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4129" r:id="rId2"/>
    <p:sldId id="4111" r:id="rId3"/>
    <p:sldId id="4099" r:id="rId4"/>
    <p:sldId id="4083" r:id="rId5"/>
    <p:sldId id="4084" r:id="rId6"/>
    <p:sldId id="4085" r:id="rId7"/>
    <p:sldId id="4090" r:id="rId8"/>
    <p:sldId id="4094" r:id="rId9"/>
    <p:sldId id="4101" r:id="rId10"/>
    <p:sldId id="4096" r:id="rId11"/>
    <p:sldId id="4095" r:id="rId12"/>
    <p:sldId id="4097" r:id="rId13"/>
    <p:sldId id="4112" r:id="rId14"/>
    <p:sldId id="1791" r:id="rId1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DFDC"/>
    <a:srgbClr val="15CBFB"/>
    <a:srgbClr val="FFBC01"/>
    <a:srgbClr val="B346E0"/>
    <a:srgbClr val="017AD6"/>
    <a:srgbClr val="00BA48"/>
    <a:srgbClr val="FF7800"/>
    <a:srgbClr val="FF3862"/>
    <a:srgbClr val="2E1E67"/>
    <a:srgbClr val="2215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C253F5-F889-4116-AA2B-FCBAB8572B4F}" v="1" dt="2025-05-07T21:21:42.9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24" autoAdjust="0"/>
    <p:restoredTop sz="94660"/>
  </p:normalViewPr>
  <p:slideViewPr>
    <p:cSldViewPr snapToGrid="0">
      <p:cViewPr varScale="1">
        <p:scale>
          <a:sx n="70" d="100"/>
          <a:sy n="70" d="100"/>
        </p:scale>
        <p:origin x="1002" y="66"/>
      </p:cViewPr>
      <p:guideLst>
        <p:guide orient="horz" pos="2160"/>
        <p:guide pos="3840"/>
      </p:guideLst>
    </p:cSldViewPr>
  </p:slideViewPr>
  <p:notesTextViewPr>
    <p:cViewPr>
      <p:scale>
        <a:sx n="3" d="2"/>
        <a:sy n="3" d="2"/>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C0C253F5-F889-4116-AA2B-FCBAB8572B4F}"/>
    <pc:docChg chg="addSld delSld modSld sldOrd">
      <pc:chgData name="Jolie Serrano Delgado" userId="d52b4219-5c60-4a0c-87ad-b1ec335c0c37" providerId="ADAL" clId="{C0C253F5-F889-4116-AA2B-FCBAB8572B4F}" dt="2025-05-07T21:22:10.324" v="7" actId="207"/>
      <pc:docMkLst>
        <pc:docMk/>
      </pc:docMkLst>
      <pc:sldChg chg="del">
        <pc:chgData name="Jolie Serrano Delgado" userId="d52b4219-5c60-4a0c-87ad-b1ec335c0c37" providerId="ADAL" clId="{C0C253F5-F889-4116-AA2B-FCBAB8572B4F}" dt="2025-05-07T21:21:55.320" v="4" actId="47"/>
        <pc:sldMkLst>
          <pc:docMk/>
          <pc:sldMk cId="3313802975" sldId="1772"/>
        </pc:sldMkLst>
      </pc:sldChg>
      <pc:sldChg chg="del">
        <pc:chgData name="Jolie Serrano Delgado" userId="d52b4219-5c60-4a0c-87ad-b1ec335c0c37" providerId="ADAL" clId="{C0C253F5-F889-4116-AA2B-FCBAB8572B4F}" dt="2025-05-07T21:21:47.736" v="1" actId="47"/>
        <pc:sldMkLst>
          <pc:docMk/>
          <pc:sldMk cId="3460216635" sldId="1778"/>
        </pc:sldMkLst>
      </pc:sldChg>
      <pc:sldChg chg="modSp add mod ord">
        <pc:chgData name="Jolie Serrano Delgado" userId="d52b4219-5c60-4a0c-87ad-b1ec335c0c37" providerId="ADAL" clId="{C0C253F5-F889-4116-AA2B-FCBAB8572B4F}" dt="2025-05-07T21:22:03.817" v="6" actId="207"/>
        <pc:sldMkLst>
          <pc:docMk/>
          <pc:sldMk cId="3573392034" sldId="1791"/>
        </pc:sldMkLst>
        <pc:spChg chg="mod">
          <ac:chgData name="Jolie Serrano Delgado" userId="d52b4219-5c60-4a0c-87ad-b1ec335c0c37" providerId="ADAL" clId="{C0C253F5-F889-4116-AA2B-FCBAB8572B4F}" dt="2025-05-07T21:21:58.989" v="5" actId="207"/>
          <ac:spMkLst>
            <pc:docMk/>
            <pc:sldMk cId="3573392034" sldId="1791"/>
            <ac:spMk id="5" creationId="{7FCA87B9-E211-0E4B-A9F7-DF87D6193A8C}"/>
          </ac:spMkLst>
        </pc:spChg>
        <pc:spChg chg="mod">
          <ac:chgData name="Jolie Serrano Delgado" userId="d52b4219-5c60-4a0c-87ad-b1ec335c0c37" providerId="ADAL" clId="{C0C253F5-F889-4116-AA2B-FCBAB8572B4F}" dt="2025-05-07T21:22:03.817" v="6" actId="207"/>
          <ac:spMkLst>
            <pc:docMk/>
            <pc:sldMk cId="3573392034" sldId="1791"/>
            <ac:spMk id="7" creationId="{FA0AAE3D-72C1-B78D-34E3-44A78CF1DA1D}"/>
          </ac:spMkLst>
        </pc:spChg>
      </pc:sldChg>
      <pc:sldChg chg="modSp add mod">
        <pc:chgData name="Jolie Serrano Delgado" userId="d52b4219-5c60-4a0c-87ad-b1ec335c0c37" providerId="ADAL" clId="{C0C253F5-F889-4116-AA2B-FCBAB8572B4F}" dt="2025-05-07T21:22:10.324" v="7" actId="207"/>
        <pc:sldMkLst>
          <pc:docMk/>
          <pc:sldMk cId="0" sldId="4129"/>
        </pc:sldMkLst>
        <pc:spChg chg="mod">
          <ac:chgData name="Jolie Serrano Delgado" userId="d52b4219-5c60-4a0c-87ad-b1ec335c0c37" providerId="ADAL" clId="{C0C253F5-F889-4116-AA2B-FCBAB8572B4F}" dt="2025-05-07T21:22:10.324" v="7" actId="207"/>
          <ac:spMkLst>
            <pc:docMk/>
            <pc:sldMk cId="0" sldId="4129"/>
            <ac:spMk id="2" creationId="{A861E1E4-650F-4B58-BD99-93E6FC21ADED}"/>
          </ac:spMkLst>
        </pc:spChg>
        <pc:spChg chg="mod">
          <ac:chgData name="Jolie Serrano Delgado" userId="d52b4219-5c60-4a0c-87ad-b1ec335c0c37" providerId="ADAL" clId="{C0C253F5-F889-4116-AA2B-FCBAB8572B4F}" dt="2025-05-07T21:22:10.324" v="7" actId="207"/>
          <ac:spMkLst>
            <pc:docMk/>
            <pc:sldMk cId="0" sldId="4129"/>
            <ac:spMk id="63" creationId="{00000000-0000-0000-0000-000000000000}"/>
          </ac:spMkLst>
        </pc:spChg>
        <pc:spChg chg="mod">
          <ac:chgData name="Jolie Serrano Delgado" userId="d52b4219-5c60-4a0c-87ad-b1ec335c0c37" providerId="ADAL" clId="{C0C253F5-F889-4116-AA2B-FCBAB8572B4F}" dt="2025-05-07T21:22:10.324" v="7" actId="207"/>
          <ac:spMkLst>
            <pc:docMk/>
            <pc:sldMk cId="0" sldId="4129"/>
            <ac:spMk id="75" creationId="{00000000-0000-0000-0000-000000000000}"/>
          </ac:spMkLst>
        </pc:spChg>
        <pc:spChg chg="mod">
          <ac:chgData name="Jolie Serrano Delgado" userId="d52b4219-5c60-4a0c-87ad-b1ec335c0c37" providerId="ADAL" clId="{C0C253F5-F889-4116-AA2B-FCBAB8572B4F}" dt="2025-05-07T21:22:10.324" v="7" actId="207"/>
          <ac:spMkLst>
            <pc:docMk/>
            <pc:sldMk cId="0" sldId="4129"/>
            <ac:spMk id="87" creationId="{00000000-0000-0000-0000-000000000000}"/>
          </ac:spMkLst>
        </pc:spChg>
        <pc:spChg chg="mod">
          <ac:chgData name="Jolie Serrano Delgado" userId="d52b4219-5c60-4a0c-87ad-b1ec335c0c37" providerId="ADAL" clId="{C0C253F5-F889-4116-AA2B-FCBAB8572B4F}" dt="2025-05-07T21:22:10.324" v="7" actId="207"/>
          <ac:spMkLst>
            <pc:docMk/>
            <pc:sldMk cId="0" sldId="4129"/>
            <ac:spMk id="99" creationId="{00000000-0000-0000-0000-000000000000}"/>
          </ac:spMkLst>
        </pc:spChg>
      </pc:sldChg>
      <pc:sldMasterChg chg="delSldLayout">
        <pc:chgData name="Jolie Serrano Delgado" userId="d52b4219-5c60-4a0c-87ad-b1ec335c0c37" providerId="ADAL" clId="{C0C253F5-F889-4116-AA2B-FCBAB8572B4F}" dt="2025-05-07T21:21:55.320" v="4" actId="47"/>
        <pc:sldMasterMkLst>
          <pc:docMk/>
          <pc:sldMasterMk cId="3968079979" sldId="2147483648"/>
        </pc:sldMasterMkLst>
        <pc:sldLayoutChg chg="del">
          <pc:chgData name="Jolie Serrano Delgado" userId="d52b4219-5c60-4a0c-87ad-b1ec335c0c37" providerId="ADAL" clId="{C0C253F5-F889-4116-AA2B-FCBAB8572B4F}" dt="2025-05-07T21:21:55.320" v="4" actId="47"/>
          <pc:sldLayoutMkLst>
            <pc:docMk/>
            <pc:sldMasterMk cId="3968079979" sldId="2147483648"/>
            <pc:sldLayoutMk cId="2586065029" sldId="2147483707"/>
          </pc:sldLayoutMkLst>
        </pc:sldLayoutChg>
        <pc:sldLayoutChg chg="del">
          <pc:chgData name="Jolie Serrano Delgado" userId="d52b4219-5c60-4a0c-87ad-b1ec335c0c37" providerId="ADAL" clId="{C0C253F5-F889-4116-AA2B-FCBAB8572B4F}" dt="2025-05-07T21:21:47.736" v="1" actId="47"/>
          <pc:sldLayoutMkLst>
            <pc:docMk/>
            <pc:sldMasterMk cId="3968079979" sldId="2147483648"/>
            <pc:sldLayoutMk cId="499554375" sldId="214748371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4EFCAFE-212C-4734-BC77-7E2EAA445D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50A26631-D6CC-4646-B826-30D44D5085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4159EF-ED2B-408F-BCA3-D34D4F7DB760}" type="datetimeFigureOut">
              <a:rPr lang="es-CO" smtClean="0"/>
              <a:t>7/05/2025</a:t>
            </a:fld>
            <a:endParaRPr lang="es-CO"/>
          </a:p>
        </p:txBody>
      </p:sp>
      <p:sp>
        <p:nvSpPr>
          <p:cNvPr id="4" name="Marcador de pie de página 3">
            <a:extLst>
              <a:ext uri="{FF2B5EF4-FFF2-40B4-BE49-F238E27FC236}">
                <a16:creationId xmlns:a16="http://schemas.microsoft.com/office/drawing/2014/main" id="{7D82AC57-3955-4BDA-8F61-BF1320FB63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2BB30DE2-14A2-4BFD-BD83-BC2335DB66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BDCDF6-AAFB-4FAC-BBF4-14E3AC0CA55B}" type="slidenum">
              <a:rPr lang="es-CO" smtClean="0"/>
              <a:t>‹#›</a:t>
            </a:fld>
            <a:endParaRPr lang="es-CO"/>
          </a:p>
        </p:txBody>
      </p:sp>
    </p:spTree>
    <p:extLst>
      <p:ext uri="{BB962C8B-B14F-4D97-AF65-F5344CB8AC3E}">
        <p14:creationId xmlns:p14="http://schemas.microsoft.com/office/powerpoint/2010/main" val="1196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488C5-1697-4F06-B106-3EE216118B56}" type="datetimeFigureOut">
              <a:rPr lang="es-CO" smtClean="0"/>
              <a:t>7/05/2025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B8975-4C2E-4E2E-9D18-43E3EE8DFED9}" type="slidenum">
              <a:rPr lang="es-CO" smtClean="0"/>
              <a:t>‹#›</a:t>
            </a:fld>
            <a:endParaRPr lang="es-CO"/>
          </a:p>
        </p:txBody>
      </p:sp>
    </p:spTree>
    <p:extLst>
      <p:ext uri="{BB962C8B-B14F-4D97-AF65-F5344CB8AC3E}">
        <p14:creationId xmlns:p14="http://schemas.microsoft.com/office/powerpoint/2010/main" val="189982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2AD2B1D-919F-4B4B-9EA4-6B8862BB2E92}"/>
              </a:ext>
            </a:extLst>
          </p:cNvPr>
          <p:cNvSpPr/>
          <p:nvPr userDrawn="1"/>
        </p:nvSpPr>
        <p:spPr>
          <a:xfrm>
            <a:off x="9296400" y="4686300"/>
            <a:ext cx="2895600" cy="2171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76127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a 9">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910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a 10">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4A1E1C62-7682-45EB-A414-2445831CA734}"/>
              </a:ext>
            </a:extLst>
          </p:cNvPr>
          <p:cNvSpPr>
            <a:spLocks noGrp="1"/>
          </p:cNvSpPr>
          <p:nvPr>
            <p:ph type="pic" sz="quarter" idx="10"/>
          </p:nvPr>
        </p:nvSpPr>
        <p:spPr>
          <a:xfrm>
            <a:off x="9582150" y="1371600"/>
            <a:ext cx="2305050" cy="4076700"/>
          </a:xfrm>
          <a:prstGeom prst="rect">
            <a:avLst/>
          </a:prstGeom>
        </p:spPr>
        <p:txBody>
          <a:bodyPr/>
          <a:lstStyle/>
          <a:p>
            <a:endParaRPr lang="en-US"/>
          </a:p>
        </p:txBody>
      </p:sp>
      <p:sp>
        <p:nvSpPr>
          <p:cNvPr id="11" name="Marcador de posición de imagen 10">
            <a:extLst>
              <a:ext uri="{FF2B5EF4-FFF2-40B4-BE49-F238E27FC236}">
                <a16:creationId xmlns:a16="http://schemas.microsoft.com/office/drawing/2014/main" id="{67FDB8DE-73CA-434E-AB2D-412B8633F229}"/>
              </a:ext>
            </a:extLst>
          </p:cNvPr>
          <p:cNvSpPr>
            <a:spLocks noGrp="1"/>
          </p:cNvSpPr>
          <p:nvPr>
            <p:ph type="pic" sz="quarter" idx="11"/>
          </p:nvPr>
        </p:nvSpPr>
        <p:spPr>
          <a:xfrm>
            <a:off x="7277100" y="1047750"/>
            <a:ext cx="2609850" cy="4648200"/>
          </a:xfrm>
          <a:prstGeom prst="rect">
            <a:avLst/>
          </a:prstGeom>
        </p:spPr>
        <p:txBody>
          <a:bodyPr/>
          <a:lstStyle/>
          <a:p>
            <a:endParaRPr lang="en-US"/>
          </a:p>
        </p:txBody>
      </p:sp>
    </p:spTree>
    <p:extLst>
      <p:ext uri="{BB962C8B-B14F-4D97-AF65-F5344CB8AC3E}">
        <p14:creationId xmlns:p14="http://schemas.microsoft.com/office/powerpoint/2010/main" val="2155618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sp>
        <p:nvSpPr>
          <p:cNvPr id="6" name="Marcador de posición de imagen 5">
            <a:extLst>
              <a:ext uri="{FF2B5EF4-FFF2-40B4-BE49-F238E27FC236}">
                <a16:creationId xmlns:a16="http://schemas.microsoft.com/office/drawing/2014/main" id="{B4AE9F9E-652F-43BC-A855-1A8A6E6F909B}"/>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4261969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890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283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1"/>
            <a:ext cx="9479844" cy="5504657"/>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4039277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7717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2">
    <p:spTree>
      <p:nvGrpSpPr>
        <p:cNvPr id="1" name=""/>
        <p:cNvGrpSpPr/>
        <p:nvPr/>
      </p:nvGrpSpPr>
      <p:grpSpPr>
        <a:xfrm>
          <a:off x="0" y="0"/>
          <a:ext cx="0" cy="0"/>
          <a:chOff x="0" y="0"/>
          <a:chExt cx="0" cy="0"/>
        </a:xfrm>
      </p:grpSpPr>
      <p:sp>
        <p:nvSpPr>
          <p:cNvPr id="5" name="Marcador de posición de imagen 10">
            <a:extLst>
              <a:ext uri="{FF2B5EF4-FFF2-40B4-BE49-F238E27FC236}">
                <a16:creationId xmlns:a16="http://schemas.microsoft.com/office/drawing/2014/main" id="{68494928-CF9A-408F-BDFF-886015B1FE8D}"/>
              </a:ext>
            </a:extLst>
          </p:cNvPr>
          <p:cNvSpPr>
            <a:spLocks noGrp="1"/>
          </p:cNvSpPr>
          <p:nvPr>
            <p:ph type="pic" sz="quarter" idx="10"/>
          </p:nvPr>
        </p:nvSpPr>
        <p:spPr>
          <a:xfrm>
            <a:off x="0" y="0"/>
            <a:ext cx="12192000" cy="6858000"/>
          </a:xfrm>
          <a:prstGeom prst="rect">
            <a:avLst/>
          </a:prstGeom>
        </p:spPr>
        <p:txBody>
          <a:bodyPr/>
          <a:lstStyle>
            <a:lvl1pPr>
              <a:defRPr sz="2000"/>
            </a:lvl1pPr>
          </a:lstStyle>
          <a:p>
            <a:endParaRPr lang="en-US"/>
          </a:p>
        </p:txBody>
      </p:sp>
    </p:spTree>
    <p:extLst>
      <p:ext uri="{BB962C8B-B14F-4D97-AF65-F5344CB8AC3E}">
        <p14:creationId xmlns:p14="http://schemas.microsoft.com/office/powerpoint/2010/main" val="2068318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3">
    <p:spTree>
      <p:nvGrpSpPr>
        <p:cNvPr id="1" name=""/>
        <p:cNvGrpSpPr/>
        <p:nvPr/>
      </p:nvGrpSpPr>
      <p:grpSpPr>
        <a:xfrm>
          <a:off x="0" y="0"/>
          <a:ext cx="0" cy="0"/>
          <a:chOff x="0" y="0"/>
          <a:chExt cx="0" cy="0"/>
        </a:xfrm>
      </p:grpSpPr>
      <p:sp>
        <p:nvSpPr>
          <p:cNvPr id="6" name="Marcador de posición de imagen 10">
            <a:extLst>
              <a:ext uri="{FF2B5EF4-FFF2-40B4-BE49-F238E27FC236}">
                <a16:creationId xmlns:a16="http://schemas.microsoft.com/office/drawing/2014/main" id="{68494928-CF9A-408F-BDFF-886015B1FE8D}"/>
              </a:ext>
            </a:extLst>
          </p:cNvPr>
          <p:cNvSpPr>
            <a:spLocks noGrp="1"/>
          </p:cNvSpPr>
          <p:nvPr>
            <p:ph type="pic" sz="quarter" idx="10"/>
          </p:nvPr>
        </p:nvSpPr>
        <p:spPr>
          <a:xfrm>
            <a:off x="0" y="0"/>
            <a:ext cx="12192000" cy="6858000"/>
          </a:xfrm>
          <a:prstGeom prst="rect">
            <a:avLst/>
          </a:prstGeom>
        </p:spPr>
        <p:txBody>
          <a:bodyPr/>
          <a:lstStyle>
            <a:lvl1pPr>
              <a:defRPr sz="2000"/>
            </a:lvl1pPr>
          </a:lstStyle>
          <a:p>
            <a:endParaRPr lang="en-US"/>
          </a:p>
        </p:txBody>
      </p:sp>
    </p:spTree>
    <p:extLst>
      <p:ext uri="{BB962C8B-B14F-4D97-AF65-F5344CB8AC3E}">
        <p14:creationId xmlns:p14="http://schemas.microsoft.com/office/powerpoint/2010/main" val="1072869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4">
    <p:spTree>
      <p:nvGrpSpPr>
        <p:cNvPr id="1" name=""/>
        <p:cNvGrpSpPr/>
        <p:nvPr/>
      </p:nvGrpSpPr>
      <p:grpSpPr>
        <a:xfrm>
          <a:off x="0" y="0"/>
          <a:ext cx="0" cy="0"/>
          <a:chOff x="0" y="0"/>
          <a:chExt cx="0" cy="0"/>
        </a:xfrm>
      </p:grpSpPr>
      <p:sp>
        <p:nvSpPr>
          <p:cNvPr id="7" name="Marcador de posición de imagen 2">
            <a:extLst>
              <a:ext uri="{FF2B5EF4-FFF2-40B4-BE49-F238E27FC236}">
                <a16:creationId xmlns:a16="http://schemas.microsoft.com/office/drawing/2014/main" id="{2C4FB51C-EAB8-454B-AA5E-2D566DE1471E}"/>
              </a:ext>
            </a:extLst>
          </p:cNvPr>
          <p:cNvSpPr>
            <a:spLocks noGrp="1"/>
          </p:cNvSpPr>
          <p:nvPr>
            <p:ph type="pic" sz="quarter" idx="10"/>
          </p:nvPr>
        </p:nvSpPr>
        <p:spPr>
          <a:xfrm>
            <a:off x="362855" y="714376"/>
            <a:ext cx="4317207" cy="2162174"/>
          </a:xfrm>
          <a:prstGeom prst="rect">
            <a:avLst/>
          </a:prstGeom>
        </p:spPr>
        <p:txBody>
          <a:bodyPr/>
          <a:lstStyle>
            <a:lvl1pPr>
              <a:defRPr sz="1800"/>
            </a:lvl1pPr>
          </a:lstStyle>
          <a:p>
            <a:endParaRPr lang="en-US"/>
          </a:p>
        </p:txBody>
      </p:sp>
    </p:spTree>
    <p:extLst>
      <p:ext uri="{BB962C8B-B14F-4D97-AF65-F5344CB8AC3E}">
        <p14:creationId xmlns:p14="http://schemas.microsoft.com/office/powerpoint/2010/main" val="282205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5">
    <p:spTree>
      <p:nvGrpSpPr>
        <p:cNvPr id="1" name=""/>
        <p:cNvGrpSpPr/>
        <p:nvPr/>
      </p:nvGrpSpPr>
      <p:grpSpPr>
        <a:xfrm>
          <a:off x="0" y="0"/>
          <a:ext cx="0" cy="0"/>
          <a:chOff x="0" y="0"/>
          <a:chExt cx="0" cy="0"/>
        </a:xfrm>
      </p:grpSpPr>
      <p:sp>
        <p:nvSpPr>
          <p:cNvPr id="7" name="Marcador de posición de imagen 6"/>
          <p:cNvSpPr>
            <a:spLocks noGrp="1"/>
          </p:cNvSpPr>
          <p:nvPr>
            <p:ph type="pic" sz="quarter" idx="10"/>
          </p:nvPr>
        </p:nvSpPr>
        <p:spPr>
          <a:xfrm>
            <a:off x="2686050" y="697296"/>
            <a:ext cx="2152650" cy="3095109"/>
          </a:xfrm>
          <a:prstGeom prst="rect">
            <a:avLst/>
          </a:prstGeom>
        </p:spPr>
        <p:txBody>
          <a:bodyPr/>
          <a:lstStyle/>
          <a:p>
            <a:endParaRPr lang="en-US"/>
          </a:p>
        </p:txBody>
      </p:sp>
      <p:sp>
        <p:nvSpPr>
          <p:cNvPr id="9" name="Marcador de posición de imagen 6"/>
          <p:cNvSpPr>
            <a:spLocks noGrp="1"/>
          </p:cNvSpPr>
          <p:nvPr>
            <p:ph type="pic" sz="quarter" idx="12"/>
          </p:nvPr>
        </p:nvSpPr>
        <p:spPr>
          <a:xfrm>
            <a:off x="6896100" y="697296"/>
            <a:ext cx="2152650" cy="3095109"/>
          </a:xfrm>
          <a:prstGeom prst="rect">
            <a:avLst/>
          </a:prstGeom>
        </p:spPr>
        <p:txBody>
          <a:bodyPr/>
          <a:lstStyle/>
          <a:p>
            <a:endParaRPr lang="en-US"/>
          </a:p>
        </p:txBody>
      </p:sp>
      <p:sp>
        <p:nvSpPr>
          <p:cNvPr id="8" name="Marcador de posición de imagen 6"/>
          <p:cNvSpPr>
            <a:spLocks noGrp="1"/>
          </p:cNvSpPr>
          <p:nvPr>
            <p:ph type="pic" sz="quarter" idx="11"/>
          </p:nvPr>
        </p:nvSpPr>
        <p:spPr>
          <a:xfrm>
            <a:off x="4343400" y="362857"/>
            <a:ext cx="3048000" cy="3802743"/>
          </a:xfrm>
          <a:prstGeom prst="rect">
            <a:avLst/>
          </a:prstGeom>
        </p:spPr>
        <p:txBody>
          <a:bodyPr/>
          <a:lstStyle/>
          <a:p>
            <a:endParaRPr lang="en-US"/>
          </a:p>
        </p:txBody>
      </p:sp>
    </p:spTree>
    <p:extLst>
      <p:ext uri="{BB962C8B-B14F-4D97-AF65-F5344CB8AC3E}">
        <p14:creationId xmlns:p14="http://schemas.microsoft.com/office/powerpoint/2010/main" val="249913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6">
    <p:spTree>
      <p:nvGrpSpPr>
        <p:cNvPr id="1" name=""/>
        <p:cNvGrpSpPr/>
        <p:nvPr/>
      </p:nvGrpSpPr>
      <p:grpSpPr>
        <a:xfrm>
          <a:off x="0" y="0"/>
          <a:ext cx="0" cy="0"/>
          <a:chOff x="0" y="0"/>
          <a:chExt cx="0" cy="0"/>
        </a:xfrm>
      </p:grpSpPr>
      <p:sp>
        <p:nvSpPr>
          <p:cNvPr id="7" name="Marcador de posición de imagen 3">
            <a:extLst>
              <a:ext uri="{FF2B5EF4-FFF2-40B4-BE49-F238E27FC236}">
                <a16:creationId xmlns:a16="http://schemas.microsoft.com/office/drawing/2014/main" id="{8932BA8E-B107-45BD-83DB-D4B6684C29AE}"/>
              </a:ext>
            </a:extLst>
          </p:cNvPr>
          <p:cNvSpPr>
            <a:spLocks noGrp="1"/>
          </p:cNvSpPr>
          <p:nvPr>
            <p:ph type="pic" sz="quarter" idx="10" hasCustomPrompt="1"/>
          </p:nvPr>
        </p:nvSpPr>
        <p:spPr>
          <a:xfrm>
            <a:off x="7334250" y="0"/>
            <a:ext cx="4857750" cy="6858000"/>
          </a:xfrm>
          <a:prstGeom prst="rect">
            <a:avLst/>
          </a:prstGeom>
        </p:spPr>
        <p:txBody>
          <a:bodyPr/>
          <a:lstStyle>
            <a:lvl1pPr marL="0" indent="0">
              <a:buNone/>
              <a:defRPr sz="2000"/>
            </a:lvl1pPr>
          </a:lstStyle>
          <a:p>
            <a:r>
              <a:rPr lang="en-US" noProof="0" dirty="0"/>
              <a:t>Click on the Icon to add an image</a:t>
            </a:r>
            <a:endParaRPr lang="es-CO" dirty="0"/>
          </a:p>
        </p:txBody>
      </p:sp>
    </p:spTree>
    <p:extLst>
      <p:ext uri="{BB962C8B-B14F-4D97-AF65-F5344CB8AC3E}">
        <p14:creationId xmlns:p14="http://schemas.microsoft.com/office/powerpoint/2010/main" val="358180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a 7">
    <p:spTree>
      <p:nvGrpSpPr>
        <p:cNvPr id="1" name=""/>
        <p:cNvGrpSpPr/>
        <p:nvPr/>
      </p:nvGrpSpPr>
      <p:grpSpPr>
        <a:xfrm>
          <a:off x="0" y="0"/>
          <a:ext cx="0" cy="0"/>
          <a:chOff x="0" y="0"/>
          <a:chExt cx="0" cy="0"/>
        </a:xfrm>
      </p:grpSpPr>
      <p:sp>
        <p:nvSpPr>
          <p:cNvPr id="3" name="Marcador de posición de imagen 3">
            <a:extLst>
              <a:ext uri="{FF2B5EF4-FFF2-40B4-BE49-F238E27FC236}">
                <a16:creationId xmlns:a16="http://schemas.microsoft.com/office/drawing/2014/main" id="{5F5567E8-3E6D-4407-B177-D2D3262F61AE}"/>
              </a:ext>
            </a:extLst>
          </p:cNvPr>
          <p:cNvSpPr>
            <a:spLocks noGrp="1"/>
          </p:cNvSpPr>
          <p:nvPr>
            <p:ph type="pic" sz="quarter" idx="10"/>
          </p:nvPr>
        </p:nvSpPr>
        <p:spPr>
          <a:xfrm>
            <a:off x="5559879" y="1000579"/>
            <a:ext cx="1914978" cy="1914978"/>
          </a:xfrm>
          <a:prstGeom prst="ellipse">
            <a:avLst/>
          </a:prstGeom>
        </p:spPr>
        <p:txBody>
          <a:bodyPr/>
          <a:lstStyle>
            <a:lvl1pPr marL="0" indent="0">
              <a:buNone/>
              <a:defRPr sz="1600"/>
            </a:lvl1pPr>
          </a:lstStyle>
          <a:p>
            <a:endParaRPr lang="en-US" dirty="0"/>
          </a:p>
        </p:txBody>
      </p:sp>
      <p:sp>
        <p:nvSpPr>
          <p:cNvPr id="5" name="Marcador de posición de imagen 3">
            <a:extLst>
              <a:ext uri="{FF2B5EF4-FFF2-40B4-BE49-F238E27FC236}">
                <a16:creationId xmlns:a16="http://schemas.microsoft.com/office/drawing/2014/main" id="{5F5567E8-3E6D-4407-B177-D2D3262F61AE}"/>
              </a:ext>
            </a:extLst>
          </p:cNvPr>
          <p:cNvSpPr>
            <a:spLocks noGrp="1"/>
          </p:cNvSpPr>
          <p:nvPr>
            <p:ph type="pic" sz="quarter" idx="11"/>
          </p:nvPr>
        </p:nvSpPr>
        <p:spPr>
          <a:xfrm>
            <a:off x="5559879" y="3576865"/>
            <a:ext cx="1914978" cy="1914978"/>
          </a:xfrm>
          <a:prstGeom prst="ellipse">
            <a:avLst/>
          </a:prstGeom>
        </p:spPr>
        <p:txBody>
          <a:bodyPr/>
          <a:lstStyle>
            <a:lvl1pPr marL="0" indent="0">
              <a:buNone/>
              <a:defRPr sz="1600"/>
            </a:lvl1pPr>
          </a:lstStyle>
          <a:p>
            <a:endParaRPr lang="en-US" dirty="0"/>
          </a:p>
        </p:txBody>
      </p:sp>
    </p:spTree>
    <p:extLst>
      <p:ext uri="{BB962C8B-B14F-4D97-AF65-F5344CB8AC3E}">
        <p14:creationId xmlns:p14="http://schemas.microsoft.com/office/powerpoint/2010/main" val="2585296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a 8">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5F5567E8-3E6D-4407-B177-D2D3262F61AE}"/>
              </a:ext>
            </a:extLst>
          </p:cNvPr>
          <p:cNvSpPr>
            <a:spLocks noGrp="1"/>
          </p:cNvSpPr>
          <p:nvPr>
            <p:ph type="pic" sz="quarter" idx="10"/>
          </p:nvPr>
        </p:nvSpPr>
        <p:spPr>
          <a:xfrm>
            <a:off x="1365250" y="1581150"/>
            <a:ext cx="3638550" cy="3638550"/>
          </a:xfrm>
          <a:prstGeom prst="ellipse">
            <a:avLst/>
          </a:prstGeom>
        </p:spPr>
        <p:txBody>
          <a:bodyPr/>
          <a:lstStyle/>
          <a:p>
            <a:endParaRPr lang="en-US"/>
          </a:p>
        </p:txBody>
      </p:sp>
    </p:spTree>
    <p:extLst>
      <p:ext uri="{BB962C8B-B14F-4D97-AF65-F5344CB8AC3E}">
        <p14:creationId xmlns:p14="http://schemas.microsoft.com/office/powerpoint/2010/main" val="3088542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free-powerpoint-templates-download.com/" TargetMode="Externa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slidesgratis.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17EEEA6-41DF-4DA7-9145-B9D6D18D11EF}"/>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adroTexto 4">
            <a:extLst>
              <a:ext uri="{FF2B5EF4-FFF2-40B4-BE49-F238E27FC236}">
                <a16:creationId xmlns:a16="http://schemas.microsoft.com/office/drawing/2014/main" id="{98554778-3CBD-4CEA-8118-6E137767477E}"/>
              </a:ext>
            </a:extLst>
          </p:cNvPr>
          <p:cNvSpPr txBox="1"/>
          <p:nvPr userDrawn="1"/>
        </p:nvSpPr>
        <p:spPr>
          <a:xfrm>
            <a:off x="1659310" y="-688899"/>
            <a:ext cx="2367636" cy="369332"/>
          </a:xfrm>
          <a:prstGeom prst="rect">
            <a:avLst/>
          </a:prstGeom>
          <a:noFill/>
        </p:spPr>
        <p:txBody>
          <a:bodyPr wrap="none" rtlCol="0">
            <a:spAutoFit/>
          </a:bodyPr>
          <a:lstStyle/>
          <a:p>
            <a:r>
              <a:rPr lang="en-US" dirty="0">
                <a:solidFill>
                  <a:schemeClr val="bg1"/>
                </a:solidFill>
                <a:hlinkClick r:id="rId17">
                  <a:extLst>
                    <a:ext uri="{A12FA001-AC4F-418D-AE19-62706E023703}">
                      <ahyp:hlinkClr xmlns:ahyp="http://schemas.microsoft.com/office/drawing/2018/hyperlinkcolor" val="tx"/>
                    </a:ext>
                  </a:extLst>
                </a:hlinkClick>
              </a:rPr>
              <a:t>http://ppthemes.com/</a:t>
            </a:r>
            <a:r>
              <a:rPr lang="en-US" dirty="0">
                <a:solidFill>
                  <a:schemeClr val="bg1"/>
                </a:solidFill>
              </a:rPr>
              <a:t> </a:t>
            </a:r>
          </a:p>
        </p:txBody>
      </p:sp>
      <p:pic>
        <p:nvPicPr>
          <p:cNvPr id="8" name="Imagen 7">
            <a:extLst>
              <a:ext uri="{FF2B5EF4-FFF2-40B4-BE49-F238E27FC236}">
                <a16:creationId xmlns:a16="http://schemas.microsoft.com/office/drawing/2014/main" id="{6FF01F04-39F1-462C-B506-5DE4232D30A6}"/>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9" name="CuadroTexto 8">
            <a:extLst>
              <a:ext uri="{FF2B5EF4-FFF2-40B4-BE49-F238E27FC236}">
                <a16:creationId xmlns:a16="http://schemas.microsoft.com/office/drawing/2014/main" id="{900B17B7-C9A3-41CE-939E-E45D1955FCD3}"/>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19">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14" name="Imagen 13">
            <a:extLst>
              <a:ext uri="{FF2B5EF4-FFF2-40B4-BE49-F238E27FC236}">
                <a16:creationId xmlns:a16="http://schemas.microsoft.com/office/drawing/2014/main" id="{37C819BA-7AFD-4214-A544-2BC37CACF3A1}"/>
              </a:ext>
            </a:extLst>
          </p:cNvPr>
          <p:cNvPicPr>
            <a:picLocks noChangeAspect="1"/>
          </p:cNvPicPr>
          <p:nvPr userDrawn="1"/>
        </p:nvPicPr>
        <p:blipFill rotWithShape="1">
          <a:blip r:embed="rId20" cstate="hq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Tree>
    <p:extLst>
      <p:ext uri="{BB962C8B-B14F-4D97-AF65-F5344CB8AC3E}">
        <p14:creationId xmlns:p14="http://schemas.microsoft.com/office/powerpoint/2010/main" val="3968079979"/>
      </p:ext>
    </p:extLst>
  </p:cSld>
  <p:clrMap bg1="lt1" tx1="dk1" bg2="lt2" tx2="dk2" accent1="accent1" accent2="accent2" accent3="accent3" accent4="accent4" accent5="accent5" accent6="accent6" hlink="hlink" folHlink="folHlink"/>
  <p:sldLayoutIdLst>
    <p:sldLayoutId id="2147483676" r:id="rId1"/>
    <p:sldLayoutId id="2147483695" r:id="rId2"/>
    <p:sldLayoutId id="2147483702" r:id="rId3"/>
    <p:sldLayoutId id="2147483692" r:id="rId4"/>
    <p:sldLayoutId id="2147483688" r:id="rId5"/>
    <p:sldLayoutId id="2147483689" r:id="rId6"/>
    <p:sldLayoutId id="2147483686" r:id="rId7"/>
    <p:sldLayoutId id="2147483668" r:id="rId8"/>
    <p:sldLayoutId id="2147483682" r:id="rId9"/>
    <p:sldLayoutId id="2147483660" r:id="rId10"/>
    <p:sldLayoutId id="2147483699" r:id="rId11"/>
    <p:sldLayoutId id="2147483698" r:id="rId12"/>
    <p:sldLayoutId id="2147483722" r:id="rId13"/>
    <p:sldLayoutId id="2147483723" r:id="rId14"/>
    <p:sldLayoutId id="214748372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onts.google.com/specimen/Montserrat" TargetMode="External"/><Relationship Id="rId2" Type="http://schemas.openxmlformats.org/officeDocument/2006/relationships/hyperlink" Target="https://fonts.google.com/specimen/Poppins" TargetMode="External"/><Relationship Id="rId1" Type="http://schemas.openxmlformats.org/officeDocument/2006/relationships/slideLayout" Target="../slideLayouts/slideLayout14.xml"/><Relationship Id="rId4" Type="http://schemas.openxmlformats.org/officeDocument/2006/relationships/hyperlink" Target="https://free-powerpoint-templates-download.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slidesgratis.com/" TargetMode="External"/><Relationship Id="rId3" Type="http://schemas.openxmlformats.org/officeDocument/2006/relationships/hyperlink" Target="https://www.facebook.com/ppthemess" TargetMode="External"/><Relationship Id="rId7" Type="http://schemas.openxmlformats.org/officeDocument/2006/relationships/hyperlink" Target="https://ppthemes.com/" TargetMode="External"/><Relationship Id="rId2" Type="http://schemas.openxmlformats.org/officeDocument/2006/relationships/hyperlink" Target="https://www.instagram.com/ppthemes/" TargetMode="External"/><Relationship Id="rId1" Type="http://schemas.openxmlformats.org/officeDocument/2006/relationships/slideLayout" Target="../slideLayouts/slideLayout15.xml"/><Relationship Id="rId6" Type="http://schemas.openxmlformats.org/officeDocument/2006/relationships/hyperlink" Target="https://www.facebook.com/pptheme" TargetMode="External"/><Relationship Id="rId5" Type="http://schemas.openxmlformats.org/officeDocument/2006/relationships/hyperlink" Target="https://www.tiktok.com/@Ppthemes" TargetMode="External"/><Relationship Id="rId4" Type="http://schemas.openxmlformats.org/officeDocument/2006/relationships/hyperlink" Target="https://www.youtube.com/@Ppthemes" TargetMode="External"/><Relationship Id="rId9" Type="http://schemas.openxmlformats.org/officeDocument/2006/relationships/hyperlink" Target="https://www.pptbundle.com/"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3176" y="892"/>
            <a:ext cx="12185651" cy="6856214"/>
          </a:xfrm>
          <a:prstGeom prst="rect">
            <a:avLst/>
          </a:prstGeom>
          <a:solidFill>
            <a:schemeClr val="accent4">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53384" y="1921518"/>
            <a:ext cx="801501" cy="8306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761">
              <a:defRPr/>
            </a:pPr>
            <a:r>
              <a:rPr lang="en-US" sz="5398" dirty="0">
                <a:solidFill>
                  <a:schemeClr val="accent6"/>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53384" y="2935402"/>
            <a:ext cx="801501" cy="8306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761">
              <a:defRPr/>
            </a:pPr>
            <a:r>
              <a:rPr lang="en-US" sz="5398" dirty="0">
                <a:solidFill>
                  <a:schemeClr val="accent6"/>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53384" y="3953253"/>
            <a:ext cx="801501" cy="8306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761">
              <a:defRPr/>
            </a:pPr>
            <a:r>
              <a:rPr lang="en-US" sz="5398" dirty="0">
                <a:solidFill>
                  <a:schemeClr val="accent6"/>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53384" y="4969517"/>
            <a:ext cx="801501" cy="8306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761">
              <a:defRPr/>
            </a:pPr>
            <a:r>
              <a:rPr lang="en-US" sz="5398" dirty="0">
                <a:solidFill>
                  <a:schemeClr val="accent6"/>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7416" y="1962951"/>
            <a:ext cx="7319323" cy="8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54" tIns="54827" rIns="109654" bIns="54827">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and install</a:t>
            </a:r>
            <a:r>
              <a:rPr lang="en-US" altLang="ja-JP" sz="1400" dirty="0">
                <a:solidFill>
                  <a:schemeClr val="bg1"/>
                </a:solidFill>
                <a:cs typeface="Arial" panose="020B0604020202020204" pitchFamily="34" charset="0"/>
              </a:rPr>
              <a:t> </a:t>
            </a:r>
            <a:r>
              <a:rPr lang="en-US" altLang="ja-JP" sz="1400" b="1" dirty="0">
                <a:solidFill>
                  <a:schemeClr val="bg1"/>
                </a:solidFill>
                <a:latin typeface="+mj-lt"/>
                <a:cs typeface="Calibri" panose="020F0502020204030204" pitchFamily="34" charset="0"/>
                <a:hlinkClick r:id="rId2">
                  <a:extLst>
                    <a:ext uri="{A12FA001-AC4F-418D-AE19-62706E023703}">
                      <ahyp:hlinkClr xmlns:ahyp="http://schemas.microsoft.com/office/drawing/2018/hyperlinkcolor" val="tx"/>
                    </a:ext>
                  </a:extLst>
                </a:hlinkClick>
              </a:rPr>
              <a:t>Poppins</a:t>
            </a:r>
            <a:r>
              <a:rPr lang="en-US" altLang="ja-JP" sz="1400" b="1" dirty="0">
                <a:solidFill>
                  <a:schemeClr val="bg1"/>
                </a:solidFill>
                <a:latin typeface="+mj-lt"/>
                <a:cs typeface="Calibri" panose="020F0502020204030204" pitchFamily="34" charset="0"/>
              </a:rPr>
              <a:t>  </a:t>
            </a:r>
            <a:r>
              <a:rPr lang="fr-FR" sz="1400" dirty="0">
                <a:solidFill>
                  <a:schemeClr val="bg1"/>
                </a:solidFill>
                <a:latin typeface="+mj-lt"/>
              </a:rPr>
              <a:t>and </a:t>
            </a:r>
            <a:r>
              <a:rPr lang="fr-FR" sz="1400" b="1" dirty="0">
                <a:solidFill>
                  <a:schemeClr val="bg1"/>
                </a:solidFill>
                <a:latin typeface="+mj-lt"/>
                <a:hlinkClick r:id="rId3">
                  <a:extLst>
                    <a:ext uri="{A12FA001-AC4F-418D-AE19-62706E023703}">
                      <ahyp:hlinkClr xmlns:ahyp="http://schemas.microsoft.com/office/drawing/2018/hyperlinkcolor" val="tx"/>
                    </a:ext>
                  </a:extLst>
                </a:hlinkClick>
              </a:rPr>
              <a:t>Monserrat Font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4">
                  <a:extLst>
                    <a:ext uri="{A12FA001-AC4F-418D-AE19-62706E023703}">
                      <ahyp:hlinkClr xmlns:ahyp="http://schemas.microsoft.com/office/drawing/2018/hyperlinkcolor" val="tx"/>
                    </a:ext>
                  </a:extLst>
                </a:hlinkClick>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2927415" y="5000684"/>
            <a:ext cx="7319322" cy="8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54" tIns="54827" rIns="109654" bIns="54827">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8337" y="506721"/>
            <a:ext cx="3151825" cy="599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8"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8464" y="1100930"/>
            <a:ext cx="1139231" cy="36495"/>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37" tIns="60918" rIns="121837" bIns="60918" anchor="ctr"/>
            <a:lstStyle/>
            <a:p>
              <a:pPr algn="ctr" defTabSz="913761">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37" tIns="60918" rIns="121837" bIns="60918" anchor="ctr"/>
            <a:lstStyle/>
            <a:p>
              <a:pPr algn="ctr" defTabSz="913761">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37" tIns="60918" rIns="121837" bIns="60918" anchor="ctr"/>
            <a:lstStyle/>
            <a:p>
              <a:pPr algn="ctr" defTabSz="913761">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37" tIns="60918" rIns="121837" bIns="60918" anchor="ctr"/>
            <a:lstStyle/>
            <a:p>
              <a:pPr algn="ctr" defTabSz="913761">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37" tIns="60918" rIns="121837" bIns="60918" anchor="ctr"/>
            <a:lstStyle/>
            <a:p>
              <a:pPr algn="ctr" defTabSz="913761">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7416" y="4018596"/>
            <a:ext cx="7319322" cy="8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54" tIns="54827" rIns="109654" bIns="54827">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8337" y="1083565"/>
            <a:ext cx="6092826" cy="646011"/>
          </a:xfrm>
          <a:prstGeom prst="rect">
            <a:avLst/>
          </a:prstGeom>
        </p:spPr>
        <p:txBody>
          <a:bodyPr>
            <a:spAutoFit/>
          </a:bodyPr>
          <a:lstStyle/>
          <a:p>
            <a:r>
              <a:rPr lang="en-US" sz="3598" b="1" dirty="0">
                <a:solidFill>
                  <a:schemeClr val="accent6"/>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3043808" y="3035011"/>
            <a:ext cx="7225711"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2">
            <a:extLst>
              <a:ext uri="{FF2B5EF4-FFF2-40B4-BE49-F238E27FC236}">
                <a16:creationId xmlns:a16="http://schemas.microsoft.com/office/drawing/2014/main" id="{6C21F404-C8B3-554A-B5D5-743BF650B16B}"/>
              </a:ext>
            </a:extLst>
          </p:cNvPr>
          <p:cNvSpPr>
            <a:spLocks noChangeArrowheads="1"/>
          </p:cNvSpPr>
          <p:nvPr/>
        </p:nvSpPr>
        <p:spPr bwMode="auto">
          <a:xfrm>
            <a:off x="6683754" y="5142832"/>
            <a:ext cx="1013468" cy="1013468"/>
          </a:xfrm>
          <a:custGeom>
            <a:avLst/>
            <a:gdLst>
              <a:gd name="T0" fmla="*/ 1625 w 1626"/>
              <a:gd name="T1" fmla="*/ 812 h 1626"/>
              <a:gd name="T2" fmla="*/ 1625 w 1626"/>
              <a:gd name="T3" fmla="*/ 812 h 1626"/>
              <a:gd name="T4" fmla="*/ 812 w 1626"/>
              <a:gd name="T5" fmla="*/ 1625 h 1626"/>
              <a:gd name="T6" fmla="*/ 812 w 1626"/>
              <a:gd name="T7" fmla="*/ 1625 h 1626"/>
              <a:gd name="T8" fmla="*/ 0 w 1626"/>
              <a:gd name="T9" fmla="*/ 812 h 1626"/>
              <a:gd name="T10" fmla="*/ 0 w 1626"/>
              <a:gd name="T11" fmla="*/ 812 h 1626"/>
              <a:gd name="T12" fmla="*/ 812 w 1626"/>
              <a:gd name="T13" fmla="*/ 0 h 1626"/>
              <a:gd name="T14" fmla="*/ 812 w 1626"/>
              <a:gd name="T15" fmla="*/ 0 h 1626"/>
              <a:gd name="T16" fmla="*/ 1625 w 1626"/>
              <a:gd name="T17" fmla="*/ 812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6" h="1626">
                <a:moveTo>
                  <a:pt x="1625" y="812"/>
                </a:moveTo>
                <a:lnTo>
                  <a:pt x="1625" y="812"/>
                </a:lnTo>
                <a:cubicBezTo>
                  <a:pt x="1625" y="1261"/>
                  <a:pt x="1261" y="1625"/>
                  <a:pt x="812" y="1625"/>
                </a:cubicBezTo>
                <a:lnTo>
                  <a:pt x="812" y="1625"/>
                </a:lnTo>
                <a:cubicBezTo>
                  <a:pt x="363" y="1625"/>
                  <a:pt x="0" y="1261"/>
                  <a:pt x="0" y="812"/>
                </a:cubicBezTo>
                <a:lnTo>
                  <a:pt x="0" y="812"/>
                </a:lnTo>
                <a:cubicBezTo>
                  <a:pt x="0" y="363"/>
                  <a:pt x="363" y="0"/>
                  <a:pt x="812" y="0"/>
                </a:cubicBezTo>
                <a:lnTo>
                  <a:pt x="812" y="0"/>
                </a:lnTo>
                <a:cubicBezTo>
                  <a:pt x="1261" y="0"/>
                  <a:pt x="1625" y="363"/>
                  <a:pt x="1625" y="812"/>
                </a:cubicBezTo>
              </a:path>
            </a:pathLst>
          </a:custGeom>
          <a:solidFill>
            <a:schemeClr val="accent2"/>
          </a:solidFill>
          <a:ln>
            <a:noFill/>
          </a:ln>
          <a:effectLst/>
        </p:spPr>
        <p:txBody>
          <a:bodyPr wrap="none" anchor="ctr"/>
          <a:lstStyle/>
          <a:p>
            <a:endParaRPr lang="en-US" dirty="0">
              <a:latin typeface="Poppins" pitchFamily="2" charset="77"/>
            </a:endParaRPr>
          </a:p>
        </p:txBody>
      </p:sp>
      <p:grpSp>
        <p:nvGrpSpPr>
          <p:cNvPr id="13" name="Group 12">
            <a:extLst>
              <a:ext uri="{FF2B5EF4-FFF2-40B4-BE49-F238E27FC236}">
                <a16:creationId xmlns:a16="http://schemas.microsoft.com/office/drawing/2014/main" id="{3D77036A-A590-8240-8EAF-AB2B1ADD979B}"/>
              </a:ext>
            </a:extLst>
          </p:cNvPr>
          <p:cNvGrpSpPr/>
          <p:nvPr/>
        </p:nvGrpSpPr>
        <p:grpSpPr>
          <a:xfrm>
            <a:off x="4217378" y="2129897"/>
            <a:ext cx="1351289" cy="3326038"/>
            <a:chOff x="8431580" y="4259793"/>
            <a:chExt cx="2702578" cy="6652076"/>
          </a:xfrm>
        </p:grpSpPr>
        <p:sp>
          <p:nvSpPr>
            <p:cNvPr id="50" name="Freeform 255">
              <a:extLst>
                <a:ext uri="{FF2B5EF4-FFF2-40B4-BE49-F238E27FC236}">
                  <a16:creationId xmlns:a16="http://schemas.microsoft.com/office/drawing/2014/main" id="{9BFBF9DC-854D-DA44-9972-ABB8FA9140EC}"/>
                </a:ext>
              </a:extLst>
            </p:cNvPr>
            <p:cNvSpPr>
              <a:spLocks noChangeArrowheads="1"/>
            </p:cNvSpPr>
            <p:nvPr/>
          </p:nvSpPr>
          <p:spPr bwMode="auto">
            <a:xfrm>
              <a:off x="10540908" y="4259793"/>
              <a:ext cx="593250" cy="6652076"/>
            </a:xfrm>
            <a:custGeom>
              <a:avLst/>
              <a:gdLst>
                <a:gd name="T0" fmla="*/ 0 w 478"/>
                <a:gd name="T1" fmla="*/ 5341 h 5342"/>
                <a:gd name="T2" fmla="*/ 144 w 478"/>
                <a:gd name="T3" fmla="*/ 5341 h 5342"/>
                <a:gd name="T4" fmla="*/ 289 w 478"/>
                <a:gd name="T5" fmla="*/ 5341 h 5342"/>
                <a:gd name="T6" fmla="*/ 289 w 478"/>
                <a:gd name="T7" fmla="*/ 5341 h 5342"/>
                <a:gd name="T8" fmla="*/ 422 w 478"/>
                <a:gd name="T9" fmla="*/ 5285 h 5342"/>
                <a:gd name="T10" fmla="*/ 422 w 478"/>
                <a:gd name="T11" fmla="*/ 5285 h 5342"/>
                <a:gd name="T12" fmla="*/ 477 w 478"/>
                <a:gd name="T13" fmla="*/ 5153 h 5342"/>
                <a:gd name="T14" fmla="*/ 477 w 478"/>
                <a:gd name="T15" fmla="*/ 2670 h 5342"/>
                <a:gd name="T16" fmla="*/ 477 w 478"/>
                <a:gd name="T17" fmla="*/ 188 h 5342"/>
                <a:gd name="T18" fmla="*/ 477 w 478"/>
                <a:gd name="T19" fmla="*/ 188 h 5342"/>
                <a:gd name="T20" fmla="*/ 422 w 478"/>
                <a:gd name="T21" fmla="*/ 55 h 5342"/>
                <a:gd name="T22" fmla="*/ 422 w 478"/>
                <a:gd name="T23" fmla="*/ 55 h 5342"/>
                <a:gd name="T24" fmla="*/ 289 w 478"/>
                <a:gd name="T25" fmla="*/ 0 h 5342"/>
                <a:gd name="T26" fmla="*/ 144 w 478"/>
                <a:gd name="T27" fmla="*/ 0 h 5342"/>
                <a:gd name="T28" fmla="*/ 0 w 478"/>
                <a:gd name="T29" fmla="*/ 0 h 5342"/>
                <a:gd name="T30" fmla="*/ 0 w 478"/>
                <a:gd name="T31" fmla="*/ 2670 h 5342"/>
                <a:gd name="T32" fmla="*/ 0 w 478"/>
                <a:gd name="T33" fmla="*/ 5341 h 5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8" h="5342">
                  <a:moveTo>
                    <a:pt x="0" y="5341"/>
                  </a:moveTo>
                  <a:lnTo>
                    <a:pt x="144" y="5341"/>
                  </a:lnTo>
                  <a:lnTo>
                    <a:pt x="289" y="5341"/>
                  </a:lnTo>
                  <a:lnTo>
                    <a:pt x="289" y="5341"/>
                  </a:lnTo>
                  <a:cubicBezTo>
                    <a:pt x="341" y="5341"/>
                    <a:pt x="387" y="5320"/>
                    <a:pt x="422" y="5285"/>
                  </a:cubicBezTo>
                  <a:lnTo>
                    <a:pt x="422" y="5285"/>
                  </a:lnTo>
                  <a:cubicBezTo>
                    <a:pt x="455" y="5252"/>
                    <a:pt x="477" y="5205"/>
                    <a:pt x="477" y="5153"/>
                  </a:cubicBezTo>
                  <a:lnTo>
                    <a:pt x="477" y="2670"/>
                  </a:lnTo>
                  <a:lnTo>
                    <a:pt x="477" y="188"/>
                  </a:lnTo>
                  <a:lnTo>
                    <a:pt x="477" y="188"/>
                  </a:lnTo>
                  <a:cubicBezTo>
                    <a:pt x="477" y="136"/>
                    <a:pt x="455" y="90"/>
                    <a:pt x="422" y="55"/>
                  </a:cubicBezTo>
                  <a:lnTo>
                    <a:pt x="422" y="55"/>
                  </a:lnTo>
                  <a:cubicBezTo>
                    <a:pt x="387" y="22"/>
                    <a:pt x="341" y="0"/>
                    <a:pt x="289" y="0"/>
                  </a:cubicBezTo>
                  <a:lnTo>
                    <a:pt x="144" y="0"/>
                  </a:lnTo>
                  <a:lnTo>
                    <a:pt x="0" y="0"/>
                  </a:lnTo>
                  <a:lnTo>
                    <a:pt x="0" y="2670"/>
                  </a:lnTo>
                  <a:lnTo>
                    <a:pt x="0" y="5341"/>
                  </a:lnTo>
                </a:path>
              </a:pathLst>
            </a:custGeom>
            <a:solidFill>
              <a:schemeClr val="accent3"/>
            </a:solidFill>
            <a:ln>
              <a:noFill/>
            </a:ln>
            <a:effectLst/>
          </p:spPr>
          <p:txBody>
            <a:bodyPr wrap="none" anchor="ctr"/>
            <a:lstStyle/>
            <a:p>
              <a:endParaRPr lang="en-US" dirty="0">
                <a:latin typeface="Poppins" pitchFamily="2" charset="77"/>
              </a:endParaRPr>
            </a:p>
          </p:txBody>
        </p:sp>
        <p:sp>
          <p:nvSpPr>
            <p:cNvPr id="51" name="Freeform 256">
              <a:extLst>
                <a:ext uri="{FF2B5EF4-FFF2-40B4-BE49-F238E27FC236}">
                  <a16:creationId xmlns:a16="http://schemas.microsoft.com/office/drawing/2014/main" id="{371DCA62-F542-7547-81D9-7861565774F3}"/>
                </a:ext>
              </a:extLst>
            </p:cNvPr>
            <p:cNvSpPr>
              <a:spLocks noChangeArrowheads="1"/>
            </p:cNvSpPr>
            <p:nvPr/>
          </p:nvSpPr>
          <p:spPr bwMode="auto">
            <a:xfrm>
              <a:off x="8431580" y="4259793"/>
              <a:ext cx="2405954" cy="6652076"/>
            </a:xfrm>
            <a:custGeom>
              <a:avLst/>
              <a:gdLst>
                <a:gd name="T0" fmla="*/ 1741 w 1930"/>
                <a:gd name="T1" fmla="*/ 5341 h 5342"/>
                <a:gd name="T2" fmla="*/ 965 w 1930"/>
                <a:gd name="T3" fmla="*/ 5341 h 5342"/>
                <a:gd name="T4" fmla="*/ 188 w 1930"/>
                <a:gd name="T5" fmla="*/ 5341 h 5342"/>
                <a:gd name="T6" fmla="*/ 188 w 1930"/>
                <a:gd name="T7" fmla="*/ 5341 h 5342"/>
                <a:gd name="T8" fmla="*/ 55 w 1930"/>
                <a:gd name="T9" fmla="*/ 5285 h 5342"/>
                <a:gd name="T10" fmla="*/ 55 w 1930"/>
                <a:gd name="T11" fmla="*/ 5285 h 5342"/>
                <a:gd name="T12" fmla="*/ 0 w 1930"/>
                <a:gd name="T13" fmla="*/ 5153 h 5342"/>
                <a:gd name="T14" fmla="*/ 0 w 1930"/>
                <a:gd name="T15" fmla="*/ 2670 h 5342"/>
                <a:gd name="T16" fmla="*/ 0 w 1930"/>
                <a:gd name="T17" fmla="*/ 188 h 5342"/>
                <a:gd name="T18" fmla="*/ 0 w 1930"/>
                <a:gd name="T19" fmla="*/ 188 h 5342"/>
                <a:gd name="T20" fmla="*/ 55 w 1930"/>
                <a:gd name="T21" fmla="*/ 55 h 5342"/>
                <a:gd name="T22" fmla="*/ 55 w 1930"/>
                <a:gd name="T23" fmla="*/ 55 h 5342"/>
                <a:gd name="T24" fmla="*/ 188 w 1930"/>
                <a:gd name="T25" fmla="*/ 0 h 5342"/>
                <a:gd name="T26" fmla="*/ 965 w 1930"/>
                <a:gd name="T27" fmla="*/ 0 h 5342"/>
                <a:gd name="T28" fmla="*/ 1741 w 1930"/>
                <a:gd name="T29" fmla="*/ 0 h 5342"/>
                <a:gd name="T30" fmla="*/ 1741 w 1930"/>
                <a:gd name="T31" fmla="*/ 0 h 5342"/>
                <a:gd name="T32" fmla="*/ 1874 w 1930"/>
                <a:gd name="T33" fmla="*/ 55 h 5342"/>
                <a:gd name="T34" fmla="*/ 1874 w 1930"/>
                <a:gd name="T35" fmla="*/ 55 h 5342"/>
                <a:gd name="T36" fmla="*/ 1929 w 1930"/>
                <a:gd name="T37" fmla="*/ 188 h 5342"/>
                <a:gd name="T38" fmla="*/ 1929 w 1930"/>
                <a:gd name="T39" fmla="*/ 2670 h 5342"/>
                <a:gd name="T40" fmla="*/ 1929 w 1930"/>
                <a:gd name="T41" fmla="*/ 5153 h 5342"/>
                <a:gd name="T42" fmla="*/ 1929 w 1930"/>
                <a:gd name="T43" fmla="*/ 5153 h 5342"/>
                <a:gd name="T44" fmla="*/ 1874 w 1930"/>
                <a:gd name="T45" fmla="*/ 5285 h 5342"/>
                <a:gd name="T46" fmla="*/ 1874 w 1930"/>
                <a:gd name="T47" fmla="*/ 5285 h 5342"/>
                <a:gd name="T48" fmla="*/ 1741 w 1930"/>
                <a:gd name="T49" fmla="*/ 5341 h 5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0" h="5342">
                  <a:moveTo>
                    <a:pt x="1741" y="5341"/>
                  </a:moveTo>
                  <a:lnTo>
                    <a:pt x="965" y="5341"/>
                  </a:lnTo>
                  <a:lnTo>
                    <a:pt x="188" y="5341"/>
                  </a:lnTo>
                  <a:lnTo>
                    <a:pt x="188" y="5341"/>
                  </a:lnTo>
                  <a:cubicBezTo>
                    <a:pt x="136" y="5341"/>
                    <a:pt x="90" y="5320"/>
                    <a:pt x="55" y="5285"/>
                  </a:cubicBezTo>
                  <a:lnTo>
                    <a:pt x="55" y="5285"/>
                  </a:lnTo>
                  <a:cubicBezTo>
                    <a:pt x="22" y="5252"/>
                    <a:pt x="0" y="5205"/>
                    <a:pt x="0" y="5153"/>
                  </a:cubicBezTo>
                  <a:lnTo>
                    <a:pt x="0" y="2670"/>
                  </a:lnTo>
                  <a:lnTo>
                    <a:pt x="0" y="188"/>
                  </a:lnTo>
                  <a:lnTo>
                    <a:pt x="0" y="188"/>
                  </a:lnTo>
                  <a:cubicBezTo>
                    <a:pt x="0" y="136"/>
                    <a:pt x="22" y="90"/>
                    <a:pt x="55" y="55"/>
                  </a:cubicBezTo>
                  <a:lnTo>
                    <a:pt x="55" y="55"/>
                  </a:lnTo>
                  <a:cubicBezTo>
                    <a:pt x="90" y="22"/>
                    <a:pt x="136" y="0"/>
                    <a:pt x="188" y="0"/>
                  </a:cubicBezTo>
                  <a:lnTo>
                    <a:pt x="965" y="0"/>
                  </a:lnTo>
                  <a:lnTo>
                    <a:pt x="1741" y="0"/>
                  </a:lnTo>
                  <a:lnTo>
                    <a:pt x="1741" y="0"/>
                  </a:lnTo>
                  <a:cubicBezTo>
                    <a:pt x="1793" y="0"/>
                    <a:pt x="1840" y="22"/>
                    <a:pt x="1874" y="55"/>
                  </a:cubicBezTo>
                  <a:lnTo>
                    <a:pt x="1874" y="55"/>
                  </a:lnTo>
                  <a:cubicBezTo>
                    <a:pt x="1908" y="90"/>
                    <a:pt x="1929" y="136"/>
                    <a:pt x="1929" y="188"/>
                  </a:cubicBezTo>
                  <a:lnTo>
                    <a:pt x="1929" y="2670"/>
                  </a:lnTo>
                  <a:lnTo>
                    <a:pt x="1929" y="5153"/>
                  </a:lnTo>
                  <a:lnTo>
                    <a:pt x="1929" y="5153"/>
                  </a:lnTo>
                  <a:cubicBezTo>
                    <a:pt x="1929" y="5205"/>
                    <a:pt x="1908" y="5252"/>
                    <a:pt x="1874" y="5285"/>
                  </a:cubicBezTo>
                  <a:lnTo>
                    <a:pt x="1874" y="5285"/>
                  </a:lnTo>
                  <a:cubicBezTo>
                    <a:pt x="1840" y="5320"/>
                    <a:pt x="1793" y="5341"/>
                    <a:pt x="1741" y="5341"/>
                  </a:cubicBezTo>
                </a:path>
              </a:pathLst>
            </a:custGeom>
            <a:solidFill>
              <a:schemeClr val="accent4"/>
            </a:solidFill>
            <a:ln>
              <a:noFill/>
            </a:ln>
            <a:effectLst/>
          </p:spPr>
          <p:txBody>
            <a:bodyPr wrap="none" anchor="ctr"/>
            <a:lstStyle/>
            <a:p>
              <a:endParaRPr lang="en-US" dirty="0">
                <a:latin typeface="Poppins" pitchFamily="2" charset="77"/>
              </a:endParaRPr>
            </a:p>
          </p:txBody>
        </p:sp>
        <p:sp>
          <p:nvSpPr>
            <p:cNvPr id="52" name="Freeform 257">
              <a:extLst>
                <a:ext uri="{FF2B5EF4-FFF2-40B4-BE49-F238E27FC236}">
                  <a16:creationId xmlns:a16="http://schemas.microsoft.com/office/drawing/2014/main" id="{8352E741-2243-424C-832C-7A62E1B2C4A0}"/>
                </a:ext>
              </a:extLst>
            </p:cNvPr>
            <p:cNvSpPr>
              <a:spLocks noChangeArrowheads="1"/>
            </p:cNvSpPr>
            <p:nvPr/>
          </p:nvSpPr>
          <p:spPr bwMode="auto">
            <a:xfrm>
              <a:off x="8579892" y="4875014"/>
              <a:ext cx="2114822" cy="241693"/>
            </a:xfrm>
            <a:custGeom>
              <a:avLst/>
              <a:gdLst>
                <a:gd name="T0" fmla="*/ 1697 w 1698"/>
                <a:gd name="T1" fmla="*/ 82 h 193"/>
                <a:gd name="T2" fmla="*/ 1697 w 1698"/>
                <a:gd name="T3" fmla="*/ 82 h 193"/>
                <a:gd name="T4" fmla="*/ 1617 w 1698"/>
                <a:gd name="T5" fmla="*/ 0 h 193"/>
                <a:gd name="T6" fmla="*/ 81 w 1698"/>
                <a:gd name="T7" fmla="*/ 0 h 193"/>
                <a:gd name="T8" fmla="*/ 81 w 1698"/>
                <a:gd name="T9" fmla="*/ 0 h 193"/>
                <a:gd name="T10" fmla="*/ 0 w 1698"/>
                <a:gd name="T11" fmla="*/ 82 h 193"/>
                <a:gd name="T12" fmla="*/ 0 w 1698"/>
                <a:gd name="T13" fmla="*/ 192 h 193"/>
                <a:gd name="T14" fmla="*/ 1697 w 1698"/>
                <a:gd name="T15" fmla="*/ 192 h 193"/>
                <a:gd name="T16" fmla="*/ 1697 w 1698"/>
                <a:gd name="T17" fmla="*/ 8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8" h="193">
                  <a:moveTo>
                    <a:pt x="1697" y="82"/>
                  </a:moveTo>
                  <a:lnTo>
                    <a:pt x="1697" y="82"/>
                  </a:lnTo>
                  <a:cubicBezTo>
                    <a:pt x="1697" y="36"/>
                    <a:pt x="1662" y="0"/>
                    <a:pt x="1617" y="0"/>
                  </a:cubicBezTo>
                  <a:lnTo>
                    <a:pt x="81" y="0"/>
                  </a:lnTo>
                  <a:lnTo>
                    <a:pt x="81" y="0"/>
                  </a:lnTo>
                  <a:cubicBezTo>
                    <a:pt x="36" y="0"/>
                    <a:pt x="0" y="36"/>
                    <a:pt x="0" y="82"/>
                  </a:cubicBezTo>
                  <a:lnTo>
                    <a:pt x="0" y="192"/>
                  </a:lnTo>
                  <a:lnTo>
                    <a:pt x="1697" y="192"/>
                  </a:lnTo>
                  <a:lnTo>
                    <a:pt x="1697" y="82"/>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3" name="Freeform 258">
              <a:extLst>
                <a:ext uri="{FF2B5EF4-FFF2-40B4-BE49-F238E27FC236}">
                  <a16:creationId xmlns:a16="http://schemas.microsoft.com/office/drawing/2014/main" id="{0F9EDCDF-ED46-A64F-A930-C9C35A6191C8}"/>
                </a:ext>
              </a:extLst>
            </p:cNvPr>
            <p:cNvSpPr>
              <a:spLocks noChangeArrowheads="1"/>
            </p:cNvSpPr>
            <p:nvPr/>
          </p:nvSpPr>
          <p:spPr bwMode="auto">
            <a:xfrm>
              <a:off x="8579892" y="5111213"/>
              <a:ext cx="2114822" cy="5037124"/>
            </a:xfrm>
            <a:custGeom>
              <a:avLst/>
              <a:gdLst>
                <a:gd name="T0" fmla="*/ 0 w 1698"/>
                <a:gd name="T1" fmla="*/ 0 h 4044"/>
                <a:gd name="T2" fmla="*/ 0 w 1698"/>
                <a:gd name="T3" fmla="*/ 3961 h 4044"/>
                <a:gd name="T4" fmla="*/ 0 w 1698"/>
                <a:gd name="T5" fmla="*/ 3961 h 4044"/>
                <a:gd name="T6" fmla="*/ 81 w 1698"/>
                <a:gd name="T7" fmla="*/ 4043 h 4044"/>
                <a:gd name="T8" fmla="*/ 1617 w 1698"/>
                <a:gd name="T9" fmla="*/ 4043 h 4044"/>
                <a:gd name="T10" fmla="*/ 1617 w 1698"/>
                <a:gd name="T11" fmla="*/ 4043 h 4044"/>
                <a:gd name="T12" fmla="*/ 1697 w 1698"/>
                <a:gd name="T13" fmla="*/ 3961 h 4044"/>
                <a:gd name="T14" fmla="*/ 1697 w 1698"/>
                <a:gd name="T15" fmla="*/ 0 h 4044"/>
                <a:gd name="T16" fmla="*/ 0 w 1698"/>
                <a:gd name="T17" fmla="*/ 0 h 4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8" h="4044">
                  <a:moveTo>
                    <a:pt x="0" y="0"/>
                  </a:moveTo>
                  <a:lnTo>
                    <a:pt x="0" y="3961"/>
                  </a:lnTo>
                  <a:lnTo>
                    <a:pt x="0" y="3961"/>
                  </a:lnTo>
                  <a:cubicBezTo>
                    <a:pt x="0" y="4006"/>
                    <a:pt x="36" y="4043"/>
                    <a:pt x="81" y="4043"/>
                  </a:cubicBezTo>
                  <a:lnTo>
                    <a:pt x="1617" y="4043"/>
                  </a:lnTo>
                  <a:lnTo>
                    <a:pt x="1617" y="4043"/>
                  </a:lnTo>
                  <a:cubicBezTo>
                    <a:pt x="1662" y="4043"/>
                    <a:pt x="1697" y="4006"/>
                    <a:pt x="1697" y="3961"/>
                  </a:cubicBezTo>
                  <a:lnTo>
                    <a:pt x="1697" y="0"/>
                  </a:lnTo>
                  <a:lnTo>
                    <a:pt x="0" y="0"/>
                  </a:lnTo>
                </a:path>
              </a:pathLst>
            </a:custGeom>
            <a:solidFill>
              <a:schemeClr val="bg2"/>
            </a:solidFill>
            <a:ln>
              <a:noFill/>
            </a:ln>
            <a:effectLst/>
          </p:spPr>
          <p:txBody>
            <a:bodyPr wrap="none" anchor="ctr"/>
            <a:lstStyle/>
            <a:p>
              <a:endParaRPr lang="en-US" dirty="0">
                <a:latin typeface="Poppins" pitchFamily="2" charset="77"/>
              </a:endParaRPr>
            </a:p>
          </p:txBody>
        </p:sp>
        <p:sp>
          <p:nvSpPr>
            <p:cNvPr id="54" name="Freeform 53">
              <a:extLst>
                <a:ext uri="{FF2B5EF4-FFF2-40B4-BE49-F238E27FC236}">
                  <a16:creationId xmlns:a16="http://schemas.microsoft.com/office/drawing/2014/main" id="{C9DC05FA-47FC-D24B-B741-85DEE84CE808}"/>
                </a:ext>
              </a:extLst>
            </p:cNvPr>
            <p:cNvSpPr>
              <a:spLocks noChangeArrowheads="1"/>
            </p:cNvSpPr>
            <p:nvPr/>
          </p:nvSpPr>
          <p:spPr bwMode="auto">
            <a:xfrm>
              <a:off x="10112450" y="4946423"/>
              <a:ext cx="262360" cy="103097"/>
            </a:xfrm>
            <a:custGeom>
              <a:avLst/>
              <a:gdLst>
                <a:gd name="connsiteX0" fmla="*/ 208738 w 262360"/>
                <a:gd name="connsiteY0" fmla="*/ 16479 h 103097"/>
                <a:gd name="connsiteX1" fmla="*/ 262360 w 262360"/>
                <a:gd name="connsiteY1" fmla="*/ 16479 h 103097"/>
                <a:gd name="connsiteX2" fmla="*/ 262360 w 262360"/>
                <a:gd name="connsiteY2" fmla="*/ 81176 h 103097"/>
                <a:gd name="connsiteX3" fmla="*/ 208738 w 262360"/>
                <a:gd name="connsiteY3" fmla="*/ 81176 h 103097"/>
                <a:gd name="connsiteX4" fmla="*/ 168256 w 262360"/>
                <a:gd name="connsiteY4" fmla="*/ 0 h 103097"/>
                <a:gd name="connsiteX5" fmla="*/ 190998 w 262360"/>
                <a:gd name="connsiteY5" fmla="*/ 0 h 103097"/>
                <a:gd name="connsiteX6" fmla="*/ 190998 w 262360"/>
                <a:gd name="connsiteY6" fmla="*/ 103097 h 103097"/>
                <a:gd name="connsiteX7" fmla="*/ 65919 w 262360"/>
                <a:gd name="connsiteY7" fmla="*/ 103097 h 103097"/>
                <a:gd name="connsiteX8" fmla="*/ 0 w 262360"/>
                <a:gd name="connsiteY8" fmla="*/ 0 h 103097"/>
                <a:gd name="connsiteX9" fmla="*/ 130577 w 262360"/>
                <a:gd name="connsiteY9" fmla="*/ 0 h 103097"/>
                <a:gd name="connsiteX10" fmla="*/ 28878 w 262360"/>
                <a:gd name="connsiteY10" fmla="*/ 103097 h 103097"/>
                <a:gd name="connsiteX11" fmla="*/ 0 w 262360"/>
                <a:gd name="connsiteY11" fmla="*/ 103097 h 103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2360" h="103097">
                  <a:moveTo>
                    <a:pt x="208738" y="16479"/>
                  </a:moveTo>
                  <a:lnTo>
                    <a:pt x="262360" y="16479"/>
                  </a:lnTo>
                  <a:lnTo>
                    <a:pt x="262360" y="81176"/>
                  </a:lnTo>
                  <a:lnTo>
                    <a:pt x="208738" y="81176"/>
                  </a:lnTo>
                  <a:close/>
                  <a:moveTo>
                    <a:pt x="168256" y="0"/>
                  </a:moveTo>
                  <a:lnTo>
                    <a:pt x="190998" y="0"/>
                  </a:lnTo>
                  <a:lnTo>
                    <a:pt x="190998" y="103097"/>
                  </a:lnTo>
                  <a:lnTo>
                    <a:pt x="65919" y="103097"/>
                  </a:lnTo>
                  <a:close/>
                  <a:moveTo>
                    <a:pt x="0" y="0"/>
                  </a:moveTo>
                  <a:lnTo>
                    <a:pt x="130577" y="0"/>
                  </a:lnTo>
                  <a:lnTo>
                    <a:pt x="28878" y="103097"/>
                  </a:lnTo>
                  <a:lnTo>
                    <a:pt x="0" y="103097"/>
                  </a:lnTo>
                  <a:close/>
                </a:path>
              </a:pathLst>
            </a:custGeom>
            <a:solidFill>
              <a:schemeClr val="bg1"/>
            </a:solidFill>
            <a:ln>
              <a:noFill/>
            </a:ln>
            <a:effectLst/>
          </p:spPr>
          <p:txBody>
            <a:bodyPr wrap="square" anchor="ctr">
              <a:noAutofit/>
            </a:bodyPr>
            <a:lstStyle/>
            <a:p>
              <a:endParaRPr lang="en-US" dirty="0">
                <a:latin typeface="Poppins" pitchFamily="2" charset="77"/>
              </a:endParaRPr>
            </a:p>
          </p:txBody>
        </p:sp>
        <p:sp>
          <p:nvSpPr>
            <p:cNvPr id="55" name="Freeform 54">
              <a:extLst>
                <a:ext uri="{FF2B5EF4-FFF2-40B4-BE49-F238E27FC236}">
                  <a16:creationId xmlns:a16="http://schemas.microsoft.com/office/drawing/2014/main" id="{A5751CA7-DDBF-E043-8D50-2D71D817DF4F}"/>
                </a:ext>
              </a:extLst>
            </p:cNvPr>
            <p:cNvSpPr>
              <a:spLocks noChangeArrowheads="1"/>
            </p:cNvSpPr>
            <p:nvPr/>
          </p:nvSpPr>
          <p:spPr bwMode="auto">
            <a:xfrm>
              <a:off x="8810601" y="4935437"/>
              <a:ext cx="245951" cy="119576"/>
            </a:xfrm>
            <a:custGeom>
              <a:avLst/>
              <a:gdLst>
                <a:gd name="connsiteX0" fmla="*/ 0 w 245951"/>
                <a:gd name="connsiteY0" fmla="*/ 60425 h 119576"/>
                <a:gd name="connsiteX1" fmla="*/ 59188 w 245951"/>
                <a:gd name="connsiteY1" fmla="*/ 60425 h 119576"/>
                <a:gd name="connsiteX2" fmla="*/ 59188 w 245951"/>
                <a:gd name="connsiteY2" fmla="*/ 114161 h 119576"/>
                <a:gd name="connsiteX3" fmla="*/ 0 w 245951"/>
                <a:gd name="connsiteY3" fmla="*/ 114161 h 119576"/>
                <a:gd name="connsiteX4" fmla="*/ 93381 w 245951"/>
                <a:gd name="connsiteY4" fmla="*/ 32959 h 119576"/>
                <a:gd name="connsiteX5" fmla="*/ 152573 w 245951"/>
                <a:gd name="connsiteY5" fmla="*/ 32959 h 119576"/>
                <a:gd name="connsiteX6" fmla="*/ 152573 w 245951"/>
                <a:gd name="connsiteY6" fmla="*/ 114126 h 119576"/>
                <a:gd name="connsiteX7" fmla="*/ 93381 w 245951"/>
                <a:gd name="connsiteY7" fmla="*/ 114126 h 119576"/>
                <a:gd name="connsiteX8" fmla="*/ 186763 w 245951"/>
                <a:gd name="connsiteY8" fmla="*/ 0 h 119576"/>
                <a:gd name="connsiteX9" fmla="*/ 245951 w 245951"/>
                <a:gd name="connsiteY9" fmla="*/ 0 h 119576"/>
                <a:gd name="connsiteX10" fmla="*/ 245951 w 245951"/>
                <a:gd name="connsiteY10" fmla="*/ 119576 h 119576"/>
                <a:gd name="connsiteX11" fmla="*/ 186763 w 245951"/>
                <a:gd name="connsiteY11" fmla="*/ 119576 h 11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5951" h="119576">
                  <a:moveTo>
                    <a:pt x="0" y="60425"/>
                  </a:moveTo>
                  <a:lnTo>
                    <a:pt x="59188" y="60425"/>
                  </a:lnTo>
                  <a:lnTo>
                    <a:pt x="59188" y="114161"/>
                  </a:lnTo>
                  <a:lnTo>
                    <a:pt x="0" y="114161"/>
                  </a:lnTo>
                  <a:close/>
                  <a:moveTo>
                    <a:pt x="93381" y="32959"/>
                  </a:moveTo>
                  <a:lnTo>
                    <a:pt x="152573" y="32959"/>
                  </a:lnTo>
                  <a:lnTo>
                    <a:pt x="152573" y="114126"/>
                  </a:lnTo>
                  <a:lnTo>
                    <a:pt x="93381" y="114126"/>
                  </a:lnTo>
                  <a:close/>
                  <a:moveTo>
                    <a:pt x="186763" y="0"/>
                  </a:moveTo>
                  <a:lnTo>
                    <a:pt x="245951" y="0"/>
                  </a:lnTo>
                  <a:lnTo>
                    <a:pt x="245951" y="119576"/>
                  </a:lnTo>
                  <a:lnTo>
                    <a:pt x="186763" y="119576"/>
                  </a:lnTo>
                  <a:close/>
                </a:path>
              </a:pathLst>
            </a:custGeom>
            <a:solidFill>
              <a:schemeClr val="bg1"/>
            </a:solidFill>
            <a:ln>
              <a:noFill/>
            </a:ln>
            <a:effectLst/>
          </p:spPr>
          <p:txBody>
            <a:bodyPr wrap="square" anchor="ctr">
              <a:noAutofit/>
            </a:bodyPr>
            <a:lstStyle/>
            <a:p>
              <a:endParaRPr lang="en-US" dirty="0">
                <a:latin typeface="Poppins" pitchFamily="2" charset="77"/>
              </a:endParaRPr>
            </a:p>
          </p:txBody>
        </p:sp>
        <p:sp>
          <p:nvSpPr>
            <p:cNvPr id="56" name="Freeform 265">
              <a:extLst>
                <a:ext uri="{FF2B5EF4-FFF2-40B4-BE49-F238E27FC236}">
                  <a16:creationId xmlns:a16="http://schemas.microsoft.com/office/drawing/2014/main" id="{1AA45C9B-A0A7-0445-A989-4AABE6C2BD93}"/>
                </a:ext>
              </a:extLst>
            </p:cNvPr>
            <p:cNvSpPr>
              <a:spLocks noChangeArrowheads="1"/>
            </p:cNvSpPr>
            <p:nvPr/>
          </p:nvSpPr>
          <p:spPr bwMode="auto">
            <a:xfrm>
              <a:off x="10030057" y="4523458"/>
              <a:ext cx="137325" cy="192255"/>
            </a:xfrm>
            <a:custGeom>
              <a:avLst/>
              <a:gdLst>
                <a:gd name="T0" fmla="*/ 108 w 109"/>
                <a:gd name="T1" fmla="*/ 78 h 155"/>
                <a:gd name="T2" fmla="*/ 108 w 109"/>
                <a:gd name="T3" fmla="*/ 78 h 155"/>
                <a:gd name="T4" fmla="*/ 54 w 109"/>
                <a:gd name="T5" fmla="*/ 154 h 155"/>
                <a:gd name="T6" fmla="*/ 54 w 109"/>
                <a:gd name="T7" fmla="*/ 154 h 155"/>
                <a:gd name="T8" fmla="*/ 0 w 109"/>
                <a:gd name="T9" fmla="*/ 78 h 155"/>
                <a:gd name="T10" fmla="*/ 0 w 109"/>
                <a:gd name="T11" fmla="*/ 78 h 155"/>
                <a:gd name="T12" fmla="*/ 54 w 109"/>
                <a:gd name="T13" fmla="*/ 0 h 155"/>
                <a:gd name="T14" fmla="*/ 54 w 109"/>
                <a:gd name="T15" fmla="*/ 0 h 155"/>
                <a:gd name="T16" fmla="*/ 108 w 109"/>
                <a:gd name="T17" fmla="*/ 7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55">
                  <a:moveTo>
                    <a:pt x="108" y="78"/>
                  </a:moveTo>
                  <a:lnTo>
                    <a:pt x="108" y="78"/>
                  </a:lnTo>
                  <a:cubicBezTo>
                    <a:pt x="108" y="120"/>
                    <a:pt x="84" y="154"/>
                    <a:pt x="54" y="154"/>
                  </a:cubicBezTo>
                  <a:lnTo>
                    <a:pt x="54" y="154"/>
                  </a:lnTo>
                  <a:cubicBezTo>
                    <a:pt x="24" y="154"/>
                    <a:pt x="0" y="120"/>
                    <a:pt x="0" y="78"/>
                  </a:cubicBezTo>
                  <a:lnTo>
                    <a:pt x="0" y="78"/>
                  </a:lnTo>
                  <a:cubicBezTo>
                    <a:pt x="0" y="35"/>
                    <a:pt x="24" y="0"/>
                    <a:pt x="54" y="0"/>
                  </a:cubicBezTo>
                  <a:lnTo>
                    <a:pt x="54" y="0"/>
                  </a:lnTo>
                  <a:cubicBezTo>
                    <a:pt x="84" y="0"/>
                    <a:pt x="108" y="35"/>
                    <a:pt x="108" y="78"/>
                  </a:cubicBezTo>
                </a:path>
              </a:pathLst>
            </a:custGeom>
            <a:solidFill>
              <a:schemeClr val="accent3"/>
            </a:solidFill>
            <a:ln>
              <a:noFill/>
            </a:ln>
            <a:effectLst/>
          </p:spPr>
          <p:txBody>
            <a:bodyPr wrap="none" anchor="ctr"/>
            <a:lstStyle/>
            <a:p>
              <a:endParaRPr lang="en-US" dirty="0">
                <a:latin typeface="Poppins" pitchFamily="2" charset="77"/>
              </a:endParaRPr>
            </a:p>
          </p:txBody>
        </p:sp>
        <p:sp>
          <p:nvSpPr>
            <p:cNvPr id="57" name="Freeform 266">
              <a:extLst>
                <a:ext uri="{FF2B5EF4-FFF2-40B4-BE49-F238E27FC236}">
                  <a16:creationId xmlns:a16="http://schemas.microsoft.com/office/drawing/2014/main" id="{B00E8C10-E860-6A46-B5E4-878319EAA07C}"/>
                </a:ext>
              </a:extLst>
            </p:cNvPr>
            <p:cNvSpPr>
              <a:spLocks noChangeArrowheads="1"/>
            </p:cNvSpPr>
            <p:nvPr/>
          </p:nvSpPr>
          <p:spPr bwMode="auto">
            <a:xfrm>
              <a:off x="9107227" y="4589375"/>
              <a:ext cx="818462" cy="65917"/>
            </a:xfrm>
            <a:custGeom>
              <a:avLst/>
              <a:gdLst>
                <a:gd name="T0" fmla="*/ 631 w 659"/>
                <a:gd name="T1" fmla="*/ 54 h 55"/>
                <a:gd name="T2" fmla="*/ 329 w 659"/>
                <a:gd name="T3" fmla="*/ 54 h 55"/>
                <a:gd name="T4" fmla="*/ 27 w 659"/>
                <a:gd name="T5" fmla="*/ 54 h 55"/>
                <a:gd name="T6" fmla="*/ 27 w 659"/>
                <a:gd name="T7" fmla="*/ 54 h 55"/>
                <a:gd name="T8" fmla="*/ 8 w 659"/>
                <a:gd name="T9" fmla="*/ 46 h 55"/>
                <a:gd name="T10" fmla="*/ 8 w 659"/>
                <a:gd name="T11" fmla="*/ 46 h 55"/>
                <a:gd name="T12" fmla="*/ 0 w 659"/>
                <a:gd name="T13" fmla="*/ 28 h 55"/>
                <a:gd name="T14" fmla="*/ 0 w 659"/>
                <a:gd name="T15" fmla="*/ 28 h 55"/>
                <a:gd name="T16" fmla="*/ 8 w 659"/>
                <a:gd name="T17" fmla="*/ 9 h 55"/>
                <a:gd name="T18" fmla="*/ 8 w 659"/>
                <a:gd name="T19" fmla="*/ 9 h 55"/>
                <a:gd name="T20" fmla="*/ 27 w 659"/>
                <a:gd name="T21" fmla="*/ 0 h 55"/>
                <a:gd name="T22" fmla="*/ 329 w 659"/>
                <a:gd name="T23" fmla="*/ 0 h 55"/>
                <a:gd name="T24" fmla="*/ 631 w 659"/>
                <a:gd name="T25" fmla="*/ 0 h 55"/>
                <a:gd name="T26" fmla="*/ 631 w 659"/>
                <a:gd name="T27" fmla="*/ 0 h 55"/>
                <a:gd name="T28" fmla="*/ 650 w 659"/>
                <a:gd name="T29" fmla="*/ 9 h 55"/>
                <a:gd name="T30" fmla="*/ 650 w 659"/>
                <a:gd name="T31" fmla="*/ 9 h 55"/>
                <a:gd name="T32" fmla="*/ 658 w 659"/>
                <a:gd name="T33" fmla="*/ 28 h 55"/>
                <a:gd name="T34" fmla="*/ 658 w 659"/>
                <a:gd name="T35" fmla="*/ 28 h 55"/>
                <a:gd name="T36" fmla="*/ 650 w 659"/>
                <a:gd name="T37" fmla="*/ 46 h 55"/>
                <a:gd name="T38" fmla="*/ 650 w 659"/>
                <a:gd name="T39" fmla="*/ 46 h 55"/>
                <a:gd name="T40" fmla="*/ 631 w 659"/>
                <a:gd name="T41"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9" h="55">
                  <a:moveTo>
                    <a:pt x="631" y="54"/>
                  </a:moveTo>
                  <a:lnTo>
                    <a:pt x="329" y="54"/>
                  </a:lnTo>
                  <a:lnTo>
                    <a:pt x="27" y="54"/>
                  </a:lnTo>
                  <a:lnTo>
                    <a:pt x="27" y="54"/>
                  </a:lnTo>
                  <a:cubicBezTo>
                    <a:pt x="19" y="54"/>
                    <a:pt x="12" y="51"/>
                    <a:pt x="8" y="46"/>
                  </a:cubicBezTo>
                  <a:lnTo>
                    <a:pt x="8" y="46"/>
                  </a:lnTo>
                  <a:cubicBezTo>
                    <a:pt x="3" y="41"/>
                    <a:pt x="0" y="35"/>
                    <a:pt x="0" y="28"/>
                  </a:cubicBezTo>
                  <a:lnTo>
                    <a:pt x="0" y="28"/>
                  </a:lnTo>
                  <a:cubicBezTo>
                    <a:pt x="0" y="20"/>
                    <a:pt x="3" y="13"/>
                    <a:pt x="8" y="9"/>
                  </a:cubicBezTo>
                  <a:lnTo>
                    <a:pt x="8" y="9"/>
                  </a:lnTo>
                  <a:cubicBezTo>
                    <a:pt x="12" y="4"/>
                    <a:pt x="19" y="0"/>
                    <a:pt x="27" y="0"/>
                  </a:cubicBezTo>
                  <a:lnTo>
                    <a:pt x="329" y="0"/>
                  </a:lnTo>
                  <a:lnTo>
                    <a:pt x="631" y="0"/>
                  </a:lnTo>
                  <a:lnTo>
                    <a:pt x="631" y="0"/>
                  </a:lnTo>
                  <a:cubicBezTo>
                    <a:pt x="638" y="0"/>
                    <a:pt x="645" y="4"/>
                    <a:pt x="650" y="9"/>
                  </a:cubicBezTo>
                  <a:lnTo>
                    <a:pt x="650" y="9"/>
                  </a:lnTo>
                  <a:cubicBezTo>
                    <a:pt x="655" y="13"/>
                    <a:pt x="658" y="20"/>
                    <a:pt x="658" y="28"/>
                  </a:cubicBezTo>
                  <a:lnTo>
                    <a:pt x="658" y="28"/>
                  </a:lnTo>
                  <a:cubicBezTo>
                    <a:pt x="658" y="35"/>
                    <a:pt x="655" y="41"/>
                    <a:pt x="650" y="46"/>
                  </a:cubicBezTo>
                  <a:lnTo>
                    <a:pt x="650" y="46"/>
                  </a:lnTo>
                  <a:cubicBezTo>
                    <a:pt x="645" y="51"/>
                    <a:pt x="638" y="54"/>
                    <a:pt x="631" y="54"/>
                  </a:cubicBezTo>
                </a:path>
              </a:pathLst>
            </a:custGeom>
            <a:solidFill>
              <a:schemeClr val="accent3"/>
            </a:solidFill>
            <a:ln>
              <a:noFill/>
            </a:ln>
            <a:effectLst/>
          </p:spPr>
          <p:txBody>
            <a:bodyPr wrap="none" anchor="ctr"/>
            <a:lstStyle/>
            <a:p>
              <a:endParaRPr lang="en-US" dirty="0">
                <a:latin typeface="Poppins" pitchFamily="2" charset="77"/>
              </a:endParaRPr>
            </a:p>
          </p:txBody>
        </p:sp>
        <p:sp>
          <p:nvSpPr>
            <p:cNvPr id="58" name="Freeform 267">
              <a:extLst>
                <a:ext uri="{FF2B5EF4-FFF2-40B4-BE49-F238E27FC236}">
                  <a16:creationId xmlns:a16="http://schemas.microsoft.com/office/drawing/2014/main" id="{90CBFFE1-5536-AB42-B742-42096E516E65}"/>
                </a:ext>
              </a:extLst>
            </p:cNvPr>
            <p:cNvSpPr>
              <a:spLocks noChangeArrowheads="1"/>
            </p:cNvSpPr>
            <p:nvPr/>
          </p:nvSpPr>
          <p:spPr bwMode="auto">
            <a:xfrm>
              <a:off x="9991602" y="8467468"/>
              <a:ext cx="373528" cy="516346"/>
            </a:xfrm>
            <a:custGeom>
              <a:avLst/>
              <a:gdLst>
                <a:gd name="T0" fmla="*/ 234 w 302"/>
                <a:gd name="T1" fmla="*/ 67 h 414"/>
                <a:gd name="T2" fmla="*/ 234 w 302"/>
                <a:gd name="T3" fmla="*/ 67 h 414"/>
                <a:gd name="T4" fmla="*/ 255 w 302"/>
                <a:gd name="T5" fmla="*/ 328 h 414"/>
                <a:gd name="T6" fmla="*/ 255 w 302"/>
                <a:gd name="T7" fmla="*/ 328 h 414"/>
                <a:gd name="T8" fmla="*/ 67 w 302"/>
                <a:gd name="T9" fmla="*/ 346 h 414"/>
                <a:gd name="T10" fmla="*/ 67 w 302"/>
                <a:gd name="T11" fmla="*/ 346 h 414"/>
                <a:gd name="T12" fmla="*/ 47 w 302"/>
                <a:gd name="T13" fmla="*/ 85 h 414"/>
                <a:gd name="T14" fmla="*/ 47 w 302"/>
                <a:gd name="T15" fmla="*/ 85 h 414"/>
                <a:gd name="T16" fmla="*/ 234 w 302"/>
                <a:gd name="T17" fmla="*/ 67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14">
                  <a:moveTo>
                    <a:pt x="234" y="67"/>
                  </a:moveTo>
                  <a:lnTo>
                    <a:pt x="234" y="67"/>
                  </a:lnTo>
                  <a:cubicBezTo>
                    <a:pt x="292" y="134"/>
                    <a:pt x="301" y="251"/>
                    <a:pt x="255" y="328"/>
                  </a:cubicBezTo>
                  <a:lnTo>
                    <a:pt x="255" y="328"/>
                  </a:lnTo>
                  <a:cubicBezTo>
                    <a:pt x="208" y="405"/>
                    <a:pt x="124" y="413"/>
                    <a:pt x="67" y="346"/>
                  </a:cubicBezTo>
                  <a:lnTo>
                    <a:pt x="67" y="346"/>
                  </a:lnTo>
                  <a:cubicBezTo>
                    <a:pt x="9" y="279"/>
                    <a:pt x="0" y="162"/>
                    <a:pt x="47" y="85"/>
                  </a:cubicBezTo>
                  <a:lnTo>
                    <a:pt x="47" y="85"/>
                  </a:lnTo>
                  <a:cubicBezTo>
                    <a:pt x="93" y="8"/>
                    <a:pt x="177" y="0"/>
                    <a:pt x="234" y="67"/>
                  </a:cubicBezTo>
                </a:path>
              </a:pathLst>
            </a:custGeom>
            <a:solidFill>
              <a:srgbClr val="E6AB0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9" name="Freeform 268">
              <a:extLst>
                <a:ext uri="{FF2B5EF4-FFF2-40B4-BE49-F238E27FC236}">
                  <a16:creationId xmlns:a16="http://schemas.microsoft.com/office/drawing/2014/main" id="{0396DA52-0703-E74D-80C8-CDA3FA670058}"/>
                </a:ext>
              </a:extLst>
            </p:cNvPr>
            <p:cNvSpPr>
              <a:spLocks noChangeArrowheads="1"/>
            </p:cNvSpPr>
            <p:nvPr/>
          </p:nvSpPr>
          <p:spPr bwMode="auto">
            <a:xfrm>
              <a:off x="9991602" y="8467465"/>
              <a:ext cx="291133" cy="433949"/>
            </a:xfrm>
            <a:custGeom>
              <a:avLst/>
              <a:gdLst>
                <a:gd name="T0" fmla="*/ 47 w 235"/>
                <a:gd name="T1" fmla="*/ 85 h 347"/>
                <a:gd name="T2" fmla="*/ 47 w 235"/>
                <a:gd name="T3" fmla="*/ 85 h 347"/>
                <a:gd name="T4" fmla="*/ 67 w 235"/>
                <a:gd name="T5" fmla="*/ 346 h 347"/>
                <a:gd name="T6" fmla="*/ 234 w 235"/>
                <a:gd name="T7" fmla="*/ 67 h 347"/>
                <a:gd name="T8" fmla="*/ 234 w 235"/>
                <a:gd name="T9" fmla="*/ 67 h 347"/>
                <a:gd name="T10" fmla="*/ 47 w 235"/>
                <a:gd name="T11" fmla="*/ 85 h 347"/>
              </a:gdLst>
              <a:ahLst/>
              <a:cxnLst>
                <a:cxn ang="0">
                  <a:pos x="T0" y="T1"/>
                </a:cxn>
                <a:cxn ang="0">
                  <a:pos x="T2" y="T3"/>
                </a:cxn>
                <a:cxn ang="0">
                  <a:pos x="T4" y="T5"/>
                </a:cxn>
                <a:cxn ang="0">
                  <a:pos x="T6" y="T7"/>
                </a:cxn>
                <a:cxn ang="0">
                  <a:pos x="T8" y="T9"/>
                </a:cxn>
                <a:cxn ang="0">
                  <a:pos x="T10" y="T11"/>
                </a:cxn>
              </a:cxnLst>
              <a:rect l="0" t="0" r="r" b="b"/>
              <a:pathLst>
                <a:path w="235" h="347">
                  <a:moveTo>
                    <a:pt x="47" y="85"/>
                  </a:moveTo>
                  <a:lnTo>
                    <a:pt x="47" y="85"/>
                  </a:lnTo>
                  <a:cubicBezTo>
                    <a:pt x="0" y="162"/>
                    <a:pt x="9" y="279"/>
                    <a:pt x="67" y="346"/>
                  </a:cubicBezTo>
                  <a:lnTo>
                    <a:pt x="234" y="67"/>
                  </a:lnTo>
                  <a:lnTo>
                    <a:pt x="234" y="67"/>
                  </a:lnTo>
                  <a:cubicBezTo>
                    <a:pt x="177" y="0"/>
                    <a:pt x="93" y="8"/>
                    <a:pt x="47" y="85"/>
                  </a:cubicBezTo>
                </a:path>
              </a:pathLst>
            </a:custGeom>
            <a:solidFill>
              <a:srgbClr val="FFBF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60" name="Freeform 269">
              <a:extLst>
                <a:ext uri="{FF2B5EF4-FFF2-40B4-BE49-F238E27FC236}">
                  <a16:creationId xmlns:a16="http://schemas.microsoft.com/office/drawing/2014/main" id="{6EFABEFB-B29E-FB46-AA3C-824CBC66748D}"/>
                </a:ext>
              </a:extLst>
            </p:cNvPr>
            <p:cNvSpPr>
              <a:spLocks noChangeArrowheads="1"/>
            </p:cNvSpPr>
            <p:nvPr/>
          </p:nvSpPr>
          <p:spPr bwMode="auto">
            <a:xfrm>
              <a:off x="8750174" y="8571833"/>
              <a:ext cx="659165" cy="98874"/>
            </a:xfrm>
            <a:custGeom>
              <a:avLst/>
              <a:gdLst>
                <a:gd name="T0" fmla="*/ 526 w 527"/>
                <a:gd name="T1" fmla="*/ 80 h 81"/>
                <a:gd name="T2" fmla="*/ 0 w 527"/>
                <a:gd name="T3" fmla="*/ 80 h 81"/>
                <a:gd name="T4" fmla="*/ 0 w 527"/>
                <a:gd name="T5" fmla="*/ 0 h 81"/>
                <a:gd name="T6" fmla="*/ 526 w 527"/>
                <a:gd name="T7" fmla="*/ 0 h 81"/>
                <a:gd name="T8" fmla="*/ 526 w 527"/>
                <a:gd name="T9" fmla="*/ 80 h 81"/>
              </a:gdLst>
              <a:ahLst/>
              <a:cxnLst>
                <a:cxn ang="0">
                  <a:pos x="T0" y="T1"/>
                </a:cxn>
                <a:cxn ang="0">
                  <a:pos x="T2" y="T3"/>
                </a:cxn>
                <a:cxn ang="0">
                  <a:pos x="T4" y="T5"/>
                </a:cxn>
                <a:cxn ang="0">
                  <a:pos x="T6" y="T7"/>
                </a:cxn>
                <a:cxn ang="0">
                  <a:pos x="T8" y="T9"/>
                </a:cxn>
              </a:cxnLst>
              <a:rect l="0" t="0" r="r" b="b"/>
              <a:pathLst>
                <a:path w="527" h="81">
                  <a:moveTo>
                    <a:pt x="526" y="80"/>
                  </a:moveTo>
                  <a:lnTo>
                    <a:pt x="0" y="80"/>
                  </a:lnTo>
                  <a:lnTo>
                    <a:pt x="0" y="0"/>
                  </a:lnTo>
                  <a:lnTo>
                    <a:pt x="526" y="0"/>
                  </a:lnTo>
                  <a:lnTo>
                    <a:pt x="526" y="80"/>
                  </a:lnTo>
                </a:path>
              </a:pathLst>
            </a:custGeom>
            <a:solidFill>
              <a:schemeClr val="accent6">
                <a:alpha val="50000"/>
              </a:schemeClr>
            </a:solidFill>
            <a:ln>
              <a:noFill/>
            </a:ln>
            <a:effectLst/>
          </p:spPr>
          <p:txBody>
            <a:bodyPr wrap="none" anchor="ctr"/>
            <a:lstStyle/>
            <a:p>
              <a:endParaRPr lang="en-US" dirty="0">
                <a:latin typeface="Poppins" pitchFamily="2" charset="77"/>
              </a:endParaRPr>
            </a:p>
          </p:txBody>
        </p:sp>
        <p:sp>
          <p:nvSpPr>
            <p:cNvPr id="61" name="Freeform 270">
              <a:extLst>
                <a:ext uri="{FF2B5EF4-FFF2-40B4-BE49-F238E27FC236}">
                  <a16:creationId xmlns:a16="http://schemas.microsoft.com/office/drawing/2014/main" id="{E4584F3E-1600-304C-B27B-34A74CDE16B1}"/>
                </a:ext>
              </a:extLst>
            </p:cNvPr>
            <p:cNvSpPr>
              <a:spLocks noChangeArrowheads="1"/>
            </p:cNvSpPr>
            <p:nvPr/>
          </p:nvSpPr>
          <p:spPr bwMode="auto">
            <a:xfrm>
              <a:off x="9453285" y="8571833"/>
              <a:ext cx="115355" cy="98874"/>
            </a:xfrm>
            <a:custGeom>
              <a:avLst/>
              <a:gdLst>
                <a:gd name="T0" fmla="*/ 53 w 94"/>
                <a:gd name="T1" fmla="*/ 80 h 81"/>
                <a:gd name="T2" fmla="*/ 47 w 94"/>
                <a:gd name="T3" fmla="*/ 80 h 81"/>
                <a:gd name="T4" fmla="*/ 41 w 94"/>
                <a:gd name="T5" fmla="*/ 80 h 81"/>
                <a:gd name="T6" fmla="*/ 41 w 94"/>
                <a:gd name="T7" fmla="*/ 80 h 81"/>
                <a:gd name="T8" fmla="*/ 12 w 94"/>
                <a:gd name="T9" fmla="*/ 68 h 81"/>
                <a:gd name="T10" fmla="*/ 12 w 94"/>
                <a:gd name="T11" fmla="*/ 68 h 81"/>
                <a:gd name="T12" fmla="*/ 0 w 94"/>
                <a:gd name="T13" fmla="*/ 40 h 81"/>
                <a:gd name="T14" fmla="*/ 0 w 94"/>
                <a:gd name="T15" fmla="*/ 40 h 81"/>
                <a:gd name="T16" fmla="*/ 12 w 94"/>
                <a:gd name="T17" fmla="*/ 11 h 81"/>
                <a:gd name="T18" fmla="*/ 12 w 94"/>
                <a:gd name="T19" fmla="*/ 11 h 81"/>
                <a:gd name="T20" fmla="*/ 41 w 94"/>
                <a:gd name="T21" fmla="*/ 0 h 81"/>
                <a:gd name="T22" fmla="*/ 47 w 94"/>
                <a:gd name="T23" fmla="*/ 0 h 81"/>
                <a:gd name="T24" fmla="*/ 53 w 94"/>
                <a:gd name="T25" fmla="*/ 0 h 81"/>
                <a:gd name="T26" fmla="*/ 53 w 94"/>
                <a:gd name="T27" fmla="*/ 0 h 81"/>
                <a:gd name="T28" fmla="*/ 82 w 94"/>
                <a:gd name="T29" fmla="*/ 11 h 81"/>
                <a:gd name="T30" fmla="*/ 82 w 94"/>
                <a:gd name="T31" fmla="*/ 11 h 81"/>
                <a:gd name="T32" fmla="*/ 93 w 94"/>
                <a:gd name="T33" fmla="*/ 40 h 81"/>
                <a:gd name="T34" fmla="*/ 93 w 94"/>
                <a:gd name="T35" fmla="*/ 40 h 81"/>
                <a:gd name="T36" fmla="*/ 82 w 94"/>
                <a:gd name="T37" fmla="*/ 68 h 81"/>
                <a:gd name="T38" fmla="*/ 82 w 94"/>
                <a:gd name="T39" fmla="*/ 68 h 81"/>
                <a:gd name="T40" fmla="*/ 53 w 94"/>
                <a:gd name="T41" fmla="*/ 8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81">
                  <a:moveTo>
                    <a:pt x="53" y="80"/>
                  </a:moveTo>
                  <a:lnTo>
                    <a:pt x="47" y="80"/>
                  </a:lnTo>
                  <a:lnTo>
                    <a:pt x="41" y="80"/>
                  </a:lnTo>
                  <a:lnTo>
                    <a:pt x="41" y="80"/>
                  </a:lnTo>
                  <a:cubicBezTo>
                    <a:pt x="30" y="80"/>
                    <a:pt x="19" y="75"/>
                    <a:pt x="12" y="68"/>
                  </a:cubicBezTo>
                  <a:lnTo>
                    <a:pt x="12" y="68"/>
                  </a:lnTo>
                  <a:cubicBezTo>
                    <a:pt x="4" y="61"/>
                    <a:pt x="0" y="51"/>
                    <a:pt x="0" y="40"/>
                  </a:cubicBezTo>
                  <a:lnTo>
                    <a:pt x="0" y="40"/>
                  </a:lnTo>
                  <a:cubicBezTo>
                    <a:pt x="0" y="29"/>
                    <a:pt x="4" y="18"/>
                    <a:pt x="12" y="11"/>
                  </a:cubicBezTo>
                  <a:lnTo>
                    <a:pt x="12" y="11"/>
                  </a:lnTo>
                  <a:cubicBezTo>
                    <a:pt x="19" y="4"/>
                    <a:pt x="30" y="0"/>
                    <a:pt x="41" y="0"/>
                  </a:cubicBezTo>
                  <a:lnTo>
                    <a:pt x="47" y="0"/>
                  </a:lnTo>
                  <a:lnTo>
                    <a:pt x="53" y="0"/>
                  </a:lnTo>
                  <a:lnTo>
                    <a:pt x="53" y="0"/>
                  </a:lnTo>
                  <a:cubicBezTo>
                    <a:pt x="64" y="0"/>
                    <a:pt x="74" y="4"/>
                    <a:pt x="82" y="11"/>
                  </a:cubicBezTo>
                  <a:lnTo>
                    <a:pt x="82" y="11"/>
                  </a:lnTo>
                  <a:cubicBezTo>
                    <a:pt x="89" y="18"/>
                    <a:pt x="93" y="29"/>
                    <a:pt x="93" y="40"/>
                  </a:cubicBezTo>
                  <a:lnTo>
                    <a:pt x="93" y="40"/>
                  </a:lnTo>
                  <a:cubicBezTo>
                    <a:pt x="93" y="51"/>
                    <a:pt x="89" y="61"/>
                    <a:pt x="82" y="68"/>
                  </a:cubicBezTo>
                  <a:lnTo>
                    <a:pt x="82" y="68"/>
                  </a:lnTo>
                  <a:cubicBezTo>
                    <a:pt x="74" y="75"/>
                    <a:pt x="64" y="80"/>
                    <a:pt x="53" y="80"/>
                  </a:cubicBezTo>
                </a:path>
              </a:pathLst>
            </a:custGeom>
            <a:solidFill>
              <a:schemeClr val="accent1"/>
            </a:solidFill>
            <a:ln>
              <a:noFill/>
            </a:ln>
            <a:effectLst/>
          </p:spPr>
          <p:txBody>
            <a:bodyPr wrap="none" anchor="ctr"/>
            <a:lstStyle/>
            <a:p>
              <a:endParaRPr lang="en-US" dirty="0">
                <a:latin typeface="Poppins" pitchFamily="2" charset="77"/>
              </a:endParaRPr>
            </a:p>
          </p:txBody>
        </p:sp>
        <p:sp>
          <p:nvSpPr>
            <p:cNvPr id="62" name="Freeform 271">
              <a:extLst>
                <a:ext uri="{FF2B5EF4-FFF2-40B4-BE49-F238E27FC236}">
                  <a16:creationId xmlns:a16="http://schemas.microsoft.com/office/drawing/2014/main" id="{75E71B10-4247-654A-8887-086691B59402}"/>
                </a:ext>
              </a:extLst>
            </p:cNvPr>
            <p:cNvSpPr>
              <a:spLocks noChangeArrowheads="1"/>
            </p:cNvSpPr>
            <p:nvPr/>
          </p:nvSpPr>
          <p:spPr bwMode="auto">
            <a:xfrm>
              <a:off x="8750176" y="8775075"/>
              <a:ext cx="1087623" cy="104366"/>
            </a:xfrm>
            <a:custGeom>
              <a:avLst/>
              <a:gdLst>
                <a:gd name="T0" fmla="*/ 873 w 874"/>
                <a:gd name="T1" fmla="*/ 81 h 82"/>
                <a:gd name="T2" fmla="*/ 0 w 874"/>
                <a:gd name="T3" fmla="*/ 81 h 82"/>
                <a:gd name="T4" fmla="*/ 0 w 874"/>
                <a:gd name="T5" fmla="*/ 0 h 82"/>
                <a:gd name="T6" fmla="*/ 873 w 874"/>
                <a:gd name="T7" fmla="*/ 0 h 82"/>
                <a:gd name="T8" fmla="*/ 873 w 874"/>
                <a:gd name="T9" fmla="*/ 81 h 82"/>
              </a:gdLst>
              <a:ahLst/>
              <a:cxnLst>
                <a:cxn ang="0">
                  <a:pos x="T0" y="T1"/>
                </a:cxn>
                <a:cxn ang="0">
                  <a:pos x="T2" y="T3"/>
                </a:cxn>
                <a:cxn ang="0">
                  <a:pos x="T4" y="T5"/>
                </a:cxn>
                <a:cxn ang="0">
                  <a:pos x="T6" y="T7"/>
                </a:cxn>
                <a:cxn ang="0">
                  <a:pos x="T8" y="T9"/>
                </a:cxn>
              </a:cxnLst>
              <a:rect l="0" t="0" r="r" b="b"/>
              <a:pathLst>
                <a:path w="874" h="82">
                  <a:moveTo>
                    <a:pt x="873" y="81"/>
                  </a:moveTo>
                  <a:lnTo>
                    <a:pt x="0" y="81"/>
                  </a:lnTo>
                  <a:lnTo>
                    <a:pt x="0" y="0"/>
                  </a:lnTo>
                  <a:lnTo>
                    <a:pt x="873" y="0"/>
                  </a:lnTo>
                  <a:lnTo>
                    <a:pt x="873" y="81"/>
                  </a:lnTo>
                </a:path>
              </a:pathLst>
            </a:custGeom>
            <a:solidFill>
              <a:schemeClr val="accent6">
                <a:alpha val="50000"/>
              </a:schemeClr>
            </a:solidFill>
            <a:ln>
              <a:noFill/>
            </a:ln>
            <a:effectLst/>
          </p:spPr>
          <p:txBody>
            <a:bodyPr wrap="none" anchor="ctr"/>
            <a:lstStyle/>
            <a:p>
              <a:endParaRPr lang="en-US" dirty="0">
                <a:latin typeface="Poppins" pitchFamily="2" charset="77"/>
              </a:endParaRPr>
            </a:p>
          </p:txBody>
        </p:sp>
        <p:sp>
          <p:nvSpPr>
            <p:cNvPr id="63" name="Freeform 272">
              <a:extLst>
                <a:ext uri="{FF2B5EF4-FFF2-40B4-BE49-F238E27FC236}">
                  <a16:creationId xmlns:a16="http://schemas.microsoft.com/office/drawing/2014/main" id="{5529E659-6543-FD4D-9E7A-4C07375D9D42}"/>
                </a:ext>
              </a:extLst>
            </p:cNvPr>
            <p:cNvSpPr>
              <a:spLocks noChangeArrowheads="1"/>
            </p:cNvSpPr>
            <p:nvPr/>
          </p:nvSpPr>
          <p:spPr bwMode="auto">
            <a:xfrm>
              <a:off x="9991602" y="7357871"/>
              <a:ext cx="373528" cy="516346"/>
            </a:xfrm>
            <a:custGeom>
              <a:avLst/>
              <a:gdLst>
                <a:gd name="T0" fmla="*/ 234 w 302"/>
                <a:gd name="T1" fmla="*/ 67 h 413"/>
                <a:gd name="T2" fmla="*/ 234 w 302"/>
                <a:gd name="T3" fmla="*/ 67 h 413"/>
                <a:gd name="T4" fmla="*/ 255 w 302"/>
                <a:gd name="T5" fmla="*/ 327 h 413"/>
                <a:gd name="T6" fmla="*/ 255 w 302"/>
                <a:gd name="T7" fmla="*/ 327 h 413"/>
                <a:gd name="T8" fmla="*/ 67 w 302"/>
                <a:gd name="T9" fmla="*/ 345 h 413"/>
                <a:gd name="T10" fmla="*/ 67 w 302"/>
                <a:gd name="T11" fmla="*/ 345 h 413"/>
                <a:gd name="T12" fmla="*/ 47 w 302"/>
                <a:gd name="T13" fmla="*/ 85 h 413"/>
                <a:gd name="T14" fmla="*/ 47 w 302"/>
                <a:gd name="T15" fmla="*/ 85 h 413"/>
                <a:gd name="T16" fmla="*/ 234 w 302"/>
                <a:gd name="T17" fmla="*/ 67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13">
                  <a:moveTo>
                    <a:pt x="234" y="67"/>
                  </a:moveTo>
                  <a:lnTo>
                    <a:pt x="234" y="67"/>
                  </a:lnTo>
                  <a:cubicBezTo>
                    <a:pt x="292" y="134"/>
                    <a:pt x="301" y="250"/>
                    <a:pt x="255" y="327"/>
                  </a:cubicBezTo>
                  <a:lnTo>
                    <a:pt x="255" y="327"/>
                  </a:lnTo>
                  <a:cubicBezTo>
                    <a:pt x="208" y="405"/>
                    <a:pt x="124" y="412"/>
                    <a:pt x="67" y="345"/>
                  </a:cubicBezTo>
                  <a:lnTo>
                    <a:pt x="67" y="345"/>
                  </a:lnTo>
                  <a:cubicBezTo>
                    <a:pt x="9" y="279"/>
                    <a:pt x="0" y="162"/>
                    <a:pt x="47" y="85"/>
                  </a:cubicBezTo>
                  <a:lnTo>
                    <a:pt x="47" y="85"/>
                  </a:lnTo>
                  <a:cubicBezTo>
                    <a:pt x="93" y="8"/>
                    <a:pt x="177" y="0"/>
                    <a:pt x="234" y="67"/>
                  </a:cubicBezTo>
                </a:path>
              </a:pathLst>
            </a:custGeom>
            <a:solidFill>
              <a:srgbClr val="E6AB0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64" name="Freeform 273">
              <a:extLst>
                <a:ext uri="{FF2B5EF4-FFF2-40B4-BE49-F238E27FC236}">
                  <a16:creationId xmlns:a16="http://schemas.microsoft.com/office/drawing/2014/main" id="{FEB025CA-157C-5943-B67F-7BCD15172AB1}"/>
                </a:ext>
              </a:extLst>
            </p:cNvPr>
            <p:cNvSpPr>
              <a:spLocks noChangeArrowheads="1"/>
            </p:cNvSpPr>
            <p:nvPr/>
          </p:nvSpPr>
          <p:spPr bwMode="auto">
            <a:xfrm>
              <a:off x="9991602" y="7357871"/>
              <a:ext cx="291133" cy="428458"/>
            </a:xfrm>
            <a:custGeom>
              <a:avLst/>
              <a:gdLst>
                <a:gd name="T0" fmla="*/ 47 w 235"/>
                <a:gd name="T1" fmla="*/ 85 h 346"/>
                <a:gd name="T2" fmla="*/ 47 w 235"/>
                <a:gd name="T3" fmla="*/ 85 h 346"/>
                <a:gd name="T4" fmla="*/ 67 w 235"/>
                <a:gd name="T5" fmla="*/ 345 h 346"/>
                <a:gd name="T6" fmla="*/ 234 w 235"/>
                <a:gd name="T7" fmla="*/ 67 h 346"/>
                <a:gd name="T8" fmla="*/ 234 w 235"/>
                <a:gd name="T9" fmla="*/ 67 h 346"/>
                <a:gd name="T10" fmla="*/ 47 w 235"/>
                <a:gd name="T11" fmla="*/ 85 h 346"/>
              </a:gdLst>
              <a:ahLst/>
              <a:cxnLst>
                <a:cxn ang="0">
                  <a:pos x="T0" y="T1"/>
                </a:cxn>
                <a:cxn ang="0">
                  <a:pos x="T2" y="T3"/>
                </a:cxn>
                <a:cxn ang="0">
                  <a:pos x="T4" y="T5"/>
                </a:cxn>
                <a:cxn ang="0">
                  <a:pos x="T6" y="T7"/>
                </a:cxn>
                <a:cxn ang="0">
                  <a:pos x="T8" y="T9"/>
                </a:cxn>
                <a:cxn ang="0">
                  <a:pos x="T10" y="T11"/>
                </a:cxn>
              </a:cxnLst>
              <a:rect l="0" t="0" r="r" b="b"/>
              <a:pathLst>
                <a:path w="235" h="346">
                  <a:moveTo>
                    <a:pt x="47" y="85"/>
                  </a:moveTo>
                  <a:lnTo>
                    <a:pt x="47" y="85"/>
                  </a:lnTo>
                  <a:cubicBezTo>
                    <a:pt x="0" y="162"/>
                    <a:pt x="9" y="279"/>
                    <a:pt x="67" y="345"/>
                  </a:cubicBezTo>
                  <a:lnTo>
                    <a:pt x="234" y="67"/>
                  </a:lnTo>
                  <a:lnTo>
                    <a:pt x="234" y="67"/>
                  </a:lnTo>
                  <a:cubicBezTo>
                    <a:pt x="177" y="0"/>
                    <a:pt x="93" y="8"/>
                    <a:pt x="47" y="85"/>
                  </a:cubicBezTo>
                </a:path>
              </a:pathLst>
            </a:custGeom>
            <a:solidFill>
              <a:srgbClr val="FFBF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65" name="Freeform 274">
              <a:extLst>
                <a:ext uri="{FF2B5EF4-FFF2-40B4-BE49-F238E27FC236}">
                  <a16:creationId xmlns:a16="http://schemas.microsoft.com/office/drawing/2014/main" id="{2E8D6200-EA7D-4A47-9357-2F79DDE7A7F0}"/>
                </a:ext>
              </a:extLst>
            </p:cNvPr>
            <p:cNvSpPr>
              <a:spLocks noChangeArrowheads="1"/>
            </p:cNvSpPr>
            <p:nvPr/>
          </p:nvSpPr>
          <p:spPr bwMode="auto">
            <a:xfrm>
              <a:off x="8750174" y="7462238"/>
              <a:ext cx="659165" cy="98874"/>
            </a:xfrm>
            <a:custGeom>
              <a:avLst/>
              <a:gdLst>
                <a:gd name="T0" fmla="*/ 526 w 527"/>
                <a:gd name="T1" fmla="*/ 80 h 81"/>
                <a:gd name="T2" fmla="*/ 0 w 527"/>
                <a:gd name="T3" fmla="*/ 80 h 81"/>
                <a:gd name="T4" fmla="*/ 0 w 527"/>
                <a:gd name="T5" fmla="*/ 0 h 81"/>
                <a:gd name="T6" fmla="*/ 526 w 527"/>
                <a:gd name="T7" fmla="*/ 0 h 81"/>
                <a:gd name="T8" fmla="*/ 526 w 527"/>
                <a:gd name="T9" fmla="*/ 80 h 81"/>
              </a:gdLst>
              <a:ahLst/>
              <a:cxnLst>
                <a:cxn ang="0">
                  <a:pos x="T0" y="T1"/>
                </a:cxn>
                <a:cxn ang="0">
                  <a:pos x="T2" y="T3"/>
                </a:cxn>
                <a:cxn ang="0">
                  <a:pos x="T4" y="T5"/>
                </a:cxn>
                <a:cxn ang="0">
                  <a:pos x="T6" y="T7"/>
                </a:cxn>
                <a:cxn ang="0">
                  <a:pos x="T8" y="T9"/>
                </a:cxn>
              </a:cxnLst>
              <a:rect l="0" t="0" r="r" b="b"/>
              <a:pathLst>
                <a:path w="527" h="81">
                  <a:moveTo>
                    <a:pt x="526" y="80"/>
                  </a:moveTo>
                  <a:lnTo>
                    <a:pt x="0" y="80"/>
                  </a:lnTo>
                  <a:lnTo>
                    <a:pt x="0" y="0"/>
                  </a:lnTo>
                  <a:lnTo>
                    <a:pt x="526" y="0"/>
                  </a:lnTo>
                  <a:lnTo>
                    <a:pt x="526" y="80"/>
                  </a:lnTo>
                </a:path>
              </a:pathLst>
            </a:custGeom>
            <a:solidFill>
              <a:schemeClr val="accent6">
                <a:alpha val="50000"/>
              </a:schemeClr>
            </a:solidFill>
            <a:ln>
              <a:noFill/>
            </a:ln>
            <a:effectLst/>
          </p:spPr>
          <p:txBody>
            <a:bodyPr wrap="none" anchor="ctr"/>
            <a:lstStyle/>
            <a:p>
              <a:endParaRPr lang="en-US" dirty="0">
                <a:latin typeface="Poppins" pitchFamily="2" charset="77"/>
              </a:endParaRPr>
            </a:p>
          </p:txBody>
        </p:sp>
        <p:sp>
          <p:nvSpPr>
            <p:cNvPr id="66" name="Freeform 275">
              <a:extLst>
                <a:ext uri="{FF2B5EF4-FFF2-40B4-BE49-F238E27FC236}">
                  <a16:creationId xmlns:a16="http://schemas.microsoft.com/office/drawing/2014/main" id="{D1242F5F-758F-6848-BA59-3952CBFA63D1}"/>
                </a:ext>
              </a:extLst>
            </p:cNvPr>
            <p:cNvSpPr>
              <a:spLocks noChangeArrowheads="1"/>
            </p:cNvSpPr>
            <p:nvPr/>
          </p:nvSpPr>
          <p:spPr bwMode="auto">
            <a:xfrm>
              <a:off x="9453285" y="7462238"/>
              <a:ext cx="115355" cy="98874"/>
            </a:xfrm>
            <a:custGeom>
              <a:avLst/>
              <a:gdLst>
                <a:gd name="T0" fmla="*/ 53 w 94"/>
                <a:gd name="T1" fmla="*/ 80 h 81"/>
                <a:gd name="T2" fmla="*/ 47 w 94"/>
                <a:gd name="T3" fmla="*/ 80 h 81"/>
                <a:gd name="T4" fmla="*/ 41 w 94"/>
                <a:gd name="T5" fmla="*/ 80 h 81"/>
                <a:gd name="T6" fmla="*/ 41 w 94"/>
                <a:gd name="T7" fmla="*/ 80 h 81"/>
                <a:gd name="T8" fmla="*/ 12 w 94"/>
                <a:gd name="T9" fmla="*/ 68 h 81"/>
                <a:gd name="T10" fmla="*/ 12 w 94"/>
                <a:gd name="T11" fmla="*/ 68 h 81"/>
                <a:gd name="T12" fmla="*/ 0 w 94"/>
                <a:gd name="T13" fmla="*/ 40 h 81"/>
                <a:gd name="T14" fmla="*/ 0 w 94"/>
                <a:gd name="T15" fmla="*/ 40 h 81"/>
                <a:gd name="T16" fmla="*/ 12 w 94"/>
                <a:gd name="T17" fmla="*/ 12 h 81"/>
                <a:gd name="T18" fmla="*/ 12 w 94"/>
                <a:gd name="T19" fmla="*/ 12 h 81"/>
                <a:gd name="T20" fmla="*/ 41 w 94"/>
                <a:gd name="T21" fmla="*/ 0 h 81"/>
                <a:gd name="T22" fmla="*/ 47 w 94"/>
                <a:gd name="T23" fmla="*/ 0 h 81"/>
                <a:gd name="T24" fmla="*/ 53 w 94"/>
                <a:gd name="T25" fmla="*/ 0 h 81"/>
                <a:gd name="T26" fmla="*/ 53 w 94"/>
                <a:gd name="T27" fmla="*/ 0 h 81"/>
                <a:gd name="T28" fmla="*/ 82 w 94"/>
                <a:gd name="T29" fmla="*/ 12 h 81"/>
                <a:gd name="T30" fmla="*/ 82 w 94"/>
                <a:gd name="T31" fmla="*/ 12 h 81"/>
                <a:gd name="T32" fmla="*/ 93 w 94"/>
                <a:gd name="T33" fmla="*/ 40 h 81"/>
                <a:gd name="T34" fmla="*/ 93 w 94"/>
                <a:gd name="T35" fmla="*/ 40 h 81"/>
                <a:gd name="T36" fmla="*/ 82 w 94"/>
                <a:gd name="T37" fmla="*/ 68 h 81"/>
                <a:gd name="T38" fmla="*/ 82 w 94"/>
                <a:gd name="T39" fmla="*/ 68 h 81"/>
                <a:gd name="T40" fmla="*/ 53 w 94"/>
                <a:gd name="T41" fmla="*/ 8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81">
                  <a:moveTo>
                    <a:pt x="53" y="80"/>
                  </a:moveTo>
                  <a:lnTo>
                    <a:pt x="47" y="80"/>
                  </a:lnTo>
                  <a:lnTo>
                    <a:pt x="41" y="80"/>
                  </a:lnTo>
                  <a:lnTo>
                    <a:pt x="41" y="80"/>
                  </a:lnTo>
                  <a:cubicBezTo>
                    <a:pt x="30" y="80"/>
                    <a:pt x="19" y="76"/>
                    <a:pt x="12" y="68"/>
                  </a:cubicBezTo>
                  <a:lnTo>
                    <a:pt x="12" y="68"/>
                  </a:lnTo>
                  <a:cubicBezTo>
                    <a:pt x="4" y="61"/>
                    <a:pt x="0" y="51"/>
                    <a:pt x="0" y="40"/>
                  </a:cubicBezTo>
                  <a:lnTo>
                    <a:pt x="0" y="40"/>
                  </a:lnTo>
                  <a:cubicBezTo>
                    <a:pt x="0" y="29"/>
                    <a:pt x="4" y="19"/>
                    <a:pt x="12" y="12"/>
                  </a:cubicBezTo>
                  <a:lnTo>
                    <a:pt x="12" y="12"/>
                  </a:lnTo>
                  <a:cubicBezTo>
                    <a:pt x="19" y="5"/>
                    <a:pt x="30" y="0"/>
                    <a:pt x="41" y="0"/>
                  </a:cubicBezTo>
                  <a:lnTo>
                    <a:pt x="47" y="0"/>
                  </a:lnTo>
                  <a:lnTo>
                    <a:pt x="53" y="0"/>
                  </a:lnTo>
                  <a:lnTo>
                    <a:pt x="53" y="0"/>
                  </a:lnTo>
                  <a:cubicBezTo>
                    <a:pt x="64" y="0"/>
                    <a:pt x="74" y="5"/>
                    <a:pt x="82" y="12"/>
                  </a:cubicBezTo>
                  <a:lnTo>
                    <a:pt x="82" y="12"/>
                  </a:lnTo>
                  <a:cubicBezTo>
                    <a:pt x="89" y="19"/>
                    <a:pt x="93" y="29"/>
                    <a:pt x="93" y="40"/>
                  </a:cubicBezTo>
                  <a:lnTo>
                    <a:pt x="93" y="40"/>
                  </a:lnTo>
                  <a:cubicBezTo>
                    <a:pt x="93" y="51"/>
                    <a:pt x="89" y="61"/>
                    <a:pt x="82" y="68"/>
                  </a:cubicBezTo>
                  <a:lnTo>
                    <a:pt x="82" y="68"/>
                  </a:lnTo>
                  <a:cubicBezTo>
                    <a:pt x="74" y="76"/>
                    <a:pt x="64" y="80"/>
                    <a:pt x="53" y="80"/>
                  </a:cubicBezTo>
                </a:path>
              </a:pathLst>
            </a:custGeom>
            <a:solidFill>
              <a:schemeClr val="accent5"/>
            </a:solidFill>
            <a:ln>
              <a:noFill/>
            </a:ln>
            <a:effectLst/>
          </p:spPr>
          <p:txBody>
            <a:bodyPr wrap="none" anchor="ctr"/>
            <a:lstStyle/>
            <a:p>
              <a:endParaRPr lang="en-US" dirty="0">
                <a:latin typeface="Poppins" pitchFamily="2" charset="77"/>
              </a:endParaRPr>
            </a:p>
          </p:txBody>
        </p:sp>
        <p:sp>
          <p:nvSpPr>
            <p:cNvPr id="67" name="Freeform 276">
              <a:extLst>
                <a:ext uri="{FF2B5EF4-FFF2-40B4-BE49-F238E27FC236}">
                  <a16:creationId xmlns:a16="http://schemas.microsoft.com/office/drawing/2014/main" id="{46BD2BF0-7F64-D049-933E-9A3CCE9C0574}"/>
                </a:ext>
              </a:extLst>
            </p:cNvPr>
            <p:cNvSpPr>
              <a:spLocks noChangeArrowheads="1"/>
            </p:cNvSpPr>
            <p:nvPr/>
          </p:nvSpPr>
          <p:spPr bwMode="auto">
            <a:xfrm>
              <a:off x="8750176" y="7665482"/>
              <a:ext cx="1087623" cy="98874"/>
            </a:xfrm>
            <a:custGeom>
              <a:avLst/>
              <a:gdLst>
                <a:gd name="T0" fmla="*/ 873 w 874"/>
                <a:gd name="T1" fmla="*/ 80 h 81"/>
                <a:gd name="T2" fmla="*/ 0 w 874"/>
                <a:gd name="T3" fmla="*/ 80 h 81"/>
                <a:gd name="T4" fmla="*/ 0 w 874"/>
                <a:gd name="T5" fmla="*/ 0 h 81"/>
                <a:gd name="T6" fmla="*/ 873 w 874"/>
                <a:gd name="T7" fmla="*/ 0 h 81"/>
                <a:gd name="T8" fmla="*/ 873 w 874"/>
                <a:gd name="T9" fmla="*/ 80 h 81"/>
              </a:gdLst>
              <a:ahLst/>
              <a:cxnLst>
                <a:cxn ang="0">
                  <a:pos x="T0" y="T1"/>
                </a:cxn>
                <a:cxn ang="0">
                  <a:pos x="T2" y="T3"/>
                </a:cxn>
                <a:cxn ang="0">
                  <a:pos x="T4" y="T5"/>
                </a:cxn>
                <a:cxn ang="0">
                  <a:pos x="T6" y="T7"/>
                </a:cxn>
                <a:cxn ang="0">
                  <a:pos x="T8" y="T9"/>
                </a:cxn>
              </a:cxnLst>
              <a:rect l="0" t="0" r="r" b="b"/>
              <a:pathLst>
                <a:path w="874" h="81">
                  <a:moveTo>
                    <a:pt x="873" y="80"/>
                  </a:moveTo>
                  <a:lnTo>
                    <a:pt x="0" y="80"/>
                  </a:lnTo>
                  <a:lnTo>
                    <a:pt x="0" y="0"/>
                  </a:lnTo>
                  <a:lnTo>
                    <a:pt x="873" y="0"/>
                  </a:lnTo>
                  <a:lnTo>
                    <a:pt x="873" y="80"/>
                  </a:lnTo>
                </a:path>
              </a:pathLst>
            </a:custGeom>
            <a:solidFill>
              <a:schemeClr val="accent6">
                <a:alpha val="50000"/>
              </a:schemeClr>
            </a:solidFill>
            <a:ln>
              <a:noFill/>
            </a:ln>
            <a:effectLst/>
          </p:spPr>
          <p:txBody>
            <a:bodyPr wrap="none" anchor="ctr"/>
            <a:lstStyle/>
            <a:p>
              <a:endParaRPr lang="en-US" dirty="0">
                <a:latin typeface="Poppins" pitchFamily="2" charset="77"/>
              </a:endParaRPr>
            </a:p>
          </p:txBody>
        </p:sp>
        <p:sp>
          <p:nvSpPr>
            <p:cNvPr id="68" name="Freeform 277">
              <a:extLst>
                <a:ext uri="{FF2B5EF4-FFF2-40B4-BE49-F238E27FC236}">
                  <a16:creationId xmlns:a16="http://schemas.microsoft.com/office/drawing/2014/main" id="{650E476D-FEAE-2145-B944-9B668B9B7692}"/>
                </a:ext>
              </a:extLst>
            </p:cNvPr>
            <p:cNvSpPr>
              <a:spLocks noChangeArrowheads="1"/>
            </p:cNvSpPr>
            <p:nvPr/>
          </p:nvSpPr>
          <p:spPr bwMode="auto">
            <a:xfrm>
              <a:off x="8579892" y="8187318"/>
              <a:ext cx="2114822" cy="43944"/>
            </a:xfrm>
            <a:custGeom>
              <a:avLst/>
              <a:gdLst>
                <a:gd name="T0" fmla="*/ 1696 w 1697"/>
                <a:gd name="T1" fmla="*/ 36 h 37"/>
                <a:gd name="T2" fmla="*/ 0 w 1697"/>
                <a:gd name="T3" fmla="*/ 36 h 37"/>
                <a:gd name="T4" fmla="*/ 0 w 1697"/>
                <a:gd name="T5" fmla="*/ 0 h 37"/>
                <a:gd name="T6" fmla="*/ 1696 w 1697"/>
                <a:gd name="T7" fmla="*/ 0 h 37"/>
                <a:gd name="T8" fmla="*/ 1696 w 1697"/>
                <a:gd name="T9" fmla="*/ 36 h 37"/>
              </a:gdLst>
              <a:ahLst/>
              <a:cxnLst>
                <a:cxn ang="0">
                  <a:pos x="T0" y="T1"/>
                </a:cxn>
                <a:cxn ang="0">
                  <a:pos x="T2" y="T3"/>
                </a:cxn>
                <a:cxn ang="0">
                  <a:pos x="T4" y="T5"/>
                </a:cxn>
                <a:cxn ang="0">
                  <a:pos x="T6" y="T7"/>
                </a:cxn>
                <a:cxn ang="0">
                  <a:pos x="T8" y="T9"/>
                </a:cxn>
              </a:cxnLst>
              <a:rect l="0" t="0" r="r" b="b"/>
              <a:pathLst>
                <a:path w="1697" h="37">
                  <a:moveTo>
                    <a:pt x="1696" y="36"/>
                  </a:moveTo>
                  <a:lnTo>
                    <a:pt x="0" y="36"/>
                  </a:lnTo>
                  <a:lnTo>
                    <a:pt x="0" y="0"/>
                  </a:lnTo>
                  <a:lnTo>
                    <a:pt x="1696" y="0"/>
                  </a:lnTo>
                  <a:lnTo>
                    <a:pt x="1696" y="36"/>
                  </a:lnTo>
                </a:path>
              </a:pathLst>
            </a:custGeom>
            <a:solidFill>
              <a:schemeClr val="accent4">
                <a:alpha val="50000"/>
              </a:schemeClr>
            </a:solidFill>
            <a:ln>
              <a:noFill/>
            </a:ln>
            <a:effectLst/>
          </p:spPr>
          <p:txBody>
            <a:bodyPr wrap="none" anchor="ctr"/>
            <a:lstStyle/>
            <a:p>
              <a:endParaRPr lang="en-US" dirty="0">
                <a:latin typeface="Poppins" pitchFamily="2" charset="77"/>
              </a:endParaRPr>
            </a:p>
          </p:txBody>
        </p:sp>
        <p:sp>
          <p:nvSpPr>
            <p:cNvPr id="69" name="Freeform 278">
              <a:extLst>
                <a:ext uri="{FF2B5EF4-FFF2-40B4-BE49-F238E27FC236}">
                  <a16:creationId xmlns:a16="http://schemas.microsoft.com/office/drawing/2014/main" id="{FEFDC589-F1FA-5941-90B2-37F0A1CD82F6}"/>
                </a:ext>
              </a:extLst>
            </p:cNvPr>
            <p:cNvSpPr>
              <a:spLocks noChangeArrowheads="1"/>
            </p:cNvSpPr>
            <p:nvPr/>
          </p:nvSpPr>
          <p:spPr bwMode="auto">
            <a:xfrm>
              <a:off x="8579892" y="9214521"/>
              <a:ext cx="2114822" cy="43944"/>
            </a:xfrm>
            <a:custGeom>
              <a:avLst/>
              <a:gdLst>
                <a:gd name="T0" fmla="*/ 1696 w 1697"/>
                <a:gd name="T1" fmla="*/ 36 h 37"/>
                <a:gd name="T2" fmla="*/ 0 w 1697"/>
                <a:gd name="T3" fmla="*/ 36 h 37"/>
                <a:gd name="T4" fmla="*/ 0 w 1697"/>
                <a:gd name="T5" fmla="*/ 0 h 37"/>
                <a:gd name="T6" fmla="*/ 1696 w 1697"/>
                <a:gd name="T7" fmla="*/ 0 h 37"/>
                <a:gd name="T8" fmla="*/ 1696 w 1697"/>
                <a:gd name="T9" fmla="*/ 36 h 37"/>
              </a:gdLst>
              <a:ahLst/>
              <a:cxnLst>
                <a:cxn ang="0">
                  <a:pos x="T0" y="T1"/>
                </a:cxn>
                <a:cxn ang="0">
                  <a:pos x="T2" y="T3"/>
                </a:cxn>
                <a:cxn ang="0">
                  <a:pos x="T4" y="T5"/>
                </a:cxn>
                <a:cxn ang="0">
                  <a:pos x="T6" y="T7"/>
                </a:cxn>
                <a:cxn ang="0">
                  <a:pos x="T8" y="T9"/>
                </a:cxn>
              </a:cxnLst>
              <a:rect l="0" t="0" r="r" b="b"/>
              <a:pathLst>
                <a:path w="1697" h="37">
                  <a:moveTo>
                    <a:pt x="1696" y="36"/>
                  </a:moveTo>
                  <a:lnTo>
                    <a:pt x="0" y="36"/>
                  </a:lnTo>
                  <a:lnTo>
                    <a:pt x="0" y="0"/>
                  </a:lnTo>
                  <a:lnTo>
                    <a:pt x="1696" y="0"/>
                  </a:lnTo>
                  <a:lnTo>
                    <a:pt x="1696" y="36"/>
                  </a:lnTo>
                </a:path>
              </a:pathLst>
            </a:custGeom>
            <a:solidFill>
              <a:schemeClr val="accent4">
                <a:alpha val="50000"/>
              </a:schemeClr>
            </a:solidFill>
            <a:ln>
              <a:noFill/>
            </a:ln>
            <a:effectLst/>
          </p:spPr>
          <p:txBody>
            <a:bodyPr wrap="none" anchor="ctr"/>
            <a:lstStyle/>
            <a:p>
              <a:endParaRPr lang="en-US" dirty="0">
                <a:latin typeface="Poppins" pitchFamily="2" charset="77"/>
              </a:endParaRPr>
            </a:p>
          </p:txBody>
        </p:sp>
        <p:sp>
          <p:nvSpPr>
            <p:cNvPr id="70" name="Freeform 279">
              <a:extLst>
                <a:ext uri="{FF2B5EF4-FFF2-40B4-BE49-F238E27FC236}">
                  <a16:creationId xmlns:a16="http://schemas.microsoft.com/office/drawing/2014/main" id="{590F60CB-9D2E-FA43-808F-00CD140717ED}"/>
                </a:ext>
              </a:extLst>
            </p:cNvPr>
            <p:cNvSpPr>
              <a:spLocks noChangeArrowheads="1"/>
            </p:cNvSpPr>
            <p:nvPr/>
          </p:nvSpPr>
          <p:spPr bwMode="auto">
            <a:xfrm>
              <a:off x="8612851" y="7083217"/>
              <a:ext cx="2114822" cy="43944"/>
            </a:xfrm>
            <a:custGeom>
              <a:avLst/>
              <a:gdLst>
                <a:gd name="T0" fmla="*/ 1696 w 1697"/>
                <a:gd name="T1" fmla="*/ 35 h 36"/>
                <a:gd name="T2" fmla="*/ 0 w 1697"/>
                <a:gd name="T3" fmla="*/ 35 h 36"/>
                <a:gd name="T4" fmla="*/ 0 w 1697"/>
                <a:gd name="T5" fmla="*/ 0 h 36"/>
                <a:gd name="T6" fmla="*/ 1696 w 1697"/>
                <a:gd name="T7" fmla="*/ 0 h 36"/>
                <a:gd name="T8" fmla="*/ 1696 w 1697"/>
                <a:gd name="T9" fmla="*/ 35 h 36"/>
              </a:gdLst>
              <a:ahLst/>
              <a:cxnLst>
                <a:cxn ang="0">
                  <a:pos x="T0" y="T1"/>
                </a:cxn>
                <a:cxn ang="0">
                  <a:pos x="T2" y="T3"/>
                </a:cxn>
                <a:cxn ang="0">
                  <a:pos x="T4" y="T5"/>
                </a:cxn>
                <a:cxn ang="0">
                  <a:pos x="T6" y="T7"/>
                </a:cxn>
                <a:cxn ang="0">
                  <a:pos x="T8" y="T9"/>
                </a:cxn>
              </a:cxnLst>
              <a:rect l="0" t="0" r="r" b="b"/>
              <a:pathLst>
                <a:path w="1697" h="36">
                  <a:moveTo>
                    <a:pt x="1696" y="35"/>
                  </a:moveTo>
                  <a:lnTo>
                    <a:pt x="0" y="35"/>
                  </a:lnTo>
                  <a:lnTo>
                    <a:pt x="0" y="0"/>
                  </a:lnTo>
                  <a:lnTo>
                    <a:pt x="1696" y="0"/>
                  </a:lnTo>
                  <a:lnTo>
                    <a:pt x="1696" y="35"/>
                  </a:lnTo>
                </a:path>
              </a:pathLst>
            </a:custGeom>
            <a:solidFill>
              <a:schemeClr val="accent4">
                <a:alpha val="50000"/>
              </a:schemeClr>
            </a:solidFill>
            <a:ln>
              <a:noFill/>
            </a:ln>
            <a:effectLst/>
          </p:spPr>
          <p:txBody>
            <a:bodyPr wrap="none" anchor="ctr"/>
            <a:lstStyle/>
            <a:p>
              <a:endParaRPr lang="en-US" dirty="0">
                <a:latin typeface="Poppins" pitchFamily="2" charset="77"/>
              </a:endParaRPr>
            </a:p>
          </p:txBody>
        </p:sp>
        <p:sp>
          <p:nvSpPr>
            <p:cNvPr id="71" name="Freeform 280">
              <a:extLst>
                <a:ext uri="{FF2B5EF4-FFF2-40B4-BE49-F238E27FC236}">
                  <a16:creationId xmlns:a16="http://schemas.microsoft.com/office/drawing/2014/main" id="{5DED2429-D6AC-B94D-8220-E4ABE2937FA1}"/>
                </a:ext>
              </a:extLst>
            </p:cNvPr>
            <p:cNvSpPr>
              <a:spLocks noChangeArrowheads="1"/>
            </p:cNvSpPr>
            <p:nvPr/>
          </p:nvSpPr>
          <p:spPr bwMode="auto">
            <a:xfrm>
              <a:off x="9991602" y="6308699"/>
              <a:ext cx="373528" cy="516346"/>
            </a:xfrm>
            <a:custGeom>
              <a:avLst/>
              <a:gdLst>
                <a:gd name="T0" fmla="*/ 234 w 302"/>
                <a:gd name="T1" fmla="*/ 67 h 414"/>
                <a:gd name="T2" fmla="*/ 234 w 302"/>
                <a:gd name="T3" fmla="*/ 67 h 414"/>
                <a:gd name="T4" fmla="*/ 255 w 302"/>
                <a:gd name="T5" fmla="*/ 328 h 414"/>
                <a:gd name="T6" fmla="*/ 255 w 302"/>
                <a:gd name="T7" fmla="*/ 328 h 414"/>
                <a:gd name="T8" fmla="*/ 67 w 302"/>
                <a:gd name="T9" fmla="*/ 345 h 414"/>
                <a:gd name="T10" fmla="*/ 67 w 302"/>
                <a:gd name="T11" fmla="*/ 345 h 414"/>
                <a:gd name="T12" fmla="*/ 47 w 302"/>
                <a:gd name="T13" fmla="*/ 85 h 414"/>
                <a:gd name="T14" fmla="*/ 47 w 302"/>
                <a:gd name="T15" fmla="*/ 85 h 414"/>
                <a:gd name="T16" fmla="*/ 234 w 302"/>
                <a:gd name="T17" fmla="*/ 67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14">
                  <a:moveTo>
                    <a:pt x="234" y="67"/>
                  </a:moveTo>
                  <a:lnTo>
                    <a:pt x="234" y="67"/>
                  </a:lnTo>
                  <a:cubicBezTo>
                    <a:pt x="292" y="134"/>
                    <a:pt x="301" y="251"/>
                    <a:pt x="255" y="328"/>
                  </a:cubicBezTo>
                  <a:lnTo>
                    <a:pt x="255" y="328"/>
                  </a:lnTo>
                  <a:cubicBezTo>
                    <a:pt x="208" y="405"/>
                    <a:pt x="124" y="413"/>
                    <a:pt x="67" y="345"/>
                  </a:cubicBezTo>
                  <a:lnTo>
                    <a:pt x="67" y="345"/>
                  </a:lnTo>
                  <a:cubicBezTo>
                    <a:pt x="9" y="278"/>
                    <a:pt x="0" y="162"/>
                    <a:pt x="47" y="85"/>
                  </a:cubicBezTo>
                  <a:lnTo>
                    <a:pt x="47" y="85"/>
                  </a:lnTo>
                  <a:cubicBezTo>
                    <a:pt x="93" y="8"/>
                    <a:pt x="177" y="0"/>
                    <a:pt x="234" y="67"/>
                  </a:cubicBezTo>
                </a:path>
              </a:pathLst>
            </a:custGeom>
            <a:solidFill>
              <a:srgbClr val="E6AB0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72" name="Freeform 281">
              <a:extLst>
                <a:ext uri="{FF2B5EF4-FFF2-40B4-BE49-F238E27FC236}">
                  <a16:creationId xmlns:a16="http://schemas.microsoft.com/office/drawing/2014/main" id="{993EC48C-D137-7E45-A508-1763A460F149}"/>
                </a:ext>
              </a:extLst>
            </p:cNvPr>
            <p:cNvSpPr>
              <a:spLocks noChangeArrowheads="1"/>
            </p:cNvSpPr>
            <p:nvPr/>
          </p:nvSpPr>
          <p:spPr bwMode="auto">
            <a:xfrm>
              <a:off x="9991602" y="6308697"/>
              <a:ext cx="291133" cy="428458"/>
            </a:xfrm>
            <a:custGeom>
              <a:avLst/>
              <a:gdLst>
                <a:gd name="T0" fmla="*/ 47 w 235"/>
                <a:gd name="T1" fmla="*/ 85 h 346"/>
                <a:gd name="T2" fmla="*/ 47 w 235"/>
                <a:gd name="T3" fmla="*/ 85 h 346"/>
                <a:gd name="T4" fmla="*/ 67 w 235"/>
                <a:gd name="T5" fmla="*/ 345 h 346"/>
                <a:gd name="T6" fmla="*/ 234 w 235"/>
                <a:gd name="T7" fmla="*/ 67 h 346"/>
                <a:gd name="T8" fmla="*/ 234 w 235"/>
                <a:gd name="T9" fmla="*/ 67 h 346"/>
                <a:gd name="T10" fmla="*/ 47 w 235"/>
                <a:gd name="T11" fmla="*/ 85 h 346"/>
              </a:gdLst>
              <a:ahLst/>
              <a:cxnLst>
                <a:cxn ang="0">
                  <a:pos x="T0" y="T1"/>
                </a:cxn>
                <a:cxn ang="0">
                  <a:pos x="T2" y="T3"/>
                </a:cxn>
                <a:cxn ang="0">
                  <a:pos x="T4" y="T5"/>
                </a:cxn>
                <a:cxn ang="0">
                  <a:pos x="T6" y="T7"/>
                </a:cxn>
                <a:cxn ang="0">
                  <a:pos x="T8" y="T9"/>
                </a:cxn>
                <a:cxn ang="0">
                  <a:pos x="T10" y="T11"/>
                </a:cxn>
              </a:cxnLst>
              <a:rect l="0" t="0" r="r" b="b"/>
              <a:pathLst>
                <a:path w="235" h="346">
                  <a:moveTo>
                    <a:pt x="47" y="85"/>
                  </a:moveTo>
                  <a:lnTo>
                    <a:pt x="47" y="85"/>
                  </a:lnTo>
                  <a:cubicBezTo>
                    <a:pt x="0" y="162"/>
                    <a:pt x="9" y="278"/>
                    <a:pt x="67" y="345"/>
                  </a:cubicBezTo>
                  <a:lnTo>
                    <a:pt x="234" y="67"/>
                  </a:lnTo>
                  <a:lnTo>
                    <a:pt x="234" y="67"/>
                  </a:lnTo>
                  <a:cubicBezTo>
                    <a:pt x="177" y="0"/>
                    <a:pt x="93" y="8"/>
                    <a:pt x="47" y="85"/>
                  </a:cubicBezTo>
                </a:path>
              </a:pathLst>
            </a:custGeom>
            <a:solidFill>
              <a:srgbClr val="FFBF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73" name="Freeform 282">
              <a:extLst>
                <a:ext uri="{FF2B5EF4-FFF2-40B4-BE49-F238E27FC236}">
                  <a16:creationId xmlns:a16="http://schemas.microsoft.com/office/drawing/2014/main" id="{8790426B-1A70-0F49-B119-044CA9264220}"/>
                </a:ext>
              </a:extLst>
            </p:cNvPr>
            <p:cNvSpPr>
              <a:spLocks noChangeArrowheads="1"/>
            </p:cNvSpPr>
            <p:nvPr/>
          </p:nvSpPr>
          <p:spPr bwMode="auto">
            <a:xfrm>
              <a:off x="8750174" y="6413068"/>
              <a:ext cx="659165" cy="98874"/>
            </a:xfrm>
            <a:custGeom>
              <a:avLst/>
              <a:gdLst>
                <a:gd name="T0" fmla="*/ 526 w 527"/>
                <a:gd name="T1" fmla="*/ 79 h 80"/>
                <a:gd name="T2" fmla="*/ 0 w 527"/>
                <a:gd name="T3" fmla="*/ 79 h 80"/>
                <a:gd name="T4" fmla="*/ 0 w 527"/>
                <a:gd name="T5" fmla="*/ 0 h 80"/>
                <a:gd name="T6" fmla="*/ 526 w 527"/>
                <a:gd name="T7" fmla="*/ 0 h 80"/>
                <a:gd name="T8" fmla="*/ 526 w 527"/>
                <a:gd name="T9" fmla="*/ 79 h 80"/>
              </a:gdLst>
              <a:ahLst/>
              <a:cxnLst>
                <a:cxn ang="0">
                  <a:pos x="T0" y="T1"/>
                </a:cxn>
                <a:cxn ang="0">
                  <a:pos x="T2" y="T3"/>
                </a:cxn>
                <a:cxn ang="0">
                  <a:pos x="T4" y="T5"/>
                </a:cxn>
                <a:cxn ang="0">
                  <a:pos x="T6" y="T7"/>
                </a:cxn>
                <a:cxn ang="0">
                  <a:pos x="T8" y="T9"/>
                </a:cxn>
              </a:cxnLst>
              <a:rect l="0" t="0" r="r" b="b"/>
              <a:pathLst>
                <a:path w="527" h="80">
                  <a:moveTo>
                    <a:pt x="526" y="79"/>
                  </a:moveTo>
                  <a:lnTo>
                    <a:pt x="0" y="79"/>
                  </a:lnTo>
                  <a:lnTo>
                    <a:pt x="0" y="0"/>
                  </a:lnTo>
                  <a:lnTo>
                    <a:pt x="526" y="0"/>
                  </a:lnTo>
                  <a:lnTo>
                    <a:pt x="526" y="79"/>
                  </a:lnTo>
                </a:path>
              </a:pathLst>
            </a:custGeom>
            <a:solidFill>
              <a:schemeClr val="accent6">
                <a:alpha val="50000"/>
              </a:schemeClr>
            </a:solidFill>
            <a:ln>
              <a:noFill/>
            </a:ln>
            <a:effectLst/>
          </p:spPr>
          <p:txBody>
            <a:bodyPr wrap="none" anchor="ctr"/>
            <a:lstStyle/>
            <a:p>
              <a:endParaRPr lang="en-US" dirty="0">
                <a:latin typeface="Poppins" pitchFamily="2" charset="77"/>
              </a:endParaRPr>
            </a:p>
          </p:txBody>
        </p:sp>
        <p:sp>
          <p:nvSpPr>
            <p:cNvPr id="74" name="Freeform 283">
              <a:extLst>
                <a:ext uri="{FF2B5EF4-FFF2-40B4-BE49-F238E27FC236}">
                  <a16:creationId xmlns:a16="http://schemas.microsoft.com/office/drawing/2014/main" id="{B9BA7C3A-25B1-EE42-A91E-402611E86972}"/>
                </a:ext>
              </a:extLst>
            </p:cNvPr>
            <p:cNvSpPr>
              <a:spLocks noChangeArrowheads="1"/>
            </p:cNvSpPr>
            <p:nvPr/>
          </p:nvSpPr>
          <p:spPr bwMode="auto">
            <a:xfrm>
              <a:off x="9453285" y="6413068"/>
              <a:ext cx="115355" cy="98874"/>
            </a:xfrm>
            <a:custGeom>
              <a:avLst/>
              <a:gdLst>
                <a:gd name="T0" fmla="*/ 53 w 94"/>
                <a:gd name="T1" fmla="*/ 79 h 80"/>
                <a:gd name="T2" fmla="*/ 47 w 94"/>
                <a:gd name="T3" fmla="*/ 79 h 80"/>
                <a:gd name="T4" fmla="*/ 41 w 94"/>
                <a:gd name="T5" fmla="*/ 79 h 80"/>
                <a:gd name="T6" fmla="*/ 41 w 94"/>
                <a:gd name="T7" fmla="*/ 79 h 80"/>
                <a:gd name="T8" fmla="*/ 12 w 94"/>
                <a:gd name="T9" fmla="*/ 68 h 80"/>
                <a:gd name="T10" fmla="*/ 12 w 94"/>
                <a:gd name="T11" fmla="*/ 68 h 80"/>
                <a:gd name="T12" fmla="*/ 0 w 94"/>
                <a:gd name="T13" fmla="*/ 39 h 80"/>
                <a:gd name="T14" fmla="*/ 0 w 94"/>
                <a:gd name="T15" fmla="*/ 39 h 80"/>
                <a:gd name="T16" fmla="*/ 12 w 94"/>
                <a:gd name="T17" fmla="*/ 11 h 80"/>
                <a:gd name="T18" fmla="*/ 12 w 94"/>
                <a:gd name="T19" fmla="*/ 11 h 80"/>
                <a:gd name="T20" fmla="*/ 41 w 94"/>
                <a:gd name="T21" fmla="*/ 0 h 80"/>
                <a:gd name="T22" fmla="*/ 47 w 94"/>
                <a:gd name="T23" fmla="*/ 0 h 80"/>
                <a:gd name="T24" fmla="*/ 53 w 94"/>
                <a:gd name="T25" fmla="*/ 0 h 80"/>
                <a:gd name="T26" fmla="*/ 53 w 94"/>
                <a:gd name="T27" fmla="*/ 0 h 80"/>
                <a:gd name="T28" fmla="*/ 82 w 94"/>
                <a:gd name="T29" fmla="*/ 11 h 80"/>
                <a:gd name="T30" fmla="*/ 82 w 94"/>
                <a:gd name="T31" fmla="*/ 11 h 80"/>
                <a:gd name="T32" fmla="*/ 93 w 94"/>
                <a:gd name="T33" fmla="*/ 39 h 80"/>
                <a:gd name="T34" fmla="*/ 93 w 94"/>
                <a:gd name="T35" fmla="*/ 39 h 80"/>
                <a:gd name="T36" fmla="*/ 82 w 94"/>
                <a:gd name="T37" fmla="*/ 68 h 80"/>
                <a:gd name="T38" fmla="*/ 82 w 94"/>
                <a:gd name="T39" fmla="*/ 68 h 80"/>
                <a:gd name="T40" fmla="*/ 53 w 94"/>
                <a:gd name="T41" fmla="*/ 7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80">
                  <a:moveTo>
                    <a:pt x="53" y="79"/>
                  </a:moveTo>
                  <a:lnTo>
                    <a:pt x="47" y="79"/>
                  </a:lnTo>
                  <a:lnTo>
                    <a:pt x="41" y="79"/>
                  </a:lnTo>
                  <a:lnTo>
                    <a:pt x="41" y="79"/>
                  </a:lnTo>
                  <a:cubicBezTo>
                    <a:pt x="30" y="79"/>
                    <a:pt x="19" y="75"/>
                    <a:pt x="12" y="68"/>
                  </a:cubicBezTo>
                  <a:lnTo>
                    <a:pt x="12" y="68"/>
                  </a:lnTo>
                  <a:cubicBezTo>
                    <a:pt x="4" y="60"/>
                    <a:pt x="0" y="50"/>
                    <a:pt x="0" y="39"/>
                  </a:cubicBezTo>
                  <a:lnTo>
                    <a:pt x="0" y="39"/>
                  </a:lnTo>
                  <a:cubicBezTo>
                    <a:pt x="0" y="28"/>
                    <a:pt x="4" y="19"/>
                    <a:pt x="12" y="11"/>
                  </a:cubicBezTo>
                  <a:lnTo>
                    <a:pt x="12" y="11"/>
                  </a:lnTo>
                  <a:cubicBezTo>
                    <a:pt x="19" y="4"/>
                    <a:pt x="30" y="0"/>
                    <a:pt x="41" y="0"/>
                  </a:cubicBezTo>
                  <a:lnTo>
                    <a:pt x="47" y="0"/>
                  </a:lnTo>
                  <a:lnTo>
                    <a:pt x="53" y="0"/>
                  </a:lnTo>
                  <a:lnTo>
                    <a:pt x="53" y="0"/>
                  </a:lnTo>
                  <a:cubicBezTo>
                    <a:pt x="64" y="0"/>
                    <a:pt x="74" y="4"/>
                    <a:pt x="82" y="11"/>
                  </a:cubicBezTo>
                  <a:lnTo>
                    <a:pt x="82" y="11"/>
                  </a:lnTo>
                  <a:cubicBezTo>
                    <a:pt x="89" y="19"/>
                    <a:pt x="93" y="28"/>
                    <a:pt x="93" y="39"/>
                  </a:cubicBezTo>
                  <a:lnTo>
                    <a:pt x="93" y="39"/>
                  </a:lnTo>
                  <a:cubicBezTo>
                    <a:pt x="93" y="50"/>
                    <a:pt x="89" y="60"/>
                    <a:pt x="82" y="68"/>
                  </a:cubicBezTo>
                  <a:lnTo>
                    <a:pt x="82" y="68"/>
                  </a:lnTo>
                  <a:cubicBezTo>
                    <a:pt x="74" y="75"/>
                    <a:pt x="64" y="79"/>
                    <a:pt x="53" y="79"/>
                  </a:cubicBezTo>
                </a:path>
              </a:pathLst>
            </a:custGeom>
            <a:solidFill>
              <a:schemeClr val="accent1"/>
            </a:solidFill>
            <a:ln>
              <a:noFill/>
            </a:ln>
            <a:effectLst/>
          </p:spPr>
          <p:txBody>
            <a:bodyPr wrap="none" anchor="ctr"/>
            <a:lstStyle/>
            <a:p>
              <a:endParaRPr lang="en-US" dirty="0">
                <a:latin typeface="Poppins" pitchFamily="2" charset="77"/>
              </a:endParaRPr>
            </a:p>
          </p:txBody>
        </p:sp>
        <p:sp>
          <p:nvSpPr>
            <p:cNvPr id="75" name="Freeform 284">
              <a:extLst>
                <a:ext uri="{FF2B5EF4-FFF2-40B4-BE49-F238E27FC236}">
                  <a16:creationId xmlns:a16="http://schemas.microsoft.com/office/drawing/2014/main" id="{906F49B7-7C03-3B42-BA8E-385EF74B6E51}"/>
                </a:ext>
              </a:extLst>
            </p:cNvPr>
            <p:cNvSpPr>
              <a:spLocks noChangeArrowheads="1"/>
            </p:cNvSpPr>
            <p:nvPr/>
          </p:nvSpPr>
          <p:spPr bwMode="auto">
            <a:xfrm>
              <a:off x="8750176" y="6616310"/>
              <a:ext cx="1087623" cy="98874"/>
            </a:xfrm>
            <a:custGeom>
              <a:avLst/>
              <a:gdLst>
                <a:gd name="T0" fmla="*/ 873 w 874"/>
                <a:gd name="T1" fmla="*/ 80 h 81"/>
                <a:gd name="T2" fmla="*/ 0 w 874"/>
                <a:gd name="T3" fmla="*/ 80 h 81"/>
                <a:gd name="T4" fmla="*/ 0 w 874"/>
                <a:gd name="T5" fmla="*/ 0 h 81"/>
                <a:gd name="T6" fmla="*/ 873 w 874"/>
                <a:gd name="T7" fmla="*/ 0 h 81"/>
                <a:gd name="T8" fmla="*/ 873 w 874"/>
                <a:gd name="T9" fmla="*/ 80 h 81"/>
              </a:gdLst>
              <a:ahLst/>
              <a:cxnLst>
                <a:cxn ang="0">
                  <a:pos x="T0" y="T1"/>
                </a:cxn>
                <a:cxn ang="0">
                  <a:pos x="T2" y="T3"/>
                </a:cxn>
                <a:cxn ang="0">
                  <a:pos x="T4" y="T5"/>
                </a:cxn>
                <a:cxn ang="0">
                  <a:pos x="T6" y="T7"/>
                </a:cxn>
                <a:cxn ang="0">
                  <a:pos x="T8" y="T9"/>
                </a:cxn>
              </a:cxnLst>
              <a:rect l="0" t="0" r="r" b="b"/>
              <a:pathLst>
                <a:path w="874" h="81">
                  <a:moveTo>
                    <a:pt x="873" y="80"/>
                  </a:moveTo>
                  <a:lnTo>
                    <a:pt x="0" y="80"/>
                  </a:lnTo>
                  <a:lnTo>
                    <a:pt x="0" y="0"/>
                  </a:lnTo>
                  <a:lnTo>
                    <a:pt x="873" y="0"/>
                  </a:lnTo>
                  <a:lnTo>
                    <a:pt x="873" y="80"/>
                  </a:lnTo>
                </a:path>
              </a:pathLst>
            </a:custGeom>
            <a:solidFill>
              <a:schemeClr val="accent6">
                <a:alpha val="50000"/>
              </a:schemeClr>
            </a:solidFill>
            <a:ln>
              <a:noFill/>
            </a:ln>
            <a:effectLst/>
          </p:spPr>
          <p:txBody>
            <a:bodyPr wrap="none" anchor="ctr"/>
            <a:lstStyle/>
            <a:p>
              <a:endParaRPr lang="en-US" dirty="0">
                <a:latin typeface="Poppins" pitchFamily="2" charset="77"/>
              </a:endParaRPr>
            </a:p>
          </p:txBody>
        </p:sp>
        <p:sp>
          <p:nvSpPr>
            <p:cNvPr id="76" name="Freeform 285">
              <a:extLst>
                <a:ext uri="{FF2B5EF4-FFF2-40B4-BE49-F238E27FC236}">
                  <a16:creationId xmlns:a16="http://schemas.microsoft.com/office/drawing/2014/main" id="{64AA4375-FEBE-5E45-A9AC-4800AF278C1C}"/>
                </a:ext>
              </a:extLst>
            </p:cNvPr>
            <p:cNvSpPr>
              <a:spLocks noChangeArrowheads="1"/>
            </p:cNvSpPr>
            <p:nvPr/>
          </p:nvSpPr>
          <p:spPr bwMode="auto">
            <a:xfrm>
              <a:off x="8579892" y="6028553"/>
              <a:ext cx="2114822" cy="43944"/>
            </a:xfrm>
            <a:custGeom>
              <a:avLst/>
              <a:gdLst>
                <a:gd name="T0" fmla="*/ 1696 w 1697"/>
                <a:gd name="T1" fmla="*/ 35 h 36"/>
                <a:gd name="T2" fmla="*/ 0 w 1697"/>
                <a:gd name="T3" fmla="*/ 35 h 36"/>
                <a:gd name="T4" fmla="*/ 0 w 1697"/>
                <a:gd name="T5" fmla="*/ 0 h 36"/>
                <a:gd name="T6" fmla="*/ 1696 w 1697"/>
                <a:gd name="T7" fmla="*/ 0 h 36"/>
                <a:gd name="T8" fmla="*/ 1696 w 1697"/>
                <a:gd name="T9" fmla="*/ 35 h 36"/>
              </a:gdLst>
              <a:ahLst/>
              <a:cxnLst>
                <a:cxn ang="0">
                  <a:pos x="T0" y="T1"/>
                </a:cxn>
                <a:cxn ang="0">
                  <a:pos x="T2" y="T3"/>
                </a:cxn>
                <a:cxn ang="0">
                  <a:pos x="T4" y="T5"/>
                </a:cxn>
                <a:cxn ang="0">
                  <a:pos x="T6" y="T7"/>
                </a:cxn>
                <a:cxn ang="0">
                  <a:pos x="T8" y="T9"/>
                </a:cxn>
              </a:cxnLst>
              <a:rect l="0" t="0" r="r" b="b"/>
              <a:pathLst>
                <a:path w="1697" h="36">
                  <a:moveTo>
                    <a:pt x="1696" y="35"/>
                  </a:moveTo>
                  <a:lnTo>
                    <a:pt x="0" y="35"/>
                  </a:lnTo>
                  <a:lnTo>
                    <a:pt x="0" y="0"/>
                  </a:lnTo>
                  <a:lnTo>
                    <a:pt x="1696" y="0"/>
                  </a:lnTo>
                  <a:lnTo>
                    <a:pt x="1696" y="35"/>
                  </a:lnTo>
                </a:path>
              </a:pathLst>
            </a:custGeom>
            <a:solidFill>
              <a:schemeClr val="accent4">
                <a:alpha val="50000"/>
              </a:schemeClr>
            </a:solidFill>
            <a:ln>
              <a:noFill/>
            </a:ln>
            <a:effectLst/>
          </p:spPr>
          <p:txBody>
            <a:bodyPr wrap="none" anchor="ctr"/>
            <a:lstStyle/>
            <a:p>
              <a:endParaRPr lang="en-US" dirty="0">
                <a:latin typeface="Poppins" pitchFamily="2" charset="77"/>
              </a:endParaRPr>
            </a:p>
          </p:txBody>
        </p:sp>
        <p:sp>
          <p:nvSpPr>
            <p:cNvPr id="77" name="Freeform 286">
              <a:extLst>
                <a:ext uri="{FF2B5EF4-FFF2-40B4-BE49-F238E27FC236}">
                  <a16:creationId xmlns:a16="http://schemas.microsoft.com/office/drawing/2014/main" id="{0C75A236-E0DB-A54D-8F87-F6C9119036E4}"/>
                </a:ext>
              </a:extLst>
            </p:cNvPr>
            <p:cNvSpPr>
              <a:spLocks noChangeArrowheads="1"/>
            </p:cNvSpPr>
            <p:nvPr/>
          </p:nvSpPr>
          <p:spPr bwMode="auto">
            <a:xfrm>
              <a:off x="8706230" y="9527622"/>
              <a:ext cx="428458" cy="395500"/>
            </a:xfrm>
            <a:custGeom>
              <a:avLst/>
              <a:gdLst>
                <a:gd name="T0" fmla="*/ 342 w 343"/>
                <a:gd name="T1" fmla="*/ 317 h 318"/>
                <a:gd name="T2" fmla="*/ 0 w 343"/>
                <a:gd name="T3" fmla="*/ 317 h 318"/>
                <a:gd name="T4" fmla="*/ 0 w 343"/>
                <a:gd name="T5" fmla="*/ 0 h 318"/>
                <a:gd name="T6" fmla="*/ 342 w 343"/>
                <a:gd name="T7" fmla="*/ 0 h 318"/>
                <a:gd name="T8" fmla="*/ 342 w 343"/>
                <a:gd name="T9" fmla="*/ 317 h 318"/>
              </a:gdLst>
              <a:ahLst/>
              <a:cxnLst>
                <a:cxn ang="0">
                  <a:pos x="T0" y="T1"/>
                </a:cxn>
                <a:cxn ang="0">
                  <a:pos x="T2" y="T3"/>
                </a:cxn>
                <a:cxn ang="0">
                  <a:pos x="T4" y="T5"/>
                </a:cxn>
                <a:cxn ang="0">
                  <a:pos x="T6" y="T7"/>
                </a:cxn>
                <a:cxn ang="0">
                  <a:pos x="T8" y="T9"/>
                </a:cxn>
              </a:cxnLst>
              <a:rect l="0" t="0" r="r" b="b"/>
              <a:pathLst>
                <a:path w="343" h="318">
                  <a:moveTo>
                    <a:pt x="342" y="317"/>
                  </a:moveTo>
                  <a:lnTo>
                    <a:pt x="0" y="317"/>
                  </a:lnTo>
                  <a:lnTo>
                    <a:pt x="0" y="0"/>
                  </a:lnTo>
                  <a:lnTo>
                    <a:pt x="342" y="0"/>
                  </a:lnTo>
                  <a:lnTo>
                    <a:pt x="342" y="317"/>
                  </a:lnTo>
                </a:path>
              </a:pathLst>
            </a:custGeom>
            <a:solidFill>
              <a:schemeClr val="accent1"/>
            </a:solidFill>
            <a:ln>
              <a:noFill/>
            </a:ln>
            <a:effectLst/>
          </p:spPr>
          <p:txBody>
            <a:bodyPr wrap="none" anchor="ctr"/>
            <a:lstStyle/>
            <a:p>
              <a:endParaRPr lang="en-US" dirty="0">
                <a:latin typeface="Poppins" pitchFamily="2" charset="77"/>
              </a:endParaRPr>
            </a:p>
          </p:txBody>
        </p:sp>
        <p:sp>
          <p:nvSpPr>
            <p:cNvPr id="78" name="Freeform 287">
              <a:extLst>
                <a:ext uri="{FF2B5EF4-FFF2-40B4-BE49-F238E27FC236}">
                  <a16:creationId xmlns:a16="http://schemas.microsoft.com/office/drawing/2014/main" id="{5A71A979-2D64-0A49-BFE2-4DB929B95328}"/>
                </a:ext>
              </a:extLst>
            </p:cNvPr>
            <p:cNvSpPr>
              <a:spLocks noChangeArrowheads="1"/>
            </p:cNvSpPr>
            <p:nvPr/>
          </p:nvSpPr>
          <p:spPr bwMode="auto">
            <a:xfrm>
              <a:off x="8816093" y="9621005"/>
              <a:ext cx="208735" cy="214227"/>
            </a:xfrm>
            <a:custGeom>
              <a:avLst/>
              <a:gdLst>
                <a:gd name="T0" fmla="*/ 83 w 168"/>
                <a:gd name="T1" fmla="*/ 0 h 172"/>
                <a:gd name="T2" fmla="*/ 0 w 168"/>
                <a:gd name="T3" fmla="*/ 86 h 172"/>
                <a:gd name="T4" fmla="*/ 52 w 168"/>
                <a:gd name="T5" fmla="*/ 86 h 172"/>
                <a:gd name="T6" fmla="*/ 52 w 168"/>
                <a:gd name="T7" fmla="*/ 171 h 172"/>
                <a:gd name="T8" fmla="*/ 115 w 168"/>
                <a:gd name="T9" fmla="*/ 171 h 172"/>
                <a:gd name="T10" fmla="*/ 115 w 168"/>
                <a:gd name="T11" fmla="*/ 86 h 172"/>
                <a:gd name="T12" fmla="*/ 167 w 168"/>
                <a:gd name="T13" fmla="*/ 86 h 172"/>
                <a:gd name="T14" fmla="*/ 83 w 168"/>
                <a:gd name="T15" fmla="*/ 0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72">
                  <a:moveTo>
                    <a:pt x="83" y="0"/>
                  </a:moveTo>
                  <a:lnTo>
                    <a:pt x="0" y="86"/>
                  </a:lnTo>
                  <a:lnTo>
                    <a:pt x="52" y="86"/>
                  </a:lnTo>
                  <a:lnTo>
                    <a:pt x="52" y="171"/>
                  </a:lnTo>
                  <a:lnTo>
                    <a:pt x="115" y="171"/>
                  </a:lnTo>
                  <a:lnTo>
                    <a:pt x="115" y="86"/>
                  </a:lnTo>
                  <a:lnTo>
                    <a:pt x="167" y="86"/>
                  </a:lnTo>
                  <a:lnTo>
                    <a:pt x="83" y="0"/>
                  </a:lnTo>
                </a:path>
              </a:pathLst>
            </a:custGeom>
            <a:solidFill>
              <a:schemeClr val="bg1"/>
            </a:solidFill>
            <a:ln>
              <a:noFill/>
            </a:ln>
            <a:effectLst/>
          </p:spPr>
          <p:txBody>
            <a:bodyPr wrap="none" anchor="ctr"/>
            <a:lstStyle/>
            <a:p>
              <a:endParaRPr lang="en-US" dirty="0">
                <a:latin typeface="Poppins" pitchFamily="2" charset="77"/>
              </a:endParaRPr>
            </a:p>
          </p:txBody>
        </p:sp>
        <p:sp>
          <p:nvSpPr>
            <p:cNvPr id="79" name="Freeform 288">
              <a:extLst>
                <a:ext uri="{FF2B5EF4-FFF2-40B4-BE49-F238E27FC236}">
                  <a16:creationId xmlns:a16="http://schemas.microsoft.com/office/drawing/2014/main" id="{EA7D28AF-9698-CB4A-B99F-002D8F695D49}"/>
                </a:ext>
              </a:extLst>
            </p:cNvPr>
            <p:cNvSpPr>
              <a:spLocks noChangeArrowheads="1"/>
            </p:cNvSpPr>
            <p:nvPr/>
          </p:nvSpPr>
          <p:spPr bwMode="auto">
            <a:xfrm>
              <a:off x="9244550" y="9527622"/>
              <a:ext cx="428458" cy="395500"/>
            </a:xfrm>
            <a:custGeom>
              <a:avLst/>
              <a:gdLst>
                <a:gd name="T0" fmla="*/ 0 w 343"/>
                <a:gd name="T1" fmla="*/ 0 h 318"/>
                <a:gd name="T2" fmla="*/ 342 w 343"/>
                <a:gd name="T3" fmla="*/ 0 h 318"/>
                <a:gd name="T4" fmla="*/ 342 w 343"/>
                <a:gd name="T5" fmla="*/ 317 h 318"/>
                <a:gd name="T6" fmla="*/ 0 w 343"/>
                <a:gd name="T7" fmla="*/ 317 h 318"/>
                <a:gd name="T8" fmla="*/ 0 w 343"/>
                <a:gd name="T9" fmla="*/ 0 h 318"/>
              </a:gdLst>
              <a:ahLst/>
              <a:cxnLst>
                <a:cxn ang="0">
                  <a:pos x="T0" y="T1"/>
                </a:cxn>
                <a:cxn ang="0">
                  <a:pos x="T2" y="T3"/>
                </a:cxn>
                <a:cxn ang="0">
                  <a:pos x="T4" y="T5"/>
                </a:cxn>
                <a:cxn ang="0">
                  <a:pos x="T6" y="T7"/>
                </a:cxn>
                <a:cxn ang="0">
                  <a:pos x="T8" y="T9"/>
                </a:cxn>
              </a:cxnLst>
              <a:rect l="0" t="0" r="r" b="b"/>
              <a:pathLst>
                <a:path w="343" h="318">
                  <a:moveTo>
                    <a:pt x="0" y="0"/>
                  </a:moveTo>
                  <a:lnTo>
                    <a:pt x="342" y="0"/>
                  </a:lnTo>
                  <a:lnTo>
                    <a:pt x="342" y="317"/>
                  </a:lnTo>
                  <a:lnTo>
                    <a:pt x="0" y="317"/>
                  </a:lnTo>
                  <a:lnTo>
                    <a:pt x="0" y="0"/>
                  </a:lnTo>
                </a:path>
              </a:pathLst>
            </a:custGeom>
            <a:solidFill>
              <a:schemeClr val="accent5"/>
            </a:solidFill>
            <a:ln>
              <a:noFill/>
            </a:ln>
            <a:effectLst/>
          </p:spPr>
          <p:txBody>
            <a:bodyPr wrap="none" anchor="ctr"/>
            <a:lstStyle/>
            <a:p>
              <a:endParaRPr lang="en-US" dirty="0">
                <a:latin typeface="Poppins" pitchFamily="2" charset="77"/>
              </a:endParaRPr>
            </a:p>
          </p:txBody>
        </p:sp>
        <p:sp>
          <p:nvSpPr>
            <p:cNvPr id="80" name="Freeform 289">
              <a:extLst>
                <a:ext uri="{FF2B5EF4-FFF2-40B4-BE49-F238E27FC236}">
                  <a16:creationId xmlns:a16="http://schemas.microsoft.com/office/drawing/2014/main" id="{AED3E45D-3870-2D4E-AFB9-E26C6C02586D}"/>
                </a:ext>
              </a:extLst>
            </p:cNvPr>
            <p:cNvSpPr>
              <a:spLocks noChangeArrowheads="1"/>
            </p:cNvSpPr>
            <p:nvPr/>
          </p:nvSpPr>
          <p:spPr bwMode="auto">
            <a:xfrm>
              <a:off x="9354412" y="9621005"/>
              <a:ext cx="208735" cy="214227"/>
            </a:xfrm>
            <a:custGeom>
              <a:avLst/>
              <a:gdLst>
                <a:gd name="T0" fmla="*/ 83 w 167"/>
                <a:gd name="T1" fmla="*/ 171 h 172"/>
                <a:gd name="T2" fmla="*/ 166 w 167"/>
                <a:gd name="T3" fmla="*/ 84 h 172"/>
                <a:gd name="T4" fmla="*/ 115 w 167"/>
                <a:gd name="T5" fmla="*/ 84 h 172"/>
                <a:gd name="T6" fmla="*/ 115 w 167"/>
                <a:gd name="T7" fmla="*/ 0 h 172"/>
                <a:gd name="T8" fmla="*/ 51 w 167"/>
                <a:gd name="T9" fmla="*/ 0 h 172"/>
                <a:gd name="T10" fmla="*/ 51 w 167"/>
                <a:gd name="T11" fmla="*/ 84 h 172"/>
                <a:gd name="T12" fmla="*/ 0 w 167"/>
                <a:gd name="T13" fmla="*/ 84 h 172"/>
                <a:gd name="T14" fmla="*/ 83 w 167"/>
                <a:gd name="T15" fmla="*/ 171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72">
                  <a:moveTo>
                    <a:pt x="83" y="171"/>
                  </a:moveTo>
                  <a:lnTo>
                    <a:pt x="166" y="84"/>
                  </a:lnTo>
                  <a:lnTo>
                    <a:pt x="115" y="84"/>
                  </a:lnTo>
                  <a:lnTo>
                    <a:pt x="115" y="0"/>
                  </a:lnTo>
                  <a:lnTo>
                    <a:pt x="51" y="0"/>
                  </a:lnTo>
                  <a:lnTo>
                    <a:pt x="51" y="84"/>
                  </a:lnTo>
                  <a:lnTo>
                    <a:pt x="0" y="84"/>
                  </a:lnTo>
                  <a:lnTo>
                    <a:pt x="83" y="171"/>
                  </a:lnTo>
                </a:path>
              </a:pathLst>
            </a:custGeom>
            <a:solidFill>
              <a:schemeClr val="bg1"/>
            </a:solidFill>
            <a:ln>
              <a:noFill/>
            </a:ln>
            <a:effectLst/>
          </p:spPr>
          <p:txBody>
            <a:bodyPr wrap="none" anchor="ctr"/>
            <a:lstStyle/>
            <a:p>
              <a:endParaRPr lang="en-US" dirty="0">
                <a:latin typeface="Poppins" pitchFamily="2" charset="77"/>
              </a:endParaRPr>
            </a:p>
          </p:txBody>
        </p:sp>
        <p:sp>
          <p:nvSpPr>
            <p:cNvPr id="81" name="Freeform 290">
              <a:extLst>
                <a:ext uri="{FF2B5EF4-FFF2-40B4-BE49-F238E27FC236}">
                  <a16:creationId xmlns:a16="http://schemas.microsoft.com/office/drawing/2014/main" id="{980FC5A3-F6EA-3144-A0A9-59B61123135D}"/>
                </a:ext>
              </a:extLst>
            </p:cNvPr>
            <p:cNvSpPr>
              <a:spLocks noChangeArrowheads="1"/>
            </p:cNvSpPr>
            <p:nvPr/>
          </p:nvSpPr>
          <p:spPr bwMode="auto">
            <a:xfrm>
              <a:off x="9771880" y="9527622"/>
              <a:ext cx="791000" cy="395500"/>
            </a:xfrm>
            <a:custGeom>
              <a:avLst/>
              <a:gdLst>
                <a:gd name="T0" fmla="*/ 636 w 637"/>
                <a:gd name="T1" fmla="*/ 317 h 318"/>
                <a:gd name="T2" fmla="*/ 0 w 637"/>
                <a:gd name="T3" fmla="*/ 317 h 318"/>
                <a:gd name="T4" fmla="*/ 0 w 637"/>
                <a:gd name="T5" fmla="*/ 0 h 318"/>
                <a:gd name="T6" fmla="*/ 636 w 637"/>
                <a:gd name="T7" fmla="*/ 0 h 318"/>
                <a:gd name="T8" fmla="*/ 636 w 637"/>
                <a:gd name="T9" fmla="*/ 317 h 318"/>
              </a:gdLst>
              <a:ahLst/>
              <a:cxnLst>
                <a:cxn ang="0">
                  <a:pos x="T0" y="T1"/>
                </a:cxn>
                <a:cxn ang="0">
                  <a:pos x="T2" y="T3"/>
                </a:cxn>
                <a:cxn ang="0">
                  <a:pos x="T4" y="T5"/>
                </a:cxn>
                <a:cxn ang="0">
                  <a:pos x="T6" y="T7"/>
                </a:cxn>
                <a:cxn ang="0">
                  <a:pos x="T8" y="T9"/>
                </a:cxn>
              </a:cxnLst>
              <a:rect l="0" t="0" r="r" b="b"/>
              <a:pathLst>
                <a:path w="637" h="318">
                  <a:moveTo>
                    <a:pt x="636" y="317"/>
                  </a:moveTo>
                  <a:lnTo>
                    <a:pt x="0" y="317"/>
                  </a:lnTo>
                  <a:lnTo>
                    <a:pt x="0" y="0"/>
                  </a:lnTo>
                  <a:lnTo>
                    <a:pt x="636" y="0"/>
                  </a:lnTo>
                  <a:lnTo>
                    <a:pt x="636" y="317"/>
                  </a:lnTo>
                </a:path>
              </a:pathLst>
            </a:custGeom>
            <a:solidFill>
              <a:schemeClr val="accent6">
                <a:alpha val="50000"/>
              </a:schemeClr>
            </a:solidFill>
            <a:ln>
              <a:noFill/>
            </a:ln>
            <a:effectLst/>
          </p:spPr>
          <p:txBody>
            <a:bodyPr wrap="none" anchor="ctr"/>
            <a:lstStyle/>
            <a:p>
              <a:endParaRPr lang="en-US" dirty="0">
                <a:latin typeface="Poppins" pitchFamily="2" charset="77"/>
              </a:endParaRPr>
            </a:p>
          </p:txBody>
        </p:sp>
        <p:sp>
          <p:nvSpPr>
            <p:cNvPr id="82" name="Freeform 291">
              <a:extLst>
                <a:ext uri="{FF2B5EF4-FFF2-40B4-BE49-F238E27FC236}">
                  <a16:creationId xmlns:a16="http://schemas.microsoft.com/office/drawing/2014/main" id="{F64702DB-4589-844A-B825-8A6266CEACCB}"/>
                </a:ext>
              </a:extLst>
            </p:cNvPr>
            <p:cNvSpPr>
              <a:spLocks noChangeArrowheads="1"/>
            </p:cNvSpPr>
            <p:nvPr/>
          </p:nvSpPr>
          <p:spPr bwMode="auto">
            <a:xfrm>
              <a:off x="9876251" y="9675936"/>
              <a:ext cx="109861" cy="109861"/>
            </a:xfrm>
            <a:custGeom>
              <a:avLst/>
              <a:gdLst>
                <a:gd name="T0" fmla="*/ 87 w 88"/>
                <a:gd name="T1" fmla="*/ 44 h 88"/>
                <a:gd name="T2" fmla="*/ 87 w 88"/>
                <a:gd name="T3" fmla="*/ 44 h 88"/>
                <a:gd name="T4" fmla="*/ 43 w 88"/>
                <a:gd name="T5" fmla="*/ 87 h 88"/>
                <a:gd name="T6" fmla="*/ 43 w 88"/>
                <a:gd name="T7" fmla="*/ 87 h 88"/>
                <a:gd name="T8" fmla="*/ 0 w 88"/>
                <a:gd name="T9" fmla="*/ 44 h 88"/>
                <a:gd name="T10" fmla="*/ 0 w 88"/>
                <a:gd name="T11" fmla="*/ 44 h 88"/>
                <a:gd name="T12" fmla="*/ 43 w 88"/>
                <a:gd name="T13" fmla="*/ 0 h 88"/>
                <a:gd name="T14" fmla="*/ 43 w 88"/>
                <a:gd name="T15" fmla="*/ 0 h 88"/>
                <a:gd name="T16" fmla="*/ 87 w 88"/>
                <a:gd name="T17"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88">
                  <a:moveTo>
                    <a:pt x="87" y="44"/>
                  </a:moveTo>
                  <a:lnTo>
                    <a:pt x="87" y="44"/>
                  </a:lnTo>
                  <a:cubicBezTo>
                    <a:pt x="87" y="67"/>
                    <a:pt x="67" y="87"/>
                    <a:pt x="43" y="87"/>
                  </a:cubicBezTo>
                  <a:lnTo>
                    <a:pt x="43" y="87"/>
                  </a:lnTo>
                  <a:cubicBezTo>
                    <a:pt x="20" y="87"/>
                    <a:pt x="0" y="67"/>
                    <a:pt x="0" y="44"/>
                  </a:cubicBezTo>
                  <a:lnTo>
                    <a:pt x="0" y="44"/>
                  </a:lnTo>
                  <a:cubicBezTo>
                    <a:pt x="0" y="20"/>
                    <a:pt x="20" y="0"/>
                    <a:pt x="43" y="0"/>
                  </a:cubicBezTo>
                  <a:lnTo>
                    <a:pt x="43" y="0"/>
                  </a:lnTo>
                  <a:cubicBezTo>
                    <a:pt x="67" y="0"/>
                    <a:pt x="87" y="20"/>
                    <a:pt x="87" y="44"/>
                  </a:cubicBezTo>
                </a:path>
              </a:pathLst>
            </a:custGeom>
            <a:solidFill>
              <a:schemeClr val="accent6"/>
            </a:solidFill>
            <a:ln>
              <a:noFill/>
            </a:ln>
            <a:effectLst/>
          </p:spPr>
          <p:txBody>
            <a:bodyPr wrap="none" anchor="ctr"/>
            <a:lstStyle/>
            <a:p>
              <a:endParaRPr lang="en-US" dirty="0">
                <a:latin typeface="Poppins" pitchFamily="2" charset="77"/>
              </a:endParaRPr>
            </a:p>
          </p:txBody>
        </p:sp>
        <p:sp>
          <p:nvSpPr>
            <p:cNvPr id="83" name="Freeform 292">
              <a:extLst>
                <a:ext uri="{FF2B5EF4-FFF2-40B4-BE49-F238E27FC236}">
                  <a16:creationId xmlns:a16="http://schemas.microsoft.com/office/drawing/2014/main" id="{68030EA0-4AD1-D347-AA49-3B585E04A076}"/>
                </a:ext>
              </a:extLst>
            </p:cNvPr>
            <p:cNvSpPr>
              <a:spLocks noChangeArrowheads="1"/>
            </p:cNvSpPr>
            <p:nvPr/>
          </p:nvSpPr>
          <p:spPr bwMode="auto">
            <a:xfrm>
              <a:off x="10035547" y="9675936"/>
              <a:ext cx="109861" cy="109861"/>
            </a:xfrm>
            <a:custGeom>
              <a:avLst/>
              <a:gdLst>
                <a:gd name="T0" fmla="*/ 87 w 88"/>
                <a:gd name="T1" fmla="*/ 44 h 88"/>
                <a:gd name="T2" fmla="*/ 87 w 88"/>
                <a:gd name="T3" fmla="*/ 44 h 88"/>
                <a:gd name="T4" fmla="*/ 44 w 88"/>
                <a:gd name="T5" fmla="*/ 87 h 88"/>
                <a:gd name="T6" fmla="*/ 44 w 88"/>
                <a:gd name="T7" fmla="*/ 87 h 88"/>
                <a:gd name="T8" fmla="*/ 0 w 88"/>
                <a:gd name="T9" fmla="*/ 44 h 88"/>
                <a:gd name="T10" fmla="*/ 0 w 88"/>
                <a:gd name="T11" fmla="*/ 44 h 88"/>
                <a:gd name="T12" fmla="*/ 44 w 88"/>
                <a:gd name="T13" fmla="*/ 0 h 88"/>
                <a:gd name="T14" fmla="*/ 44 w 88"/>
                <a:gd name="T15" fmla="*/ 0 h 88"/>
                <a:gd name="T16" fmla="*/ 87 w 88"/>
                <a:gd name="T17"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88">
                  <a:moveTo>
                    <a:pt x="87" y="44"/>
                  </a:moveTo>
                  <a:lnTo>
                    <a:pt x="87" y="44"/>
                  </a:lnTo>
                  <a:cubicBezTo>
                    <a:pt x="87" y="67"/>
                    <a:pt x="67" y="87"/>
                    <a:pt x="44" y="87"/>
                  </a:cubicBezTo>
                  <a:lnTo>
                    <a:pt x="44" y="87"/>
                  </a:lnTo>
                  <a:cubicBezTo>
                    <a:pt x="20" y="87"/>
                    <a:pt x="0" y="67"/>
                    <a:pt x="0" y="44"/>
                  </a:cubicBezTo>
                  <a:lnTo>
                    <a:pt x="0" y="44"/>
                  </a:lnTo>
                  <a:cubicBezTo>
                    <a:pt x="0" y="20"/>
                    <a:pt x="20" y="0"/>
                    <a:pt x="44" y="0"/>
                  </a:cubicBezTo>
                  <a:lnTo>
                    <a:pt x="44" y="0"/>
                  </a:lnTo>
                  <a:cubicBezTo>
                    <a:pt x="67" y="0"/>
                    <a:pt x="87" y="20"/>
                    <a:pt x="87" y="44"/>
                  </a:cubicBezTo>
                </a:path>
              </a:pathLst>
            </a:custGeom>
            <a:solidFill>
              <a:schemeClr val="accent6"/>
            </a:solidFill>
            <a:ln>
              <a:noFill/>
            </a:ln>
            <a:effectLst/>
          </p:spPr>
          <p:txBody>
            <a:bodyPr wrap="none" anchor="ctr"/>
            <a:lstStyle/>
            <a:p>
              <a:endParaRPr lang="en-US" dirty="0">
                <a:latin typeface="Poppins" pitchFamily="2" charset="77"/>
              </a:endParaRPr>
            </a:p>
          </p:txBody>
        </p:sp>
        <p:sp>
          <p:nvSpPr>
            <p:cNvPr id="84" name="Freeform 293">
              <a:extLst>
                <a:ext uri="{FF2B5EF4-FFF2-40B4-BE49-F238E27FC236}">
                  <a16:creationId xmlns:a16="http://schemas.microsoft.com/office/drawing/2014/main" id="{F12DC790-AC5C-5B4B-9EE8-4234E36C09A8}"/>
                </a:ext>
              </a:extLst>
            </p:cNvPr>
            <p:cNvSpPr>
              <a:spLocks noChangeArrowheads="1"/>
            </p:cNvSpPr>
            <p:nvPr/>
          </p:nvSpPr>
          <p:spPr bwMode="auto">
            <a:xfrm>
              <a:off x="10194848" y="9675936"/>
              <a:ext cx="109861" cy="109861"/>
            </a:xfrm>
            <a:custGeom>
              <a:avLst/>
              <a:gdLst>
                <a:gd name="T0" fmla="*/ 86 w 87"/>
                <a:gd name="T1" fmla="*/ 44 h 88"/>
                <a:gd name="T2" fmla="*/ 86 w 87"/>
                <a:gd name="T3" fmla="*/ 44 h 88"/>
                <a:gd name="T4" fmla="*/ 43 w 87"/>
                <a:gd name="T5" fmla="*/ 87 h 88"/>
                <a:gd name="T6" fmla="*/ 43 w 87"/>
                <a:gd name="T7" fmla="*/ 87 h 88"/>
                <a:gd name="T8" fmla="*/ 0 w 87"/>
                <a:gd name="T9" fmla="*/ 44 h 88"/>
                <a:gd name="T10" fmla="*/ 0 w 87"/>
                <a:gd name="T11" fmla="*/ 44 h 88"/>
                <a:gd name="T12" fmla="*/ 43 w 87"/>
                <a:gd name="T13" fmla="*/ 0 h 88"/>
                <a:gd name="T14" fmla="*/ 43 w 87"/>
                <a:gd name="T15" fmla="*/ 0 h 88"/>
                <a:gd name="T16" fmla="*/ 86 w 87"/>
                <a:gd name="T17"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88">
                  <a:moveTo>
                    <a:pt x="86" y="44"/>
                  </a:moveTo>
                  <a:lnTo>
                    <a:pt x="86" y="44"/>
                  </a:lnTo>
                  <a:cubicBezTo>
                    <a:pt x="86" y="67"/>
                    <a:pt x="67" y="87"/>
                    <a:pt x="43" y="87"/>
                  </a:cubicBezTo>
                  <a:lnTo>
                    <a:pt x="43" y="87"/>
                  </a:lnTo>
                  <a:cubicBezTo>
                    <a:pt x="19" y="87"/>
                    <a:pt x="0" y="67"/>
                    <a:pt x="0" y="44"/>
                  </a:cubicBezTo>
                  <a:lnTo>
                    <a:pt x="0" y="44"/>
                  </a:lnTo>
                  <a:cubicBezTo>
                    <a:pt x="0" y="20"/>
                    <a:pt x="19" y="0"/>
                    <a:pt x="43" y="0"/>
                  </a:cubicBezTo>
                  <a:lnTo>
                    <a:pt x="43" y="0"/>
                  </a:lnTo>
                  <a:cubicBezTo>
                    <a:pt x="67" y="0"/>
                    <a:pt x="86" y="20"/>
                    <a:pt x="86" y="44"/>
                  </a:cubicBezTo>
                </a:path>
              </a:pathLst>
            </a:custGeom>
            <a:solidFill>
              <a:schemeClr val="accent6"/>
            </a:solidFill>
            <a:ln>
              <a:noFill/>
            </a:ln>
            <a:effectLst/>
          </p:spPr>
          <p:txBody>
            <a:bodyPr wrap="none" anchor="ctr"/>
            <a:lstStyle/>
            <a:p>
              <a:endParaRPr lang="en-US" dirty="0">
                <a:latin typeface="Poppins" pitchFamily="2" charset="77"/>
              </a:endParaRPr>
            </a:p>
          </p:txBody>
        </p:sp>
        <p:sp>
          <p:nvSpPr>
            <p:cNvPr id="85" name="Freeform 294">
              <a:extLst>
                <a:ext uri="{FF2B5EF4-FFF2-40B4-BE49-F238E27FC236}">
                  <a16:creationId xmlns:a16="http://schemas.microsoft.com/office/drawing/2014/main" id="{A1D5F8B7-918E-BC45-9A85-DC1C966E2BA3}"/>
                </a:ext>
              </a:extLst>
            </p:cNvPr>
            <p:cNvSpPr>
              <a:spLocks noChangeArrowheads="1"/>
            </p:cNvSpPr>
            <p:nvPr/>
          </p:nvSpPr>
          <p:spPr bwMode="auto">
            <a:xfrm>
              <a:off x="10354143" y="9675936"/>
              <a:ext cx="109861" cy="109861"/>
            </a:xfrm>
            <a:custGeom>
              <a:avLst/>
              <a:gdLst>
                <a:gd name="T0" fmla="*/ 86 w 87"/>
                <a:gd name="T1" fmla="*/ 44 h 88"/>
                <a:gd name="T2" fmla="*/ 86 w 87"/>
                <a:gd name="T3" fmla="*/ 44 h 88"/>
                <a:gd name="T4" fmla="*/ 43 w 87"/>
                <a:gd name="T5" fmla="*/ 87 h 88"/>
                <a:gd name="T6" fmla="*/ 43 w 87"/>
                <a:gd name="T7" fmla="*/ 87 h 88"/>
                <a:gd name="T8" fmla="*/ 0 w 87"/>
                <a:gd name="T9" fmla="*/ 44 h 88"/>
                <a:gd name="T10" fmla="*/ 0 w 87"/>
                <a:gd name="T11" fmla="*/ 44 h 88"/>
                <a:gd name="T12" fmla="*/ 43 w 87"/>
                <a:gd name="T13" fmla="*/ 0 h 88"/>
                <a:gd name="T14" fmla="*/ 43 w 87"/>
                <a:gd name="T15" fmla="*/ 0 h 88"/>
                <a:gd name="T16" fmla="*/ 86 w 87"/>
                <a:gd name="T17"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88">
                  <a:moveTo>
                    <a:pt x="86" y="44"/>
                  </a:moveTo>
                  <a:lnTo>
                    <a:pt x="86" y="44"/>
                  </a:lnTo>
                  <a:cubicBezTo>
                    <a:pt x="86" y="67"/>
                    <a:pt x="67" y="87"/>
                    <a:pt x="43" y="87"/>
                  </a:cubicBezTo>
                  <a:lnTo>
                    <a:pt x="43" y="87"/>
                  </a:lnTo>
                  <a:cubicBezTo>
                    <a:pt x="20" y="87"/>
                    <a:pt x="0" y="67"/>
                    <a:pt x="0" y="44"/>
                  </a:cubicBezTo>
                  <a:lnTo>
                    <a:pt x="0" y="44"/>
                  </a:lnTo>
                  <a:cubicBezTo>
                    <a:pt x="0" y="20"/>
                    <a:pt x="20" y="0"/>
                    <a:pt x="43" y="0"/>
                  </a:cubicBezTo>
                  <a:lnTo>
                    <a:pt x="43" y="0"/>
                  </a:lnTo>
                  <a:cubicBezTo>
                    <a:pt x="67" y="0"/>
                    <a:pt x="86" y="20"/>
                    <a:pt x="86" y="44"/>
                  </a:cubicBezTo>
                </a:path>
              </a:pathLst>
            </a:custGeom>
            <a:solidFill>
              <a:schemeClr val="accent6"/>
            </a:solidFill>
            <a:ln>
              <a:noFill/>
            </a:ln>
            <a:effectLst/>
          </p:spPr>
          <p:txBody>
            <a:bodyPr wrap="none" anchor="ctr"/>
            <a:lstStyle/>
            <a:p>
              <a:endParaRPr lang="en-US" dirty="0">
                <a:latin typeface="Poppins" pitchFamily="2" charset="77"/>
              </a:endParaRPr>
            </a:p>
          </p:txBody>
        </p:sp>
        <p:sp>
          <p:nvSpPr>
            <p:cNvPr id="86" name="Freeform 295">
              <a:extLst>
                <a:ext uri="{FF2B5EF4-FFF2-40B4-BE49-F238E27FC236}">
                  <a16:creationId xmlns:a16="http://schemas.microsoft.com/office/drawing/2014/main" id="{98D50087-D0BE-6F45-A553-21B9987414A2}"/>
                </a:ext>
              </a:extLst>
            </p:cNvPr>
            <p:cNvSpPr>
              <a:spLocks noChangeArrowheads="1"/>
            </p:cNvSpPr>
            <p:nvPr/>
          </p:nvSpPr>
          <p:spPr bwMode="auto">
            <a:xfrm>
              <a:off x="8849048" y="5286993"/>
              <a:ext cx="379022" cy="516346"/>
            </a:xfrm>
            <a:custGeom>
              <a:avLst/>
              <a:gdLst>
                <a:gd name="T0" fmla="*/ 235 w 303"/>
                <a:gd name="T1" fmla="*/ 67 h 414"/>
                <a:gd name="T2" fmla="*/ 235 w 303"/>
                <a:gd name="T3" fmla="*/ 67 h 414"/>
                <a:gd name="T4" fmla="*/ 255 w 303"/>
                <a:gd name="T5" fmla="*/ 328 h 414"/>
                <a:gd name="T6" fmla="*/ 255 w 303"/>
                <a:gd name="T7" fmla="*/ 328 h 414"/>
                <a:gd name="T8" fmla="*/ 67 w 303"/>
                <a:gd name="T9" fmla="*/ 346 h 414"/>
                <a:gd name="T10" fmla="*/ 67 w 303"/>
                <a:gd name="T11" fmla="*/ 346 h 414"/>
                <a:gd name="T12" fmla="*/ 47 w 303"/>
                <a:gd name="T13" fmla="*/ 85 h 414"/>
                <a:gd name="T14" fmla="*/ 47 w 303"/>
                <a:gd name="T15" fmla="*/ 85 h 414"/>
                <a:gd name="T16" fmla="*/ 235 w 303"/>
                <a:gd name="T17" fmla="*/ 67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414">
                  <a:moveTo>
                    <a:pt x="235" y="67"/>
                  </a:moveTo>
                  <a:lnTo>
                    <a:pt x="235" y="67"/>
                  </a:lnTo>
                  <a:cubicBezTo>
                    <a:pt x="293" y="134"/>
                    <a:pt x="302" y="251"/>
                    <a:pt x="255" y="328"/>
                  </a:cubicBezTo>
                  <a:lnTo>
                    <a:pt x="255" y="328"/>
                  </a:lnTo>
                  <a:cubicBezTo>
                    <a:pt x="209" y="405"/>
                    <a:pt x="124" y="413"/>
                    <a:pt x="67" y="346"/>
                  </a:cubicBezTo>
                  <a:lnTo>
                    <a:pt x="67" y="346"/>
                  </a:lnTo>
                  <a:cubicBezTo>
                    <a:pt x="9" y="279"/>
                    <a:pt x="0" y="162"/>
                    <a:pt x="47" y="85"/>
                  </a:cubicBezTo>
                  <a:lnTo>
                    <a:pt x="47" y="85"/>
                  </a:lnTo>
                  <a:cubicBezTo>
                    <a:pt x="93" y="8"/>
                    <a:pt x="178" y="0"/>
                    <a:pt x="235" y="67"/>
                  </a:cubicBezTo>
                </a:path>
              </a:pathLst>
            </a:custGeom>
            <a:solidFill>
              <a:schemeClr val="accent3"/>
            </a:solidFill>
            <a:ln>
              <a:noFill/>
            </a:ln>
            <a:effectLst/>
          </p:spPr>
          <p:txBody>
            <a:bodyPr wrap="none" anchor="ctr"/>
            <a:lstStyle/>
            <a:p>
              <a:endParaRPr lang="en-US" dirty="0">
                <a:latin typeface="Poppins" pitchFamily="2" charset="77"/>
              </a:endParaRPr>
            </a:p>
          </p:txBody>
        </p:sp>
        <p:sp>
          <p:nvSpPr>
            <p:cNvPr id="87" name="Freeform 86">
              <a:extLst>
                <a:ext uri="{FF2B5EF4-FFF2-40B4-BE49-F238E27FC236}">
                  <a16:creationId xmlns:a16="http://schemas.microsoft.com/office/drawing/2014/main" id="{5E915D0B-BAE8-2247-80A2-33F9497A1EDB}"/>
                </a:ext>
              </a:extLst>
            </p:cNvPr>
            <p:cNvSpPr>
              <a:spLocks noChangeArrowheads="1"/>
            </p:cNvSpPr>
            <p:nvPr/>
          </p:nvSpPr>
          <p:spPr bwMode="auto">
            <a:xfrm>
              <a:off x="8938656" y="5436088"/>
              <a:ext cx="193278" cy="219701"/>
            </a:xfrm>
            <a:custGeom>
              <a:avLst/>
              <a:gdLst>
                <a:gd name="connsiteX0" fmla="*/ 95037 w 193278"/>
                <a:gd name="connsiteY0" fmla="*/ 120063 h 219701"/>
                <a:gd name="connsiteX1" fmla="*/ 182343 w 193278"/>
                <a:gd name="connsiteY1" fmla="*/ 194525 h 219701"/>
                <a:gd name="connsiteX2" fmla="*/ 16462 w 193278"/>
                <a:gd name="connsiteY2" fmla="*/ 200628 h 219701"/>
                <a:gd name="connsiteX3" fmla="*/ 95037 w 193278"/>
                <a:gd name="connsiteY3" fmla="*/ 120063 h 219701"/>
                <a:gd name="connsiteX4" fmla="*/ 87178 w 193278"/>
                <a:gd name="connsiteY4" fmla="*/ 174 h 219701"/>
                <a:gd name="connsiteX5" fmla="*/ 115804 w 193278"/>
                <a:gd name="connsiteY5" fmla="*/ 12605 h 219701"/>
                <a:gd name="connsiteX6" fmla="*/ 120756 w 193278"/>
                <a:gd name="connsiteY6" fmla="*/ 89394 h 219701"/>
                <a:gd name="connsiteX7" fmla="*/ 66289 w 193278"/>
                <a:gd name="connsiteY7" fmla="*/ 94429 h 219701"/>
                <a:gd name="connsiteX8" fmla="*/ 61338 w 193278"/>
                <a:gd name="connsiteY8" fmla="*/ 18899 h 219701"/>
                <a:gd name="connsiteX9" fmla="*/ 87178 w 193278"/>
                <a:gd name="connsiteY9" fmla="*/ 174 h 219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278" h="219701">
                  <a:moveTo>
                    <a:pt x="95037" y="120063"/>
                  </a:moveTo>
                  <a:cubicBezTo>
                    <a:pt x="143679" y="120063"/>
                    <a:pt x="222254" y="161566"/>
                    <a:pt x="182343" y="194525"/>
                  </a:cubicBezTo>
                  <a:cubicBezTo>
                    <a:pt x="141184" y="225042"/>
                    <a:pt x="66351" y="228704"/>
                    <a:pt x="16462" y="200628"/>
                  </a:cubicBezTo>
                  <a:cubicBezTo>
                    <a:pt x="-34674" y="173773"/>
                    <a:pt x="45148" y="120063"/>
                    <a:pt x="95037" y="120063"/>
                  </a:cubicBezTo>
                  <a:close/>
                  <a:moveTo>
                    <a:pt x="87178" y="174"/>
                  </a:moveTo>
                  <a:cubicBezTo>
                    <a:pt x="96927" y="-927"/>
                    <a:pt x="107139" y="3164"/>
                    <a:pt x="115804" y="12605"/>
                  </a:cubicBezTo>
                  <a:cubicBezTo>
                    <a:pt x="131896" y="32747"/>
                    <a:pt x="134372" y="66735"/>
                    <a:pt x="120756" y="89394"/>
                  </a:cubicBezTo>
                  <a:cubicBezTo>
                    <a:pt x="107139" y="112053"/>
                    <a:pt x="83619" y="113312"/>
                    <a:pt x="66289" y="94429"/>
                  </a:cubicBezTo>
                  <a:cubicBezTo>
                    <a:pt x="51435" y="75547"/>
                    <a:pt x="47721" y="40300"/>
                    <a:pt x="61338" y="18899"/>
                  </a:cubicBezTo>
                  <a:cubicBezTo>
                    <a:pt x="68146" y="7570"/>
                    <a:pt x="77430" y="1276"/>
                    <a:pt x="87178" y="174"/>
                  </a:cubicBezTo>
                  <a:close/>
                </a:path>
              </a:pathLst>
            </a:custGeom>
            <a:solidFill>
              <a:schemeClr val="bg1"/>
            </a:solidFill>
            <a:ln>
              <a:noFill/>
            </a:ln>
            <a:effectLst/>
          </p:spPr>
          <p:txBody>
            <a:bodyPr wrap="square" anchor="ctr">
              <a:noAutofit/>
            </a:bodyPr>
            <a:lstStyle/>
            <a:p>
              <a:endParaRPr lang="en-US" dirty="0">
                <a:latin typeface="Poppins" pitchFamily="2" charset="77"/>
              </a:endParaRPr>
            </a:p>
          </p:txBody>
        </p:sp>
        <p:sp>
          <p:nvSpPr>
            <p:cNvPr id="88" name="Freeform 298">
              <a:extLst>
                <a:ext uri="{FF2B5EF4-FFF2-40B4-BE49-F238E27FC236}">
                  <a16:creationId xmlns:a16="http://schemas.microsoft.com/office/drawing/2014/main" id="{CC288AF8-F117-7947-937A-65A648F198D0}"/>
                </a:ext>
              </a:extLst>
            </p:cNvPr>
            <p:cNvSpPr>
              <a:spLocks noChangeArrowheads="1"/>
            </p:cNvSpPr>
            <p:nvPr/>
          </p:nvSpPr>
          <p:spPr bwMode="auto">
            <a:xfrm>
              <a:off x="9381877" y="5391362"/>
              <a:ext cx="615221" cy="120848"/>
            </a:xfrm>
            <a:custGeom>
              <a:avLst/>
              <a:gdLst>
                <a:gd name="T0" fmla="*/ 495 w 496"/>
                <a:gd name="T1" fmla="*/ 96 h 97"/>
                <a:gd name="T2" fmla="*/ 0 w 496"/>
                <a:gd name="T3" fmla="*/ 96 h 97"/>
                <a:gd name="T4" fmla="*/ 0 w 496"/>
                <a:gd name="T5" fmla="*/ 0 h 97"/>
                <a:gd name="T6" fmla="*/ 495 w 496"/>
                <a:gd name="T7" fmla="*/ 0 h 97"/>
                <a:gd name="T8" fmla="*/ 495 w 496"/>
                <a:gd name="T9" fmla="*/ 96 h 97"/>
              </a:gdLst>
              <a:ahLst/>
              <a:cxnLst>
                <a:cxn ang="0">
                  <a:pos x="T0" y="T1"/>
                </a:cxn>
                <a:cxn ang="0">
                  <a:pos x="T2" y="T3"/>
                </a:cxn>
                <a:cxn ang="0">
                  <a:pos x="T4" y="T5"/>
                </a:cxn>
                <a:cxn ang="0">
                  <a:pos x="T6" y="T7"/>
                </a:cxn>
                <a:cxn ang="0">
                  <a:pos x="T8" y="T9"/>
                </a:cxn>
              </a:cxnLst>
              <a:rect l="0" t="0" r="r" b="b"/>
              <a:pathLst>
                <a:path w="496" h="97">
                  <a:moveTo>
                    <a:pt x="495" y="96"/>
                  </a:moveTo>
                  <a:lnTo>
                    <a:pt x="0" y="96"/>
                  </a:lnTo>
                  <a:lnTo>
                    <a:pt x="0" y="0"/>
                  </a:lnTo>
                  <a:lnTo>
                    <a:pt x="495" y="0"/>
                  </a:lnTo>
                  <a:lnTo>
                    <a:pt x="495" y="96"/>
                  </a:lnTo>
                </a:path>
              </a:pathLst>
            </a:custGeom>
            <a:solidFill>
              <a:schemeClr val="accent6">
                <a:alpha val="50000"/>
              </a:schemeClr>
            </a:solidFill>
            <a:ln>
              <a:noFill/>
            </a:ln>
            <a:effectLst/>
          </p:spPr>
          <p:txBody>
            <a:bodyPr wrap="none" anchor="ctr"/>
            <a:lstStyle/>
            <a:p>
              <a:endParaRPr lang="en-US" dirty="0">
                <a:latin typeface="Poppins" pitchFamily="2" charset="77"/>
              </a:endParaRPr>
            </a:p>
          </p:txBody>
        </p:sp>
        <p:sp>
          <p:nvSpPr>
            <p:cNvPr id="89" name="Freeform 299">
              <a:extLst>
                <a:ext uri="{FF2B5EF4-FFF2-40B4-BE49-F238E27FC236}">
                  <a16:creationId xmlns:a16="http://schemas.microsoft.com/office/drawing/2014/main" id="{6F23544D-85FA-DC46-938C-D26BB980718B}"/>
                </a:ext>
              </a:extLst>
            </p:cNvPr>
            <p:cNvSpPr>
              <a:spLocks noChangeArrowheads="1"/>
            </p:cNvSpPr>
            <p:nvPr/>
          </p:nvSpPr>
          <p:spPr bwMode="auto">
            <a:xfrm>
              <a:off x="9381877" y="5583615"/>
              <a:ext cx="966776" cy="120848"/>
            </a:xfrm>
            <a:custGeom>
              <a:avLst/>
              <a:gdLst>
                <a:gd name="T0" fmla="*/ 775 w 776"/>
                <a:gd name="T1" fmla="*/ 96 h 97"/>
                <a:gd name="T2" fmla="*/ 0 w 776"/>
                <a:gd name="T3" fmla="*/ 96 h 97"/>
                <a:gd name="T4" fmla="*/ 0 w 776"/>
                <a:gd name="T5" fmla="*/ 0 h 97"/>
                <a:gd name="T6" fmla="*/ 775 w 776"/>
                <a:gd name="T7" fmla="*/ 0 h 97"/>
                <a:gd name="T8" fmla="*/ 775 w 776"/>
                <a:gd name="T9" fmla="*/ 96 h 97"/>
              </a:gdLst>
              <a:ahLst/>
              <a:cxnLst>
                <a:cxn ang="0">
                  <a:pos x="T0" y="T1"/>
                </a:cxn>
                <a:cxn ang="0">
                  <a:pos x="T2" y="T3"/>
                </a:cxn>
                <a:cxn ang="0">
                  <a:pos x="T4" y="T5"/>
                </a:cxn>
                <a:cxn ang="0">
                  <a:pos x="T6" y="T7"/>
                </a:cxn>
                <a:cxn ang="0">
                  <a:pos x="T8" y="T9"/>
                </a:cxn>
              </a:cxnLst>
              <a:rect l="0" t="0" r="r" b="b"/>
              <a:pathLst>
                <a:path w="776" h="97">
                  <a:moveTo>
                    <a:pt x="775" y="96"/>
                  </a:moveTo>
                  <a:lnTo>
                    <a:pt x="0" y="96"/>
                  </a:lnTo>
                  <a:lnTo>
                    <a:pt x="0" y="0"/>
                  </a:lnTo>
                  <a:lnTo>
                    <a:pt x="775" y="0"/>
                  </a:lnTo>
                  <a:lnTo>
                    <a:pt x="775" y="96"/>
                  </a:lnTo>
                </a:path>
              </a:pathLst>
            </a:custGeom>
            <a:solidFill>
              <a:schemeClr val="accent6">
                <a:alpha val="50000"/>
              </a:schemeClr>
            </a:solidFill>
            <a:ln>
              <a:noFill/>
            </a:ln>
            <a:effectLst/>
          </p:spPr>
          <p:txBody>
            <a:bodyPr wrap="none" anchor="ctr"/>
            <a:lstStyle/>
            <a:p>
              <a:endParaRPr lang="en-US" dirty="0">
                <a:latin typeface="Poppins" pitchFamily="2" charset="77"/>
              </a:endParaRPr>
            </a:p>
          </p:txBody>
        </p:sp>
        <p:sp>
          <p:nvSpPr>
            <p:cNvPr id="90" name="Freeform 300">
              <a:extLst>
                <a:ext uri="{FF2B5EF4-FFF2-40B4-BE49-F238E27FC236}">
                  <a16:creationId xmlns:a16="http://schemas.microsoft.com/office/drawing/2014/main" id="{23D5FE29-8E5C-4944-B8A2-B26270C0F3EA}"/>
                </a:ext>
              </a:extLst>
            </p:cNvPr>
            <p:cNvSpPr>
              <a:spLocks noChangeArrowheads="1"/>
            </p:cNvSpPr>
            <p:nvPr/>
          </p:nvSpPr>
          <p:spPr bwMode="auto">
            <a:xfrm>
              <a:off x="9431315" y="10329608"/>
              <a:ext cx="258175" cy="368035"/>
            </a:xfrm>
            <a:custGeom>
              <a:avLst/>
              <a:gdLst>
                <a:gd name="T0" fmla="*/ 206 w 207"/>
                <a:gd name="T1" fmla="*/ 147 h 295"/>
                <a:gd name="T2" fmla="*/ 206 w 207"/>
                <a:gd name="T3" fmla="*/ 147 h 295"/>
                <a:gd name="T4" fmla="*/ 103 w 207"/>
                <a:gd name="T5" fmla="*/ 294 h 295"/>
                <a:gd name="T6" fmla="*/ 103 w 207"/>
                <a:gd name="T7" fmla="*/ 294 h 295"/>
                <a:gd name="T8" fmla="*/ 0 w 207"/>
                <a:gd name="T9" fmla="*/ 147 h 295"/>
                <a:gd name="T10" fmla="*/ 0 w 207"/>
                <a:gd name="T11" fmla="*/ 147 h 295"/>
                <a:gd name="T12" fmla="*/ 103 w 207"/>
                <a:gd name="T13" fmla="*/ 0 h 295"/>
                <a:gd name="T14" fmla="*/ 103 w 207"/>
                <a:gd name="T15" fmla="*/ 0 h 295"/>
                <a:gd name="T16" fmla="*/ 206 w 207"/>
                <a:gd name="T17" fmla="*/ 147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95">
                  <a:moveTo>
                    <a:pt x="206" y="147"/>
                  </a:moveTo>
                  <a:lnTo>
                    <a:pt x="206" y="147"/>
                  </a:lnTo>
                  <a:cubicBezTo>
                    <a:pt x="206" y="229"/>
                    <a:pt x="160" y="294"/>
                    <a:pt x="103" y="294"/>
                  </a:cubicBezTo>
                  <a:lnTo>
                    <a:pt x="103" y="294"/>
                  </a:lnTo>
                  <a:cubicBezTo>
                    <a:pt x="46" y="294"/>
                    <a:pt x="0" y="229"/>
                    <a:pt x="0" y="147"/>
                  </a:cubicBezTo>
                  <a:lnTo>
                    <a:pt x="0" y="147"/>
                  </a:lnTo>
                  <a:cubicBezTo>
                    <a:pt x="0" y="66"/>
                    <a:pt x="46" y="0"/>
                    <a:pt x="103" y="0"/>
                  </a:cubicBezTo>
                  <a:lnTo>
                    <a:pt x="103" y="0"/>
                  </a:lnTo>
                  <a:cubicBezTo>
                    <a:pt x="160" y="0"/>
                    <a:pt x="206" y="66"/>
                    <a:pt x="206" y="147"/>
                  </a:cubicBezTo>
                </a:path>
              </a:pathLst>
            </a:custGeom>
            <a:solidFill>
              <a:schemeClr val="accent3"/>
            </a:solidFill>
            <a:ln>
              <a:noFill/>
            </a:ln>
            <a:effectLst/>
          </p:spPr>
          <p:txBody>
            <a:bodyPr wrap="none" anchor="ctr"/>
            <a:lstStyle/>
            <a:p>
              <a:endParaRPr lang="en-US" dirty="0">
                <a:latin typeface="Poppins" pitchFamily="2" charset="77"/>
              </a:endParaRPr>
            </a:p>
          </p:txBody>
        </p:sp>
      </p:grpSp>
      <p:grpSp>
        <p:nvGrpSpPr>
          <p:cNvPr id="15" name="Group 14">
            <a:extLst>
              <a:ext uri="{FF2B5EF4-FFF2-40B4-BE49-F238E27FC236}">
                <a16:creationId xmlns:a16="http://schemas.microsoft.com/office/drawing/2014/main" id="{E4A1DACD-3E87-CD40-8C87-9BA040C4D0FC}"/>
              </a:ext>
            </a:extLst>
          </p:cNvPr>
          <p:cNvGrpSpPr/>
          <p:nvPr/>
        </p:nvGrpSpPr>
        <p:grpSpPr>
          <a:xfrm>
            <a:off x="2364848" y="2099313"/>
            <a:ext cx="1370516" cy="568531"/>
            <a:chOff x="8871024" y="11472162"/>
            <a:chExt cx="2741032" cy="1137061"/>
          </a:xfrm>
        </p:grpSpPr>
        <p:sp>
          <p:nvSpPr>
            <p:cNvPr id="16" name="Freeform 329">
              <a:extLst>
                <a:ext uri="{FF2B5EF4-FFF2-40B4-BE49-F238E27FC236}">
                  <a16:creationId xmlns:a16="http://schemas.microsoft.com/office/drawing/2014/main" id="{2DD9D56F-157B-6342-B3D2-EAC2331BC7F8}"/>
                </a:ext>
              </a:extLst>
            </p:cNvPr>
            <p:cNvSpPr>
              <a:spLocks noChangeArrowheads="1"/>
            </p:cNvSpPr>
            <p:nvPr/>
          </p:nvSpPr>
          <p:spPr bwMode="auto">
            <a:xfrm>
              <a:off x="8871024" y="12416966"/>
              <a:ext cx="2411450" cy="192257"/>
            </a:xfrm>
            <a:custGeom>
              <a:avLst/>
              <a:gdLst>
                <a:gd name="T0" fmla="*/ 153 w 1934"/>
                <a:gd name="T1" fmla="*/ 153 h 154"/>
                <a:gd name="T2" fmla="*/ 1780 w 1934"/>
                <a:gd name="T3" fmla="*/ 153 h 154"/>
                <a:gd name="T4" fmla="*/ 1780 w 1934"/>
                <a:gd name="T5" fmla="*/ 153 h 154"/>
                <a:gd name="T6" fmla="*/ 1933 w 1934"/>
                <a:gd name="T7" fmla="*/ 0 h 154"/>
                <a:gd name="T8" fmla="*/ 0 w 1934"/>
                <a:gd name="T9" fmla="*/ 0 h 154"/>
                <a:gd name="T10" fmla="*/ 0 w 1934"/>
                <a:gd name="T11" fmla="*/ 0 h 154"/>
                <a:gd name="T12" fmla="*/ 153 w 1934"/>
                <a:gd name="T13" fmla="*/ 153 h 154"/>
              </a:gdLst>
              <a:ahLst/>
              <a:cxnLst>
                <a:cxn ang="0">
                  <a:pos x="T0" y="T1"/>
                </a:cxn>
                <a:cxn ang="0">
                  <a:pos x="T2" y="T3"/>
                </a:cxn>
                <a:cxn ang="0">
                  <a:pos x="T4" y="T5"/>
                </a:cxn>
                <a:cxn ang="0">
                  <a:pos x="T6" y="T7"/>
                </a:cxn>
                <a:cxn ang="0">
                  <a:pos x="T8" y="T9"/>
                </a:cxn>
                <a:cxn ang="0">
                  <a:pos x="T10" y="T11"/>
                </a:cxn>
                <a:cxn ang="0">
                  <a:pos x="T12" y="T13"/>
                </a:cxn>
              </a:cxnLst>
              <a:rect l="0" t="0" r="r" b="b"/>
              <a:pathLst>
                <a:path w="1934" h="154">
                  <a:moveTo>
                    <a:pt x="153" y="153"/>
                  </a:moveTo>
                  <a:lnTo>
                    <a:pt x="1780" y="153"/>
                  </a:lnTo>
                  <a:lnTo>
                    <a:pt x="1780" y="153"/>
                  </a:lnTo>
                  <a:cubicBezTo>
                    <a:pt x="1865" y="153"/>
                    <a:pt x="1933" y="85"/>
                    <a:pt x="1933" y="0"/>
                  </a:cubicBezTo>
                  <a:lnTo>
                    <a:pt x="0" y="0"/>
                  </a:lnTo>
                  <a:lnTo>
                    <a:pt x="0" y="0"/>
                  </a:lnTo>
                  <a:cubicBezTo>
                    <a:pt x="0" y="85"/>
                    <a:pt x="68" y="153"/>
                    <a:pt x="153" y="153"/>
                  </a:cubicBezTo>
                </a:path>
              </a:pathLst>
            </a:custGeom>
            <a:solidFill>
              <a:srgbClr val="E6AB0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7" name="Freeform 330">
              <a:extLst>
                <a:ext uri="{FF2B5EF4-FFF2-40B4-BE49-F238E27FC236}">
                  <a16:creationId xmlns:a16="http://schemas.microsoft.com/office/drawing/2014/main" id="{0EEE08E5-CBBF-8743-B573-3F966408CA44}"/>
                </a:ext>
              </a:extLst>
            </p:cNvPr>
            <p:cNvSpPr>
              <a:spLocks noChangeArrowheads="1"/>
            </p:cNvSpPr>
            <p:nvPr/>
          </p:nvSpPr>
          <p:spPr bwMode="auto">
            <a:xfrm>
              <a:off x="8871024" y="12224708"/>
              <a:ext cx="2411450" cy="192255"/>
            </a:xfrm>
            <a:custGeom>
              <a:avLst/>
              <a:gdLst>
                <a:gd name="T0" fmla="*/ 1780 w 1934"/>
                <a:gd name="T1" fmla="*/ 0 h 154"/>
                <a:gd name="T2" fmla="*/ 153 w 1934"/>
                <a:gd name="T3" fmla="*/ 0 h 154"/>
                <a:gd name="T4" fmla="*/ 153 w 1934"/>
                <a:gd name="T5" fmla="*/ 0 h 154"/>
                <a:gd name="T6" fmla="*/ 0 w 1934"/>
                <a:gd name="T7" fmla="*/ 153 h 154"/>
                <a:gd name="T8" fmla="*/ 1933 w 1934"/>
                <a:gd name="T9" fmla="*/ 153 h 154"/>
                <a:gd name="T10" fmla="*/ 1933 w 1934"/>
                <a:gd name="T11" fmla="*/ 153 h 154"/>
                <a:gd name="T12" fmla="*/ 1780 w 1934"/>
                <a:gd name="T13" fmla="*/ 0 h 154"/>
              </a:gdLst>
              <a:ahLst/>
              <a:cxnLst>
                <a:cxn ang="0">
                  <a:pos x="T0" y="T1"/>
                </a:cxn>
                <a:cxn ang="0">
                  <a:pos x="T2" y="T3"/>
                </a:cxn>
                <a:cxn ang="0">
                  <a:pos x="T4" y="T5"/>
                </a:cxn>
                <a:cxn ang="0">
                  <a:pos x="T6" y="T7"/>
                </a:cxn>
                <a:cxn ang="0">
                  <a:pos x="T8" y="T9"/>
                </a:cxn>
                <a:cxn ang="0">
                  <a:pos x="T10" y="T11"/>
                </a:cxn>
                <a:cxn ang="0">
                  <a:pos x="T12" y="T13"/>
                </a:cxn>
              </a:cxnLst>
              <a:rect l="0" t="0" r="r" b="b"/>
              <a:pathLst>
                <a:path w="1934" h="154">
                  <a:moveTo>
                    <a:pt x="1780" y="0"/>
                  </a:moveTo>
                  <a:lnTo>
                    <a:pt x="153" y="0"/>
                  </a:lnTo>
                  <a:lnTo>
                    <a:pt x="153" y="0"/>
                  </a:lnTo>
                  <a:cubicBezTo>
                    <a:pt x="68" y="0"/>
                    <a:pt x="0" y="68"/>
                    <a:pt x="0" y="153"/>
                  </a:cubicBezTo>
                  <a:lnTo>
                    <a:pt x="1933" y="153"/>
                  </a:lnTo>
                  <a:lnTo>
                    <a:pt x="1933" y="153"/>
                  </a:lnTo>
                  <a:cubicBezTo>
                    <a:pt x="1933" y="68"/>
                    <a:pt x="1864" y="0"/>
                    <a:pt x="1780" y="0"/>
                  </a:cubicBezTo>
                </a:path>
              </a:pathLst>
            </a:custGeom>
            <a:solidFill>
              <a:srgbClr val="FFBF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8" name="Freeform 331">
              <a:extLst>
                <a:ext uri="{FF2B5EF4-FFF2-40B4-BE49-F238E27FC236}">
                  <a16:creationId xmlns:a16="http://schemas.microsoft.com/office/drawing/2014/main" id="{85F3DAB1-FADE-8E43-8ADA-7FB08C533C17}"/>
                </a:ext>
              </a:extLst>
            </p:cNvPr>
            <p:cNvSpPr>
              <a:spLocks noChangeArrowheads="1"/>
            </p:cNvSpPr>
            <p:nvPr/>
          </p:nvSpPr>
          <p:spPr bwMode="auto">
            <a:xfrm>
              <a:off x="9200606" y="12043440"/>
              <a:ext cx="2411450" cy="192257"/>
            </a:xfrm>
            <a:custGeom>
              <a:avLst/>
              <a:gdLst>
                <a:gd name="T0" fmla="*/ 154 w 1935"/>
                <a:gd name="T1" fmla="*/ 154 h 155"/>
                <a:gd name="T2" fmla="*/ 1781 w 1935"/>
                <a:gd name="T3" fmla="*/ 154 h 155"/>
                <a:gd name="T4" fmla="*/ 1781 w 1935"/>
                <a:gd name="T5" fmla="*/ 154 h 155"/>
                <a:gd name="T6" fmla="*/ 1934 w 1935"/>
                <a:gd name="T7" fmla="*/ 0 h 155"/>
                <a:gd name="T8" fmla="*/ 0 w 1935"/>
                <a:gd name="T9" fmla="*/ 0 h 155"/>
                <a:gd name="T10" fmla="*/ 0 w 1935"/>
                <a:gd name="T11" fmla="*/ 0 h 155"/>
                <a:gd name="T12" fmla="*/ 154 w 1935"/>
                <a:gd name="T13" fmla="*/ 154 h 155"/>
              </a:gdLst>
              <a:ahLst/>
              <a:cxnLst>
                <a:cxn ang="0">
                  <a:pos x="T0" y="T1"/>
                </a:cxn>
                <a:cxn ang="0">
                  <a:pos x="T2" y="T3"/>
                </a:cxn>
                <a:cxn ang="0">
                  <a:pos x="T4" y="T5"/>
                </a:cxn>
                <a:cxn ang="0">
                  <a:pos x="T6" y="T7"/>
                </a:cxn>
                <a:cxn ang="0">
                  <a:pos x="T8" y="T9"/>
                </a:cxn>
                <a:cxn ang="0">
                  <a:pos x="T10" y="T11"/>
                </a:cxn>
                <a:cxn ang="0">
                  <a:pos x="T12" y="T13"/>
                </a:cxn>
              </a:cxnLst>
              <a:rect l="0" t="0" r="r" b="b"/>
              <a:pathLst>
                <a:path w="1935" h="155">
                  <a:moveTo>
                    <a:pt x="154" y="154"/>
                  </a:moveTo>
                  <a:lnTo>
                    <a:pt x="1781" y="154"/>
                  </a:lnTo>
                  <a:lnTo>
                    <a:pt x="1781" y="154"/>
                  </a:lnTo>
                  <a:cubicBezTo>
                    <a:pt x="1866" y="154"/>
                    <a:pt x="1934" y="85"/>
                    <a:pt x="1934" y="0"/>
                  </a:cubicBezTo>
                  <a:lnTo>
                    <a:pt x="0" y="0"/>
                  </a:lnTo>
                  <a:lnTo>
                    <a:pt x="0" y="0"/>
                  </a:lnTo>
                  <a:cubicBezTo>
                    <a:pt x="0" y="85"/>
                    <a:pt x="69" y="154"/>
                    <a:pt x="154" y="154"/>
                  </a:cubicBezTo>
                </a:path>
              </a:pathLst>
            </a:custGeom>
            <a:solidFill>
              <a:srgbClr val="E6AB0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9" name="Freeform 332">
              <a:extLst>
                <a:ext uri="{FF2B5EF4-FFF2-40B4-BE49-F238E27FC236}">
                  <a16:creationId xmlns:a16="http://schemas.microsoft.com/office/drawing/2014/main" id="{B121698B-980D-4140-9C0F-6A1C152CA4CD}"/>
                </a:ext>
              </a:extLst>
            </p:cNvPr>
            <p:cNvSpPr>
              <a:spLocks noChangeArrowheads="1"/>
            </p:cNvSpPr>
            <p:nvPr/>
          </p:nvSpPr>
          <p:spPr bwMode="auto">
            <a:xfrm>
              <a:off x="9200606" y="11851182"/>
              <a:ext cx="2411450" cy="192255"/>
            </a:xfrm>
            <a:custGeom>
              <a:avLst/>
              <a:gdLst>
                <a:gd name="T0" fmla="*/ 1781 w 1935"/>
                <a:gd name="T1" fmla="*/ 0 h 154"/>
                <a:gd name="T2" fmla="*/ 154 w 1935"/>
                <a:gd name="T3" fmla="*/ 0 h 154"/>
                <a:gd name="T4" fmla="*/ 154 w 1935"/>
                <a:gd name="T5" fmla="*/ 0 h 154"/>
                <a:gd name="T6" fmla="*/ 0 w 1935"/>
                <a:gd name="T7" fmla="*/ 153 h 154"/>
                <a:gd name="T8" fmla="*/ 1934 w 1935"/>
                <a:gd name="T9" fmla="*/ 153 h 154"/>
                <a:gd name="T10" fmla="*/ 1934 w 1935"/>
                <a:gd name="T11" fmla="*/ 153 h 154"/>
                <a:gd name="T12" fmla="*/ 1781 w 1935"/>
                <a:gd name="T13" fmla="*/ 0 h 154"/>
              </a:gdLst>
              <a:ahLst/>
              <a:cxnLst>
                <a:cxn ang="0">
                  <a:pos x="T0" y="T1"/>
                </a:cxn>
                <a:cxn ang="0">
                  <a:pos x="T2" y="T3"/>
                </a:cxn>
                <a:cxn ang="0">
                  <a:pos x="T4" y="T5"/>
                </a:cxn>
                <a:cxn ang="0">
                  <a:pos x="T6" y="T7"/>
                </a:cxn>
                <a:cxn ang="0">
                  <a:pos x="T8" y="T9"/>
                </a:cxn>
                <a:cxn ang="0">
                  <a:pos x="T10" y="T11"/>
                </a:cxn>
                <a:cxn ang="0">
                  <a:pos x="T12" y="T13"/>
                </a:cxn>
              </a:cxnLst>
              <a:rect l="0" t="0" r="r" b="b"/>
              <a:pathLst>
                <a:path w="1935" h="154">
                  <a:moveTo>
                    <a:pt x="1781" y="0"/>
                  </a:moveTo>
                  <a:lnTo>
                    <a:pt x="154" y="0"/>
                  </a:lnTo>
                  <a:lnTo>
                    <a:pt x="154" y="0"/>
                  </a:lnTo>
                  <a:cubicBezTo>
                    <a:pt x="69" y="0"/>
                    <a:pt x="0" y="68"/>
                    <a:pt x="0" y="153"/>
                  </a:cubicBezTo>
                  <a:lnTo>
                    <a:pt x="1934" y="153"/>
                  </a:lnTo>
                  <a:lnTo>
                    <a:pt x="1934" y="153"/>
                  </a:lnTo>
                  <a:cubicBezTo>
                    <a:pt x="1934" y="68"/>
                    <a:pt x="1866" y="0"/>
                    <a:pt x="1781" y="0"/>
                  </a:cubicBezTo>
                </a:path>
              </a:pathLst>
            </a:custGeom>
            <a:solidFill>
              <a:srgbClr val="FFBF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0" name="Freeform 333">
              <a:extLst>
                <a:ext uri="{FF2B5EF4-FFF2-40B4-BE49-F238E27FC236}">
                  <a16:creationId xmlns:a16="http://schemas.microsoft.com/office/drawing/2014/main" id="{BDD4CC1C-E076-A642-9F06-541174A4AE31}"/>
                </a:ext>
              </a:extLst>
            </p:cNvPr>
            <p:cNvSpPr>
              <a:spLocks noChangeArrowheads="1"/>
            </p:cNvSpPr>
            <p:nvPr/>
          </p:nvSpPr>
          <p:spPr bwMode="auto">
            <a:xfrm>
              <a:off x="8942433" y="11658925"/>
              <a:ext cx="2411446" cy="192257"/>
            </a:xfrm>
            <a:custGeom>
              <a:avLst/>
              <a:gdLst>
                <a:gd name="T0" fmla="*/ 153 w 1934"/>
                <a:gd name="T1" fmla="*/ 154 h 155"/>
                <a:gd name="T2" fmla="*/ 1780 w 1934"/>
                <a:gd name="T3" fmla="*/ 154 h 155"/>
                <a:gd name="T4" fmla="*/ 1780 w 1934"/>
                <a:gd name="T5" fmla="*/ 154 h 155"/>
                <a:gd name="T6" fmla="*/ 1933 w 1934"/>
                <a:gd name="T7" fmla="*/ 0 h 155"/>
                <a:gd name="T8" fmla="*/ 0 w 1934"/>
                <a:gd name="T9" fmla="*/ 0 h 155"/>
                <a:gd name="T10" fmla="*/ 0 w 1934"/>
                <a:gd name="T11" fmla="*/ 0 h 155"/>
                <a:gd name="T12" fmla="*/ 153 w 1934"/>
                <a:gd name="T13" fmla="*/ 154 h 155"/>
              </a:gdLst>
              <a:ahLst/>
              <a:cxnLst>
                <a:cxn ang="0">
                  <a:pos x="T0" y="T1"/>
                </a:cxn>
                <a:cxn ang="0">
                  <a:pos x="T2" y="T3"/>
                </a:cxn>
                <a:cxn ang="0">
                  <a:pos x="T4" y="T5"/>
                </a:cxn>
                <a:cxn ang="0">
                  <a:pos x="T6" y="T7"/>
                </a:cxn>
                <a:cxn ang="0">
                  <a:pos x="T8" y="T9"/>
                </a:cxn>
                <a:cxn ang="0">
                  <a:pos x="T10" y="T11"/>
                </a:cxn>
                <a:cxn ang="0">
                  <a:pos x="T12" y="T13"/>
                </a:cxn>
              </a:cxnLst>
              <a:rect l="0" t="0" r="r" b="b"/>
              <a:pathLst>
                <a:path w="1934" h="155">
                  <a:moveTo>
                    <a:pt x="153" y="154"/>
                  </a:moveTo>
                  <a:lnTo>
                    <a:pt x="1780" y="154"/>
                  </a:lnTo>
                  <a:lnTo>
                    <a:pt x="1780" y="154"/>
                  </a:lnTo>
                  <a:cubicBezTo>
                    <a:pt x="1865" y="154"/>
                    <a:pt x="1933" y="85"/>
                    <a:pt x="1933" y="0"/>
                  </a:cubicBezTo>
                  <a:lnTo>
                    <a:pt x="0" y="0"/>
                  </a:lnTo>
                  <a:lnTo>
                    <a:pt x="0" y="0"/>
                  </a:lnTo>
                  <a:cubicBezTo>
                    <a:pt x="0" y="85"/>
                    <a:pt x="68" y="154"/>
                    <a:pt x="153" y="154"/>
                  </a:cubicBezTo>
                </a:path>
              </a:pathLst>
            </a:custGeom>
            <a:solidFill>
              <a:srgbClr val="E6AB0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1" name="Freeform 334">
              <a:extLst>
                <a:ext uri="{FF2B5EF4-FFF2-40B4-BE49-F238E27FC236}">
                  <a16:creationId xmlns:a16="http://schemas.microsoft.com/office/drawing/2014/main" id="{7BD0E056-31B1-AB48-857C-DCC60FF15A99}"/>
                </a:ext>
              </a:extLst>
            </p:cNvPr>
            <p:cNvSpPr>
              <a:spLocks noChangeArrowheads="1"/>
            </p:cNvSpPr>
            <p:nvPr/>
          </p:nvSpPr>
          <p:spPr bwMode="auto">
            <a:xfrm>
              <a:off x="8942433" y="11472162"/>
              <a:ext cx="2411446" cy="192257"/>
            </a:xfrm>
            <a:custGeom>
              <a:avLst/>
              <a:gdLst>
                <a:gd name="T0" fmla="*/ 1780 w 1934"/>
                <a:gd name="T1" fmla="*/ 0 h 154"/>
                <a:gd name="T2" fmla="*/ 153 w 1934"/>
                <a:gd name="T3" fmla="*/ 0 h 154"/>
                <a:gd name="T4" fmla="*/ 153 w 1934"/>
                <a:gd name="T5" fmla="*/ 0 h 154"/>
                <a:gd name="T6" fmla="*/ 0 w 1934"/>
                <a:gd name="T7" fmla="*/ 153 h 154"/>
                <a:gd name="T8" fmla="*/ 1933 w 1934"/>
                <a:gd name="T9" fmla="*/ 153 h 154"/>
                <a:gd name="T10" fmla="*/ 1933 w 1934"/>
                <a:gd name="T11" fmla="*/ 153 h 154"/>
                <a:gd name="T12" fmla="*/ 1780 w 1934"/>
                <a:gd name="T13" fmla="*/ 0 h 154"/>
              </a:gdLst>
              <a:ahLst/>
              <a:cxnLst>
                <a:cxn ang="0">
                  <a:pos x="T0" y="T1"/>
                </a:cxn>
                <a:cxn ang="0">
                  <a:pos x="T2" y="T3"/>
                </a:cxn>
                <a:cxn ang="0">
                  <a:pos x="T4" y="T5"/>
                </a:cxn>
                <a:cxn ang="0">
                  <a:pos x="T6" y="T7"/>
                </a:cxn>
                <a:cxn ang="0">
                  <a:pos x="T8" y="T9"/>
                </a:cxn>
                <a:cxn ang="0">
                  <a:pos x="T10" y="T11"/>
                </a:cxn>
                <a:cxn ang="0">
                  <a:pos x="T12" y="T13"/>
                </a:cxn>
              </a:cxnLst>
              <a:rect l="0" t="0" r="r" b="b"/>
              <a:pathLst>
                <a:path w="1934" h="154">
                  <a:moveTo>
                    <a:pt x="1780" y="0"/>
                  </a:moveTo>
                  <a:lnTo>
                    <a:pt x="153" y="0"/>
                  </a:lnTo>
                  <a:lnTo>
                    <a:pt x="153" y="0"/>
                  </a:lnTo>
                  <a:cubicBezTo>
                    <a:pt x="68" y="0"/>
                    <a:pt x="0" y="69"/>
                    <a:pt x="0" y="153"/>
                  </a:cubicBezTo>
                  <a:lnTo>
                    <a:pt x="1933" y="153"/>
                  </a:lnTo>
                  <a:lnTo>
                    <a:pt x="1933" y="153"/>
                  </a:lnTo>
                  <a:cubicBezTo>
                    <a:pt x="1933" y="69"/>
                    <a:pt x="1865" y="0"/>
                    <a:pt x="1780" y="0"/>
                  </a:cubicBezTo>
                </a:path>
              </a:pathLst>
            </a:custGeom>
            <a:solidFill>
              <a:srgbClr val="FFBF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grpSp>
      <p:sp>
        <p:nvSpPr>
          <p:cNvPr id="91" name="Freeform 335">
            <a:extLst>
              <a:ext uri="{FF2B5EF4-FFF2-40B4-BE49-F238E27FC236}">
                <a16:creationId xmlns:a16="http://schemas.microsoft.com/office/drawing/2014/main" id="{5972B473-9735-8045-8B56-9A07D435CCBB}"/>
              </a:ext>
            </a:extLst>
          </p:cNvPr>
          <p:cNvSpPr>
            <a:spLocks noChangeArrowheads="1"/>
          </p:cNvSpPr>
          <p:nvPr/>
        </p:nvSpPr>
        <p:spPr bwMode="auto">
          <a:xfrm>
            <a:off x="6683754" y="3613020"/>
            <a:ext cx="1013468" cy="1013467"/>
          </a:xfrm>
          <a:custGeom>
            <a:avLst/>
            <a:gdLst>
              <a:gd name="T0" fmla="*/ 1625 w 1626"/>
              <a:gd name="T1" fmla="*/ 812 h 1626"/>
              <a:gd name="T2" fmla="*/ 1625 w 1626"/>
              <a:gd name="T3" fmla="*/ 812 h 1626"/>
              <a:gd name="T4" fmla="*/ 812 w 1626"/>
              <a:gd name="T5" fmla="*/ 1625 h 1626"/>
              <a:gd name="T6" fmla="*/ 812 w 1626"/>
              <a:gd name="T7" fmla="*/ 1625 h 1626"/>
              <a:gd name="T8" fmla="*/ 0 w 1626"/>
              <a:gd name="T9" fmla="*/ 812 h 1626"/>
              <a:gd name="T10" fmla="*/ 0 w 1626"/>
              <a:gd name="T11" fmla="*/ 812 h 1626"/>
              <a:gd name="T12" fmla="*/ 812 w 1626"/>
              <a:gd name="T13" fmla="*/ 0 h 1626"/>
              <a:gd name="T14" fmla="*/ 812 w 1626"/>
              <a:gd name="T15" fmla="*/ 0 h 1626"/>
              <a:gd name="T16" fmla="*/ 1625 w 1626"/>
              <a:gd name="T17" fmla="*/ 812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6" h="1626">
                <a:moveTo>
                  <a:pt x="1625" y="812"/>
                </a:moveTo>
                <a:lnTo>
                  <a:pt x="1625" y="812"/>
                </a:lnTo>
                <a:cubicBezTo>
                  <a:pt x="1625" y="1261"/>
                  <a:pt x="1261" y="1625"/>
                  <a:pt x="812" y="1625"/>
                </a:cubicBezTo>
                <a:lnTo>
                  <a:pt x="812" y="1625"/>
                </a:lnTo>
                <a:cubicBezTo>
                  <a:pt x="363" y="1625"/>
                  <a:pt x="0" y="1261"/>
                  <a:pt x="0" y="812"/>
                </a:cubicBezTo>
                <a:lnTo>
                  <a:pt x="0" y="812"/>
                </a:lnTo>
                <a:cubicBezTo>
                  <a:pt x="0" y="364"/>
                  <a:pt x="363" y="0"/>
                  <a:pt x="812" y="0"/>
                </a:cubicBezTo>
                <a:lnTo>
                  <a:pt x="812" y="0"/>
                </a:lnTo>
                <a:cubicBezTo>
                  <a:pt x="1261" y="0"/>
                  <a:pt x="1625" y="364"/>
                  <a:pt x="1625" y="812"/>
                </a:cubicBezTo>
              </a:path>
            </a:pathLst>
          </a:custGeom>
          <a:solidFill>
            <a:schemeClr val="accent1"/>
          </a:solidFill>
          <a:ln>
            <a:noFill/>
          </a:ln>
          <a:effectLst/>
        </p:spPr>
        <p:txBody>
          <a:bodyPr wrap="none" anchor="ctr"/>
          <a:lstStyle/>
          <a:p>
            <a:endParaRPr lang="en-US" dirty="0">
              <a:latin typeface="Poppins" pitchFamily="2" charset="77"/>
            </a:endParaRPr>
          </a:p>
        </p:txBody>
      </p:sp>
      <p:sp>
        <p:nvSpPr>
          <p:cNvPr id="92" name="Freeform 91">
            <a:extLst>
              <a:ext uri="{FF2B5EF4-FFF2-40B4-BE49-F238E27FC236}">
                <a16:creationId xmlns:a16="http://schemas.microsoft.com/office/drawing/2014/main" id="{CC610406-2017-524E-92B5-167A9AA407A0}"/>
              </a:ext>
            </a:extLst>
          </p:cNvPr>
          <p:cNvSpPr>
            <a:spLocks noChangeArrowheads="1"/>
          </p:cNvSpPr>
          <p:nvPr/>
        </p:nvSpPr>
        <p:spPr bwMode="auto">
          <a:xfrm>
            <a:off x="6900731" y="5359808"/>
            <a:ext cx="577305" cy="573400"/>
          </a:xfrm>
          <a:custGeom>
            <a:avLst/>
            <a:gdLst>
              <a:gd name="connsiteX0" fmla="*/ 609362 w 1154609"/>
              <a:gd name="connsiteY0" fmla="*/ 393046 h 1146800"/>
              <a:gd name="connsiteX1" fmla="*/ 584490 w 1154609"/>
              <a:gd name="connsiteY1" fmla="*/ 411704 h 1146800"/>
              <a:gd name="connsiteX2" fmla="*/ 580759 w 1154609"/>
              <a:gd name="connsiteY2" fmla="*/ 442799 h 1146800"/>
              <a:gd name="connsiteX3" fmla="*/ 677760 w 1154609"/>
              <a:gd name="connsiteY3" fmla="*/ 802263 h 1146800"/>
              <a:gd name="connsiteX4" fmla="*/ 695170 w 1154609"/>
              <a:gd name="connsiteY4" fmla="*/ 868185 h 1146800"/>
              <a:gd name="connsiteX5" fmla="*/ 683978 w 1154609"/>
              <a:gd name="connsiteY5" fmla="*/ 886842 h 1146800"/>
              <a:gd name="connsiteX6" fmla="*/ 666567 w 1154609"/>
              <a:gd name="connsiteY6" fmla="*/ 875648 h 1146800"/>
              <a:gd name="connsiteX7" fmla="*/ 644182 w 1154609"/>
              <a:gd name="connsiteY7" fmla="*/ 794800 h 1146800"/>
              <a:gd name="connsiteX8" fmla="*/ 620554 w 1154609"/>
              <a:gd name="connsiteY8" fmla="*/ 764948 h 1146800"/>
              <a:gd name="connsiteX9" fmla="*/ 583246 w 1154609"/>
              <a:gd name="connsiteY9" fmla="*/ 759973 h 1146800"/>
              <a:gd name="connsiteX10" fmla="*/ 553400 w 1154609"/>
              <a:gd name="connsiteY10" fmla="*/ 783605 h 1146800"/>
              <a:gd name="connsiteX11" fmla="*/ 548426 w 1154609"/>
              <a:gd name="connsiteY11" fmla="*/ 820920 h 1146800"/>
              <a:gd name="connsiteX12" fmla="*/ 570810 w 1154609"/>
              <a:gd name="connsiteY12" fmla="*/ 904256 h 1146800"/>
              <a:gd name="connsiteX13" fmla="*/ 683978 w 1154609"/>
              <a:gd name="connsiteY13" fmla="*/ 1000030 h 1146800"/>
              <a:gd name="connsiteX14" fmla="*/ 780978 w 1154609"/>
              <a:gd name="connsiteY14" fmla="*/ 1009980 h 1146800"/>
              <a:gd name="connsiteX15" fmla="*/ 799632 w 1154609"/>
              <a:gd name="connsiteY15" fmla="*/ 1019931 h 1146800"/>
              <a:gd name="connsiteX16" fmla="*/ 818286 w 1154609"/>
              <a:gd name="connsiteY16" fmla="*/ 1094560 h 1146800"/>
              <a:gd name="connsiteX17" fmla="*/ 831965 w 1154609"/>
              <a:gd name="connsiteY17" fmla="*/ 1111973 h 1146800"/>
              <a:gd name="connsiteX18" fmla="*/ 855594 w 1154609"/>
              <a:gd name="connsiteY18" fmla="*/ 1115705 h 1146800"/>
              <a:gd name="connsiteX19" fmla="*/ 1079441 w 1154609"/>
              <a:gd name="connsiteY19" fmla="*/ 1056001 h 1146800"/>
              <a:gd name="connsiteX20" fmla="*/ 1100582 w 1154609"/>
              <a:gd name="connsiteY20" fmla="*/ 1019931 h 1146800"/>
              <a:gd name="connsiteX21" fmla="*/ 1080684 w 1154609"/>
              <a:gd name="connsiteY21" fmla="*/ 944058 h 1146800"/>
              <a:gd name="connsiteX22" fmla="*/ 1080684 w 1154609"/>
              <a:gd name="connsiteY22" fmla="*/ 934107 h 1146800"/>
              <a:gd name="connsiteX23" fmla="*/ 1091877 w 1154609"/>
              <a:gd name="connsiteY23" fmla="*/ 921669 h 1146800"/>
              <a:gd name="connsiteX24" fmla="*/ 1117992 w 1154609"/>
              <a:gd name="connsiteY24" fmla="*/ 900524 h 1146800"/>
              <a:gd name="connsiteX25" fmla="*/ 1122967 w 1154609"/>
              <a:gd name="connsiteY25" fmla="*/ 866941 h 1146800"/>
              <a:gd name="connsiteX26" fmla="*/ 1055813 w 1154609"/>
              <a:gd name="connsiteY26" fmla="*/ 619421 h 1146800"/>
              <a:gd name="connsiteX27" fmla="*/ 1038402 w 1154609"/>
              <a:gd name="connsiteY27" fmla="*/ 549768 h 1146800"/>
              <a:gd name="connsiteX28" fmla="*/ 1018505 w 1154609"/>
              <a:gd name="connsiteY28" fmla="*/ 524891 h 1146800"/>
              <a:gd name="connsiteX29" fmla="*/ 988658 w 1154609"/>
              <a:gd name="connsiteY29" fmla="*/ 521160 h 1146800"/>
              <a:gd name="connsiteX30" fmla="*/ 960056 w 1154609"/>
              <a:gd name="connsiteY30" fmla="*/ 570912 h 1146800"/>
              <a:gd name="connsiteX31" fmla="*/ 977466 w 1154609"/>
              <a:gd name="connsiteY31" fmla="*/ 639322 h 1146800"/>
              <a:gd name="connsiteX32" fmla="*/ 967517 w 1154609"/>
              <a:gd name="connsiteY32" fmla="*/ 657980 h 1146800"/>
              <a:gd name="connsiteX33" fmla="*/ 963786 w 1154609"/>
              <a:gd name="connsiteY33" fmla="*/ 657980 h 1146800"/>
              <a:gd name="connsiteX34" fmla="*/ 958812 w 1154609"/>
              <a:gd name="connsiteY34" fmla="*/ 657980 h 1146800"/>
              <a:gd name="connsiteX35" fmla="*/ 955081 w 1154609"/>
              <a:gd name="connsiteY35" fmla="*/ 655492 h 1146800"/>
              <a:gd name="connsiteX36" fmla="*/ 953838 w 1154609"/>
              <a:gd name="connsiteY36" fmla="*/ 655492 h 1146800"/>
              <a:gd name="connsiteX37" fmla="*/ 952594 w 1154609"/>
              <a:gd name="connsiteY37" fmla="*/ 651761 h 1146800"/>
              <a:gd name="connsiteX38" fmla="*/ 951351 w 1154609"/>
              <a:gd name="connsiteY38" fmla="*/ 651761 h 1146800"/>
              <a:gd name="connsiteX39" fmla="*/ 950107 w 1154609"/>
              <a:gd name="connsiteY39" fmla="*/ 646785 h 1146800"/>
              <a:gd name="connsiteX40" fmla="*/ 930209 w 1154609"/>
              <a:gd name="connsiteY40" fmla="*/ 578375 h 1146800"/>
              <a:gd name="connsiteX41" fmla="*/ 911556 w 1154609"/>
              <a:gd name="connsiteY41" fmla="*/ 554743 h 1146800"/>
              <a:gd name="connsiteX42" fmla="*/ 881709 w 1154609"/>
              <a:gd name="connsiteY42" fmla="*/ 549768 h 1146800"/>
              <a:gd name="connsiteX43" fmla="*/ 856837 w 1154609"/>
              <a:gd name="connsiteY43" fmla="*/ 568425 h 1146800"/>
              <a:gd name="connsiteX44" fmla="*/ 851863 w 1154609"/>
              <a:gd name="connsiteY44" fmla="*/ 599520 h 1146800"/>
              <a:gd name="connsiteX45" fmla="*/ 870517 w 1154609"/>
              <a:gd name="connsiteY45" fmla="*/ 667930 h 1146800"/>
              <a:gd name="connsiteX46" fmla="*/ 860568 w 1154609"/>
              <a:gd name="connsiteY46" fmla="*/ 686587 h 1146800"/>
              <a:gd name="connsiteX47" fmla="*/ 856837 w 1154609"/>
              <a:gd name="connsiteY47" fmla="*/ 686587 h 1146800"/>
              <a:gd name="connsiteX48" fmla="*/ 855594 w 1154609"/>
              <a:gd name="connsiteY48" fmla="*/ 686587 h 1146800"/>
              <a:gd name="connsiteX49" fmla="*/ 851863 w 1154609"/>
              <a:gd name="connsiteY49" fmla="*/ 686587 h 1146800"/>
              <a:gd name="connsiteX50" fmla="*/ 848132 w 1154609"/>
              <a:gd name="connsiteY50" fmla="*/ 684100 h 1146800"/>
              <a:gd name="connsiteX51" fmla="*/ 846888 w 1154609"/>
              <a:gd name="connsiteY51" fmla="*/ 684100 h 1146800"/>
              <a:gd name="connsiteX52" fmla="*/ 844401 w 1154609"/>
              <a:gd name="connsiteY52" fmla="*/ 680368 h 1146800"/>
              <a:gd name="connsiteX53" fmla="*/ 841914 w 1154609"/>
              <a:gd name="connsiteY53" fmla="*/ 675393 h 1146800"/>
              <a:gd name="connsiteX54" fmla="*/ 823260 w 1154609"/>
              <a:gd name="connsiteY54" fmla="*/ 606983 h 1146800"/>
              <a:gd name="connsiteX55" fmla="*/ 804606 w 1154609"/>
              <a:gd name="connsiteY55" fmla="*/ 582107 h 1146800"/>
              <a:gd name="connsiteX56" fmla="*/ 773516 w 1154609"/>
              <a:gd name="connsiteY56" fmla="*/ 578375 h 1146800"/>
              <a:gd name="connsiteX57" fmla="*/ 744914 w 1154609"/>
              <a:gd name="connsiteY57" fmla="*/ 628128 h 1146800"/>
              <a:gd name="connsiteX58" fmla="*/ 763568 w 1154609"/>
              <a:gd name="connsiteY58" fmla="*/ 697782 h 1146800"/>
              <a:gd name="connsiteX59" fmla="*/ 753619 w 1154609"/>
              <a:gd name="connsiteY59" fmla="*/ 715195 h 1146800"/>
              <a:gd name="connsiteX60" fmla="*/ 749888 w 1154609"/>
              <a:gd name="connsiteY60" fmla="*/ 715195 h 1146800"/>
              <a:gd name="connsiteX61" fmla="*/ 748644 w 1154609"/>
              <a:gd name="connsiteY61" fmla="*/ 715195 h 1146800"/>
              <a:gd name="connsiteX62" fmla="*/ 744914 w 1154609"/>
              <a:gd name="connsiteY62" fmla="*/ 713951 h 1146800"/>
              <a:gd name="connsiteX63" fmla="*/ 741183 w 1154609"/>
              <a:gd name="connsiteY63" fmla="*/ 712708 h 1146800"/>
              <a:gd name="connsiteX64" fmla="*/ 739939 w 1154609"/>
              <a:gd name="connsiteY64" fmla="*/ 712708 h 1146800"/>
              <a:gd name="connsiteX65" fmla="*/ 737452 w 1154609"/>
              <a:gd name="connsiteY65" fmla="*/ 708976 h 1146800"/>
              <a:gd name="connsiteX66" fmla="*/ 737452 w 1154609"/>
              <a:gd name="connsiteY66" fmla="*/ 707732 h 1146800"/>
              <a:gd name="connsiteX67" fmla="*/ 734965 w 1154609"/>
              <a:gd name="connsiteY67" fmla="*/ 705245 h 1146800"/>
              <a:gd name="connsiteX68" fmla="*/ 659106 w 1154609"/>
              <a:gd name="connsiteY68" fmla="*/ 421654 h 1146800"/>
              <a:gd name="connsiteX69" fmla="*/ 609362 w 1154609"/>
              <a:gd name="connsiteY69" fmla="*/ 393046 h 1146800"/>
              <a:gd name="connsiteX70" fmla="*/ 601900 w 1154609"/>
              <a:gd name="connsiteY70" fmla="*/ 283591 h 1146800"/>
              <a:gd name="connsiteX71" fmla="*/ 441476 w 1154609"/>
              <a:gd name="connsiteY71" fmla="*/ 442799 h 1146800"/>
              <a:gd name="connsiteX72" fmla="*/ 593195 w 1154609"/>
              <a:gd name="connsiteY72" fmla="*/ 602008 h 1146800"/>
              <a:gd name="connsiteX73" fmla="*/ 552156 w 1154609"/>
              <a:gd name="connsiteY73" fmla="*/ 450262 h 1146800"/>
              <a:gd name="connsiteX74" fmla="*/ 558374 w 1154609"/>
              <a:gd name="connsiteY74" fmla="*/ 396778 h 1146800"/>
              <a:gd name="connsiteX75" fmla="*/ 601900 w 1154609"/>
              <a:gd name="connsiteY75" fmla="*/ 364439 h 1146800"/>
              <a:gd name="connsiteX76" fmla="*/ 687708 w 1154609"/>
              <a:gd name="connsiteY76" fmla="*/ 414191 h 1146800"/>
              <a:gd name="connsiteX77" fmla="*/ 723773 w 1154609"/>
              <a:gd name="connsiteY77" fmla="*/ 544792 h 1146800"/>
              <a:gd name="connsiteX78" fmla="*/ 759837 w 1154609"/>
              <a:gd name="connsiteY78" fmla="*/ 442799 h 1146800"/>
              <a:gd name="connsiteX79" fmla="*/ 601900 w 1154609"/>
              <a:gd name="connsiteY79" fmla="*/ 283591 h 1146800"/>
              <a:gd name="connsiteX80" fmla="*/ 134308 w 1154609"/>
              <a:gd name="connsiteY80" fmla="*/ 187817 h 1146800"/>
              <a:gd name="connsiteX81" fmla="*/ 124360 w 1154609"/>
              <a:gd name="connsiteY81" fmla="*/ 197767 h 1146800"/>
              <a:gd name="connsiteX82" fmla="*/ 124360 w 1154609"/>
              <a:gd name="connsiteY82" fmla="*/ 560962 h 1146800"/>
              <a:gd name="connsiteX83" fmla="*/ 134308 w 1154609"/>
              <a:gd name="connsiteY83" fmla="*/ 570912 h 1146800"/>
              <a:gd name="connsiteX84" fmla="*/ 462618 w 1154609"/>
              <a:gd name="connsiteY84" fmla="*/ 570912 h 1146800"/>
              <a:gd name="connsiteX85" fmla="*/ 411630 w 1154609"/>
              <a:gd name="connsiteY85" fmla="*/ 442799 h 1146800"/>
              <a:gd name="connsiteX86" fmla="*/ 538477 w 1154609"/>
              <a:gd name="connsiteY86" fmla="*/ 264933 h 1146800"/>
              <a:gd name="connsiteX87" fmla="*/ 538477 w 1154609"/>
              <a:gd name="connsiteY87" fmla="*/ 197767 h 1146800"/>
              <a:gd name="connsiteX88" fmla="*/ 529772 w 1154609"/>
              <a:gd name="connsiteY88" fmla="*/ 187817 h 1146800"/>
              <a:gd name="connsiteX89" fmla="*/ 972270 w 1154609"/>
              <a:gd name="connsiteY89" fmla="*/ 93380 h 1146800"/>
              <a:gd name="connsiteX90" fmla="*/ 987482 w 1154609"/>
              <a:gd name="connsiteY90" fmla="*/ 109859 h 1146800"/>
              <a:gd name="connsiteX91" fmla="*/ 972270 w 1154609"/>
              <a:gd name="connsiteY91" fmla="*/ 125071 h 1146800"/>
              <a:gd name="connsiteX92" fmla="*/ 955791 w 1154609"/>
              <a:gd name="connsiteY92" fmla="*/ 109859 h 1146800"/>
              <a:gd name="connsiteX93" fmla="*/ 972270 w 1154609"/>
              <a:gd name="connsiteY93" fmla="*/ 93380 h 1146800"/>
              <a:gd name="connsiteX94" fmla="*/ 905088 w 1154609"/>
              <a:gd name="connsiteY94" fmla="*/ 93380 h 1146800"/>
              <a:gd name="connsiteX95" fmla="*/ 921567 w 1154609"/>
              <a:gd name="connsiteY95" fmla="*/ 109859 h 1146800"/>
              <a:gd name="connsiteX96" fmla="*/ 905088 w 1154609"/>
              <a:gd name="connsiteY96" fmla="*/ 125071 h 1146800"/>
              <a:gd name="connsiteX97" fmla="*/ 889876 w 1154609"/>
              <a:gd name="connsiteY97" fmla="*/ 109859 h 1146800"/>
              <a:gd name="connsiteX98" fmla="*/ 905088 w 1154609"/>
              <a:gd name="connsiteY98" fmla="*/ 93380 h 1146800"/>
              <a:gd name="connsiteX99" fmla="*/ 844663 w 1154609"/>
              <a:gd name="connsiteY99" fmla="*/ 93380 h 1146800"/>
              <a:gd name="connsiteX100" fmla="*/ 861142 w 1154609"/>
              <a:gd name="connsiteY100" fmla="*/ 109859 h 1146800"/>
              <a:gd name="connsiteX101" fmla="*/ 844663 w 1154609"/>
              <a:gd name="connsiteY101" fmla="*/ 125071 h 1146800"/>
              <a:gd name="connsiteX102" fmla="*/ 829451 w 1154609"/>
              <a:gd name="connsiteY102" fmla="*/ 109859 h 1146800"/>
              <a:gd name="connsiteX103" fmla="*/ 844663 w 1154609"/>
              <a:gd name="connsiteY103" fmla="*/ 93380 h 1146800"/>
              <a:gd name="connsiteX104" fmla="*/ 68398 w 1154609"/>
              <a:gd name="connsiteY104" fmla="*/ 29852 h 1146800"/>
              <a:gd name="connsiteX105" fmla="*/ 29846 w 1154609"/>
              <a:gd name="connsiteY105" fmla="*/ 68410 h 1146800"/>
              <a:gd name="connsiteX106" fmla="*/ 29846 w 1154609"/>
              <a:gd name="connsiteY106" fmla="*/ 628128 h 1146800"/>
              <a:gd name="connsiteX107" fmla="*/ 68398 w 1154609"/>
              <a:gd name="connsiteY107" fmla="*/ 665443 h 1146800"/>
              <a:gd name="connsiteX108" fmla="*/ 609362 w 1154609"/>
              <a:gd name="connsiteY108" fmla="*/ 665443 h 1146800"/>
              <a:gd name="connsiteX109" fmla="*/ 600657 w 1154609"/>
              <a:gd name="connsiteY109" fmla="*/ 633103 h 1146800"/>
              <a:gd name="connsiteX110" fmla="*/ 496195 w 1154609"/>
              <a:gd name="connsiteY110" fmla="*/ 600764 h 1146800"/>
              <a:gd name="connsiteX111" fmla="*/ 134308 w 1154609"/>
              <a:gd name="connsiteY111" fmla="*/ 600764 h 1146800"/>
              <a:gd name="connsiteX112" fmla="*/ 94513 w 1154609"/>
              <a:gd name="connsiteY112" fmla="*/ 560962 h 1146800"/>
              <a:gd name="connsiteX113" fmla="*/ 94513 w 1154609"/>
              <a:gd name="connsiteY113" fmla="*/ 197767 h 1146800"/>
              <a:gd name="connsiteX114" fmla="*/ 134308 w 1154609"/>
              <a:gd name="connsiteY114" fmla="*/ 157965 h 1146800"/>
              <a:gd name="connsiteX115" fmla="*/ 529772 w 1154609"/>
              <a:gd name="connsiteY115" fmla="*/ 157965 h 1146800"/>
              <a:gd name="connsiteX116" fmla="*/ 568323 w 1154609"/>
              <a:gd name="connsiteY116" fmla="*/ 197767 h 1146800"/>
              <a:gd name="connsiteX117" fmla="*/ 568323 w 1154609"/>
              <a:gd name="connsiteY117" fmla="*/ 256227 h 1146800"/>
              <a:gd name="connsiteX118" fmla="*/ 601900 w 1154609"/>
              <a:gd name="connsiteY118" fmla="*/ 253739 h 1146800"/>
              <a:gd name="connsiteX119" fmla="*/ 789683 w 1154609"/>
              <a:gd name="connsiteY119" fmla="*/ 442799 h 1146800"/>
              <a:gd name="connsiteX120" fmla="*/ 753619 w 1154609"/>
              <a:gd name="connsiteY120" fmla="*/ 554743 h 1146800"/>
              <a:gd name="connsiteX121" fmla="*/ 766055 w 1154609"/>
              <a:gd name="connsiteY121" fmla="*/ 549768 h 1146800"/>
              <a:gd name="connsiteX122" fmla="*/ 819529 w 1154609"/>
              <a:gd name="connsiteY122" fmla="*/ 555987 h 1146800"/>
              <a:gd name="connsiteX123" fmla="*/ 826991 w 1154609"/>
              <a:gd name="connsiteY123" fmla="*/ 562206 h 1146800"/>
              <a:gd name="connsiteX124" fmla="*/ 830722 w 1154609"/>
              <a:gd name="connsiteY124" fmla="*/ 554743 h 1146800"/>
              <a:gd name="connsiteX125" fmla="*/ 874248 w 1154609"/>
              <a:gd name="connsiteY125" fmla="*/ 521160 h 1146800"/>
              <a:gd name="connsiteX126" fmla="*/ 926479 w 1154609"/>
              <a:gd name="connsiteY126" fmla="*/ 528623 h 1146800"/>
              <a:gd name="connsiteX127" fmla="*/ 933940 w 1154609"/>
              <a:gd name="connsiteY127" fmla="*/ 532354 h 1146800"/>
              <a:gd name="connsiteX128" fmla="*/ 981197 w 1154609"/>
              <a:gd name="connsiteY128" fmla="*/ 492552 h 1146800"/>
              <a:gd name="connsiteX129" fmla="*/ 1033428 w 1154609"/>
              <a:gd name="connsiteY129" fmla="*/ 498771 h 1146800"/>
              <a:gd name="connsiteX130" fmla="*/ 1045864 w 1154609"/>
              <a:gd name="connsiteY130" fmla="*/ 507478 h 1146800"/>
              <a:gd name="connsiteX131" fmla="*/ 1045864 w 1154609"/>
              <a:gd name="connsiteY131" fmla="*/ 68410 h 1146800"/>
              <a:gd name="connsiteX132" fmla="*/ 1007312 w 1154609"/>
              <a:gd name="connsiteY132" fmla="*/ 29852 h 1146800"/>
              <a:gd name="connsiteX133" fmla="*/ 68398 w 1154609"/>
              <a:gd name="connsiteY133" fmla="*/ 0 h 1146800"/>
              <a:gd name="connsiteX134" fmla="*/ 1007312 w 1154609"/>
              <a:gd name="connsiteY134" fmla="*/ 0 h 1146800"/>
              <a:gd name="connsiteX135" fmla="*/ 1075710 w 1154609"/>
              <a:gd name="connsiteY135" fmla="*/ 68410 h 1146800"/>
              <a:gd name="connsiteX136" fmla="*/ 1075710 w 1154609"/>
              <a:gd name="connsiteY136" fmla="*/ 573400 h 1146800"/>
              <a:gd name="connsiteX137" fmla="*/ 1085659 w 1154609"/>
              <a:gd name="connsiteY137" fmla="*/ 610715 h 1146800"/>
              <a:gd name="connsiteX138" fmla="*/ 1151569 w 1154609"/>
              <a:gd name="connsiteY138" fmla="*/ 859478 h 1146800"/>
              <a:gd name="connsiteX139" fmla="*/ 1144108 w 1154609"/>
              <a:gd name="connsiteY139" fmla="*/ 915450 h 1146800"/>
              <a:gd name="connsiteX140" fmla="*/ 1111774 w 1154609"/>
              <a:gd name="connsiteY140" fmla="*/ 945302 h 1146800"/>
              <a:gd name="connsiteX141" fmla="*/ 1129185 w 1154609"/>
              <a:gd name="connsiteY141" fmla="*/ 1012468 h 1146800"/>
              <a:gd name="connsiteX142" fmla="*/ 1086902 w 1154609"/>
              <a:gd name="connsiteY142" fmla="*/ 1084609 h 1146800"/>
              <a:gd name="connsiteX143" fmla="*/ 863055 w 1154609"/>
              <a:gd name="connsiteY143" fmla="*/ 1144313 h 1146800"/>
              <a:gd name="connsiteX144" fmla="*/ 846888 w 1154609"/>
              <a:gd name="connsiteY144" fmla="*/ 1146800 h 1146800"/>
              <a:gd name="connsiteX145" fmla="*/ 818286 w 1154609"/>
              <a:gd name="connsiteY145" fmla="*/ 1138093 h 1146800"/>
              <a:gd name="connsiteX146" fmla="*/ 790927 w 1154609"/>
              <a:gd name="connsiteY146" fmla="*/ 1102023 h 1146800"/>
              <a:gd name="connsiteX147" fmla="*/ 773516 w 1154609"/>
              <a:gd name="connsiteY147" fmla="*/ 1039832 h 1146800"/>
              <a:gd name="connsiteX148" fmla="*/ 681490 w 1154609"/>
              <a:gd name="connsiteY148" fmla="*/ 1029881 h 1146800"/>
              <a:gd name="connsiteX149" fmla="*/ 542208 w 1154609"/>
              <a:gd name="connsiteY149" fmla="*/ 911719 h 1146800"/>
              <a:gd name="connsiteX150" fmla="*/ 519823 w 1154609"/>
              <a:gd name="connsiteY150" fmla="*/ 828383 h 1146800"/>
              <a:gd name="connsiteX151" fmla="*/ 527284 w 1154609"/>
              <a:gd name="connsiteY151" fmla="*/ 768679 h 1146800"/>
              <a:gd name="connsiteX152" fmla="*/ 575785 w 1154609"/>
              <a:gd name="connsiteY152" fmla="*/ 731365 h 1146800"/>
              <a:gd name="connsiteX153" fmla="*/ 629259 w 1154609"/>
              <a:gd name="connsiteY153" fmla="*/ 736340 h 1146800"/>
              <a:gd name="connsiteX154" fmla="*/ 618067 w 1154609"/>
              <a:gd name="connsiteY154" fmla="*/ 695294 h 1146800"/>
              <a:gd name="connsiteX155" fmla="*/ 68398 w 1154609"/>
              <a:gd name="connsiteY155" fmla="*/ 695294 h 1146800"/>
              <a:gd name="connsiteX156" fmla="*/ 0 w 1154609"/>
              <a:gd name="connsiteY156" fmla="*/ 628128 h 1146800"/>
              <a:gd name="connsiteX157" fmla="*/ 0 w 1154609"/>
              <a:gd name="connsiteY157" fmla="*/ 68410 h 1146800"/>
              <a:gd name="connsiteX158" fmla="*/ 68398 w 1154609"/>
              <a:gd name="connsiteY158" fmla="*/ 0 h 114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1154609" h="1146800">
                <a:moveTo>
                  <a:pt x="609362" y="393046"/>
                </a:moveTo>
                <a:cubicBezTo>
                  <a:pt x="599413" y="395534"/>
                  <a:pt x="589464" y="401753"/>
                  <a:pt x="584490" y="411704"/>
                </a:cubicBezTo>
                <a:cubicBezTo>
                  <a:pt x="579516" y="420410"/>
                  <a:pt x="578272" y="432849"/>
                  <a:pt x="580759" y="442799"/>
                </a:cubicBezTo>
                <a:lnTo>
                  <a:pt x="677760" y="802263"/>
                </a:lnTo>
                <a:lnTo>
                  <a:pt x="695170" y="868185"/>
                </a:lnTo>
                <a:cubicBezTo>
                  <a:pt x="697657" y="875648"/>
                  <a:pt x="691439" y="884355"/>
                  <a:pt x="683978" y="886842"/>
                </a:cubicBezTo>
                <a:cubicBezTo>
                  <a:pt x="676516" y="888086"/>
                  <a:pt x="667811" y="883111"/>
                  <a:pt x="666567" y="875648"/>
                </a:cubicBezTo>
                <a:lnTo>
                  <a:pt x="644182" y="794800"/>
                </a:lnTo>
                <a:cubicBezTo>
                  <a:pt x="640452" y="782361"/>
                  <a:pt x="632990" y="771167"/>
                  <a:pt x="620554" y="764948"/>
                </a:cubicBezTo>
                <a:cubicBezTo>
                  <a:pt x="609362" y="758729"/>
                  <a:pt x="595682" y="756241"/>
                  <a:pt x="583246" y="759973"/>
                </a:cubicBezTo>
                <a:cubicBezTo>
                  <a:pt x="570810" y="763704"/>
                  <a:pt x="560862" y="771167"/>
                  <a:pt x="553400" y="783605"/>
                </a:cubicBezTo>
                <a:cubicBezTo>
                  <a:pt x="545938" y="794800"/>
                  <a:pt x="544695" y="808482"/>
                  <a:pt x="548426" y="820920"/>
                </a:cubicBezTo>
                <a:lnTo>
                  <a:pt x="570810" y="904256"/>
                </a:lnTo>
                <a:cubicBezTo>
                  <a:pt x="584490" y="956496"/>
                  <a:pt x="630503" y="995054"/>
                  <a:pt x="683978" y="1000030"/>
                </a:cubicBezTo>
                <a:lnTo>
                  <a:pt x="780978" y="1009980"/>
                </a:lnTo>
                <a:cubicBezTo>
                  <a:pt x="789683" y="1007493"/>
                  <a:pt x="797145" y="1012468"/>
                  <a:pt x="799632" y="1019931"/>
                </a:cubicBezTo>
                <a:lnTo>
                  <a:pt x="818286" y="1094560"/>
                </a:lnTo>
                <a:cubicBezTo>
                  <a:pt x="820773" y="1102023"/>
                  <a:pt x="825747" y="1108242"/>
                  <a:pt x="831965" y="1111973"/>
                </a:cubicBezTo>
                <a:cubicBezTo>
                  <a:pt x="839427" y="1115705"/>
                  <a:pt x="848132" y="1118192"/>
                  <a:pt x="855594" y="1115705"/>
                </a:cubicBezTo>
                <a:lnTo>
                  <a:pt x="1079441" y="1056001"/>
                </a:lnTo>
                <a:cubicBezTo>
                  <a:pt x="1095608" y="1051026"/>
                  <a:pt x="1104313" y="1034857"/>
                  <a:pt x="1100582" y="1019931"/>
                </a:cubicBezTo>
                <a:lnTo>
                  <a:pt x="1080684" y="944058"/>
                </a:lnTo>
                <a:cubicBezTo>
                  <a:pt x="1079441" y="940326"/>
                  <a:pt x="1079441" y="937839"/>
                  <a:pt x="1080684" y="934107"/>
                </a:cubicBezTo>
                <a:cubicBezTo>
                  <a:pt x="1081928" y="927888"/>
                  <a:pt x="1085659" y="922913"/>
                  <a:pt x="1091877" y="921669"/>
                </a:cubicBezTo>
                <a:cubicBezTo>
                  <a:pt x="1103069" y="919181"/>
                  <a:pt x="1113018" y="911719"/>
                  <a:pt x="1117992" y="900524"/>
                </a:cubicBezTo>
                <a:cubicBezTo>
                  <a:pt x="1124210" y="890574"/>
                  <a:pt x="1125454" y="879379"/>
                  <a:pt x="1122967" y="866941"/>
                </a:cubicBezTo>
                <a:lnTo>
                  <a:pt x="1055813" y="619421"/>
                </a:lnTo>
                <a:lnTo>
                  <a:pt x="1038402" y="549768"/>
                </a:lnTo>
                <a:cubicBezTo>
                  <a:pt x="1034671" y="538573"/>
                  <a:pt x="1028454" y="529866"/>
                  <a:pt x="1018505" y="524891"/>
                </a:cubicBezTo>
                <a:cubicBezTo>
                  <a:pt x="1009800" y="519916"/>
                  <a:pt x="998607" y="518672"/>
                  <a:pt x="988658" y="521160"/>
                </a:cubicBezTo>
                <a:cubicBezTo>
                  <a:pt x="966274" y="527379"/>
                  <a:pt x="953838" y="548524"/>
                  <a:pt x="960056" y="570912"/>
                </a:cubicBezTo>
                <a:lnTo>
                  <a:pt x="977466" y="639322"/>
                </a:lnTo>
                <a:cubicBezTo>
                  <a:pt x="979953" y="648029"/>
                  <a:pt x="974979" y="655492"/>
                  <a:pt x="967517" y="657980"/>
                </a:cubicBezTo>
                <a:cubicBezTo>
                  <a:pt x="966274" y="657980"/>
                  <a:pt x="965030" y="657980"/>
                  <a:pt x="963786" y="657980"/>
                </a:cubicBezTo>
                <a:cubicBezTo>
                  <a:pt x="961299" y="657980"/>
                  <a:pt x="960056" y="657980"/>
                  <a:pt x="958812" y="657980"/>
                </a:cubicBezTo>
                <a:cubicBezTo>
                  <a:pt x="957568" y="656736"/>
                  <a:pt x="956325" y="655492"/>
                  <a:pt x="955081" y="655492"/>
                </a:cubicBezTo>
                <a:cubicBezTo>
                  <a:pt x="955081" y="655492"/>
                  <a:pt x="955081" y="655492"/>
                  <a:pt x="953838" y="655492"/>
                </a:cubicBezTo>
                <a:cubicBezTo>
                  <a:pt x="953838" y="654248"/>
                  <a:pt x="952594" y="653004"/>
                  <a:pt x="952594" y="651761"/>
                </a:cubicBezTo>
                <a:cubicBezTo>
                  <a:pt x="951351" y="651761"/>
                  <a:pt x="951351" y="651761"/>
                  <a:pt x="951351" y="651761"/>
                </a:cubicBezTo>
                <a:cubicBezTo>
                  <a:pt x="950107" y="649273"/>
                  <a:pt x="950107" y="648029"/>
                  <a:pt x="950107" y="646785"/>
                </a:cubicBezTo>
                <a:lnTo>
                  <a:pt x="930209" y="578375"/>
                </a:lnTo>
                <a:cubicBezTo>
                  <a:pt x="928966" y="568425"/>
                  <a:pt x="921504" y="559718"/>
                  <a:pt x="911556" y="554743"/>
                </a:cubicBezTo>
                <a:cubicBezTo>
                  <a:pt x="902850" y="548524"/>
                  <a:pt x="891658" y="546036"/>
                  <a:pt x="881709" y="549768"/>
                </a:cubicBezTo>
                <a:cubicBezTo>
                  <a:pt x="870517" y="552255"/>
                  <a:pt x="861812" y="559718"/>
                  <a:pt x="856837" y="568425"/>
                </a:cubicBezTo>
                <a:cubicBezTo>
                  <a:pt x="850619" y="577132"/>
                  <a:pt x="849376" y="589570"/>
                  <a:pt x="851863" y="599520"/>
                </a:cubicBezTo>
                <a:lnTo>
                  <a:pt x="870517" y="667930"/>
                </a:lnTo>
                <a:cubicBezTo>
                  <a:pt x="873004" y="676637"/>
                  <a:pt x="868030" y="684100"/>
                  <a:pt x="860568" y="686587"/>
                </a:cubicBezTo>
                <a:cubicBezTo>
                  <a:pt x="859324" y="686587"/>
                  <a:pt x="858081" y="686587"/>
                  <a:pt x="856837" y="686587"/>
                </a:cubicBezTo>
                <a:cubicBezTo>
                  <a:pt x="855594" y="686587"/>
                  <a:pt x="855594" y="686587"/>
                  <a:pt x="855594" y="686587"/>
                </a:cubicBezTo>
                <a:cubicBezTo>
                  <a:pt x="854350" y="686587"/>
                  <a:pt x="853106" y="686587"/>
                  <a:pt x="851863" y="686587"/>
                </a:cubicBezTo>
                <a:cubicBezTo>
                  <a:pt x="850619" y="685344"/>
                  <a:pt x="849376" y="685344"/>
                  <a:pt x="848132" y="684100"/>
                </a:cubicBezTo>
                <a:cubicBezTo>
                  <a:pt x="848132" y="684100"/>
                  <a:pt x="848132" y="684100"/>
                  <a:pt x="846888" y="684100"/>
                </a:cubicBezTo>
                <a:cubicBezTo>
                  <a:pt x="845645" y="682856"/>
                  <a:pt x="845645" y="681612"/>
                  <a:pt x="844401" y="680368"/>
                </a:cubicBezTo>
                <a:cubicBezTo>
                  <a:pt x="843158" y="679125"/>
                  <a:pt x="841914" y="677881"/>
                  <a:pt x="841914" y="675393"/>
                </a:cubicBezTo>
                <a:lnTo>
                  <a:pt x="823260" y="606983"/>
                </a:lnTo>
                <a:cubicBezTo>
                  <a:pt x="820773" y="597033"/>
                  <a:pt x="814555" y="587082"/>
                  <a:pt x="804606" y="582107"/>
                </a:cubicBezTo>
                <a:cubicBezTo>
                  <a:pt x="795901" y="577132"/>
                  <a:pt x="784709" y="575888"/>
                  <a:pt x="773516" y="578375"/>
                </a:cubicBezTo>
                <a:cubicBezTo>
                  <a:pt x="752375" y="584594"/>
                  <a:pt x="739939" y="606983"/>
                  <a:pt x="744914" y="628128"/>
                </a:cubicBezTo>
                <a:lnTo>
                  <a:pt x="763568" y="697782"/>
                </a:lnTo>
                <a:cubicBezTo>
                  <a:pt x="766055" y="705245"/>
                  <a:pt x="761080" y="712708"/>
                  <a:pt x="753619" y="715195"/>
                </a:cubicBezTo>
                <a:cubicBezTo>
                  <a:pt x="752375" y="715195"/>
                  <a:pt x="751132" y="715195"/>
                  <a:pt x="749888" y="715195"/>
                </a:cubicBezTo>
                <a:cubicBezTo>
                  <a:pt x="748644" y="715195"/>
                  <a:pt x="748644" y="715195"/>
                  <a:pt x="748644" y="715195"/>
                </a:cubicBezTo>
                <a:cubicBezTo>
                  <a:pt x="747401" y="715195"/>
                  <a:pt x="746157" y="715195"/>
                  <a:pt x="744914" y="713951"/>
                </a:cubicBezTo>
                <a:cubicBezTo>
                  <a:pt x="743670" y="713951"/>
                  <a:pt x="742426" y="713951"/>
                  <a:pt x="741183" y="712708"/>
                </a:cubicBezTo>
                <a:cubicBezTo>
                  <a:pt x="739939" y="712708"/>
                  <a:pt x="739939" y="712708"/>
                  <a:pt x="739939" y="712708"/>
                </a:cubicBezTo>
                <a:cubicBezTo>
                  <a:pt x="738696" y="711464"/>
                  <a:pt x="738696" y="711464"/>
                  <a:pt x="737452" y="708976"/>
                </a:cubicBezTo>
                <a:cubicBezTo>
                  <a:pt x="737452" y="708976"/>
                  <a:pt x="737452" y="708976"/>
                  <a:pt x="737452" y="707732"/>
                </a:cubicBezTo>
                <a:cubicBezTo>
                  <a:pt x="736209" y="707732"/>
                  <a:pt x="734965" y="706489"/>
                  <a:pt x="734965" y="705245"/>
                </a:cubicBezTo>
                <a:lnTo>
                  <a:pt x="659106" y="421654"/>
                </a:lnTo>
                <a:cubicBezTo>
                  <a:pt x="652888" y="399266"/>
                  <a:pt x="630503" y="386827"/>
                  <a:pt x="609362" y="393046"/>
                </a:cubicBezTo>
                <a:close/>
                <a:moveTo>
                  <a:pt x="601900" y="283591"/>
                </a:moveTo>
                <a:cubicBezTo>
                  <a:pt x="513605" y="283591"/>
                  <a:pt x="441476" y="355732"/>
                  <a:pt x="441476" y="442799"/>
                </a:cubicBezTo>
                <a:cubicBezTo>
                  <a:pt x="441476" y="528623"/>
                  <a:pt x="508631" y="598276"/>
                  <a:pt x="593195" y="602008"/>
                </a:cubicBezTo>
                <a:lnTo>
                  <a:pt x="552156" y="450262"/>
                </a:lnTo>
                <a:cubicBezTo>
                  <a:pt x="547182" y="432849"/>
                  <a:pt x="549669" y="412948"/>
                  <a:pt x="558374" y="396778"/>
                </a:cubicBezTo>
                <a:cubicBezTo>
                  <a:pt x="568323" y="380608"/>
                  <a:pt x="583246" y="369414"/>
                  <a:pt x="601900" y="364439"/>
                </a:cubicBezTo>
                <a:cubicBezTo>
                  <a:pt x="639208" y="354488"/>
                  <a:pt x="677760" y="375633"/>
                  <a:pt x="687708" y="414191"/>
                </a:cubicBezTo>
                <a:lnTo>
                  <a:pt x="723773" y="544792"/>
                </a:lnTo>
                <a:cubicBezTo>
                  <a:pt x="747401" y="516184"/>
                  <a:pt x="759837" y="481358"/>
                  <a:pt x="759837" y="442799"/>
                </a:cubicBezTo>
                <a:cubicBezTo>
                  <a:pt x="759837" y="355732"/>
                  <a:pt x="688952" y="283591"/>
                  <a:pt x="601900" y="283591"/>
                </a:cubicBezTo>
                <a:close/>
                <a:moveTo>
                  <a:pt x="134308" y="187817"/>
                </a:moveTo>
                <a:cubicBezTo>
                  <a:pt x="129334" y="187817"/>
                  <a:pt x="124360" y="192792"/>
                  <a:pt x="124360" y="197767"/>
                </a:cubicBezTo>
                <a:lnTo>
                  <a:pt x="124360" y="560962"/>
                </a:lnTo>
                <a:cubicBezTo>
                  <a:pt x="124360" y="565937"/>
                  <a:pt x="129334" y="570912"/>
                  <a:pt x="134308" y="570912"/>
                </a:cubicBezTo>
                <a:lnTo>
                  <a:pt x="462618" y="570912"/>
                </a:lnTo>
                <a:cubicBezTo>
                  <a:pt x="431528" y="537329"/>
                  <a:pt x="411630" y="492552"/>
                  <a:pt x="411630" y="442799"/>
                </a:cubicBezTo>
                <a:cubicBezTo>
                  <a:pt x="411630" y="360707"/>
                  <a:pt x="465105" y="291053"/>
                  <a:pt x="538477" y="264933"/>
                </a:cubicBezTo>
                <a:lnTo>
                  <a:pt x="538477" y="197767"/>
                </a:lnTo>
                <a:cubicBezTo>
                  <a:pt x="538477" y="192792"/>
                  <a:pt x="534746" y="187817"/>
                  <a:pt x="529772" y="187817"/>
                </a:cubicBezTo>
                <a:close/>
                <a:moveTo>
                  <a:pt x="972270" y="93380"/>
                </a:moveTo>
                <a:cubicBezTo>
                  <a:pt x="979876" y="93380"/>
                  <a:pt x="987482" y="99718"/>
                  <a:pt x="987482" y="109859"/>
                </a:cubicBezTo>
                <a:cubicBezTo>
                  <a:pt x="987482" y="118733"/>
                  <a:pt x="979876" y="125071"/>
                  <a:pt x="972270" y="125071"/>
                </a:cubicBezTo>
                <a:cubicBezTo>
                  <a:pt x="962129" y="125071"/>
                  <a:pt x="955791" y="118733"/>
                  <a:pt x="955791" y="109859"/>
                </a:cubicBezTo>
                <a:cubicBezTo>
                  <a:pt x="955791" y="99718"/>
                  <a:pt x="962129" y="93380"/>
                  <a:pt x="972270" y="93380"/>
                </a:cubicBezTo>
                <a:close/>
                <a:moveTo>
                  <a:pt x="905088" y="93380"/>
                </a:moveTo>
                <a:cubicBezTo>
                  <a:pt x="913961" y="93380"/>
                  <a:pt x="921567" y="99718"/>
                  <a:pt x="921567" y="109859"/>
                </a:cubicBezTo>
                <a:cubicBezTo>
                  <a:pt x="921567" y="118733"/>
                  <a:pt x="913961" y="125071"/>
                  <a:pt x="905088" y="125071"/>
                </a:cubicBezTo>
                <a:cubicBezTo>
                  <a:pt x="896214" y="125071"/>
                  <a:pt x="889876" y="118733"/>
                  <a:pt x="889876" y="109859"/>
                </a:cubicBezTo>
                <a:cubicBezTo>
                  <a:pt x="889876" y="99718"/>
                  <a:pt x="896214" y="93380"/>
                  <a:pt x="905088" y="93380"/>
                </a:cubicBezTo>
                <a:close/>
                <a:moveTo>
                  <a:pt x="844663" y="93380"/>
                </a:moveTo>
                <a:cubicBezTo>
                  <a:pt x="854804" y="93380"/>
                  <a:pt x="861142" y="99718"/>
                  <a:pt x="861142" y="109859"/>
                </a:cubicBezTo>
                <a:cubicBezTo>
                  <a:pt x="861142" y="118733"/>
                  <a:pt x="854804" y="125071"/>
                  <a:pt x="844663" y="125071"/>
                </a:cubicBezTo>
                <a:cubicBezTo>
                  <a:pt x="837057" y="125071"/>
                  <a:pt x="829451" y="118733"/>
                  <a:pt x="829451" y="109859"/>
                </a:cubicBezTo>
                <a:cubicBezTo>
                  <a:pt x="829451" y="99718"/>
                  <a:pt x="837057" y="93380"/>
                  <a:pt x="844663" y="93380"/>
                </a:cubicBezTo>
                <a:close/>
                <a:moveTo>
                  <a:pt x="68398" y="29852"/>
                </a:moveTo>
                <a:cubicBezTo>
                  <a:pt x="47257" y="29852"/>
                  <a:pt x="29846" y="47265"/>
                  <a:pt x="29846" y="68410"/>
                </a:cubicBezTo>
                <a:lnTo>
                  <a:pt x="29846" y="628128"/>
                </a:lnTo>
                <a:cubicBezTo>
                  <a:pt x="29846" y="649273"/>
                  <a:pt x="47257" y="665443"/>
                  <a:pt x="68398" y="665443"/>
                </a:cubicBezTo>
                <a:lnTo>
                  <a:pt x="609362" y="665443"/>
                </a:lnTo>
                <a:lnTo>
                  <a:pt x="600657" y="633103"/>
                </a:lnTo>
                <a:cubicBezTo>
                  <a:pt x="562105" y="633103"/>
                  <a:pt x="526041" y="620665"/>
                  <a:pt x="496195" y="600764"/>
                </a:cubicBezTo>
                <a:lnTo>
                  <a:pt x="134308" y="600764"/>
                </a:lnTo>
                <a:cubicBezTo>
                  <a:pt x="111924" y="600764"/>
                  <a:pt x="94513" y="583351"/>
                  <a:pt x="94513" y="560962"/>
                </a:cubicBezTo>
                <a:lnTo>
                  <a:pt x="94513" y="197767"/>
                </a:lnTo>
                <a:cubicBezTo>
                  <a:pt x="94513" y="176622"/>
                  <a:pt x="111924" y="157965"/>
                  <a:pt x="134308" y="157965"/>
                </a:cubicBezTo>
                <a:lnTo>
                  <a:pt x="529772" y="157965"/>
                </a:lnTo>
                <a:cubicBezTo>
                  <a:pt x="550913" y="157965"/>
                  <a:pt x="568323" y="176622"/>
                  <a:pt x="568323" y="197767"/>
                </a:cubicBezTo>
                <a:lnTo>
                  <a:pt x="568323" y="256227"/>
                </a:lnTo>
                <a:cubicBezTo>
                  <a:pt x="579516" y="254983"/>
                  <a:pt x="589464" y="253739"/>
                  <a:pt x="601900" y="253739"/>
                </a:cubicBezTo>
                <a:cubicBezTo>
                  <a:pt x="705119" y="253739"/>
                  <a:pt x="789683" y="338319"/>
                  <a:pt x="789683" y="442799"/>
                </a:cubicBezTo>
                <a:cubicBezTo>
                  <a:pt x="789683" y="483845"/>
                  <a:pt x="777247" y="522404"/>
                  <a:pt x="753619" y="554743"/>
                </a:cubicBezTo>
                <a:cubicBezTo>
                  <a:pt x="758593" y="552255"/>
                  <a:pt x="761080" y="551011"/>
                  <a:pt x="766055" y="549768"/>
                </a:cubicBezTo>
                <a:cubicBezTo>
                  <a:pt x="784709" y="544792"/>
                  <a:pt x="803363" y="547280"/>
                  <a:pt x="819529" y="555987"/>
                </a:cubicBezTo>
                <a:cubicBezTo>
                  <a:pt x="822017" y="557230"/>
                  <a:pt x="824504" y="559718"/>
                  <a:pt x="826991" y="562206"/>
                </a:cubicBezTo>
                <a:cubicBezTo>
                  <a:pt x="828235" y="558474"/>
                  <a:pt x="829478" y="555987"/>
                  <a:pt x="830722" y="554743"/>
                </a:cubicBezTo>
                <a:cubicBezTo>
                  <a:pt x="839427" y="537329"/>
                  <a:pt x="855594" y="526135"/>
                  <a:pt x="874248" y="521160"/>
                </a:cubicBezTo>
                <a:cubicBezTo>
                  <a:pt x="891658" y="516184"/>
                  <a:pt x="910312" y="518672"/>
                  <a:pt x="926479" y="528623"/>
                </a:cubicBezTo>
                <a:cubicBezTo>
                  <a:pt x="928966" y="529866"/>
                  <a:pt x="931453" y="531110"/>
                  <a:pt x="933940" y="532354"/>
                </a:cubicBezTo>
                <a:cubicBezTo>
                  <a:pt x="942645" y="513697"/>
                  <a:pt x="958812" y="497527"/>
                  <a:pt x="981197" y="492552"/>
                </a:cubicBezTo>
                <a:cubicBezTo>
                  <a:pt x="998607" y="487577"/>
                  <a:pt x="1017261" y="490064"/>
                  <a:pt x="1033428" y="498771"/>
                </a:cubicBezTo>
                <a:cubicBezTo>
                  <a:pt x="1038402" y="501259"/>
                  <a:pt x="1042133" y="504990"/>
                  <a:pt x="1045864" y="507478"/>
                </a:cubicBezTo>
                <a:lnTo>
                  <a:pt x="1045864" y="68410"/>
                </a:lnTo>
                <a:cubicBezTo>
                  <a:pt x="1045864" y="47265"/>
                  <a:pt x="1028454" y="29852"/>
                  <a:pt x="1007312" y="29852"/>
                </a:cubicBezTo>
                <a:close/>
                <a:moveTo>
                  <a:pt x="68398" y="0"/>
                </a:moveTo>
                <a:lnTo>
                  <a:pt x="1007312" y="0"/>
                </a:lnTo>
                <a:cubicBezTo>
                  <a:pt x="1044620" y="0"/>
                  <a:pt x="1075710" y="31095"/>
                  <a:pt x="1075710" y="68410"/>
                </a:cubicBezTo>
                <a:lnTo>
                  <a:pt x="1075710" y="573400"/>
                </a:lnTo>
                <a:lnTo>
                  <a:pt x="1085659" y="610715"/>
                </a:lnTo>
                <a:lnTo>
                  <a:pt x="1151569" y="859478"/>
                </a:lnTo>
                <a:cubicBezTo>
                  <a:pt x="1157787" y="879379"/>
                  <a:pt x="1154057" y="899280"/>
                  <a:pt x="1144108" y="915450"/>
                </a:cubicBezTo>
                <a:cubicBezTo>
                  <a:pt x="1136646" y="929132"/>
                  <a:pt x="1125454" y="940326"/>
                  <a:pt x="1111774" y="945302"/>
                </a:cubicBezTo>
                <a:lnTo>
                  <a:pt x="1129185" y="1012468"/>
                </a:lnTo>
                <a:cubicBezTo>
                  <a:pt x="1137890" y="1043563"/>
                  <a:pt x="1117992" y="1075903"/>
                  <a:pt x="1086902" y="1084609"/>
                </a:cubicBezTo>
                <a:lnTo>
                  <a:pt x="863055" y="1144313"/>
                </a:lnTo>
                <a:cubicBezTo>
                  <a:pt x="858081" y="1145556"/>
                  <a:pt x="851863" y="1146800"/>
                  <a:pt x="846888" y="1146800"/>
                </a:cubicBezTo>
                <a:cubicBezTo>
                  <a:pt x="836940" y="1146800"/>
                  <a:pt x="826991" y="1143069"/>
                  <a:pt x="818286" y="1138093"/>
                </a:cubicBezTo>
                <a:cubicBezTo>
                  <a:pt x="804606" y="1130631"/>
                  <a:pt x="794658" y="1118192"/>
                  <a:pt x="790927" y="1102023"/>
                </a:cubicBezTo>
                <a:lnTo>
                  <a:pt x="773516" y="1039832"/>
                </a:lnTo>
                <a:lnTo>
                  <a:pt x="681490" y="1029881"/>
                </a:lnTo>
                <a:cubicBezTo>
                  <a:pt x="615580" y="1023662"/>
                  <a:pt x="558374" y="976397"/>
                  <a:pt x="542208" y="911719"/>
                </a:cubicBezTo>
                <a:lnTo>
                  <a:pt x="519823" y="828383"/>
                </a:lnTo>
                <a:cubicBezTo>
                  <a:pt x="513605" y="808482"/>
                  <a:pt x="517336" y="786093"/>
                  <a:pt x="527284" y="768679"/>
                </a:cubicBezTo>
                <a:cubicBezTo>
                  <a:pt x="538477" y="750022"/>
                  <a:pt x="555887" y="736340"/>
                  <a:pt x="575785" y="731365"/>
                </a:cubicBezTo>
                <a:cubicBezTo>
                  <a:pt x="594439" y="726390"/>
                  <a:pt x="613093" y="728877"/>
                  <a:pt x="629259" y="736340"/>
                </a:cubicBezTo>
                <a:lnTo>
                  <a:pt x="618067" y="695294"/>
                </a:lnTo>
                <a:lnTo>
                  <a:pt x="68398" y="695294"/>
                </a:lnTo>
                <a:cubicBezTo>
                  <a:pt x="29846" y="695294"/>
                  <a:pt x="0" y="665443"/>
                  <a:pt x="0" y="628128"/>
                </a:cubicBezTo>
                <a:lnTo>
                  <a:pt x="0" y="68410"/>
                </a:lnTo>
                <a:cubicBezTo>
                  <a:pt x="0" y="31095"/>
                  <a:pt x="29846" y="0"/>
                  <a:pt x="68398" y="0"/>
                </a:cubicBezTo>
                <a:close/>
              </a:path>
            </a:pathLst>
          </a:custGeom>
          <a:solidFill>
            <a:schemeClr val="bg1"/>
          </a:solidFill>
          <a:ln>
            <a:noFill/>
          </a:ln>
          <a:effectLst/>
        </p:spPr>
        <p:txBody>
          <a:bodyPr wrap="square" anchor="ctr">
            <a:noAutofit/>
          </a:bodyPr>
          <a:lstStyle/>
          <a:p>
            <a:endParaRPr lang="en-US" dirty="0">
              <a:latin typeface="Poppins" pitchFamily="2" charset="77"/>
            </a:endParaRPr>
          </a:p>
        </p:txBody>
      </p:sp>
      <p:sp>
        <p:nvSpPr>
          <p:cNvPr id="93" name="Freeform 92">
            <a:extLst>
              <a:ext uri="{FF2B5EF4-FFF2-40B4-BE49-F238E27FC236}">
                <a16:creationId xmlns:a16="http://schemas.microsoft.com/office/drawing/2014/main" id="{3C678DC2-66D9-BB4C-BF12-353CFD497ED5}"/>
              </a:ext>
            </a:extLst>
          </p:cNvPr>
          <p:cNvSpPr>
            <a:spLocks noChangeArrowheads="1"/>
          </p:cNvSpPr>
          <p:nvPr/>
        </p:nvSpPr>
        <p:spPr bwMode="auto">
          <a:xfrm>
            <a:off x="6928195" y="3865699"/>
            <a:ext cx="515725" cy="507485"/>
          </a:xfrm>
          <a:custGeom>
            <a:avLst/>
            <a:gdLst>
              <a:gd name="connsiteX0" fmla="*/ 479281 w 1031450"/>
              <a:gd name="connsiteY0" fmla="*/ 888399 h 1014970"/>
              <a:gd name="connsiteX1" fmla="*/ 430816 w 1031450"/>
              <a:gd name="connsiteY1" fmla="*/ 936794 h 1014970"/>
              <a:gd name="connsiteX2" fmla="*/ 479281 w 1031450"/>
              <a:gd name="connsiteY2" fmla="*/ 985189 h 1014970"/>
              <a:gd name="connsiteX3" fmla="*/ 527746 w 1031450"/>
              <a:gd name="connsiteY3" fmla="*/ 936794 h 1014970"/>
              <a:gd name="connsiteX4" fmla="*/ 479281 w 1031450"/>
              <a:gd name="connsiteY4" fmla="*/ 888399 h 1014970"/>
              <a:gd name="connsiteX5" fmla="*/ 826219 w 1031450"/>
              <a:gd name="connsiteY5" fmla="*/ 887692 h 1014970"/>
              <a:gd name="connsiteX6" fmla="*/ 777213 w 1031450"/>
              <a:gd name="connsiteY6" fmla="*/ 936354 h 1014970"/>
              <a:gd name="connsiteX7" fmla="*/ 826219 w 1031450"/>
              <a:gd name="connsiteY7" fmla="*/ 985017 h 1014970"/>
              <a:gd name="connsiteX8" fmla="*/ 875226 w 1031450"/>
              <a:gd name="connsiteY8" fmla="*/ 936354 h 1014970"/>
              <a:gd name="connsiteX9" fmla="*/ 826219 w 1031450"/>
              <a:gd name="connsiteY9" fmla="*/ 887692 h 1014970"/>
              <a:gd name="connsiteX10" fmla="*/ 222288 w 1031450"/>
              <a:gd name="connsiteY10" fmla="*/ 887434 h 1014970"/>
              <a:gd name="connsiteX11" fmla="*/ 173642 w 1031450"/>
              <a:gd name="connsiteY11" fmla="*/ 936195 h 1014970"/>
              <a:gd name="connsiteX12" fmla="*/ 222288 w 1031450"/>
              <a:gd name="connsiteY12" fmla="*/ 984956 h 1014970"/>
              <a:gd name="connsiteX13" fmla="*/ 270934 w 1031450"/>
              <a:gd name="connsiteY13" fmla="*/ 936195 h 1014970"/>
              <a:gd name="connsiteX14" fmla="*/ 222288 w 1031450"/>
              <a:gd name="connsiteY14" fmla="*/ 887434 h 1014970"/>
              <a:gd name="connsiteX15" fmla="*/ 194375 w 1031450"/>
              <a:gd name="connsiteY15" fmla="*/ 662265 h 1014970"/>
              <a:gd name="connsiteX16" fmla="*/ 145456 w 1031450"/>
              <a:gd name="connsiteY16" fmla="*/ 711008 h 1014970"/>
              <a:gd name="connsiteX17" fmla="*/ 194375 w 1031450"/>
              <a:gd name="connsiteY17" fmla="*/ 759751 h 1014970"/>
              <a:gd name="connsiteX18" fmla="*/ 243295 w 1031450"/>
              <a:gd name="connsiteY18" fmla="*/ 711008 h 1014970"/>
              <a:gd name="connsiteX19" fmla="*/ 194375 w 1031450"/>
              <a:gd name="connsiteY19" fmla="*/ 662265 h 1014970"/>
              <a:gd name="connsiteX20" fmla="*/ 700480 w 1031450"/>
              <a:gd name="connsiteY20" fmla="*/ 634016 h 1014970"/>
              <a:gd name="connsiteX21" fmla="*/ 652015 w 1031450"/>
              <a:gd name="connsiteY21" fmla="*/ 682410 h 1014970"/>
              <a:gd name="connsiteX22" fmla="*/ 700480 w 1031450"/>
              <a:gd name="connsiteY22" fmla="*/ 730805 h 1014970"/>
              <a:gd name="connsiteX23" fmla="*/ 748946 w 1031450"/>
              <a:gd name="connsiteY23" fmla="*/ 682410 h 1014970"/>
              <a:gd name="connsiteX24" fmla="*/ 700480 w 1031450"/>
              <a:gd name="connsiteY24" fmla="*/ 634016 h 1014970"/>
              <a:gd name="connsiteX25" fmla="*/ 700480 w 1031450"/>
              <a:gd name="connsiteY25" fmla="*/ 604234 h 1014970"/>
              <a:gd name="connsiteX26" fmla="*/ 778770 w 1031450"/>
              <a:gd name="connsiteY26" fmla="*/ 682410 h 1014970"/>
              <a:gd name="connsiteX27" fmla="*/ 715393 w 1031450"/>
              <a:gd name="connsiteY27" fmla="*/ 758105 h 1014970"/>
              <a:gd name="connsiteX28" fmla="*/ 715393 w 1031450"/>
              <a:gd name="connsiteY28" fmla="*/ 765550 h 1014970"/>
              <a:gd name="connsiteX29" fmla="*/ 656986 w 1031450"/>
              <a:gd name="connsiteY29" fmla="*/ 823872 h 1014970"/>
              <a:gd name="connsiteX30" fmla="*/ 522775 w 1031450"/>
              <a:gd name="connsiteY30" fmla="*/ 823872 h 1014970"/>
              <a:gd name="connsiteX31" fmla="*/ 494193 w 1031450"/>
              <a:gd name="connsiteY31" fmla="*/ 852413 h 1014970"/>
              <a:gd name="connsiteX32" fmla="*/ 494193 w 1031450"/>
              <a:gd name="connsiteY32" fmla="*/ 859858 h 1014970"/>
              <a:gd name="connsiteX33" fmla="*/ 557571 w 1031450"/>
              <a:gd name="connsiteY33" fmla="*/ 936794 h 1014970"/>
              <a:gd name="connsiteX34" fmla="*/ 479281 w 1031450"/>
              <a:gd name="connsiteY34" fmla="*/ 1014970 h 1014970"/>
              <a:gd name="connsiteX35" fmla="*/ 400991 w 1031450"/>
              <a:gd name="connsiteY35" fmla="*/ 936794 h 1014970"/>
              <a:gd name="connsiteX36" fmla="*/ 464368 w 1031450"/>
              <a:gd name="connsiteY36" fmla="*/ 859858 h 1014970"/>
              <a:gd name="connsiteX37" fmla="*/ 464368 w 1031450"/>
              <a:gd name="connsiteY37" fmla="*/ 852413 h 1014970"/>
              <a:gd name="connsiteX38" fmla="*/ 522775 w 1031450"/>
              <a:gd name="connsiteY38" fmla="*/ 794091 h 1014970"/>
              <a:gd name="connsiteX39" fmla="*/ 656986 w 1031450"/>
              <a:gd name="connsiteY39" fmla="*/ 794091 h 1014970"/>
              <a:gd name="connsiteX40" fmla="*/ 686811 w 1031450"/>
              <a:gd name="connsiteY40" fmla="*/ 765550 h 1014970"/>
              <a:gd name="connsiteX41" fmla="*/ 686811 w 1031450"/>
              <a:gd name="connsiteY41" fmla="*/ 758105 h 1014970"/>
              <a:gd name="connsiteX42" fmla="*/ 623433 w 1031450"/>
              <a:gd name="connsiteY42" fmla="*/ 682410 h 1014970"/>
              <a:gd name="connsiteX43" fmla="*/ 700480 w 1031450"/>
              <a:gd name="connsiteY43" fmla="*/ 604234 h 1014970"/>
              <a:gd name="connsiteX44" fmla="*/ 922976 w 1031450"/>
              <a:gd name="connsiteY44" fmla="*/ 538319 h 1014970"/>
              <a:gd name="connsiteX45" fmla="*/ 938054 w 1031450"/>
              <a:gd name="connsiteY45" fmla="*/ 553292 h 1014970"/>
              <a:gd name="connsiteX46" fmla="*/ 938054 w 1031450"/>
              <a:gd name="connsiteY46" fmla="*/ 700528 h 1014970"/>
              <a:gd name="connsiteX47" fmla="*/ 877739 w 1031450"/>
              <a:gd name="connsiteY47" fmla="*/ 759172 h 1014970"/>
              <a:gd name="connsiteX48" fmla="*/ 871456 w 1031450"/>
              <a:gd name="connsiteY48" fmla="*/ 759172 h 1014970"/>
              <a:gd name="connsiteX49" fmla="*/ 841298 w 1031450"/>
              <a:gd name="connsiteY49" fmla="*/ 789119 h 1014970"/>
              <a:gd name="connsiteX50" fmla="*/ 841298 w 1031450"/>
              <a:gd name="connsiteY50" fmla="*/ 858993 h 1014970"/>
              <a:gd name="connsiteX51" fmla="*/ 905383 w 1031450"/>
              <a:gd name="connsiteY51" fmla="*/ 936354 h 1014970"/>
              <a:gd name="connsiteX52" fmla="*/ 826219 w 1031450"/>
              <a:gd name="connsiteY52" fmla="*/ 1014963 h 1014970"/>
              <a:gd name="connsiteX53" fmla="*/ 747055 w 1031450"/>
              <a:gd name="connsiteY53" fmla="*/ 936354 h 1014970"/>
              <a:gd name="connsiteX54" fmla="*/ 812397 w 1031450"/>
              <a:gd name="connsiteY54" fmla="*/ 858993 h 1014970"/>
              <a:gd name="connsiteX55" fmla="*/ 812397 w 1031450"/>
              <a:gd name="connsiteY55" fmla="*/ 789119 h 1014970"/>
              <a:gd name="connsiteX56" fmla="*/ 871456 w 1031450"/>
              <a:gd name="connsiteY56" fmla="*/ 729226 h 1014970"/>
              <a:gd name="connsiteX57" fmla="*/ 877739 w 1031450"/>
              <a:gd name="connsiteY57" fmla="*/ 729226 h 1014970"/>
              <a:gd name="connsiteX58" fmla="*/ 907897 w 1031450"/>
              <a:gd name="connsiteY58" fmla="*/ 700528 h 1014970"/>
              <a:gd name="connsiteX59" fmla="*/ 907897 w 1031450"/>
              <a:gd name="connsiteY59" fmla="*/ 553292 h 1014970"/>
              <a:gd name="connsiteX60" fmla="*/ 922976 w 1031450"/>
              <a:gd name="connsiteY60" fmla="*/ 538319 h 1014970"/>
              <a:gd name="connsiteX61" fmla="*/ 731961 w 1031450"/>
              <a:gd name="connsiteY61" fmla="*/ 408806 h 1014970"/>
              <a:gd name="connsiteX62" fmla="*/ 682253 w 1031450"/>
              <a:gd name="connsiteY62" fmla="*/ 457207 h 1014970"/>
              <a:gd name="connsiteX63" fmla="*/ 731961 w 1031450"/>
              <a:gd name="connsiteY63" fmla="*/ 505609 h 1014970"/>
              <a:gd name="connsiteX64" fmla="*/ 780426 w 1031450"/>
              <a:gd name="connsiteY64" fmla="*/ 457207 h 1014970"/>
              <a:gd name="connsiteX65" fmla="*/ 731961 w 1031450"/>
              <a:gd name="connsiteY65" fmla="*/ 408806 h 1014970"/>
              <a:gd name="connsiteX66" fmla="*/ 731961 w 1031450"/>
              <a:gd name="connsiteY66" fmla="*/ 379020 h 1014970"/>
              <a:gd name="connsiteX67" fmla="*/ 807765 w 1031450"/>
              <a:gd name="connsiteY67" fmla="*/ 442315 h 1014970"/>
              <a:gd name="connsiteX68" fmla="*/ 973044 w 1031450"/>
              <a:gd name="connsiteY68" fmla="*/ 442315 h 1014970"/>
              <a:gd name="connsiteX69" fmla="*/ 1031450 w 1031450"/>
              <a:gd name="connsiteY69" fmla="*/ 501886 h 1014970"/>
              <a:gd name="connsiteX70" fmla="*/ 1031450 w 1031450"/>
              <a:gd name="connsiteY70" fmla="*/ 994589 h 1014970"/>
              <a:gd name="connsiteX71" fmla="*/ 1016538 w 1031450"/>
              <a:gd name="connsiteY71" fmla="*/ 1009482 h 1014970"/>
              <a:gd name="connsiteX72" fmla="*/ 1001626 w 1031450"/>
              <a:gd name="connsiteY72" fmla="*/ 994589 h 1014970"/>
              <a:gd name="connsiteX73" fmla="*/ 1001626 w 1031450"/>
              <a:gd name="connsiteY73" fmla="*/ 501886 h 1014970"/>
              <a:gd name="connsiteX74" fmla="*/ 973044 w 1031450"/>
              <a:gd name="connsiteY74" fmla="*/ 472100 h 1014970"/>
              <a:gd name="connsiteX75" fmla="*/ 807765 w 1031450"/>
              <a:gd name="connsiteY75" fmla="*/ 472100 h 1014970"/>
              <a:gd name="connsiteX76" fmla="*/ 731961 w 1031450"/>
              <a:gd name="connsiteY76" fmla="*/ 535395 h 1014970"/>
              <a:gd name="connsiteX77" fmla="*/ 653671 w 1031450"/>
              <a:gd name="connsiteY77" fmla="*/ 457207 h 1014970"/>
              <a:gd name="connsiteX78" fmla="*/ 731961 w 1031450"/>
              <a:gd name="connsiteY78" fmla="*/ 379020 h 1014970"/>
              <a:gd name="connsiteX79" fmla="*/ 475796 w 1031450"/>
              <a:gd name="connsiteY79" fmla="*/ 376068 h 1014970"/>
              <a:gd name="connsiteX80" fmla="*/ 427654 w 1031450"/>
              <a:gd name="connsiteY80" fmla="*/ 423579 h 1014970"/>
              <a:gd name="connsiteX81" fmla="*/ 475796 w 1031450"/>
              <a:gd name="connsiteY81" fmla="*/ 473590 h 1014970"/>
              <a:gd name="connsiteX82" fmla="*/ 523937 w 1031450"/>
              <a:gd name="connsiteY82" fmla="*/ 423579 h 1014970"/>
              <a:gd name="connsiteX83" fmla="*/ 475796 w 1031450"/>
              <a:gd name="connsiteY83" fmla="*/ 376068 h 1014970"/>
              <a:gd name="connsiteX84" fmla="*/ 475796 w 1031450"/>
              <a:gd name="connsiteY84" fmla="*/ 346061 h 1014970"/>
              <a:gd name="connsiteX85" fmla="*/ 553563 w 1031450"/>
              <a:gd name="connsiteY85" fmla="*/ 423579 h 1014970"/>
              <a:gd name="connsiteX86" fmla="*/ 490609 w 1031450"/>
              <a:gd name="connsiteY86" fmla="*/ 501096 h 1014970"/>
              <a:gd name="connsiteX87" fmla="*/ 490609 w 1031450"/>
              <a:gd name="connsiteY87" fmla="*/ 603620 h 1014970"/>
              <a:gd name="connsiteX88" fmla="*/ 432592 w 1031450"/>
              <a:gd name="connsiteY88" fmla="*/ 662383 h 1014970"/>
              <a:gd name="connsiteX89" fmla="*/ 393091 w 1031450"/>
              <a:gd name="connsiteY89" fmla="*/ 662383 h 1014970"/>
              <a:gd name="connsiteX90" fmla="*/ 364700 w 1031450"/>
              <a:gd name="connsiteY90" fmla="*/ 691139 h 1014970"/>
              <a:gd name="connsiteX91" fmla="*/ 364700 w 1031450"/>
              <a:gd name="connsiteY91" fmla="*/ 999959 h 1014970"/>
              <a:gd name="connsiteX92" fmla="*/ 349888 w 1031450"/>
              <a:gd name="connsiteY92" fmla="*/ 1014963 h 1014970"/>
              <a:gd name="connsiteX93" fmla="*/ 335075 w 1031450"/>
              <a:gd name="connsiteY93" fmla="*/ 999959 h 1014970"/>
              <a:gd name="connsiteX94" fmla="*/ 335075 w 1031450"/>
              <a:gd name="connsiteY94" fmla="*/ 691139 h 1014970"/>
              <a:gd name="connsiteX95" fmla="*/ 393091 w 1031450"/>
              <a:gd name="connsiteY95" fmla="*/ 632376 h 1014970"/>
              <a:gd name="connsiteX96" fmla="*/ 432592 w 1031450"/>
              <a:gd name="connsiteY96" fmla="*/ 632376 h 1014970"/>
              <a:gd name="connsiteX97" fmla="*/ 460983 w 1031450"/>
              <a:gd name="connsiteY97" fmla="*/ 603620 h 1014970"/>
              <a:gd name="connsiteX98" fmla="*/ 460983 w 1031450"/>
              <a:gd name="connsiteY98" fmla="*/ 501096 h 1014970"/>
              <a:gd name="connsiteX99" fmla="*/ 398029 w 1031450"/>
              <a:gd name="connsiteY99" fmla="*/ 423579 h 1014970"/>
              <a:gd name="connsiteX100" fmla="*/ 475796 w 1031450"/>
              <a:gd name="connsiteY100" fmla="*/ 346061 h 1014970"/>
              <a:gd name="connsiteX101" fmla="*/ 31446 w 1031450"/>
              <a:gd name="connsiteY101" fmla="*/ 346061 h 1014970"/>
              <a:gd name="connsiteX102" fmla="*/ 46414 w 1031450"/>
              <a:gd name="connsiteY102" fmla="*/ 361065 h 1014970"/>
              <a:gd name="connsiteX103" fmla="*/ 46414 w 1031450"/>
              <a:gd name="connsiteY103" fmla="*/ 889934 h 1014970"/>
              <a:gd name="connsiteX104" fmla="*/ 76350 w 1031450"/>
              <a:gd name="connsiteY104" fmla="*/ 919941 h 1014970"/>
              <a:gd name="connsiteX105" fmla="*/ 146201 w 1031450"/>
              <a:gd name="connsiteY105" fmla="*/ 919941 h 1014970"/>
              <a:gd name="connsiteX106" fmla="*/ 222288 w 1031450"/>
              <a:gd name="connsiteY106" fmla="*/ 857427 h 1014970"/>
              <a:gd name="connsiteX107" fmla="*/ 300870 w 1031450"/>
              <a:gd name="connsiteY107" fmla="*/ 936195 h 1014970"/>
              <a:gd name="connsiteX108" fmla="*/ 222288 w 1031450"/>
              <a:gd name="connsiteY108" fmla="*/ 1014963 h 1014970"/>
              <a:gd name="connsiteX109" fmla="*/ 144953 w 1031450"/>
              <a:gd name="connsiteY109" fmla="*/ 948698 h 1014970"/>
              <a:gd name="connsiteX110" fmla="*/ 76350 w 1031450"/>
              <a:gd name="connsiteY110" fmla="*/ 948698 h 1014970"/>
              <a:gd name="connsiteX111" fmla="*/ 16478 w 1031450"/>
              <a:gd name="connsiteY111" fmla="*/ 889934 h 1014970"/>
              <a:gd name="connsiteX112" fmla="*/ 16478 w 1031450"/>
              <a:gd name="connsiteY112" fmla="*/ 361065 h 1014970"/>
              <a:gd name="connsiteX113" fmla="*/ 31446 w 1031450"/>
              <a:gd name="connsiteY113" fmla="*/ 346061 h 1014970"/>
              <a:gd name="connsiteX114" fmla="*/ 194375 w 1031450"/>
              <a:gd name="connsiteY114" fmla="*/ 346059 h 1014970"/>
              <a:gd name="connsiteX115" fmla="*/ 208173 w 1031450"/>
              <a:gd name="connsiteY115" fmla="*/ 361057 h 1014970"/>
              <a:gd name="connsiteX116" fmla="*/ 208173 w 1031450"/>
              <a:gd name="connsiteY116" fmla="*/ 633519 h 1014970"/>
              <a:gd name="connsiteX117" fmla="*/ 273399 w 1031450"/>
              <a:gd name="connsiteY117" fmla="*/ 711008 h 1014970"/>
              <a:gd name="connsiteX118" fmla="*/ 194375 w 1031450"/>
              <a:gd name="connsiteY118" fmla="*/ 789747 h 1014970"/>
              <a:gd name="connsiteX119" fmla="*/ 115352 w 1031450"/>
              <a:gd name="connsiteY119" fmla="*/ 711008 h 1014970"/>
              <a:gd name="connsiteX120" fmla="*/ 179323 w 1031450"/>
              <a:gd name="connsiteY120" fmla="*/ 633519 h 1014970"/>
              <a:gd name="connsiteX121" fmla="*/ 179323 w 1031450"/>
              <a:gd name="connsiteY121" fmla="*/ 361057 h 1014970"/>
              <a:gd name="connsiteX122" fmla="*/ 194375 w 1031450"/>
              <a:gd name="connsiteY122" fmla="*/ 346059 h 1014970"/>
              <a:gd name="connsiteX123" fmla="*/ 602722 w 1031450"/>
              <a:gd name="connsiteY123" fmla="*/ 157164 h 1014970"/>
              <a:gd name="connsiteX124" fmla="*/ 554180 w 1031450"/>
              <a:gd name="connsiteY124" fmla="*/ 205810 h 1014970"/>
              <a:gd name="connsiteX125" fmla="*/ 602722 w 1031450"/>
              <a:gd name="connsiteY125" fmla="*/ 255703 h 1014970"/>
              <a:gd name="connsiteX126" fmla="*/ 651265 w 1031450"/>
              <a:gd name="connsiteY126" fmla="*/ 205810 h 1014970"/>
              <a:gd name="connsiteX127" fmla="*/ 602722 w 1031450"/>
              <a:gd name="connsiteY127" fmla="*/ 157164 h 1014970"/>
              <a:gd name="connsiteX128" fmla="*/ 78276 w 1031450"/>
              <a:gd name="connsiteY128" fmla="*/ 90501 h 1014970"/>
              <a:gd name="connsiteX129" fmla="*/ 29819 w 1031450"/>
              <a:gd name="connsiteY129" fmla="*/ 139379 h 1014970"/>
              <a:gd name="connsiteX130" fmla="*/ 78276 w 1031450"/>
              <a:gd name="connsiteY130" fmla="*/ 188256 h 1014970"/>
              <a:gd name="connsiteX131" fmla="*/ 127975 w 1031450"/>
              <a:gd name="connsiteY131" fmla="*/ 139379 h 1014970"/>
              <a:gd name="connsiteX132" fmla="*/ 78276 w 1031450"/>
              <a:gd name="connsiteY132" fmla="*/ 90501 h 1014970"/>
              <a:gd name="connsiteX133" fmla="*/ 78276 w 1031450"/>
              <a:gd name="connsiteY133" fmla="*/ 60422 h 1014970"/>
              <a:gd name="connsiteX134" fmla="*/ 156551 w 1031450"/>
              <a:gd name="connsiteY134" fmla="*/ 139379 h 1014970"/>
              <a:gd name="connsiteX135" fmla="*/ 93185 w 1031450"/>
              <a:gd name="connsiteY135" fmla="*/ 217082 h 1014970"/>
              <a:gd name="connsiteX136" fmla="*/ 93185 w 1031450"/>
              <a:gd name="connsiteY136" fmla="*/ 258440 h 1014970"/>
              <a:gd name="connsiteX137" fmla="*/ 123005 w 1031450"/>
              <a:gd name="connsiteY137" fmla="*/ 288519 h 1014970"/>
              <a:gd name="connsiteX138" fmla="*/ 505686 w 1031450"/>
              <a:gd name="connsiteY138" fmla="*/ 288519 h 1014970"/>
              <a:gd name="connsiteX139" fmla="*/ 520596 w 1031450"/>
              <a:gd name="connsiteY139" fmla="*/ 303558 h 1014970"/>
              <a:gd name="connsiteX140" fmla="*/ 505686 w 1031450"/>
              <a:gd name="connsiteY140" fmla="*/ 317344 h 1014970"/>
              <a:gd name="connsiteX141" fmla="*/ 123005 w 1031450"/>
              <a:gd name="connsiteY141" fmla="*/ 317344 h 1014970"/>
              <a:gd name="connsiteX142" fmla="*/ 63366 w 1031450"/>
              <a:gd name="connsiteY142" fmla="*/ 258440 h 1014970"/>
              <a:gd name="connsiteX143" fmla="*/ 63366 w 1031450"/>
              <a:gd name="connsiteY143" fmla="*/ 217082 h 1014970"/>
              <a:gd name="connsiteX144" fmla="*/ 0 w 1031450"/>
              <a:gd name="connsiteY144" fmla="*/ 139379 h 1014970"/>
              <a:gd name="connsiteX145" fmla="*/ 78276 w 1031450"/>
              <a:gd name="connsiteY145" fmla="*/ 60422 h 1014970"/>
              <a:gd name="connsiteX146" fmla="*/ 396650 w 1031450"/>
              <a:gd name="connsiteY146" fmla="*/ 29936 h 1014970"/>
              <a:gd name="connsiteX147" fmla="*/ 347093 w 1031450"/>
              <a:gd name="connsiteY147" fmla="*/ 78582 h 1014970"/>
              <a:gd name="connsiteX148" fmla="*/ 396650 w 1031450"/>
              <a:gd name="connsiteY148" fmla="*/ 127228 h 1014970"/>
              <a:gd name="connsiteX149" fmla="*/ 443728 w 1031450"/>
              <a:gd name="connsiteY149" fmla="*/ 78582 h 1014970"/>
              <a:gd name="connsiteX150" fmla="*/ 396650 w 1031450"/>
              <a:gd name="connsiteY150" fmla="*/ 29936 h 1014970"/>
              <a:gd name="connsiteX151" fmla="*/ 952705 w 1031450"/>
              <a:gd name="connsiteY151" fmla="*/ 29871 h 1014970"/>
              <a:gd name="connsiteX152" fmla="*/ 903962 w 1031450"/>
              <a:gd name="connsiteY152" fmla="*/ 78411 h 1014970"/>
              <a:gd name="connsiteX153" fmla="*/ 952705 w 1031450"/>
              <a:gd name="connsiteY153" fmla="*/ 126950 h 1014970"/>
              <a:gd name="connsiteX154" fmla="*/ 1001448 w 1031450"/>
              <a:gd name="connsiteY154" fmla="*/ 78411 h 1014970"/>
              <a:gd name="connsiteX155" fmla="*/ 952705 w 1031450"/>
              <a:gd name="connsiteY155" fmla="*/ 29871 h 1014970"/>
              <a:gd name="connsiteX156" fmla="*/ 952705 w 1031450"/>
              <a:gd name="connsiteY156" fmla="*/ 0 h 1014970"/>
              <a:gd name="connsiteX157" fmla="*/ 1031444 w 1031450"/>
              <a:gd name="connsiteY157" fmla="*/ 78411 h 1014970"/>
              <a:gd name="connsiteX158" fmla="*/ 967703 w 1031450"/>
              <a:gd name="connsiteY158" fmla="*/ 155576 h 1014970"/>
              <a:gd name="connsiteX159" fmla="*/ 967703 w 1031450"/>
              <a:gd name="connsiteY159" fmla="*/ 288750 h 1014970"/>
              <a:gd name="connsiteX160" fmla="*/ 908961 w 1031450"/>
              <a:gd name="connsiteY160" fmla="*/ 347246 h 1014970"/>
              <a:gd name="connsiteX161" fmla="*/ 646498 w 1031450"/>
              <a:gd name="connsiteY161" fmla="*/ 347246 h 1014970"/>
              <a:gd name="connsiteX162" fmla="*/ 617752 w 1031450"/>
              <a:gd name="connsiteY162" fmla="*/ 375872 h 1014970"/>
              <a:gd name="connsiteX163" fmla="*/ 617752 w 1031450"/>
              <a:gd name="connsiteY163" fmla="*/ 555096 h 1014970"/>
              <a:gd name="connsiteX164" fmla="*/ 602754 w 1031450"/>
              <a:gd name="connsiteY164" fmla="*/ 570032 h 1014970"/>
              <a:gd name="connsiteX165" fmla="*/ 587756 w 1031450"/>
              <a:gd name="connsiteY165" fmla="*/ 555096 h 1014970"/>
              <a:gd name="connsiteX166" fmla="*/ 587756 w 1031450"/>
              <a:gd name="connsiteY166" fmla="*/ 375872 h 1014970"/>
              <a:gd name="connsiteX167" fmla="*/ 646498 w 1031450"/>
              <a:gd name="connsiteY167" fmla="*/ 317376 h 1014970"/>
              <a:gd name="connsiteX168" fmla="*/ 908961 w 1031450"/>
              <a:gd name="connsiteY168" fmla="*/ 317376 h 1014970"/>
              <a:gd name="connsiteX169" fmla="*/ 937707 w 1031450"/>
              <a:gd name="connsiteY169" fmla="*/ 288750 h 1014970"/>
              <a:gd name="connsiteX170" fmla="*/ 937707 w 1031450"/>
              <a:gd name="connsiteY170" fmla="*/ 155576 h 1014970"/>
              <a:gd name="connsiteX171" fmla="*/ 873966 w 1031450"/>
              <a:gd name="connsiteY171" fmla="*/ 78411 h 1014970"/>
              <a:gd name="connsiteX172" fmla="*/ 952705 w 1031450"/>
              <a:gd name="connsiteY172" fmla="*/ 0 h 1014970"/>
              <a:gd name="connsiteX173" fmla="*/ 396650 w 1031450"/>
              <a:gd name="connsiteY173" fmla="*/ 0 h 1014970"/>
              <a:gd name="connsiteX174" fmla="*/ 472224 w 1031450"/>
              <a:gd name="connsiteY174" fmla="*/ 64862 h 1014970"/>
              <a:gd name="connsiteX175" fmla="*/ 715051 w 1031450"/>
              <a:gd name="connsiteY175" fmla="*/ 64862 h 1014970"/>
              <a:gd name="connsiteX176" fmla="*/ 773280 w 1031450"/>
              <a:gd name="connsiteY176" fmla="*/ 123486 h 1014970"/>
              <a:gd name="connsiteX177" fmla="*/ 773280 w 1031450"/>
              <a:gd name="connsiteY177" fmla="*/ 269424 h 1014970"/>
              <a:gd name="connsiteX178" fmla="*/ 759652 w 1031450"/>
              <a:gd name="connsiteY178" fmla="*/ 284392 h 1014970"/>
              <a:gd name="connsiteX179" fmla="*/ 743546 w 1031450"/>
              <a:gd name="connsiteY179" fmla="*/ 269424 h 1014970"/>
              <a:gd name="connsiteX180" fmla="*/ 743546 w 1031450"/>
              <a:gd name="connsiteY180" fmla="*/ 123486 h 1014970"/>
              <a:gd name="connsiteX181" fmla="*/ 715051 w 1031450"/>
              <a:gd name="connsiteY181" fmla="*/ 93550 h 1014970"/>
              <a:gd name="connsiteX182" fmla="*/ 472224 w 1031450"/>
              <a:gd name="connsiteY182" fmla="*/ 93550 h 1014970"/>
              <a:gd name="connsiteX183" fmla="*/ 396650 w 1031450"/>
              <a:gd name="connsiteY183" fmla="*/ 157164 h 1014970"/>
              <a:gd name="connsiteX184" fmla="*/ 318598 w 1031450"/>
              <a:gd name="connsiteY184" fmla="*/ 78582 h 1014970"/>
              <a:gd name="connsiteX185" fmla="*/ 396650 w 1031450"/>
              <a:gd name="connsiteY185" fmla="*/ 0 h 1014970"/>
              <a:gd name="connsiteX186" fmla="*/ 31414 w 1031450"/>
              <a:gd name="connsiteY186" fmla="*/ 0 h 1014970"/>
              <a:gd name="connsiteX187" fmla="*/ 209403 w 1031450"/>
              <a:gd name="connsiteY187" fmla="*/ 0 h 1014970"/>
              <a:gd name="connsiteX188" fmla="*/ 269148 w 1031450"/>
              <a:gd name="connsiteY188" fmla="*/ 58625 h 1014970"/>
              <a:gd name="connsiteX189" fmla="*/ 269148 w 1031450"/>
              <a:gd name="connsiteY189" fmla="*/ 162153 h 1014970"/>
              <a:gd name="connsiteX190" fmla="*/ 297776 w 1031450"/>
              <a:gd name="connsiteY190" fmla="*/ 190842 h 1014970"/>
              <a:gd name="connsiteX191" fmla="*/ 523063 w 1031450"/>
              <a:gd name="connsiteY191" fmla="*/ 190842 h 1014970"/>
              <a:gd name="connsiteX192" fmla="*/ 525552 w 1031450"/>
              <a:gd name="connsiteY192" fmla="*/ 192089 h 1014970"/>
              <a:gd name="connsiteX193" fmla="*/ 602722 w 1031450"/>
              <a:gd name="connsiteY193" fmla="*/ 127228 h 1014970"/>
              <a:gd name="connsiteX194" fmla="*/ 679892 w 1031450"/>
              <a:gd name="connsiteY194" fmla="*/ 205810 h 1014970"/>
              <a:gd name="connsiteX195" fmla="*/ 602722 w 1031450"/>
              <a:gd name="connsiteY195" fmla="*/ 284392 h 1014970"/>
              <a:gd name="connsiteX196" fmla="*/ 525552 w 1031450"/>
              <a:gd name="connsiteY196" fmla="*/ 220778 h 1014970"/>
              <a:gd name="connsiteX197" fmla="*/ 523063 w 1031450"/>
              <a:gd name="connsiteY197" fmla="*/ 220778 h 1014970"/>
              <a:gd name="connsiteX198" fmla="*/ 297776 w 1031450"/>
              <a:gd name="connsiteY198" fmla="*/ 220778 h 1014970"/>
              <a:gd name="connsiteX199" fmla="*/ 239276 w 1031450"/>
              <a:gd name="connsiteY199" fmla="*/ 162153 h 1014970"/>
              <a:gd name="connsiteX200" fmla="*/ 239276 w 1031450"/>
              <a:gd name="connsiteY200" fmla="*/ 58625 h 1014970"/>
              <a:gd name="connsiteX201" fmla="*/ 209403 w 1031450"/>
              <a:gd name="connsiteY201" fmla="*/ 29936 h 1014970"/>
              <a:gd name="connsiteX202" fmla="*/ 31414 w 1031450"/>
              <a:gd name="connsiteY202" fmla="*/ 29936 h 1014970"/>
              <a:gd name="connsiteX203" fmla="*/ 16478 w 1031450"/>
              <a:gd name="connsiteY203" fmla="*/ 14968 h 1014970"/>
              <a:gd name="connsiteX204" fmla="*/ 31414 w 1031450"/>
              <a:gd name="connsiteY204" fmla="*/ 0 h 101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Lst>
            <a:rect l="l" t="t" r="r" b="b"/>
            <a:pathLst>
              <a:path w="1031450" h="1014970">
                <a:moveTo>
                  <a:pt x="479281" y="888399"/>
                </a:moveTo>
                <a:cubicBezTo>
                  <a:pt x="453184" y="888399"/>
                  <a:pt x="430816" y="910735"/>
                  <a:pt x="430816" y="936794"/>
                </a:cubicBezTo>
                <a:cubicBezTo>
                  <a:pt x="430816" y="962853"/>
                  <a:pt x="453184" y="985189"/>
                  <a:pt x="479281" y="985189"/>
                </a:cubicBezTo>
                <a:cubicBezTo>
                  <a:pt x="505377" y="985189"/>
                  <a:pt x="527746" y="962853"/>
                  <a:pt x="527746" y="936794"/>
                </a:cubicBezTo>
                <a:cubicBezTo>
                  <a:pt x="527746" y="910735"/>
                  <a:pt x="505377" y="888399"/>
                  <a:pt x="479281" y="888399"/>
                </a:cubicBezTo>
                <a:close/>
                <a:moveTo>
                  <a:pt x="826219" y="887692"/>
                </a:moveTo>
                <a:cubicBezTo>
                  <a:pt x="799831" y="887692"/>
                  <a:pt x="777213" y="910151"/>
                  <a:pt x="777213" y="936354"/>
                </a:cubicBezTo>
                <a:cubicBezTo>
                  <a:pt x="777213" y="962557"/>
                  <a:pt x="799831" y="985017"/>
                  <a:pt x="826219" y="985017"/>
                </a:cubicBezTo>
                <a:cubicBezTo>
                  <a:pt x="852607" y="985017"/>
                  <a:pt x="875226" y="962557"/>
                  <a:pt x="875226" y="936354"/>
                </a:cubicBezTo>
                <a:cubicBezTo>
                  <a:pt x="875226" y="910151"/>
                  <a:pt x="852607" y="887692"/>
                  <a:pt x="826219" y="887692"/>
                </a:cubicBezTo>
                <a:close/>
                <a:moveTo>
                  <a:pt x="222288" y="887434"/>
                </a:moveTo>
                <a:cubicBezTo>
                  <a:pt x="194846" y="887434"/>
                  <a:pt x="173642" y="909939"/>
                  <a:pt x="173642" y="936195"/>
                </a:cubicBezTo>
                <a:cubicBezTo>
                  <a:pt x="173642" y="962451"/>
                  <a:pt x="194846" y="984956"/>
                  <a:pt x="222288" y="984956"/>
                </a:cubicBezTo>
                <a:cubicBezTo>
                  <a:pt x="249729" y="984956"/>
                  <a:pt x="270934" y="962451"/>
                  <a:pt x="270934" y="936195"/>
                </a:cubicBezTo>
                <a:cubicBezTo>
                  <a:pt x="270934" y="909939"/>
                  <a:pt x="249729" y="887434"/>
                  <a:pt x="222288" y="887434"/>
                </a:cubicBezTo>
                <a:close/>
                <a:moveTo>
                  <a:pt x="194375" y="662265"/>
                </a:moveTo>
                <a:cubicBezTo>
                  <a:pt x="166780" y="662265"/>
                  <a:pt x="145456" y="683512"/>
                  <a:pt x="145456" y="711008"/>
                </a:cubicBezTo>
                <a:cubicBezTo>
                  <a:pt x="145456" y="738504"/>
                  <a:pt x="166780" y="759751"/>
                  <a:pt x="194375" y="759751"/>
                </a:cubicBezTo>
                <a:cubicBezTo>
                  <a:pt x="220716" y="759751"/>
                  <a:pt x="243295" y="738504"/>
                  <a:pt x="243295" y="711008"/>
                </a:cubicBezTo>
                <a:cubicBezTo>
                  <a:pt x="243295" y="683512"/>
                  <a:pt x="220716" y="662265"/>
                  <a:pt x="194375" y="662265"/>
                </a:cubicBezTo>
                <a:close/>
                <a:moveTo>
                  <a:pt x="700480" y="634016"/>
                </a:moveTo>
                <a:cubicBezTo>
                  <a:pt x="674384" y="634016"/>
                  <a:pt x="652015" y="655111"/>
                  <a:pt x="652015" y="682410"/>
                </a:cubicBezTo>
                <a:cubicBezTo>
                  <a:pt x="652015" y="708469"/>
                  <a:pt x="674384" y="730805"/>
                  <a:pt x="700480" y="730805"/>
                </a:cubicBezTo>
                <a:cubicBezTo>
                  <a:pt x="727820" y="730805"/>
                  <a:pt x="748946" y="708469"/>
                  <a:pt x="748946" y="682410"/>
                </a:cubicBezTo>
                <a:cubicBezTo>
                  <a:pt x="748946" y="655111"/>
                  <a:pt x="727820" y="634016"/>
                  <a:pt x="700480" y="634016"/>
                </a:cubicBezTo>
                <a:close/>
                <a:moveTo>
                  <a:pt x="700480" y="604234"/>
                </a:moveTo>
                <a:cubicBezTo>
                  <a:pt x="743975" y="604234"/>
                  <a:pt x="778770" y="638979"/>
                  <a:pt x="778770" y="682410"/>
                </a:cubicBezTo>
                <a:cubicBezTo>
                  <a:pt x="778770" y="719637"/>
                  <a:pt x="751431" y="751900"/>
                  <a:pt x="715393" y="758105"/>
                </a:cubicBezTo>
                <a:lnTo>
                  <a:pt x="715393" y="765550"/>
                </a:lnTo>
                <a:cubicBezTo>
                  <a:pt x="715393" y="797814"/>
                  <a:pt x="689296" y="823872"/>
                  <a:pt x="656986" y="823872"/>
                </a:cubicBezTo>
                <a:lnTo>
                  <a:pt x="522775" y="823872"/>
                </a:lnTo>
                <a:cubicBezTo>
                  <a:pt x="506620" y="823872"/>
                  <a:pt x="494193" y="836281"/>
                  <a:pt x="494193" y="852413"/>
                </a:cubicBezTo>
                <a:lnTo>
                  <a:pt x="494193" y="859858"/>
                </a:lnTo>
                <a:cubicBezTo>
                  <a:pt x="530231" y="867304"/>
                  <a:pt x="557571" y="899567"/>
                  <a:pt x="557571" y="936794"/>
                </a:cubicBezTo>
                <a:cubicBezTo>
                  <a:pt x="557571" y="978984"/>
                  <a:pt x="521532" y="1014970"/>
                  <a:pt x="479281" y="1014970"/>
                </a:cubicBezTo>
                <a:cubicBezTo>
                  <a:pt x="435786" y="1014970"/>
                  <a:pt x="400991" y="978984"/>
                  <a:pt x="400991" y="936794"/>
                </a:cubicBezTo>
                <a:cubicBezTo>
                  <a:pt x="400991" y="899567"/>
                  <a:pt x="428330" y="867304"/>
                  <a:pt x="464368" y="859858"/>
                </a:cubicBezTo>
                <a:lnTo>
                  <a:pt x="464368" y="852413"/>
                </a:lnTo>
                <a:cubicBezTo>
                  <a:pt x="464368" y="821391"/>
                  <a:pt x="490465" y="794091"/>
                  <a:pt x="522775" y="794091"/>
                </a:cubicBezTo>
                <a:lnTo>
                  <a:pt x="656986" y="794091"/>
                </a:lnTo>
                <a:cubicBezTo>
                  <a:pt x="673141" y="794091"/>
                  <a:pt x="686811" y="781682"/>
                  <a:pt x="686811" y="765550"/>
                </a:cubicBezTo>
                <a:lnTo>
                  <a:pt x="686811" y="758105"/>
                </a:lnTo>
                <a:cubicBezTo>
                  <a:pt x="649530" y="751900"/>
                  <a:pt x="623433" y="719637"/>
                  <a:pt x="623433" y="682410"/>
                </a:cubicBezTo>
                <a:cubicBezTo>
                  <a:pt x="623433" y="638979"/>
                  <a:pt x="658229" y="604234"/>
                  <a:pt x="700480" y="604234"/>
                </a:cubicBezTo>
                <a:close/>
                <a:moveTo>
                  <a:pt x="922976" y="538319"/>
                </a:moveTo>
                <a:cubicBezTo>
                  <a:pt x="930515" y="538319"/>
                  <a:pt x="938054" y="544558"/>
                  <a:pt x="938054" y="553292"/>
                </a:cubicBezTo>
                <a:lnTo>
                  <a:pt x="938054" y="700528"/>
                </a:lnTo>
                <a:cubicBezTo>
                  <a:pt x="938054" y="732970"/>
                  <a:pt x="910410" y="759172"/>
                  <a:pt x="877739" y="759172"/>
                </a:cubicBezTo>
                <a:lnTo>
                  <a:pt x="871456" y="759172"/>
                </a:lnTo>
                <a:cubicBezTo>
                  <a:pt x="855120" y="759172"/>
                  <a:pt x="841298" y="772898"/>
                  <a:pt x="841298" y="789119"/>
                </a:cubicBezTo>
                <a:lnTo>
                  <a:pt x="841298" y="858993"/>
                </a:lnTo>
                <a:cubicBezTo>
                  <a:pt x="877739" y="866480"/>
                  <a:pt x="905383" y="898922"/>
                  <a:pt x="905383" y="936354"/>
                </a:cubicBezTo>
                <a:cubicBezTo>
                  <a:pt x="905383" y="978778"/>
                  <a:pt x="870199" y="1014963"/>
                  <a:pt x="826219" y="1014963"/>
                </a:cubicBezTo>
                <a:cubicBezTo>
                  <a:pt x="782239" y="1014963"/>
                  <a:pt x="747055" y="978778"/>
                  <a:pt x="747055" y="936354"/>
                </a:cubicBezTo>
                <a:cubicBezTo>
                  <a:pt x="747055" y="898922"/>
                  <a:pt x="774700" y="866480"/>
                  <a:pt x="812397" y="858993"/>
                </a:cubicBezTo>
                <a:lnTo>
                  <a:pt x="812397" y="789119"/>
                </a:lnTo>
                <a:cubicBezTo>
                  <a:pt x="812397" y="756677"/>
                  <a:pt x="837528" y="729226"/>
                  <a:pt x="871456" y="729226"/>
                </a:cubicBezTo>
                <a:lnTo>
                  <a:pt x="877739" y="729226"/>
                </a:lnTo>
                <a:cubicBezTo>
                  <a:pt x="894074" y="729226"/>
                  <a:pt x="907897" y="716749"/>
                  <a:pt x="907897" y="700528"/>
                </a:cubicBezTo>
                <a:lnTo>
                  <a:pt x="907897" y="553292"/>
                </a:lnTo>
                <a:cubicBezTo>
                  <a:pt x="907897" y="544558"/>
                  <a:pt x="914180" y="538319"/>
                  <a:pt x="922976" y="538319"/>
                </a:cubicBezTo>
                <a:close/>
                <a:moveTo>
                  <a:pt x="731961" y="408806"/>
                </a:moveTo>
                <a:cubicBezTo>
                  <a:pt x="704622" y="408806"/>
                  <a:pt x="682253" y="431145"/>
                  <a:pt x="682253" y="457207"/>
                </a:cubicBezTo>
                <a:cubicBezTo>
                  <a:pt x="682253" y="483270"/>
                  <a:pt x="704622" y="505609"/>
                  <a:pt x="731961" y="505609"/>
                </a:cubicBezTo>
                <a:cubicBezTo>
                  <a:pt x="758057" y="505609"/>
                  <a:pt x="780426" y="483270"/>
                  <a:pt x="780426" y="457207"/>
                </a:cubicBezTo>
                <a:cubicBezTo>
                  <a:pt x="780426" y="431145"/>
                  <a:pt x="758057" y="408806"/>
                  <a:pt x="731961" y="408806"/>
                </a:cubicBezTo>
                <a:close/>
                <a:moveTo>
                  <a:pt x="731961" y="379020"/>
                </a:moveTo>
                <a:cubicBezTo>
                  <a:pt x="769242" y="379020"/>
                  <a:pt x="801552" y="406324"/>
                  <a:pt x="807765" y="442315"/>
                </a:cubicBezTo>
                <a:lnTo>
                  <a:pt x="973044" y="442315"/>
                </a:lnTo>
                <a:cubicBezTo>
                  <a:pt x="1005354" y="442315"/>
                  <a:pt x="1031450" y="468377"/>
                  <a:pt x="1031450" y="501886"/>
                </a:cubicBezTo>
                <a:lnTo>
                  <a:pt x="1031450" y="994589"/>
                </a:lnTo>
                <a:cubicBezTo>
                  <a:pt x="1031450" y="1003277"/>
                  <a:pt x="1025237" y="1009482"/>
                  <a:pt x="1016538" y="1009482"/>
                </a:cubicBezTo>
                <a:cubicBezTo>
                  <a:pt x="1007839" y="1009482"/>
                  <a:pt x="1001626" y="1003277"/>
                  <a:pt x="1001626" y="994589"/>
                </a:cubicBezTo>
                <a:lnTo>
                  <a:pt x="1001626" y="501886"/>
                </a:lnTo>
                <a:cubicBezTo>
                  <a:pt x="1001626" y="485752"/>
                  <a:pt x="987956" y="472100"/>
                  <a:pt x="973044" y="472100"/>
                </a:cubicBezTo>
                <a:lnTo>
                  <a:pt x="807765" y="472100"/>
                </a:lnTo>
                <a:cubicBezTo>
                  <a:pt x="801552" y="508091"/>
                  <a:pt x="769242" y="535395"/>
                  <a:pt x="731961" y="535395"/>
                </a:cubicBezTo>
                <a:cubicBezTo>
                  <a:pt x="688466" y="535395"/>
                  <a:pt x="653671" y="500645"/>
                  <a:pt x="653671" y="457207"/>
                </a:cubicBezTo>
                <a:cubicBezTo>
                  <a:pt x="653671" y="413770"/>
                  <a:pt x="688466" y="379020"/>
                  <a:pt x="731961" y="379020"/>
                </a:cubicBezTo>
                <a:close/>
                <a:moveTo>
                  <a:pt x="475796" y="376068"/>
                </a:moveTo>
                <a:cubicBezTo>
                  <a:pt x="449874" y="376068"/>
                  <a:pt x="427654" y="397323"/>
                  <a:pt x="427654" y="423579"/>
                </a:cubicBezTo>
                <a:cubicBezTo>
                  <a:pt x="427654" y="451085"/>
                  <a:pt x="449874" y="473590"/>
                  <a:pt x="475796" y="473590"/>
                </a:cubicBezTo>
                <a:cubicBezTo>
                  <a:pt x="501718" y="473590"/>
                  <a:pt x="523937" y="451085"/>
                  <a:pt x="523937" y="423579"/>
                </a:cubicBezTo>
                <a:cubicBezTo>
                  <a:pt x="523937" y="397323"/>
                  <a:pt x="501718" y="376068"/>
                  <a:pt x="475796" y="376068"/>
                </a:cubicBezTo>
                <a:close/>
                <a:moveTo>
                  <a:pt x="475796" y="346061"/>
                </a:moveTo>
                <a:cubicBezTo>
                  <a:pt x="517765" y="346061"/>
                  <a:pt x="553563" y="381069"/>
                  <a:pt x="553563" y="423579"/>
                </a:cubicBezTo>
                <a:cubicBezTo>
                  <a:pt x="553563" y="462338"/>
                  <a:pt x="526406" y="494845"/>
                  <a:pt x="490609" y="501096"/>
                </a:cubicBezTo>
                <a:lnTo>
                  <a:pt x="490609" y="603620"/>
                </a:lnTo>
                <a:cubicBezTo>
                  <a:pt x="490609" y="636127"/>
                  <a:pt x="464686" y="662383"/>
                  <a:pt x="432592" y="662383"/>
                </a:cubicBezTo>
                <a:lnTo>
                  <a:pt x="393091" y="662383"/>
                </a:lnTo>
                <a:cubicBezTo>
                  <a:pt x="378279" y="662383"/>
                  <a:pt x="364700" y="676136"/>
                  <a:pt x="364700" y="691139"/>
                </a:cubicBezTo>
                <a:lnTo>
                  <a:pt x="364700" y="999959"/>
                </a:lnTo>
                <a:cubicBezTo>
                  <a:pt x="364700" y="1007461"/>
                  <a:pt x="358528" y="1014963"/>
                  <a:pt x="349888" y="1014963"/>
                </a:cubicBezTo>
                <a:cubicBezTo>
                  <a:pt x="341247" y="1014963"/>
                  <a:pt x="335075" y="1007461"/>
                  <a:pt x="335075" y="999959"/>
                </a:cubicBezTo>
                <a:lnTo>
                  <a:pt x="335075" y="691139"/>
                </a:lnTo>
                <a:cubicBezTo>
                  <a:pt x="335075" y="658632"/>
                  <a:pt x="360997" y="632376"/>
                  <a:pt x="393091" y="632376"/>
                </a:cubicBezTo>
                <a:lnTo>
                  <a:pt x="432592" y="632376"/>
                </a:lnTo>
                <a:cubicBezTo>
                  <a:pt x="448639" y="632376"/>
                  <a:pt x="460983" y="618623"/>
                  <a:pt x="460983" y="603620"/>
                </a:cubicBezTo>
                <a:lnTo>
                  <a:pt x="460983" y="501096"/>
                </a:lnTo>
                <a:cubicBezTo>
                  <a:pt x="425186" y="494845"/>
                  <a:pt x="398029" y="462338"/>
                  <a:pt x="398029" y="423579"/>
                </a:cubicBezTo>
                <a:cubicBezTo>
                  <a:pt x="398029" y="381069"/>
                  <a:pt x="432592" y="346061"/>
                  <a:pt x="475796" y="346061"/>
                </a:cubicBezTo>
                <a:close/>
                <a:moveTo>
                  <a:pt x="31446" y="346061"/>
                </a:moveTo>
                <a:cubicBezTo>
                  <a:pt x="40177" y="346061"/>
                  <a:pt x="46414" y="352313"/>
                  <a:pt x="46414" y="361065"/>
                </a:cubicBezTo>
                <a:lnTo>
                  <a:pt x="46414" y="889934"/>
                </a:lnTo>
                <a:cubicBezTo>
                  <a:pt x="46414" y="906188"/>
                  <a:pt x="60135" y="919941"/>
                  <a:pt x="76350" y="919941"/>
                </a:cubicBezTo>
                <a:lnTo>
                  <a:pt x="146201" y="919941"/>
                </a:lnTo>
                <a:cubicBezTo>
                  <a:pt x="153684" y="883683"/>
                  <a:pt x="184868" y="857427"/>
                  <a:pt x="222288" y="857427"/>
                </a:cubicBezTo>
                <a:cubicBezTo>
                  <a:pt x="265944" y="857427"/>
                  <a:pt x="300870" y="892435"/>
                  <a:pt x="300870" y="936195"/>
                </a:cubicBezTo>
                <a:cubicBezTo>
                  <a:pt x="300870" y="978704"/>
                  <a:pt x="265944" y="1014963"/>
                  <a:pt x="222288" y="1014963"/>
                </a:cubicBezTo>
                <a:cubicBezTo>
                  <a:pt x="183620" y="1014963"/>
                  <a:pt x="151190" y="986206"/>
                  <a:pt x="144953" y="948698"/>
                </a:cubicBezTo>
                <a:lnTo>
                  <a:pt x="76350" y="948698"/>
                </a:lnTo>
                <a:cubicBezTo>
                  <a:pt x="43919" y="948698"/>
                  <a:pt x="16478" y="922442"/>
                  <a:pt x="16478" y="889934"/>
                </a:cubicBezTo>
                <a:lnTo>
                  <a:pt x="16478" y="361065"/>
                </a:lnTo>
                <a:cubicBezTo>
                  <a:pt x="16478" y="352313"/>
                  <a:pt x="23962" y="346061"/>
                  <a:pt x="31446" y="346061"/>
                </a:cubicBezTo>
                <a:close/>
                <a:moveTo>
                  <a:pt x="194375" y="346059"/>
                </a:moveTo>
                <a:cubicBezTo>
                  <a:pt x="201901" y="346059"/>
                  <a:pt x="208173" y="352308"/>
                  <a:pt x="208173" y="361057"/>
                </a:cubicBezTo>
                <a:lnTo>
                  <a:pt x="208173" y="633519"/>
                </a:lnTo>
                <a:cubicBezTo>
                  <a:pt x="245803" y="641018"/>
                  <a:pt x="273399" y="672264"/>
                  <a:pt x="273399" y="711008"/>
                </a:cubicBezTo>
                <a:cubicBezTo>
                  <a:pt x="273399" y="754752"/>
                  <a:pt x="237023" y="789747"/>
                  <a:pt x="194375" y="789747"/>
                </a:cubicBezTo>
                <a:cubicBezTo>
                  <a:pt x="150473" y="789747"/>
                  <a:pt x="115352" y="754752"/>
                  <a:pt x="115352" y="711008"/>
                </a:cubicBezTo>
                <a:cubicBezTo>
                  <a:pt x="115352" y="672264"/>
                  <a:pt x="142947" y="641018"/>
                  <a:pt x="179323" y="633519"/>
                </a:cubicBezTo>
                <a:lnTo>
                  <a:pt x="179323" y="361057"/>
                </a:lnTo>
                <a:cubicBezTo>
                  <a:pt x="179323" y="352308"/>
                  <a:pt x="185595" y="346059"/>
                  <a:pt x="194375" y="346059"/>
                </a:cubicBezTo>
                <a:close/>
                <a:moveTo>
                  <a:pt x="602722" y="157164"/>
                </a:moveTo>
                <a:cubicBezTo>
                  <a:pt x="575339" y="157164"/>
                  <a:pt x="554180" y="179616"/>
                  <a:pt x="554180" y="205810"/>
                </a:cubicBezTo>
                <a:cubicBezTo>
                  <a:pt x="554180" y="233251"/>
                  <a:pt x="575339" y="255703"/>
                  <a:pt x="602722" y="255703"/>
                </a:cubicBezTo>
                <a:cubicBezTo>
                  <a:pt x="628860" y="255703"/>
                  <a:pt x="651265" y="233251"/>
                  <a:pt x="651265" y="205810"/>
                </a:cubicBezTo>
                <a:cubicBezTo>
                  <a:pt x="651265" y="179616"/>
                  <a:pt x="628860" y="157164"/>
                  <a:pt x="602722" y="157164"/>
                </a:cubicBezTo>
                <a:close/>
                <a:moveTo>
                  <a:pt x="78276" y="90501"/>
                </a:moveTo>
                <a:cubicBezTo>
                  <a:pt x="52184" y="90501"/>
                  <a:pt x="29819" y="113060"/>
                  <a:pt x="29819" y="139379"/>
                </a:cubicBezTo>
                <a:cubicBezTo>
                  <a:pt x="29819" y="165697"/>
                  <a:pt x="52184" y="188256"/>
                  <a:pt x="78276" y="188256"/>
                </a:cubicBezTo>
                <a:cubicBezTo>
                  <a:pt x="105610" y="188256"/>
                  <a:pt x="127975" y="165697"/>
                  <a:pt x="127975" y="139379"/>
                </a:cubicBezTo>
                <a:cubicBezTo>
                  <a:pt x="127975" y="113060"/>
                  <a:pt x="105610" y="90501"/>
                  <a:pt x="78276" y="90501"/>
                </a:cubicBezTo>
                <a:close/>
                <a:moveTo>
                  <a:pt x="78276" y="60422"/>
                </a:moveTo>
                <a:cubicBezTo>
                  <a:pt x="121762" y="60422"/>
                  <a:pt x="156551" y="96767"/>
                  <a:pt x="156551" y="139379"/>
                </a:cubicBezTo>
                <a:cubicBezTo>
                  <a:pt x="156551" y="178230"/>
                  <a:pt x="129217" y="209562"/>
                  <a:pt x="93185" y="217082"/>
                </a:cubicBezTo>
                <a:lnTo>
                  <a:pt x="93185" y="258440"/>
                </a:lnTo>
                <a:cubicBezTo>
                  <a:pt x="93185" y="274733"/>
                  <a:pt x="106853" y="288519"/>
                  <a:pt x="123005" y="288519"/>
                </a:cubicBezTo>
                <a:lnTo>
                  <a:pt x="505686" y="288519"/>
                </a:lnTo>
                <a:cubicBezTo>
                  <a:pt x="514383" y="288519"/>
                  <a:pt x="520596" y="294785"/>
                  <a:pt x="520596" y="303558"/>
                </a:cubicBezTo>
                <a:cubicBezTo>
                  <a:pt x="520596" y="312331"/>
                  <a:pt x="514383" y="317344"/>
                  <a:pt x="505686" y="317344"/>
                </a:cubicBezTo>
                <a:lnTo>
                  <a:pt x="123005" y="317344"/>
                </a:lnTo>
                <a:cubicBezTo>
                  <a:pt x="90700" y="317344"/>
                  <a:pt x="63366" y="292278"/>
                  <a:pt x="63366" y="258440"/>
                </a:cubicBezTo>
                <a:lnTo>
                  <a:pt x="63366" y="217082"/>
                </a:lnTo>
                <a:cubicBezTo>
                  <a:pt x="27334" y="209562"/>
                  <a:pt x="0" y="178230"/>
                  <a:pt x="0" y="139379"/>
                </a:cubicBezTo>
                <a:cubicBezTo>
                  <a:pt x="0" y="96767"/>
                  <a:pt x="34789" y="60422"/>
                  <a:pt x="78276" y="60422"/>
                </a:cubicBezTo>
                <a:close/>
                <a:moveTo>
                  <a:pt x="396650" y="29936"/>
                </a:moveTo>
                <a:cubicBezTo>
                  <a:pt x="369394" y="29936"/>
                  <a:pt x="347093" y="52388"/>
                  <a:pt x="347093" y="78582"/>
                </a:cubicBezTo>
                <a:cubicBezTo>
                  <a:pt x="347093" y="106023"/>
                  <a:pt x="369394" y="127228"/>
                  <a:pt x="396650" y="127228"/>
                </a:cubicBezTo>
                <a:cubicBezTo>
                  <a:pt x="422667" y="127228"/>
                  <a:pt x="443728" y="106023"/>
                  <a:pt x="443728" y="78582"/>
                </a:cubicBezTo>
                <a:cubicBezTo>
                  <a:pt x="443728" y="52388"/>
                  <a:pt x="422667" y="29936"/>
                  <a:pt x="396650" y="29936"/>
                </a:cubicBezTo>
                <a:close/>
                <a:moveTo>
                  <a:pt x="952705" y="29871"/>
                </a:moveTo>
                <a:cubicBezTo>
                  <a:pt x="926459" y="29871"/>
                  <a:pt x="903962" y="52274"/>
                  <a:pt x="903962" y="78411"/>
                </a:cubicBezTo>
                <a:cubicBezTo>
                  <a:pt x="903962" y="105792"/>
                  <a:pt x="926459" y="126950"/>
                  <a:pt x="952705" y="126950"/>
                </a:cubicBezTo>
                <a:cubicBezTo>
                  <a:pt x="980201" y="126950"/>
                  <a:pt x="1001448" y="105792"/>
                  <a:pt x="1001448" y="78411"/>
                </a:cubicBezTo>
                <a:cubicBezTo>
                  <a:pt x="1001448" y="52274"/>
                  <a:pt x="980201" y="29871"/>
                  <a:pt x="952705" y="29871"/>
                </a:cubicBezTo>
                <a:close/>
                <a:moveTo>
                  <a:pt x="952705" y="0"/>
                </a:moveTo>
                <a:cubicBezTo>
                  <a:pt x="995199" y="0"/>
                  <a:pt x="1031444" y="34849"/>
                  <a:pt x="1031444" y="78411"/>
                </a:cubicBezTo>
                <a:cubicBezTo>
                  <a:pt x="1031444" y="116994"/>
                  <a:pt x="1003948" y="149353"/>
                  <a:pt x="967703" y="155576"/>
                </a:cubicBezTo>
                <a:lnTo>
                  <a:pt x="967703" y="288750"/>
                </a:lnTo>
                <a:cubicBezTo>
                  <a:pt x="967703" y="321110"/>
                  <a:pt x="941457" y="347246"/>
                  <a:pt x="908961" y="347246"/>
                </a:cubicBezTo>
                <a:lnTo>
                  <a:pt x="646498" y="347246"/>
                </a:lnTo>
                <a:cubicBezTo>
                  <a:pt x="630250" y="347246"/>
                  <a:pt x="617752" y="360937"/>
                  <a:pt x="617752" y="375872"/>
                </a:cubicBezTo>
                <a:lnTo>
                  <a:pt x="617752" y="555096"/>
                </a:lnTo>
                <a:cubicBezTo>
                  <a:pt x="617752" y="562564"/>
                  <a:pt x="610253" y="570032"/>
                  <a:pt x="602754" y="570032"/>
                </a:cubicBezTo>
                <a:cubicBezTo>
                  <a:pt x="594005" y="570032"/>
                  <a:pt x="587756" y="562564"/>
                  <a:pt x="587756" y="555096"/>
                </a:cubicBezTo>
                <a:lnTo>
                  <a:pt x="587756" y="375872"/>
                </a:lnTo>
                <a:cubicBezTo>
                  <a:pt x="587756" y="344757"/>
                  <a:pt x="614002" y="317376"/>
                  <a:pt x="646498" y="317376"/>
                </a:cubicBezTo>
                <a:lnTo>
                  <a:pt x="908961" y="317376"/>
                </a:lnTo>
                <a:cubicBezTo>
                  <a:pt x="925209" y="317376"/>
                  <a:pt x="937707" y="304930"/>
                  <a:pt x="937707" y="288750"/>
                </a:cubicBezTo>
                <a:lnTo>
                  <a:pt x="937707" y="155576"/>
                </a:lnTo>
                <a:cubicBezTo>
                  <a:pt x="901462" y="149353"/>
                  <a:pt x="873966" y="116994"/>
                  <a:pt x="873966" y="78411"/>
                </a:cubicBezTo>
                <a:cubicBezTo>
                  <a:pt x="873966" y="34849"/>
                  <a:pt x="908961" y="0"/>
                  <a:pt x="952705" y="0"/>
                </a:cubicBezTo>
                <a:close/>
                <a:moveTo>
                  <a:pt x="396650" y="0"/>
                </a:moveTo>
                <a:cubicBezTo>
                  <a:pt x="433817" y="0"/>
                  <a:pt x="464790" y="27442"/>
                  <a:pt x="472224" y="64862"/>
                </a:cubicBezTo>
                <a:lnTo>
                  <a:pt x="715051" y="64862"/>
                </a:lnTo>
                <a:cubicBezTo>
                  <a:pt x="747263" y="64862"/>
                  <a:pt x="773280" y="91055"/>
                  <a:pt x="773280" y="123486"/>
                </a:cubicBezTo>
                <a:lnTo>
                  <a:pt x="773280" y="269424"/>
                </a:lnTo>
                <a:cubicBezTo>
                  <a:pt x="773280" y="278155"/>
                  <a:pt x="767086" y="284392"/>
                  <a:pt x="759652" y="284392"/>
                </a:cubicBezTo>
                <a:cubicBezTo>
                  <a:pt x="750980" y="284392"/>
                  <a:pt x="743546" y="278155"/>
                  <a:pt x="743546" y="269424"/>
                </a:cubicBezTo>
                <a:lnTo>
                  <a:pt x="743546" y="123486"/>
                </a:lnTo>
                <a:cubicBezTo>
                  <a:pt x="743546" y="107271"/>
                  <a:pt x="731157" y="93550"/>
                  <a:pt x="715051" y="93550"/>
                </a:cubicBezTo>
                <a:lnTo>
                  <a:pt x="472224" y="93550"/>
                </a:lnTo>
                <a:cubicBezTo>
                  <a:pt x="464790" y="129723"/>
                  <a:pt x="433817" y="157164"/>
                  <a:pt x="396650" y="157164"/>
                </a:cubicBezTo>
                <a:cubicBezTo>
                  <a:pt x="353288" y="157164"/>
                  <a:pt x="318598" y="122239"/>
                  <a:pt x="318598" y="78582"/>
                </a:cubicBezTo>
                <a:cubicBezTo>
                  <a:pt x="318598" y="34926"/>
                  <a:pt x="353288" y="0"/>
                  <a:pt x="396650" y="0"/>
                </a:cubicBezTo>
                <a:close/>
                <a:moveTo>
                  <a:pt x="31414" y="0"/>
                </a:moveTo>
                <a:lnTo>
                  <a:pt x="209403" y="0"/>
                </a:lnTo>
                <a:cubicBezTo>
                  <a:pt x="241765" y="0"/>
                  <a:pt x="269148" y="27442"/>
                  <a:pt x="269148" y="58625"/>
                </a:cubicBezTo>
                <a:lnTo>
                  <a:pt x="269148" y="162153"/>
                </a:lnTo>
                <a:cubicBezTo>
                  <a:pt x="269148" y="178369"/>
                  <a:pt x="281595" y="190842"/>
                  <a:pt x="297776" y="190842"/>
                </a:cubicBezTo>
                <a:lnTo>
                  <a:pt x="523063" y="190842"/>
                </a:lnTo>
                <a:cubicBezTo>
                  <a:pt x="524307" y="190842"/>
                  <a:pt x="524307" y="190842"/>
                  <a:pt x="525552" y="192089"/>
                </a:cubicBezTo>
                <a:cubicBezTo>
                  <a:pt x="531775" y="154669"/>
                  <a:pt x="564137" y="127228"/>
                  <a:pt x="602722" y="127228"/>
                </a:cubicBezTo>
                <a:cubicBezTo>
                  <a:pt x="645041" y="127228"/>
                  <a:pt x="679892" y="163401"/>
                  <a:pt x="679892" y="205810"/>
                </a:cubicBezTo>
                <a:cubicBezTo>
                  <a:pt x="679892" y="249467"/>
                  <a:pt x="645041" y="284392"/>
                  <a:pt x="602722" y="284392"/>
                </a:cubicBezTo>
                <a:cubicBezTo>
                  <a:pt x="564137" y="284392"/>
                  <a:pt x="531775" y="256951"/>
                  <a:pt x="525552" y="220778"/>
                </a:cubicBezTo>
                <a:cubicBezTo>
                  <a:pt x="524307" y="220778"/>
                  <a:pt x="524307" y="220778"/>
                  <a:pt x="523063" y="220778"/>
                </a:cubicBezTo>
                <a:lnTo>
                  <a:pt x="297776" y="220778"/>
                </a:lnTo>
                <a:cubicBezTo>
                  <a:pt x="265414" y="220778"/>
                  <a:pt x="239276" y="194584"/>
                  <a:pt x="239276" y="162153"/>
                </a:cubicBezTo>
                <a:lnTo>
                  <a:pt x="239276" y="58625"/>
                </a:lnTo>
                <a:cubicBezTo>
                  <a:pt x="239276" y="42410"/>
                  <a:pt x="225584" y="29936"/>
                  <a:pt x="209403" y="29936"/>
                </a:cubicBezTo>
                <a:lnTo>
                  <a:pt x="31414" y="29936"/>
                </a:lnTo>
                <a:cubicBezTo>
                  <a:pt x="23946" y="29936"/>
                  <a:pt x="16478" y="23700"/>
                  <a:pt x="16478" y="14968"/>
                </a:cubicBezTo>
                <a:cubicBezTo>
                  <a:pt x="16478" y="7484"/>
                  <a:pt x="23946" y="0"/>
                  <a:pt x="31414" y="0"/>
                </a:cubicBezTo>
                <a:close/>
              </a:path>
            </a:pathLst>
          </a:custGeom>
          <a:solidFill>
            <a:schemeClr val="bg1"/>
          </a:solidFill>
          <a:ln>
            <a:noFill/>
          </a:ln>
          <a:effectLst/>
        </p:spPr>
        <p:txBody>
          <a:bodyPr wrap="square" anchor="ctr">
            <a:noAutofit/>
          </a:bodyPr>
          <a:lstStyle/>
          <a:p>
            <a:endParaRPr lang="en-US" dirty="0">
              <a:latin typeface="Poppins" pitchFamily="2" charset="77"/>
            </a:endParaRPr>
          </a:p>
        </p:txBody>
      </p:sp>
      <p:sp>
        <p:nvSpPr>
          <p:cNvPr id="4" name="TextBox 3">
            <a:extLst>
              <a:ext uri="{FF2B5EF4-FFF2-40B4-BE49-F238E27FC236}">
                <a16:creationId xmlns:a16="http://schemas.microsoft.com/office/drawing/2014/main" id="{0A5F3B0F-D470-4842-A818-01F00160A7DA}"/>
              </a:ext>
            </a:extLst>
          </p:cNvPr>
          <p:cNvSpPr txBox="1"/>
          <p:nvPr/>
        </p:nvSpPr>
        <p:spPr>
          <a:xfrm>
            <a:off x="762001" y="329579"/>
            <a:ext cx="10668000" cy="661720"/>
          </a:xfrm>
          <a:prstGeom prst="rect">
            <a:avLst/>
          </a:prstGeom>
          <a:noFill/>
        </p:spPr>
        <p:txBody>
          <a:bodyPr wrap="square" rtlCol="0" anchor="b">
            <a:spAutoFit/>
          </a:bodyPr>
          <a:lstStyle/>
          <a:p>
            <a:pPr algn="ctr"/>
            <a:r>
              <a:rPr lang="en-US" sz="3700" b="1" spc="-290" dirty="0">
                <a:solidFill>
                  <a:schemeClr val="accent2"/>
                </a:solidFill>
                <a:latin typeface="Montserrat ExtraBold" pitchFamily="2" charset="77"/>
                <a:cs typeface="Poppins" panose="00000500000000000000" pitchFamily="2" charset="0"/>
              </a:rPr>
              <a:t>CRYPTOCURRENCY </a:t>
            </a:r>
            <a:r>
              <a:rPr lang="en-US" sz="3700" b="1" spc="-290" dirty="0">
                <a:solidFill>
                  <a:schemeClr val="accent5"/>
                </a:solidFill>
                <a:latin typeface="Montserrat ExtraBold" pitchFamily="2" charset="77"/>
                <a:cs typeface="Poppins" panose="00000500000000000000" pitchFamily="2" charset="0"/>
              </a:rPr>
              <a:t>SLIDE</a:t>
            </a:r>
          </a:p>
        </p:txBody>
      </p:sp>
      <p:sp>
        <p:nvSpPr>
          <p:cNvPr id="5" name="TextBox 4">
            <a:extLst>
              <a:ext uri="{FF2B5EF4-FFF2-40B4-BE49-F238E27FC236}">
                <a16:creationId xmlns:a16="http://schemas.microsoft.com/office/drawing/2014/main" id="{CF0381D8-5736-4B46-8651-700896C596E9}"/>
              </a:ext>
            </a:extLst>
          </p:cNvPr>
          <p:cNvSpPr txBox="1"/>
          <p:nvPr/>
        </p:nvSpPr>
        <p:spPr>
          <a:xfrm>
            <a:off x="762001" y="947744"/>
            <a:ext cx="10667999" cy="323165"/>
          </a:xfrm>
          <a:prstGeom prst="rect">
            <a:avLst/>
          </a:prstGeom>
          <a:noFill/>
        </p:spPr>
        <p:txBody>
          <a:bodyPr wrap="square" rtlCol="0">
            <a:spAutoFit/>
          </a:bodyPr>
          <a:lstStyle/>
          <a:p>
            <a:pPr algn="ctr"/>
            <a:r>
              <a:rPr lang="en-US" sz="1500" spc="-60" dirty="0">
                <a:latin typeface="Poppins" pitchFamily="2" charset="77"/>
                <a:cs typeface="Poppins" pitchFamily="2" charset="77"/>
              </a:rPr>
              <a:t>Make a big impact with our professional slides and charts</a:t>
            </a:r>
          </a:p>
        </p:txBody>
      </p:sp>
      <p:sp>
        <p:nvSpPr>
          <p:cNvPr id="6" name="TextBox 5">
            <a:extLst>
              <a:ext uri="{FF2B5EF4-FFF2-40B4-BE49-F238E27FC236}">
                <a16:creationId xmlns:a16="http://schemas.microsoft.com/office/drawing/2014/main" id="{F0BDA9B2-0DAB-B74B-943A-48D16D58B0F8}"/>
              </a:ext>
            </a:extLst>
          </p:cNvPr>
          <p:cNvSpPr txBox="1"/>
          <p:nvPr/>
        </p:nvSpPr>
        <p:spPr>
          <a:xfrm>
            <a:off x="6643063" y="1897506"/>
            <a:ext cx="4186944" cy="1234953"/>
          </a:xfrm>
          <a:prstGeom prst="rect">
            <a:avLst/>
          </a:prstGeom>
          <a:noFill/>
        </p:spPr>
        <p:txBody>
          <a:bodyPr wrap="square" rtlCol="0">
            <a:spAutoFit/>
          </a:bodyPr>
          <a:lstStyle/>
          <a:p>
            <a:pPr>
              <a:lnSpc>
                <a:spcPts val="1800"/>
              </a:lnSpc>
            </a:pPr>
            <a:r>
              <a:rPr lang="en-US" sz="1200" spc="-10" dirty="0">
                <a:latin typeface="Poppins" pitchFamily="2" charset="77"/>
                <a:cs typeface="Poppins" pitchFamily="2" charset="77"/>
              </a:rPr>
              <a:t>Make a big impact with professional slides, charts, infographics and more.</a:t>
            </a:r>
          </a:p>
          <a:p>
            <a:pPr>
              <a:lnSpc>
                <a:spcPts val="1800"/>
              </a:lnSpc>
            </a:pPr>
            <a:endParaRPr lang="en-US" sz="1200" spc="-10" dirty="0">
              <a:latin typeface="Poppins" pitchFamily="2" charset="77"/>
              <a:cs typeface="Poppins" pitchFamily="2" charset="77"/>
            </a:endParaRPr>
          </a:p>
          <a:p>
            <a:pPr>
              <a:lnSpc>
                <a:spcPts val="1800"/>
              </a:lnSpc>
            </a:pPr>
            <a:r>
              <a:rPr lang="en-US" sz="1200" spc="-10" dirty="0">
                <a:latin typeface="Poppins" pitchFamily="2" charset="77"/>
                <a:cs typeface="Poppins" pitchFamily="2" charset="77"/>
              </a:rPr>
              <a:t>Turn complex data into easy-to-understand infographics.</a:t>
            </a:r>
          </a:p>
        </p:txBody>
      </p:sp>
      <p:sp>
        <p:nvSpPr>
          <p:cNvPr id="7" name="TextBox 6">
            <a:extLst>
              <a:ext uri="{FF2B5EF4-FFF2-40B4-BE49-F238E27FC236}">
                <a16:creationId xmlns:a16="http://schemas.microsoft.com/office/drawing/2014/main" id="{D8B33BEC-744F-D94F-8B6C-0C2557590465}"/>
              </a:ext>
            </a:extLst>
          </p:cNvPr>
          <p:cNvSpPr txBox="1"/>
          <p:nvPr/>
        </p:nvSpPr>
        <p:spPr>
          <a:xfrm>
            <a:off x="7926479" y="3626585"/>
            <a:ext cx="2903528" cy="353943"/>
          </a:xfrm>
          <a:prstGeom prst="rect">
            <a:avLst/>
          </a:prstGeom>
          <a:noFill/>
        </p:spPr>
        <p:txBody>
          <a:bodyPr wrap="square" rtlCol="0" anchor="b">
            <a:spAutoFit/>
          </a:bodyPr>
          <a:lstStyle/>
          <a:p>
            <a:r>
              <a:rPr lang="en-US" sz="1700" b="1" spc="-15" dirty="0">
                <a:solidFill>
                  <a:schemeClr val="tx2"/>
                </a:solidFill>
                <a:latin typeface="Poppins" pitchFamily="2" charset="77"/>
                <a:cs typeface="Poppins" pitchFamily="2" charset="77"/>
              </a:rPr>
              <a:t>TITLE 01</a:t>
            </a:r>
          </a:p>
        </p:txBody>
      </p:sp>
      <p:sp>
        <p:nvSpPr>
          <p:cNvPr id="8" name="TextBox 7">
            <a:extLst>
              <a:ext uri="{FF2B5EF4-FFF2-40B4-BE49-F238E27FC236}">
                <a16:creationId xmlns:a16="http://schemas.microsoft.com/office/drawing/2014/main" id="{B10A622A-9261-5C49-9584-9717356AA5EA}"/>
              </a:ext>
            </a:extLst>
          </p:cNvPr>
          <p:cNvSpPr txBox="1"/>
          <p:nvPr/>
        </p:nvSpPr>
        <p:spPr>
          <a:xfrm>
            <a:off x="7926479" y="4001916"/>
            <a:ext cx="2903530" cy="773289"/>
          </a:xfrm>
          <a:prstGeom prst="rect">
            <a:avLst/>
          </a:prstGeom>
          <a:noFill/>
        </p:spPr>
        <p:txBody>
          <a:bodyPr wrap="square" rtlCol="0">
            <a:spAutoFit/>
          </a:bodyPr>
          <a:lstStyle/>
          <a:p>
            <a:pPr>
              <a:lnSpc>
                <a:spcPts val="1800"/>
              </a:lnSpc>
            </a:pPr>
            <a:r>
              <a:rPr lang="en-US" sz="1200" spc="-10" dirty="0">
                <a:latin typeface="Poppins" pitchFamily="2" charset="77"/>
                <a:cs typeface="Poppins" pitchFamily="2" charset="77"/>
              </a:rPr>
              <a:t>Make a big impact with professional slides, charts, infographics and more.</a:t>
            </a:r>
          </a:p>
        </p:txBody>
      </p:sp>
      <p:sp>
        <p:nvSpPr>
          <p:cNvPr id="9" name="TextBox 8">
            <a:extLst>
              <a:ext uri="{FF2B5EF4-FFF2-40B4-BE49-F238E27FC236}">
                <a16:creationId xmlns:a16="http://schemas.microsoft.com/office/drawing/2014/main" id="{29B04B5A-A992-DB41-843D-36384157AEB3}"/>
              </a:ext>
            </a:extLst>
          </p:cNvPr>
          <p:cNvSpPr txBox="1"/>
          <p:nvPr/>
        </p:nvSpPr>
        <p:spPr>
          <a:xfrm>
            <a:off x="7926479" y="5152357"/>
            <a:ext cx="2903528" cy="353943"/>
          </a:xfrm>
          <a:prstGeom prst="rect">
            <a:avLst/>
          </a:prstGeom>
          <a:noFill/>
        </p:spPr>
        <p:txBody>
          <a:bodyPr wrap="square" rtlCol="0" anchor="b">
            <a:spAutoFit/>
          </a:bodyPr>
          <a:lstStyle/>
          <a:p>
            <a:r>
              <a:rPr lang="en-US" sz="1700" b="1" spc="-15" dirty="0">
                <a:solidFill>
                  <a:schemeClr val="tx2"/>
                </a:solidFill>
                <a:latin typeface="Poppins" pitchFamily="2" charset="77"/>
                <a:cs typeface="Poppins" pitchFamily="2" charset="77"/>
              </a:rPr>
              <a:t>TITLE 02</a:t>
            </a:r>
          </a:p>
        </p:txBody>
      </p:sp>
      <p:sp>
        <p:nvSpPr>
          <p:cNvPr id="10" name="TextBox 9">
            <a:extLst>
              <a:ext uri="{FF2B5EF4-FFF2-40B4-BE49-F238E27FC236}">
                <a16:creationId xmlns:a16="http://schemas.microsoft.com/office/drawing/2014/main" id="{EAD460B0-5190-094C-8DB2-6A3877D2D636}"/>
              </a:ext>
            </a:extLst>
          </p:cNvPr>
          <p:cNvSpPr txBox="1"/>
          <p:nvPr/>
        </p:nvSpPr>
        <p:spPr>
          <a:xfrm>
            <a:off x="7926479" y="5527688"/>
            <a:ext cx="2903530" cy="773289"/>
          </a:xfrm>
          <a:prstGeom prst="rect">
            <a:avLst/>
          </a:prstGeom>
          <a:noFill/>
        </p:spPr>
        <p:txBody>
          <a:bodyPr wrap="square" rtlCol="0">
            <a:spAutoFit/>
          </a:bodyPr>
          <a:lstStyle/>
          <a:p>
            <a:pPr>
              <a:lnSpc>
                <a:spcPts val="1800"/>
              </a:lnSpc>
            </a:pPr>
            <a:r>
              <a:rPr lang="en-US" sz="1200" spc="-10" dirty="0">
                <a:latin typeface="Poppins" pitchFamily="2" charset="77"/>
                <a:cs typeface="Poppins" pitchFamily="2" charset="77"/>
              </a:rPr>
              <a:t>Make a big impact with professional slides, charts, infographics and more.</a:t>
            </a:r>
          </a:p>
        </p:txBody>
      </p:sp>
      <p:pic>
        <p:nvPicPr>
          <p:cNvPr id="3" name="Picture 2">
            <a:extLst>
              <a:ext uri="{FF2B5EF4-FFF2-40B4-BE49-F238E27FC236}">
                <a16:creationId xmlns:a16="http://schemas.microsoft.com/office/drawing/2014/main" id="{D9DB04F2-939A-6240-AD9A-41E2F46B6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654" y="2642226"/>
            <a:ext cx="6151479" cy="4265958"/>
          </a:xfrm>
          <a:prstGeom prst="rect">
            <a:avLst/>
          </a:prstGeom>
          <a:effectLst>
            <a:outerShdw blurRad="50800" dist="50800" dir="5400000" algn="ctr" rotWithShape="0">
              <a:srgbClr val="000000">
                <a:alpha val="66000"/>
              </a:srgbClr>
            </a:outerShdw>
          </a:effectLst>
        </p:spPr>
      </p:pic>
    </p:spTree>
    <p:extLst>
      <p:ext uri="{BB962C8B-B14F-4D97-AF65-F5344CB8AC3E}">
        <p14:creationId xmlns:p14="http://schemas.microsoft.com/office/powerpoint/2010/main" val="2042882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69">
            <a:extLst>
              <a:ext uri="{FF2B5EF4-FFF2-40B4-BE49-F238E27FC236}">
                <a16:creationId xmlns:a16="http://schemas.microsoft.com/office/drawing/2014/main" id="{0E171B55-225C-3641-AAB6-36263935723E}"/>
              </a:ext>
            </a:extLst>
          </p:cNvPr>
          <p:cNvSpPr>
            <a:spLocks noChangeArrowheads="1"/>
          </p:cNvSpPr>
          <p:nvPr/>
        </p:nvSpPr>
        <p:spPr bwMode="auto">
          <a:xfrm>
            <a:off x="754012" y="3052729"/>
            <a:ext cx="2529548" cy="3345265"/>
          </a:xfrm>
          <a:custGeom>
            <a:avLst/>
            <a:gdLst>
              <a:gd name="T0" fmla="*/ 4062 w 4063"/>
              <a:gd name="T1" fmla="*/ 5370 h 5371"/>
              <a:gd name="T2" fmla="*/ 0 w 4063"/>
              <a:gd name="T3" fmla="*/ 5370 h 5371"/>
              <a:gd name="T4" fmla="*/ 0 w 4063"/>
              <a:gd name="T5" fmla="*/ 0 h 5371"/>
              <a:gd name="T6" fmla="*/ 4062 w 4063"/>
              <a:gd name="T7" fmla="*/ 0 h 5371"/>
              <a:gd name="T8" fmla="*/ 4062 w 4063"/>
              <a:gd name="T9" fmla="*/ 5370 h 5371"/>
            </a:gdLst>
            <a:ahLst/>
            <a:cxnLst>
              <a:cxn ang="0">
                <a:pos x="T0" y="T1"/>
              </a:cxn>
              <a:cxn ang="0">
                <a:pos x="T2" y="T3"/>
              </a:cxn>
              <a:cxn ang="0">
                <a:pos x="T4" y="T5"/>
              </a:cxn>
              <a:cxn ang="0">
                <a:pos x="T6" y="T7"/>
              </a:cxn>
              <a:cxn ang="0">
                <a:pos x="T8" y="T9"/>
              </a:cxn>
            </a:cxnLst>
            <a:rect l="0" t="0" r="r" b="b"/>
            <a:pathLst>
              <a:path w="4063" h="5371">
                <a:moveTo>
                  <a:pt x="4062" y="5370"/>
                </a:moveTo>
                <a:lnTo>
                  <a:pt x="0" y="5370"/>
                </a:lnTo>
                <a:lnTo>
                  <a:pt x="0" y="0"/>
                </a:lnTo>
                <a:lnTo>
                  <a:pt x="4062" y="0"/>
                </a:lnTo>
                <a:lnTo>
                  <a:pt x="4062" y="5370"/>
                </a:lnTo>
              </a:path>
            </a:pathLst>
          </a:custGeom>
          <a:solidFill>
            <a:schemeClr val="accent6">
              <a:alpha val="15000"/>
            </a:schemeClr>
          </a:solidFill>
          <a:ln>
            <a:noFill/>
          </a:ln>
          <a:effectLst/>
        </p:spPr>
        <p:txBody>
          <a:bodyPr wrap="none" anchor="ctr"/>
          <a:lstStyle/>
          <a:p>
            <a:endParaRPr lang="en-US" dirty="0">
              <a:latin typeface="Poppins" pitchFamily="2" charset="77"/>
            </a:endParaRPr>
          </a:p>
        </p:txBody>
      </p:sp>
      <p:sp>
        <p:nvSpPr>
          <p:cNvPr id="21" name="Freeform 70">
            <a:extLst>
              <a:ext uri="{FF2B5EF4-FFF2-40B4-BE49-F238E27FC236}">
                <a16:creationId xmlns:a16="http://schemas.microsoft.com/office/drawing/2014/main" id="{F610F6F5-DFA1-4A48-ADF4-823CAFECD961}"/>
              </a:ext>
            </a:extLst>
          </p:cNvPr>
          <p:cNvSpPr>
            <a:spLocks noChangeArrowheads="1"/>
          </p:cNvSpPr>
          <p:nvPr/>
        </p:nvSpPr>
        <p:spPr bwMode="auto">
          <a:xfrm>
            <a:off x="754012" y="1739891"/>
            <a:ext cx="2529548" cy="1312839"/>
          </a:xfrm>
          <a:prstGeom prst="round1Rect">
            <a:avLst>
              <a:gd name="adj" fmla="val 47181"/>
            </a:avLst>
          </a:prstGeom>
          <a:solidFill>
            <a:schemeClr val="accent1"/>
          </a:solidFill>
          <a:ln>
            <a:noFill/>
          </a:ln>
          <a:effectLst/>
        </p:spPr>
        <p:txBody>
          <a:bodyPr wrap="none" anchor="ctr"/>
          <a:lstStyle/>
          <a:p>
            <a:endParaRPr lang="en-US" dirty="0">
              <a:latin typeface="Poppins" pitchFamily="2" charset="77"/>
            </a:endParaRPr>
          </a:p>
        </p:txBody>
      </p:sp>
      <p:sp>
        <p:nvSpPr>
          <p:cNvPr id="22" name="Freeform 142">
            <a:extLst>
              <a:ext uri="{FF2B5EF4-FFF2-40B4-BE49-F238E27FC236}">
                <a16:creationId xmlns:a16="http://schemas.microsoft.com/office/drawing/2014/main" id="{1BF0930C-75CA-814E-B3A1-B00D99EEF44B}"/>
              </a:ext>
            </a:extLst>
          </p:cNvPr>
          <p:cNvSpPr>
            <a:spLocks noChangeArrowheads="1"/>
          </p:cNvSpPr>
          <p:nvPr/>
        </p:nvSpPr>
        <p:spPr bwMode="auto">
          <a:xfrm>
            <a:off x="3470323" y="3052729"/>
            <a:ext cx="2529549" cy="3345265"/>
          </a:xfrm>
          <a:custGeom>
            <a:avLst/>
            <a:gdLst>
              <a:gd name="T0" fmla="*/ 4062 w 4063"/>
              <a:gd name="T1" fmla="*/ 5370 h 5371"/>
              <a:gd name="T2" fmla="*/ 0 w 4063"/>
              <a:gd name="T3" fmla="*/ 5370 h 5371"/>
              <a:gd name="T4" fmla="*/ 0 w 4063"/>
              <a:gd name="T5" fmla="*/ 0 h 5371"/>
              <a:gd name="T6" fmla="*/ 4062 w 4063"/>
              <a:gd name="T7" fmla="*/ 0 h 5371"/>
              <a:gd name="T8" fmla="*/ 4062 w 4063"/>
              <a:gd name="T9" fmla="*/ 5370 h 5371"/>
            </a:gdLst>
            <a:ahLst/>
            <a:cxnLst>
              <a:cxn ang="0">
                <a:pos x="T0" y="T1"/>
              </a:cxn>
              <a:cxn ang="0">
                <a:pos x="T2" y="T3"/>
              </a:cxn>
              <a:cxn ang="0">
                <a:pos x="T4" y="T5"/>
              </a:cxn>
              <a:cxn ang="0">
                <a:pos x="T6" y="T7"/>
              </a:cxn>
              <a:cxn ang="0">
                <a:pos x="T8" y="T9"/>
              </a:cxn>
            </a:cxnLst>
            <a:rect l="0" t="0" r="r" b="b"/>
            <a:pathLst>
              <a:path w="4063" h="5371">
                <a:moveTo>
                  <a:pt x="4062" y="5370"/>
                </a:moveTo>
                <a:lnTo>
                  <a:pt x="0" y="5370"/>
                </a:lnTo>
                <a:lnTo>
                  <a:pt x="0" y="0"/>
                </a:lnTo>
                <a:lnTo>
                  <a:pt x="4062" y="0"/>
                </a:lnTo>
                <a:lnTo>
                  <a:pt x="4062" y="5370"/>
                </a:lnTo>
              </a:path>
            </a:pathLst>
          </a:custGeom>
          <a:solidFill>
            <a:schemeClr val="accent6">
              <a:alpha val="15000"/>
            </a:schemeClr>
          </a:solidFill>
          <a:ln>
            <a:noFill/>
          </a:ln>
          <a:effectLst/>
        </p:spPr>
        <p:txBody>
          <a:bodyPr wrap="none" anchor="ctr"/>
          <a:lstStyle/>
          <a:p>
            <a:endParaRPr lang="en-US" dirty="0">
              <a:latin typeface="Poppins" pitchFamily="2" charset="77"/>
            </a:endParaRPr>
          </a:p>
        </p:txBody>
      </p:sp>
      <p:sp>
        <p:nvSpPr>
          <p:cNvPr id="23" name="Freeform 214">
            <a:extLst>
              <a:ext uri="{FF2B5EF4-FFF2-40B4-BE49-F238E27FC236}">
                <a16:creationId xmlns:a16="http://schemas.microsoft.com/office/drawing/2014/main" id="{8680E791-1403-874B-894A-762C61060106}"/>
              </a:ext>
            </a:extLst>
          </p:cNvPr>
          <p:cNvSpPr>
            <a:spLocks noChangeArrowheads="1"/>
          </p:cNvSpPr>
          <p:nvPr/>
        </p:nvSpPr>
        <p:spPr bwMode="auto">
          <a:xfrm>
            <a:off x="6189381" y="3052729"/>
            <a:ext cx="2529549" cy="3345265"/>
          </a:xfrm>
          <a:custGeom>
            <a:avLst/>
            <a:gdLst>
              <a:gd name="T0" fmla="*/ 4062 w 4063"/>
              <a:gd name="T1" fmla="*/ 5370 h 5371"/>
              <a:gd name="T2" fmla="*/ 0 w 4063"/>
              <a:gd name="T3" fmla="*/ 5370 h 5371"/>
              <a:gd name="T4" fmla="*/ 0 w 4063"/>
              <a:gd name="T5" fmla="*/ 0 h 5371"/>
              <a:gd name="T6" fmla="*/ 4062 w 4063"/>
              <a:gd name="T7" fmla="*/ 0 h 5371"/>
              <a:gd name="T8" fmla="*/ 4062 w 4063"/>
              <a:gd name="T9" fmla="*/ 5370 h 5371"/>
            </a:gdLst>
            <a:ahLst/>
            <a:cxnLst>
              <a:cxn ang="0">
                <a:pos x="T0" y="T1"/>
              </a:cxn>
              <a:cxn ang="0">
                <a:pos x="T2" y="T3"/>
              </a:cxn>
              <a:cxn ang="0">
                <a:pos x="T4" y="T5"/>
              </a:cxn>
              <a:cxn ang="0">
                <a:pos x="T6" y="T7"/>
              </a:cxn>
              <a:cxn ang="0">
                <a:pos x="T8" y="T9"/>
              </a:cxn>
            </a:cxnLst>
            <a:rect l="0" t="0" r="r" b="b"/>
            <a:pathLst>
              <a:path w="4063" h="5371">
                <a:moveTo>
                  <a:pt x="4062" y="5370"/>
                </a:moveTo>
                <a:lnTo>
                  <a:pt x="0" y="5370"/>
                </a:lnTo>
                <a:lnTo>
                  <a:pt x="0" y="0"/>
                </a:lnTo>
                <a:lnTo>
                  <a:pt x="4062" y="0"/>
                </a:lnTo>
                <a:lnTo>
                  <a:pt x="4062" y="5370"/>
                </a:lnTo>
              </a:path>
            </a:pathLst>
          </a:custGeom>
          <a:solidFill>
            <a:schemeClr val="accent6">
              <a:alpha val="15000"/>
            </a:schemeClr>
          </a:solidFill>
          <a:ln>
            <a:noFill/>
          </a:ln>
          <a:effectLst/>
        </p:spPr>
        <p:txBody>
          <a:bodyPr wrap="none" anchor="ctr"/>
          <a:lstStyle/>
          <a:p>
            <a:endParaRPr lang="en-US" dirty="0">
              <a:latin typeface="Poppins" pitchFamily="2" charset="77"/>
            </a:endParaRPr>
          </a:p>
        </p:txBody>
      </p:sp>
      <p:sp>
        <p:nvSpPr>
          <p:cNvPr id="24" name="Freeform 286">
            <a:extLst>
              <a:ext uri="{FF2B5EF4-FFF2-40B4-BE49-F238E27FC236}">
                <a16:creationId xmlns:a16="http://schemas.microsoft.com/office/drawing/2014/main" id="{0608C079-5CC7-3B45-A7F8-4C6E886B4AE5}"/>
              </a:ext>
            </a:extLst>
          </p:cNvPr>
          <p:cNvSpPr>
            <a:spLocks noChangeArrowheads="1"/>
          </p:cNvSpPr>
          <p:nvPr/>
        </p:nvSpPr>
        <p:spPr bwMode="auto">
          <a:xfrm>
            <a:off x="8905693" y="3052729"/>
            <a:ext cx="2529548" cy="3345265"/>
          </a:xfrm>
          <a:custGeom>
            <a:avLst/>
            <a:gdLst>
              <a:gd name="T0" fmla="*/ 4062 w 4063"/>
              <a:gd name="T1" fmla="*/ 5370 h 5371"/>
              <a:gd name="T2" fmla="*/ 0 w 4063"/>
              <a:gd name="T3" fmla="*/ 5370 h 5371"/>
              <a:gd name="T4" fmla="*/ 0 w 4063"/>
              <a:gd name="T5" fmla="*/ 0 h 5371"/>
              <a:gd name="T6" fmla="*/ 4062 w 4063"/>
              <a:gd name="T7" fmla="*/ 0 h 5371"/>
              <a:gd name="T8" fmla="*/ 4062 w 4063"/>
              <a:gd name="T9" fmla="*/ 5370 h 5371"/>
            </a:gdLst>
            <a:ahLst/>
            <a:cxnLst>
              <a:cxn ang="0">
                <a:pos x="T0" y="T1"/>
              </a:cxn>
              <a:cxn ang="0">
                <a:pos x="T2" y="T3"/>
              </a:cxn>
              <a:cxn ang="0">
                <a:pos x="T4" y="T5"/>
              </a:cxn>
              <a:cxn ang="0">
                <a:pos x="T6" y="T7"/>
              </a:cxn>
              <a:cxn ang="0">
                <a:pos x="T8" y="T9"/>
              </a:cxn>
            </a:cxnLst>
            <a:rect l="0" t="0" r="r" b="b"/>
            <a:pathLst>
              <a:path w="4063" h="5371">
                <a:moveTo>
                  <a:pt x="4062" y="5370"/>
                </a:moveTo>
                <a:lnTo>
                  <a:pt x="0" y="5370"/>
                </a:lnTo>
                <a:lnTo>
                  <a:pt x="0" y="0"/>
                </a:lnTo>
                <a:lnTo>
                  <a:pt x="4062" y="0"/>
                </a:lnTo>
                <a:lnTo>
                  <a:pt x="4062" y="5370"/>
                </a:lnTo>
              </a:path>
            </a:pathLst>
          </a:custGeom>
          <a:solidFill>
            <a:schemeClr val="accent6">
              <a:alpha val="15000"/>
            </a:schemeClr>
          </a:solidFill>
          <a:ln>
            <a:noFill/>
          </a:ln>
          <a:effectLst/>
        </p:spPr>
        <p:txBody>
          <a:bodyPr wrap="none" anchor="ctr"/>
          <a:lstStyle/>
          <a:p>
            <a:endParaRPr lang="en-US" dirty="0">
              <a:latin typeface="Poppins" pitchFamily="2" charset="77"/>
            </a:endParaRPr>
          </a:p>
        </p:txBody>
      </p:sp>
      <p:sp>
        <p:nvSpPr>
          <p:cNvPr id="25" name="Freeform 360">
            <a:extLst>
              <a:ext uri="{FF2B5EF4-FFF2-40B4-BE49-F238E27FC236}">
                <a16:creationId xmlns:a16="http://schemas.microsoft.com/office/drawing/2014/main" id="{2B2482E5-4119-4845-A775-A492E72233D7}"/>
              </a:ext>
            </a:extLst>
          </p:cNvPr>
          <p:cNvSpPr>
            <a:spLocks noChangeArrowheads="1"/>
          </p:cNvSpPr>
          <p:nvPr/>
        </p:nvSpPr>
        <p:spPr bwMode="auto">
          <a:xfrm>
            <a:off x="3470323" y="1739891"/>
            <a:ext cx="2529549" cy="1312839"/>
          </a:xfrm>
          <a:prstGeom prst="round1Rect">
            <a:avLst>
              <a:gd name="adj" fmla="val 47844"/>
            </a:avLst>
          </a:prstGeom>
          <a:solidFill>
            <a:schemeClr val="accent2"/>
          </a:solidFill>
          <a:ln>
            <a:noFill/>
          </a:ln>
          <a:effectLst/>
        </p:spPr>
        <p:txBody>
          <a:bodyPr wrap="none" anchor="ctr"/>
          <a:lstStyle/>
          <a:p>
            <a:endParaRPr lang="en-US" dirty="0">
              <a:latin typeface="Poppins" pitchFamily="2" charset="77"/>
            </a:endParaRPr>
          </a:p>
        </p:txBody>
      </p:sp>
      <p:sp>
        <p:nvSpPr>
          <p:cNvPr id="26" name="Freeform 363">
            <a:extLst>
              <a:ext uri="{FF2B5EF4-FFF2-40B4-BE49-F238E27FC236}">
                <a16:creationId xmlns:a16="http://schemas.microsoft.com/office/drawing/2014/main" id="{DEF32010-0D7D-FF4A-AF58-71310AB33E64}"/>
              </a:ext>
            </a:extLst>
          </p:cNvPr>
          <p:cNvSpPr>
            <a:spLocks noChangeArrowheads="1"/>
          </p:cNvSpPr>
          <p:nvPr/>
        </p:nvSpPr>
        <p:spPr bwMode="auto">
          <a:xfrm>
            <a:off x="6189381" y="1739891"/>
            <a:ext cx="2529549" cy="1312839"/>
          </a:xfrm>
          <a:prstGeom prst="round1Rect">
            <a:avLst>
              <a:gd name="adj" fmla="val 47512"/>
            </a:avLst>
          </a:prstGeom>
          <a:solidFill>
            <a:schemeClr val="accent3"/>
          </a:solidFill>
          <a:ln>
            <a:noFill/>
          </a:ln>
          <a:effectLst/>
        </p:spPr>
        <p:txBody>
          <a:bodyPr wrap="none" anchor="ctr"/>
          <a:lstStyle/>
          <a:p>
            <a:endParaRPr lang="en-US" dirty="0">
              <a:latin typeface="Poppins" pitchFamily="2" charset="77"/>
            </a:endParaRPr>
          </a:p>
        </p:txBody>
      </p:sp>
      <p:sp>
        <p:nvSpPr>
          <p:cNvPr id="27" name="Freeform 366">
            <a:extLst>
              <a:ext uri="{FF2B5EF4-FFF2-40B4-BE49-F238E27FC236}">
                <a16:creationId xmlns:a16="http://schemas.microsoft.com/office/drawing/2014/main" id="{005A353F-316B-CF4F-A858-C9D5A655CA77}"/>
              </a:ext>
            </a:extLst>
          </p:cNvPr>
          <p:cNvSpPr>
            <a:spLocks noChangeArrowheads="1"/>
          </p:cNvSpPr>
          <p:nvPr/>
        </p:nvSpPr>
        <p:spPr bwMode="auto">
          <a:xfrm>
            <a:off x="8905693" y="1739891"/>
            <a:ext cx="2529548" cy="1312839"/>
          </a:xfrm>
          <a:prstGeom prst="round1Rect">
            <a:avLst>
              <a:gd name="adj" fmla="val 47181"/>
            </a:avLst>
          </a:prstGeom>
          <a:solidFill>
            <a:schemeClr val="accent4"/>
          </a:solidFill>
          <a:ln>
            <a:noFill/>
          </a:ln>
          <a:effectLst/>
        </p:spPr>
        <p:txBody>
          <a:bodyPr wrap="none" anchor="ctr"/>
          <a:lstStyle/>
          <a:p>
            <a:endParaRPr lang="en-US" dirty="0">
              <a:latin typeface="Poppins" pitchFamily="2" charset="77"/>
            </a:endParaRPr>
          </a:p>
        </p:txBody>
      </p:sp>
      <p:grpSp>
        <p:nvGrpSpPr>
          <p:cNvPr id="28" name="Group 27">
            <a:extLst>
              <a:ext uri="{FF2B5EF4-FFF2-40B4-BE49-F238E27FC236}">
                <a16:creationId xmlns:a16="http://schemas.microsoft.com/office/drawing/2014/main" id="{37AC550D-A5A3-6E43-A1E7-A5BA7B53F05C}"/>
              </a:ext>
            </a:extLst>
          </p:cNvPr>
          <p:cNvGrpSpPr/>
          <p:nvPr/>
        </p:nvGrpSpPr>
        <p:grpSpPr>
          <a:xfrm>
            <a:off x="1187962" y="4890151"/>
            <a:ext cx="1630813" cy="1235936"/>
            <a:chOff x="2372749" y="9780301"/>
            <a:chExt cx="3261626" cy="2471871"/>
          </a:xfrm>
        </p:grpSpPr>
        <p:sp>
          <p:nvSpPr>
            <p:cNvPr id="29" name="Freeform 369">
              <a:extLst>
                <a:ext uri="{FF2B5EF4-FFF2-40B4-BE49-F238E27FC236}">
                  <a16:creationId xmlns:a16="http://schemas.microsoft.com/office/drawing/2014/main" id="{47A63E2F-5E41-D542-8509-C97B86F84D41}"/>
                </a:ext>
              </a:extLst>
            </p:cNvPr>
            <p:cNvSpPr>
              <a:spLocks noChangeArrowheads="1"/>
            </p:cNvSpPr>
            <p:nvPr/>
          </p:nvSpPr>
          <p:spPr bwMode="auto">
            <a:xfrm>
              <a:off x="3169241" y="9851714"/>
              <a:ext cx="2389476" cy="1384247"/>
            </a:xfrm>
            <a:custGeom>
              <a:avLst/>
              <a:gdLst>
                <a:gd name="T0" fmla="*/ 357 w 1919"/>
                <a:gd name="T1" fmla="*/ 1111 h 1112"/>
                <a:gd name="T2" fmla="*/ 357 w 1919"/>
                <a:gd name="T3" fmla="*/ 1111 h 1112"/>
                <a:gd name="T4" fmla="*/ 0 w 1919"/>
                <a:gd name="T5" fmla="*/ 754 h 1112"/>
                <a:gd name="T6" fmla="*/ 0 w 1919"/>
                <a:gd name="T7" fmla="*/ 754 h 1112"/>
                <a:gd name="T8" fmla="*/ 357 w 1919"/>
                <a:gd name="T9" fmla="*/ 397 h 1112"/>
                <a:gd name="T10" fmla="*/ 357 w 1919"/>
                <a:gd name="T11" fmla="*/ 397 h 1112"/>
                <a:gd name="T12" fmla="*/ 440 w 1919"/>
                <a:gd name="T13" fmla="*/ 408 h 1112"/>
                <a:gd name="T14" fmla="*/ 440 w 1919"/>
                <a:gd name="T15" fmla="*/ 408 h 1112"/>
                <a:gd name="T16" fmla="*/ 455 w 1919"/>
                <a:gd name="T17" fmla="*/ 409 h 1112"/>
                <a:gd name="T18" fmla="*/ 455 w 1919"/>
                <a:gd name="T19" fmla="*/ 409 h 1112"/>
                <a:gd name="T20" fmla="*/ 489 w 1919"/>
                <a:gd name="T21" fmla="*/ 398 h 1112"/>
                <a:gd name="T22" fmla="*/ 489 w 1919"/>
                <a:gd name="T23" fmla="*/ 398 h 1112"/>
                <a:gd name="T24" fmla="*/ 514 w 1919"/>
                <a:gd name="T25" fmla="*/ 357 h 1112"/>
                <a:gd name="T26" fmla="*/ 514 w 1919"/>
                <a:gd name="T27" fmla="*/ 357 h 1112"/>
                <a:gd name="T28" fmla="*/ 925 w 1919"/>
                <a:gd name="T29" fmla="*/ 0 h 1112"/>
                <a:gd name="T30" fmla="*/ 925 w 1919"/>
                <a:gd name="T31" fmla="*/ 0 h 1112"/>
                <a:gd name="T32" fmla="*/ 1338 w 1919"/>
                <a:gd name="T33" fmla="*/ 375 h 1112"/>
                <a:gd name="T34" fmla="*/ 1338 w 1919"/>
                <a:gd name="T35" fmla="*/ 375 h 1112"/>
                <a:gd name="T36" fmla="*/ 1367 w 1919"/>
                <a:gd name="T37" fmla="*/ 422 h 1112"/>
                <a:gd name="T38" fmla="*/ 1367 w 1919"/>
                <a:gd name="T39" fmla="*/ 422 h 1112"/>
                <a:gd name="T40" fmla="*/ 1398 w 1919"/>
                <a:gd name="T41" fmla="*/ 430 h 1112"/>
                <a:gd name="T42" fmla="*/ 1398 w 1919"/>
                <a:gd name="T43" fmla="*/ 430 h 1112"/>
                <a:gd name="T44" fmla="*/ 1421 w 1919"/>
                <a:gd name="T45" fmla="*/ 425 h 1112"/>
                <a:gd name="T46" fmla="*/ 1421 w 1919"/>
                <a:gd name="T47" fmla="*/ 425 h 1112"/>
                <a:gd name="T48" fmla="*/ 1561 w 1919"/>
                <a:gd name="T49" fmla="*/ 397 h 1112"/>
                <a:gd name="T50" fmla="*/ 1561 w 1919"/>
                <a:gd name="T51" fmla="*/ 397 h 1112"/>
                <a:gd name="T52" fmla="*/ 1918 w 1919"/>
                <a:gd name="T53" fmla="*/ 754 h 1112"/>
                <a:gd name="T54" fmla="*/ 1918 w 1919"/>
                <a:gd name="T55" fmla="*/ 754 h 1112"/>
                <a:gd name="T56" fmla="*/ 1561 w 1919"/>
                <a:gd name="T57" fmla="*/ 1111 h 1112"/>
                <a:gd name="T58" fmla="*/ 357 w 1919"/>
                <a:gd name="T59" fmla="*/ 1111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19" h="1112">
                  <a:moveTo>
                    <a:pt x="357" y="1111"/>
                  </a:moveTo>
                  <a:lnTo>
                    <a:pt x="357" y="1111"/>
                  </a:lnTo>
                  <a:cubicBezTo>
                    <a:pt x="160" y="1111"/>
                    <a:pt x="0" y="951"/>
                    <a:pt x="0" y="754"/>
                  </a:cubicBezTo>
                  <a:lnTo>
                    <a:pt x="0" y="754"/>
                  </a:lnTo>
                  <a:cubicBezTo>
                    <a:pt x="0" y="557"/>
                    <a:pt x="160" y="397"/>
                    <a:pt x="357" y="397"/>
                  </a:cubicBezTo>
                  <a:lnTo>
                    <a:pt x="357" y="397"/>
                  </a:lnTo>
                  <a:cubicBezTo>
                    <a:pt x="385" y="397"/>
                    <a:pt x="413" y="401"/>
                    <a:pt x="440" y="408"/>
                  </a:cubicBezTo>
                  <a:lnTo>
                    <a:pt x="440" y="408"/>
                  </a:lnTo>
                  <a:cubicBezTo>
                    <a:pt x="445" y="409"/>
                    <a:pt x="450" y="409"/>
                    <a:pt x="455" y="409"/>
                  </a:cubicBezTo>
                  <a:lnTo>
                    <a:pt x="455" y="409"/>
                  </a:lnTo>
                  <a:cubicBezTo>
                    <a:pt x="467" y="409"/>
                    <a:pt x="478" y="406"/>
                    <a:pt x="489" y="398"/>
                  </a:cubicBezTo>
                  <a:lnTo>
                    <a:pt x="489" y="398"/>
                  </a:lnTo>
                  <a:cubicBezTo>
                    <a:pt x="503" y="389"/>
                    <a:pt x="512" y="374"/>
                    <a:pt x="514" y="357"/>
                  </a:cubicBezTo>
                  <a:lnTo>
                    <a:pt x="514" y="357"/>
                  </a:lnTo>
                  <a:cubicBezTo>
                    <a:pt x="543" y="153"/>
                    <a:pt x="719" y="0"/>
                    <a:pt x="925" y="0"/>
                  </a:cubicBezTo>
                  <a:lnTo>
                    <a:pt x="925" y="0"/>
                  </a:lnTo>
                  <a:cubicBezTo>
                    <a:pt x="1141" y="0"/>
                    <a:pt x="1318" y="161"/>
                    <a:pt x="1338" y="375"/>
                  </a:cubicBezTo>
                  <a:lnTo>
                    <a:pt x="1338" y="375"/>
                  </a:lnTo>
                  <a:cubicBezTo>
                    <a:pt x="1339" y="395"/>
                    <a:pt x="1351" y="412"/>
                    <a:pt x="1367" y="422"/>
                  </a:cubicBezTo>
                  <a:lnTo>
                    <a:pt x="1367" y="422"/>
                  </a:lnTo>
                  <a:cubicBezTo>
                    <a:pt x="1376" y="428"/>
                    <a:pt x="1387" y="430"/>
                    <a:pt x="1398" y="430"/>
                  </a:cubicBezTo>
                  <a:lnTo>
                    <a:pt x="1398" y="430"/>
                  </a:lnTo>
                  <a:cubicBezTo>
                    <a:pt x="1406" y="430"/>
                    <a:pt x="1414" y="429"/>
                    <a:pt x="1421" y="425"/>
                  </a:cubicBezTo>
                  <a:lnTo>
                    <a:pt x="1421" y="425"/>
                  </a:lnTo>
                  <a:cubicBezTo>
                    <a:pt x="1465" y="407"/>
                    <a:pt x="1512" y="397"/>
                    <a:pt x="1561" y="397"/>
                  </a:cubicBezTo>
                  <a:lnTo>
                    <a:pt x="1561" y="397"/>
                  </a:lnTo>
                  <a:cubicBezTo>
                    <a:pt x="1758" y="397"/>
                    <a:pt x="1918" y="557"/>
                    <a:pt x="1918" y="754"/>
                  </a:cubicBezTo>
                  <a:lnTo>
                    <a:pt x="1918" y="754"/>
                  </a:lnTo>
                  <a:cubicBezTo>
                    <a:pt x="1918" y="951"/>
                    <a:pt x="1758" y="1111"/>
                    <a:pt x="1561" y="1111"/>
                  </a:cubicBezTo>
                  <a:lnTo>
                    <a:pt x="357" y="1111"/>
                  </a:lnTo>
                </a:path>
              </a:pathLst>
            </a:custGeom>
            <a:solidFill>
              <a:schemeClr val="accent1"/>
            </a:solidFill>
            <a:ln>
              <a:noFill/>
            </a:ln>
            <a:effectLst/>
          </p:spPr>
          <p:txBody>
            <a:bodyPr wrap="none" anchor="ctr"/>
            <a:lstStyle/>
            <a:p>
              <a:endParaRPr lang="en-US" dirty="0">
                <a:latin typeface="Poppins" pitchFamily="2" charset="77"/>
              </a:endParaRPr>
            </a:p>
          </p:txBody>
        </p:sp>
        <p:sp>
          <p:nvSpPr>
            <p:cNvPr id="30" name="Freeform 370">
              <a:extLst>
                <a:ext uri="{FF2B5EF4-FFF2-40B4-BE49-F238E27FC236}">
                  <a16:creationId xmlns:a16="http://schemas.microsoft.com/office/drawing/2014/main" id="{92C8BF7C-C207-F14C-9BC4-5FBEFB05743B}"/>
                </a:ext>
              </a:extLst>
            </p:cNvPr>
            <p:cNvSpPr>
              <a:spLocks noChangeArrowheads="1"/>
            </p:cNvSpPr>
            <p:nvPr/>
          </p:nvSpPr>
          <p:spPr bwMode="auto">
            <a:xfrm>
              <a:off x="4322778" y="9851714"/>
              <a:ext cx="1235937" cy="1384247"/>
            </a:xfrm>
            <a:custGeom>
              <a:avLst/>
              <a:gdLst>
                <a:gd name="T0" fmla="*/ 635 w 993"/>
                <a:gd name="T1" fmla="*/ 397 h 1112"/>
                <a:gd name="T2" fmla="*/ 635 w 993"/>
                <a:gd name="T3" fmla="*/ 397 h 1112"/>
                <a:gd name="T4" fmla="*/ 495 w 993"/>
                <a:gd name="T5" fmla="*/ 425 h 1112"/>
                <a:gd name="T6" fmla="*/ 495 w 993"/>
                <a:gd name="T7" fmla="*/ 425 h 1112"/>
                <a:gd name="T8" fmla="*/ 472 w 993"/>
                <a:gd name="T9" fmla="*/ 430 h 1112"/>
                <a:gd name="T10" fmla="*/ 472 w 993"/>
                <a:gd name="T11" fmla="*/ 430 h 1112"/>
                <a:gd name="T12" fmla="*/ 441 w 993"/>
                <a:gd name="T13" fmla="*/ 422 h 1112"/>
                <a:gd name="T14" fmla="*/ 441 w 993"/>
                <a:gd name="T15" fmla="*/ 422 h 1112"/>
                <a:gd name="T16" fmla="*/ 412 w 993"/>
                <a:gd name="T17" fmla="*/ 376 h 1112"/>
                <a:gd name="T18" fmla="*/ 412 w 993"/>
                <a:gd name="T19" fmla="*/ 376 h 1112"/>
                <a:gd name="T20" fmla="*/ 0 w 993"/>
                <a:gd name="T21" fmla="*/ 0 h 1112"/>
                <a:gd name="T22" fmla="*/ 0 w 993"/>
                <a:gd name="T23" fmla="*/ 1111 h 1112"/>
                <a:gd name="T24" fmla="*/ 635 w 993"/>
                <a:gd name="T25" fmla="*/ 1111 h 1112"/>
                <a:gd name="T26" fmla="*/ 635 w 993"/>
                <a:gd name="T27" fmla="*/ 1111 h 1112"/>
                <a:gd name="T28" fmla="*/ 992 w 993"/>
                <a:gd name="T29" fmla="*/ 754 h 1112"/>
                <a:gd name="T30" fmla="*/ 992 w 993"/>
                <a:gd name="T31" fmla="*/ 754 h 1112"/>
                <a:gd name="T32" fmla="*/ 635 w 993"/>
                <a:gd name="T33" fmla="*/ 397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3" h="1112">
                  <a:moveTo>
                    <a:pt x="635" y="397"/>
                  </a:moveTo>
                  <a:lnTo>
                    <a:pt x="635" y="397"/>
                  </a:lnTo>
                  <a:cubicBezTo>
                    <a:pt x="586" y="397"/>
                    <a:pt x="539" y="407"/>
                    <a:pt x="495" y="425"/>
                  </a:cubicBezTo>
                  <a:lnTo>
                    <a:pt x="495" y="425"/>
                  </a:lnTo>
                  <a:cubicBezTo>
                    <a:pt x="488" y="429"/>
                    <a:pt x="480" y="430"/>
                    <a:pt x="472" y="430"/>
                  </a:cubicBezTo>
                  <a:lnTo>
                    <a:pt x="472" y="430"/>
                  </a:lnTo>
                  <a:cubicBezTo>
                    <a:pt x="461" y="430"/>
                    <a:pt x="450" y="428"/>
                    <a:pt x="441" y="422"/>
                  </a:cubicBezTo>
                  <a:lnTo>
                    <a:pt x="441" y="422"/>
                  </a:lnTo>
                  <a:cubicBezTo>
                    <a:pt x="425" y="412"/>
                    <a:pt x="413" y="395"/>
                    <a:pt x="412" y="376"/>
                  </a:cubicBezTo>
                  <a:lnTo>
                    <a:pt x="412" y="376"/>
                  </a:lnTo>
                  <a:cubicBezTo>
                    <a:pt x="392" y="161"/>
                    <a:pt x="215" y="0"/>
                    <a:pt x="0" y="0"/>
                  </a:cubicBezTo>
                  <a:lnTo>
                    <a:pt x="0" y="1111"/>
                  </a:lnTo>
                  <a:lnTo>
                    <a:pt x="635" y="1111"/>
                  </a:lnTo>
                  <a:lnTo>
                    <a:pt x="635" y="1111"/>
                  </a:lnTo>
                  <a:cubicBezTo>
                    <a:pt x="832" y="1111"/>
                    <a:pt x="992" y="951"/>
                    <a:pt x="992" y="754"/>
                  </a:cubicBezTo>
                  <a:lnTo>
                    <a:pt x="992" y="754"/>
                  </a:lnTo>
                  <a:cubicBezTo>
                    <a:pt x="992" y="557"/>
                    <a:pt x="832" y="397"/>
                    <a:pt x="635" y="397"/>
                  </a:cubicBezTo>
                </a:path>
              </a:pathLst>
            </a:custGeom>
            <a:solidFill>
              <a:srgbClr val="000000">
                <a:alpha val="20000"/>
              </a:srgbClr>
            </a:solidFill>
            <a:ln>
              <a:noFill/>
            </a:ln>
            <a:effectLst/>
          </p:spPr>
          <p:txBody>
            <a:bodyPr wrap="none" anchor="ctr"/>
            <a:lstStyle/>
            <a:p>
              <a:endParaRPr lang="en-US" dirty="0">
                <a:latin typeface="Poppins" pitchFamily="2" charset="77"/>
              </a:endParaRPr>
            </a:p>
          </p:txBody>
        </p:sp>
        <p:sp>
          <p:nvSpPr>
            <p:cNvPr id="31" name="Freeform 30">
              <a:extLst>
                <a:ext uri="{FF2B5EF4-FFF2-40B4-BE49-F238E27FC236}">
                  <a16:creationId xmlns:a16="http://schemas.microsoft.com/office/drawing/2014/main" id="{B8473079-8384-5C49-9BC4-0AEB8DC9DDA8}"/>
                </a:ext>
              </a:extLst>
            </p:cNvPr>
            <p:cNvSpPr>
              <a:spLocks noChangeArrowheads="1"/>
            </p:cNvSpPr>
            <p:nvPr/>
          </p:nvSpPr>
          <p:spPr bwMode="auto">
            <a:xfrm>
              <a:off x="3092340" y="9780301"/>
              <a:ext cx="2542035" cy="2201492"/>
            </a:xfrm>
            <a:custGeom>
              <a:avLst/>
              <a:gdLst>
                <a:gd name="connsiteX0" fmla="*/ 1022418 w 2542035"/>
                <a:gd name="connsiteY0" fmla="*/ 2092852 h 2201492"/>
                <a:gd name="connsiteX1" fmla="*/ 1195533 w 2542035"/>
                <a:gd name="connsiteY1" fmla="*/ 2092852 h 2201492"/>
                <a:gd name="connsiteX2" fmla="*/ 1251177 w 2542035"/>
                <a:gd name="connsiteY2" fmla="*/ 2146562 h 2201492"/>
                <a:gd name="connsiteX3" fmla="*/ 1195533 w 2542035"/>
                <a:gd name="connsiteY3" fmla="*/ 2201492 h 2201492"/>
                <a:gd name="connsiteX4" fmla="*/ 1022418 w 2542035"/>
                <a:gd name="connsiteY4" fmla="*/ 2201492 h 2201492"/>
                <a:gd name="connsiteX5" fmla="*/ 966774 w 2542035"/>
                <a:gd name="connsiteY5" fmla="*/ 2146562 h 2201492"/>
                <a:gd name="connsiteX6" fmla="*/ 1022418 w 2542035"/>
                <a:gd name="connsiteY6" fmla="*/ 2092852 h 2201492"/>
                <a:gd name="connsiteX7" fmla="*/ 1598325 w 2542035"/>
                <a:gd name="connsiteY7" fmla="*/ 1863850 h 2201492"/>
                <a:gd name="connsiteX8" fmla="*/ 1619792 w 2542035"/>
                <a:gd name="connsiteY8" fmla="*/ 1866668 h 2201492"/>
                <a:gd name="connsiteX9" fmla="*/ 1654480 w 2542035"/>
                <a:gd name="connsiteY9" fmla="*/ 1938056 h 2201492"/>
                <a:gd name="connsiteX10" fmla="*/ 1461218 w 2542035"/>
                <a:gd name="connsiteY10" fmla="*/ 2162239 h 2201492"/>
                <a:gd name="connsiteX11" fmla="*/ 1435201 w 2542035"/>
                <a:gd name="connsiteY11" fmla="*/ 2168502 h 2201492"/>
                <a:gd name="connsiteX12" fmla="*/ 1386886 w 2542035"/>
                <a:gd name="connsiteY12" fmla="*/ 2138444 h 2201492"/>
                <a:gd name="connsiteX13" fmla="*/ 1410424 w 2542035"/>
                <a:gd name="connsiteY13" fmla="*/ 2063298 h 2201492"/>
                <a:gd name="connsiteX14" fmla="*/ 1550416 w 2542035"/>
                <a:gd name="connsiteY14" fmla="*/ 1900484 h 2201492"/>
                <a:gd name="connsiteX15" fmla="*/ 1598325 w 2542035"/>
                <a:gd name="connsiteY15" fmla="*/ 1863850 h 2201492"/>
                <a:gd name="connsiteX16" fmla="*/ 1229253 w 2542035"/>
                <a:gd name="connsiteY16" fmla="*/ 150885 h 2201492"/>
                <a:gd name="connsiteX17" fmla="*/ 792906 w 2542035"/>
                <a:gd name="connsiteY17" fmla="*/ 531216 h 2201492"/>
                <a:gd name="connsiteX18" fmla="*/ 726830 w 2542035"/>
                <a:gd name="connsiteY18" fmla="*/ 635962 h 2201492"/>
                <a:gd name="connsiteX19" fmla="*/ 643301 w 2542035"/>
                <a:gd name="connsiteY19" fmla="*/ 662149 h 2201492"/>
                <a:gd name="connsiteX20" fmla="*/ 607146 w 2542035"/>
                <a:gd name="connsiteY20" fmla="*/ 657161 h 2201492"/>
                <a:gd name="connsiteX21" fmla="*/ 521124 w 2542035"/>
                <a:gd name="connsiteY21" fmla="*/ 647185 h 2201492"/>
                <a:gd name="connsiteX22" fmla="*/ 150852 w 2542035"/>
                <a:gd name="connsiteY22" fmla="*/ 1016293 h 2201492"/>
                <a:gd name="connsiteX23" fmla="*/ 521124 w 2542035"/>
                <a:gd name="connsiteY23" fmla="*/ 1386647 h 2201492"/>
                <a:gd name="connsiteX24" fmla="*/ 2022159 w 2542035"/>
                <a:gd name="connsiteY24" fmla="*/ 1386647 h 2201492"/>
                <a:gd name="connsiteX25" fmla="*/ 2391184 w 2542035"/>
                <a:gd name="connsiteY25" fmla="*/ 1016293 h 2201492"/>
                <a:gd name="connsiteX26" fmla="*/ 2022159 w 2542035"/>
                <a:gd name="connsiteY26" fmla="*/ 647185 h 2201492"/>
                <a:gd name="connsiteX27" fmla="*/ 1877541 w 2542035"/>
                <a:gd name="connsiteY27" fmla="*/ 677113 h 2201492"/>
                <a:gd name="connsiteX28" fmla="*/ 1818946 w 2542035"/>
                <a:gd name="connsiteY28" fmla="*/ 688336 h 2201492"/>
                <a:gd name="connsiteX29" fmla="*/ 1741650 w 2542035"/>
                <a:gd name="connsiteY29" fmla="*/ 667137 h 2201492"/>
                <a:gd name="connsiteX30" fmla="*/ 1669341 w 2542035"/>
                <a:gd name="connsiteY30" fmla="*/ 551167 h 2201492"/>
                <a:gd name="connsiteX31" fmla="*/ 1527216 w 2542035"/>
                <a:gd name="connsiteY31" fmla="*/ 266855 h 2201492"/>
                <a:gd name="connsiteX32" fmla="*/ 1229253 w 2542035"/>
                <a:gd name="connsiteY32" fmla="*/ 150885 h 2201492"/>
                <a:gd name="connsiteX33" fmla="*/ 1229253 w 2542035"/>
                <a:gd name="connsiteY33" fmla="*/ 0 h 2201492"/>
                <a:gd name="connsiteX34" fmla="*/ 1818946 w 2542035"/>
                <a:gd name="connsiteY34" fmla="*/ 537450 h 2201492"/>
                <a:gd name="connsiteX35" fmla="*/ 2022159 w 2542035"/>
                <a:gd name="connsiteY35" fmla="*/ 496300 h 2201492"/>
                <a:gd name="connsiteX36" fmla="*/ 2542035 w 2542035"/>
                <a:gd name="connsiteY36" fmla="*/ 1016293 h 2201492"/>
                <a:gd name="connsiteX37" fmla="*/ 2022159 w 2542035"/>
                <a:gd name="connsiteY37" fmla="*/ 1537532 h 2201492"/>
                <a:gd name="connsiteX38" fmla="*/ 1679314 w 2542035"/>
                <a:gd name="connsiteY38" fmla="*/ 1537532 h 2201492"/>
                <a:gd name="connsiteX39" fmla="*/ 1679314 w 2542035"/>
                <a:gd name="connsiteY39" fmla="*/ 1679689 h 2201492"/>
                <a:gd name="connsiteX40" fmla="*/ 1624459 w 2542035"/>
                <a:gd name="connsiteY40" fmla="*/ 1734556 h 2201492"/>
                <a:gd name="connsiteX41" fmla="*/ 1568357 w 2542035"/>
                <a:gd name="connsiteY41" fmla="*/ 1679689 h 2201492"/>
                <a:gd name="connsiteX42" fmla="*/ 1568357 w 2542035"/>
                <a:gd name="connsiteY42" fmla="*/ 1537532 h 2201492"/>
                <a:gd name="connsiteX43" fmla="*/ 521124 w 2542035"/>
                <a:gd name="connsiteY43" fmla="*/ 1537532 h 2201492"/>
                <a:gd name="connsiteX44" fmla="*/ 0 w 2542035"/>
                <a:gd name="connsiteY44" fmla="*/ 1016293 h 2201492"/>
                <a:gd name="connsiteX45" fmla="*/ 521124 w 2542035"/>
                <a:gd name="connsiteY45" fmla="*/ 496300 h 2201492"/>
                <a:gd name="connsiteX46" fmla="*/ 643301 w 2542035"/>
                <a:gd name="connsiteY46" fmla="*/ 511264 h 2201492"/>
                <a:gd name="connsiteX47" fmla="*/ 1229253 w 2542035"/>
                <a:gd name="connsiteY47" fmla="*/ 0 h 220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42035" h="2201492">
                  <a:moveTo>
                    <a:pt x="1022418" y="2092852"/>
                  </a:moveTo>
                  <a:lnTo>
                    <a:pt x="1195533" y="2092852"/>
                  </a:lnTo>
                  <a:cubicBezTo>
                    <a:pt x="1226446" y="2092852"/>
                    <a:pt x="1251177" y="2117266"/>
                    <a:pt x="1251177" y="2146562"/>
                  </a:cubicBezTo>
                  <a:cubicBezTo>
                    <a:pt x="1251177" y="2177079"/>
                    <a:pt x="1226446" y="2201492"/>
                    <a:pt x="1195533" y="2201492"/>
                  </a:cubicBezTo>
                  <a:lnTo>
                    <a:pt x="1022418" y="2201492"/>
                  </a:lnTo>
                  <a:cubicBezTo>
                    <a:pt x="991505" y="2201492"/>
                    <a:pt x="966774" y="2177079"/>
                    <a:pt x="966774" y="2146562"/>
                  </a:cubicBezTo>
                  <a:cubicBezTo>
                    <a:pt x="966774" y="2117266"/>
                    <a:pt x="991505" y="2092852"/>
                    <a:pt x="1022418" y="2092852"/>
                  </a:cubicBezTo>
                  <a:close/>
                  <a:moveTo>
                    <a:pt x="1598325" y="1863850"/>
                  </a:moveTo>
                  <a:cubicBezTo>
                    <a:pt x="1605390" y="1863302"/>
                    <a:pt x="1612669" y="1864163"/>
                    <a:pt x="1619792" y="1866668"/>
                  </a:cubicBezTo>
                  <a:cubicBezTo>
                    <a:pt x="1648286" y="1876688"/>
                    <a:pt x="1663152" y="1909251"/>
                    <a:pt x="1654480" y="1938056"/>
                  </a:cubicBezTo>
                  <a:cubicBezTo>
                    <a:pt x="1621031" y="2034493"/>
                    <a:pt x="1551655" y="2115900"/>
                    <a:pt x="1461218" y="2162239"/>
                  </a:cubicBezTo>
                  <a:cubicBezTo>
                    <a:pt x="1452546" y="2167249"/>
                    <a:pt x="1443873" y="2168502"/>
                    <a:pt x="1435201" y="2168502"/>
                  </a:cubicBezTo>
                  <a:cubicBezTo>
                    <a:pt x="1415380" y="2168502"/>
                    <a:pt x="1396797" y="2157230"/>
                    <a:pt x="1386886" y="2138444"/>
                  </a:cubicBezTo>
                  <a:cubicBezTo>
                    <a:pt x="1373258" y="2110890"/>
                    <a:pt x="1384408" y="2077075"/>
                    <a:pt x="1410424" y="2063298"/>
                  </a:cubicBezTo>
                  <a:cubicBezTo>
                    <a:pt x="1476084" y="2029483"/>
                    <a:pt x="1526877" y="1970619"/>
                    <a:pt x="1550416" y="1900484"/>
                  </a:cubicBezTo>
                  <a:cubicBezTo>
                    <a:pt x="1557849" y="1879819"/>
                    <a:pt x="1577129" y="1865494"/>
                    <a:pt x="1598325" y="1863850"/>
                  </a:cubicBezTo>
                  <a:close/>
                  <a:moveTo>
                    <a:pt x="1229253" y="150885"/>
                  </a:moveTo>
                  <a:cubicBezTo>
                    <a:pt x="1009833" y="150885"/>
                    <a:pt x="821580" y="314240"/>
                    <a:pt x="792906" y="531216"/>
                  </a:cubicBezTo>
                  <a:cubicBezTo>
                    <a:pt x="786672" y="573613"/>
                    <a:pt x="762985" y="612270"/>
                    <a:pt x="726830" y="635962"/>
                  </a:cubicBezTo>
                  <a:cubicBezTo>
                    <a:pt x="701896" y="653420"/>
                    <a:pt x="671975" y="662149"/>
                    <a:pt x="643301" y="662149"/>
                  </a:cubicBezTo>
                  <a:cubicBezTo>
                    <a:pt x="630834" y="662149"/>
                    <a:pt x="619613" y="660902"/>
                    <a:pt x="607146" y="657161"/>
                  </a:cubicBezTo>
                  <a:cubicBezTo>
                    <a:pt x="578472" y="650926"/>
                    <a:pt x="549798" y="647185"/>
                    <a:pt x="521124" y="647185"/>
                  </a:cubicBezTo>
                  <a:cubicBezTo>
                    <a:pt x="316664" y="647185"/>
                    <a:pt x="150852" y="813034"/>
                    <a:pt x="150852" y="1016293"/>
                  </a:cubicBezTo>
                  <a:cubicBezTo>
                    <a:pt x="150852" y="1220798"/>
                    <a:pt x="316664" y="1386647"/>
                    <a:pt x="521124" y="1386647"/>
                  </a:cubicBezTo>
                  <a:lnTo>
                    <a:pt x="2022159" y="1386647"/>
                  </a:lnTo>
                  <a:cubicBezTo>
                    <a:pt x="2225372" y="1386647"/>
                    <a:pt x="2391184" y="1220798"/>
                    <a:pt x="2391184" y="1016293"/>
                  </a:cubicBezTo>
                  <a:cubicBezTo>
                    <a:pt x="2391184" y="813034"/>
                    <a:pt x="2225372" y="647185"/>
                    <a:pt x="2022159" y="647185"/>
                  </a:cubicBezTo>
                  <a:cubicBezTo>
                    <a:pt x="1971044" y="647185"/>
                    <a:pt x="1922422" y="657161"/>
                    <a:pt x="1877541" y="677113"/>
                  </a:cubicBezTo>
                  <a:cubicBezTo>
                    <a:pt x="1858840" y="684595"/>
                    <a:pt x="1838893" y="688336"/>
                    <a:pt x="1818946" y="688336"/>
                  </a:cubicBezTo>
                  <a:cubicBezTo>
                    <a:pt x="1791518" y="688336"/>
                    <a:pt x="1765337" y="680854"/>
                    <a:pt x="1741650" y="667137"/>
                  </a:cubicBezTo>
                  <a:cubicBezTo>
                    <a:pt x="1700508" y="642197"/>
                    <a:pt x="1673081" y="598553"/>
                    <a:pt x="1669341" y="551167"/>
                  </a:cubicBezTo>
                  <a:cubicBezTo>
                    <a:pt x="1658120" y="442680"/>
                    <a:pt x="1608252" y="341674"/>
                    <a:pt x="1527216" y="266855"/>
                  </a:cubicBezTo>
                  <a:cubicBezTo>
                    <a:pt x="1446180" y="192036"/>
                    <a:pt x="1338963" y="150885"/>
                    <a:pt x="1229253" y="150885"/>
                  </a:cubicBezTo>
                  <a:close/>
                  <a:moveTo>
                    <a:pt x="1229253" y="0"/>
                  </a:moveTo>
                  <a:cubicBezTo>
                    <a:pt x="1538436" y="0"/>
                    <a:pt x="1790271" y="235680"/>
                    <a:pt x="1818946" y="537450"/>
                  </a:cubicBezTo>
                  <a:cubicBezTo>
                    <a:pt x="1881281" y="511264"/>
                    <a:pt x="1949850" y="496300"/>
                    <a:pt x="2022159" y="496300"/>
                  </a:cubicBezTo>
                  <a:cubicBezTo>
                    <a:pt x="2310148" y="496300"/>
                    <a:pt x="2542035" y="729486"/>
                    <a:pt x="2542035" y="1016293"/>
                  </a:cubicBezTo>
                  <a:cubicBezTo>
                    <a:pt x="2542035" y="1304346"/>
                    <a:pt x="2310148" y="1537532"/>
                    <a:pt x="2022159" y="1537532"/>
                  </a:cubicBezTo>
                  <a:lnTo>
                    <a:pt x="1679314" y="1537532"/>
                  </a:lnTo>
                  <a:lnTo>
                    <a:pt x="1679314" y="1679689"/>
                  </a:lnTo>
                  <a:cubicBezTo>
                    <a:pt x="1679314" y="1709616"/>
                    <a:pt x="1654380" y="1734556"/>
                    <a:pt x="1624459" y="1734556"/>
                  </a:cubicBezTo>
                  <a:cubicBezTo>
                    <a:pt x="1593292" y="1734556"/>
                    <a:pt x="1568357" y="1709616"/>
                    <a:pt x="1568357" y="1679689"/>
                  </a:cubicBezTo>
                  <a:lnTo>
                    <a:pt x="1568357" y="1537532"/>
                  </a:lnTo>
                  <a:lnTo>
                    <a:pt x="521124" y="1537532"/>
                  </a:lnTo>
                  <a:cubicBezTo>
                    <a:pt x="233134" y="1537532"/>
                    <a:pt x="0" y="1304346"/>
                    <a:pt x="0" y="1016293"/>
                  </a:cubicBezTo>
                  <a:cubicBezTo>
                    <a:pt x="0" y="729486"/>
                    <a:pt x="233134" y="496300"/>
                    <a:pt x="521124" y="496300"/>
                  </a:cubicBezTo>
                  <a:cubicBezTo>
                    <a:pt x="562265" y="496300"/>
                    <a:pt x="603406" y="501288"/>
                    <a:pt x="643301" y="511264"/>
                  </a:cubicBezTo>
                  <a:cubicBezTo>
                    <a:pt x="681949" y="221963"/>
                    <a:pt x="930043" y="0"/>
                    <a:pt x="1229253" y="0"/>
                  </a:cubicBezTo>
                  <a:close/>
                </a:path>
              </a:pathLst>
            </a:custGeom>
            <a:solidFill>
              <a:schemeClr val="accent2"/>
            </a:solidFill>
            <a:ln>
              <a:noFill/>
            </a:ln>
            <a:effectLst/>
          </p:spPr>
          <p:txBody>
            <a:bodyPr wrap="square" anchor="ctr">
              <a:noAutofit/>
            </a:bodyPr>
            <a:lstStyle/>
            <a:p>
              <a:endParaRPr lang="en-US" dirty="0">
                <a:latin typeface="Poppins" pitchFamily="2" charset="77"/>
              </a:endParaRPr>
            </a:p>
          </p:txBody>
        </p:sp>
        <p:sp>
          <p:nvSpPr>
            <p:cNvPr id="32" name="Freeform 374">
              <a:extLst>
                <a:ext uri="{FF2B5EF4-FFF2-40B4-BE49-F238E27FC236}">
                  <a16:creationId xmlns:a16="http://schemas.microsoft.com/office/drawing/2014/main" id="{3B543686-546F-804D-B986-27CE2690A1D6}"/>
                </a:ext>
              </a:extLst>
            </p:cNvPr>
            <p:cNvSpPr>
              <a:spLocks noChangeArrowheads="1"/>
            </p:cNvSpPr>
            <p:nvPr/>
          </p:nvSpPr>
          <p:spPr bwMode="auto">
            <a:xfrm>
              <a:off x="2372749" y="10895392"/>
              <a:ext cx="939310" cy="1296358"/>
            </a:xfrm>
            <a:custGeom>
              <a:avLst/>
              <a:gdLst>
                <a:gd name="T0" fmla="*/ 571 w 753"/>
                <a:gd name="T1" fmla="*/ 0 h 1042"/>
                <a:gd name="T2" fmla="*/ 571 w 753"/>
                <a:gd name="T3" fmla="*/ 0 h 1042"/>
                <a:gd name="T4" fmla="*/ 203 w 753"/>
                <a:gd name="T5" fmla="*/ 152 h 1042"/>
                <a:gd name="T6" fmla="*/ 203 w 753"/>
                <a:gd name="T7" fmla="*/ 152 h 1042"/>
                <a:gd name="T8" fmla="*/ 203 w 753"/>
                <a:gd name="T9" fmla="*/ 888 h 1042"/>
                <a:gd name="T10" fmla="*/ 203 w 753"/>
                <a:gd name="T11" fmla="*/ 888 h 1042"/>
                <a:gd name="T12" fmla="*/ 571 w 753"/>
                <a:gd name="T13" fmla="*/ 1041 h 1042"/>
                <a:gd name="T14" fmla="*/ 752 w 753"/>
                <a:gd name="T15" fmla="*/ 1040 h 1042"/>
                <a:gd name="T16" fmla="*/ 752 w 753"/>
                <a:gd name="T17" fmla="*/ 0 h 1042"/>
                <a:gd name="T18" fmla="*/ 571 w 753"/>
                <a:gd name="T19" fmla="*/ 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3" h="1042">
                  <a:moveTo>
                    <a:pt x="571" y="0"/>
                  </a:moveTo>
                  <a:lnTo>
                    <a:pt x="571" y="0"/>
                  </a:lnTo>
                  <a:cubicBezTo>
                    <a:pt x="438" y="0"/>
                    <a:pt x="305" y="51"/>
                    <a:pt x="203" y="152"/>
                  </a:cubicBezTo>
                  <a:lnTo>
                    <a:pt x="203" y="152"/>
                  </a:lnTo>
                  <a:cubicBezTo>
                    <a:pt x="0" y="355"/>
                    <a:pt x="0" y="685"/>
                    <a:pt x="203" y="888"/>
                  </a:cubicBezTo>
                  <a:lnTo>
                    <a:pt x="203" y="888"/>
                  </a:lnTo>
                  <a:cubicBezTo>
                    <a:pt x="305" y="990"/>
                    <a:pt x="438" y="1041"/>
                    <a:pt x="571" y="1041"/>
                  </a:cubicBezTo>
                  <a:lnTo>
                    <a:pt x="752" y="1040"/>
                  </a:lnTo>
                  <a:lnTo>
                    <a:pt x="752" y="0"/>
                  </a:lnTo>
                  <a:lnTo>
                    <a:pt x="571" y="0"/>
                  </a:lnTo>
                </a:path>
              </a:pathLst>
            </a:custGeom>
            <a:solidFill>
              <a:srgbClr val="E6AB0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33" name="Freeform 375">
              <a:extLst>
                <a:ext uri="{FF2B5EF4-FFF2-40B4-BE49-F238E27FC236}">
                  <a16:creationId xmlns:a16="http://schemas.microsoft.com/office/drawing/2014/main" id="{1FBB92C8-CA27-C043-A209-01AC9C19A765}"/>
                </a:ext>
              </a:extLst>
            </p:cNvPr>
            <p:cNvSpPr>
              <a:spLocks noChangeArrowheads="1"/>
            </p:cNvSpPr>
            <p:nvPr/>
          </p:nvSpPr>
          <p:spPr bwMode="auto">
            <a:xfrm>
              <a:off x="2570499" y="10829476"/>
              <a:ext cx="1422697" cy="1422696"/>
            </a:xfrm>
            <a:custGeom>
              <a:avLst/>
              <a:gdLst>
                <a:gd name="T0" fmla="*/ 940 w 1144"/>
                <a:gd name="T1" fmla="*/ 939 h 1144"/>
                <a:gd name="T2" fmla="*/ 940 w 1144"/>
                <a:gd name="T3" fmla="*/ 939 h 1144"/>
                <a:gd name="T4" fmla="*/ 203 w 1144"/>
                <a:gd name="T5" fmla="*/ 939 h 1144"/>
                <a:gd name="T6" fmla="*/ 203 w 1144"/>
                <a:gd name="T7" fmla="*/ 939 h 1144"/>
                <a:gd name="T8" fmla="*/ 203 w 1144"/>
                <a:gd name="T9" fmla="*/ 203 h 1144"/>
                <a:gd name="T10" fmla="*/ 203 w 1144"/>
                <a:gd name="T11" fmla="*/ 203 h 1144"/>
                <a:gd name="T12" fmla="*/ 940 w 1144"/>
                <a:gd name="T13" fmla="*/ 203 h 1144"/>
                <a:gd name="T14" fmla="*/ 940 w 1144"/>
                <a:gd name="T15" fmla="*/ 203 h 1144"/>
                <a:gd name="T16" fmla="*/ 940 w 1144"/>
                <a:gd name="T17" fmla="*/ 939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4" h="1144">
                  <a:moveTo>
                    <a:pt x="940" y="939"/>
                  </a:moveTo>
                  <a:lnTo>
                    <a:pt x="940" y="939"/>
                  </a:lnTo>
                  <a:cubicBezTo>
                    <a:pt x="736" y="1143"/>
                    <a:pt x="406" y="1143"/>
                    <a:pt x="203" y="939"/>
                  </a:cubicBezTo>
                  <a:lnTo>
                    <a:pt x="203" y="939"/>
                  </a:lnTo>
                  <a:cubicBezTo>
                    <a:pt x="0" y="736"/>
                    <a:pt x="0" y="406"/>
                    <a:pt x="203" y="203"/>
                  </a:cubicBezTo>
                  <a:lnTo>
                    <a:pt x="203" y="203"/>
                  </a:lnTo>
                  <a:cubicBezTo>
                    <a:pt x="406" y="0"/>
                    <a:pt x="736" y="0"/>
                    <a:pt x="940" y="203"/>
                  </a:cubicBezTo>
                  <a:lnTo>
                    <a:pt x="940" y="203"/>
                  </a:lnTo>
                  <a:cubicBezTo>
                    <a:pt x="1143" y="406"/>
                    <a:pt x="1143" y="736"/>
                    <a:pt x="940" y="939"/>
                  </a:cubicBezTo>
                </a:path>
              </a:pathLst>
            </a:custGeom>
            <a:solidFill>
              <a:srgbClr val="FFBF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34" name="Freeform 33">
              <a:extLst>
                <a:ext uri="{FF2B5EF4-FFF2-40B4-BE49-F238E27FC236}">
                  <a16:creationId xmlns:a16="http://schemas.microsoft.com/office/drawing/2014/main" id="{1BE367D2-DC7E-4441-873F-7439A5407E40}"/>
                </a:ext>
              </a:extLst>
            </p:cNvPr>
            <p:cNvSpPr>
              <a:spLocks noChangeArrowheads="1"/>
            </p:cNvSpPr>
            <p:nvPr/>
          </p:nvSpPr>
          <p:spPr bwMode="auto">
            <a:xfrm>
              <a:off x="3020929" y="11192016"/>
              <a:ext cx="608485" cy="701863"/>
            </a:xfrm>
            <a:custGeom>
              <a:avLst/>
              <a:gdLst>
                <a:gd name="connsiteX0" fmla="*/ 301640 w 608485"/>
                <a:gd name="connsiteY0" fmla="*/ 346064 h 701863"/>
                <a:gd name="connsiteX1" fmla="*/ 509622 w 608485"/>
                <a:gd name="connsiteY1" fmla="*/ 346064 h 701863"/>
                <a:gd name="connsiteX2" fmla="*/ 467780 w 608485"/>
                <a:gd name="connsiteY2" fmla="*/ 421745 h 701863"/>
                <a:gd name="connsiteX3" fmla="*/ 285641 w 608485"/>
                <a:gd name="connsiteY3" fmla="*/ 421745 h 701863"/>
                <a:gd name="connsiteX4" fmla="*/ 239669 w 608485"/>
                <a:gd name="connsiteY4" fmla="*/ 0 h 701863"/>
                <a:gd name="connsiteX5" fmla="*/ 320386 w 608485"/>
                <a:gd name="connsiteY5" fmla="*/ 0 h 701863"/>
                <a:gd name="connsiteX6" fmla="*/ 188755 w 608485"/>
                <a:gd name="connsiteY6" fmla="*/ 624571 h 701863"/>
                <a:gd name="connsiteX7" fmla="*/ 608485 w 608485"/>
                <a:gd name="connsiteY7" fmla="*/ 624571 h 701863"/>
                <a:gd name="connsiteX8" fmla="*/ 565022 w 608485"/>
                <a:gd name="connsiteY8" fmla="*/ 701863 h 701863"/>
                <a:gd name="connsiteX9" fmla="*/ 0 w 608485"/>
                <a:gd name="connsiteY9" fmla="*/ 701863 h 701863"/>
                <a:gd name="connsiteX10" fmla="*/ 149017 w 608485"/>
                <a:gd name="connsiteY10" fmla="*/ 42386 h 70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8485" h="701863">
                  <a:moveTo>
                    <a:pt x="301640" y="346064"/>
                  </a:moveTo>
                  <a:lnTo>
                    <a:pt x="509622" y="346064"/>
                  </a:lnTo>
                  <a:lnTo>
                    <a:pt x="467780" y="421745"/>
                  </a:lnTo>
                  <a:lnTo>
                    <a:pt x="285641" y="421745"/>
                  </a:lnTo>
                  <a:close/>
                  <a:moveTo>
                    <a:pt x="239669" y="0"/>
                  </a:moveTo>
                  <a:lnTo>
                    <a:pt x="320386" y="0"/>
                  </a:lnTo>
                  <a:lnTo>
                    <a:pt x="188755" y="624571"/>
                  </a:lnTo>
                  <a:lnTo>
                    <a:pt x="608485" y="624571"/>
                  </a:lnTo>
                  <a:lnTo>
                    <a:pt x="565022" y="701863"/>
                  </a:lnTo>
                  <a:lnTo>
                    <a:pt x="0" y="701863"/>
                  </a:lnTo>
                  <a:lnTo>
                    <a:pt x="149017" y="42386"/>
                  </a:lnTo>
                  <a:close/>
                </a:path>
              </a:pathLst>
            </a:custGeom>
            <a:solidFill>
              <a:srgbClr val="000000">
                <a:alpha val="30000"/>
              </a:srgbClr>
            </a:solidFill>
            <a:ln>
              <a:noFill/>
            </a:ln>
            <a:effectLst/>
          </p:spPr>
          <p:txBody>
            <a:bodyPr wrap="square" anchor="ctr">
              <a:noAutofit/>
            </a:bodyPr>
            <a:lstStyle/>
            <a:p>
              <a:endParaRPr lang="en-US" dirty="0">
                <a:latin typeface="Poppins" pitchFamily="2" charset="77"/>
              </a:endParaRPr>
            </a:p>
          </p:txBody>
        </p:sp>
        <p:sp>
          <p:nvSpPr>
            <p:cNvPr id="35" name="Freeform 34">
              <a:extLst>
                <a:ext uri="{FF2B5EF4-FFF2-40B4-BE49-F238E27FC236}">
                  <a16:creationId xmlns:a16="http://schemas.microsoft.com/office/drawing/2014/main" id="{53255BB9-3750-CD41-B78B-B893A25A8400}"/>
                </a:ext>
              </a:extLst>
            </p:cNvPr>
            <p:cNvSpPr>
              <a:spLocks noChangeArrowheads="1"/>
            </p:cNvSpPr>
            <p:nvPr/>
          </p:nvSpPr>
          <p:spPr bwMode="auto">
            <a:xfrm>
              <a:off x="3020931" y="11192016"/>
              <a:ext cx="531572" cy="701863"/>
            </a:xfrm>
            <a:custGeom>
              <a:avLst/>
              <a:gdLst>
                <a:gd name="connsiteX0" fmla="*/ 301839 w 531572"/>
                <a:gd name="connsiteY0" fmla="*/ 346064 h 701863"/>
                <a:gd name="connsiteX1" fmla="*/ 432701 w 531572"/>
                <a:gd name="connsiteY1" fmla="*/ 346064 h 701863"/>
                <a:gd name="connsiteX2" fmla="*/ 389080 w 531572"/>
                <a:gd name="connsiteY2" fmla="*/ 421745 h 701863"/>
                <a:gd name="connsiteX3" fmla="*/ 285637 w 531572"/>
                <a:gd name="connsiteY3" fmla="*/ 421745 h 701863"/>
                <a:gd name="connsiteX4" fmla="*/ 241396 w 531572"/>
                <a:gd name="connsiteY4" fmla="*/ 0 h 701863"/>
                <a:gd name="connsiteX5" fmla="*/ 110067 w 531572"/>
                <a:gd name="connsiteY5" fmla="*/ 624571 h 701863"/>
                <a:gd name="connsiteX6" fmla="*/ 531572 w 531572"/>
                <a:gd name="connsiteY6" fmla="*/ 624571 h 701863"/>
                <a:gd name="connsiteX7" fmla="*/ 489047 w 531572"/>
                <a:gd name="connsiteY7" fmla="*/ 701863 h 701863"/>
                <a:gd name="connsiteX8" fmla="*/ 0 w 531572"/>
                <a:gd name="connsiteY8" fmla="*/ 701863 h 701863"/>
                <a:gd name="connsiteX9" fmla="*/ 150091 w 531572"/>
                <a:gd name="connsiteY9" fmla="*/ 42386 h 70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1572" h="701863">
                  <a:moveTo>
                    <a:pt x="301839" y="346064"/>
                  </a:moveTo>
                  <a:lnTo>
                    <a:pt x="432701" y="346064"/>
                  </a:lnTo>
                  <a:lnTo>
                    <a:pt x="389080" y="421745"/>
                  </a:lnTo>
                  <a:lnTo>
                    <a:pt x="285637" y="421745"/>
                  </a:lnTo>
                  <a:close/>
                  <a:moveTo>
                    <a:pt x="241396" y="0"/>
                  </a:moveTo>
                  <a:lnTo>
                    <a:pt x="110067" y="624571"/>
                  </a:lnTo>
                  <a:lnTo>
                    <a:pt x="531572" y="624571"/>
                  </a:lnTo>
                  <a:lnTo>
                    <a:pt x="489047" y="701863"/>
                  </a:lnTo>
                  <a:lnTo>
                    <a:pt x="0" y="701863"/>
                  </a:lnTo>
                  <a:lnTo>
                    <a:pt x="150091" y="42386"/>
                  </a:lnTo>
                  <a:close/>
                </a:path>
              </a:pathLst>
            </a:custGeom>
            <a:solidFill>
              <a:srgbClr val="E6AB0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36" name="Freeform 380">
              <a:extLst>
                <a:ext uri="{FF2B5EF4-FFF2-40B4-BE49-F238E27FC236}">
                  <a16:creationId xmlns:a16="http://schemas.microsoft.com/office/drawing/2014/main" id="{871F33E0-AF52-ED4A-945A-ACF8C4760B7A}"/>
                </a:ext>
              </a:extLst>
            </p:cNvPr>
            <p:cNvSpPr>
              <a:spLocks noChangeArrowheads="1"/>
            </p:cNvSpPr>
            <p:nvPr/>
          </p:nvSpPr>
          <p:spPr bwMode="auto">
            <a:xfrm>
              <a:off x="2828670" y="10829476"/>
              <a:ext cx="1170020" cy="1170018"/>
            </a:xfrm>
            <a:custGeom>
              <a:avLst/>
              <a:gdLst>
                <a:gd name="T0" fmla="*/ 735 w 939"/>
                <a:gd name="T1" fmla="*/ 204 h 941"/>
                <a:gd name="T2" fmla="*/ 735 w 939"/>
                <a:gd name="T3" fmla="*/ 204 h 941"/>
                <a:gd name="T4" fmla="*/ 0 w 939"/>
                <a:gd name="T5" fmla="*/ 204 h 941"/>
                <a:gd name="T6" fmla="*/ 735 w 939"/>
                <a:gd name="T7" fmla="*/ 940 h 941"/>
                <a:gd name="T8" fmla="*/ 735 w 939"/>
                <a:gd name="T9" fmla="*/ 940 h 941"/>
                <a:gd name="T10" fmla="*/ 735 w 939"/>
                <a:gd name="T11" fmla="*/ 204 h 941"/>
              </a:gdLst>
              <a:ahLst/>
              <a:cxnLst>
                <a:cxn ang="0">
                  <a:pos x="T0" y="T1"/>
                </a:cxn>
                <a:cxn ang="0">
                  <a:pos x="T2" y="T3"/>
                </a:cxn>
                <a:cxn ang="0">
                  <a:pos x="T4" y="T5"/>
                </a:cxn>
                <a:cxn ang="0">
                  <a:pos x="T6" y="T7"/>
                </a:cxn>
                <a:cxn ang="0">
                  <a:pos x="T8" y="T9"/>
                </a:cxn>
                <a:cxn ang="0">
                  <a:pos x="T10" y="T11"/>
                </a:cxn>
              </a:cxnLst>
              <a:rect l="0" t="0" r="r" b="b"/>
              <a:pathLst>
                <a:path w="939" h="941">
                  <a:moveTo>
                    <a:pt x="735" y="204"/>
                  </a:moveTo>
                  <a:lnTo>
                    <a:pt x="735" y="204"/>
                  </a:lnTo>
                  <a:cubicBezTo>
                    <a:pt x="532" y="0"/>
                    <a:pt x="202" y="0"/>
                    <a:pt x="0" y="204"/>
                  </a:cubicBezTo>
                  <a:lnTo>
                    <a:pt x="735" y="940"/>
                  </a:lnTo>
                  <a:lnTo>
                    <a:pt x="735" y="940"/>
                  </a:lnTo>
                  <a:cubicBezTo>
                    <a:pt x="938" y="736"/>
                    <a:pt x="938" y="407"/>
                    <a:pt x="735" y="204"/>
                  </a:cubicBezTo>
                </a:path>
              </a:pathLst>
            </a:custGeom>
            <a:solidFill>
              <a:srgbClr val="FFFFFF">
                <a:alpha val="20000"/>
              </a:srgbClr>
            </a:solidFill>
            <a:ln>
              <a:noFill/>
            </a:ln>
            <a:effectLst/>
          </p:spPr>
          <p:txBody>
            <a:bodyPr wrap="none" anchor="ctr"/>
            <a:lstStyle/>
            <a:p>
              <a:endParaRPr lang="en-US" dirty="0">
                <a:latin typeface="Poppins" pitchFamily="2" charset="77"/>
              </a:endParaRPr>
            </a:p>
          </p:txBody>
        </p:sp>
      </p:grpSp>
      <p:grpSp>
        <p:nvGrpSpPr>
          <p:cNvPr id="37" name="Group 36">
            <a:extLst>
              <a:ext uri="{FF2B5EF4-FFF2-40B4-BE49-F238E27FC236}">
                <a16:creationId xmlns:a16="http://schemas.microsoft.com/office/drawing/2014/main" id="{B75CD0D8-2709-4148-B089-6C27DFDA0545}"/>
              </a:ext>
            </a:extLst>
          </p:cNvPr>
          <p:cNvGrpSpPr/>
          <p:nvPr/>
        </p:nvGrpSpPr>
        <p:grpSpPr>
          <a:xfrm>
            <a:off x="9562112" y="4890152"/>
            <a:ext cx="1216711" cy="1205723"/>
            <a:chOff x="19121048" y="9780304"/>
            <a:chExt cx="2433422" cy="2411445"/>
          </a:xfrm>
        </p:grpSpPr>
        <p:sp>
          <p:nvSpPr>
            <p:cNvPr id="38" name="Freeform 381">
              <a:extLst>
                <a:ext uri="{FF2B5EF4-FFF2-40B4-BE49-F238E27FC236}">
                  <a16:creationId xmlns:a16="http://schemas.microsoft.com/office/drawing/2014/main" id="{D893AD50-E72B-1849-B5F7-2A0C3BF2939B}"/>
                </a:ext>
              </a:extLst>
            </p:cNvPr>
            <p:cNvSpPr>
              <a:spLocks noChangeArrowheads="1"/>
            </p:cNvSpPr>
            <p:nvPr/>
          </p:nvSpPr>
          <p:spPr bwMode="auto">
            <a:xfrm>
              <a:off x="19121048" y="10318619"/>
              <a:ext cx="2433422" cy="1873130"/>
            </a:xfrm>
            <a:custGeom>
              <a:avLst/>
              <a:gdLst>
                <a:gd name="T0" fmla="*/ 1672 w 1955"/>
                <a:gd name="T1" fmla="*/ 1501 h 1502"/>
                <a:gd name="T2" fmla="*/ 977 w 1955"/>
                <a:gd name="T3" fmla="*/ 1501 h 1502"/>
                <a:gd name="T4" fmla="*/ 282 w 1955"/>
                <a:gd name="T5" fmla="*/ 1501 h 1502"/>
                <a:gd name="T6" fmla="*/ 282 w 1955"/>
                <a:gd name="T7" fmla="*/ 1501 h 1502"/>
                <a:gd name="T8" fmla="*/ 82 w 1955"/>
                <a:gd name="T9" fmla="*/ 1418 h 1502"/>
                <a:gd name="T10" fmla="*/ 82 w 1955"/>
                <a:gd name="T11" fmla="*/ 1418 h 1502"/>
                <a:gd name="T12" fmla="*/ 0 w 1955"/>
                <a:gd name="T13" fmla="*/ 1219 h 1502"/>
                <a:gd name="T14" fmla="*/ 0 w 1955"/>
                <a:gd name="T15" fmla="*/ 751 h 1502"/>
                <a:gd name="T16" fmla="*/ 0 w 1955"/>
                <a:gd name="T17" fmla="*/ 281 h 1502"/>
                <a:gd name="T18" fmla="*/ 0 w 1955"/>
                <a:gd name="T19" fmla="*/ 281 h 1502"/>
                <a:gd name="T20" fmla="*/ 82 w 1955"/>
                <a:gd name="T21" fmla="*/ 83 h 1502"/>
                <a:gd name="T22" fmla="*/ 82 w 1955"/>
                <a:gd name="T23" fmla="*/ 83 h 1502"/>
                <a:gd name="T24" fmla="*/ 282 w 1955"/>
                <a:gd name="T25" fmla="*/ 0 h 1502"/>
                <a:gd name="T26" fmla="*/ 977 w 1955"/>
                <a:gd name="T27" fmla="*/ 0 h 1502"/>
                <a:gd name="T28" fmla="*/ 1672 w 1955"/>
                <a:gd name="T29" fmla="*/ 0 h 1502"/>
                <a:gd name="T30" fmla="*/ 1672 w 1955"/>
                <a:gd name="T31" fmla="*/ 0 h 1502"/>
                <a:gd name="T32" fmla="*/ 1872 w 1955"/>
                <a:gd name="T33" fmla="*/ 83 h 1502"/>
                <a:gd name="T34" fmla="*/ 1872 w 1955"/>
                <a:gd name="T35" fmla="*/ 83 h 1502"/>
                <a:gd name="T36" fmla="*/ 1954 w 1955"/>
                <a:gd name="T37" fmla="*/ 281 h 1502"/>
                <a:gd name="T38" fmla="*/ 1954 w 1955"/>
                <a:gd name="T39" fmla="*/ 751 h 1502"/>
                <a:gd name="T40" fmla="*/ 1954 w 1955"/>
                <a:gd name="T41" fmla="*/ 1219 h 1502"/>
                <a:gd name="T42" fmla="*/ 1954 w 1955"/>
                <a:gd name="T43" fmla="*/ 1219 h 1502"/>
                <a:gd name="T44" fmla="*/ 1872 w 1955"/>
                <a:gd name="T45" fmla="*/ 1418 h 1502"/>
                <a:gd name="T46" fmla="*/ 1872 w 1955"/>
                <a:gd name="T47" fmla="*/ 1418 h 1502"/>
                <a:gd name="T48" fmla="*/ 1672 w 1955"/>
                <a:gd name="T49" fmla="*/ 1501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55" h="1502">
                  <a:moveTo>
                    <a:pt x="1672" y="1501"/>
                  </a:moveTo>
                  <a:lnTo>
                    <a:pt x="977" y="1501"/>
                  </a:lnTo>
                  <a:lnTo>
                    <a:pt x="282" y="1501"/>
                  </a:lnTo>
                  <a:lnTo>
                    <a:pt x="282" y="1501"/>
                  </a:lnTo>
                  <a:cubicBezTo>
                    <a:pt x="203" y="1501"/>
                    <a:pt x="133" y="1469"/>
                    <a:pt x="82" y="1418"/>
                  </a:cubicBezTo>
                  <a:lnTo>
                    <a:pt x="82" y="1418"/>
                  </a:lnTo>
                  <a:cubicBezTo>
                    <a:pt x="31" y="1368"/>
                    <a:pt x="0" y="1297"/>
                    <a:pt x="0" y="1219"/>
                  </a:cubicBezTo>
                  <a:lnTo>
                    <a:pt x="0" y="751"/>
                  </a:lnTo>
                  <a:lnTo>
                    <a:pt x="0" y="281"/>
                  </a:lnTo>
                  <a:lnTo>
                    <a:pt x="0" y="281"/>
                  </a:lnTo>
                  <a:cubicBezTo>
                    <a:pt x="0" y="204"/>
                    <a:pt x="31" y="134"/>
                    <a:pt x="82" y="83"/>
                  </a:cubicBezTo>
                  <a:lnTo>
                    <a:pt x="82" y="83"/>
                  </a:lnTo>
                  <a:cubicBezTo>
                    <a:pt x="133" y="32"/>
                    <a:pt x="203" y="0"/>
                    <a:pt x="282" y="0"/>
                  </a:cubicBezTo>
                  <a:lnTo>
                    <a:pt x="977" y="0"/>
                  </a:lnTo>
                  <a:lnTo>
                    <a:pt x="1672" y="0"/>
                  </a:lnTo>
                  <a:lnTo>
                    <a:pt x="1672" y="0"/>
                  </a:lnTo>
                  <a:cubicBezTo>
                    <a:pt x="1751" y="0"/>
                    <a:pt x="1821" y="32"/>
                    <a:pt x="1872" y="83"/>
                  </a:cubicBezTo>
                  <a:lnTo>
                    <a:pt x="1872" y="83"/>
                  </a:lnTo>
                  <a:cubicBezTo>
                    <a:pt x="1922" y="134"/>
                    <a:pt x="1954" y="204"/>
                    <a:pt x="1954" y="281"/>
                  </a:cubicBezTo>
                  <a:lnTo>
                    <a:pt x="1954" y="751"/>
                  </a:lnTo>
                  <a:lnTo>
                    <a:pt x="1954" y="1219"/>
                  </a:lnTo>
                  <a:lnTo>
                    <a:pt x="1954" y="1219"/>
                  </a:lnTo>
                  <a:cubicBezTo>
                    <a:pt x="1954" y="1297"/>
                    <a:pt x="1922" y="1368"/>
                    <a:pt x="1872" y="1418"/>
                  </a:cubicBezTo>
                  <a:lnTo>
                    <a:pt x="1872" y="1418"/>
                  </a:lnTo>
                  <a:cubicBezTo>
                    <a:pt x="1821" y="1469"/>
                    <a:pt x="1751" y="1501"/>
                    <a:pt x="1672" y="1501"/>
                  </a:cubicBezTo>
                </a:path>
              </a:pathLst>
            </a:custGeom>
            <a:solidFill>
              <a:srgbClr val="FFBF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39" name="Freeform 382">
              <a:extLst>
                <a:ext uri="{FF2B5EF4-FFF2-40B4-BE49-F238E27FC236}">
                  <a16:creationId xmlns:a16="http://schemas.microsoft.com/office/drawing/2014/main" id="{8A8BCB8E-D274-944D-83DB-B711CE439463}"/>
                </a:ext>
              </a:extLst>
            </p:cNvPr>
            <p:cNvSpPr>
              <a:spLocks noChangeArrowheads="1"/>
            </p:cNvSpPr>
            <p:nvPr/>
          </p:nvSpPr>
          <p:spPr bwMode="auto">
            <a:xfrm>
              <a:off x="19598943" y="10318621"/>
              <a:ext cx="1472136" cy="736069"/>
            </a:xfrm>
            <a:custGeom>
              <a:avLst/>
              <a:gdLst>
                <a:gd name="T0" fmla="*/ 1182 w 1183"/>
                <a:gd name="T1" fmla="*/ 0 h 592"/>
                <a:gd name="T2" fmla="*/ 1182 w 1183"/>
                <a:gd name="T3" fmla="*/ 0 h 592"/>
                <a:gd name="T4" fmla="*/ 1009 w 1183"/>
                <a:gd name="T5" fmla="*/ 418 h 592"/>
                <a:gd name="T6" fmla="*/ 1009 w 1183"/>
                <a:gd name="T7" fmla="*/ 418 h 592"/>
                <a:gd name="T8" fmla="*/ 591 w 1183"/>
                <a:gd name="T9" fmla="*/ 591 h 592"/>
                <a:gd name="T10" fmla="*/ 591 w 1183"/>
                <a:gd name="T11" fmla="*/ 591 h 592"/>
                <a:gd name="T12" fmla="*/ 173 w 1183"/>
                <a:gd name="T13" fmla="*/ 418 h 592"/>
                <a:gd name="T14" fmla="*/ 173 w 1183"/>
                <a:gd name="T15" fmla="*/ 418 h 592"/>
                <a:gd name="T16" fmla="*/ 0 w 1183"/>
                <a:gd name="T17" fmla="*/ 0 h 592"/>
                <a:gd name="T18" fmla="*/ 591 w 1183"/>
                <a:gd name="T19" fmla="*/ 0 h 592"/>
                <a:gd name="T20" fmla="*/ 1182 w 1183"/>
                <a:gd name="T21" fmla="*/ 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3" h="592">
                  <a:moveTo>
                    <a:pt x="1182" y="0"/>
                  </a:moveTo>
                  <a:lnTo>
                    <a:pt x="1182" y="0"/>
                  </a:lnTo>
                  <a:cubicBezTo>
                    <a:pt x="1182" y="164"/>
                    <a:pt x="1116" y="311"/>
                    <a:pt x="1009" y="418"/>
                  </a:cubicBezTo>
                  <a:lnTo>
                    <a:pt x="1009" y="418"/>
                  </a:lnTo>
                  <a:cubicBezTo>
                    <a:pt x="902" y="526"/>
                    <a:pt x="754" y="591"/>
                    <a:pt x="591" y="591"/>
                  </a:cubicBezTo>
                  <a:lnTo>
                    <a:pt x="591" y="591"/>
                  </a:lnTo>
                  <a:cubicBezTo>
                    <a:pt x="428" y="591"/>
                    <a:pt x="280" y="526"/>
                    <a:pt x="173" y="418"/>
                  </a:cubicBezTo>
                  <a:lnTo>
                    <a:pt x="173" y="418"/>
                  </a:lnTo>
                  <a:cubicBezTo>
                    <a:pt x="66" y="311"/>
                    <a:pt x="0" y="164"/>
                    <a:pt x="0" y="0"/>
                  </a:cubicBezTo>
                  <a:lnTo>
                    <a:pt x="591" y="0"/>
                  </a:lnTo>
                  <a:lnTo>
                    <a:pt x="1182" y="0"/>
                  </a:lnTo>
                </a:path>
              </a:pathLst>
            </a:custGeom>
            <a:solidFill>
              <a:srgbClr val="E6AB0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0" name="Freeform 383">
              <a:extLst>
                <a:ext uri="{FF2B5EF4-FFF2-40B4-BE49-F238E27FC236}">
                  <a16:creationId xmlns:a16="http://schemas.microsoft.com/office/drawing/2014/main" id="{FB10B6B5-A640-DF46-A0AB-B8330A757699}"/>
                </a:ext>
              </a:extLst>
            </p:cNvPr>
            <p:cNvSpPr>
              <a:spLocks noChangeArrowheads="1"/>
            </p:cNvSpPr>
            <p:nvPr/>
          </p:nvSpPr>
          <p:spPr bwMode="auto">
            <a:xfrm>
              <a:off x="19368236" y="11137087"/>
              <a:ext cx="1933552" cy="357047"/>
            </a:xfrm>
            <a:prstGeom prst="roundRect">
              <a:avLst>
                <a:gd name="adj" fmla="val 50000"/>
              </a:avLst>
            </a:pr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1" name="Freeform 384">
              <a:extLst>
                <a:ext uri="{FF2B5EF4-FFF2-40B4-BE49-F238E27FC236}">
                  <a16:creationId xmlns:a16="http://schemas.microsoft.com/office/drawing/2014/main" id="{9FF705F7-03A5-8A48-B366-09C4A1BB9E29}"/>
                </a:ext>
              </a:extLst>
            </p:cNvPr>
            <p:cNvSpPr>
              <a:spLocks noChangeArrowheads="1"/>
            </p:cNvSpPr>
            <p:nvPr/>
          </p:nvSpPr>
          <p:spPr bwMode="auto">
            <a:xfrm>
              <a:off x="19571478" y="11230467"/>
              <a:ext cx="164791" cy="181272"/>
            </a:xfrm>
            <a:custGeom>
              <a:avLst/>
              <a:gdLst>
                <a:gd name="T0" fmla="*/ 126 w 132"/>
                <a:gd name="T1" fmla="*/ 108 h 146"/>
                <a:gd name="T2" fmla="*/ 82 w 132"/>
                <a:gd name="T3" fmla="*/ 73 h 146"/>
                <a:gd name="T4" fmla="*/ 126 w 132"/>
                <a:gd name="T5" fmla="*/ 38 h 146"/>
                <a:gd name="T6" fmla="*/ 126 w 132"/>
                <a:gd name="T7" fmla="*/ 38 h 146"/>
                <a:gd name="T8" fmla="*/ 128 w 132"/>
                <a:gd name="T9" fmla="*/ 24 h 146"/>
                <a:gd name="T10" fmla="*/ 128 w 132"/>
                <a:gd name="T11" fmla="*/ 24 h 146"/>
                <a:gd name="T12" fmla="*/ 115 w 132"/>
                <a:gd name="T13" fmla="*/ 22 h 146"/>
                <a:gd name="T14" fmla="*/ 76 w 132"/>
                <a:gd name="T15" fmla="*/ 53 h 146"/>
                <a:gd name="T16" fmla="*/ 76 w 132"/>
                <a:gd name="T17" fmla="*/ 9 h 146"/>
                <a:gd name="T18" fmla="*/ 76 w 132"/>
                <a:gd name="T19" fmla="*/ 9 h 146"/>
                <a:gd name="T20" fmla="*/ 66 w 132"/>
                <a:gd name="T21" fmla="*/ 0 h 146"/>
                <a:gd name="T22" fmla="*/ 66 w 132"/>
                <a:gd name="T23" fmla="*/ 0 h 146"/>
                <a:gd name="T24" fmla="*/ 57 w 132"/>
                <a:gd name="T25" fmla="*/ 9 h 146"/>
                <a:gd name="T26" fmla="*/ 57 w 132"/>
                <a:gd name="T27" fmla="*/ 53 h 146"/>
                <a:gd name="T28" fmla="*/ 18 w 132"/>
                <a:gd name="T29" fmla="*/ 22 h 146"/>
                <a:gd name="T30" fmla="*/ 18 w 132"/>
                <a:gd name="T31" fmla="*/ 22 h 146"/>
                <a:gd name="T32" fmla="*/ 4 w 132"/>
                <a:gd name="T33" fmla="*/ 24 h 146"/>
                <a:gd name="T34" fmla="*/ 4 w 132"/>
                <a:gd name="T35" fmla="*/ 24 h 146"/>
                <a:gd name="T36" fmla="*/ 5 w 132"/>
                <a:gd name="T37" fmla="*/ 38 h 146"/>
                <a:gd name="T38" fmla="*/ 50 w 132"/>
                <a:gd name="T39" fmla="*/ 73 h 146"/>
                <a:gd name="T40" fmla="*/ 5 w 132"/>
                <a:gd name="T41" fmla="*/ 108 h 146"/>
                <a:gd name="T42" fmla="*/ 5 w 132"/>
                <a:gd name="T43" fmla="*/ 108 h 146"/>
                <a:gd name="T44" fmla="*/ 4 w 132"/>
                <a:gd name="T45" fmla="*/ 121 h 146"/>
                <a:gd name="T46" fmla="*/ 4 w 132"/>
                <a:gd name="T47" fmla="*/ 121 h 146"/>
                <a:gd name="T48" fmla="*/ 11 w 132"/>
                <a:gd name="T49" fmla="*/ 125 h 146"/>
                <a:gd name="T50" fmla="*/ 11 w 132"/>
                <a:gd name="T51" fmla="*/ 125 h 146"/>
                <a:gd name="T52" fmla="*/ 18 w 132"/>
                <a:gd name="T53" fmla="*/ 123 h 146"/>
                <a:gd name="T54" fmla="*/ 57 w 132"/>
                <a:gd name="T55" fmla="*/ 92 h 146"/>
                <a:gd name="T56" fmla="*/ 57 w 132"/>
                <a:gd name="T57" fmla="*/ 136 h 146"/>
                <a:gd name="T58" fmla="*/ 57 w 132"/>
                <a:gd name="T59" fmla="*/ 136 h 146"/>
                <a:gd name="T60" fmla="*/ 66 w 132"/>
                <a:gd name="T61" fmla="*/ 145 h 146"/>
                <a:gd name="T62" fmla="*/ 66 w 132"/>
                <a:gd name="T63" fmla="*/ 145 h 146"/>
                <a:gd name="T64" fmla="*/ 76 w 132"/>
                <a:gd name="T65" fmla="*/ 136 h 146"/>
                <a:gd name="T66" fmla="*/ 76 w 132"/>
                <a:gd name="T67" fmla="*/ 92 h 146"/>
                <a:gd name="T68" fmla="*/ 115 w 132"/>
                <a:gd name="T69" fmla="*/ 123 h 146"/>
                <a:gd name="T70" fmla="*/ 115 w 132"/>
                <a:gd name="T71" fmla="*/ 123 h 146"/>
                <a:gd name="T72" fmla="*/ 121 w 132"/>
                <a:gd name="T73" fmla="*/ 125 h 146"/>
                <a:gd name="T74" fmla="*/ 121 w 132"/>
                <a:gd name="T75" fmla="*/ 125 h 146"/>
                <a:gd name="T76" fmla="*/ 128 w 132"/>
                <a:gd name="T77" fmla="*/ 121 h 146"/>
                <a:gd name="T78" fmla="*/ 128 w 132"/>
                <a:gd name="T79" fmla="*/ 121 h 146"/>
                <a:gd name="T80" fmla="*/ 126 w 132"/>
                <a:gd name="T81" fmla="*/ 10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2" h="146">
                  <a:moveTo>
                    <a:pt x="126" y="108"/>
                  </a:moveTo>
                  <a:lnTo>
                    <a:pt x="82" y="73"/>
                  </a:lnTo>
                  <a:lnTo>
                    <a:pt x="126" y="38"/>
                  </a:lnTo>
                  <a:lnTo>
                    <a:pt x="126" y="38"/>
                  </a:lnTo>
                  <a:cubicBezTo>
                    <a:pt x="130" y="34"/>
                    <a:pt x="131" y="28"/>
                    <a:pt x="128" y="24"/>
                  </a:cubicBezTo>
                  <a:lnTo>
                    <a:pt x="128" y="24"/>
                  </a:lnTo>
                  <a:cubicBezTo>
                    <a:pt x="125" y="20"/>
                    <a:pt x="119" y="19"/>
                    <a:pt x="115" y="22"/>
                  </a:cubicBezTo>
                  <a:lnTo>
                    <a:pt x="76" y="53"/>
                  </a:lnTo>
                  <a:lnTo>
                    <a:pt x="76" y="9"/>
                  </a:lnTo>
                  <a:lnTo>
                    <a:pt x="76" y="9"/>
                  </a:lnTo>
                  <a:cubicBezTo>
                    <a:pt x="76" y="4"/>
                    <a:pt x="71" y="0"/>
                    <a:pt x="66" y="0"/>
                  </a:cubicBezTo>
                  <a:lnTo>
                    <a:pt x="66" y="0"/>
                  </a:lnTo>
                  <a:cubicBezTo>
                    <a:pt x="61" y="0"/>
                    <a:pt x="57" y="4"/>
                    <a:pt x="57" y="9"/>
                  </a:cubicBezTo>
                  <a:lnTo>
                    <a:pt x="57" y="53"/>
                  </a:lnTo>
                  <a:lnTo>
                    <a:pt x="18" y="22"/>
                  </a:lnTo>
                  <a:lnTo>
                    <a:pt x="18" y="22"/>
                  </a:lnTo>
                  <a:cubicBezTo>
                    <a:pt x="13" y="19"/>
                    <a:pt x="7" y="20"/>
                    <a:pt x="4" y="24"/>
                  </a:cubicBezTo>
                  <a:lnTo>
                    <a:pt x="4" y="24"/>
                  </a:lnTo>
                  <a:cubicBezTo>
                    <a:pt x="0" y="28"/>
                    <a:pt x="2" y="34"/>
                    <a:pt x="5" y="38"/>
                  </a:cubicBezTo>
                  <a:lnTo>
                    <a:pt x="50" y="73"/>
                  </a:lnTo>
                  <a:lnTo>
                    <a:pt x="5" y="108"/>
                  </a:lnTo>
                  <a:lnTo>
                    <a:pt x="5" y="108"/>
                  </a:lnTo>
                  <a:cubicBezTo>
                    <a:pt x="2" y="112"/>
                    <a:pt x="0" y="117"/>
                    <a:pt x="4" y="121"/>
                  </a:cubicBezTo>
                  <a:lnTo>
                    <a:pt x="4" y="121"/>
                  </a:lnTo>
                  <a:cubicBezTo>
                    <a:pt x="6" y="124"/>
                    <a:pt x="8" y="125"/>
                    <a:pt x="11" y="125"/>
                  </a:cubicBezTo>
                  <a:lnTo>
                    <a:pt x="11" y="125"/>
                  </a:lnTo>
                  <a:cubicBezTo>
                    <a:pt x="13" y="125"/>
                    <a:pt x="15" y="124"/>
                    <a:pt x="18" y="123"/>
                  </a:cubicBezTo>
                  <a:lnTo>
                    <a:pt x="57" y="92"/>
                  </a:lnTo>
                  <a:lnTo>
                    <a:pt x="57" y="136"/>
                  </a:lnTo>
                  <a:lnTo>
                    <a:pt x="57" y="136"/>
                  </a:lnTo>
                  <a:cubicBezTo>
                    <a:pt x="57" y="141"/>
                    <a:pt x="61" y="145"/>
                    <a:pt x="66" y="145"/>
                  </a:cubicBezTo>
                  <a:lnTo>
                    <a:pt x="66" y="145"/>
                  </a:lnTo>
                  <a:cubicBezTo>
                    <a:pt x="71" y="145"/>
                    <a:pt x="76" y="141"/>
                    <a:pt x="76" y="136"/>
                  </a:cubicBezTo>
                  <a:lnTo>
                    <a:pt x="76" y="92"/>
                  </a:lnTo>
                  <a:lnTo>
                    <a:pt x="115" y="123"/>
                  </a:lnTo>
                  <a:lnTo>
                    <a:pt x="115" y="123"/>
                  </a:lnTo>
                  <a:cubicBezTo>
                    <a:pt x="116" y="124"/>
                    <a:pt x="118" y="125"/>
                    <a:pt x="121" y="125"/>
                  </a:cubicBezTo>
                  <a:lnTo>
                    <a:pt x="121" y="125"/>
                  </a:lnTo>
                  <a:cubicBezTo>
                    <a:pt x="123" y="125"/>
                    <a:pt x="126" y="124"/>
                    <a:pt x="128" y="121"/>
                  </a:cubicBezTo>
                  <a:lnTo>
                    <a:pt x="128" y="121"/>
                  </a:lnTo>
                  <a:cubicBezTo>
                    <a:pt x="131" y="117"/>
                    <a:pt x="130" y="112"/>
                    <a:pt x="126" y="108"/>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2" name="Freeform 385">
              <a:extLst>
                <a:ext uri="{FF2B5EF4-FFF2-40B4-BE49-F238E27FC236}">
                  <a16:creationId xmlns:a16="http://schemas.microsoft.com/office/drawing/2014/main" id="{4019D8E8-46EB-CD41-8E81-24172895D857}"/>
                </a:ext>
              </a:extLst>
            </p:cNvPr>
            <p:cNvSpPr>
              <a:spLocks noChangeArrowheads="1"/>
            </p:cNvSpPr>
            <p:nvPr/>
          </p:nvSpPr>
          <p:spPr bwMode="auto">
            <a:xfrm>
              <a:off x="19906555" y="11230467"/>
              <a:ext cx="164791" cy="181272"/>
            </a:xfrm>
            <a:custGeom>
              <a:avLst/>
              <a:gdLst>
                <a:gd name="T0" fmla="*/ 126 w 132"/>
                <a:gd name="T1" fmla="*/ 108 h 146"/>
                <a:gd name="T2" fmla="*/ 81 w 132"/>
                <a:gd name="T3" fmla="*/ 73 h 146"/>
                <a:gd name="T4" fmla="*/ 126 w 132"/>
                <a:gd name="T5" fmla="*/ 38 h 146"/>
                <a:gd name="T6" fmla="*/ 126 w 132"/>
                <a:gd name="T7" fmla="*/ 38 h 146"/>
                <a:gd name="T8" fmla="*/ 128 w 132"/>
                <a:gd name="T9" fmla="*/ 24 h 146"/>
                <a:gd name="T10" fmla="*/ 128 w 132"/>
                <a:gd name="T11" fmla="*/ 24 h 146"/>
                <a:gd name="T12" fmla="*/ 114 w 132"/>
                <a:gd name="T13" fmla="*/ 22 h 146"/>
                <a:gd name="T14" fmla="*/ 75 w 132"/>
                <a:gd name="T15" fmla="*/ 53 h 146"/>
                <a:gd name="T16" fmla="*/ 75 w 132"/>
                <a:gd name="T17" fmla="*/ 9 h 146"/>
                <a:gd name="T18" fmla="*/ 75 w 132"/>
                <a:gd name="T19" fmla="*/ 9 h 146"/>
                <a:gd name="T20" fmla="*/ 65 w 132"/>
                <a:gd name="T21" fmla="*/ 0 h 146"/>
                <a:gd name="T22" fmla="*/ 65 w 132"/>
                <a:gd name="T23" fmla="*/ 0 h 146"/>
                <a:gd name="T24" fmla="*/ 56 w 132"/>
                <a:gd name="T25" fmla="*/ 9 h 146"/>
                <a:gd name="T26" fmla="*/ 56 w 132"/>
                <a:gd name="T27" fmla="*/ 53 h 146"/>
                <a:gd name="T28" fmla="*/ 16 w 132"/>
                <a:gd name="T29" fmla="*/ 22 h 146"/>
                <a:gd name="T30" fmla="*/ 16 w 132"/>
                <a:gd name="T31" fmla="*/ 22 h 146"/>
                <a:gd name="T32" fmla="*/ 3 w 132"/>
                <a:gd name="T33" fmla="*/ 24 h 146"/>
                <a:gd name="T34" fmla="*/ 3 w 132"/>
                <a:gd name="T35" fmla="*/ 24 h 146"/>
                <a:gd name="T36" fmla="*/ 5 w 132"/>
                <a:gd name="T37" fmla="*/ 38 h 146"/>
                <a:gd name="T38" fmla="*/ 50 w 132"/>
                <a:gd name="T39" fmla="*/ 73 h 146"/>
                <a:gd name="T40" fmla="*/ 5 w 132"/>
                <a:gd name="T41" fmla="*/ 108 h 146"/>
                <a:gd name="T42" fmla="*/ 5 w 132"/>
                <a:gd name="T43" fmla="*/ 108 h 146"/>
                <a:gd name="T44" fmla="*/ 3 w 132"/>
                <a:gd name="T45" fmla="*/ 121 h 146"/>
                <a:gd name="T46" fmla="*/ 3 w 132"/>
                <a:gd name="T47" fmla="*/ 121 h 146"/>
                <a:gd name="T48" fmla="*/ 11 w 132"/>
                <a:gd name="T49" fmla="*/ 125 h 146"/>
                <a:gd name="T50" fmla="*/ 11 w 132"/>
                <a:gd name="T51" fmla="*/ 125 h 146"/>
                <a:gd name="T52" fmla="*/ 16 w 132"/>
                <a:gd name="T53" fmla="*/ 123 h 146"/>
                <a:gd name="T54" fmla="*/ 56 w 132"/>
                <a:gd name="T55" fmla="*/ 92 h 146"/>
                <a:gd name="T56" fmla="*/ 56 w 132"/>
                <a:gd name="T57" fmla="*/ 136 h 146"/>
                <a:gd name="T58" fmla="*/ 56 w 132"/>
                <a:gd name="T59" fmla="*/ 136 h 146"/>
                <a:gd name="T60" fmla="*/ 65 w 132"/>
                <a:gd name="T61" fmla="*/ 145 h 146"/>
                <a:gd name="T62" fmla="*/ 65 w 132"/>
                <a:gd name="T63" fmla="*/ 145 h 146"/>
                <a:gd name="T64" fmla="*/ 75 w 132"/>
                <a:gd name="T65" fmla="*/ 136 h 146"/>
                <a:gd name="T66" fmla="*/ 75 w 132"/>
                <a:gd name="T67" fmla="*/ 92 h 146"/>
                <a:gd name="T68" fmla="*/ 114 w 132"/>
                <a:gd name="T69" fmla="*/ 123 h 146"/>
                <a:gd name="T70" fmla="*/ 114 w 132"/>
                <a:gd name="T71" fmla="*/ 123 h 146"/>
                <a:gd name="T72" fmla="*/ 120 w 132"/>
                <a:gd name="T73" fmla="*/ 125 h 146"/>
                <a:gd name="T74" fmla="*/ 120 w 132"/>
                <a:gd name="T75" fmla="*/ 125 h 146"/>
                <a:gd name="T76" fmla="*/ 128 w 132"/>
                <a:gd name="T77" fmla="*/ 121 h 146"/>
                <a:gd name="T78" fmla="*/ 128 w 132"/>
                <a:gd name="T79" fmla="*/ 121 h 146"/>
                <a:gd name="T80" fmla="*/ 126 w 132"/>
                <a:gd name="T81" fmla="*/ 10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2" h="146">
                  <a:moveTo>
                    <a:pt x="126" y="108"/>
                  </a:moveTo>
                  <a:lnTo>
                    <a:pt x="81" y="73"/>
                  </a:lnTo>
                  <a:lnTo>
                    <a:pt x="126" y="38"/>
                  </a:lnTo>
                  <a:lnTo>
                    <a:pt x="126" y="38"/>
                  </a:lnTo>
                  <a:cubicBezTo>
                    <a:pt x="130" y="34"/>
                    <a:pt x="131" y="28"/>
                    <a:pt x="128" y="24"/>
                  </a:cubicBezTo>
                  <a:lnTo>
                    <a:pt x="128" y="24"/>
                  </a:lnTo>
                  <a:cubicBezTo>
                    <a:pt x="124" y="20"/>
                    <a:pt x="119" y="19"/>
                    <a:pt x="114" y="22"/>
                  </a:cubicBezTo>
                  <a:lnTo>
                    <a:pt x="75" y="53"/>
                  </a:lnTo>
                  <a:lnTo>
                    <a:pt x="75" y="9"/>
                  </a:lnTo>
                  <a:lnTo>
                    <a:pt x="75" y="9"/>
                  </a:lnTo>
                  <a:cubicBezTo>
                    <a:pt x="75" y="4"/>
                    <a:pt x="71" y="0"/>
                    <a:pt x="65" y="0"/>
                  </a:cubicBezTo>
                  <a:lnTo>
                    <a:pt x="65" y="0"/>
                  </a:lnTo>
                  <a:cubicBezTo>
                    <a:pt x="60" y="0"/>
                    <a:pt x="56" y="4"/>
                    <a:pt x="56" y="9"/>
                  </a:cubicBezTo>
                  <a:lnTo>
                    <a:pt x="56" y="53"/>
                  </a:lnTo>
                  <a:lnTo>
                    <a:pt x="16" y="22"/>
                  </a:lnTo>
                  <a:lnTo>
                    <a:pt x="16" y="22"/>
                  </a:lnTo>
                  <a:cubicBezTo>
                    <a:pt x="12" y="19"/>
                    <a:pt x="7" y="20"/>
                    <a:pt x="3" y="24"/>
                  </a:cubicBezTo>
                  <a:lnTo>
                    <a:pt x="3" y="24"/>
                  </a:lnTo>
                  <a:cubicBezTo>
                    <a:pt x="0" y="28"/>
                    <a:pt x="0" y="34"/>
                    <a:pt x="5" y="38"/>
                  </a:cubicBezTo>
                  <a:lnTo>
                    <a:pt x="50" y="73"/>
                  </a:lnTo>
                  <a:lnTo>
                    <a:pt x="5" y="108"/>
                  </a:lnTo>
                  <a:lnTo>
                    <a:pt x="5" y="108"/>
                  </a:lnTo>
                  <a:cubicBezTo>
                    <a:pt x="0" y="112"/>
                    <a:pt x="0" y="117"/>
                    <a:pt x="3" y="121"/>
                  </a:cubicBezTo>
                  <a:lnTo>
                    <a:pt x="3" y="121"/>
                  </a:lnTo>
                  <a:cubicBezTo>
                    <a:pt x="5" y="124"/>
                    <a:pt x="8" y="125"/>
                    <a:pt x="11" y="125"/>
                  </a:cubicBezTo>
                  <a:lnTo>
                    <a:pt x="11" y="125"/>
                  </a:lnTo>
                  <a:cubicBezTo>
                    <a:pt x="13" y="125"/>
                    <a:pt x="15" y="124"/>
                    <a:pt x="16" y="123"/>
                  </a:cubicBezTo>
                  <a:lnTo>
                    <a:pt x="56" y="92"/>
                  </a:lnTo>
                  <a:lnTo>
                    <a:pt x="56" y="136"/>
                  </a:lnTo>
                  <a:lnTo>
                    <a:pt x="56" y="136"/>
                  </a:lnTo>
                  <a:cubicBezTo>
                    <a:pt x="56" y="141"/>
                    <a:pt x="60" y="145"/>
                    <a:pt x="65" y="145"/>
                  </a:cubicBezTo>
                  <a:lnTo>
                    <a:pt x="65" y="145"/>
                  </a:lnTo>
                  <a:cubicBezTo>
                    <a:pt x="71" y="145"/>
                    <a:pt x="75" y="141"/>
                    <a:pt x="75" y="136"/>
                  </a:cubicBezTo>
                  <a:lnTo>
                    <a:pt x="75" y="92"/>
                  </a:lnTo>
                  <a:lnTo>
                    <a:pt x="114" y="123"/>
                  </a:lnTo>
                  <a:lnTo>
                    <a:pt x="114" y="123"/>
                  </a:lnTo>
                  <a:cubicBezTo>
                    <a:pt x="116" y="124"/>
                    <a:pt x="118" y="125"/>
                    <a:pt x="120" y="125"/>
                  </a:cubicBezTo>
                  <a:lnTo>
                    <a:pt x="120" y="125"/>
                  </a:lnTo>
                  <a:cubicBezTo>
                    <a:pt x="123" y="125"/>
                    <a:pt x="126" y="124"/>
                    <a:pt x="128" y="121"/>
                  </a:cubicBezTo>
                  <a:lnTo>
                    <a:pt x="128" y="121"/>
                  </a:lnTo>
                  <a:cubicBezTo>
                    <a:pt x="131" y="117"/>
                    <a:pt x="130" y="112"/>
                    <a:pt x="126" y="108"/>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3" name="Freeform 386">
              <a:extLst>
                <a:ext uri="{FF2B5EF4-FFF2-40B4-BE49-F238E27FC236}">
                  <a16:creationId xmlns:a16="http://schemas.microsoft.com/office/drawing/2014/main" id="{6C98ADF0-F45B-B142-856B-268832914E91}"/>
                </a:ext>
              </a:extLst>
            </p:cNvPr>
            <p:cNvSpPr>
              <a:spLocks noChangeArrowheads="1"/>
            </p:cNvSpPr>
            <p:nvPr/>
          </p:nvSpPr>
          <p:spPr bwMode="auto">
            <a:xfrm>
              <a:off x="20236138" y="11230467"/>
              <a:ext cx="164791" cy="181272"/>
            </a:xfrm>
            <a:custGeom>
              <a:avLst/>
              <a:gdLst>
                <a:gd name="T0" fmla="*/ 126 w 131"/>
                <a:gd name="T1" fmla="*/ 108 h 146"/>
                <a:gd name="T2" fmla="*/ 80 w 131"/>
                <a:gd name="T3" fmla="*/ 73 h 146"/>
                <a:gd name="T4" fmla="*/ 126 w 131"/>
                <a:gd name="T5" fmla="*/ 38 h 146"/>
                <a:gd name="T6" fmla="*/ 126 w 131"/>
                <a:gd name="T7" fmla="*/ 38 h 146"/>
                <a:gd name="T8" fmla="*/ 127 w 131"/>
                <a:gd name="T9" fmla="*/ 24 h 146"/>
                <a:gd name="T10" fmla="*/ 127 w 131"/>
                <a:gd name="T11" fmla="*/ 24 h 146"/>
                <a:gd name="T12" fmla="*/ 114 w 131"/>
                <a:gd name="T13" fmla="*/ 22 h 146"/>
                <a:gd name="T14" fmla="*/ 74 w 131"/>
                <a:gd name="T15" fmla="*/ 53 h 146"/>
                <a:gd name="T16" fmla="*/ 74 w 131"/>
                <a:gd name="T17" fmla="*/ 9 h 146"/>
                <a:gd name="T18" fmla="*/ 74 w 131"/>
                <a:gd name="T19" fmla="*/ 9 h 146"/>
                <a:gd name="T20" fmla="*/ 65 w 131"/>
                <a:gd name="T21" fmla="*/ 0 h 146"/>
                <a:gd name="T22" fmla="*/ 65 w 131"/>
                <a:gd name="T23" fmla="*/ 0 h 146"/>
                <a:gd name="T24" fmla="*/ 55 w 131"/>
                <a:gd name="T25" fmla="*/ 9 h 146"/>
                <a:gd name="T26" fmla="*/ 55 w 131"/>
                <a:gd name="T27" fmla="*/ 53 h 146"/>
                <a:gd name="T28" fmla="*/ 16 w 131"/>
                <a:gd name="T29" fmla="*/ 22 h 146"/>
                <a:gd name="T30" fmla="*/ 16 w 131"/>
                <a:gd name="T31" fmla="*/ 22 h 146"/>
                <a:gd name="T32" fmla="*/ 3 w 131"/>
                <a:gd name="T33" fmla="*/ 24 h 146"/>
                <a:gd name="T34" fmla="*/ 3 w 131"/>
                <a:gd name="T35" fmla="*/ 24 h 146"/>
                <a:gd name="T36" fmla="*/ 4 w 131"/>
                <a:gd name="T37" fmla="*/ 38 h 146"/>
                <a:gd name="T38" fmla="*/ 50 w 131"/>
                <a:gd name="T39" fmla="*/ 73 h 146"/>
                <a:gd name="T40" fmla="*/ 4 w 131"/>
                <a:gd name="T41" fmla="*/ 108 h 146"/>
                <a:gd name="T42" fmla="*/ 4 w 131"/>
                <a:gd name="T43" fmla="*/ 108 h 146"/>
                <a:gd name="T44" fmla="*/ 3 w 131"/>
                <a:gd name="T45" fmla="*/ 121 h 146"/>
                <a:gd name="T46" fmla="*/ 3 w 131"/>
                <a:gd name="T47" fmla="*/ 121 h 146"/>
                <a:gd name="T48" fmla="*/ 10 w 131"/>
                <a:gd name="T49" fmla="*/ 125 h 146"/>
                <a:gd name="T50" fmla="*/ 10 w 131"/>
                <a:gd name="T51" fmla="*/ 125 h 146"/>
                <a:gd name="T52" fmla="*/ 16 w 131"/>
                <a:gd name="T53" fmla="*/ 123 h 146"/>
                <a:gd name="T54" fmla="*/ 55 w 131"/>
                <a:gd name="T55" fmla="*/ 92 h 146"/>
                <a:gd name="T56" fmla="*/ 55 w 131"/>
                <a:gd name="T57" fmla="*/ 136 h 146"/>
                <a:gd name="T58" fmla="*/ 55 w 131"/>
                <a:gd name="T59" fmla="*/ 136 h 146"/>
                <a:gd name="T60" fmla="*/ 65 w 131"/>
                <a:gd name="T61" fmla="*/ 145 h 146"/>
                <a:gd name="T62" fmla="*/ 65 w 131"/>
                <a:gd name="T63" fmla="*/ 145 h 146"/>
                <a:gd name="T64" fmla="*/ 74 w 131"/>
                <a:gd name="T65" fmla="*/ 136 h 146"/>
                <a:gd name="T66" fmla="*/ 74 w 131"/>
                <a:gd name="T67" fmla="*/ 92 h 146"/>
                <a:gd name="T68" fmla="*/ 114 w 131"/>
                <a:gd name="T69" fmla="*/ 123 h 146"/>
                <a:gd name="T70" fmla="*/ 114 w 131"/>
                <a:gd name="T71" fmla="*/ 123 h 146"/>
                <a:gd name="T72" fmla="*/ 119 w 131"/>
                <a:gd name="T73" fmla="*/ 125 h 146"/>
                <a:gd name="T74" fmla="*/ 119 w 131"/>
                <a:gd name="T75" fmla="*/ 125 h 146"/>
                <a:gd name="T76" fmla="*/ 127 w 131"/>
                <a:gd name="T77" fmla="*/ 121 h 146"/>
                <a:gd name="T78" fmla="*/ 127 w 131"/>
                <a:gd name="T79" fmla="*/ 121 h 146"/>
                <a:gd name="T80" fmla="*/ 126 w 131"/>
                <a:gd name="T81" fmla="*/ 10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1" h="146">
                  <a:moveTo>
                    <a:pt x="126" y="108"/>
                  </a:moveTo>
                  <a:lnTo>
                    <a:pt x="80" y="73"/>
                  </a:lnTo>
                  <a:lnTo>
                    <a:pt x="126" y="38"/>
                  </a:lnTo>
                  <a:lnTo>
                    <a:pt x="126" y="38"/>
                  </a:lnTo>
                  <a:cubicBezTo>
                    <a:pt x="129" y="34"/>
                    <a:pt x="130" y="28"/>
                    <a:pt x="127" y="24"/>
                  </a:cubicBezTo>
                  <a:lnTo>
                    <a:pt x="127" y="24"/>
                  </a:lnTo>
                  <a:cubicBezTo>
                    <a:pt x="124" y="20"/>
                    <a:pt x="117" y="19"/>
                    <a:pt x="114" y="22"/>
                  </a:cubicBezTo>
                  <a:lnTo>
                    <a:pt x="74" y="53"/>
                  </a:lnTo>
                  <a:lnTo>
                    <a:pt x="74" y="9"/>
                  </a:lnTo>
                  <a:lnTo>
                    <a:pt x="74" y="9"/>
                  </a:lnTo>
                  <a:cubicBezTo>
                    <a:pt x="74" y="4"/>
                    <a:pt x="70" y="0"/>
                    <a:pt x="65" y="0"/>
                  </a:cubicBezTo>
                  <a:lnTo>
                    <a:pt x="65" y="0"/>
                  </a:lnTo>
                  <a:cubicBezTo>
                    <a:pt x="59" y="0"/>
                    <a:pt x="55" y="4"/>
                    <a:pt x="55" y="9"/>
                  </a:cubicBezTo>
                  <a:lnTo>
                    <a:pt x="55" y="53"/>
                  </a:lnTo>
                  <a:lnTo>
                    <a:pt x="16" y="22"/>
                  </a:lnTo>
                  <a:lnTo>
                    <a:pt x="16" y="22"/>
                  </a:lnTo>
                  <a:cubicBezTo>
                    <a:pt x="12" y="19"/>
                    <a:pt x="6" y="20"/>
                    <a:pt x="3" y="24"/>
                  </a:cubicBezTo>
                  <a:lnTo>
                    <a:pt x="3" y="24"/>
                  </a:lnTo>
                  <a:cubicBezTo>
                    <a:pt x="0" y="28"/>
                    <a:pt x="0" y="34"/>
                    <a:pt x="4" y="38"/>
                  </a:cubicBezTo>
                  <a:lnTo>
                    <a:pt x="50" y="73"/>
                  </a:lnTo>
                  <a:lnTo>
                    <a:pt x="4" y="108"/>
                  </a:lnTo>
                  <a:lnTo>
                    <a:pt x="4" y="108"/>
                  </a:lnTo>
                  <a:cubicBezTo>
                    <a:pt x="0" y="112"/>
                    <a:pt x="0" y="117"/>
                    <a:pt x="3" y="121"/>
                  </a:cubicBezTo>
                  <a:lnTo>
                    <a:pt x="3" y="121"/>
                  </a:lnTo>
                  <a:cubicBezTo>
                    <a:pt x="4" y="124"/>
                    <a:pt x="7" y="125"/>
                    <a:pt x="10" y="125"/>
                  </a:cubicBezTo>
                  <a:lnTo>
                    <a:pt x="10" y="125"/>
                  </a:lnTo>
                  <a:cubicBezTo>
                    <a:pt x="12" y="125"/>
                    <a:pt x="14" y="124"/>
                    <a:pt x="16" y="123"/>
                  </a:cubicBezTo>
                  <a:lnTo>
                    <a:pt x="55" y="92"/>
                  </a:lnTo>
                  <a:lnTo>
                    <a:pt x="55" y="136"/>
                  </a:lnTo>
                  <a:lnTo>
                    <a:pt x="55" y="136"/>
                  </a:lnTo>
                  <a:cubicBezTo>
                    <a:pt x="55" y="141"/>
                    <a:pt x="59" y="145"/>
                    <a:pt x="65" y="145"/>
                  </a:cubicBezTo>
                  <a:lnTo>
                    <a:pt x="65" y="145"/>
                  </a:lnTo>
                  <a:cubicBezTo>
                    <a:pt x="70" y="145"/>
                    <a:pt x="74" y="141"/>
                    <a:pt x="74" y="136"/>
                  </a:cubicBezTo>
                  <a:lnTo>
                    <a:pt x="74" y="92"/>
                  </a:lnTo>
                  <a:lnTo>
                    <a:pt x="114" y="123"/>
                  </a:lnTo>
                  <a:lnTo>
                    <a:pt x="114" y="123"/>
                  </a:lnTo>
                  <a:cubicBezTo>
                    <a:pt x="115" y="124"/>
                    <a:pt x="117" y="125"/>
                    <a:pt x="119" y="125"/>
                  </a:cubicBezTo>
                  <a:lnTo>
                    <a:pt x="119" y="125"/>
                  </a:lnTo>
                  <a:cubicBezTo>
                    <a:pt x="122" y="125"/>
                    <a:pt x="125" y="124"/>
                    <a:pt x="127" y="121"/>
                  </a:cubicBezTo>
                  <a:lnTo>
                    <a:pt x="127" y="121"/>
                  </a:lnTo>
                  <a:cubicBezTo>
                    <a:pt x="130" y="117"/>
                    <a:pt x="129" y="112"/>
                    <a:pt x="126" y="108"/>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4" name="Freeform 387">
              <a:extLst>
                <a:ext uri="{FF2B5EF4-FFF2-40B4-BE49-F238E27FC236}">
                  <a16:creationId xmlns:a16="http://schemas.microsoft.com/office/drawing/2014/main" id="{C22B8299-0117-914B-B785-8D1C6A059AA2}"/>
                </a:ext>
              </a:extLst>
            </p:cNvPr>
            <p:cNvSpPr>
              <a:spLocks noChangeArrowheads="1"/>
            </p:cNvSpPr>
            <p:nvPr/>
          </p:nvSpPr>
          <p:spPr bwMode="auto">
            <a:xfrm>
              <a:off x="20571213" y="11230467"/>
              <a:ext cx="164791" cy="181272"/>
            </a:xfrm>
            <a:custGeom>
              <a:avLst/>
              <a:gdLst>
                <a:gd name="T0" fmla="*/ 126 w 132"/>
                <a:gd name="T1" fmla="*/ 108 h 146"/>
                <a:gd name="T2" fmla="*/ 80 w 132"/>
                <a:gd name="T3" fmla="*/ 73 h 146"/>
                <a:gd name="T4" fmla="*/ 126 w 132"/>
                <a:gd name="T5" fmla="*/ 38 h 146"/>
                <a:gd name="T6" fmla="*/ 126 w 132"/>
                <a:gd name="T7" fmla="*/ 38 h 146"/>
                <a:gd name="T8" fmla="*/ 127 w 132"/>
                <a:gd name="T9" fmla="*/ 24 h 146"/>
                <a:gd name="T10" fmla="*/ 127 w 132"/>
                <a:gd name="T11" fmla="*/ 24 h 146"/>
                <a:gd name="T12" fmla="*/ 114 w 132"/>
                <a:gd name="T13" fmla="*/ 22 h 146"/>
                <a:gd name="T14" fmla="*/ 75 w 132"/>
                <a:gd name="T15" fmla="*/ 53 h 146"/>
                <a:gd name="T16" fmla="*/ 75 w 132"/>
                <a:gd name="T17" fmla="*/ 9 h 146"/>
                <a:gd name="T18" fmla="*/ 75 w 132"/>
                <a:gd name="T19" fmla="*/ 9 h 146"/>
                <a:gd name="T20" fmla="*/ 65 w 132"/>
                <a:gd name="T21" fmla="*/ 0 h 146"/>
                <a:gd name="T22" fmla="*/ 65 w 132"/>
                <a:gd name="T23" fmla="*/ 0 h 146"/>
                <a:gd name="T24" fmla="*/ 56 w 132"/>
                <a:gd name="T25" fmla="*/ 9 h 146"/>
                <a:gd name="T26" fmla="*/ 56 w 132"/>
                <a:gd name="T27" fmla="*/ 53 h 146"/>
                <a:gd name="T28" fmla="*/ 16 w 132"/>
                <a:gd name="T29" fmla="*/ 22 h 146"/>
                <a:gd name="T30" fmla="*/ 16 w 132"/>
                <a:gd name="T31" fmla="*/ 22 h 146"/>
                <a:gd name="T32" fmla="*/ 3 w 132"/>
                <a:gd name="T33" fmla="*/ 24 h 146"/>
                <a:gd name="T34" fmla="*/ 3 w 132"/>
                <a:gd name="T35" fmla="*/ 24 h 146"/>
                <a:gd name="T36" fmla="*/ 5 w 132"/>
                <a:gd name="T37" fmla="*/ 38 h 146"/>
                <a:gd name="T38" fmla="*/ 50 w 132"/>
                <a:gd name="T39" fmla="*/ 73 h 146"/>
                <a:gd name="T40" fmla="*/ 5 w 132"/>
                <a:gd name="T41" fmla="*/ 108 h 146"/>
                <a:gd name="T42" fmla="*/ 5 w 132"/>
                <a:gd name="T43" fmla="*/ 108 h 146"/>
                <a:gd name="T44" fmla="*/ 3 w 132"/>
                <a:gd name="T45" fmla="*/ 121 h 146"/>
                <a:gd name="T46" fmla="*/ 3 w 132"/>
                <a:gd name="T47" fmla="*/ 121 h 146"/>
                <a:gd name="T48" fmla="*/ 11 w 132"/>
                <a:gd name="T49" fmla="*/ 125 h 146"/>
                <a:gd name="T50" fmla="*/ 11 w 132"/>
                <a:gd name="T51" fmla="*/ 125 h 146"/>
                <a:gd name="T52" fmla="*/ 16 w 132"/>
                <a:gd name="T53" fmla="*/ 123 h 146"/>
                <a:gd name="T54" fmla="*/ 56 w 132"/>
                <a:gd name="T55" fmla="*/ 92 h 146"/>
                <a:gd name="T56" fmla="*/ 56 w 132"/>
                <a:gd name="T57" fmla="*/ 136 h 146"/>
                <a:gd name="T58" fmla="*/ 56 w 132"/>
                <a:gd name="T59" fmla="*/ 136 h 146"/>
                <a:gd name="T60" fmla="*/ 65 w 132"/>
                <a:gd name="T61" fmla="*/ 145 h 146"/>
                <a:gd name="T62" fmla="*/ 65 w 132"/>
                <a:gd name="T63" fmla="*/ 145 h 146"/>
                <a:gd name="T64" fmla="*/ 75 w 132"/>
                <a:gd name="T65" fmla="*/ 136 h 146"/>
                <a:gd name="T66" fmla="*/ 75 w 132"/>
                <a:gd name="T67" fmla="*/ 92 h 146"/>
                <a:gd name="T68" fmla="*/ 114 w 132"/>
                <a:gd name="T69" fmla="*/ 123 h 146"/>
                <a:gd name="T70" fmla="*/ 114 w 132"/>
                <a:gd name="T71" fmla="*/ 123 h 146"/>
                <a:gd name="T72" fmla="*/ 120 w 132"/>
                <a:gd name="T73" fmla="*/ 125 h 146"/>
                <a:gd name="T74" fmla="*/ 120 w 132"/>
                <a:gd name="T75" fmla="*/ 125 h 146"/>
                <a:gd name="T76" fmla="*/ 127 w 132"/>
                <a:gd name="T77" fmla="*/ 121 h 146"/>
                <a:gd name="T78" fmla="*/ 127 w 132"/>
                <a:gd name="T79" fmla="*/ 121 h 146"/>
                <a:gd name="T80" fmla="*/ 126 w 132"/>
                <a:gd name="T81" fmla="*/ 10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2" h="146">
                  <a:moveTo>
                    <a:pt x="126" y="108"/>
                  </a:moveTo>
                  <a:lnTo>
                    <a:pt x="80" y="73"/>
                  </a:lnTo>
                  <a:lnTo>
                    <a:pt x="126" y="38"/>
                  </a:lnTo>
                  <a:lnTo>
                    <a:pt x="126" y="38"/>
                  </a:lnTo>
                  <a:cubicBezTo>
                    <a:pt x="130" y="34"/>
                    <a:pt x="131" y="28"/>
                    <a:pt x="127" y="24"/>
                  </a:cubicBezTo>
                  <a:lnTo>
                    <a:pt x="127" y="24"/>
                  </a:lnTo>
                  <a:cubicBezTo>
                    <a:pt x="124" y="20"/>
                    <a:pt x="118" y="19"/>
                    <a:pt x="114" y="22"/>
                  </a:cubicBezTo>
                  <a:lnTo>
                    <a:pt x="75" y="53"/>
                  </a:lnTo>
                  <a:lnTo>
                    <a:pt x="75" y="9"/>
                  </a:lnTo>
                  <a:lnTo>
                    <a:pt x="75" y="9"/>
                  </a:lnTo>
                  <a:cubicBezTo>
                    <a:pt x="75" y="4"/>
                    <a:pt x="70" y="0"/>
                    <a:pt x="65" y="0"/>
                  </a:cubicBezTo>
                  <a:lnTo>
                    <a:pt x="65" y="0"/>
                  </a:lnTo>
                  <a:cubicBezTo>
                    <a:pt x="60" y="0"/>
                    <a:pt x="56" y="4"/>
                    <a:pt x="56" y="9"/>
                  </a:cubicBezTo>
                  <a:lnTo>
                    <a:pt x="56" y="53"/>
                  </a:lnTo>
                  <a:lnTo>
                    <a:pt x="16" y="22"/>
                  </a:lnTo>
                  <a:lnTo>
                    <a:pt x="16" y="22"/>
                  </a:lnTo>
                  <a:cubicBezTo>
                    <a:pt x="12" y="19"/>
                    <a:pt x="6" y="20"/>
                    <a:pt x="3" y="24"/>
                  </a:cubicBezTo>
                  <a:lnTo>
                    <a:pt x="3" y="24"/>
                  </a:lnTo>
                  <a:cubicBezTo>
                    <a:pt x="0" y="28"/>
                    <a:pt x="1" y="34"/>
                    <a:pt x="5" y="38"/>
                  </a:cubicBezTo>
                  <a:lnTo>
                    <a:pt x="50" y="73"/>
                  </a:lnTo>
                  <a:lnTo>
                    <a:pt x="5" y="108"/>
                  </a:lnTo>
                  <a:lnTo>
                    <a:pt x="5" y="108"/>
                  </a:lnTo>
                  <a:cubicBezTo>
                    <a:pt x="1" y="112"/>
                    <a:pt x="0" y="117"/>
                    <a:pt x="3" y="121"/>
                  </a:cubicBezTo>
                  <a:lnTo>
                    <a:pt x="3" y="121"/>
                  </a:lnTo>
                  <a:cubicBezTo>
                    <a:pt x="5" y="124"/>
                    <a:pt x="7" y="125"/>
                    <a:pt x="11" y="125"/>
                  </a:cubicBezTo>
                  <a:lnTo>
                    <a:pt x="11" y="125"/>
                  </a:lnTo>
                  <a:cubicBezTo>
                    <a:pt x="12" y="125"/>
                    <a:pt x="15" y="124"/>
                    <a:pt x="16" y="123"/>
                  </a:cubicBezTo>
                  <a:lnTo>
                    <a:pt x="56" y="92"/>
                  </a:lnTo>
                  <a:lnTo>
                    <a:pt x="56" y="136"/>
                  </a:lnTo>
                  <a:lnTo>
                    <a:pt x="56" y="136"/>
                  </a:lnTo>
                  <a:cubicBezTo>
                    <a:pt x="56" y="141"/>
                    <a:pt x="60" y="145"/>
                    <a:pt x="65" y="145"/>
                  </a:cubicBezTo>
                  <a:lnTo>
                    <a:pt x="65" y="145"/>
                  </a:lnTo>
                  <a:cubicBezTo>
                    <a:pt x="70" y="145"/>
                    <a:pt x="75" y="141"/>
                    <a:pt x="75" y="136"/>
                  </a:cubicBezTo>
                  <a:lnTo>
                    <a:pt x="75" y="92"/>
                  </a:lnTo>
                  <a:lnTo>
                    <a:pt x="114" y="123"/>
                  </a:lnTo>
                  <a:lnTo>
                    <a:pt x="114" y="123"/>
                  </a:lnTo>
                  <a:cubicBezTo>
                    <a:pt x="116" y="124"/>
                    <a:pt x="118" y="125"/>
                    <a:pt x="120" y="125"/>
                  </a:cubicBezTo>
                  <a:lnTo>
                    <a:pt x="120" y="125"/>
                  </a:lnTo>
                  <a:cubicBezTo>
                    <a:pt x="122" y="125"/>
                    <a:pt x="126" y="124"/>
                    <a:pt x="127" y="121"/>
                  </a:cubicBezTo>
                  <a:lnTo>
                    <a:pt x="127" y="121"/>
                  </a:lnTo>
                  <a:cubicBezTo>
                    <a:pt x="131" y="117"/>
                    <a:pt x="130" y="112"/>
                    <a:pt x="126" y="108"/>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5" name="Freeform 388">
              <a:extLst>
                <a:ext uri="{FF2B5EF4-FFF2-40B4-BE49-F238E27FC236}">
                  <a16:creationId xmlns:a16="http://schemas.microsoft.com/office/drawing/2014/main" id="{6E538AC9-DB90-2B4E-995C-C44F602E6300}"/>
                </a:ext>
              </a:extLst>
            </p:cNvPr>
            <p:cNvSpPr>
              <a:spLocks noChangeArrowheads="1"/>
            </p:cNvSpPr>
            <p:nvPr/>
          </p:nvSpPr>
          <p:spPr bwMode="auto">
            <a:xfrm>
              <a:off x="20900795" y="11230467"/>
              <a:ext cx="164791" cy="181272"/>
            </a:xfrm>
            <a:custGeom>
              <a:avLst/>
              <a:gdLst>
                <a:gd name="T0" fmla="*/ 126 w 132"/>
                <a:gd name="T1" fmla="*/ 108 h 146"/>
                <a:gd name="T2" fmla="*/ 81 w 132"/>
                <a:gd name="T3" fmla="*/ 73 h 146"/>
                <a:gd name="T4" fmla="*/ 126 w 132"/>
                <a:gd name="T5" fmla="*/ 38 h 146"/>
                <a:gd name="T6" fmla="*/ 126 w 132"/>
                <a:gd name="T7" fmla="*/ 38 h 146"/>
                <a:gd name="T8" fmla="*/ 128 w 132"/>
                <a:gd name="T9" fmla="*/ 24 h 146"/>
                <a:gd name="T10" fmla="*/ 128 w 132"/>
                <a:gd name="T11" fmla="*/ 24 h 146"/>
                <a:gd name="T12" fmla="*/ 114 w 132"/>
                <a:gd name="T13" fmla="*/ 22 h 146"/>
                <a:gd name="T14" fmla="*/ 75 w 132"/>
                <a:gd name="T15" fmla="*/ 53 h 146"/>
                <a:gd name="T16" fmla="*/ 75 w 132"/>
                <a:gd name="T17" fmla="*/ 9 h 146"/>
                <a:gd name="T18" fmla="*/ 75 w 132"/>
                <a:gd name="T19" fmla="*/ 9 h 146"/>
                <a:gd name="T20" fmla="*/ 66 w 132"/>
                <a:gd name="T21" fmla="*/ 0 h 146"/>
                <a:gd name="T22" fmla="*/ 66 w 132"/>
                <a:gd name="T23" fmla="*/ 0 h 146"/>
                <a:gd name="T24" fmla="*/ 56 w 132"/>
                <a:gd name="T25" fmla="*/ 9 h 146"/>
                <a:gd name="T26" fmla="*/ 56 w 132"/>
                <a:gd name="T27" fmla="*/ 53 h 146"/>
                <a:gd name="T28" fmla="*/ 17 w 132"/>
                <a:gd name="T29" fmla="*/ 22 h 146"/>
                <a:gd name="T30" fmla="*/ 17 w 132"/>
                <a:gd name="T31" fmla="*/ 22 h 146"/>
                <a:gd name="T32" fmla="*/ 3 w 132"/>
                <a:gd name="T33" fmla="*/ 24 h 146"/>
                <a:gd name="T34" fmla="*/ 3 w 132"/>
                <a:gd name="T35" fmla="*/ 24 h 146"/>
                <a:gd name="T36" fmla="*/ 5 w 132"/>
                <a:gd name="T37" fmla="*/ 38 h 146"/>
                <a:gd name="T38" fmla="*/ 50 w 132"/>
                <a:gd name="T39" fmla="*/ 73 h 146"/>
                <a:gd name="T40" fmla="*/ 5 w 132"/>
                <a:gd name="T41" fmla="*/ 108 h 146"/>
                <a:gd name="T42" fmla="*/ 5 w 132"/>
                <a:gd name="T43" fmla="*/ 108 h 146"/>
                <a:gd name="T44" fmla="*/ 3 w 132"/>
                <a:gd name="T45" fmla="*/ 121 h 146"/>
                <a:gd name="T46" fmla="*/ 3 w 132"/>
                <a:gd name="T47" fmla="*/ 121 h 146"/>
                <a:gd name="T48" fmla="*/ 11 w 132"/>
                <a:gd name="T49" fmla="*/ 125 h 146"/>
                <a:gd name="T50" fmla="*/ 11 w 132"/>
                <a:gd name="T51" fmla="*/ 125 h 146"/>
                <a:gd name="T52" fmla="*/ 17 w 132"/>
                <a:gd name="T53" fmla="*/ 123 h 146"/>
                <a:gd name="T54" fmla="*/ 56 w 132"/>
                <a:gd name="T55" fmla="*/ 92 h 146"/>
                <a:gd name="T56" fmla="*/ 56 w 132"/>
                <a:gd name="T57" fmla="*/ 136 h 146"/>
                <a:gd name="T58" fmla="*/ 56 w 132"/>
                <a:gd name="T59" fmla="*/ 136 h 146"/>
                <a:gd name="T60" fmla="*/ 66 w 132"/>
                <a:gd name="T61" fmla="*/ 145 h 146"/>
                <a:gd name="T62" fmla="*/ 66 w 132"/>
                <a:gd name="T63" fmla="*/ 145 h 146"/>
                <a:gd name="T64" fmla="*/ 75 w 132"/>
                <a:gd name="T65" fmla="*/ 136 h 146"/>
                <a:gd name="T66" fmla="*/ 75 w 132"/>
                <a:gd name="T67" fmla="*/ 92 h 146"/>
                <a:gd name="T68" fmla="*/ 114 w 132"/>
                <a:gd name="T69" fmla="*/ 123 h 146"/>
                <a:gd name="T70" fmla="*/ 114 w 132"/>
                <a:gd name="T71" fmla="*/ 123 h 146"/>
                <a:gd name="T72" fmla="*/ 120 w 132"/>
                <a:gd name="T73" fmla="*/ 125 h 146"/>
                <a:gd name="T74" fmla="*/ 120 w 132"/>
                <a:gd name="T75" fmla="*/ 125 h 146"/>
                <a:gd name="T76" fmla="*/ 128 w 132"/>
                <a:gd name="T77" fmla="*/ 121 h 146"/>
                <a:gd name="T78" fmla="*/ 128 w 132"/>
                <a:gd name="T79" fmla="*/ 121 h 146"/>
                <a:gd name="T80" fmla="*/ 126 w 132"/>
                <a:gd name="T81" fmla="*/ 10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2" h="146">
                  <a:moveTo>
                    <a:pt x="126" y="108"/>
                  </a:moveTo>
                  <a:lnTo>
                    <a:pt x="81" y="73"/>
                  </a:lnTo>
                  <a:lnTo>
                    <a:pt x="126" y="38"/>
                  </a:lnTo>
                  <a:lnTo>
                    <a:pt x="126" y="38"/>
                  </a:lnTo>
                  <a:cubicBezTo>
                    <a:pt x="130" y="34"/>
                    <a:pt x="131" y="28"/>
                    <a:pt x="128" y="24"/>
                  </a:cubicBezTo>
                  <a:lnTo>
                    <a:pt x="128" y="24"/>
                  </a:lnTo>
                  <a:cubicBezTo>
                    <a:pt x="124" y="20"/>
                    <a:pt x="119" y="19"/>
                    <a:pt x="114" y="22"/>
                  </a:cubicBezTo>
                  <a:lnTo>
                    <a:pt x="75" y="53"/>
                  </a:lnTo>
                  <a:lnTo>
                    <a:pt x="75" y="9"/>
                  </a:lnTo>
                  <a:lnTo>
                    <a:pt x="75" y="9"/>
                  </a:lnTo>
                  <a:cubicBezTo>
                    <a:pt x="75" y="4"/>
                    <a:pt x="71" y="0"/>
                    <a:pt x="66" y="0"/>
                  </a:cubicBezTo>
                  <a:lnTo>
                    <a:pt x="66" y="0"/>
                  </a:lnTo>
                  <a:cubicBezTo>
                    <a:pt x="60" y="0"/>
                    <a:pt x="56" y="4"/>
                    <a:pt x="56" y="9"/>
                  </a:cubicBezTo>
                  <a:lnTo>
                    <a:pt x="56" y="53"/>
                  </a:lnTo>
                  <a:lnTo>
                    <a:pt x="17" y="22"/>
                  </a:lnTo>
                  <a:lnTo>
                    <a:pt x="17" y="22"/>
                  </a:lnTo>
                  <a:cubicBezTo>
                    <a:pt x="13" y="19"/>
                    <a:pt x="7" y="20"/>
                    <a:pt x="3" y="24"/>
                  </a:cubicBezTo>
                  <a:lnTo>
                    <a:pt x="3" y="24"/>
                  </a:lnTo>
                  <a:cubicBezTo>
                    <a:pt x="0" y="28"/>
                    <a:pt x="1" y="34"/>
                    <a:pt x="5" y="38"/>
                  </a:cubicBezTo>
                  <a:lnTo>
                    <a:pt x="50" y="73"/>
                  </a:lnTo>
                  <a:lnTo>
                    <a:pt x="5" y="108"/>
                  </a:lnTo>
                  <a:lnTo>
                    <a:pt x="5" y="108"/>
                  </a:lnTo>
                  <a:cubicBezTo>
                    <a:pt x="1" y="112"/>
                    <a:pt x="0" y="117"/>
                    <a:pt x="3" y="121"/>
                  </a:cubicBezTo>
                  <a:lnTo>
                    <a:pt x="3" y="121"/>
                  </a:lnTo>
                  <a:cubicBezTo>
                    <a:pt x="5" y="124"/>
                    <a:pt x="8" y="125"/>
                    <a:pt x="11" y="125"/>
                  </a:cubicBezTo>
                  <a:lnTo>
                    <a:pt x="11" y="125"/>
                  </a:lnTo>
                  <a:cubicBezTo>
                    <a:pt x="13" y="125"/>
                    <a:pt x="15" y="124"/>
                    <a:pt x="17" y="123"/>
                  </a:cubicBezTo>
                  <a:lnTo>
                    <a:pt x="56" y="92"/>
                  </a:lnTo>
                  <a:lnTo>
                    <a:pt x="56" y="136"/>
                  </a:lnTo>
                  <a:lnTo>
                    <a:pt x="56" y="136"/>
                  </a:lnTo>
                  <a:cubicBezTo>
                    <a:pt x="56" y="141"/>
                    <a:pt x="60" y="145"/>
                    <a:pt x="66" y="145"/>
                  </a:cubicBezTo>
                  <a:lnTo>
                    <a:pt x="66" y="145"/>
                  </a:lnTo>
                  <a:cubicBezTo>
                    <a:pt x="71" y="145"/>
                    <a:pt x="75" y="141"/>
                    <a:pt x="75" y="136"/>
                  </a:cubicBezTo>
                  <a:lnTo>
                    <a:pt x="75" y="92"/>
                  </a:lnTo>
                  <a:lnTo>
                    <a:pt x="114" y="123"/>
                  </a:lnTo>
                  <a:lnTo>
                    <a:pt x="114" y="123"/>
                  </a:lnTo>
                  <a:cubicBezTo>
                    <a:pt x="117" y="124"/>
                    <a:pt x="118" y="125"/>
                    <a:pt x="120" y="125"/>
                  </a:cubicBezTo>
                  <a:lnTo>
                    <a:pt x="120" y="125"/>
                  </a:lnTo>
                  <a:cubicBezTo>
                    <a:pt x="123" y="125"/>
                    <a:pt x="126" y="124"/>
                    <a:pt x="128" y="121"/>
                  </a:cubicBezTo>
                  <a:lnTo>
                    <a:pt x="128" y="121"/>
                  </a:lnTo>
                  <a:cubicBezTo>
                    <a:pt x="131" y="117"/>
                    <a:pt x="130" y="112"/>
                    <a:pt x="126" y="108"/>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6" name="Freeform 389">
              <a:extLst>
                <a:ext uri="{FF2B5EF4-FFF2-40B4-BE49-F238E27FC236}">
                  <a16:creationId xmlns:a16="http://schemas.microsoft.com/office/drawing/2014/main" id="{B93169AF-84FC-8049-9FAF-F855B7DE5552}"/>
                </a:ext>
              </a:extLst>
            </p:cNvPr>
            <p:cNvSpPr>
              <a:spLocks noChangeArrowheads="1"/>
            </p:cNvSpPr>
            <p:nvPr/>
          </p:nvSpPr>
          <p:spPr bwMode="auto">
            <a:xfrm>
              <a:off x="19791200" y="9780304"/>
              <a:ext cx="1087623" cy="1087623"/>
            </a:xfrm>
            <a:custGeom>
              <a:avLst/>
              <a:gdLst>
                <a:gd name="T0" fmla="*/ 872 w 873"/>
                <a:gd name="T1" fmla="*/ 436 h 873"/>
                <a:gd name="T2" fmla="*/ 872 w 873"/>
                <a:gd name="T3" fmla="*/ 436 h 873"/>
                <a:gd name="T4" fmla="*/ 436 w 873"/>
                <a:gd name="T5" fmla="*/ 872 h 873"/>
                <a:gd name="T6" fmla="*/ 436 w 873"/>
                <a:gd name="T7" fmla="*/ 872 h 873"/>
                <a:gd name="T8" fmla="*/ 0 w 873"/>
                <a:gd name="T9" fmla="*/ 436 h 873"/>
                <a:gd name="T10" fmla="*/ 0 w 873"/>
                <a:gd name="T11" fmla="*/ 436 h 873"/>
                <a:gd name="T12" fmla="*/ 436 w 873"/>
                <a:gd name="T13" fmla="*/ 0 h 873"/>
                <a:gd name="T14" fmla="*/ 436 w 873"/>
                <a:gd name="T15" fmla="*/ 0 h 873"/>
                <a:gd name="T16" fmla="*/ 872 w 873"/>
                <a:gd name="T17" fmla="*/ 436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3" h="873">
                  <a:moveTo>
                    <a:pt x="872" y="436"/>
                  </a:moveTo>
                  <a:lnTo>
                    <a:pt x="872" y="436"/>
                  </a:lnTo>
                  <a:cubicBezTo>
                    <a:pt x="872" y="677"/>
                    <a:pt x="677" y="872"/>
                    <a:pt x="436" y="872"/>
                  </a:cubicBezTo>
                  <a:lnTo>
                    <a:pt x="436" y="872"/>
                  </a:lnTo>
                  <a:cubicBezTo>
                    <a:pt x="195" y="872"/>
                    <a:pt x="0" y="677"/>
                    <a:pt x="0" y="436"/>
                  </a:cubicBezTo>
                  <a:lnTo>
                    <a:pt x="0" y="436"/>
                  </a:lnTo>
                  <a:cubicBezTo>
                    <a:pt x="0" y="195"/>
                    <a:pt x="195" y="0"/>
                    <a:pt x="436" y="0"/>
                  </a:cubicBezTo>
                  <a:lnTo>
                    <a:pt x="436" y="0"/>
                  </a:lnTo>
                  <a:cubicBezTo>
                    <a:pt x="677" y="0"/>
                    <a:pt x="872" y="195"/>
                    <a:pt x="872" y="436"/>
                  </a:cubicBezTo>
                </a:path>
              </a:pathLst>
            </a:custGeom>
            <a:solidFill>
              <a:srgbClr val="FFBF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7" name="Freeform 390">
              <a:extLst>
                <a:ext uri="{FF2B5EF4-FFF2-40B4-BE49-F238E27FC236}">
                  <a16:creationId xmlns:a16="http://schemas.microsoft.com/office/drawing/2014/main" id="{FB29B192-983E-0942-AC06-84F17AF647C1}"/>
                </a:ext>
              </a:extLst>
            </p:cNvPr>
            <p:cNvSpPr>
              <a:spLocks noChangeArrowheads="1"/>
            </p:cNvSpPr>
            <p:nvPr/>
          </p:nvSpPr>
          <p:spPr bwMode="auto">
            <a:xfrm>
              <a:off x="19999935" y="9934108"/>
              <a:ext cx="681137" cy="780013"/>
            </a:xfrm>
            <a:custGeom>
              <a:avLst/>
              <a:gdLst>
                <a:gd name="T0" fmla="*/ 270 w 545"/>
                <a:gd name="T1" fmla="*/ 0 h 626"/>
                <a:gd name="T2" fmla="*/ 0 w 545"/>
                <a:gd name="T3" fmla="*/ 157 h 626"/>
                <a:gd name="T4" fmla="*/ 2 w 545"/>
                <a:gd name="T5" fmla="*/ 470 h 626"/>
                <a:gd name="T6" fmla="*/ 270 w 545"/>
                <a:gd name="T7" fmla="*/ 625 h 626"/>
                <a:gd name="T8" fmla="*/ 544 w 545"/>
                <a:gd name="T9" fmla="*/ 467 h 626"/>
                <a:gd name="T10" fmla="*/ 542 w 545"/>
                <a:gd name="T11" fmla="*/ 154 h 626"/>
                <a:gd name="T12" fmla="*/ 270 w 545"/>
                <a:gd name="T13" fmla="*/ 0 h 626"/>
              </a:gdLst>
              <a:ahLst/>
              <a:cxnLst>
                <a:cxn ang="0">
                  <a:pos x="T0" y="T1"/>
                </a:cxn>
                <a:cxn ang="0">
                  <a:pos x="T2" y="T3"/>
                </a:cxn>
                <a:cxn ang="0">
                  <a:pos x="T4" y="T5"/>
                </a:cxn>
                <a:cxn ang="0">
                  <a:pos x="T6" y="T7"/>
                </a:cxn>
                <a:cxn ang="0">
                  <a:pos x="T8" y="T9"/>
                </a:cxn>
                <a:cxn ang="0">
                  <a:pos x="T10" y="T11"/>
                </a:cxn>
                <a:cxn ang="0">
                  <a:pos x="T12" y="T13"/>
                </a:cxn>
              </a:cxnLst>
              <a:rect l="0" t="0" r="r" b="b"/>
              <a:pathLst>
                <a:path w="545" h="626">
                  <a:moveTo>
                    <a:pt x="270" y="0"/>
                  </a:moveTo>
                  <a:lnTo>
                    <a:pt x="0" y="157"/>
                  </a:lnTo>
                  <a:lnTo>
                    <a:pt x="2" y="470"/>
                  </a:lnTo>
                  <a:lnTo>
                    <a:pt x="270" y="625"/>
                  </a:lnTo>
                  <a:lnTo>
                    <a:pt x="544" y="467"/>
                  </a:lnTo>
                  <a:lnTo>
                    <a:pt x="542" y="154"/>
                  </a:lnTo>
                  <a:lnTo>
                    <a:pt x="270" y="0"/>
                  </a:lnTo>
                </a:path>
              </a:pathLst>
            </a:custGeom>
            <a:solidFill>
              <a:schemeClr val="accent4"/>
            </a:solidFill>
            <a:ln>
              <a:noFill/>
            </a:ln>
            <a:effectLst/>
          </p:spPr>
          <p:txBody>
            <a:bodyPr wrap="none" anchor="ctr"/>
            <a:lstStyle/>
            <a:p>
              <a:endParaRPr lang="en-US" dirty="0">
                <a:latin typeface="Poppins" pitchFamily="2" charset="77"/>
              </a:endParaRPr>
            </a:p>
          </p:txBody>
        </p:sp>
        <p:sp>
          <p:nvSpPr>
            <p:cNvPr id="48" name="Freeform 391">
              <a:extLst>
                <a:ext uri="{FF2B5EF4-FFF2-40B4-BE49-F238E27FC236}">
                  <a16:creationId xmlns:a16="http://schemas.microsoft.com/office/drawing/2014/main" id="{8393A44E-B81C-6E41-88AC-68027174ED90}"/>
                </a:ext>
              </a:extLst>
            </p:cNvPr>
            <p:cNvSpPr>
              <a:spLocks noChangeArrowheads="1"/>
            </p:cNvSpPr>
            <p:nvPr/>
          </p:nvSpPr>
          <p:spPr bwMode="auto">
            <a:xfrm>
              <a:off x="19999935" y="9934108"/>
              <a:ext cx="335077" cy="780013"/>
            </a:xfrm>
            <a:custGeom>
              <a:avLst/>
              <a:gdLst>
                <a:gd name="T0" fmla="*/ 270 w 271"/>
                <a:gd name="T1" fmla="*/ 0 h 626"/>
                <a:gd name="T2" fmla="*/ 0 w 271"/>
                <a:gd name="T3" fmla="*/ 157 h 626"/>
                <a:gd name="T4" fmla="*/ 2 w 271"/>
                <a:gd name="T5" fmla="*/ 470 h 626"/>
                <a:gd name="T6" fmla="*/ 270 w 271"/>
                <a:gd name="T7" fmla="*/ 625 h 626"/>
                <a:gd name="T8" fmla="*/ 270 w 271"/>
                <a:gd name="T9" fmla="*/ 0 h 626"/>
              </a:gdLst>
              <a:ahLst/>
              <a:cxnLst>
                <a:cxn ang="0">
                  <a:pos x="T0" y="T1"/>
                </a:cxn>
                <a:cxn ang="0">
                  <a:pos x="T2" y="T3"/>
                </a:cxn>
                <a:cxn ang="0">
                  <a:pos x="T4" y="T5"/>
                </a:cxn>
                <a:cxn ang="0">
                  <a:pos x="T6" y="T7"/>
                </a:cxn>
                <a:cxn ang="0">
                  <a:pos x="T8" y="T9"/>
                </a:cxn>
              </a:cxnLst>
              <a:rect l="0" t="0" r="r" b="b"/>
              <a:pathLst>
                <a:path w="271" h="626">
                  <a:moveTo>
                    <a:pt x="270" y="0"/>
                  </a:moveTo>
                  <a:lnTo>
                    <a:pt x="0" y="157"/>
                  </a:lnTo>
                  <a:lnTo>
                    <a:pt x="2" y="470"/>
                  </a:lnTo>
                  <a:lnTo>
                    <a:pt x="270" y="625"/>
                  </a:lnTo>
                  <a:lnTo>
                    <a:pt x="270" y="0"/>
                  </a:lnTo>
                </a:path>
              </a:pathLst>
            </a:custGeom>
            <a:solidFill>
              <a:schemeClr val="accent3">
                <a:alpha val="50000"/>
              </a:schemeClr>
            </a:solidFill>
            <a:ln>
              <a:noFill/>
            </a:ln>
            <a:effectLst/>
          </p:spPr>
          <p:txBody>
            <a:bodyPr wrap="none" anchor="ctr"/>
            <a:lstStyle/>
            <a:p>
              <a:endParaRPr lang="en-US" dirty="0">
                <a:latin typeface="Poppins" pitchFamily="2" charset="77"/>
              </a:endParaRPr>
            </a:p>
          </p:txBody>
        </p:sp>
        <p:sp>
          <p:nvSpPr>
            <p:cNvPr id="49" name="Freeform 392">
              <a:extLst>
                <a:ext uri="{FF2B5EF4-FFF2-40B4-BE49-F238E27FC236}">
                  <a16:creationId xmlns:a16="http://schemas.microsoft.com/office/drawing/2014/main" id="{3875124A-1A41-3349-A307-DB27F2C5F92E}"/>
                </a:ext>
              </a:extLst>
            </p:cNvPr>
            <p:cNvSpPr>
              <a:spLocks noChangeArrowheads="1"/>
            </p:cNvSpPr>
            <p:nvPr/>
          </p:nvSpPr>
          <p:spPr bwMode="auto">
            <a:xfrm>
              <a:off x="20153741" y="10115379"/>
              <a:ext cx="362541" cy="417472"/>
            </a:xfrm>
            <a:custGeom>
              <a:avLst/>
              <a:gdLst>
                <a:gd name="T0" fmla="*/ 144 w 290"/>
                <a:gd name="T1" fmla="*/ 0 h 333"/>
                <a:gd name="T2" fmla="*/ 0 w 290"/>
                <a:gd name="T3" fmla="*/ 84 h 333"/>
                <a:gd name="T4" fmla="*/ 1 w 290"/>
                <a:gd name="T5" fmla="*/ 250 h 333"/>
                <a:gd name="T6" fmla="*/ 144 w 290"/>
                <a:gd name="T7" fmla="*/ 332 h 333"/>
                <a:gd name="T8" fmla="*/ 289 w 290"/>
                <a:gd name="T9" fmla="*/ 249 h 333"/>
                <a:gd name="T10" fmla="*/ 289 w 290"/>
                <a:gd name="T11" fmla="*/ 83 h 333"/>
                <a:gd name="T12" fmla="*/ 144 w 290"/>
                <a:gd name="T13" fmla="*/ 0 h 333"/>
              </a:gdLst>
              <a:ahLst/>
              <a:cxnLst>
                <a:cxn ang="0">
                  <a:pos x="T0" y="T1"/>
                </a:cxn>
                <a:cxn ang="0">
                  <a:pos x="T2" y="T3"/>
                </a:cxn>
                <a:cxn ang="0">
                  <a:pos x="T4" y="T5"/>
                </a:cxn>
                <a:cxn ang="0">
                  <a:pos x="T6" y="T7"/>
                </a:cxn>
                <a:cxn ang="0">
                  <a:pos x="T8" y="T9"/>
                </a:cxn>
                <a:cxn ang="0">
                  <a:pos x="T10" y="T11"/>
                </a:cxn>
                <a:cxn ang="0">
                  <a:pos x="T12" y="T13"/>
                </a:cxn>
              </a:cxnLst>
              <a:rect l="0" t="0" r="r" b="b"/>
              <a:pathLst>
                <a:path w="290" h="333">
                  <a:moveTo>
                    <a:pt x="144" y="0"/>
                  </a:moveTo>
                  <a:lnTo>
                    <a:pt x="0" y="84"/>
                  </a:lnTo>
                  <a:lnTo>
                    <a:pt x="1" y="250"/>
                  </a:lnTo>
                  <a:lnTo>
                    <a:pt x="144" y="332"/>
                  </a:lnTo>
                  <a:lnTo>
                    <a:pt x="289" y="249"/>
                  </a:lnTo>
                  <a:lnTo>
                    <a:pt x="289" y="83"/>
                  </a:lnTo>
                  <a:lnTo>
                    <a:pt x="144" y="0"/>
                  </a:lnTo>
                </a:path>
              </a:pathLst>
            </a:custGeom>
            <a:solidFill>
              <a:schemeClr val="bg1">
                <a:alpha val="50000"/>
              </a:schemeClr>
            </a:solidFill>
            <a:ln>
              <a:noFill/>
            </a:ln>
            <a:effectLst/>
          </p:spPr>
          <p:txBody>
            <a:bodyPr wrap="none" anchor="ctr"/>
            <a:lstStyle/>
            <a:p>
              <a:endParaRPr lang="en-US" dirty="0">
                <a:latin typeface="Poppins" pitchFamily="2" charset="77"/>
              </a:endParaRPr>
            </a:p>
          </p:txBody>
        </p:sp>
        <p:sp>
          <p:nvSpPr>
            <p:cNvPr id="50" name="Freeform 393">
              <a:extLst>
                <a:ext uri="{FF2B5EF4-FFF2-40B4-BE49-F238E27FC236}">
                  <a16:creationId xmlns:a16="http://schemas.microsoft.com/office/drawing/2014/main" id="{A9CC98D2-72BC-2242-8B2B-F996ABD0E3D3}"/>
                </a:ext>
              </a:extLst>
            </p:cNvPr>
            <p:cNvSpPr>
              <a:spLocks noChangeArrowheads="1"/>
            </p:cNvSpPr>
            <p:nvPr/>
          </p:nvSpPr>
          <p:spPr bwMode="auto">
            <a:xfrm>
              <a:off x="20230643" y="10197774"/>
              <a:ext cx="214231" cy="247190"/>
            </a:xfrm>
            <a:custGeom>
              <a:avLst/>
              <a:gdLst>
                <a:gd name="T0" fmla="*/ 85 w 173"/>
                <a:gd name="T1" fmla="*/ 0 h 200"/>
                <a:gd name="T2" fmla="*/ 0 w 173"/>
                <a:gd name="T3" fmla="*/ 50 h 200"/>
                <a:gd name="T4" fmla="*/ 0 w 173"/>
                <a:gd name="T5" fmla="*/ 149 h 200"/>
                <a:gd name="T6" fmla="*/ 85 w 173"/>
                <a:gd name="T7" fmla="*/ 199 h 200"/>
                <a:gd name="T8" fmla="*/ 172 w 173"/>
                <a:gd name="T9" fmla="*/ 149 h 200"/>
                <a:gd name="T10" fmla="*/ 172 w 173"/>
                <a:gd name="T11" fmla="*/ 49 h 200"/>
                <a:gd name="T12" fmla="*/ 85 w 173"/>
                <a:gd name="T13" fmla="*/ 0 h 200"/>
              </a:gdLst>
              <a:ahLst/>
              <a:cxnLst>
                <a:cxn ang="0">
                  <a:pos x="T0" y="T1"/>
                </a:cxn>
                <a:cxn ang="0">
                  <a:pos x="T2" y="T3"/>
                </a:cxn>
                <a:cxn ang="0">
                  <a:pos x="T4" y="T5"/>
                </a:cxn>
                <a:cxn ang="0">
                  <a:pos x="T6" y="T7"/>
                </a:cxn>
                <a:cxn ang="0">
                  <a:pos x="T8" y="T9"/>
                </a:cxn>
                <a:cxn ang="0">
                  <a:pos x="T10" y="T11"/>
                </a:cxn>
                <a:cxn ang="0">
                  <a:pos x="T12" y="T13"/>
                </a:cxn>
              </a:cxnLst>
              <a:rect l="0" t="0" r="r" b="b"/>
              <a:pathLst>
                <a:path w="173" h="200">
                  <a:moveTo>
                    <a:pt x="85" y="0"/>
                  </a:moveTo>
                  <a:lnTo>
                    <a:pt x="0" y="50"/>
                  </a:lnTo>
                  <a:lnTo>
                    <a:pt x="0" y="149"/>
                  </a:lnTo>
                  <a:lnTo>
                    <a:pt x="85" y="199"/>
                  </a:lnTo>
                  <a:lnTo>
                    <a:pt x="172" y="149"/>
                  </a:lnTo>
                  <a:lnTo>
                    <a:pt x="172" y="49"/>
                  </a:lnTo>
                  <a:lnTo>
                    <a:pt x="85" y="0"/>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1" name="Freeform 394">
              <a:extLst>
                <a:ext uri="{FF2B5EF4-FFF2-40B4-BE49-F238E27FC236}">
                  <a16:creationId xmlns:a16="http://schemas.microsoft.com/office/drawing/2014/main" id="{1F01C5BE-9B4A-8543-BBFB-BCFAAB871D17}"/>
                </a:ext>
              </a:extLst>
            </p:cNvPr>
            <p:cNvSpPr>
              <a:spLocks noChangeArrowheads="1"/>
            </p:cNvSpPr>
            <p:nvPr/>
          </p:nvSpPr>
          <p:spPr bwMode="auto">
            <a:xfrm>
              <a:off x="20274587" y="10252706"/>
              <a:ext cx="120848" cy="142819"/>
            </a:xfrm>
            <a:custGeom>
              <a:avLst/>
              <a:gdLst>
                <a:gd name="T0" fmla="*/ 48 w 99"/>
                <a:gd name="T1" fmla="*/ 0 h 113"/>
                <a:gd name="T2" fmla="*/ 0 w 99"/>
                <a:gd name="T3" fmla="*/ 29 h 113"/>
                <a:gd name="T4" fmla="*/ 0 w 99"/>
                <a:gd name="T5" fmla="*/ 84 h 113"/>
                <a:gd name="T6" fmla="*/ 48 w 99"/>
                <a:gd name="T7" fmla="*/ 112 h 113"/>
                <a:gd name="T8" fmla="*/ 98 w 99"/>
                <a:gd name="T9" fmla="*/ 84 h 113"/>
                <a:gd name="T10" fmla="*/ 97 w 99"/>
                <a:gd name="T11" fmla="*/ 28 h 113"/>
                <a:gd name="T12" fmla="*/ 48 w 99"/>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99" h="113">
                  <a:moveTo>
                    <a:pt x="48" y="0"/>
                  </a:moveTo>
                  <a:lnTo>
                    <a:pt x="0" y="29"/>
                  </a:lnTo>
                  <a:lnTo>
                    <a:pt x="0" y="84"/>
                  </a:lnTo>
                  <a:lnTo>
                    <a:pt x="48" y="112"/>
                  </a:lnTo>
                  <a:lnTo>
                    <a:pt x="98" y="84"/>
                  </a:lnTo>
                  <a:lnTo>
                    <a:pt x="97" y="28"/>
                  </a:lnTo>
                  <a:lnTo>
                    <a:pt x="48"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2" name="Freeform 395">
              <a:extLst>
                <a:ext uri="{FF2B5EF4-FFF2-40B4-BE49-F238E27FC236}">
                  <a16:creationId xmlns:a16="http://schemas.microsoft.com/office/drawing/2014/main" id="{A5AB5A91-1A1F-4043-899A-EE1BA9A1420B}"/>
                </a:ext>
              </a:extLst>
            </p:cNvPr>
            <p:cNvSpPr>
              <a:spLocks noChangeArrowheads="1"/>
            </p:cNvSpPr>
            <p:nvPr/>
          </p:nvSpPr>
          <p:spPr bwMode="auto">
            <a:xfrm>
              <a:off x="19791200" y="9780304"/>
              <a:ext cx="1087623" cy="543814"/>
            </a:xfrm>
            <a:custGeom>
              <a:avLst/>
              <a:gdLst>
                <a:gd name="T0" fmla="*/ 436 w 873"/>
                <a:gd name="T1" fmla="*/ 0 h 437"/>
                <a:gd name="T2" fmla="*/ 436 w 873"/>
                <a:gd name="T3" fmla="*/ 0 h 437"/>
                <a:gd name="T4" fmla="*/ 0 w 873"/>
                <a:gd name="T5" fmla="*/ 436 h 437"/>
                <a:gd name="T6" fmla="*/ 872 w 873"/>
                <a:gd name="T7" fmla="*/ 436 h 437"/>
                <a:gd name="T8" fmla="*/ 872 w 873"/>
                <a:gd name="T9" fmla="*/ 436 h 437"/>
                <a:gd name="T10" fmla="*/ 436 w 873"/>
                <a:gd name="T11" fmla="*/ 0 h 437"/>
              </a:gdLst>
              <a:ahLst/>
              <a:cxnLst>
                <a:cxn ang="0">
                  <a:pos x="T0" y="T1"/>
                </a:cxn>
                <a:cxn ang="0">
                  <a:pos x="T2" y="T3"/>
                </a:cxn>
                <a:cxn ang="0">
                  <a:pos x="T4" y="T5"/>
                </a:cxn>
                <a:cxn ang="0">
                  <a:pos x="T6" y="T7"/>
                </a:cxn>
                <a:cxn ang="0">
                  <a:pos x="T8" y="T9"/>
                </a:cxn>
                <a:cxn ang="0">
                  <a:pos x="T10" y="T11"/>
                </a:cxn>
              </a:cxnLst>
              <a:rect l="0" t="0" r="r" b="b"/>
              <a:pathLst>
                <a:path w="873" h="437">
                  <a:moveTo>
                    <a:pt x="436" y="0"/>
                  </a:moveTo>
                  <a:lnTo>
                    <a:pt x="436" y="0"/>
                  </a:lnTo>
                  <a:cubicBezTo>
                    <a:pt x="195" y="0"/>
                    <a:pt x="0" y="195"/>
                    <a:pt x="0" y="436"/>
                  </a:cubicBezTo>
                  <a:lnTo>
                    <a:pt x="872" y="436"/>
                  </a:lnTo>
                  <a:lnTo>
                    <a:pt x="872" y="436"/>
                  </a:lnTo>
                  <a:cubicBezTo>
                    <a:pt x="872" y="195"/>
                    <a:pt x="677" y="0"/>
                    <a:pt x="436" y="0"/>
                  </a:cubicBezTo>
                </a:path>
              </a:pathLst>
            </a:custGeom>
            <a:solidFill>
              <a:srgbClr val="FFFFFF">
                <a:alpha val="30000"/>
              </a:srgbClr>
            </a:solidFill>
            <a:ln>
              <a:noFill/>
            </a:ln>
            <a:effectLst/>
          </p:spPr>
          <p:txBody>
            <a:bodyPr wrap="none" anchor="ctr"/>
            <a:lstStyle/>
            <a:p>
              <a:endParaRPr lang="en-US" dirty="0">
                <a:latin typeface="Poppins" pitchFamily="2" charset="77"/>
              </a:endParaRPr>
            </a:p>
          </p:txBody>
        </p:sp>
        <p:sp>
          <p:nvSpPr>
            <p:cNvPr id="53" name="Freeform 396">
              <a:extLst>
                <a:ext uri="{FF2B5EF4-FFF2-40B4-BE49-F238E27FC236}">
                  <a16:creationId xmlns:a16="http://schemas.microsoft.com/office/drawing/2014/main" id="{8562C572-2D00-7746-9766-6FA9751F3A03}"/>
                </a:ext>
              </a:extLst>
            </p:cNvPr>
            <p:cNvSpPr>
              <a:spLocks noChangeArrowheads="1"/>
            </p:cNvSpPr>
            <p:nvPr/>
          </p:nvSpPr>
          <p:spPr bwMode="auto">
            <a:xfrm>
              <a:off x="20197685" y="11625966"/>
              <a:ext cx="670152" cy="368035"/>
            </a:xfrm>
            <a:custGeom>
              <a:avLst/>
              <a:gdLst>
                <a:gd name="T0" fmla="*/ 148 w 538"/>
                <a:gd name="T1" fmla="*/ 0 h 297"/>
                <a:gd name="T2" fmla="*/ 342 w 538"/>
                <a:gd name="T3" fmla="*/ 0 h 297"/>
                <a:gd name="T4" fmla="*/ 537 w 538"/>
                <a:gd name="T5" fmla="*/ 0 h 297"/>
                <a:gd name="T6" fmla="*/ 537 w 538"/>
                <a:gd name="T7" fmla="*/ 148 h 297"/>
                <a:gd name="T8" fmla="*/ 537 w 538"/>
                <a:gd name="T9" fmla="*/ 296 h 297"/>
                <a:gd name="T10" fmla="*/ 342 w 538"/>
                <a:gd name="T11" fmla="*/ 296 h 297"/>
                <a:gd name="T12" fmla="*/ 148 w 538"/>
                <a:gd name="T13" fmla="*/ 296 h 297"/>
                <a:gd name="T14" fmla="*/ 148 w 538"/>
                <a:gd name="T15" fmla="*/ 296 h 297"/>
                <a:gd name="T16" fmla="*/ 43 w 538"/>
                <a:gd name="T17" fmla="*/ 252 h 297"/>
                <a:gd name="T18" fmla="*/ 43 w 538"/>
                <a:gd name="T19" fmla="*/ 252 h 297"/>
                <a:gd name="T20" fmla="*/ 0 w 538"/>
                <a:gd name="T21" fmla="*/ 148 h 297"/>
                <a:gd name="T22" fmla="*/ 0 w 538"/>
                <a:gd name="T23" fmla="*/ 148 h 297"/>
                <a:gd name="T24" fmla="*/ 0 w 538"/>
                <a:gd name="T25" fmla="*/ 148 h 297"/>
                <a:gd name="T26" fmla="*/ 0 w 538"/>
                <a:gd name="T27" fmla="*/ 148 h 297"/>
                <a:gd name="T28" fmla="*/ 43 w 538"/>
                <a:gd name="T29" fmla="*/ 43 h 297"/>
                <a:gd name="T30" fmla="*/ 43 w 538"/>
                <a:gd name="T31" fmla="*/ 43 h 297"/>
                <a:gd name="T32" fmla="*/ 148 w 538"/>
                <a:gd name="T33"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8" h="297">
                  <a:moveTo>
                    <a:pt x="148" y="0"/>
                  </a:moveTo>
                  <a:lnTo>
                    <a:pt x="342" y="0"/>
                  </a:lnTo>
                  <a:lnTo>
                    <a:pt x="537" y="0"/>
                  </a:lnTo>
                  <a:lnTo>
                    <a:pt x="537" y="148"/>
                  </a:lnTo>
                  <a:lnTo>
                    <a:pt x="537" y="296"/>
                  </a:lnTo>
                  <a:lnTo>
                    <a:pt x="342" y="296"/>
                  </a:lnTo>
                  <a:lnTo>
                    <a:pt x="148" y="296"/>
                  </a:lnTo>
                  <a:lnTo>
                    <a:pt x="148" y="296"/>
                  </a:lnTo>
                  <a:cubicBezTo>
                    <a:pt x="107" y="296"/>
                    <a:pt x="70" y="279"/>
                    <a:pt x="43" y="252"/>
                  </a:cubicBezTo>
                  <a:lnTo>
                    <a:pt x="43" y="252"/>
                  </a:lnTo>
                  <a:cubicBezTo>
                    <a:pt x="17" y="226"/>
                    <a:pt x="0" y="189"/>
                    <a:pt x="0" y="148"/>
                  </a:cubicBezTo>
                  <a:lnTo>
                    <a:pt x="0" y="148"/>
                  </a:lnTo>
                  <a:lnTo>
                    <a:pt x="0" y="148"/>
                  </a:lnTo>
                  <a:lnTo>
                    <a:pt x="0" y="148"/>
                  </a:lnTo>
                  <a:cubicBezTo>
                    <a:pt x="0" y="107"/>
                    <a:pt x="17" y="70"/>
                    <a:pt x="43" y="43"/>
                  </a:cubicBezTo>
                  <a:lnTo>
                    <a:pt x="43" y="43"/>
                  </a:lnTo>
                  <a:cubicBezTo>
                    <a:pt x="70" y="16"/>
                    <a:pt x="107" y="0"/>
                    <a:pt x="148" y="0"/>
                  </a:cubicBezTo>
                </a:path>
              </a:pathLst>
            </a:custGeom>
            <a:solidFill>
              <a:srgbClr val="E6AB0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4" name="Freeform 397">
              <a:extLst>
                <a:ext uri="{FF2B5EF4-FFF2-40B4-BE49-F238E27FC236}">
                  <a16:creationId xmlns:a16="http://schemas.microsoft.com/office/drawing/2014/main" id="{D4233F7B-CD8C-4444-A4E1-FDE7577CE585}"/>
                </a:ext>
              </a:extLst>
            </p:cNvPr>
            <p:cNvSpPr>
              <a:spLocks noChangeArrowheads="1"/>
            </p:cNvSpPr>
            <p:nvPr/>
          </p:nvSpPr>
          <p:spPr bwMode="auto">
            <a:xfrm>
              <a:off x="20697553" y="11625966"/>
              <a:ext cx="368032" cy="368035"/>
            </a:xfrm>
            <a:custGeom>
              <a:avLst/>
              <a:gdLst>
                <a:gd name="T0" fmla="*/ 296 w 297"/>
                <a:gd name="T1" fmla="*/ 148 h 297"/>
                <a:gd name="T2" fmla="*/ 296 w 297"/>
                <a:gd name="T3" fmla="*/ 148 h 297"/>
                <a:gd name="T4" fmla="*/ 148 w 297"/>
                <a:gd name="T5" fmla="*/ 296 h 297"/>
                <a:gd name="T6" fmla="*/ 148 w 297"/>
                <a:gd name="T7" fmla="*/ 296 h 297"/>
                <a:gd name="T8" fmla="*/ 0 w 297"/>
                <a:gd name="T9" fmla="*/ 148 h 297"/>
                <a:gd name="T10" fmla="*/ 0 w 297"/>
                <a:gd name="T11" fmla="*/ 148 h 297"/>
                <a:gd name="T12" fmla="*/ 148 w 297"/>
                <a:gd name="T13" fmla="*/ 0 h 297"/>
                <a:gd name="T14" fmla="*/ 148 w 297"/>
                <a:gd name="T15" fmla="*/ 0 h 297"/>
                <a:gd name="T16" fmla="*/ 296 w 297"/>
                <a:gd name="T17" fmla="*/ 148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297">
                  <a:moveTo>
                    <a:pt x="296" y="148"/>
                  </a:moveTo>
                  <a:lnTo>
                    <a:pt x="296" y="148"/>
                  </a:lnTo>
                  <a:cubicBezTo>
                    <a:pt x="296" y="230"/>
                    <a:pt x="230" y="296"/>
                    <a:pt x="148" y="296"/>
                  </a:cubicBezTo>
                  <a:lnTo>
                    <a:pt x="148" y="296"/>
                  </a:lnTo>
                  <a:cubicBezTo>
                    <a:pt x="66" y="296"/>
                    <a:pt x="0" y="230"/>
                    <a:pt x="0" y="148"/>
                  </a:cubicBezTo>
                  <a:lnTo>
                    <a:pt x="0" y="148"/>
                  </a:lnTo>
                  <a:cubicBezTo>
                    <a:pt x="0" y="66"/>
                    <a:pt x="66" y="0"/>
                    <a:pt x="148" y="0"/>
                  </a:cubicBezTo>
                  <a:lnTo>
                    <a:pt x="148" y="0"/>
                  </a:lnTo>
                  <a:cubicBezTo>
                    <a:pt x="230" y="0"/>
                    <a:pt x="296" y="66"/>
                    <a:pt x="296" y="148"/>
                  </a:cubicBezTo>
                </a:path>
              </a:pathLst>
            </a:custGeom>
            <a:solidFill>
              <a:srgbClr val="36B37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5" name="Freeform 398">
              <a:extLst>
                <a:ext uri="{FF2B5EF4-FFF2-40B4-BE49-F238E27FC236}">
                  <a16:creationId xmlns:a16="http://schemas.microsoft.com/office/drawing/2014/main" id="{8B788434-540E-3C43-B5AF-78C88F2D033A}"/>
                </a:ext>
              </a:extLst>
            </p:cNvPr>
            <p:cNvSpPr>
              <a:spLocks noChangeArrowheads="1"/>
            </p:cNvSpPr>
            <p:nvPr/>
          </p:nvSpPr>
          <p:spPr bwMode="auto">
            <a:xfrm>
              <a:off x="20807414" y="11735827"/>
              <a:ext cx="192256" cy="148314"/>
            </a:xfrm>
            <a:custGeom>
              <a:avLst/>
              <a:gdLst>
                <a:gd name="T0" fmla="*/ 43 w 154"/>
                <a:gd name="T1" fmla="*/ 119 h 120"/>
                <a:gd name="T2" fmla="*/ 43 w 154"/>
                <a:gd name="T3" fmla="*/ 119 h 120"/>
                <a:gd name="T4" fmla="*/ 37 w 154"/>
                <a:gd name="T5" fmla="*/ 116 h 120"/>
                <a:gd name="T6" fmla="*/ 4 w 154"/>
                <a:gd name="T7" fmla="*/ 83 h 120"/>
                <a:gd name="T8" fmla="*/ 4 w 154"/>
                <a:gd name="T9" fmla="*/ 83 h 120"/>
                <a:gd name="T10" fmla="*/ 4 w 154"/>
                <a:gd name="T11" fmla="*/ 70 h 120"/>
                <a:gd name="T12" fmla="*/ 4 w 154"/>
                <a:gd name="T13" fmla="*/ 70 h 120"/>
                <a:gd name="T14" fmla="*/ 17 w 154"/>
                <a:gd name="T15" fmla="*/ 70 h 120"/>
                <a:gd name="T16" fmla="*/ 43 w 154"/>
                <a:gd name="T17" fmla="*/ 97 h 120"/>
                <a:gd name="T18" fmla="*/ 136 w 154"/>
                <a:gd name="T19" fmla="*/ 4 h 120"/>
                <a:gd name="T20" fmla="*/ 136 w 154"/>
                <a:gd name="T21" fmla="*/ 4 h 120"/>
                <a:gd name="T22" fmla="*/ 149 w 154"/>
                <a:gd name="T23" fmla="*/ 4 h 120"/>
                <a:gd name="T24" fmla="*/ 149 w 154"/>
                <a:gd name="T25" fmla="*/ 4 h 120"/>
                <a:gd name="T26" fmla="*/ 149 w 154"/>
                <a:gd name="T27" fmla="*/ 17 h 120"/>
                <a:gd name="T28" fmla="*/ 50 w 154"/>
                <a:gd name="T29" fmla="*/ 116 h 120"/>
                <a:gd name="T30" fmla="*/ 50 w 154"/>
                <a:gd name="T31" fmla="*/ 116 h 120"/>
                <a:gd name="T32" fmla="*/ 43 w 154"/>
                <a:gd name="T33" fmla="*/ 11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20">
                  <a:moveTo>
                    <a:pt x="43" y="119"/>
                  </a:moveTo>
                  <a:lnTo>
                    <a:pt x="43" y="119"/>
                  </a:lnTo>
                  <a:cubicBezTo>
                    <a:pt x="41" y="119"/>
                    <a:pt x="39" y="118"/>
                    <a:pt x="37" y="116"/>
                  </a:cubicBezTo>
                  <a:lnTo>
                    <a:pt x="4" y="83"/>
                  </a:lnTo>
                  <a:lnTo>
                    <a:pt x="4" y="83"/>
                  </a:lnTo>
                  <a:cubicBezTo>
                    <a:pt x="0" y="79"/>
                    <a:pt x="0" y="73"/>
                    <a:pt x="4" y="70"/>
                  </a:cubicBezTo>
                  <a:lnTo>
                    <a:pt x="4" y="70"/>
                  </a:lnTo>
                  <a:cubicBezTo>
                    <a:pt x="7" y="66"/>
                    <a:pt x="14" y="66"/>
                    <a:pt x="17" y="70"/>
                  </a:cubicBezTo>
                  <a:lnTo>
                    <a:pt x="43" y="97"/>
                  </a:lnTo>
                  <a:lnTo>
                    <a:pt x="136" y="4"/>
                  </a:lnTo>
                  <a:lnTo>
                    <a:pt x="136" y="4"/>
                  </a:lnTo>
                  <a:cubicBezTo>
                    <a:pt x="140" y="0"/>
                    <a:pt x="146" y="0"/>
                    <a:pt x="149" y="4"/>
                  </a:cubicBezTo>
                  <a:lnTo>
                    <a:pt x="149" y="4"/>
                  </a:lnTo>
                  <a:cubicBezTo>
                    <a:pt x="153" y="7"/>
                    <a:pt x="153" y="13"/>
                    <a:pt x="149" y="17"/>
                  </a:cubicBezTo>
                  <a:lnTo>
                    <a:pt x="50" y="116"/>
                  </a:lnTo>
                  <a:lnTo>
                    <a:pt x="50" y="116"/>
                  </a:lnTo>
                  <a:cubicBezTo>
                    <a:pt x="48" y="118"/>
                    <a:pt x="46" y="119"/>
                    <a:pt x="43" y="119"/>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grpSp>
      <p:grpSp>
        <p:nvGrpSpPr>
          <p:cNvPr id="56" name="Group 55">
            <a:extLst>
              <a:ext uri="{FF2B5EF4-FFF2-40B4-BE49-F238E27FC236}">
                <a16:creationId xmlns:a16="http://schemas.microsoft.com/office/drawing/2014/main" id="{027DD25C-D489-1640-BD6E-12546B8FA0AB}"/>
              </a:ext>
            </a:extLst>
          </p:cNvPr>
          <p:cNvGrpSpPr/>
          <p:nvPr/>
        </p:nvGrpSpPr>
        <p:grpSpPr>
          <a:xfrm>
            <a:off x="6752420" y="4890152"/>
            <a:ext cx="1403471" cy="1205725"/>
            <a:chOff x="13501664" y="9780304"/>
            <a:chExt cx="2806942" cy="2411450"/>
          </a:xfrm>
        </p:grpSpPr>
        <p:sp>
          <p:nvSpPr>
            <p:cNvPr id="57" name="Freeform 399">
              <a:extLst>
                <a:ext uri="{FF2B5EF4-FFF2-40B4-BE49-F238E27FC236}">
                  <a16:creationId xmlns:a16="http://schemas.microsoft.com/office/drawing/2014/main" id="{2FD0FC2E-D319-D14D-924D-AD1A3B4BD3B0}"/>
                </a:ext>
              </a:extLst>
            </p:cNvPr>
            <p:cNvSpPr>
              <a:spLocks noChangeArrowheads="1"/>
            </p:cNvSpPr>
            <p:nvPr/>
          </p:nvSpPr>
          <p:spPr bwMode="auto">
            <a:xfrm>
              <a:off x="13765329" y="11521602"/>
              <a:ext cx="780013" cy="225212"/>
            </a:xfrm>
            <a:custGeom>
              <a:avLst/>
              <a:gdLst>
                <a:gd name="T0" fmla="*/ 627 w 628"/>
                <a:gd name="T1" fmla="*/ 90 h 179"/>
                <a:gd name="T2" fmla="*/ 627 w 628"/>
                <a:gd name="T3" fmla="*/ 90 h 179"/>
                <a:gd name="T4" fmla="*/ 314 w 628"/>
                <a:gd name="T5" fmla="*/ 178 h 179"/>
                <a:gd name="T6" fmla="*/ 314 w 628"/>
                <a:gd name="T7" fmla="*/ 178 h 179"/>
                <a:gd name="T8" fmla="*/ 0 w 628"/>
                <a:gd name="T9" fmla="*/ 90 h 179"/>
                <a:gd name="T10" fmla="*/ 0 w 628"/>
                <a:gd name="T11" fmla="*/ 0 h 179"/>
                <a:gd name="T12" fmla="*/ 627 w 628"/>
                <a:gd name="T13" fmla="*/ 3 h 179"/>
                <a:gd name="T14" fmla="*/ 627 w 628"/>
                <a:gd name="T15" fmla="*/ 90 h 1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8" h="179">
                  <a:moveTo>
                    <a:pt x="627" y="90"/>
                  </a:moveTo>
                  <a:lnTo>
                    <a:pt x="627" y="90"/>
                  </a:lnTo>
                  <a:cubicBezTo>
                    <a:pt x="627" y="139"/>
                    <a:pt x="487" y="178"/>
                    <a:pt x="314" y="178"/>
                  </a:cubicBezTo>
                  <a:lnTo>
                    <a:pt x="314" y="178"/>
                  </a:lnTo>
                  <a:cubicBezTo>
                    <a:pt x="140" y="178"/>
                    <a:pt x="0" y="139"/>
                    <a:pt x="0" y="90"/>
                  </a:cubicBezTo>
                  <a:lnTo>
                    <a:pt x="0" y="0"/>
                  </a:lnTo>
                  <a:lnTo>
                    <a:pt x="627" y="3"/>
                  </a:lnTo>
                  <a:lnTo>
                    <a:pt x="627" y="90"/>
                  </a:lnTo>
                </a:path>
              </a:pathLst>
            </a:custGeom>
            <a:solidFill>
              <a:srgbClr val="E6AB0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8" name="Freeform 400">
              <a:extLst>
                <a:ext uri="{FF2B5EF4-FFF2-40B4-BE49-F238E27FC236}">
                  <a16:creationId xmlns:a16="http://schemas.microsoft.com/office/drawing/2014/main" id="{0DC68357-534C-0842-BCAA-4F0A5A761A23}"/>
                </a:ext>
              </a:extLst>
            </p:cNvPr>
            <p:cNvSpPr>
              <a:spLocks noChangeArrowheads="1"/>
            </p:cNvSpPr>
            <p:nvPr/>
          </p:nvSpPr>
          <p:spPr bwMode="auto">
            <a:xfrm>
              <a:off x="13765329" y="11411739"/>
              <a:ext cx="780013" cy="219722"/>
            </a:xfrm>
            <a:custGeom>
              <a:avLst/>
              <a:gdLst>
                <a:gd name="T0" fmla="*/ 627 w 628"/>
                <a:gd name="T1" fmla="*/ 88 h 177"/>
                <a:gd name="T2" fmla="*/ 627 w 628"/>
                <a:gd name="T3" fmla="*/ 88 h 177"/>
                <a:gd name="T4" fmla="*/ 314 w 628"/>
                <a:gd name="T5" fmla="*/ 176 h 177"/>
                <a:gd name="T6" fmla="*/ 314 w 628"/>
                <a:gd name="T7" fmla="*/ 176 h 177"/>
                <a:gd name="T8" fmla="*/ 0 w 628"/>
                <a:gd name="T9" fmla="*/ 88 h 177"/>
                <a:gd name="T10" fmla="*/ 0 w 628"/>
                <a:gd name="T11" fmla="*/ 88 h 177"/>
                <a:gd name="T12" fmla="*/ 314 w 628"/>
                <a:gd name="T13" fmla="*/ 0 h 177"/>
                <a:gd name="T14" fmla="*/ 314 w 628"/>
                <a:gd name="T15" fmla="*/ 0 h 177"/>
                <a:gd name="T16" fmla="*/ 627 w 628"/>
                <a:gd name="T17" fmla="*/ 8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8" h="177">
                  <a:moveTo>
                    <a:pt x="627" y="88"/>
                  </a:moveTo>
                  <a:lnTo>
                    <a:pt x="627" y="88"/>
                  </a:lnTo>
                  <a:cubicBezTo>
                    <a:pt x="627" y="137"/>
                    <a:pt x="487" y="176"/>
                    <a:pt x="314" y="176"/>
                  </a:cubicBezTo>
                  <a:lnTo>
                    <a:pt x="314" y="176"/>
                  </a:lnTo>
                  <a:cubicBezTo>
                    <a:pt x="140" y="176"/>
                    <a:pt x="0" y="137"/>
                    <a:pt x="0" y="88"/>
                  </a:cubicBezTo>
                  <a:lnTo>
                    <a:pt x="0" y="88"/>
                  </a:lnTo>
                  <a:cubicBezTo>
                    <a:pt x="0" y="39"/>
                    <a:pt x="140" y="0"/>
                    <a:pt x="314" y="0"/>
                  </a:cubicBezTo>
                  <a:lnTo>
                    <a:pt x="314" y="0"/>
                  </a:lnTo>
                  <a:cubicBezTo>
                    <a:pt x="487" y="0"/>
                    <a:pt x="627" y="39"/>
                    <a:pt x="627" y="88"/>
                  </a:cubicBezTo>
                </a:path>
              </a:pathLst>
            </a:custGeom>
            <a:solidFill>
              <a:srgbClr val="FFBF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9" name="Freeform 401">
              <a:extLst>
                <a:ext uri="{FF2B5EF4-FFF2-40B4-BE49-F238E27FC236}">
                  <a16:creationId xmlns:a16="http://schemas.microsoft.com/office/drawing/2014/main" id="{13DBC6A9-B3F8-9144-B0C6-3B5DEED2C464}"/>
                </a:ext>
              </a:extLst>
            </p:cNvPr>
            <p:cNvSpPr>
              <a:spLocks noChangeArrowheads="1"/>
            </p:cNvSpPr>
            <p:nvPr/>
          </p:nvSpPr>
          <p:spPr bwMode="auto">
            <a:xfrm>
              <a:off x="13622508" y="11246950"/>
              <a:ext cx="785503" cy="225212"/>
            </a:xfrm>
            <a:custGeom>
              <a:avLst/>
              <a:gdLst>
                <a:gd name="T0" fmla="*/ 628 w 629"/>
                <a:gd name="T1" fmla="*/ 90 h 179"/>
                <a:gd name="T2" fmla="*/ 628 w 629"/>
                <a:gd name="T3" fmla="*/ 90 h 179"/>
                <a:gd name="T4" fmla="*/ 314 w 629"/>
                <a:gd name="T5" fmla="*/ 178 h 179"/>
                <a:gd name="T6" fmla="*/ 314 w 629"/>
                <a:gd name="T7" fmla="*/ 178 h 179"/>
                <a:gd name="T8" fmla="*/ 0 w 629"/>
                <a:gd name="T9" fmla="*/ 90 h 179"/>
                <a:gd name="T10" fmla="*/ 0 w 629"/>
                <a:gd name="T11" fmla="*/ 0 h 179"/>
                <a:gd name="T12" fmla="*/ 628 w 629"/>
                <a:gd name="T13" fmla="*/ 2 h 179"/>
                <a:gd name="T14" fmla="*/ 628 w 629"/>
                <a:gd name="T15" fmla="*/ 90 h 1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9" h="179">
                  <a:moveTo>
                    <a:pt x="628" y="90"/>
                  </a:moveTo>
                  <a:lnTo>
                    <a:pt x="628" y="90"/>
                  </a:lnTo>
                  <a:cubicBezTo>
                    <a:pt x="628" y="138"/>
                    <a:pt x="487" y="178"/>
                    <a:pt x="314" y="178"/>
                  </a:cubicBezTo>
                  <a:lnTo>
                    <a:pt x="314" y="178"/>
                  </a:lnTo>
                  <a:cubicBezTo>
                    <a:pt x="141" y="178"/>
                    <a:pt x="0" y="138"/>
                    <a:pt x="0" y="90"/>
                  </a:cubicBezTo>
                  <a:lnTo>
                    <a:pt x="0" y="0"/>
                  </a:lnTo>
                  <a:lnTo>
                    <a:pt x="628" y="2"/>
                  </a:lnTo>
                  <a:lnTo>
                    <a:pt x="628" y="90"/>
                  </a:lnTo>
                </a:path>
              </a:pathLst>
            </a:custGeom>
            <a:solidFill>
              <a:srgbClr val="E6AB0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60" name="Freeform 402">
              <a:extLst>
                <a:ext uri="{FF2B5EF4-FFF2-40B4-BE49-F238E27FC236}">
                  <a16:creationId xmlns:a16="http://schemas.microsoft.com/office/drawing/2014/main" id="{0842B746-F10D-B040-A29C-DB454942C807}"/>
                </a:ext>
              </a:extLst>
            </p:cNvPr>
            <p:cNvSpPr>
              <a:spLocks noChangeArrowheads="1"/>
            </p:cNvSpPr>
            <p:nvPr/>
          </p:nvSpPr>
          <p:spPr bwMode="auto">
            <a:xfrm>
              <a:off x="13622508" y="11137085"/>
              <a:ext cx="785503" cy="219722"/>
            </a:xfrm>
            <a:custGeom>
              <a:avLst/>
              <a:gdLst>
                <a:gd name="T0" fmla="*/ 628 w 629"/>
                <a:gd name="T1" fmla="*/ 89 h 177"/>
                <a:gd name="T2" fmla="*/ 628 w 629"/>
                <a:gd name="T3" fmla="*/ 89 h 177"/>
                <a:gd name="T4" fmla="*/ 314 w 629"/>
                <a:gd name="T5" fmla="*/ 176 h 177"/>
                <a:gd name="T6" fmla="*/ 314 w 629"/>
                <a:gd name="T7" fmla="*/ 176 h 177"/>
                <a:gd name="T8" fmla="*/ 0 w 629"/>
                <a:gd name="T9" fmla="*/ 89 h 177"/>
                <a:gd name="T10" fmla="*/ 0 w 629"/>
                <a:gd name="T11" fmla="*/ 89 h 177"/>
                <a:gd name="T12" fmla="*/ 314 w 629"/>
                <a:gd name="T13" fmla="*/ 0 h 177"/>
                <a:gd name="T14" fmla="*/ 314 w 629"/>
                <a:gd name="T15" fmla="*/ 0 h 177"/>
                <a:gd name="T16" fmla="*/ 628 w 629"/>
                <a:gd name="T17" fmla="*/ 8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9" h="177">
                  <a:moveTo>
                    <a:pt x="628" y="89"/>
                  </a:moveTo>
                  <a:lnTo>
                    <a:pt x="628" y="89"/>
                  </a:lnTo>
                  <a:cubicBezTo>
                    <a:pt x="628" y="137"/>
                    <a:pt x="487" y="176"/>
                    <a:pt x="314" y="176"/>
                  </a:cubicBezTo>
                  <a:lnTo>
                    <a:pt x="314" y="176"/>
                  </a:lnTo>
                  <a:cubicBezTo>
                    <a:pt x="141" y="176"/>
                    <a:pt x="0" y="137"/>
                    <a:pt x="0" y="89"/>
                  </a:cubicBezTo>
                  <a:lnTo>
                    <a:pt x="0" y="89"/>
                  </a:lnTo>
                  <a:cubicBezTo>
                    <a:pt x="0" y="40"/>
                    <a:pt x="141" y="0"/>
                    <a:pt x="314" y="0"/>
                  </a:cubicBezTo>
                  <a:lnTo>
                    <a:pt x="314" y="0"/>
                  </a:lnTo>
                  <a:cubicBezTo>
                    <a:pt x="487" y="0"/>
                    <a:pt x="628" y="40"/>
                    <a:pt x="628" y="89"/>
                  </a:cubicBezTo>
                </a:path>
              </a:pathLst>
            </a:custGeom>
            <a:solidFill>
              <a:srgbClr val="FFBF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61" name="Freeform 403">
              <a:extLst>
                <a:ext uri="{FF2B5EF4-FFF2-40B4-BE49-F238E27FC236}">
                  <a16:creationId xmlns:a16="http://schemas.microsoft.com/office/drawing/2014/main" id="{C1E5DF30-553C-5D4E-BDF1-8A530CFDB461}"/>
                </a:ext>
              </a:extLst>
            </p:cNvPr>
            <p:cNvSpPr>
              <a:spLocks noChangeArrowheads="1"/>
            </p:cNvSpPr>
            <p:nvPr/>
          </p:nvSpPr>
          <p:spPr bwMode="auto">
            <a:xfrm>
              <a:off x="13501664" y="11010745"/>
              <a:ext cx="780013" cy="225216"/>
            </a:xfrm>
            <a:custGeom>
              <a:avLst/>
              <a:gdLst>
                <a:gd name="T0" fmla="*/ 627 w 628"/>
                <a:gd name="T1" fmla="*/ 90 h 180"/>
                <a:gd name="T2" fmla="*/ 627 w 628"/>
                <a:gd name="T3" fmla="*/ 90 h 180"/>
                <a:gd name="T4" fmla="*/ 313 w 628"/>
                <a:gd name="T5" fmla="*/ 179 h 180"/>
                <a:gd name="T6" fmla="*/ 313 w 628"/>
                <a:gd name="T7" fmla="*/ 179 h 180"/>
                <a:gd name="T8" fmla="*/ 0 w 628"/>
                <a:gd name="T9" fmla="*/ 90 h 180"/>
                <a:gd name="T10" fmla="*/ 0 w 628"/>
                <a:gd name="T11" fmla="*/ 0 h 180"/>
                <a:gd name="T12" fmla="*/ 627 w 628"/>
                <a:gd name="T13" fmla="*/ 3 h 180"/>
                <a:gd name="T14" fmla="*/ 627 w 628"/>
                <a:gd name="T15" fmla="*/ 9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8" h="180">
                  <a:moveTo>
                    <a:pt x="627" y="90"/>
                  </a:moveTo>
                  <a:lnTo>
                    <a:pt x="627" y="90"/>
                  </a:lnTo>
                  <a:cubicBezTo>
                    <a:pt x="627" y="139"/>
                    <a:pt x="487" y="179"/>
                    <a:pt x="313" y="179"/>
                  </a:cubicBezTo>
                  <a:lnTo>
                    <a:pt x="313" y="179"/>
                  </a:lnTo>
                  <a:cubicBezTo>
                    <a:pt x="140" y="179"/>
                    <a:pt x="0" y="139"/>
                    <a:pt x="0" y="90"/>
                  </a:cubicBezTo>
                  <a:lnTo>
                    <a:pt x="0" y="0"/>
                  </a:lnTo>
                  <a:lnTo>
                    <a:pt x="627" y="3"/>
                  </a:lnTo>
                  <a:lnTo>
                    <a:pt x="627" y="90"/>
                  </a:lnTo>
                </a:path>
              </a:pathLst>
            </a:custGeom>
            <a:solidFill>
              <a:srgbClr val="E6AB0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62" name="Freeform 404">
              <a:extLst>
                <a:ext uri="{FF2B5EF4-FFF2-40B4-BE49-F238E27FC236}">
                  <a16:creationId xmlns:a16="http://schemas.microsoft.com/office/drawing/2014/main" id="{257AB631-95FF-B54D-AE63-3EDA05499C97}"/>
                </a:ext>
              </a:extLst>
            </p:cNvPr>
            <p:cNvSpPr>
              <a:spLocks noChangeArrowheads="1"/>
            </p:cNvSpPr>
            <p:nvPr/>
          </p:nvSpPr>
          <p:spPr bwMode="auto">
            <a:xfrm>
              <a:off x="13501664" y="10900884"/>
              <a:ext cx="780013" cy="219722"/>
            </a:xfrm>
            <a:custGeom>
              <a:avLst/>
              <a:gdLst>
                <a:gd name="T0" fmla="*/ 627 w 628"/>
                <a:gd name="T1" fmla="*/ 88 h 177"/>
                <a:gd name="T2" fmla="*/ 627 w 628"/>
                <a:gd name="T3" fmla="*/ 88 h 177"/>
                <a:gd name="T4" fmla="*/ 313 w 628"/>
                <a:gd name="T5" fmla="*/ 176 h 177"/>
                <a:gd name="T6" fmla="*/ 313 w 628"/>
                <a:gd name="T7" fmla="*/ 176 h 177"/>
                <a:gd name="T8" fmla="*/ 0 w 628"/>
                <a:gd name="T9" fmla="*/ 88 h 177"/>
                <a:gd name="T10" fmla="*/ 0 w 628"/>
                <a:gd name="T11" fmla="*/ 88 h 177"/>
                <a:gd name="T12" fmla="*/ 313 w 628"/>
                <a:gd name="T13" fmla="*/ 0 h 177"/>
                <a:gd name="T14" fmla="*/ 313 w 628"/>
                <a:gd name="T15" fmla="*/ 0 h 177"/>
                <a:gd name="T16" fmla="*/ 627 w 628"/>
                <a:gd name="T17" fmla="*/ 8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8" h="177">
                  <a:moveTo>
                    <a:pt x="627" y="88"/>
                  </a:moveTo>
                  <a:lnTo>
                    <a:pt x="627" y="88"/>
                  </a:lnTo>
                  <a:cubicBezTo>
                    <a:pt x="627" y="137"/>
                    <a:pt x="487" y="176"/>
                    <a:pt x="313" y="176"/>
                  </a:cubicBezTo>
                  <a:lnTo>
                    <a:pt x="313" y="176"/>
                  </a:lnTo>
                  <a:cubicBezTo>
                    <a:pt x="140" y="176"/>
                    <a:pt x="0" y="137"/>
                    <a:pt x="0" y="88"/>
                  </a:cubicBezTo>
                  <a:lnTo>
                    <a:pt x="0" y="88"/>
                  </a:lnTo>
                  <a:cubicBezTo>
                    <a:pt x="0" y="40"/>
                    <a:pt x="140" y="0"/>
                    <a:pt x="313" y="0"/>
                  </a:cubicBezTo>
                  <a:lnTo>
                    <a:pt x="313" y="0"/>
                  </a:lnTo>
                  <a:cubicBezTo>
                    <a:pt x="487" y="0"/>
                    <a:pt x="627" y="40"/>
                    <a:pt x="627" y="88"/>
                  </a:cubicBezTo>
                </a:path>
              </a:pathLst>
            </a:custGeom>
            <a:solidFill>
              <a:srgbClr val="FFBF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63" name="Freeform 405">
              <a:extLst>
                <a:ext uri="{FF2B5EF4-FFF2-40B4-BE49-F238E27FC236}">
                  <a16:creationId xmlns:a16="http://schemas.microsoft.com/office/drawing/2014/main" id="{F0951017-1EAA-8946-BFF3-33B8478EB597}"/>
                </a:ext>
              </a:extLst>
            </p:cNvPr>
            <p:cNvSpPr>
              <a:spLocks noChangeArrowheads="1"/>
            </p:cNvSpPr>
            <p:nvPr/>
          </p:nvSpPr>
          <p:spPr bwMode="auto">
            <a:xfrm>
              <a:off x="15259438" y="11521602"/>
              <a:ext cx="780013" cy="225212"/>
            </a:xfrm>
            <a:custGeom>
              <a:avLst/>
              <a:gdLst>
                <a:gd name="T0" fmla="*/ 0 w 628"/>
                <a:gd name="T1" fmla="*/ 90 h 179"/>
                <a:gd name="T2" fmla="*/ 0 w 628"/>
                <a:gd name="T3" fmla="*/ 90 h 179"/>
                <a:gd name="T4" fmla="*/ 314 w 628"/>
                <a:gd name="T5" fmla="*/ 178 h 179"/>
                <a:gd name="T6" fmla="*/ 314 w 628"/>
                <a:gd name="T7" fmla="*/ 178 h 179"/>
                <a:gd name="T8" fmla="*/ 627 w 628"/>
                <a:gd name="T9" fmla="*/ 90 h 179"/>
                <a:gd name="T10" fmla="*/ 627 w 628"/>
                <a:gd name="T11" fmla="*/ 0 h 179"/>
                <a:gd name="T12" fmla="*/ 0 w 628"/>
                <a:gd name="T13" fmla="*/ 3 h 179"/>
                <a:gd name="T14" fmla="*/ 0 w 628"/>
                <a:gd name="T15" fmla="*/ 90 h 1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8" h="179">
                  <a:moveTo>
                    <a:pt x="0" y="90"/>
                  </a:moveTo>
                  <a:lnTo>
                    <a:pt x="0" y="90"/>
                  </a:lnTo>
                  <a:cubicBezTo>
                    <a:pt x="0" y="139"/>
                    <a:pt x="140" y="178"/>
                    <a:pt x="314" y="178"/>
                  </a:cubicBezTo>
                  <a:lnTo>
                    <a:pt x="314" y="178"/>
                  </a:lnTo>
                  <a:cubicBezTo>
                    <a:pt x="487" y="178"/>
                    <a:pt x="627" y="139"/>
                    <a:pt x="627" y="90"/>
                  </a:cubicBezTo>
                  <a:lnTo>
                    <a:pt x="627" y="0"/>
                  </a:lnTo>
                  <a:lnTo>
                    <a:pt x="0" y="3"/>
                  </a:lnTo>
                  <a:lnTo>
                    <a:pt x="0" y="90"/>
                  </a:lnTo>
                </a:path>
              </a:pathLst>
            </a:custGeom>
            <a:solidFill>
              <a:srgbClr val="E6AB0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64" name="Freeform 406">
              <a:extLst>
                <a:ext uri="{FF2B5EF4-FFF2-40B4-BE49-F238E27FC236}">
                  <a16:creationId xmlns:a16="http://schemas.microsoft.com/office/drawing/2014/main" id="{C316AD3B-91B5-0742-A24E-C4E651676F42}"/>
                </a:ext>
              </a:extLst>
            </p:cNvPr>
            <p:cNvSpPr>
              <a:spLocks noChangeArrowheads="1"/>
            </p:cNvSpPr>
            <p:nvPr/>
          </p:nvSpPr>
          <p:spPr bwMode="auto">
            <a:xfrm>
              <a:off x="15259438" y="11411739"/>
              <a:ext cx="780013" cy="219722"/>
            </a:xfrm>
            <a:custGeom>
              <a:avLst/>
              <a:gdLst>
                <a:gd name="T0" fmla="*/ 0 w 628"/>
                <a:gd name="T1" fmla="*/ 88 h 177"/>
                <a:gd name="T2" fmla="*/ 0 w 628"/>
                <a:gd name="T3" fmla="*/ 88 h 177"/>
                <a:gd name="T4" fmla="*/ 314 w 628"/>
                <a:gd name="T5" fmla="*/ 176 h 177"/>
                <a:gd name="T6" fmla="*/ 314 w 628"/>
                <a:gd name="T7" fmla="*/ 176 h 177"/>
                <a:gd name="T8" fmla="*/ 627 w 628"/>
                <a:gd name="T9" fmla="*/ 88 h 177"/>
                <a:gd name="T10" fmla="*/ 627 w 628"/>
                <a:gd name="T11" fmla="*/ 88 h 177"/>
                <a:gd name="T12" fmla="*/ 314 w 628"/>
                <a:gd name="T13" fmla="*/ 0 h 177"/>
                <a:gd name="T14" fmla="*/ 314 w 628"/>
                <a:gd name="T15" fmla="*/ 0 h 177"/>
                <a:gd name="T16" fmla="*/ 0 w 628"/>
                <a:gd name="T17" fmla="*/ 8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8" h="177">
                  <a:moveTo>
                    <a:pt x="0" y="88"/>
                  </a:moveTo>
                  <a:lnTo>
                    <a:pt x="0" y="88"/>
                  </a:lnTo>
                  <a:cubicBezTo>
                    <a:pt x="0" y="137"/>
                    <a:pt x="140" y="176"/>
                    <a:pt x="314" y="176"/>
                  </a:cubicBezTo>
                  <a:lnTo>
                    <a:pt x="314" y="176"/>
                  </a:lnTo>
                  <a:cubicBezTo>
                    <a:pt x="487" y="176"/>
                    <a:pt x="627" y="137"/>
                    <a:pt x="627" y="88"/>
                  </a:cubicBezTo>
                  <a:lnTo>
                    <a:pt x="627" y="88"/>
                  </a:lnTo>
                  <a:cubicBezTo>
                    <a:pt x="627" y="39"/>
                    <a:pt x="487" y="0"/>
                    <a:pt x="314" y="0"/>
                  </a:cubicBezTo>
                  <a:lnTo>
                    <a:pt x="314" y="0"/>
                  </a:lnTo>
                  <a:cubicBezTo>
                    <a:pt x="140" y="0"/>
                    <a:pt x="0" y="39"/>
                    <a:pt x="0" y="88"/>
                  </a:cubicBezTo>
                </a:path>
              </a:pathLst>
            </a:custGeom>
            <a:solidFill>
              <a:srgbClr val="FFBF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65" name="Freeform 407">
              <a:extLst>
                <a:ext uri="{FF2B5EF4-FFF2-40B4-BE49-F238E27FC236}">
                  <a16:creationId xmlns:a16="http://schemas.microsoft.com/office/drawing/2014/main" id="{CFE3E622-5DC8-994C-938F-3FDEFC778027}"/>
                </a:ext>
              </a:extLst>
            </p:cNvPr>
            <p:cNvSpPr>
              <a:spLocks noChangeArrowheads="1"/>
            </p:cNvSpPr>
            <p:nvPr/>
          </p:nvSpPr>
          <p:spPr bwMode="auto">
            <a:xfrm>
              <a:off x="15402257" y="11246950"/>
              <a:ext cx="780013" cy="225212"/>
            </a:xfrm>
            <a:custGeom>
              <a:avLst/>
              <a:gdLst>
                <a:gd name="T0" fmla="*/ 0 w 628"/>
                <a:gd name="T1" fmla="*/ 90 h 179"/>
                <a:gd name="T2" fmla="*/ 0 w 628"/>
                <a:gd name="T3" fmla="*/ 90 h 179"/>
                <a:gd name="T4" fmla="*/ 313 w 628"/>
                <a:gd name="T5" fmla="*/ 178 h 179"/>
                <a:gd name="T6" fmla="*/ 313 w 628"/>
                <a:gd name="T7" fmla="*/ 178 h 179"/>
                <a:gd name="T8" fmla="*/ 627 w 628"/>
                <a:gd name="T9" fmla="*/ 90 h 179"/>
                <a:gd name="T10" fmla="*/ 627 w 628"/>
                <a:gd name="T11" fmla="*/ 0 h 179"/>
                <a:gd name="T12" fmla="*/ 0 w 628"/>
                <a:gd name="T13" fmla="*/ 2 h 179"/>
                <a:gd name="T14" fmla="*/ 0 w 628"/>
                <a:gd name="T15" fmla="*/ 90 h 1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8" h="179">
                  <a:moveTo>
                    <a:pt x="0" y="90"/>
                  </a:moveTo>
                  <a:lnTo>
                    <a:pt x="0" y="90"/>
                  </a:lnTo>
                  <a:cubicBezTo>
                    <a:pt x="0" y="138"/>
                    <a:pt x="140" y="178"/>
                    <a:pt x="313" y="178"/>
                  </a:cubicBezTo>
                  <a:lnTo>
                    <a:pt x="313" y="178"/>
                  </a:lnTo>
                  <a:cubicBezTo>
                    <a:pt x="487" y="178"/>
                    <a:pt x="627" y="138"/>
                    <a:pt x="627" y="90"/>
                  </a:cubicBezTo>
                  <a:lnTo>
                    <a:pt x="627" y="0"/>
                  </a:lnTo>
                  <a:lnTo>
                    <a:pt x="0" y="2"/>
                  </a:lnTo>
                  <a:lnTo>
                    <a:pt x="0" y="90"/>
                  </a:lnTo>
                </a:path>
              </a:pathLst>
            </a:custGeom>
            <a:solidFill>
              <a:srgbClr val="E6AB0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66" name="Freeform 408">
              <a:extLst>
                <a:ext uri="{FF2B5EF4-FFF2-40B4-BE49-F238E27FC236}">
                  <a16:creationId xmlns:a16="http://schemas.microsoft.com/office/drawing/2014/main" id="{178F9181-AB16-EC4B-ADCD-16016424DD68}"/>
                </a:ext>
              </a:extLst>
            </p:cNvPr>
            <p:cNvSpPr>
              <a:spLocks noChangeArrowheads="1"/>
            </p:cNvSpPr>
            <p:nvPr/>
          </p:nvSpPr>
          <p:spPr bwMode="auto">
            <a:xfrm>
              <a:off x="15402257" y="11137085"/>
              <a:ext cx="780013" cy="219722"/>
            </a:xfrm>
            <a:custGeom>
              <a:avLst/>
              <a:gdLst>
                <a:gd name="T0" fmla="*/ 0 w 628"/>
                <a:gd name="T1" fmla="*/ 89 h 177"/>
                <a:gd name="T2" fmla="*/ 0 w 628"/>
                <a:gd name="T3" fmla="*/ 89 h 177"/>
                <a:gd name="T4" fmla="*/ 313 w 628"/>
                <a:gd name="T5" fmla="*/ 176 h 177"/>
                <a:gd name="T6" fmla="*/ 313 w 628"/>
                <a:gd name="T7" fmla="*/ 176 h 177"/>
                <a:gd name="T8" fmla="*/ 627 w 628"/>
                <a:gd name="T9" fmla="*/ 89 h 177"/>
                <a:gd name="T10" fmla="*/ 627 w 628"/>
                <a:gd name="T11" fmla="*/ 89 h 177"/>
                <a:gd name="T12" fmla="*/ 313 w 628"/>
                <a:gd name="T13" fmla="*/ 0 h 177"/>
                <a:gd name="T14" fmla="*/ 313 w 628"/>
                <a:gd name="T15" fmla="*/ 0 h 177"/>
                <a:gd name="T16" fmla="*/ 0 w 628"/>
                <a:gd name="T17" fmla="*/ 8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8" h="177">
                  <a:moveTo>
                    <a:pt x="0" y="89"/>
                  </a:moveTo>
                  <a:lnTo>
                    <a:pt x="0" y="89"/>
                  </a:lnTo>
                  <a:cubicBezTo>
                    <a:pt x="0" y="137"/>
                    <a:pt x="140" y="176"/>
                    <a:pt x="313" y="176"/>
                  </a:cubicBezTo>
                  <a:lnTo>
                    <a:pt x="313" y="176"/>
                  </a:lnTo>
                  <a:cubicBezTo>
                    <a:pt x="487" y="176"/>
                    <a:pt x="627" y="137"/>
                    <a:pt x="627" y="89"/>
                  </a:cubicBezTo>
                  <a:lnTo>
                    <a:pt x="627" y="89"/>
                  </a:lnTo>
                  <a:cubicBezTo>
                    <a:pt x="627" y="40"/>
                    <a:pt x="487" y="0"/>
                    <a:pt x="313" y="0"/>
                  </a:cubicBezTo>
                  <a:lnTo>
                    <a:pt x="313" y="0"/>
                  </a:lnTo>
                  <a:cubicBezTo>
                    <a:pt x="140" y="0"/>
                    <a:pt x="0" y="40"/>
                    <a:pt x="0" y="89"/>
                  </a:cubicBezTo>
                </a:path>
              </a:pathLst>
            </a:custGeom>
            <a:solidFill>
              <a:srgbClr val="FFBF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67" name="Freeform 409">
              <a:extLst>
                <a:ext uri="{FF2B5EF4-FFF2-40B4-BE49-F238E27FC236}">
                  <a16:creationId xmlns:a16="http://schemas.microsoft.com/office/drawing/2014/main" id="{68A5186B-0CBC-7A49-9820-B16005FCA988}"/>
                </a:ext>
              </a:extLst>
            </p:cNvPr>
            <p:cNvSpPr>
              <a:spLocks noChangeArrowheads="1"/>
            </p:cNvSpPr>
            <p:nvPr/>
          </p:nvSpPr>
          <p:spPr bwMode="auto">
            <a:xfrm>
              <a:off x="15523103" y="11010745"/>
              <a:ext cx="785503" cy="225216"/>
            </a:xfrm>
            <a:custGeom>
              <a:avLst/>
              <a:gdLst>
                <a:gd name="T0" fmla="*/ 0 w 629"/>
                <a:gd name="T1" fmla="*/ 90 h 180"/>
                <a:gd name="T2" fmla="*/ 0 w 629"/>
                <a:gd name="T3" fmla="*/ 90 h 180"/>
                <a:gd name="T4" fmla="*/ 314 w 629"/>
                <a:gd name="T5" fmla="*/ 179 h 180"/>
                <a:gd name="T6" fmla="*/ 314 w 629"/>
                <a:gd name="T7" fmla="*/ 179 h 180"/>
                <a:gd name="T8" fmla="*/ 628 w 629"/>
                <a:gd name="T9" fmla="*/ 90 h 180"/>
                <a:gd name="T10" fmla="*/ 628 w 629"/>
                <a:gd name="T11" fmla="*/ 0 h 180"/>
                <a:gd name="T12" fmla="*/ 0 w 629"/>
                <a:gd name="T13" fmla="*/ 3 h 180"/>
                <a:gd name="T14" fmla="*/ 0 w 629"/>
                <a:gd name="T15" fmla="*/ 9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9" h="180">
                  <a:moveTo>
                    <a:pt x="0" y="90"/>
                  </a:moveTo>
                  <a:lnTo>
                    <a:pt x="0" y="90"/>
                  </a:lnTo>
                  <a:cubicBezTo>
                    <a:pt x="0" y="139"/>
                    <a:pt x="140" y="179"/>
                    <a:pt x="314" y="179"/>
                  </a:cubicBezTo>
                  <a:lnTo>
                    <a:pt x="314" y="179"/>
                  </a:lnTo>
                  <a:cubicBezTo>
                    <a:pt x="487" y="179"/>
                    <a:pt x="628" y="139"/>
                    <a:pt x="628" y="90"/>
                  </a:cubicBezTo>
                  <a:lnTo>
                    <a:pt x="628" y="0"/>
                  </a:lnTo>
                  <a:lnTo>
                    <a:pt x="0" y="3"/>
                  </a:lnTo>
                  <a:lnTo>
                    <a:pt x="0" y="90"/>
                  </a:lnTo>
                </a:path>
              </a:pathLst>
            </a:custGeom>
            <a:solidFill>
              <a:srgbClr val="E6AB0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68" name="Freeform 410">
              <a:extLst>
                <a:ext uri="{FF2B5EF4-FFF2-40B4-BE49-F238E27FC236}">
                  <a16:creationId xmlns:a16="http://schemas.microsoft.com/office/drawing/2014/main" id="{43C3E434-7FED-814F-90FD-B4A2DD60123A}"/>
                </a:ext>
              </a:extLst>
            </p:cNvPr>
            <p:cNvSpPr>
              <a:spLocks noChangeArrowheads="1"/>
            </p:cNvSpPr>
            <p:nvPr/>
          </p:nvSpPr>
          <p:spPr bwMode="auto">
            <a:xfrm>
              <a:off x="15523103" y="10900884"/>
              <a:ext cx="785503" cy="219722"/>
            </a:xfrm>
            <a:custGeom>
              <a:avLst/>
              <a:gdLst>
                <a:gd name="T0" fmla="*/ 0 w 629"/>
                <a:gd name="T1" fmla="*/ 88 h 177"/>
                <a:gd name="T2" fmla="*/ 0 w 629"/>
                <a:gd name="T3" fmla="*/ 88 h 177"/>
                <a:gd name="T4" fmla="*/ 314 w 629"/>
                <a:gd name="T5" fmla="*/ 176 h 177"/>
                <a:gd name="T6" fmla="*/ 314 w 629"/>
                <a:gd name="T7" fmla="*/ 176 h 177"/>
                <a:gd name="T8" fmla="*/ 628 w 629"/>
                <a:gd name="T9" fmla="*/ 88 h 177"/>
                <a:gd name="T10" fmla="*/ 628 w 629"/>
                <a:gd name="T11" fmla="*/ 88 h 177"/>
                <a:gd name="T12" fmla="*/ 314 w 629"/>
                <a:gd name="T13" fmla="*/ 0 h 177"/>
                <a:gd name="T14" fmla="*/ 314 w 629"/>
                <a:gd name="T15" fmla="*/ 0 h 177"/>
                <a:gd name="T16" fmla="*/ 0 w 629"/>
                <a:gd name="T17" fmla="*/ 8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9" h="177">
                  <a:moveTo>
                    <a:pt x="0" y="88"/>
                  </a:moveTo>
                  <a:lnTo>
                    <a:pt x="0" y="88"/>
                  </a:lnTo>
                  <a:cubicBezTo>
                    <a:pt x="0" y="137"/>
                    <a:pt x="140" y="176"/>
                    <a:pt x="314" y="176"/>
                  </a:cubicBezTo>
                  <a:lnTo>
                    <a:pt x="314" y="176"/>
                  </a:lnTo>
                  <a:cubicBezTo>
                    <a:pt x="487" y="176"/>
                    <a:pt x="628" y="137"/>
                    <a:pt x="628" y="88"/>
                  </a:cubicBezTo>
                  <a:lnTo>
                    <a:pt x="628" y="88"/>
                  </a:lnTo>
                  <a:cubicBezTo>
                    <a:pt x="628" y="40"/>
                    <a:pt x="487" y="0"/>
                    <a:pt x="314" y="0"/>
                  </a:cubicBezTo>
                  <a:lnTo>
                    <a:pt x="314" y="0"/>
                  </a:lnTo>
                  <a:cubicBezTo>
                    <a:pt x="140" y="0"/>
                    <a:pt x="0" y="40"/>
                    <a:pt x="0" y="88"/>
                  </a:cubicBezTo>
                </a:path>
              </a:pathLst>
            </a:custGeom>
            <a:solidFill>
              <a:srgbClr val="FFBF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69" name="Freeform 411">
              <a:extLst>
                <a:ext uri="{FF2B5EF4-FFF2-40B4-BE49-F238E27FC236}">
                  <a16:creationId xmlns:a16="http://schemas.microsoft.com/office/drawing/2014/main" id="{A5159317-15DD-1F46-9131-32B707C64865}"/>
                </a:ext>
              </a:extLst>
            </p:cNvPr>
            <p:cNvSpPr>
              <a:spLocks noChangeArrowheads="1"/>
            </p:cNvSpPr>
            <p:nvPr/>
          </p:nvSpPr>
          <p:spPr bwMode="auto">
            <a:xfrm>
              <a:off x="14023498" y="9780304"/>
              <a:ext cx="1741298" cy="2411450"/>
            </a:xfrm>
            <a:custGeom>
              <a:avLst/>
              <a:gdLst>
                <a:gd name="T0" fmla="*/ 1396 w 1397"/>
                <a:gd name="T1" fmla="*/ 333 h 1938"/>
                <a:gd name="T2" fmla="*/ 1396 w 1397"/>
                <a:gd name="T3" fmla="*/ 333 h 1938"/>
                <a:gd name="T4" fmla="*/ 1396 w 1397"/>
                <a:gd name="T5" fmla="*/ 333 h 1938"/>
                <a:gd name="T6" fmla="*/ 786 w 1397"/>
                <a:gd name="T7" fmla="*/ 73 h 1938"/>
                <a:gd name="T8" fmla="*/ 698 w 1397"/>
                <a:gd name="T9" fmla="*/ 0 h 1938"/>
                <a:gd name="T10" fmla="*/ 610 w 1397"/>
                <a:gd name="T11" fmla="*/ 73 h 1938"/>
                <a:gd name="T12" fmla="*/ 610 w 1397"/>
                <a:gd name="T13" fmla="*/ 73 h 1938"/>
                <a:gd name="T14" fmla="*/ 0 w 1397"/>
                <a:gd name="T15" fmla="*/ 333 h 1938"/>
                <a:gd name="T16" fmla="*/ 82 w 1397"/>
                <a:gd name="T17" fmla="*/ 610 h 1938"/>
                <a:gd name="T18" fmla="*/ 82 w 1397"/>
                <a:gd name="T19" fmla="*/ 610 h 1938"/>
                <a:gd name="T20" fmla="*/ 98 w 1397"/>
                <a:gd name="T21" fmla="*/ 805 h 1938"/>
                <a:gd name="T22" fmla="*/ 41 w 1397"/>
                <a:gd name="T23" fmla="*/ 1245 h 1938"/>
                <a:gd name="T24" fmla="*/ 41 w 1397"/>
                <a:gd name="T25" fmla="*/ 1245 h 1938"/>
                <a:gd name="T26" fmla="*/ 296 w 1397"/>
                <a:gd name="T27" fmla="*/ 1718 h 1938"/>
                <a:gd name="T28" fmla="*/ 698 w 1397"/>
                <a:gd name="T29" fmla="*/ 1937 h 1938"/>
                <a:gd name="T30" fmla="*/ 1100 w 1397"/>
                <a:gd name="T31" fmla="*/ 1718 h 1938"/>
                <a:gd name="T32" fmla="*/ 1100 w 1397"/>
                <a:gd name="T33" fmla="*/ 1718 h 1938"/>
                <a:gd name="T34" fmla="*/ 1355 w 1397"/>
                <a:gd name="T35" fmla="*/ 1245 h 1938"/>
                <a:gd name="T36" fmla="*/ 1299 w 1397"/>
                <a:gd name="T37" fmla="*/ 805 h 1938"/>
                <a:gd name="T38" fmla="*/ 1299 w 1397"/>
                <a:gd name="T39" fmla="*/ 805 h 1938"/>
                <a:gd name="T40" fmla="*/ 1315 w 1397"/>
                <a:gd name="T41" fmla="*/ 610 h 1938"/>
                <a:gd name="T42" fmla="*/ 1396 w 1397"/>
                <a:gd name="T43" fmla="*/ 33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7" h="1938">
                  <a:moveTo>
                    <a:pt x="1396" y="333"/>
                  </a:moveTo>
                  <a:lnTo>
                    <a:pt x="1396" y="333"/>
                  </a:lnTo>
                  <a:lnTo>
                    <a:pt x="1396" y="333"/>
                  </a:lnTo>
                  <a:cubicBezTo>
                    <a:pt x="1169" y="305"/>
                    <a:pt x="956" y="214"/>
                    <a:pt x="786" y="73"/>
                  </a:cubicBezTo>
                  <a:lnTo>
                    <a:pt x="698" y="0"/>
                  </a:lnTo>
                  <a:lnTo>
                    <a:pt x="610" y="73"/>
                  </a:lnTo>
                  <a:lnTo>
                    <a:pt x="610" y="73"/>
                  </a:lnTo>
                  <a:cubicBezTo>
                    <a:pt x="440" y="214"/>
                    <a:pt x="228" y="305"/>
                    <a:pt x="0" y="333"/>
                  </a:cubicBezTo>
                  <a:lnTo>
                    <a:pt x="82" y="610"/>
                  </a:lnTo>
                  <a:lnTo>
                    <a:pt x="82" y="610"/>
                  </a:lnTo>
                  <a:cubicBezTo>
                    <a:pt x="100" y="674"/>
                    <a:pt x="106" y="739"/>
                    <a:pt x="98" y="805"/>
                  </a:cubicBezTo>
                  <a:lnTo>
                    <a:pt x="41" y="1245"/>
                  </a:lnTo>
                  <a:lnTo>
                    <a:pt x="41" y="1245"/>
                  </a:lnTo>
                  <a:cubicBezTo>
                    <a:pt x="16" y="1434"/>
                    <a:pt x="116" y="1619"/>
                    <a:pt x="296" y="1718"/>
                  </a:cubicBezTo>
                  <a:lnTo>
                    <a:pt x="698" y="1937"/>
                  </a:lnTo>
                  <a:lnTo>
                    <a:pt x="1100" y="1718"/>
                  </a:lnTo>
                  <a:lnTo>
                    <a:pt x="1100" y="1718"/>
                  </a:lnTo>
                  <a:cubicBezTo>
                    <a:pt x="1280" y="1619"/>
                    <a:pt x="1380" y="1434"/>
                    <a:pt x="1355" y="1245"/>
                  </a:cubicBezTo>
                  <a:lnTo>
                    <a:pt x="1299" y="805"/>
                  </a:lnTo>
                  <a:lnTo>
                    <a:pt x="1299" y="805"/>
                  </a:lnTo>
                  <a:cubicBezTo>
                    <a:pt x="1291" y="739"/>
                    <a:pt x="1296" y="674"/>
                    <a:pt x="1315" y="610"/>
                  </a:cubicBezTo>
                  <a:lnTo>
                    <a:pt x="1396" y="333"/>
                  </a:lnTo>
                </a:path>
              </a:pathLst>
            </a:custGeom>
            <a:solidFill>
              <a:schemeClr val="accent2"/>
            </a:solidFill>
            <a:ln>
              <a:noFill/>
            </a:ln>
            <a:effectLst/>
          </p:spPr>
          <p:txBody>
            <a:bodyPr wrap="none" anchor="ctr"/>
            <a:lstStyle/>
            <a:p>
              <a:endParaRPr lang="en-US" dirty="0">
                <a:latin typeface="Poppins" pitchFamily="2" charset="77"/>
              </a:endParaRPr>
            </a:p>
          </p:txBody>
        </p:sp>
        <p:sp>
          <p:nvSpPr>
            <p:cNvPr id="70" name="Freeform 412">
              <a:extLst>
                <a:ext uri="{FF2B5EF4-FFF2-40B4-BE49-F238E27FC236}">
                  <a16:creationId xmlns:a16="http://schemas.microsoft.com/office/drawing/2014/main" id="{FAE529F4-0B99-3F42-913B-58F882E717B7}"/>
                </a:ext>
              </a:extLst>
            </p:cNvPr>
            <p:cNvSpPr>
              <a:spLocks noChangeArrowheads="1"/>
            </p:cNvSpPr>
            <p:nvPr/>
          </p:nvSpPr>
          <p:spPr bwMode="auto">
            <a:xfrm>
              <a:off x="14127869" y="9890165"/>
              <a:ext cx="1532557" cy="2186232"/>
            </a:xfrm>
            <a:custGeom>
              <a:avLst/>
              <a:gdLst>
                <a:gd name="T0" fmla="*/ 1230 w 1231"/>
                <a:gd name="T1" fmla="*/ 302 h 1756"/>
                <a:gd name="T2" fmla="*/ 1230 w 1231"/>
                <a:gd name="T3" fmla="*/ 302 h 1756"/>
                <a:gd name="T4" fmla="*/ 1230 w 1231"/>
                <a:gd name="T5" fmla="*/ 302 h 1756"/>
                <a:gd name="T6" fmla="*/ 693 w 1231"/>
                <a:gd name="T7" fmla="*/ 66 h 1756"/>
                <a:gd name="T8" fmla="*/ 615 w 1231"/>
                <a:gd name="T9" fmla="*/ 0 h 1756"/>
                <a:gd name="T10" fmla="*/ 537 w 1231"/>
                <a:gd name="T11" fmla="*/ 66 h 1756"/>
                <a:gd name="T12" fmla="*/ 537 w 1231"/>
                <a:gd name="T13" fmla="*/ 66 h 1756"/>
                <a:gd name="T14" fmla="*/ 0 w 1231"/>
                <a:gd name="T15" fmla="*/ 302 h 1756"/>
                <a:gd name="T16" fmla="*/ 0 w 1231"/>
                <a:gd name="T17" fmla="*/ 302 h 1756"/>
                <a:gd name="T18" fmla="*/ 73 w 1231"/>
                <a:gd name="T19" fmla="*/ 552 h 1756"/>
                <a:gd name="T20" fmla="*/ 73 w 1231"/>
                <a:gd name="T21" fmla="*/ 552 h 1756"/>
                <a:gd name="T22" fmla="*/ 86 w 1231"/>
                <a:gd name="T23" fmla="*/ 729 h 1756"/>
                <a:gd name="T24" fmla="*/ 36 w 1231"/>
                <a:gd name="T25" fmla="*/ 1127 h 1756"/>
                <a:gd name="T26" fmla="*/ 36 w 1231"/>
                <a:gd name="T27" fmla="*/ 1127 h 1756"/>
                <a:gd name="T28" fmla="*/ 261 w 1231"/>
                <a:gd name="T29" fmla="*/ 1556 h 1756"/>
                <a:gd name="T30" fmla="*/ 615 w 1231"/>
                <a:gd name="T31" fmla="*/ 1755 h 1756"/>
                <a:gd name="T32" fmla="*/ 969 w 1231"/>
                <a:gd name="T33" fmla="*/ 1556 h 1756"/>
                <a:gd name="T34" fmla="*/ 969 w 1231"/>
                <a:gd name="T35" fmla="*/ 1556 h 1756"/>
                <a:gd name="T36" fmla="*/ 1194 w 1231"/>
                <a:gd name="T37" fmla="*/ 1127 h 1756"/>
                <a:gd name="T38" fmla="*/ 1144 w 1231"/>
                <a:gd name="T39" fmla="*/ 729 h 1756"/>
                <a:gd name="T40" fmla="*/ 1144 w 1231"/>
                <a:gd name="T41" fmla="*/ 729 h 1756"/>
                <a:gd name="T42" fmla="*/ 1158 w 1231"/>
                <a:gd name="T43" fmla="*/ 552 h 1756"/>
                <a:gd name="T44" fmla="*/ 1230 w 1231"/>
                <a:gd name="T45" fmla="*/ 302 h 1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31" h="1756">
                  <a:moveTo>
                    <a:pt x="1230" y="302"/>
                  </a:moveTo>
                  <a:lnTo>
                    <a:pt x="1230" y="302"/>
                  </a:lnTo>
                  <a:lnTo>
                    <a:pt x="1230" y="302"/>
                  </a:lnTo>
                  <a:cubicBezTo>
                    <a:pt x="1030" y="276"/>
                    <a:pt x="842" y="194"/>
                    <a:pt x="693" y="66"/>
                  </a:cubicBezTo>
                  <a:lnTo>
                    <a:pt x="615" y="0"/>
                  </a:lnTo>
                  <a:lnTo>
                    <a:pt x="537" y="66"/>
                  </a:lnTo>
                  <a:lnTo>
                    <a:pt x="537" y="66"/>
                  </a:lnTo>
                  <a:cubicBezTo>
                    <a:pt x="388" y="194"/>
                    <a:pt x="200" y="276"/>
                    <a:pt x="0" y="302"/>
                  </a:cubicBezTo>
                  <a:lnTo>
                    <a:pt x="0" y="302"/>
                  </a:lnTo>
                  <a:lnTo>
                    <a:pt x="73" y="552"/>
                  </a:lnTo>
                  <a:lnTo>
                    <a:pt x="73" y="552"/>
                  </a:lnTo>
                  <a:cubicBezTo>
                    <a:pt x="89" y="610"/>
                    <a:pt x="93" y="670"/>
                    <a:pt x="86" y="729"/>
                  </a:cubicBezTo>
                  <a:lnTo>
                    <a:pt x="36" y="1127"/>
                  </a:lnTo>
                  <a:lnTo>
                    <a:pt x="36" y="1127"/>
                  </a:lnTo>
                  <a:cubicBezTo>
                    <a:pt x="15" y="1300"/>
                    <a:pt x="102" y="1467"/>
                    <a:pt x="261" y="1556"/>
                  </a:cubicBezTo>
                  <a:lnTo>
                    <a:pt x="615" y="1755"/>
                  </a:lnTo>
                  <a:lnTo>
                    <a:pt x="969" y="1556"/>
                  </a:lnTo>
                  <a:lnTo>
                    <a:pt x="969" y="1556"/>
                  </a:lnTo>
                  <a:cubicBezTo>
                    <a:pt x="1128" y="1467"/>
                    <a:pt x="1216" y="1300"/>
                    <a:pt x="1194" y="1127"/>
                  </a:cubicBezTo>
                  <a:lnTo>
                    <a:pt x="1144" y="729"/>
                  </a:lnTo>
                  <a:lnTo>
                    <a:pt x="1144" y="729"/>
                  </a:lnTo>
                  <a:cubicBezTo>
                    <a:pt x="1137" y="670"/>
                    <a:pt x="1141" y="610"/>
                    <a:pt x="1158" y="552"/>
                  </a:cubicBezTo>
                  <a:lnTo>
                    <a:pt x="1230" y="302"/>
                  </a:lnTo>
                </a:path>
              </a:pathLst>
            </a:custGeom>
            <a:solidFill>
              <a:schemeClr val="accent1">
                <a:alpha val="60000"/>
              </a:schemeClr>
            </a:solidFill>
            <a:ln>
              <a:noFill/>
            </a:ln>
            <a:effectLst/>
          </p:spPr>
          <p:txBody>
            <a:bodyPr wrap="none" anchor="ctr"/>
            <a:lstStyle/>
            <a:p>
              <a:endParaRPr lang="en-US" dirty="0">
                <a:latin typeface="Poppins" pitchFamily="2" charset="77"/>
              </a:endParaRPr>
            </a:p>
          </p:txBody>
        </p:sp>
        <p:sp>
          <p:nvSpPr>
            <p:cNvPr id="71" name="Freeform 413">
              <a:extLst>
                <a:ext uri="{FF2B5EF4-FFF2-40B4-BE49-F238E27FC236}">
                  <a16:creationId xmlns:a16="http://schemas.microsoft.com/office/drawing/2014/main" id="{CCC27BBE-00B6-2D4D-9D0D-12C6594D0FFF}"/>
                </a:ext>
              </a:extLst>
            </p:cNvPr>
            <p:cNvSpPr>
              <a:spLocks noChangeArrowheads="1"/>
            </p:cNvSpPr>
            <p:nvPr/>
          </p:nvSpPr>
          <p:spPr bwMode="auto">
            <a:xfrm>
              <a:off x="14440972" y="10390033"/>
              <a:ext cx="911845" cy="1351289"/>
            </a:xfrm>
            <a:custGeom>
              <a:avLst/>
              <a:gdLst>
                <a:gd name="T0" fmla="*/ 336 w 730"/>
                <a:gd name="T1" fmla="*/ 15 h 1086"/>
                <a:gd name="T2" fmla="*/ 171 w 730"/>
                <a:gd name="T3" fmla="*/ 270 h 1086"/>
                <a:gd name="T4" fmla="*/ 5 w 730"/>
                <a:gd name="T5" fmla="*/ 524 h 1086"/>
                <a:gd name="T6" fmla="*/ 5 w 730"/>
                <a:gd name="T7" fmla="*/ 524 h 1086"/>
                <a:gd name="T8" fmla="*/ 0 w 730"/>
                <a:gd name="T9" fmla="*/ 542 h 1086"/>
                <a:gd name="T10" fmla="*/ 0 w 730"/>
                <a:gd name="T11" fmla="*/ 542 h 1086"/>
                <a:gd name="T12" fmla="*/ 5 w 730"/>
                <a:gd name="T13" fmla="*/ 561 h 1086"/>
                <a:gd name="T14" fmla="*/ 171 w 730"/>
                <a:gd name="T15" fmla="*/ 815 h 1086"/>
                <a:gd name="T16" fmla="*/ 336 w 730"/>
                <a:gd name="T17" fmla="*/ 1070 h 1086"/>
                <a:gd name="T18" fmla="*/ 336 w 730"/>
                <a:gd name="T19" fmla="*/ 1070 h 1086"/>
                <a:gd name="T20" fmla="*/ 364 w 730"/>
                <a:gd name="T21" fmla="*/ 1085 h 1086"/>
                <a:gd name="T22" fmla="*/ 364 w 730"/>
                <a:gd name="T23" fmla="*/ 1085 h 1086"/>
                <a:gd name="T24" fmla="*/ 392 w 730"/>
                <a:gd name="T25" fmla="*/ 1070 h 1086"/>
                <a:gd name="T26" fmla="*/ 558 w 730"/>
                <a:gd name="T27" fmla="*/ 815 h 1086"/>
                <a:gd name="T28" fmla="*/ 724 w 730"/>
                <a:gd name="T29" fmla="*/ 561 h 1086"/>
                <a:gd name="T30" fmla="*/ 724 w 730"/>
                <a:gd name="T31" fmla="*/ 561 h 1086"/>
                <a:gd name="T32" fmla="*/ 729 w 730"/>
                <a:gd name="T33" fmla="*/ 542 h 1086"/>
                <a:gd name="T34" fmla="*/ 729 w 730"/>
                <a:gd name="T35" fmla="*/ 542 h 1086"/>
                <a:gd name="T36" fmla="*/ 724 w 730"/>
                <a:gd name="T37" fmla="*/ 524 h 1086"/>
                <a:gd name="T38" fmla="*/ 558 w 730"/>
                <a:gd name="T39" fmla="*/ 270 h 1086"/>
                <a:gd name="T40" fmla="*/ 392 w 730"/>
                <a:gd name="T41" fmla="*/ 15 h 1086"/>
                <a:gd name="T42" fmla="*/ 392 w 730"/>
                <a:gd name="T43" fmla="*/ 15 h 1086"/>
                <a:gd name="T44" fmla="*/ 364 w 730"/>
                <a:gd name="T45" fmla="*/ 0 h 1086"/>
                <a:gd name="T46" fmla="*/ 364 w 730"/>
                <a:gd name="T47" fmla="*/ 0 h 1086"/>
                <a:gd name="T48" fmla="*/ 336 w 730"/>
                <a:gd name="T49" fmla="*/ 15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0" h="1086">
                  <a:moveTo>
                    <a:pt x="336" y="15"/>
                  </a:moveTo>
                  <a:lnTo>
                    <a:pt x="171" y="270"/>
                  </a:lnTo>
                  <a:lnTo>
                    <a:pt x="5" y="524"/>
                  </a:lnTo>
                  <a:lnTo>
                    <a:pt x="5" y="524"/>
                  </a:lnTo>
                  <a:cubicBezTo>
                    <a:pt x="1" y="530"/>
                    <a:pt x="0" y="536"/>
                    <a:pt x="0" y="542"/>
                  </a:cubicBezTo>
                  <a:lnTo>
                    <a:pt x="0" y="542"/>
                  </a:lnTo>
                  <a:cubicBezTo>
                    <a:pt x="0" y="549"/>
                    <a:pt x="1" y="555"/>
                    <a:pt x="5" y="561"/>
                  </a:cubicBezTo>
                  <a:lnTo>
                    <a:pt x="171" y="815"/>
                  </a:lnTo>
                  <a:lnTo>
                    <a:pt x="336" y="1070"/>
                  </a:lnTo>
                  <a:lnTo>
                    <a:pt x="336" y="1070"/>
                  </a:lnTo>
                  <a:cubicBezTo>
                    <a:pt x="343" y="1080"/>
                    <a:pt x="354" y="1085"/>
                    <a:pt x="364" y="1085"/>
                  </a:cubicBezTo>
                  <a:lnTo>
                    <a:pt x="364" y="1085"/>
                  </a:lnTo>
                  <a:cubicBezTo>
                    <a:pt x="375" y="1085"/>
                    <a:pt x="385" y="1080"/>
                    <a:pt x="392" y="1070"/>
                  </a:cubicBezTo>
                  <a:lnTo>
                    <a:pt x="558" y="815"/>
                  </a:lnTo>
                  <a:lnTo>
                    <a:pt x="724" y="561"/>
                  </a:lnTo>
                  <a:lnTo>
                    <a:pt x="724" y="561"/>
                  </a:lnTo>
                  <a:cubicBezTo>
                    <a:pt x="727" y="555"/>
                    <a:pt x="729" y="549"/>
                    <a:pt x="729" y="542"/>
                  </a:cubicBezTo>
                  <a:lnTo>
                    <a:pt x="729" y="542"/>
                  </a:lnTo>
                  <a:cubicBezTo>
                    <a:pt x="729" y="536"/>
                    <a:pt x="727" y="530"/>
                    <a:pt x="724" y="524"/>
                  </a:cubicBezTo>
                  <a:lnTo>
                    <a:pt x="558" y="270"/>
                  </a:lnTo>
                  <a:lnTo>
                    <a:pt x="392" y="15"/>
                  </a:lnTo>
                  <a:lnTo>
                    <a:pt x="392" y="15"/>
                  </a:lnTo>
                  <a:cubicBezTo>
                    <a:pt x="385" y="5"/>
                    <a:pt x="375" y="0"/>
                    <a:pt x="364" y="0"/>
                  </a:cubicBezTo>
                  <a:lnTo>
                    <a:pt x="364" y="0"/>
                  </a:lnTo>
                  <a:cubicBezTo>
                    <a:pt x="354" y="0"/>
                    <a:pt x="343" y="5"/>
                    <a:pt x="336" y="15"/>
                  </a:cubicBezTo>
                </a:path>
              </a:pathLst>
            </a:custGeom>
            <a:solidFill>
              <a:srgbClr val="000000">
                <a:alpha val="30000"/>
              </a:srgbClr>
            </a:solidFill>
            <a:ln>
              <a:noFill/>
            </a:ln>
            <a:effectLst/>
          </p:spPr>
          <p:txBody>
            <a:bodyPr wrap="none" anchor="ctr"/>
            <a:lstStyle/>
            <a:p>
              <a:endParaRPr lang="en-US" dirty="0">
                <a:latin typeface="Poppins" pitchFamily="2" charset="77"/>
              </a:endParaRPr>
            </a:p>
          </p:txBody>
        </p:sp>
        <p:sp>
          <p:nvSpPr>
            <p:cNvPr id="72" name="Freeform 414">
              <a:extLst>
                <a:ext uri="{FF2B5EF4-FFF2-40B4-BE49-F238E27FC236}">
                  <a16:creationId xmlns:a16="http://schemas.microsoft.com/office/drawing/2014/main" id="{8DEFA69A-3834-0F47-87D0-CF9C3A3EB0E5}"/>
                </a:ext>
              </a:extLst>
            </p:cNvPr>
            <p:cNvSpPr>
              <a:spLocks noChangeArrowheads="1"/>
            </p:cNvSpPr>
            <p:nvPr/>
          </p:nvSpPr>
          <p:spPr bwMode="auto">
            <a:xfrm>
              <a:off x="14528859" y="10521866"/>
              <a:ext cx="730577" cy="1087623"/>
            </a:xfrm>
            <a:custGeom>
              <a:avLst/>
              <a:gdLst>
                <a:gd name="T0" fmla="*/ 270 w 586"/>
                <a:gd name="T1" fmla="*/ 12 h 872"/>
                <a:gd name="T2" fmla="*/ 137 w 586"/>
                <a:gd name="T3" fmla="*/ 216 h 872"/>
                <a:gd name="T4" fmla="*/ 4 w 586"/>
                <a:gd name="T5" fmla="*/ 421 h 872"/>
                <a:gd name="T6" fmla="*/ 4 w 586"/>
                <a:gd name="T7" fmla="*/ 421 h 872"/>
                <a:gd name="T8" fmla="*/ 0 w 586"/>
                <a:gd name="T9" fmla="*/ 435 h 872"/>
                <a:gd name="T10" fmla="*/ 0 w 586"/>
                <a:gd name="T11" fmla="*/ 435 h 872"/>
                <a:gd name="T12" fmla="*/ 4 w 586"/>
                <a:gd name="T13" fmla="*/ 450 h 872"/>
                <a:gd name="T14" fmla="*/ 137 w 586"/>
                <a:gd name="T15" fmla="*/ 654 h 872"/>
                <a:gd name="T16" fmla="*/ 270 w 586"/>
                <a:gd name="T17" fmla="*/ 859 h 872"/>
                <a:gd name="T18" fmla="*/ 270 w 586"/>
                <a:gd name="T19" fmla="*/ 859 h 872"/>
                <a:gd name="T20" fmla="*/ 292 w 586"/>
                <a:gd name="T21" fmla="*/ 871 h 872"/>
                <a:gd name="T22" fmla="*/ 292 w 586"/>
                <a:gd name="T23" fmla="*/ 871 h 872"/>
                <a:gd name="T24" fmla="*/ 315 w 586"/>
                <a:gd name="T25" fmla="*/ 859 h 872"/>
                <a:gd name="T26" fmla="*/ 447 w 586"/>
                <a:gd name="T27" fmla="*/ 654 h 872"/>
                <a:gd name="T28" fmla="*/ 581 w 586"/>
                <a:gd name="T29" fmla="*/ 450 h 872"/>
                <a:gd name="T30" fmla="*/ 581 w 586"/>
                <a:gd name="T31" fmla="*/ 450 h 872"/>
                <a:gd name="T32" fmla="*/ 585 w 586"/>
                <a:gd name="T33" fmla="*/ 435 h 872"/>
                <a:gd name="T34" fmla="*/ 585 w 586"/>
                <a:gd name="T35" fmla="*/ 435 h 872"/>
                <a:gd name="T36" fmla="*/ 581 w 586"/>
                <a:gd name="T37" fmla="*/ 421 h 872"/>
                <a:gd name="T38" fmla="*/ 447 w 586"/>
                <a:gd name="T39" fmla="*/ 216 h 872"/>
                <a:gd name="T40" fmla="*/ 315 w 586"/>
                <a:gd name="T41" fmla="*/ 12 h 872"/>
                <a:gd name="T42" fmla="*/ 315 w 586"/>
                <a:gd name="T43" fmla="*/ 12 h 872"/>
                <a:gd name="T44" fmla="*/ 292 w 586"/>
                <a:gd name="T45" fmla="*/ 0 h 872"/>
                <a:gd name="T46" fmla="*/ 292 w 586"/>
                <a:gd name="T47" fmla="*/ 0 h 872"/>
                <a:gd name="T48" fmla="*/ 270 w 586"/>
                <a:gd name="T49" fmla="*/ 12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6" h="872">
                  <a:moveTo>
                    <a:pt x="270" y="12"/>
                  </a:moveTo>
                  <a:lnTo>
                    <a:pt x="137" y="216"/>
                  </a:lnTo>
                  <a:lnTo>
                    <a:pt x="4" y="421"/>
                  </a:lnTo>
                  <a:lnTo>
                    <a:pt x="4" y="421"/>
                  </a:lnTo>
                  <a:cubicBezTo>
                    <a:pt x="1" y="426"/>
                    <a:pt x="0" y="430"/>
                    <a:pt x="0" y="435"/>
                  </a:cubicBezTo>
                  <a:lnTo>
                    <a:pt x="0" y="435"/>
                  </a:lnTo>
                  <a:cubicBezTo>
                    <a:pt x="0" y="441"/>
                    <a:pt x="1" y="446"/>
                    <a:pt x="4" y="450"/>
                  </a:cubicBezTo>
                  <a:lnTo>
                    <a:pt x="137" y="654"/>
                  </a:lnTo>
                  <a:lnTo>
                    <a:pt x="270" y="859"/>
                  </a:lnTo>
                  <a:lnTo>
                    <a:pt x="270" y="859"/>
                  </a:lnTo>
                  <a:cubicBezTo>
                    <a:pt x="275" y="867"/>
                    <a:pt x="283" y="871"/>
                    <a:pt x="292" y="871"/>
                  </a:cubicBezTo>
                  <a:lnTo>
                    <a:pt x="292" y="871"/>
                  </a:lnTo>
                  <a:cubicBezTo>
                    <a:pt x="301" y="871"/>
                    <a:pt x="309" y="867"/>
                    <a:pt x="315" y="859"/>
                  </a:cubicBezTo>
                  <a:lnTo>
                    <a:pt x="447" y="654"/>
                  </a:lnTo>
                  <a:lnTo>
                    <a:pt x="581" y="450"/>
                  </a:lnTo>
                  <a:lnTo>
                    <a:pt x="581" y="450"/>
                  </a:lnTo>
                  <a:cubicBezTo>
                    <a:pt x="583" y="446"/>
                    <a:pt x="585" y="441"/>
                    <a:pt x="585" y="435"/>
                  </a:cubicBezTo>
                  <a:lnTo>
                    <a:pt x="585" y="435"/>
                  </a:lnTo>
                  <a:cubicBezTo>
                    <a:pt x="585" y="430"/>
                    <a:pt x="583" y="426"/>
                    <a:pt x="581" y="421"/>
                  </a:cubicBezTo>
                  <a:lnTo>
                    <a:pt x="447" y="216"/>
                  </a:lnTo>
                  <a:lnTo>
                    <a:pt x="315" y="12"/>
                  </a:lnTo>
                  <a:lnTo>
                    <a:pt x="315" y="12"/>
                  </a:lnTo>
                  <a:cubicBezTo>
                    <a:pt x="309" y="4"/>
                    <a:pt x="301" y="0"/>
                    <a:pt x="292" y="0"/>
                  </a:cubicBezTo>
                  <a:lnTo>
                    <a:pt x="292" y="0"/>
                  </a:lnTo>
                  <a:cubicBezTo>
                    <a:pt x="283" y="0"/>
                    <a:pt x="275" y="4"/>
                    <a:pt x="270" y="12"/>
                  </a:cubicBezTo>
                </a:path>
              </a:pathLst>
            </a:custGeom>
            <a:solidFill>
              <a:schemeClr val="accent2"/>
            </a:solidFill>
            <a:ln>
              <a:noFill/>
            </a:ln>
            <a:effectLst/>
          </p:spPr>
          <p:txBody>
            <a:bodyPr wrap="none" anchor="ctr"/>
            <a:lstStyle/>
            <a:p>
              <a:endParaRPr lang="en-US" dirty="0">
                <a:latin typeface="Poppins" pitchFamily="2" charset="77"/>
              </a:endParaRPr>
            </a:p>
          </p:txBody>
        </p:sp>
        <p:sp>
          <p:nvSpPr>
            <p:cNvPr id="73" name="Freeform 415">
              <a:extLst>
                <a:ext uri="{FF2B5EF4-FFF2-40B4-BE49-F238E27FC236}">
                  <a16:creationId xmlns:a16="http://schemas.microsoft.com/office/drawing/2014/main" id="{44266962-D9C3-874C-A50B-C15A44D5CA94}"/>
                </a:ext>
              </a:extLst>
            </p:cNvPr>
            <p:cNvSpPr>
              <a:spLocks noChangeArrowheads="1"/>
            </p:cNvSpPr>
            <p:nvPr/>
          </p:nvSpPr>
          <p:spPr bwMode="auto">
            <a:xfrm>
              <a:off x="14528859" y="10972294"/>
              <a:ext cx="730577" cy="637193"/>
            </a:xfrm>
            <a:custGeom>
              <a:avLst/>
              <a:gdLst>
                <a:gd name="T0" fmla="*/ 292 w 586"/>
                <a:gd name="T1" fmla="*/ 0 h 511"/>
                <a:gd name="T2" fmla="*/ 146 w 586"/>
                <a:gd name="T3" fmla="*/ 36 h 511"/>
                <a:gd name="T4" fmla="*/ 0 w 586"/>
                <a:gd name="T5" fmla="*/ 73 h 511"/>
                <a:gd name="T6" fmla="*/ 0 w 586"/>
                <a:gd name="T7" fmla="*/ 73 h 511"/>
                <a:gd name="T8" fmla="*/ 0 w 586"/>
                <a:gd name="T9" fmla="*/ 82 h 511"/>
                <a:gd name="T10" fmla="*/ 0 w 586"/>
                <a:gd name="T11" fmla="*/ 82 h 511"/>
                <a:gd name="T12" fmla="*/ 4 w 586"/>
                <a:gd name="T13" fmla="*/ 89 h 511"/>
                <a:gd name="T14" fmla="*/ 137 w 586"/>
                <a:gd name="T15" fmla="*/ 293 h 511"/>
                <a:gd name="T16" fmla="*/ 270 w 586"/>
                <a:gd name="T17" fmla="*/ 498 h 511"/>
                <a:gd name="T18" fmla="*/ 270 w 586"/>
                <a:gd name="T19" fmla="*/ 498 h 511"/>
                <a:gd name="T20" fmla="*/ 292 w 586"/>
                <a:gd name="T21" fmla="*/ 510 h 511"/>
                <a:gd name="T22" fmla="*/ 292 w 586"/>
                <a:gd name="T23" fmla="*/ 510 h 511"/>
                <a:gd name="T24" fmla="*/ 315 w 586"/>
                <a:gd name="T25" fmla="*/ 498 h 511"/>
                <a:gd name="T26" fmla="*/ 447 w 586"/>
                <a:gd name="T27" fmla="*/ 293 h 511"/>
                <a:gd name="T28" fmla="*/ 581 w 586"/>
                <a:gd name="T29" fmla="*/ 89 h 511"/>
                <a:gd name="T30" fmla="*/ 581 w 586"/>
                <a:gd name="T31" fmla="*/ 89 h 511"/>
                <a:gd name="T32" fmla="*/ 584 w 586"/>
                <a:gd name="T33" fmla="*/ 82 h 511"/>
                <a:gd name="T34" fmla="*/ 584 w 586"/>
                <a:gd name="T35" fmla="*/ 82 h 511"/>
                <a:gd name="T36" fmla="*/ 585 w 586"/>
                <a:gd name="T37" fmla="*/ 73 h 511"/>
                <a:gd name="T38" fmla="*/ 438 w 586"/>
                <a:gd name="T39" fmla="*/ 36 h 511"/>
                <a:gd name="T40" fmla="*/ 292 w 586"/>
                <a:gd name="T41"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6" h="511">
                  <a:moveTo>
                    <a:pt x="292" y="0"/>
                  </a:moveTo>
                  <a:lnTo>
                    <a:pt x="146" y="36"/>
                  </a:lnTo>
                  <a:lnTo>
                    <a:pt x="0" y="73"/>
                  </a:lnTo>
                  <a:lnTo>
                    <a:pt x="0" y="73"/>
                  </a:lnTo>
                  <a:cubicBezTo>
                    <a:pt x="0" y="76"/>
                    <a:pt x="0" y="79"/>
                    <a:pt x="0" y="82"/>
                  </a:cubicBezTo>
                  <a:lnTo>
                    <a:pt x="0" y="82"/>
                  </a:lnTo>
                  <a:cubicBezTo>
                    <a:pt x="1" y="84"/>
                    <a:pt x="2" y="87"/>
                    <a:pt x="4" y="89"/>
                  </a:cubicBezTo>
                  <a:lnTo>
                    <a:pt x="137" y="293"/>
                  </a:lnTo>
                  <a:lnTo>
                    <a:pt x="270" y="498"/>
                  </a:lnTo>
                  <a:lnTo>
                    <a:pt x="270" y="498"/>
                  </a:lnTo>
                  <a:cubicBezTo>
                    <a:pt x="275" y="506"/>
                    <a:pt x="283" y="510"/>
                    <a:pt x="292" y="510"/>
                  </a:cubicBezTo>
                  <a:lnTo>
                    <a:pt x="292" y="510"/>
                  </a:lnTo>
                  <a:cubicBezTo>
                    <a:pt x="301" y="510"/>
                    <a:pt x="309" y="506"/>
                    <a:pt x="315" y="498"/>
                  </a:cubicBezTo>
                  <a:lnTo>
                    <a:pt x="447" y="293"/>
                  </a:lnTo>
                  <a:lnTo>
                    <a:pt x="581" y="89"/>
                  </a:lnTo>
                  <a:lnTo>
                    <a:pt x="581" y="89"/>
                  </a:lnTo>
                  <a:cubicBezTo>
                    <a:pt x="582" y="87"/>
                    <a:pt x="583" y="84"/>
                    <a:pt x="584" y="82"/>
                  </a:cubicBezTo>
                  <a:lnTo>
                    <a:pt x="584" y="82"/>
                  </a:lnTo>
                  <a:cubicBezTo>
                    <a:pt x="584" y="79"/>
                    <a:pt x="585" y="76"/>
                    <a:pt x="585" y="73"/>
                  </a:cubicBezTo>
                  <a:lnTo>
                    <a:pt x="438" y="36"/>
                  </a:lnTo>
                  <a:lnTo>
                    <a:pt x="292" y="0"/>
                  </a:lnTo>
                </a:path>
              </a:pathLst>
            </a:custGeom>
            <a:solidFill>
              <a:schemeClr val="accent1">
                <a:alpha val="50000"/>
              </a:schemeClr>
            </a:solidFill>
            <a:ln>
              <a:noFill/>
            </a:ln>
            <a:effectLst/>
          </p:spPr>
          <p:txBody>
            <a:bodyPr wrap="none" anchor="ctr"/>
            <a:lstStyle/>
            <a:p>
              <a:endParaRPr lang="en-US" dirty="0">
                <a:latin typeface="Poppins" pitchFamily="2" charset="77"/>
              </a:endParaRPr>
            </a:p>
          </p:txBody>
        </p:sp>
        <p:sp>
          <p:nvSpPr>
            <p:cNvPr id="74" name="Freeform 416">
              <a:extLst>
                <a:ext uri="{FF2B5EF4-FFF2-40B4-BE49-F238E27FC236}">
                  <a16:creationId xmlns:a16="http://schemas.microsoft.com/office/drawing/2014/main" id="{65DA1237-5830-6246-9C08-479091A7FDD3}"/>
                </a:ext>
              </a:extLst>
            </p:cNvPr>
            <p:cNvSpPr>
              <a:spLocks noChangeArrowheads="1"/>
            </p:cNvSpPr>
            <p:nvPr/>
          </p:nvSpPr>
          <p:spPr bwMode="auto">
            <a:xfrm>
              <a:off x="14528861" y="10521866"/>
              <a:ext cx="368036" cy="1087623"/>
            </a:xfrm>
            <a:custGeom>
              <a:avLst/>
              <a:gdLst>
                <a:gd name="T0" fmla="*/ 272 w 295"/>
                <a:gd name="T1" fmla="*/ 12 h 872"/>
                <a:gd name="T2" fmla="*/ 6 w 295"/>
                <a:gd name="T3" fmla="*/ 421 h 872"/>
                <a:gd name="T4" fmla="*/ 6 w 295"/>
                <a:gd name="T5" fmla="*/ 421 h 872"/>
                <a:gd name="T6" fmla="*/ 6 w 295"/>
                <a:gd name="T7" fmla="*/ 450 h 872"/>
                <a:gd name="T8" fmla="*/ 272 w 295"/>
                <a:gd name="T9" fmla="*/ 859 h 872"/>
                <a:gd name="T10" fmla="*/ 272 w 295"/>
                <a:gd name="T11" fmla="*/ 859 h 872"/>
                <a:gd name="T12" fmla="*/ 294 w 295"/>
                <a:gd name="T13" fmla="*/ 871 h 872"/>
                <a:gd name="T14" fmla="*/ 294 w 295"/>
                <a:gd name="T15" fmla="*/ 0 h 872"/>
                <a:gd name="T16" fmla="*/ 294 w 295"/>
                <a:gd name="T17" fmla="*/ 0 h 872"/>
                <a:gd name="T18" fmla="*/ 272 w 295"/>
                <a:gd name="T19" fmla="*/ 12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 h="872">
                  <a:moveTo>
                    <a:pt x="272" y="12"/>
                  </a:moveTo>
                  <a:lnTo>
                    <a:pt x="6" y="421"/>
                  </a:lnTo>
                  <a:lnTo>
                    <a:pt x="6" y="421"/>
                  </a:lnTo>
                  <a:cubicBezTo>
                    <a:pt x="0" y="430"/>
                    <a:pt x="0" y="441"/>
                    <a:pt x="6" y="450"/>
                  </a:cubicBezTo>
                  <a:lnTo>
                    <a:pt x="272" y="859"/>
                  </a:lnTo>
                  <a:lnTo>
                    <a:pt x="272" y="859"/>
                  </a:lnTo>
                  <a:cubicBezTo>
                    <a:pt x="277" y="867"/>
                    <a:pt x="285" y="871"/>
                    <a:pt x="294" y="871"/>
                  </a:cubicBezTo>
                  <a:lnTo>
                    <a:pt x="294" y="0"/>
                  </a:lnTo>
                  <a:lnTo>
                    <a:pt x="294" y="0"/>
                  </a:lnTo>
                  <a:cubicBezTo>
                    <a:pt x="285" y="0"/>
                    <a:pt x="277" y="4"/>
                    <a:pt x="272" y="12"/>
                  </a:cubicBezTo>
                </a:path>
              </a:pathLst>
            </a:custGeom>
            <a:solidFill>
              <a:srgbClr val="000000">
                <a:alpha val="10000"/>
              </a:srgbClr>
            </a:solidFill>
            <a:ln>
              <a:noFill/>
            </a:ln>
            <a:effectLst/>
          </p:spPr>
          <p:txBody>
            <a:bodyPr wrap="none" anchor="ctr"/>
            <a:lstStyle/>
            <a:p>
              <a:endParaRPr lang="en-US" dirty="0">
                <a:latin typeface="Poppins" pitchFamily="2" charset="77"/>
              </a:endParaRPr>
            </a:p>
          </p:txBody>
        </p:sp>
      </p:grpSp>
      <p:grpSp>
        <p:nvGrpSpPr>
          <p:cNvPr id="75" name="Group 74">
            <a:extLst>
              <a:ext uri="{FF2B5EF4-FFF2-40B4-BE49-F238E27FC236}">
                <a16:creationId xmlns:a16="http://schemas.microsoft.com/office/drawing/2014/main" id="{56633749-C003-9841-A653-071FC28AC5FB}"/>
              </a:ext>
            </a:extLst>
          </p:cNvPr>
          <p:cNvGrpSpPr/>
          <p:nvPr/>
        </p:nvGrpSpPr>
        <p:grpSpPr>
          <a:xfrm>
            <a:off x="4091037" y="4890151"/>
            <a:ext cx="1290867" cy="1205726"/>
            <a:chOff x="8178898" y="9780302"/>
            <a:chExt cx="2581733" cy="2411452"/>
          </a:xfrm>
        </p:grpSpPr>
        <p:sp>
          <p:nvSpPr>
            <p:cNvPr id="76" name="Freeform 417">
              <a:extLst>
                <a:ext uri="{FF2B5EF4-FFF2-40B4-BE49-F238E27FC236}">
                  <a16:creationId xmlns:a16="http://schemas.microsoft.com/office/drawing/2014/main" id="{15C0ADDA-D5A6-1A47-ADB5-57B6E6E32D45}"/>
                </a:ext>
              </a:extLst>
            </p:cNvPr>
            <p:cNvSpPr>
              <a:spLocks noChangeArrowheads="1"/>
            </p:cNvSpPr>
            <p:nvPr/>
          </p:nvSpPr>
          <p:spPr bwMode="auto">
            <a:xfrm>
              <a:off x="8178898" y="10725108"/>
              <a:ext cx="2460884" cy="1466646"/>
            </a:xfrm>
            <a:custGeom>
              <a:avLst/>
              <a:gdLst>
                <a:gd name="T0" fmla="*/ 1912 w 1975"/>
                <a:gd name="T1" fmla="*/ 1177 h 1178"/>
                <a:gd name="T2" fmla="*/ 1081 w 1975"/>
                <a:gd name="T3" fmla="*/ 1177 h 1178"/>
                <a:gd name="T4" fmla="*/ 250 w 1975"/>
                <a:gd name="T5" fmla="*/ 1177 h 1178"/>
                <a:gd name="T6" fmla="*/ 250 w 1975"/>
                <a:gd name="T7" fmla="*/ 1177 h 1178"/>
                <a:gd name="T8" fmla="*/ 74 w 1975"/>
                <a:gd name="T9" fmla="*/ 1104 h 1178"/>
                <a:gd name="T10" fmla="*/ 74 w 1975"/>
                <a:gd name="T11" fmla="*/ 1104 h 1178"/>
                <a:gd name="T12" fmla="*/ 0 w 1975"/>
                <a:gd name="T13" fmla="*/ 926 h 1178"/>
                <a:gd name="T14" fmla="*/ 0 w 1975"/>
                <a:gd name="T15" fmla="*/ 463 h 1178"/>
                <a:gd name="T16" fmla="*/ 0 w 1975"/>
                <a:gd name="T17" fmla="*/ 0 h 1178"/>
                <a:gd name="T18" fmla="*/ 987 w 1975"/>
                <a:gd name="T19" fmla="*/ 0 h 1178"/>
                <a:gd name="T20" fmla="*/ 1974 w 1975"/>
                <a:gd name="T21" fmla="*/ 0 h 1178"/>
                <a:gd name="T22" fmla="*/ 1974 w 1975"/>
                <a:gd name="T23" fmla="*/ 558 h 1178"/>
                <a:gd name="T24" fmla="*/ 1974 w 1975"/>
                <a:gd name="T25" fmla="*/ 1115 h 1178"/>
                <a:gd name="T26" fmla="*/ 1974 w 1975"/>
                <a:gd name="T27" fmla="*/ 1115 h 1178"/>
                <a:gd name="T28" fmla="*/ 1956 w 1975"/>
                <a:gd name="T29" fmla="*/ 1158 h 1178"/>
                <a:gd name="T30" fmla="*/ 1956 w 1975"/>
                <a:gd name="T31" fmla="*/ 1158 h 1178"/>
                <a:gd name="T32" fmla="*/ 1912 w 1975"/>
                <a:gd name="T33" fmla="*/ 1177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75" h="1178">
                  <a:moveTo>
                    <a:pt x="1912" y="1177"/>
                  </a:moveTo>
                  <a:lnTo>
                    <a:pt x="1081" y="1177"/>
                  </a:lnTo>
                  <a:lnTo>
                    <a:pt x="250" y="1177"/>
                  </a:lnTo>
                  <a:lnTo>
                    <a:pt x="250" y="1177"/>
                  </a:lnTo>
                  <a:cubicBezTo>
                    <a:pt x="181" y="1177"/>
                    <a:pt x="119" y="1149"/>
                    <a:pt x="74" y="1104"/>
                  </a:cubicBezTo>
                  <a:lnTo>
                    <a:pt x="74" y="1104"/>
                  </a:lnTo>
                  <a:cubicBezTo>
                    <a:pt x="28" y="1058"/>
                    <a:pt x="0" y="995"/>
                    <a:pt x="0" y="926"/>
                  </a:cubicBezTo>
                  <a:lnTo>
                    <a:pt x="0" y="463"/>
                  </a:lnTo>
                  <a:lnTo>
                    <a:pt x="0" y="0"/>
                  </a:lnTo>
                  <a:lnTo>
                    <a:pt x="987" y="0"/>
                  </a:lnTo>
                  <a:lnTo>
                    <a:pt x="1974" y="0"/>
                  </a:lnTo>
                  <a:lnTo>
                    <a:pt x="1974" y="558"/>
                  </a:lnTo>
                  <a:lnTo>
                    <a:pt x="1974" y="1115"/>
                  </a:lnTo>
                  <a:lnTo>
                    <a:pt x="1974" y="1115"/>
                  </a:lnTo>
                  <a:cubicBezTo>
                    <a:pt x="1974" y="1132"/>
                    <a:pt x="1967" y="1148"/>
                    <a:pt x="1956" y="1158"/>
                  </a:cubicBezTo>
                  <a:lnTo>
                    <a:pt x="1956" y="1158"/>
                  </a:lnTo>
                  <a:cubicBezTo>
                    <a:pt x="1945" y="1170"/>
                    <a:pt x="1929" y="1177"/>
                    <a:pt x="1912" y="1177"/>
                  </a:cubicBez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77" name="Freeform 418">
              <a:extLst>
                <a:ext uri="{FF2B5EF4-FFF2-40B4-BE49-F238E27FC236}">
                  <a16:creationId xmlns:a16="http://schemas.microsoft.com/office/drawing/2014/main" id="{4DBEF9DB-F3CF-B746-828E-928366EBE8F8}"/>
                </a:ext>
              </a:extLst>
            </p:cNvPr>
            <p:cNvSpPr>
              <a:spLocks noChangeArrowheads="1"/>
            </p:cNvSpPr>
            <p:nvPr/>
          </p:nvSpPr>
          <p:spPr bwMode="auto">
            <a:xfrm>
              <a:off x="8178898" y="10433978"/>
              <a:ext cx="2460884" cy="291129"/>
            </a:xfrm>
            <a:custGeom>
              <a:avLst/>
              <a:gdLst>
                <a:gd name="T0" fmla="*/ 218 w 1974"/>
                <a:gd name="T1" fmla="*/ 43 h 233"/>
                <a:gd name="T2" fmla="*/ 1970 w 1974"/>
                <a:gd name="T3" fmla="*/ 43 h 233"/>
                <a:gd name="T4" fmla="*/ 1970 w 1974"/>
                <a:gd name="T5" fmla="*/ 43 h 233"/>
                <a:gd name="T6" fmla="*/ 1973 w 1974"/>
                <a:gd name="T7" fmla="*/ 43 h 233"/>
                <a:gd name="T8" fmla="*/ 1973 w 1974"/>
                <a:gd name="T9" fmla="*/ 43 h 233"/>
                <a:gd name="T10" fmla="*/ 1922 w 1974"/>
                <a:gd name="T11" fmla="*/ 0 h 233"/>
                <a:gd name="T12" fmla="*/ 200 w 1974"/>
                <a:gd name="T13" fmla="*/ 0 h 233"/>
                <a:gd name="T14" fmla="*/ 200 w 1974"/>
                <a:gd name="T15" fmla="*/ 0 h 233"/>
                <a:gd name="T16" fmla="*/ 0 w 1974"/>
                <a:gd name="T17" fmla="*/ 232 h 233"/>
                <a:gd name="T18" fmla="*/ 0 w 1974"/>
                <a:gd name="T19" fmla="*/ 232 h 233"/>
                <a:gd name="T20" fmla="*/ 62 w 1974"/>
                <a:gd name="T21" fmla="*/ 232 h 233"/>
                <a:gd name="T22" fmla="*/ 62 w 1974"/>
                <a:gd name="T23" fmla="*/ 232 h 233"/>
                <a:gd name="T24" fmla="*/ 218 w 1974"/>
                <a:gd name="T25" fmla="*/ 4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74" h="233">
                  <a:moveTo>
                    <a:pt x="218" y="43"/>
                  </a:moveTo>
                  <a:lnTo>
                    <a:pt x="1970" y="43"/>
                  </a:lnTo>
                  <a:lnTo>
                    <a:pt x="1970" y="43"/>
                  </a:lnTo>
                  <a:cubicBezTo>
                    <a:pt x="1971" y="43"/>
                    <a:pt x="1972" y="43"/>
                    <a:pt x="1973" y="43"/>
                  </a:cubicBezTo>
                  <a:lnTo>
                    <a:pt x="1973" y="43"/>
                  </a:lnTo>
                  <a:cubicBezTo>
                    <a:pt x="1969" y="19"/>
                    <a:pt x="1948" y="0"/>
                    <a:pt x="1922" y="0"/>
                  </a:cubicBezTo>
                  <a:lnTo>
                    <a:pt x="200" y="0"/>
                  </a:lnTo>
                  <a:lnTo>
                    <a:pt x="200" y="0"/>
                  </a:lnTo>
                  <a:cubicBezTo>
                    <a:pt x="85" y="0"/>
                    <a:pt x="16" y="115"/>
                    <a:pt x="0" y="232"/>
                  </a:cubicBezTo>
                  <a:lnTo>
                    <a:pt x="0" y="232"/>
                  </a:lnTo>
                  <a:lnTo>
                    <a:pt x="62" y="232"/>
                  </a:lnTo>
                  <a:lnTo>
                    <a:pt x="62" y="232"/>
                  </a:lnTo>
                  <a:cubicBezTo>
                    <a:pt x="75" y="159"/>
                    <a:pt x="122" y="43"/>
                    <a:pt x="218" y="43"/>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78" name="Freeform 419">
              <a:extLst>
                <a:ext uri="{FF2B5EF4-FFF2-40B4-BE49-F238E27FC236}">
                  <a16:creationId xmlns:a16="http://schemas.microsoft.com/office/drawing/2014/main" id="{EC48CBA9-1CD1-7C4E-92B8-16CD60E875A5}"/>
                </a:ext>
              </a:extLst>
            </p:cNvPr>
            <p:cNvSpPr>
              <a:spLocks noChangeArrowheads="1"/>
            </p:cNvSpPr>
            <p:nvPr/>
          </p:nvSpPr>
          <p:spPr bwMode="auto">
            <a:xfrm>
              <a:off x="8255802" y="10488907"/>
              <a:ext cx="2383982" cy="236199"/>
            </a:xfrm>
            <a:custGeom>
              <a:avLst/>
              <a:gdLst>
                <a:gd name="T0" fmla="*/ 1912 w 1913"/>
                <a:gd name="T1" fmla="*/ 9 h 190"/>
                <a:gd name="T2" fmla="*/ 1912 w 1913"/>
                <a:gd name="T3" fmla="*/ 9 h 190"/>
                <a:gd name="T4" fmla="*/ 1911 w 1913"/>
                <a:gd name="T5" fmla="*/ 0 h 190"/>
                <a:gd name="T6" fmla="*/ 1911 w 1913"/>
                <a:gd name="T7" fmla="*/ 0 h 190"/>
                <a:gd name="T8" fmla="*/ 1908 w 1913"/>
                <a:gd name="T9" fmla="*/ 0 h 190"/>
                <a:gd name="T10" fmla="*/ 156 w 1913"/>
                <a:gd name="T11" fmla="*/ 0 h 190"/>
                <a:gd name="T12" fmla="*/ 156 w 1913"/>
                <a:gd name="T13" fmla="*/ 0 h 190"/>
                <a:gd name="T14" fmla="*/ 0 w 1913"/>
                <a:gd name="T15" fmla="*/ 189 h 190"/>
                <a:gd name="T16" fmla="*/ 1912 w 1913"/>
                <a:gd name="T17" fmla="*/ 189 h 190"/>
                <a:gd name="T18" fmla="*/ 1912 w 1913"/>
                <a:gd name="T19" fmla="*/ 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190">
                  <a:moveTo>
                    <a:pt x="1912" y="9"/>
                  </a:moveTo>
                  <a:lnTo>
                    <a:pt x="1912" y="9"/>
                  </a:lnTo>
                  <a:cubicBezTo>
                    <a:pt x="1912" y="6"/>
                    <a:pt x="1912" y="3"/>
                    <a:pt x="1911" y="0"/>
                  </a:cubicBezTo>
                  <a:lnTo>
                    <a:pt x="1911" y="0"/>
                  </a:lnTo>
                  <a:cubicBezTo>
                    <a:pt x="1910" y="0"/>
                    <a:pt x="1909" y="0"/>
                    <a:pt x="1908" y="0"/>
                  </a:cubicBezTo>
                  <a:lnTo>
                    <a:pt x="156" y="0"/>
                  </a:lnTo>
                  <a:lnTo>
                    <a:pt x="156" y="0"/>
                  </a:lnTo>
                  <a:cubicBezTo>
                    <a:pt x="60" y="0"/>
                    <a:pt x="13" y="116"/>
                    <a:pt x="0" y="189"/>
                  </a:cubicBezTo>
                  <a:lnTo>
                    <a:pt x="1912" y="189"/>
                  </a:lnTo>
                  <a:lnTo>
                    <a:pt x="1912" y="9"/>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79" name="Freeform 420">
              <a:extLst>
                <a:ext uri="{FF2B5EF4-FFF2-40B4-BE49-F238E27FC236}">
                  <a16:creationId xmlns:a16="http://schemas.microsoft.com/office/drawing/2014/main" id="{D5BB8622-8227-0749-A520-C417F3DFD53B}"/>
                </a:ext>
              </a:extLst>
            </p:cNvPr>
            <p:cNvSpPr>
              <a:spLocks noChangeArrowheads="1"/>
            </p:cNvSpPr>
            <p:nvPr/>
          </p:nvSpPr>
          <p:spPr bwMode="auto">
            <a:xfrm>
              <a:off x="8178898" y="10812995"/>
              <a:ext cx="1230443" cy="1378757"/>
            </a:xfrm>
            <a:custGeom>
              <a:avLst/>
              <a:gdLst>
                <a:gd name="T0" fmla="*/ 0 w 988"/>
                <a:gd name="T1" fmla="*/ 0 h 1107"/>
                <a:gd name="T2" fmla="*/ 0 w 988"/>
                <a:gd name="T3" fmla="*/ 392 h 1107"/>
                <a:gd name="T4" fmla="*/ 0 w 988"/>
                <a:gd name="T5" fmla="*/ 855 h 1107"/>
                <a:gd name="T6" fmla="*/ 0 w 988"/>
                <a:gd name="T7" fmla="*/ 855 h 1107"/>
                <a:gd name="T8" fmla="*/ 74 w 988"/>
                <a:gd name="T9" fmla="*/ 1033 h 1107"/>
                <a:gd name="T10" fmla="*/ 74 w 988"/>
                <a:gd name="T11" fmla="*/ 1033 h 1107"/>
                <a:gd name="T12" fmla="*/ 250 w 988"/>
                <a:gd name="T13" fmla="*/ 1106 h 1107"/>
                <a:gd name="T14" fmla="*/ 987 w 988"/>
                <a:gd name="T15" fmla="*/ 1106 h 1107"/>
                <a:gd name="T16" fmla="*/ 987 w 988"/>
                <a:gd name="T17" fmla="*/ 0 h 1107"/>
                <a:gd name="T18" fmla="*/ 0 w 988"/>
                <a:gd name="T19" fmla="*/ 0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8" h="1107">
                  <a:moveTo>
                    <a:pt x="0" y="0"/>
                  </a:moveTo>
                  <a:lnTo>
                    <a:pt x="0" y="392"/>
                  </a:lnTo>
                  <a:lnTo>
                    <a:pt x="0" y="855"/>
                  </a:lnTo>
                  <a:lnTo>
                    <a:pt x="0" y="855"/>
                  </a:lnTo>
                  <a:cubicBezTo>
                    <a:pt x="0" y="924"/>
                    <a:pt x="28" y="987"/>
                    <a:pt x="74" y="1033"/>
                  </a:cubicBezTo>
                  <a:lnTo>
                    <a:pt x="74" y="1033"/>
                  </a:lnTo>
                  <a:cubicBezTo>
                    <a:pt x="119" y="1078"/>
                    <a:pt x="181" y="1106"/>
                    <a:pt x="250" y="1106"/>
                  </a:cubicBezTo>
                  <a:lnTo>
                    <a:pt x="987" y="1106"/>
                  </a:lnTo>
                  <a:lnTo>
                    <a:pt x="987" y="0"/>
                  </a:lnTo>
                  <a:lnTo>
                    <a:pt x="0" y="0"/>
                  </a:lnTo>
                </a:path>
              </a:pathLst>
            </a:custGeom>
            <a:solidFill>
              <a:schemeClr val="accent3">
                <a:alpha val="50000"/>
              </a:schemeClr>
            </a:solidFill>
            <a:ln>
              <a:noFill/>
            </a:ln>
            <a:effectLst/>
          </p:spPr>
          <p:txBody>
            <a:bodyPr wrap="none" anchor="ctr"/>
            <a:lstStyle/>
            <a:p>
              <a:endParaRPr lang="en-US" dirty="0">
                <a:latin typeface="Poppins" pitchFamily="2" charset="77"/>
              </a:endParaRPr>
            </a:p>
          </p:txBody>
        </p:sp>
        <p:sp>
          <p:nvSpPr>
            <p:cNvPr id="80" name="Freeform 421">
              <a:extLst>
                <a:ext uri="{FF2B5EF4-FFF2-40B4-BE49-F238E27FC236}">
                  <a16:creationId xmlns:a16="http://schemas.microsoft.com/office/drawing/2014/main" id="{28C879BA-B037-2548-B0F2-E83BB370FE75}"/>
                </a:ext>
              </a:extLst>
            </p:cNvPr>
            <p:cNvSpPr>
              <a:spLocks noChangeArrowheads="1"/>
            </p:cNvSpPr>
            <p:nvPr/>
          </p:nvSpPr>
          <p:spPr bwMode="auto">
            <a:xfrm>
              <a:off x="10634291" y="11197510"/>
              <a:ext cx="126338" cy="98874"/>
            </a:xfrm>
            <a:custGeom>
              <a:avLst/>
              <a:gdLst>
                <a:gd name="T0" fmla="*/ 58 w 100"/>
                <a:gd name="T1" fmla="*/ 0 h 78"/>
                <a:gd name="T2" fmla="*/ 29 w 100"/>
                <a:gd name="T3" fmla="*/ 0 h 78"/>
                <a:gd name="T4" fmla="*/ 0 w 100"/>
                <a:gd name="T5" fmla="*/ 0 h 78"/>
                <a:gd name="T6" fmla="*/ 0 w 100"/>
                <a:gd name="T7" fmla="*/ 38 h 78"/>
                <a:gd name="T8" fmla="*/ 0 w 100"/>
                <a:gd name="T9" fmla="*/ 77 h 78"/>
                <a:gd name="T10" fmla="*/ 50 w 100"/>
                <a:gd name="T11" fmla="*/ 77 h 78"/>
                <a:gd name="T12" fmla="*/ 99 w 100"/>
                <a:gd name="T13" fmla="*/ 77 h 78"/>
                <a:gd name="T14" fmla="*/ 99 w 100"/>
                <a:gd name="T15" fmla="*/ 59 h 78"/>
                <a:gd name="T16" fmla="*/ 99 w 100"/>
                <a:gd name="T17" fmla="*/ 41 h 78"/>
                <a:gd name="T18" fmla="*/ 99 w 100"/>
                <a:gd name="T19" fmla="*/ 41 h 78"/>
                <a:gd name="T20" fmla="*/ 88 w 100"/>
                <a:gd name="T21" fmla="*/ 12 h 78"/>
                <a:gd name="T22" fmla="*/ 88 w 100"/>
                <a:gd name="T23" fmla="*/ 12 h 78"/>
                <a:gd name="T24" fmla="*/ 58 w 100"/>
                <a:gd name="T2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78">
                  <a:moveTo>
                    <a:pt x="58" y="0"/>
                  </a:moveTo>
                  <a:lnTo>
                    <a:pt x="29" y="0"/>
                  </a:lnTo>
                  <a:lnTo>
                    <a:pt x="0" y="0"/>
                  </a:lnTo>
                  <a:lnTo>
                    <a:pt x="0" y="38"/>
                  </a:lnTo>
                  <a:lnTo>
                    <a:pt x="0" y="77"/>
                  </a:lnTo>
                  <a:lnTo>
                    <a:pt x="50" y="77"/>
                  </a:lnTo>
                  <a:lnTo>
                    <a:pt x="99" y="77"/>
                  </a:lnTo>
                  <a:lnTo>
                    <a:pt x="99" y="59"/>
                  </a:lnTo>
                  <a:lnTo>
                    <a:pt x="99" y="41"/>
                  </a:lnTo>
                  <a:lnTo>
                    <a:pt x="99" y="41"/>
                  </a:lnTo>
                  <a:cubicBezTo>
                    <a:pt x="99" y="30"/>
                    <a:pt x="95" y="20"/>
                    <a:pt x="88" y="12"/>
                  </a:cubicBezTo>
                  <a:lnTo>
                    <a:pt x="88" y="12"/>
                  </a:lnTo>
                  <a:cubicBezTo>
                    <a:pt x="80" y="5"/>
                    <a:pt x="70" y="0"/>
                    <a:pt x="58" y="0"/>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81" name="Freeform 422">
              <a:extLst>
                <a:ext uri="{FF2B5EF4-FFF2-40B4-BE49-F238E27FC236}">
                  <a16:creationId xmlns:a16="http://schemas.microsoft.com/office/drawing/2014/main" id="{E259D267-533A-1242-9BEA-40842C0200C8}"/>
                </a:ext>
              </a:extLst>
            </p:cNvPr>
            <p:cNvSpPr>
              <a:spLocks noChangeArrowheads="1"/>
            </p:cNvSpPr>
            <p:nvPr/>
          </p:nvSpPr>
          <p:spPr bwMode="auto">
            <a:xfrm>
              <a:off x="9673008" y="11246946"/>
              <a:ext cx="1087623" cy="373528"/>
            </a:xfrm>
            <a:custGeom>
              <a:avLst/>
              <a:gdLst>
                <a:gd name="T0" fmla="*/ 823 w 875"/>
                <a:gd name="T1" fmla="*/ 299 h 300"/>
                <a:gd name="T2" fmla="*/ 486 w 875"/>
                <a:gd name="T3" fmla="*/ 299 h 300"/>
                <a:gd name="T4" fmla="*/ 149 w 875"/>
                <a:gd name="T5" fmla="*/ 299 h 300"/>
                <a:gd name="T6" fmla="*/ 149 w 875"/>
                <a:gd name="T7" fmla="*/ 299 h 300"/>
                <a:gd name="T8" fmla="*/ 43 w 875"/>
                <a:gd name="T9" fmla="*/ 256 h 300"/>
                <a:gd name="T10" fmla="*/ 43 w 875"/>
                <a:gd name="T11" fmla="*/ 256 h 300"/>
                <a:gd name="T12" fmla="*/ 0 w 875"/>
                <a:gd name="T13" fmla="*/ 150 h 300"/>
                <a:gd name="T14" fmla="*/ 0 w 875"/>
                <a:gd name="T15" fmla="*/ 150 h 300"/>
                <a:gd name="T16" fmla="*/ 0 w 875"/>
                <a:gd name="T17" fmla="*/ 150 h 300"/>
                <a:gd name="T18" fmla="*/ 0 w 875"/>
                <a:gd name="T19" fmla="*/ 150 h 300"/>
                <a:gd name="T20" fmla="*/ 43 w 875"/>
                <a:gd name="T21" fmla="*/ 44 h 300"/>
                <a:gd name="T22" fmla="*/ 43 w 875"/>
                <a:gd name="T23" fmla="*/ 44 h 300"/>
                <a:gd name="T24" fmla="*/ 149 w 875"/>
                <a:gd name="T25" fmla="*/ 0 h 300"/>
                <a:gd name="T26" fmla="*/ 512 w 875"/>
                <a:gd name="T27" fmla="*/ 0 h 300"/>
                <a:gd name="T28" fmla="*/ 874 w 875"/>
                <a:gd name="T29" fmla="*/ 0 h 300"/>
                <a:gd name="T30" fmla="*/ 874 w 875"/>
                <a:gd name="T31" fmla="*/ 124 h 300"/>
                <a:gd name="T32" fmla="*/ 874 w 875"/>
                <a:gd name="T33" fmla="*/ 248 h 300"/>
                <a:gd name="T34" fmla="*/ 874 w 875"/>
                <a:gd name="T35" fmla="*/ 248 h 300"/>
                <a:gd name="T36" fmla="*/ 860 w 875"/>
                <a:gd name="T37" fmla="*/ 284 h 300"/>
                <a:gd name="T38" fmla="*/ 860 w 875"/>
                <a:gd name="T39" fmla="*/ 284 h 300"/>
                <a:gd name="T40" fmla="*/ 823 w 875"/>
                <a:gd name="T41" fmla="*/ 29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5" h="300">
                  <a:moveTo>
                    <a:pt x="823" y="299"/>
                  </a:moveTo>
                  <a:lnTo>
                    <a:pt x="486" y="299"/>
                  </a:lnTo>
                  <a:lnTo>
                    <a:pt x="149" y="299"/>
                  </a:lnTo>
                  <a:lnTo>
                    <a:pt x="149" y="299"/>
                  </a:lnTo>
                  <a:cubicBezTo>
                    <a:pt x="108" y="299"/>
                    <a:pt x="71" y="283"/>
                    <a:pt x="43" y="256"/>
                  </a:cubicBezTo>
                  <a:lnTo>
                    <a:pt x="43" y="256"/>
                  </a:lnTo>
                  <a:cubicBezTo>
                    <a:pt x="17" y="229"/>
                    <a:pt x="0" y="191"/>
                    <a:pt x="0" y="150"/>
                  </a:cubicBezTo>
                  <a:lnTo>
                    <a:pt x="0" y="150"/>
                  </a:lnTo>
                  <a:lnTo>
                    <a:pt x="0" y="150"/>
                  </a:lnTo>
                  <a:lnTo>
                    <a:pt x="0" y="150"/>
                  </a:lnTo>
                  <a:cubicBezTo>
                    <a:pt x="0" y="108"/>
                    <a:pt x="17" y="71"/>
                    <a:pt x="43" y="44"/>
                  </a:cubicBezTo>
                  <a:lnTo>
                    <a:pt x="43" y="44"/>
                  </a:lnTo>
                  <a:cubicBezTo>
                    <a:pt x="71" y="17"/>
                    <a:pt x="108" y="0"/>
                    <a:pt x="149" y="0"/>
                  </a:cubicBezTo>
                  <a:lnTo>
                    <a:pt x="512" y="0"/>
                  </a:lnTo>
                  <a:lnTo>
                    <a:pt x="874" y="0"/>
                  </a:lnTo>
                  <a:lnTo>
                    <a:pt x="874" y="124"/>
                  </a:lnTo>
                  <a:lnTo>
                    <a:pt x="874" y="248"/>
                  </a:lnTo>
                  <a:lnTo>
                    <a:pt x="874" y="248"/>
                  </a:lnTo>
                  <a:cubicBezTo>
                    <a:pt x="874" y="262"/>
                    <a:pt x="869" y="275"/>
                    <a:pt x="860" y="284"/>
                  </a:cubicBezTo>
                  <a:lnTo>
                    <a:pt x="860" y="284"/>
                  </a:lnTo>
                  <a:cubicBezTo>
                    <a:pt x="850" y="294"/>
                    <a:pt x="837" y="299"/>
                    <a:pt x="823" y="299"/>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82" name="Freeform 423">
              <a:extLst>
                <a:ext uri="{FF2B5EF4-FFF2-40B4-BE49-F238E27FC236}">
                  <a16:creationId xmlns:a16="http://schemas.microsoft.com/office/drawing/2014/main" id="{5F74C985-9D4D-194A-86BB-2F917D5D0B70}"/>
                </a:ext>
              </a:extLst>
            </p:cNvPr>
            <p:cNvSpPr>
              <a:spLocks noChangeArrowheads="1"/>
            </p:cNvSpPr>
            <p:nvPr/>
          </p:nvSpPr>
          <p:spPr bwMode="auto">
            <a:xfrm>
              <a:off x="9716952" y="11285397"/>
              <a:ext cx="302120" cy="302120"/>
            </a:xfrm>
            <a:custGeom>
              <a:avLst/>
              <a:gdLst>
                <a:gd name="T0" fmla="*/ 243 w 244"/>
                <a:gd name="T1" fmla="*/ 122 h 244"/>
                <a:gd name="T2" fmla="*/ 243 w 244"/>
                <a:gd name="T3" fmla="*/ 122 h 244"/>
                <a:gd name="T4" fmla="*/ 121 w 244"/>
                <a:gd name="T5" fmla="*/ 243 h 244"/>
                <a:gd name="T6" fmla="*/ 121 w 244"/>
                <a:gd name="T7" fmla="*/ 243 h 244"/>
                <a:gd name="T8" fmla="*/ 0 w 244"/>
                <a:gd name="T9" fmla="*/ 122 h 244"/>
                <a:gd name="T10" fmla="*/ 0 w 244"/>
                <a:gd name="T11" fmla="*/ 122 h 244"/>
                <a:gd name="T12" fmla="*/ 121 w 244"/>
                <a:gd name="T13" fmla="*/ 0 h 244"/>
                <a:gd name="T14" fmla="*/ 121 w 244"/>
                <a:gd name="T15" fmla="*/ 0 h 244"/>
                <a:gd name="T16" fmla="*/ 243 w 244"/>
                <a:gd name="T17" fmla="*/ 12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244">
                  <a:moveTo>
                    <a:pt x="243" y="122"/>
                  </a:moveTo>
                  <a:lnTo>
                    <a:pt x="243" y="122"/>
                  </a:lnTo>
                  <a:cubicBezTo>
                    <a:pt x="243" y="189"/>
                    <a:pt x="188" y="243"/>
                    <a:pt x="121" y="243"/>
                  </a:cubicBezTo>
                  <a:lnTo>
                    <a:pt x="121" y="243"/>
                  </a:lnTo>
                  <a:cubicBezTo>
                    <a:pt x="54" y="243"/>
                    <a:pt x="0" y="189"/>
                    <a:pt x="0" y="122"/>
                  </a:cubicBezTo>
                  <a:lnTo>
                    <a:pt x="0" y="122"/>
                  </a:lnTo>
                  <a:cubicBezTo>
                    <a:pt x="0" y="55"/>
                    <a:pt x="54" y="0"/>
                    <a:pt x="121" y="0"/>
                  </a:cubicBezTo>
                  <a:lnTo>
                    <a:pt x="121" y="0"/>
                  </a:lnTo>
                  <a:cubicBezTo>
                    <a:pt x="188" y="0"/>
                    <a:pt x="243" y="55"/>
                    <a:pt x="243" y="122"/>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83" name="Freeform 424">
              <a:extLst>
                <a:ext uri="{FF2B5EF4-FFF2-40B4-BE49-F238E27FC236}">
                  <a16:creationId xmlns:a16="http://schemas.microsoft.com/office/drawing/2014/main" id="{51B9993A-E22F-3C4A-9F3E-8AACCBC81012}"/>
                </a:ext>
              </a:extLst>
            </p:cNvPr>
            <p:cNvSpPr>
              <a:spLocks noChangeArrowheads="1"/>
            </p:cNvSpPr>
            <p:nvPr/>
          </p:nvSpPr>
          <p:spPr bwMode="auto">
            <a:xfrm>
              <a:off x="9755403" y="11318356"/>
              <a:ext cx="236199" cy="236203"/>
            </a:xfrm>
            <a:custGeom>
              <a:avLst/>
              <a:gdLst>
                <a:gd name="T0" fmla="*/ 188 w 189"/>
                <a:gd name="T1" fmla="*/ 94 h 189"/>
                <a:gd name="T2" fmla="*/ 188 w 189"/>
                <a:gd name="T3" fmla="*/ 94 h 189"/>
                <a:gd name="T4" fmla="*/ 94 w 189"/>
                <a:gd name="T5" fmla="*/ 188 h 189"/>
                <a:gd name="T6" fmla="*/ 94 w 189"/>
                <a:gd name="T7" fmla="*/ 188 h 189"/>
                <a:gd name="T8" fmla="*/ 0 w 189"/>
                <a:gd name="T9" fmla="*/ 94 h 189"/>
                <a:gd name="T10" fmla="*/ 0 w 189"/>
                <a:gd name="T11" fmla="*/ 94 h 189"/>
                <a:gd name="T12" fmla="*/ 94 w 189"/>
                <a:gd name="T13" fmla="*/ 0 h 189"/>
                <a:gd name="T14" fmla="*/ 94 w 189"/>
                <a:gd name="T15" fmla="*/ 0 h 189"/>
                <a:gd name="T16" fmla="*/ 188 w 189"/>
                <a:gd name="T17" fmla="*/ 9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189">
                  <a:moveTo>
                    <a:pt x="188" y="94"/>
                  </a:moveTo>
                  <a:lnTo>
                    <a:pt x="188" y="94"/>
                  </a:lnTo>
                  <a:cubicBezTo>
                    <a:pt x="188" y="146"/>
                    <a:pt x="146" y="188"/>
                    <a:pt x="94" y="188"/>
                  </a:cubicBezTo>
                  <a:lnTo>
                    <a:pt x="94" y="188"/>
                  </a:lnTo>
                  <a:cubicBezTo>
                    <a:pt x="42" y="188"/>
                    <a:pt x="0" y="146"/>
                    <a:pt x="0" y="94"/>
                  </a:cubicBezTo>
                  <a:lnTo>
                    <a:pt x="0" y="94"/>
                  </a:lnTo>
                  <a:cubicBezTo>
                    <a:pt x="0" y="42"/>
                    <a:pt x="42" y="0"/>
                    <a:pt x="94" y="0"/>
                  </a:cubicBezTo>
                  <a:lnTo>
                    <a:pt x="94" y="0"/>
                  </a:lnTo>
                  <a:cubicBezTo>
                    <a:pt x="146" y="0"/>
                    <a:pt x="188" y="42"/>
                    <a:pt x="188" y="94"/>
                  </a:cubicBezTo>
                </a:path>
              </a:pathLst>
            </a:custGeom>
            <a:solidFill>
              <a:srgbClr val="FFBF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84" name="Freeform 425">
              <a:extLst>
                <a:ext uri="{FF2B5EF4-FFF2-40B4-BE49-F238E27FC236}">
                  <a16:creationId xmlns:a16="http://schemas.microsoft.com/office/drawing/2014/main" id="{CC8973A4-DF38-8D43-9360-8D15E54F894E}"/>
                </a:ext>
              </a:extLst>
            </p:cNvPr>
            <p:cNvSpPr>
              <a:spLocks noChangeArrowheads="1"/>
            </p:cNvSpPr>
            <p:nvPr/>
          </p:nvSpPr>
          <p:spPr bwMode="auto">
            <a:xfrm>
              <a:off x="9804839" y="11334835"/>
              <a:ext cx="137327" cy="131833"/>
            </a:xfrm>
            <a:custGeom>
              <a:avLst/>
              <a:gdLst>
                <a:gd name="T0" fmla="*/ 108 w 111"/>
                <a:gd name="T1" fmla="*/ 62 h 108"/>
                <a:gd name="T2" fmla="*/ 108 w 111"/>
                <a:gd name="T3" fmla="*/ 62 h 108"/>
                <a:gd name="T4" fmla="*/ 26 w 111"/>
                <a:gd name="T5" fmla="*/ 75 h 108"/>
                <a:gd name="T6" fmla="*/ 26 w 111"/>
                <a:gd name="T7" fmla="*/ 75 h 108"/>
                <a:gd name="T8" fmla="*/ 0 w 111"/>
                <a:gd name="T9" fmla="*/ 64 h 108"/>
                <a:gd name="T10" fmla="*/ 0 w 111"/>
                <a:gd name="T11" fmla="*/ 64 h 108"/>
                <a:gd name="T12" fmla="*/ 76 w 111"/>
                <a:gd name="T13" fmla="*/ 15 h 108"/>
                <a:gd name="T14" fmla="*/ 76 w 111"/>
                <a:gd name="T15" fmla="*/ 15 h 108"/>
                <a:gd name="T16" fmla="*/ 108 w 111"/>
                <a:gd name="T17" fmla="*/ 6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108">
                  <a:moveTo>
                    <a:pt x="108" y="62"/>
                  </a:moveTo>
                  <a:lnTo>
                    <a:pt x="108" y="62"/>
                  </a:lnTo>
                  <a:cubicBezTo>
                    <a:pt x="110" y="107"/>
                    <a:pt x="68" y="40"/>
                    <a:pt x="26" y="75"/>
                  </a:cubicBezTo>
                  <a:lnTo>
                    <a:pt x="26" y="75"/>
                  </a:lnTo>
                  <a:cubicBezTo>
                    <a:pt x="11" y="88"/>
                    <a:pt x="0" y="84"/>
                    <a:pt x="0" y="64"/>
                  </a:cubicBezTo>
                  <a:lnTo>
                    <a:pt x="0" y="64"/>
                  </a:lnTo>
                  <a:cubicBezTo>
                    <a:pt x="0" y="28"/>
                    <a:pt x="37" y="0"/>
                    <a:pt x="76" y="15"/>
                  </a:cubicBezTo>
                  <a:lnTo>
                    <a:pt x="76" y="15"/>
                  </a:lnTo>
                  <a:cubicBezTo>
                    <a:pt x="95" y="22"/>
                    <a:pt x="107" y="41"/>
                    <a:pt x="108" y="62"/>
                  </a:cubicBezTo>
                </a:path>
              </a:pathLst>
            </a:custGeom>
            <a:solidFill>
              <a:srgbClr val="FFFFFF">
                <a:alpha val="50000"/>
              </a:srgbClr>
            </a:solidFill>
            <a:ln>
              <a:noFill/>
            </a:ln>
            <a:effectLst/>
          </p:spPr>
          <p:txBody>
            <a:bodyPr wrap="none" anchor="ctr"/>
            <a:lstStyle/>
            <a:p>
              <a:endParaRPr lang="en-US" dirty="0">
                <a:latin typeface="Poppins" pitchFamily="2" charset="77"/>
              </a:endParaRPr>
            </a:p>
          </p:txBody>
        </p:sp>
        <p:sp>
          <p:nvSpPr>
            <p:cNvPr id="85" name="Freeform 426">
              <a:extLst>
                <a:ext uri="{FF2B5EF4-FFF2-40B4-BE49-F238E27FC236}">
                  <a16:creationId xmlns:a16="http://schemas.microsoft.com/office/drawing/2014/main" id="{C25398A8-B102-4A4F-80A9-3CC0A5BD3409}"/>
                </a:ext>
              </a:extLst>
            </p:cNvPr>
            <p:cNvSpPr>
              <a:spLocks noChangeArrowheads="1"/>
            </p:cNvSpPr>
            <p:nvPr/>
          </p:nvSpPr>
          <p:spPr bwMode="auto">
            <a:xfrm>
              <a:off x="8931448" y="9780302"/>
              <a:ext cx="845930" cy="845930"/>
            </a:xfrm>
            <a:custGeom>
              <a:avLst/>
              <a:gdLst>
                <a:gd name="T0" fmla="*/ 678 w 679"/>
                <a:gd name="T1" fmla="*/ 339 h 679"/>
                <a:gd name="T2" fmla="*/ 678 w 679"/>
                <a:gd name="T3" fmla="*/ 339 h 679"/>
                <a:gd name="T4" fmla="*/ 339 w 679"/>
                <a:gd name="T5" fmla="*/ 678 h 679"/>
                <a:gd name="T6" fmla="*/ 339 w 679"/>
                <a:gd name="T7" fmla="*/ 678 h 679"/>
                <a:gd name="T8" fmla="*/ 0 w 679"/>
                <a:gd name="T9" fmla="*/ 339 h 679"/>
                <a:gd name="T10" fmla="*/ 0 w 679"/>
                <a:gd name="T11" fmla="*/ 339 h 679"/>
                <a:gd name="T12" fmla="*/ 339 w 679"/>
                <a:gd name="T13" fmla="*/ 0 h 679"/>
                <a:gd name="T14" fmla="*/ 339 w 679"/>
                <a:gd name="T15" fmla="*/ 0 h 679"/>
                <a:gd name="T16" fmla="*/ 678 w 679"/>
                <a:gd name="T17" fmla="*/ 339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9" h="679">
                  <a:moveTo>
                    <a:pt x="678" y="339"/>
                  </a:moveTo>
                  <a:lnTo>
                    <a:pt x="678" y="339"/>
                  </a:lnTo>
                  <a:cubicBezTo>
                    <a:pt x="678" y="526"/>
                    <a:pt x="526" y="678"/>
                    <a:pt x="339" y="678"/>
                  </a:cubicBezTo>
                  <a:lnTo>
                    <a:pt x="339" y="678"/>
                  </a:lnTo>
                  <a:cubicBezTo>
                    <a:pt x="152" y="678"/>
                    <a:pt x="0" y="526"/>
                    <a:pt x="0" y="339"/>
                  </a:cubicBezTo>
                  <a:lnTo>
                    <a:pt x="0" y="339"/>
                  </a:lnTo>
                  <a:cubicBezTo>
                    <a:pt x="0" y="152"/>
                    <a:pt x="152" y="0"/>
                    <a:pt x="339" y="0"/>
                  </a:cubicBezTo>
                  <a:lnTo>
                    <a:pt x="339" y="0"/>
                  </a:lnTo>
                  <a:cubicBezTo>
                    <a:pt x="526" y="0"/>
                    <a:pt x="678" y="152"/>
                    <a:pt x="678" y="339"/>
                  </a:cubicBezTo>
                </a:path>
              </a:pathLst>
            </a:custGeom>
            <a:solidFill>
              <a:srgbClr val="E6AB0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86" name="Freeform 427">
              <a:extLst>
                <a:ext uri="{FF2B5EF4-FFF2-40B4-BE49-F238E27FC236}">
                  <a16:creationId xmlns:a16="http://schemas.microsoft.com/office/drawing/2014/main" id="{9121CDAF-CE43-3046-B2FB-A1B91F798AD5}"/>
                </a:ext>
              </a:extLst>
            </p:cNvPr>
            <p:cNvSpPr>
              <a:spLocks noChangeArrowheads="1"/>
            </p:cNvSpPr>
            <p:nvPr/>
          </p:nvSpPr>
          <p:spPr bwMode="auto">
            <a:xfrm>
              <a:off x="9030322" y="9780302"/>
              <a:ext cx="845930" cy="845930"/>
            </a:xfrm>
            <a:custGeom>
              <a:avLst/>
              <a:gdLst>
                <a:gd name="T0" fmla="*/ 678 w 679"/>
                <a:gd name="T1" fmla="*/ 339 h 679"/>
                <a:gd name="T2" fmla="*/ 678 w 679"/>
                <a:gd name="T3" fmla="*/ 339 h 679"/>
                <a:gd name="T4" fmla="*/ 339 w 679"/>
                <a:gd name="T5" fmla="*/ 678 h 679"/>
                <a:gd name="T6" fmla="*/ 339 w 679"/>
                <a:gd name="T7" fmla="*/ 678 h 679"/>
                <a:gd name="T8" fmla="*/ 0 w 679"/>
                <a:gd name="T9" fmla="*/ 339 h 679"/>
                <a:gd name="T10" fmla="*/ 0 w 679"/>
                <a:gd name="T11" fmla="*/ 339 h 679"/>
                <a:gd name="T12" fmla="*/ 339 w 679"/>
                <a:gd name="T13" fmla="*/ 0 h 679"/>
                <a:gd name="T14" fmla="*/ 339 w 679"/>
                <a:gd name="T15" fmla="*/ 0 h 679"/>
                <a:gd name="T16" fmla="*/ 678 w 679"/>
                <a:gd name="T17" fmla="*/ 339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9" h="679">
                  <a:moveTo>
                    <a:pt x="678" y="339"/>
                  </a:moveTo>
                  <a:lnTo>
                    <a:pt x="678" y="339"/>
                  </a:lnTo>
                  <a:cubicBezTo>
                    <a:pt x="678" y="526"/>
                    <a:pt x="527" y="678"/>
                    <a:pt x="339" y="678"/>
                  </a:cubicBezTo>
                  <a:lnTo>
                    <a:pt x="339" y="678"/>
                  </a:lnTo>
                  <a:cubicBezTo>
                    <a:pt x="152" y="678"/>
                    <a:pt x="0" y="526"/>
                    <a:pt x="0" y="339"/>
                  </a:cubicBezTo>
                  <a:lnTo>
                    <a:pt x="0" y="339"/>
                  </a:lnTo>
                  <a:cubicBezTo>
                    <a:pt x="0" y="152"/>
                    <a:pt x="152" y="0"/>
                    <a:pt x="339" y="0"/>
                  </a:cubicBezTo>
                  <a:lnTo>
                    <a:pt x="339" y="0"/>
                  </a:lnTo>
                  <a:cubicBezTo>
                    <a:pt x="527" y="0"/>
                    <a:pt x="678" y="152"/>
                    <a:pt x="678" y="339"/>
                  </a:cubicBezTo>
                </a:path>
              </a:pathLst>
            </a:custGeom>
            <a:solidFill>
              <a:srgbClr val="FFBF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87" name="Freeform 86">
              <a:extLst>
                <a:ext uri="{FF2B5EF4-FFF2-40B4-BE49-F238E27FC236}">
                  <a16:creationId xmlns:a16="http://schemas.microsoft.com/office/drawing/2014/main" id="{DC33BB37-1CD3-4448-8D25-234DD1A58EF7}"/>
                </a:ext>
              </a:extLst>
            </p:cNvPr>
            <p:cNvSpPr>
              <a:spLocks noChangeArrowheads="1"/>
            </p:cNvSpPr>
            <p:nvPr/>
          </p:nvSpPr>
          <p:spPr bwMode="auto">
            <a:xfrm>
              <a:off x="9239059" y="9983545"/>
              <a:ext cx="427205" cy="432706"/>
            </a:xfrm>
            <a:custGeom>
              <a:avLst/>
              <a:gdLst>
                <a:gd name="connsiteX0" fmla="*/ 260300 w 427205"/>
                <a:gd name="connsiteY0" fmla="*/ 137324 h 432706"/>
                <a:gd name="connsiteX1" fmla="*/ 288703 w 427205"/>
                <a:gd name="connsiteY1" fmla="*/ 187955 h 432706"/>
                <a:gd name="connsiteX2" fmla="*/ 335541 w 427205"/>
                <a:gd name="connsiteY2" fmla="*/ 214230 h 432706"/>
                <a:gd name="connsiteX3" fmla="*/ 339333 w 427205"/>
                <a:gd name="connsiteY3" fmla="*/ 214230 h 432706"/>
                <a:gd name="connsiteX4" fmla="*/ 337420 w 427205"/>
                <a:gd name="connsiteY4" fmla="*/ 215284 h 432706"/>
                <a:gd name="connsiteX5" fmla="*/ 339333 w 427205"/>
                <a:gd name="connsiteY5" fmla="*/ 216357 h 432706"/>
                <a:gd name="connsiteX6" fmla="*/ 288703 w 427205"/>
                <a:gd name="connsiteY6" fmla="*/ 243525 h 432706"/>
                <a:gd name="connsiteX7" fmla="*/ 260300 w 427205"/>
                <a:gd name="connsiteY7" fmla="*/ 295390 h 432706"/>
                <a:gd name="connsiteX8" fmla="*/ 231898 w 427205"/>
                <a:gd name="connsiteY8" fmla="*/ 243525 h 432706"/>
                <a:gd name="connsiteX9" fmla="*/ 181267 w 427205"/>
                <a:gd name="connsiteY9" fmla="*/ 216357 h 432706"/>
                <a:gd name="connsiteX10" fmla="*/ 183180 w 427205"/>
                <a:gd name="connsiteY10" fmla="*/ 215284 h 432706"/>
                <a:gd name="connsiteX11" fmla="*/ 181267 w 427205"/>
                <a:gd name="connsiteY11" fmla="*/ 214230 h 432706"/>
                <a:gd name="connsiteX12" fmla="*/ 185059 w 427205"/>
                <a:gd name="connsiteY12" fmla="*/ 214230 h 432706"/>
                <a:gd name="connsiteX13" fmla="*/ 231898 w 427205"/>
                <a:gd name="connsiteY13" fmla="*/ 187955 h 432706"/>
                <a:gd name="connsiteX14" fmla="*/ 149898 w 427205"/>
                <a:gd name="connsiteY14" fmla="*/ 50980 h 432706"/>
                <a:gd name="connsiteX15" fmla="*/ 149898 w 427205"/>
                <a:gd name="connsiteY15" fmla="*/ 214228 h 432706"/>
                <a:gd name="connsiteX16" fmla="*/ 150336 w 427205"/>
                <a:gd name="connsiteY16" fmla="*/ 214228 h 432706"/>
                <a:gd name="connsiteX17" fmla="*/ 150336 w 427205"/>
                <a:gd name="connsiteY17" fmla="*/ 381217 h 432706"/>
                <a:gd name="connsiteX18" fmla="*/ 308938 w 427205"/>
                <a:gd name="connsiteY18" fmla="*/ 381217 h 432706"/>
                <a:gd name="connsiteX19" fmla="*/ 328194 w 427205"/>
                <a:gd name="connsiteY19" fmla="*/ 356566 h 432706"/>
                <a:gd name="connsiteX20" fmla="*/ 374745 w 427205"/>
                <a:gd name="connsiteY20" fmla="*/ 226300 h 432706"/>
                <a:gd name="connsiteX21" fmla="*/ 307291 w 427205"/>
                <a:gd name="connsiteY21" fmla="*/ 50980 h 432706"/>
                <a:gd name="connsiteX22" fmla="*/ 43720 w 427205"/>
                <a:gd name="connsiteY22" fmla="*/ 0 h 432706"/>
                <a:gd name="connsiteX23" fmla="*/ 331024 w 427205"/>
                <a:gd name="connsiteY23" fmla="*/ 0 h 432706"/>
                <a:gd name="connsiteX24" fmla="*/ 422342 w 427205"/>
                <a:gd name="connsiteY24" fmla="*/ 180435 h 432706"/>
                <a:gd name="connsiteX25" fmla="*/ 424937 w 427205"/>
                <a:gd name="connsiteY25" fmla="*/ 214228 h 432706"/>
                <a:gd name="connsiteX26" fmla="*/ 425952 w 427205"/>
                <a:gd name="connsiteY26" fmla="*/ 214228 h 432706"/>
                <a:gd name="connsiteX27" fmla="*/ 427205 w 427205"/>
                <a:gd name="connsiteY27" fmla="*/ 225528 h 432706"/>
                <a:gd name="connsiteX28" fmla="*/ 329487 w 427205"/>
                <a:gd name="connsiteY28" fmla="*/ 432694 h 432706"/>
                <a:gd name="connsiteX29" fmla="*/ 328539 w 427205"/>
                <a:gd name="connsiteY29" fmla="*/ 432694 h 432706"/>
                <a:gd name="connsiteX30" fmla="*/ 328526 w 427205"/>
                <a:gd name="connsiteY30" fmla="*/ 432706 h 432706"/>
                <a:gd name="connsiteX31" fmla="*/ 0 w 427205"/>
                <a:gd name="connsiteY31" fmla="*/ 432706 h 432706"/>
                <a:gd name="connsiteX32" fmla="*/ 10 w 427205"/>
                <a:gd name="connsiteY32" fmla="*/ 432694 h 432706"/>
                <a:gd name="connsiteX33" fmla="*/ 0 w 427205"/>
                <a:gd name="connsiteY33" fmla="*/ 432694 h 432706"/>
                <a:gd name="connsiteX34" fmla="*/ 43848 w 427205"/>
                <a:gd name="connsiteY34" fmla="*/ 381217 h 432706"/>
                <a:gd name="connsiteX35" fmla="*/ 97434 w 427205"/>
                <a:gd name="connsiteY35" fmla="*/ 381217 h 432706"/>
                <a:gd name="connsiteX36" fmla="*/ 97434 w 427205"/>
                <a:gd name="connsiteY36" fmla="*/ 50980 h 432706"/>
                <a:gd name="connsiteX37" fmla="*/ 0 w 427205"/>
                <a:gd name="connsiteY37" fmla="*/ 50980 h 43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27205" h="432706">
                  <a:moveTo>
                    <a:pt x="260300" y="137324"/>
                  </a:moveTo>
                  <a:lnTo>
                    <a:pt x="288703" y="187955"/>
                  </a:lnTo>
                  <a:lnTo>
                    <a:pt x="335541" y="214230"/>
                  </a:lnTo>
                  <a:lnTo>
                    <a:pt x="339333" y="214230"/>
                  </a:lnTo>
                  <a:lnTo>
                    <a:pt x="337420" y="215284"/>
                  </a:lnTo>
                  <a:lnTo>
                    <a:pt x="339333" y="216357"/>
                  </a:lnTo>
                  <a:lnTo>
                    <a:pt x="288703" y="243525"/>
                  </a:lnTo>
                  <a:lnTo>
                    <a:pt x="260300" y="295390"/>
                  </a:lnTo>
                  <a:lnTo>
                    <a:pt x="231898" y="243525"/>
                  </a:lnTo>
                  <a:lnTo>
                    <a:pt x="181267" y="216357"/>
                  </a:lnTo>
                  <a:lnTo>
                    <a:pt x="183180" y="215284"/>
                  </a:lnTo>
                  <a:lnTo>
                    <a:pt x="181267" y="214230"/>
                  </a:lnTo>
                  <a:lnTo>
                    <a:pt x="185059" y="214230"/>
                  </a:lnTo>
                  <a:lnTo>
                    <a:pt x="231898" y="187955"/>
                  </a:lnTo>
                  <a:close/>
                  <a:moveTo>
                    <a:pt x="149898" y="50980"/>
                  </a:moveTo>
                  <a:lnTo>
                    <a:pt x="149898" y="214228"/>
                  </a:lnTo>
                  <a:lnTo>
                    <a:pt x="150336" y="214228"/>
                  </a:lnTo>
                  <a:lnTo>
                    <a:pt x="150336" y="381217"/>
                  </a:lnTo>
                  <a:lnTo>
                    <a:pt x="308938" y="381217"/>
                  </a:lnTo>
                  <a:lnTo>
                    <a:pt x="328194" y="356566"/>
                  </a:lnTo>
                  <a:cubicBezTo>
                    <a:pt x="349683" y="326083"/>
                    <a:pt x="373807" y="280389"/>
                    <a:pt x="374745" y="226300"/>
                  </a:cubicBezTo>
                  <a:cubicBezTo>
                    <a:pt x="375994" y="146722"/>
                    <a:pt x="331024" y="80821"/>
                    <a:pt x="307291" y="50980"/>
                  </a:cubicBezTo>
                  <a:close/>
                  <a:moveTo>
                    <a:pt x="43720" y="0"/>
                  </a:moveTo>
                  <a:lnTo>
                    <a:pt x="331024" y="0"/>
                  </a:lnTo>
                  <a:cubicBezTo>
                    <a:pt x="333211" y="3264"/>
                    <a:pt x="405212" y="75071"/>
                    <a:pt x="422342" y="180435"/>
                  </a:cubicBezTo>
                  <a:lnTo>
                    <a:pt x="424937" y="214228"/>
                  </a:lnTo>
                  <a:lnTo>
                    <a:pt x="425952" y="214228"/>
                  </a:lnTo>
                  <a:cubicBezTo>
                    <a:pt x="427205" y="217995"/>
                    <a:pt x="427205" y="220506"/>
                    <a:pt x="427205" y="225528"/>
                  </a:cubicBezTo>
                  <a:cubicBezTo>
                    <a:pt x="425952" y="346061"/>
                    <a:pt x="333245" y="428928"/>
                    <a:pt x="329487" y="432694"/>
                  </a:cubicBezTo>
                  <a:lnTo>
                    <a:pt x="328539" y="432694"/>
                  </a:lnTo>
                  <a:lnTo>
                    <a:pt x="328526" y="432706"/>
                  </a:lnTo>
                  <a:lnTo>
                    <a:pt x="0" y="432706"/>
                  </a:lnTo>
                  <a:lnTo>
                    <a:pt x="10" y="432694"/>
                  </a:lnTo>
                  <a:lnTo>
                    <a:pt x="0" y="432694"/>
                  </a:lnTo>
                  <a:lnTo>
                    <a:pt x="43848" y="381217"/>
                  </a:lnTo>
                  <a:lnTo>
                    <a:pt x="97434" y="381217"/>
                  </a:lnTo>
                  <a:lnTo>
                    <a:pt x="97434" y="50980"/>
                  </a:lnTo>
                  <a:lnTo>
                    <a:pt x="0" y="50980"/>
                  </a:lnTo>
                  <a:close/>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88" name="Freeform 432">
              <a:extLst>
                <a:ext uri="{FF2B5EF4-FFF2-40B4-BE49-F238E27FC236}">
                  <a16:creationId xmlns:a16="http://schemas.microsoft.com/office/drawing/2014/main" id="{E0851DD4-BFB9-0646-AA89-EB0D6555E2DB}"/>
                </a:ext>
              </a:extLst>
            </p:cNvPr>
            <p:cNvSpPr>
              <a:spLocks noChangeArrowheads="1"/>
            </p:cNvSpPr>
            <p:nvPr/>
          </p:nvSpPr>
          <p:spPr bwMode="auto">
            <a:xfrm>
              <a:off x="9030322" y="9780302"/>
              <a:ext cx="845930" cy="422966"/>
            </a:xfrm>
            <a:custGeom>
              <a:avLst/>
              <a:gdLst>
                <a:gd name="T0" fmla="*/ 339 w 679"/>
                <a:gd name="T1" fmla="*/ 0 h 340"/>
                <a:gd name="T2" fmla="*/ 339 w 679"/>
                <a:gd name="T3" fmla="*/ 0 h 340"/>
                <a:gd name="T4" fmla="*/ 0 w 679"/>
                <a:gd name="T5" fmla="*/ 339 h 340"/>
                <a:gd name="T6" fmla="*/ 678 w 679"/>
                <a:gd name="T7" fmla="*/ 339 h 340"/>
                <a:gd name="T8" fmla="*/ 678 w 679"/>
                <a:gd name="T9" fmla="*/ 339 h 340"/>
                <a:gd name="T10" fmla="*/ 339 w 679"/>
                <a:gd name="T11" fmla="*/ 0 h 340"/>
              </a:gdLst>
              <a:ahLst/>
              <a:cxnLst>
                <a:cxn ang="0">
                  <a:pos x="T0" y="T1"/>
                </a:cxn>
                <a:cxn ang="0">
                  <a:pos x="T2" y="T3"/>
                </a:cxn>
                <a:cxn ang="0">
                  <a:pos x="T4" y="T5"/>
                </a:cxn>
                <a:cxn ang="0">
                  <a:pos x="T6" y="T7"/>
                </a:cxn>
                <a:cxn ang="0">
                  <a:pos x="T8" y="T9"/>
                </a:cxn>
                <a:cxn ang="0">
                  <a:pos x="T10" y="T11"/>
                </a:cxn>
              </a:cxnLst>
              <a:rect l="0" t="0" r="r" b="b"/>
              <a:pathLst>
                <a:path w="679" h="340">
                  <a:moveTo>
                    <a:pt x="339" y="0"/>
                  </a:moveTo>
                  <a:lnTo>
                    <a:pt x="339" y="0"/>
                  </a:lnTo>
                  <a:cubicBezTo>
                    <a:pt x="152" y="0"/>
                    <a:pt x="0" y="152"/>
                    <a:pt x="0" y="339"/>
                  </a:cubicBezTo>
                  <a:lnTo>
                    <a:pt x="678" y="339"/>
                  </a:lnTo>
                  <a:lnTo>
                    <a:pt x="678" y="339"/>
                  </a:lnTo>
                  <a:cubicBezTo>
                    <a:pt x="678" y="152"/>
                    <a:pt x="527" y="0"/>
                    <a:pt x="339" y="0"/>
                  </a:cubicBezTo>
                </a:path>
              </a:pathLst>
            </a:custGeom>
            <a:solidFill>
              <a:srgbClr val="FFFFFF">
                <a:alpha val="30359"/>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grpSp>
      <p:sp>
        <p:nvSpPr>
          <p:cNvPr id="2" name="TextBox 1">
            <a:extLst>
              <a:ext uri="{FF2B5EF4-FFF2-40B4-BE49-F238E27FC236}">
                <a16:creationId xmlns:a16="http://schemas.microsoft.com/office/drawing/2014/main" id="{9A2E2960-6426-3742-BE72-16B5DC7B0CAF}"/>
              </a:ext>
            </a:extLst>
          </p:cNvPr>
          <p:cNvSpPr txBox="1"/>
          <p:nvPr/>
        </p:nvSpPr>
        <p:spPr>
          <a:xfrm>
            <a:off x="762001" y="329579"/>
            <a:ext cx="10668000" cy="661720"/>
          </a:xfrm>
          <a:prstGeom prst="rect">
            <a:avLst/>
          </a:prstGeom>
          <a:noFill/>
        </p:spPr>
        <p:txBody>
          <a:bodyPr wrap="square" rtlCol="0" anchor="b">
            <a:spAutoFit/>
          </a:bodyPr>
          <a:lstStyle/>
          <a:p>
            <a:pPr algn="ctr"/>
            <a:r>
              <a:rPr lang="en-US" sz="3700" b="1" spc="-290" dirty="0">
                <a:solidFill>
                  <a:schemeClr val="accent2"/>
                </a:solidFill>
                <a:latin typeface="Montserrat ExtraBold" pitchFamily="2" charset="77"/>
                <a:cs typeface="Poppins" panose="00000500000000000000" pitchFamily="2" charset="0"/>
              </a:rPr>
              <a:t>CRYPTOCURRENCY </a:t>
            </a:r>
            <a:r>
              <a:rPr lang="en-US" sz="3700" b="1" spc="-290" dirty="0">
                <a:solidFill>
                  <a:schemeClr val="accent5"/>
                </a:solidFill>
                <a:latin typeface="Montserrat ExtraBold" pitchFamily="2" charset="77"/>
                <a:cs typeface="Poppins" panose="00000500000000000000" pitchFamily="2" charset="0"/>
              </a:rPr>
              <a:t>SLIDE</a:t>
            </a:r>
          </a:p>
        </p:txBody>
      </p:sp>
      <p:sp>
        <p:nvSpPr>
          <p:cNvPr id="3" name="TextBox 2">
            <a:extLst>
              <a:ext uri="{FF2B5EF4-FFF2-40B4-BE49-F238E27FC236}">
                <a16:creationId xmlns:a16="http://schemas.microsoft.com/office/drawing/2014/main" id="{C48B7E91-BE5A-3347-9B0C-453E4546CEC1}"/>
              </a:ext>
            </a:extLst>
          </p:cNvPr>
          <p:cNvSpPr txBox="1"/>
          <p:nvPr/>
        </p:nvSpPr>
        <p:spPr>
          <a:xfrm>
            <a:off x="762001" y="947744"/>
            <a:ext cx="10667999" cy="323165"/>
          </a:xfrm>
          <a:prstGeom prst="rect">
            <a:avLst/>
          </a:prstGeom>
          <a:noFill/>
        </p:spPr>
        <p:txBody>
          <a:bodyPr wrap="square" rtlCol="0">
            <a:spAutoFit/>
          </a:bodyPr>
          <a:lstStyle/>
          <a:p>
            <a:pPr algn="ctr"/>
            <a:r>
              <a:rPr lang="en-US" sz="1500" spc="-60" dirty="0">
                <a:latin typeface="Poppins" pitchFamily="2" charset="77"/>
                <a:cs typeface="Poppins" pitchFamily="2" charset="77"/>
              </a:rPr>
              <a:t>Make a big impact with our professional slides and charts</a:t>
            </a:r>
          </a:p>
        </p:txBody>
      </p:sp>
      <p:sp>
        <p:nvSpPr>
          <p:cNvPr id="4" name="TextBox 3">
            <a:extLst>
              <a:ext uri="{FF2B5EF4-FFF2-40B4-BE49-F238E27FC236}">
                <a16:creationId xmlns:a16="http://schemas.microsoft.com/office/drawing/2014/main" id="{2A8112D1-D707-8744-ADB7-E5DEBFA07859}"/>
              </a:ext>
            </a:extLst>
          </p:cNvPr>
          <p:cNvSpPr txBox="1"/>
          <p:nvPr/>
        </p:nvSpPr>
        <p:spPr>
          <a:xfrm>
            <a:off x="897206" y="3311549"/>
            <a:ext cx="2243821" cy="353943"/>
          </a:xfrm>
          <a:prstGeom prst="rect">
            <a:avLst/>
          </a:prstGeom>
          <a:noFill/>
        </p:spPr>
        <p:txBody>
          <a:bodyPr wrap="square" rtlCol="0" anchor="b">
            <a:spAutoFit/>
          </a:bodyPr>
          <a:lstStyle/>
          <a:p>
            <a:pPr algn="ctr"/>
            <a:r>
              <a:rPr lang="en-US" sz="1700" b="1" spc="-15" dirty="0">
                <a:solidFill>
                  <a:schemeClr val="tx2"/>
                </a:solidFill>
                <a:latin typeface="Poppins" pitchFamily="2" charset="77"/>
                <a:cs typeface="Poppins" pitchFamily="2" charset="77"/>
              </a:rPr>
              <a:t>TITLE 01</a:t>
            </a:r>
          </a:p>
        </p:txBody>
      </p:sp>
      <p:sp>
        <p:nvSpPr>
          <p:cNvPr id="5" name="TextBox 4">
            <a:extLst>
              <a:ext uri="{FF2B5EF4-FFF2-40B4-BE49-F238E27FC236}">
                <a16:creationId xmlns:a16="http://schemas.microsoft.com/office/drawing/2014/main" id="{2364E28D-32A4-F946-998D-A5EF1B7ACD6D}"/>
              </a:ext>
            </a:extLst>
          </p:cNvPr>
          <p:cNvSpPr txBox="1"/>
          <p:nvPr/>
        </p:nvSpPr>
        <p:spPr>
          <a:xfrm>
            <a:off x="897206" y="3686880"/>
            <a:ext cx="2243822" cy="773289"/>
          </a:xfrm>
          <a:prstGeom prst="rect">
            <a:avLst/>
          </a:prstGeom>
          <a:noFill/>
        </p:spPr>
        <p:txBody>
          <a:bodyPr wrap="square" rtlCol="0">
            <a:spAutoFit/>
          </a:bodyPr>
          <a:lstStyle/>
          <a:p>
            <a:pPr algn="ctr">
              <a:lnSpc>
                <a:spcPts val="1800"/>
              </a:lnSpc>
            </a:pPr>
            <a:r>
              <a:rPr lang="en-US" sz="1200" spc="-10" dirty="0">
                <a:latin typeface="Poppins" pitchFamily="2" charset="77"/>
                <a:cs typeface="Poppins" pitchFamily="2" charset="77"/>
              </a:rPr>
              <a:t>Make a big impact with professional slides, charts, infographics and more.</a:t>
            </a:r>
          </a:p>
        </p:txBody>
      </p:sp>
      <p:sp>
        <p:nvSpPr>
          <p:cNvPr id="10" name="TextBox 9">
            <a:extLst>
              <a:ext uri="{FF2B5EF4-FFF2-40B4-BE49-F238E27FC236}">
                <a16:creationId xmlns:a16="http://schemas.microsoft.com/office/drawing/2014/main" id="{E599DCCD-8C49-6E4C-8625-4443C16A0F9E}"/>
              </a:ext>
            </a:extLst>
          </p:cNvPr>
          <p:cNvSpPr txBox="1"/>
          <p:nvPr/>
        </p:nvSpPr>
        <p:spPr>
          <a:xfrm>
            <a:off x="897205" y="2113467"/>
            <a:ext cx="2243822" cy="661720"/>
          </a:xfrm>
          <a:prstGeom prst="rect">
            <a:avLst/>
          </a:prstGeom>
          <a:noFill/>
        </p:spPr>
        <p:txBody>
          <a:bodyPr wrap="square" rtlCol="0" anchor="ctr">
            <a:spAutoFit/>
          </a:bodyPr>
          <a:lstStyle/>
          <a:p>
            <a:pPr algn="ctr"/>
            <a:r>
              <a:rPr lang="en-US" sz="3700" b="1" spc="-145" dirty="0">
                <a:solidFill>
                  <a:schemeClr val="bg1"/>
                </a:solidFill>
                <a:latin typeface="Poppins" pitchFamily="2" charset="77"/>
                <a:cs typeface="Poppins" pitchFamily="2" charset="77"/>
              </a:rPr>
              <a:t>01</a:t>
            </a:r>
          </a:p>
        </p:txBody>
      </p:sp>
      <p:sp>
        <p:nvSpPr>
          <p:cNvPr id="11" name="TextBox 10">
            <a:extLst>
              <a:ext uri="{FF2B5EF4-FFF2-40B4-BE49-F238E27FC236}">
                <a16:creationId xmlns:a16="http://schemas.microsoft.com/office/drawing/2014/main" id="{19C8DFD2-D1D3-5F4B-A375-9EA3DBFC089F}"/>
              </a:ext>
            </a:extLst>
          </p:cNvPr>
          <p:cNvSpPr txBox="1"/>
          <p:nvPr/>
        </p:nvSpPr>
        <p:spPr>
          <a:xfrm>
            <a:off x="3613868" y="3311549"/>
            <a:ext cx="2243821" cy="353943"/>
          </a:xfrm>
          <a:prstGeom prst="rect">
            <a:avLst/>
          </a:prstGeom>
          <a:noFill/>
        </p:spPr>
        <p:txBody>
          <a:bodyPr wrap="square" rtlCol="0" anchor="b">
            <a:spAutoFit/>
          </a:bodyPr>
          <a:lstStyle/>
          <a:p>
            <a:pPr algn="ctr"/>
            <a:r>
              <a:rPr lang="en-US" sz="1700" b="1" spc="-15" dirty="0">
                <a:solidFill>
                  <a:schemeClr val="tx2"/>
                </a:solidFill>
                <a:latin typeface="Poppins" pitchFamily="2" charset="77"/>
                <a:cs typeface="Poppins" pitchFamily="2" charset="77"/>
              </a:rPr>
              <a:t>TITLE 02</a:t>
            </a:r>
          </a:p>
        </p:txBody>
      </p:sp>
      <p:sp>
        <p:nvSpPr>
          <p:cNvPr id="12" name="TextBox 11">
            <a:extLst>
              <a:ext uri="{FF2B5EF4-FFF2-40B4-BE49-F238E27FC236}">
                <a16:creationId xmlns:a16="http://schemas.microsoft.com/office/drawing/2014/main" id="{69C3DC20-699E-3645-8728-75A687988EED}"/>
              </a:ext>
            </a:extLst>
          </p:cNvPr>
          <p:cNvSpPr txBox="1"/>
          <p:nvPr/>
        </p:nvSpPr>
        <p:spPr>
          <a:xfrm>
            <a:off x="3613868" y="3686880"/>
            <a:ext cx="2243822" cy="773289"/>
          </a:xfrm>
          <a:prstGeom prst="rect">
            <a:avLst/>
          </a:prstGeom>
          <a:noFill/>
        </p:spPr>
        <p:txBody>
          <a:bodyPr wrap="square" rtlCol="0">
            <a:spAutoFit/>
          </a:bodyPr>
          <a:lstStyle/>
          <a:p>
            <a:pPr algn="ctr">
              <a:lnSpc>
                <a:spcPts val="1800"/>
              </a:lnSpc>
            </a:pPr>
            <a:r>
              <a:rPr lang="en-US" sz="1200" spc="-10" dirty="0">
                <a:latin typeface="Poppins" pitchFamily="2" charset="77"/>
                <a:cs typeface="Poppins" pitchFamily="2" charset="77"/>
              </a:rPr>
              <a:t>Make a big impact with professional slides, charts, infographics and more.</a:t>
            </a:r>
          </a:p>
        </p:txBody>
      </p:sp>
      <p:sp>
        <p:nvSpPr>
          <p:cNvPr id="13" name="TextBox 12">
            <a:extLst>
              <a:ext uri="{FF2B5EF4-FFF2-40B4-BE49-F238E27FC236}">
                <a16:creationId xmlns:a16="http://schemas.microsoft.com/office/drawing/2014/main" id="{E9535A85-1358-AF49-958B-8F3614FCC93C}"/>
              </a:ext>
            </a:extLst>
          </p:cNvPr>
          <p:cNvSpPr txBox="1"/>
          <p:nvPr/>
        </p:nvSpPr>
        <p:spPr>
          <a:xfrm>
            <a:off x="3613867" y="2113467"/>
            <a:ext cx="2243822" cy="661720"/>
          </a:xfrm>
          <a:prstGeom prst="rect">
            <a:avLst/>
          </a:prstGeom>
          <a:noFill/>
        </p:spPr>
        <p:txBody>
          <a:bodyPr wrap="square" rtlCol="0" anchor="ctr">
            <a:spAutoFit/>
          </a:bodyPr>
          <a:lstStyle/>
          <a:p>
            <a:pPr algn="ctr"/>
            <a:r>
              <a:rPr lang="en-US" sz="3700" b="1" spc="-145" dirty="0">
                <a:solidFill>
                  <a:schemeClr val="bg1"/>
                </a:solidFill>
                <a:latin typeface="Poppins" pitchFamily="2" charset="77"/>
                <a:cs typeface="Poppins" pitchFamily="2" charset="77"/>
              </a:rPr>
              <a:t>02</a:t>
            </a:r>
          </a:p>
        </p:txBody>
      </p:sp>
      <p:sp>
        <p:nvSpPr>
          <p:cNvPr id="14" name="TextBox 13">
            <a:extLst>
              <a:ext uri="{FF2B5EF4-FFF2-40B4-BE49-F238E27FC236}">
                <a16:creationId xmlns:a16="http://schemas.microsoft.com/office/drawing/2014/main" id="{852685F9-C9FB-7C4B-90EE-56FCA8020398}"/>
              </a:ext>
            </a:extLst>
          </p:cNvPr>
          <p:cNvSpPr txBox="1"/>
          <p:nvPr/>
        </p:nvSpPr>
        <p:spPr>
          <a:xfrm>
            <a:off x="6330528" y="3311549"/>
            <a:ext cx="2243821" cy="353943"/>
          </a:xfrm>
          <a:prstGeom prst="rect">
            <a:avLst/>
          </a:prstGeom>
          <a:noFill/>
        </p:spPr>
        <p:txBody>
          <a:bodyPr wrap="square" rtlCol="0" anchor="b">
            <a:spAutoFit/>
          </a:bodyPr>
          <a:lstStyle/>
          <a:p>
            <a:pPr algn="ctr"/>
            <a:r>
              <a:rPr lang="en-US" sz="1700" b="1" spc="-15" dirty="0">
                <a:solidFill>
                  <a:schemeClr val="tx2"/>
                </a:solidFill>
                <a:latin typeface="Poppins" pitchFamily="2" charset="77"/>
                <a:cs typeface="Poppins" pitchFamily="2" charset="77"/>
              </a:rPr>
              <a:t>TITLE 03</a:t>
            </a:r>
          </a:p>
        </p:txBody>
      </p:sp>
      <p:sp>
        <p:nvSpPr>
          <p:cNvPr id="15" name="TextBox 14">
            <a:extLst>
              <a:ext uri="{FF2B5EF4-FFF2-40B4-BE49-F238E27FC236}">
                <a16:creationId xmlns:a16="http://schemas.microsoft.com/office/drawing/2014/main" id="{C0E03D0B-4E8F-494A-A972-0C9AE808A598}"/>
              </a:ext>
            </a:extLst>
          </p:cNvPr>
          <p:cNvSpPr txBox="1"/>
          <p:nvPr/>
        </p:nvSpPr>
        <p:spPr>
          <a:xfrm>
            <a:off x="6330528" y="3686880"/>
            <a:ext cx="2243822" cy="773289"/>
          </a:xfrm>
          <a:prstGeom prst="rect">
            <a:avLst/>
          </a:prstGeom>
          <a:noFill/>
        </p:spPr>
        <p:txBody>
          <a:bodyPr wrap="square" rtlCol="0">
            <a:spAutoFit/>
          </a:bodyPr>
          <a:lstStyle/>
          <a:p>
            <a:pPr algn="ctr">
              <a:lnSpc>
                <a:spcPts val="1800"/>
              </a:lnSpc>
            </a:pPr>
            <a:r>
              <a:rPr lang="en-US" sz="1200" spc="-10" dirty="0">
                <a:latin typeface="Poppins" pitchFamily="2" charset="77"/>
                <a:cs typeface="Poppins" pitchFamily="2" charset="77"/>
              </a:rPr>
              <a:t>Make a big impact with professional slides, charts, infographics and more.</a:t>
            </a:r>
          </a:p>
        </p:txBody>
      </p:sp>
      <p:sp>
        <p:nvSpPr>
          <p:cNvPr id="16" name="TextBox 15">
            <a:extLst>
              <a:ext uri="{FF2B5EF4-FFF2-40B4-BE49-F238E27FC236}">
                <a16:creationId xmlns:a16="http://schemas.microsoft.com/office/drawing/2014/main" id="{AAF26924-9D28-F943-BF60-73E3D85654C4}"/>
              </a:ext>
            </a:extLst>
          </p:cNvPr>
          <p:cNvSpPr txBox="1"/>
          <p:nvPr/>
        </p:nvSpPr>
        <p:spPr>
          <a:xfrm>
            <a:off x="6330527" y="2113467"/>
            <a:ext cx="2243822" cy="661720"/>
          </a:xfrm>
          <a:prstGeom prst="rect">
            <a:avLst/>
          </a:prstGeom>
          <a:noFill/>
        </p:spPr>
        <p:txBody>
          <a:bodyPr wrap="square" rtlCol="0" anchor="ctr">
            <a:spAutoFit/>
          </a:bodyPr>
          <a:lstStyle/>
          <a:p>
            <a:pPr algn="ctr"/>
            <a:r>
              <a:rPr lang="en-US" sz="3700" b="1" spc="-145" dirty="0">
                <a:solidFill>
                  <a:schemeClr val="bg1"/>
                </a:solidFill>
                <a:latin typeface="Poppins" pitchFamily="2" charset="77"/>
                <a:cs typeface="Poppins" pitchFamily="2" charset="77"/>
              </a:rPr>
              <a:t>03</a:t>
            </a:r>
          </a:p>
        </p:txBody>
      </p:sp>
      <p:sp>
        <p:nvSpPr>
          <p:cNvPr id="17" name="TextBox 16">
            <a:extLst>
              <a:ext uri="{FF2B5EF4-FFF2-40B4-BE49-F238E27FC236}">
                <a16:creationId xmlns:a16="http://schemas.microsoft.com/office/drawing/2014/main" id="{D01DFCEC-5A56-1743-B29D-99D466DAAF46}"/>
              </a:ext>
            </a:extLst>
          </p:cNvPr>
          <p:cNvSpPr txBox="1"/>
          <p:nvPr/>
        </p:nvSpPr>
        <p:spPr>
          <a:xfrm>
            <a:off x="9050972" y="3311549"/>
            <a:ext cx="2243821" cy="353943"/>
          </a:xfrm>
          <a:prstGeom prst="rect">
            <a:avLst/>
          </a:prstGeom>
          <a:noFill/>
        </p:spPr>
        <p:txBody>
          <a:bodyPr wrap="square" rtlCol="0" anchor="b">
            <a:spAutoFit/>
          </a:bodyPr>
          <a:lstStyle/>
          <a:p>
            <a:pPr algn="ctr"/>
            <a:r>
              <a:rPr lang="en-US" sz="1700" b="1" spc="-15" dirty="0">
                <a:solidFill>
                  <a:schemeClr val="tx2"/>
                </a:solidFill>
                <a:latin typeface="Poppins" pitchFamily="2" charset="77"/>
                <a:cs typeface="Poppins" pitchFamily="2" charset="77"/>
              </a:rPr>
              <a:t>TITLE 04</a:t>
            </a:r>
          </a:p>
        </p:txBody>
      </p:sp>
      <p:sp>
        <p:nvSpPr>
          <p:cNvPr id="18" name="TextBox 17">
            <a:extLst>
              <a:ext uri="{FF2B5EF4-FFF2-40B4-BE49-F238E27FC236}">
                <a16:creationId xmlns:a16="http://schemas.microsoft.com/office/drawing/2014/main" id="{7D44C8F2-D4F2-8548-A3BF-FC92A9D5C4C9}"/>
              </a:ext>
            </a:extLst>
          </p:cNvPr>
          <p:cNvSpPr txBox="1"/>
          <p:nvPr/>
        </p:nvSpPr>
        <p:spPr>
          <a:xfrm>
            <a:off x="9050972" y="3686880"/>
            <a:ext cx="2243822" cy="773289"/>
          </a:xfrm>
          <a:prstGeom prst="rect">
            <a:avLst/>
          </a:prstGeom>
          <a:noFill/>
        </p:spPr>
        <p:txBody>
          <a:bodyPr wrap="square" rtlCol="0">
            <a:spAutoFit/>
          </a:bodyPr>
          <a:lstStyle/>
          <a:p>
            <a:pPr algn="ctr">
              <a:lnSpc>
                <a:spcPts val="1800"/>
              </a:lnSpc>
            </a:pPr>
            <a:r>
              <a:rPr lang="en-US" sz="1200" spc="-10" dirty="0">
                <a:latin typeface="Poppins" pitchFamily="2" charset="77"/>
                <a:cs typeface="Poppins" pitchFamily="2" charset="77"/>
              </a:rPr>
              <a:t>Make a big impact with professional slides, charts, infographics and more.</a:t>
            </a:r>
          </a:p>
        </p:txBody>
      </p:sp>
      <p:sp>
        <p:nvSpPr>
          <p:cNvPr id="19" name="TextBox 18">
            <a:extLst>
              <a:ext uri="{FF2B5EF4-FFF2-40B4-BE49-F238E27FC236}">
                <a16:creationId xmlns:a16="http://schemas.microsoft.com/office/drawing/2014/main" id="{99072248-56DC-FB46-AFCE-27ADF1702F76}"/>
              </a:ext>
            </a:extLst>
          </p:cNvPr>
          <p:cNvSpPr txBox="1"/>
          <p:nvPr/>
        </p:nvSpPr>
        <p:spPr>
          <a:xfrm>
            <a:off x="9050971" y="2113467"/>
            <a:ext cx="2243822" cy="661720"/>
          </a:xfrm>
          <a:prstGeom prst="rect">
            <a:avLst/>
          </a:prstGeom>
          <a:noFill/>
        </p:spPr>
        <p:txBody>
          <a:bodyPr wrap="square" rtlCol="0" anchor="ctr">
            <a:spAutoFit/>
          </a:bodyPr>
          <a:lstStyle/>
          <a:p>
            <a:pPr algn="ctr"/>
            <a:r>
              <a:rPr lang="en-US" sz="3700" b="1" spc="-145" dirty="0">
                <a:solidFill>
                  <a:schemeClr val="bg1"/>
                </a:solidFill>
                <a:latin typeface="Poppins" pitchFamily="2" charset="77"/>
                <a:cs typeface="Poppins" pitchFamily="2" charset="77"/>
              </a:rPr>
              <a:t>04</a:t>
            </a:r>
          </a:p>
        </p:txBody>
      </p:sp>
    </p:spTree>
    <p:extLst>
      <p:ext uri="{BB962C8B-B14F-4D97-AF65-F5344CB8AC3E}">
        <p14:creationId xmlns:p14="http://schemas.microsoft.com/office/powerpoint/2010/main" val="805243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6D05B035-15CD-0043-B6B0-CEEA8025652B}"/>
              </a:ext>
            </a:extLst>
          </p:cNvPr>
          <p:cNvGrpSpPr/>
          <p:nvPr/>
        </p:nvGrpSpPr>
        <p:grpSpPr>
          <a:xfrm>
            <a:off x="1196202" y="2846738"/>
            <a:ext cx="867902" cy="999735"/>
            <a:chOff x="2389228" y="5693476"/>
            <a:chExt cx="1735804" cy="1999470"/>
          </a:xfrm>
        </p:grpSpPr>
        <p:sp>
          <p:nvSpPr>
            <p:cNvPr id="17" name="Freeform 349">
              <a:extLst>
                <a:ext uri="{FF2B5EF4-FFF2-40B4-BE49-F238E27FC236}">
                  <a16:creationId xmlns:a16="http://schemas.microsoft.com/office/drawing/2014/main" id="{50EEC52E-2C97-4442-A2B7-4C9553C728B8}"/>
                </a:ext>
              </a:extLst>
            </p:cNvPr>
            <p:cNvSpPr>
              <a:spLocks noChangeArrowheads="1"/>
            </p:cNvSpPr>
            <p:nvPr/>
          </p:nvSpPr>
          <p:spPr bwMode="auto">
            <a:xfrm>
              <a:off x="2389228" y="5693476"/>
              <a:ext cx="1730311" cy="1999469"/>
            </a:xfrm>
            <a:custGeom>
              <a:avLst/>
              <a:gdLst>
                <a:gd name="T0" fmla="*/ 694 w 1389"/>
                <a:gd name="T1" fmla="*/ 0 h 1604"/>
                <a:gd name="T2" fmla="*/ 0 w 1389"/>
                <a:gd name="T3" fmla="*/ 402 h 1604"/>
                <a:gd name="T4" fmla="*/ 0 w 1389"/>
                <a:gd name="T5" fmla="*/ 1203 h 1604"/>
                <a:gd name="T6" fmla="*/ 694 w 1389"/>
                <a:gd name="T7" fmla="*/ 1603 h 1604"/>
                <a:gd name="T8" fmla="*/ 1388 w 1389"/>
                <a:gd name="T9" fmla="*/ 1203 h 1604"/>
                <a:gd name="T10" fmla="*/ 1388 w 1389"/>
                <a:gd name="T11" fmla="*/ 402 h 1604"/>
                <a:gd name="T12" fmla="*/ 694 w 1389"/>
                <a:gd name="T13" fmla="*/ 0 h 1604"/>
              </a:gdLst>
              <a:ahLst/>
              <a:cxnLst>
                <a:cxn ang="0">
                  <a:pos x="T0" y="T1"/>
                </a:cxn>
                <a:cxn ang="0">
                  <a:pos x="T2" y="T3"/>
                </a:cxn>
                <a:cxn ang="0">
                  <a:pos x="T4" y="T5"/>
                </a:cxn>
                <a:cxn ang="0">
                  <a:pos x="T6" y="T7"/>
                </a:cxn>
                <a:cxn ang="0">
                  <a:pos x="T8" y="T9"/>
                </a:cxn>
                <a:cxn ang="0">
                  <a:pos x="T10" y="T11"/>
                </a:cxn>
                <a:cxn ang="0">
                  <a:pos x="T12" y="T13"/>
                </a:cxn>
              </a:cxnLst>
              <a:rect l="0" t="0" r="r" b="b"/>
              <a:pathLst>
                <a:path w="1389" h="1604">
                  <a:moveTo>
                    <a:pt x="694" y="0"/>
                  </a:moveTo>
                  <a:lnTo>
                    <a:pt x="0" y="402"/>
                  </a:lnTo>
                  <a:lnTo>
                    <a:pt x="0" y="1203"/>
                  </a:lnTo>
                  <a:lnTo>
                    <a:pt x="694" y="1603"/>
                  </a:lnTo>
                  <a:lnTo>
                    <a:pt x="1388" y="1203"/>
                  </a:lnTo>
                  <a:lnTo>
                    <a:pt x="1388" y="402"/>
                  </a:lnTo>
                  <a:lnTo>
                    <a:pt x="694" y="0"/>
                  </a:lnTo>
                </a:path>
              </a:pathLst>
            </a:custGeom>
            <a:solidFill>
              <a:schemeClr val="accent6">
                <a:alpha val="15000"/>
              </a:schemeClr>
            </a:solidFill>
            <a:ln>
              <a:noFill/>
            </a:ln>
            <a:effectLst/>
          </p:spPr>
          <p:txBody>
            <a:bodyPr wrap="none" anchor="ctr"/>
            <a:lstStyle/>
            <a:p>
              <a:endParaRPr lang="en-US" dirty="0">
                <a:latin typeface="Poppins" pitchFamily="2" charset="77"/>
              </a:endParaRPr>
            </a:p>
          </p:txBody>
        </p:sp>
        <p:sp>
          <p:nvSpPr>
            <p:cNvPr id="18" name="Freeform 351">
              <a:extLst>
                <a:ext uri="{FF2B5EF4-FFF2-40B4-BE49-F238E27FC236}">
                  <a16:creationId xmlns:a16="http://schemas.microsoft.com/office/drawing/2014/main" id="{4FB3C169-A99F-6546-B61D-95A23FCC8DC6}"/>
                </a:ext>
              </a:extLst>
            </p:cNvPr>
            <p:cNvSpPr>
              <a:spLocks noChangeArrowheads="1"/>
            </p:cNvSpPr>
            <p:nvPr/>
          </p:nvSpPr>
          <p:spPr bwMode="auto">
            <a:xfrm>
              <a:off x="2389228" y="5693478"/>
              <a:ext cx="1730311" cy="999734"/>
            </a:xfrm>
            <a:custGeom>
              <a:avLst/>
              <a:gdLst>
                <a:gd name="T0" fmla="*/ 1388 w 1389"/>
                <a:gd name="T1" fmla="*/ 402 h 803"/>
                <a:gd name="T2" fmla="*/ 1054 w 1389"/>
                <a:gd name="T3" fmla="*/ 208 h 803"/>
                <a:gd name="T4" fmla="*/ 694 w 1389"/>
                <a:gd name="T5" fmla="*/ 0 h 803"/>
                <a:gd name="T6" fmla="*/ 0 w 1389"/>
                <a:gd name="T7" fmla="*/ 402 h 803"/>
                <a:gd name="T8" fmla="*/ 694 w 1389"/>
                <a:gd name="T9" fmla="*/ 802 h 803"/>
                <a:gd name="T10" fmla="*/ 1388 w 1389"/>
                <a:gd name="T11" fmla="*/ 402 h 803"/>
              </a:gdLst>
              <a:ahLst/>
              <a:cxnLst>
                <a:cxn ang="0">
                  <a:pos x="T0" y="T1"/>
                </a:cxn>
                <a:cxn ang="0">
                  <a:pos x="T2" y="T3"/>
                </a:cxn>
                <a:cxn ang="0">
                  <a:pos x="T4" y="T5"/>
                </a:cxn>
                <a:cxn ang="0">
                  <a:pos x="T6" y="T7"/>
                </a:cxn>
                <a:cxn ang="0">
                  <a:pos x="T8" y="T9"/>
                </a:cxn>
                <a:cxn ang="0">
                  <a:pos x="T10" y="T11"/>
                </a:cxn>
              </a:cxnLst>
              <a:rect l="0" t="0" r="r" b="b"/>
              <a:pathLst>
                <a:path w="1389" h="803">
                  <a:moveTo>
                    <a:pt x="1388" y="402"/>
                  </a:moveTo>
                  <a:lnTo>
                    <a:pt x="1054" y="208"/>
                  </a:lnTo>
                  <a:lnTo>
                    <a:pt x="694" y="0"/>
                  </a:lnTo>
                  <a:lnTo>
                    <a:pt x="0" y="402"/>
                  </a:lnTo>
                  <a:lnTo>
                    <a:pt x="694" y="802"/>
                  </a:lnTo>
                  <a:lnTo>
                    <a:pt x="1388" y="402"/>
                  </a:lnTo>
                </a:path>
              </a:pathLst>
            </a:custGeom>
            <a:solidFill>
              <a:schemeClr val="accent6">
                <a:alpha val="75000"/>
              </a:schemeClr>
            </a:solidFill>
            <a:ln>
              <a:noFill/>
            </a:ln>
            <a:effectLst/>
          </p:spPr>
          <p:txBody>
            <a:bodyPr wrap="none" anchor="ctr"/>
            <a:lstStyle/>
            <a:p>
              <a:endParaRPr lang="en-US" dirty="0">
                <a:latin typeface="Poppins" pitchFamily="2" charset="77"/>
              </a:endParaRPr>
            </a:p>
          </p:txBody>
        </p:sp>
        <p:sp>
          <p:nvSpPr>
            <p:cNvPr id="19" name="Freeform 352">
              <a:extLst>
                <a:ext uri="{FF2B5EF4-FFF2-40B4-BE49-F238E27FC236}">
                  <a16:creationId xmlns:a16="http://schemas.microsoft.com/office/drawing/2014/main" id="{96A55B02-9047-5444-A995-4AECB2C2FA0B}"/>
                </a:ext>
              </a:extLst>
            </p:cNvPr>
            <p:cNvSpPr>
              <a:spLocks noChangeArrowheads="1"/>
            </p:cNvSpPr>
            <p:nvPr/>
          </p:nvSpPr>
          <p:spPr bwMode="auto">
            <a:xfrm>
              <a:off x="3257130" y="6193346"/>
              <a:ext cx="867902" cy="1499600"/>
            </a:xfrm>
            <a:custGeom>
              <a:avLst/>
              <a:gdLst>
                <a:gd name="T0" fmla="*/ 0 w 695"/>
                <a:gd name="T1" fmla="*/ 400 h 1202"/>
                <a:gd name="T2" fmla="*/ 0 w 695"/>
                <a:gd name="T3" fmla="*/ 1201 h 1202"/>
                <a:gd name="T4" fmla="*/ 694 w 695"/>
                <a:gd name="T5" fmla="*/ 801 h 1202"/>
                <a:gd name="T6" fmla="*/ 694 w 695"/>
                <a:gd name="T7" fmla="*/ 0 h 1202"/>
                <a:gd name="T8" fmla="*/ 0 w 695"/>
                <a:gd name="T9" fmla="*/ 400 h 1202"/>
              </a:gdLst>
              <a:ahLst/>
              <a:cxnLst>
                <a:cxn ang="0">
                  <a:pos x="T0" y="T1"/>
                </a:cxn>
                <a:cxn ang="0">
                  <a:pos x="T2" y="T3"/>
                </a:cxn>
                <a:cxn ang="0">
                  <a:pos x="T4" y="T5"/>
                </a:cxn>
                <a:cxn ang="0">
                  <a:pos x="T6" y="T7"/>
                </a:cxn>
                <a:cxn ang="0">
                  <a:pos x="T8" y="T9"/>
                </a:cxn>
              </a:cxnLst>
              <a:rect l="0" t="0" r="r" b="b"/>
              <a:pathLst>
                <a:path w="695" h="1202">
                  <a:moveTo>
                    <a:pt x="0" y="400"/>
                  </a:moveTo>
                  <a:lnTo>
                    <a:pt x="0" y="1201"/>
                  </a:lnTo>
                  <a:lnTo>
                    <a:pt x="694" y="801"/>
                  </a:lnTo>
                  <a:lnTo>
                    <a:pt x="694" y="0"/>
                  </a:lnTo>
                  <a:lnTo>
                    <a:pt x="0" y="400"/>
                  </a:lnTo>
                </a:path>
              </a:pathLst>
            </a:custGeom>
            <a:solidFill>
              <a:schemeClr val="accent6">
                <a:alpha val="50000"/>
              </a:schemeClr>
            </a:solidFill>
            <a:ln>
              <a:noFill/>
            </a:ln>
            <a:effectLst/>
          </p:spPr>
          <p:txBody>
            <a:bodyPr wrap="none" anchor="ctr"/>
            <a:lstStyle/>
            <a:p>
              <a:endParaRPr lang="en-US" dirty="0">
                <a:latin typeface="Poppins" pitchFamily="2" charset="77"/>
              </a:endParaRPr>
            </a:p>
          </p:txBody>
        </p:sp>
      </p:grpSp>
      <p:grpSp>
        <p:nvGrpSpPr>
          <p:cNvPr id="20" name="Group 19">
            <a:extLst>
              <a:ext uri="{FF2B5EF4-FFF2-40B4-BE49-F238E27FC236}">
                <a16:creationId xmlns:a16="http://schemas.microsoft.com/office/drawing/2014/main" id="{ADA19628-05BB-B547-9394-8CC7FE679023}"/>
              </a:ext>
            </a:extLst>
          </p:cNvPr>
          <p:cNvGrpSpPr/>
          <p:nvPr/>
        </p:nvGrpSpPr>
        <p:grpSpPr>
          <a:xfrm>
            <a:off x="3429125" y="3753091"/>
            <a:ext cx="867902" cy="999735"/>
            <a:chOff x="6855075" y="7506181"/>
            <a:chExt cx="1735804" cy="1999470"/>
          </a:xfrm>
        </p:grpSpPr>
        <p:sp>
          <p:nvSpPr>
            <p:cNvPr id="21" name="Freeform 353">
              <a:extLst>
                <a:ext uri="{FF2B5EF4-FFF2-40B4-BE49-F238E27FC236}">
                  <a16:creationId xmlns:a16="http://schemas.microsoft.com/office/drawing/2014/main" id="{715A1FE5-F809-7843-84E1-F30D9BDEAC4A}"/>
                </a:ext>
              </a:extLst>
            </p:cNvPr>
            <p:cNvSpPr>
              <a:spLocks noChangeArrowheads="1"/>
            </p:cNvSpPr>
            <p:nvPr/>
          </p:nvSpPr>
          <p:spPr bwMode="auto">
            <a:xfrm>
              <a:off x="6855075" y="7506181"/>
              <a:ext cx="1730307" cy="1999469"/>
            </a:xfrm>
            <a:custGeom>
              <a:avLst/>
              <a:gdLst>
                <a:gd name="T0" fmla="*/ 695 w 1390"/>
                <a:gd name="T1" fmla="*/ 0 h 1604"/>
                <a:gd name="T2" fmla="*/ 0 w 1390"/>
                <a:gd name="T3" fmla="*/ 401 h 1604"/>
                <a:gd name="T4" fmla="*/ 0 w 1390"/>
                <a:gd name="T5" fmla="*/ 1203 h 1604"/>
                <a:gd name="T6" fmla="*/ 695 w 1390"/>
                <a:gd name="T7" fmla="*/ 1603 h 1604"/>
                <a:gd name="T8" fmla="*/ 1389 w 1390"/>
                <a:gd name="T9" fmla="*/ 1203 h 1604"/>
                <a:gd name="T10" fmla="*/ 1389 w 1390"/>
                <a:gd name="T11" fmla="*/ 401 h 1604"/>
                <a:gd name="T12" fmla="*/ 695 w 1390"/>
                <a:gd name="T13" fmla="*/ 0 h 1604"/>
              </a:gdLst>
              <a:ahLst/>
              <a:cxnLst>
                <a:cxn ang="0">
                  <a:pos x="T0" y="T1"/>
                </a:cxn>
                <a:cxn ang="0">
                  <a:pos x="T2" y="T3"/>
                </a:cxn>
                <a:cxn ang="0">
                  <a:pos x="T4" y="T5"/>
                </a:cxn>
                <a:cxn ang="0">
                  <a:pos x="T6" y="T7"/>
                </a:cxn>
                <a:cxn ang="0">
                  <a:pos x="T8" y="T9"/>
                </a:cxn>
                <a:cxn ang="0">
                  <a:pos x="T10" y="T11"/>
                </a:cxn>
                <a:cxn ang="0">
                  <a:pos x="T12" y="T13"/>
                </a:cxn>
              </a:cxnLst>
              <a:rect l="0" t="0" r="r" b="b"/>
              <a:pathLst>
                <a:path w="1390" h="1604">
                  <a:moveTo>
                    <a:pt x="695" y="0"/>
                  </a:moveTo>
                  <a:lnTo>
                    <a:pt x="0" y="401"/>
                  </a:lnTo>
                  <a:lnTo>
                    <a:pt x="0" y="1203"/>
                  </a:lnTo>
                  <a:lnTo>
                    <a:pt x="695" y="1603"/>
                  </a:lnTo>
                  <a:lnTo>
                    <a:pt x="1389" y="1203"/>
                  </a:lnTo>
                  <a:lnTo>
                    <a:pt x="1389" y="401"/>
                  </a:lnTo>
                  <a:lnTo>
                    <a:pt x="695" y="0"/>
                  </a:lnTo>
                </a:path>
              </a:pathLst>
            </a:custGeom>
            <a:solidFill>
              <a:schemeClr val="accent6">
                <a:alpha val="15000"/>
              </a:schemeClr>
            </a:solidFill>
            <a:ln>
              <a:noFill/>
            </a:ln>
            <a:effectLst/>
          </p:spPr>
          <p:txBody>
            <a:bodyPr wrap="none" anchor="ctr"/>
            <a:lstStyle/>
            <a:p>
              <a:endParaRPr lang="en-US" dirty="0">
                <a:latin typeface="Poppins" pitchFamily="2" charset="77"/>
              </a:endParaRPr>
            </a:p>
          </p:txBody>
        </p:sp>
        <p:sp>
          <p:nvSpPr>
            <p:cNvPr id="22" name="Freeform 355">
              <a:extLst>
                <a:ext uri="{FF2B5EF4-FFF2-40B4-BE49-F238E27FC236}">
                  <a16:creationId xmlns:a16="http://schemas.microsoft.com/office/drawing/2014/main" id="{DFE6CC05-EB67-3141-8151-EB03BD25D8CF}"/>
                </a:ext>
              </a:extLst>
            </p:cNvPr>
            <p:cNvSpPr>
              <a:spLocks noChangeArrowheads="1"/>
            </p:cNvSpPr>
            <p:nvPr/>
          </p:nvSpPr>
          <p:spPr bwMode="auto">
            <a:xfrm>
              <a:off x="6855075" y="7506181"/>
              <a:ext cx="1730307" cy="999734"/>
            </a:xfrm>
            <a:custGeom>
              <a:avLst/>
              <a:gdLst>
                <a:gd name="T0" fmla="*/ 1389 w 1390"/>
                <a:gd name="T1" fmla="*/ 401 h 803"/>
                <a:gd name="T2" fmla="*/ 1054 w 1390"/>
                <a:gd name="T3" fmla="*/ 208 h 803"/>
                <a:gd name="T4" fmla="*/ 694 w 1390"/>
                <a:gd name="T5" fmla="*/ 0 h 803"/>
                <a:gd name="T6" fmla="*/ 0 w 1390"/>
                <a:gd name="T7" fmla="*/ 401 h 803"/>
                <a:gd name="T8" fmla="*/ 694 w 1390"/>
                <a:gd name="T9" fmla="*/ 802 h 803"/>
                <a:gd name="T10" fmla="*/ 1389 w 1390"/>
                <a:gd name="T11" fmla="*/ 401 h 803"/>
              </a:gdLst>
              <a:ahLst/>
              <a:cxnLst>
                <a:cxn ang="0">
                  <a:pos x="T0" y="T1"/>
                </a:cxn>
                <a:cxn ang="0">
                  <a:pos x="T2" y="T3"/>
                </a:cxn>
                <a:cxn ang="0">
                  <a:pos x="T4" y="T5"/>
                </a:cxn>
                <a:cxn ang="0">
                  <a:pos x="T6" y="T7"/>
                </a:cxn>
                <a:cxn ang="0">
                  <a:pos x="T8" y="T9"/>
                </a:cxn>
                <a:cxn ang="0">
                  <a:pos x="T10" y="T11"/>
                </a:cxn>
              </a:cxnLst>
              <a:rect l="0" t="0" r="r" b="b"/>
              <a:pathLst>
                <a:path w="1390" h="803">
                  <a:moveTo>
                    <a:pt x="1389" y="401"/>
                  </a:moveTo>
                  <a:lnTo>
                    <a:pt x="1054" y="208"/>
                  </a:lnTo>
                  <a:lnTo>
                    <a:pt x="694" y="0"/>
                  </a:lnTo>
                  <a:lnTo>
                    <a:pt x="0" y="401"/>
                  </a:lnTo>
                  <a:lnTo>
                    <a:pt x="694" y="802"/>
                  </a:lnTo>
                  <a:lnTo>
                    <a:pt x="1389" y="401"/>
                  </a:lnTo>
                </a:path>
              </a:pathLst>
            </a:custGeom>
            <a:solidFill>
              <a:schemeClr val="accent6">
                <a:alpha val="75000"/>
              </a:schemeClr>
            </a:solidFill>
            <a:ln>
              <a:noFill/>
            </a:ln>
            <a:effectLst/>
          </p:spPr>
          <p:txBody>
            <a:bodyPr wrap="none" anchor="ctr"/>
            <a:lstStyle/>
            <a:p>
              <a:endParaRPr lang="en-US" dirty="0">
                <a:latin typeface="Poppins" pitchFamily="2" charset="77"/>
              </a:endParaRPr>
            </a:p>
          </p:txBody>
        </p:sp>
        <p:sp>
          <p:nvSpPr>
            <p:cNvPr id="23" name="Freeform 356">
              <a:extLst>
                <a:ext uri="{FF2B5EF4-FFF2-40B4-BE49-F238E27FC236}">
                  <a16:creationId xmlns:a16="http://schemas.microsoft.com/office/drawing/2014/main" id="{9E226889-3503-7C40-B58A-ED70A8F143D4}"/>
                </a:ext>
              </a:extLst>
            </p:cNvPr>
            <p:cNvSpPr>
              <a:spLocks noChangeArrowheads="1"/>
            </p:cNvSpPr>
            <p:nvPr/>
          </p:nvSpPr>
          <p:spPr bwMode="auto">
            <a:xfrm>
              <a:off x="7722977" y="8006051"/>
              <a:ext cx="867902" cy="1499600"/>
            </a:xfrm>
            <a:custGeom>
              <a:avLst/>
              <a:gdLst>
                <a:gd name="T0" fmla="*/ 0 w 695"/>
                <a:gd name="T1" fmla="*/ 401 h 1203"/>
                <a:gd name="T2" fmla="*/ 0 w 695"/>
                <a:gd name="T3" fmla="*/ 1202 h 1203"/>
                <a:gd name="T4" fmla="*/ 694 w 695"/>
                <a:gd name="T5" fmla="*/ 802 h 1203"/>
                <a:gd name="T6" fmla="*/ 694 w 695"/>
                <a:gd name="T7" fmla="*/ 0 h 1203"/>
                <a:gd name="T8" fmla="*/ 0 w 695"/>
                <a:gd name="T9" fmla="*/ 401 h 1203"/>
              </a:gdLst>
              <a:ahLst/>
              <a:cxnLst>
                <a:cxn ang="0">
                  <a:pos x="T0" y="T1"/>
                </a:cxn>
                <a:cxn ang="0">
                  <a:pos x="T2" y="T3"/>
                </a:cxn>
                <a:cxn ang="0">
                  <a:pos x="T4" y="T5"/>
                </a:cxn>
                <a:cxn ang="0">
                  <a:pos x="T6" y="T7"/>
                </a:cxn>
                <a:cxn ang="0">
                  <a:pos x="T8" y="T9"/>
                </a:cxn>
              </a:cxnLst>
              <a:rect l="0" t="0" r="r" b="b"/>
              <a:pathLst>
                <a:path w="695" h="1203">
                  <a:moveTo>
                    <a:pt x="0" y="401"/>
                  </a:moveTo>
                  <a:lnTo>
                    <a:pt x="0" y="1202"/>
                  </a:lnTo>
                  <a:lnTo>
                    <a:pt x="694" y="802"/>
                  </a:lnTo>
                  <a:lnTo>
                    <a:pt x="694" y="0"/>
                  </a:lnTo>
                  <a:lnTo>
                    <a:pt x="0" y="401"/>
                  </a:lnTo>
                </a:path>
              </a:pathLst>
            </a:custGeom>
            <a:solidFill>
              <a:schemeClr val="accent6">
                <a:alpha val="50000"/>
              </a:schemeClr>
            </a:solidFill>
            <a:ln>
              <a:noFill/>
            </a:ln>
            <a:effectLst/>
          </p:spPr>
          <p:txBody>
            <a:bodyPr wrap="none" anchor="ctr"/>
            <a:lstStyle/>
            <a:p>
              <a:endParaRPr lang="en-US" dirty="0">
                <a:latin typeface="Poppins" pitchFamily="2" charset="77"/>
              </a:endParaRPr>
            </a:p>
          </p:txBody>
        </p:sp>
      </p:grpSp>
      <p:grpSp>
        <p:nvGrpSpPr>
          <p:cNvPr id="24" name="Group 23">
            <a:extLst>
              <a:ext uri="{FF2B5EF4-FFF2-40B4-BE49-F238E27FC236}">
                <a16:creationId xmlns:a16="http://schemas.microsoft.com/office/drawing/2014/main" id="{85708E5A-E5B3-8642-B74D-62167D6A9749}"/>
              </a:ext>
            </a:extLst>
          </p:cNvPr>
          <p:cNvGrpSpPr/>
          <p:nvPr/>
        </p:nvGrpSpPr>
        <p:grpSpPr>
          <a:xfrm>
            <a:off x="5662049" y="2846738"/>
            <a:ext cx="865156" cy="999735"/>
            <a:chOff x="11320923" y="5693476"/>
            <a:chExt cx="1730311" cy="1999470"/>
          </a:xfrm>
        </p:grpSpPr>
        <p:sp>
          <p:nvSpPr>
            <p:cNvPr id="25" name="Freeform 357">
              <a:extLst>
                <a:ext uri="{FF2B5EF4-FFF2-40B4-BE49-F238E27FC236}">
                  <a16:creationId xmlns:a16="http://schemas.microsoft.com/office/drawing/2014/main" id="{A401C422-E077-4F42-BEEB-6EE12CA66601}"/>
                </a:ext>
              </a:extLst>
            </p:cNvPr>
            <p:cNvSpPr>
              <a:spLocks noChangeArrowheads="1"/>
            </p:cNvSpPr>
            <p:nvPr/>
          </p:nvSpPr>
          <p:spPr bwMode="auto">
            <a:xfrm>
              <a:off x="11320923" y="5693476"/>
              <a:ext cx="1730311" cy="1999469"/>
            </a:xfrm>
            <a:custGeom>
              <a:avLst/>
              <a:gdLst>
                <a:gd name="T0" fmla="*/ 694 w 1388"/>
                <a:gd name="T1" fmla="*/ 0 h 1604"/>
                <a:gd name="T2" fmla="*/ 0 w 1388"/>
                <a:gd name="T3" fmla="*/ 402 h 1604"/>
                <a:gd name="T4" fmla="*/ 0 w 1388"/>
                <a:gd name="T5" fmla="*/ 1203 h 1604"/>
                <a:gd name="T6" fmla="*/ 694 w 1388"/>
                <a:gd name="T7" fmla="*/ 1603 h 1604"/>
                <a:gd name="T8" fmla="*/ 1387 w 1388"/>
                <a:gd name="T9" fmla="*/ 1203 h 1604"/>
                <a:gd name="T10" fmla="*/ 1387 w 1388"/>
                <a:gd name="T11" fmla="*/ 402 h 1604"/>
                <a:gd name="T12" fmla="*/ 694 w 1388"/>
                <a:gd name="T13" fmla="*/ 0 h 1604"/>
              </a:gdLst>
              <a:ahLst/>
              <a:cxnLst>
                <a:cxn ang="0">
                  <a:pos x="T0" y="T1"/>
                </a:cxn>
                <a:cxn ang="0">
                  <a:pos x="T2" y="T3"/>
                </a:cxn>
                <a:cxn ang="0">
                  <a:pos x="T4" y="T5"/>
                </a:cxn>
                <a:cxn ang="0">
                  <a:pos x="T6" y="T7"/>
                </a:cxn>
                <a:cxn ang="0">
                  <a:pos x="T8" y="T9"/>
                </a:cxn>
                <a:cxn ang="0">
                  <a:pos x="T10" y="T11"/>
                </a:cxn>
                <a:cxn ang="0">
                  <a:pos x="T12" y="T13"/>
                </a:cxn>
              </a:cxnLst>
              <a:rect l="0" t="0" r="r" b="b"/>
              <a:pathLst>
                <a:path w="1388" h="1604">
                  <a:moveTo>
                    <a:pt x="694" y="0"/>
                  </a:moveTo>
                  <a:lnTo>
                    <a:pt x="0" y="402"/>
                  </a:lnTo>
                  <a:lnTo>
                    <a:pt x="0" y="1203"/>
                  </a:lnTo>
                  <a:lnTo>
                    <a:pt x="694" y="1603"/>
                  </a:lnTo>
                  <a:lnTo>
                    <a:pt x="1387" y="1203"/>
                  </a:lnTo>
                  <a:lnTo>
                    <a:pt x="1387" y="402"/>
                  </a:lnTo>
                  <a:lnTo>
                    <a:pt x="694" y="0"/>
                  </a:lnTo>
                </a:path>
              </a:pathLst>
            </a:custGeom>
            <a:solidFill>
              <a:schemeClr val="accent6">
                <a:alpha val="15000"/>
              </a:schemeClr>
            </a:solidFill>
            <a:ln>
              <a:noFill/>
            </a:ln>
            <a:effectLst/>
          </p:spPr>
          <p:txBody>
            <a:bodyPr wrap="none" anchor="ctr"/>
            <a:lstStyle/>
            <a:p>
              <a:endParaRPr lang="en-US" dirty="0">
                <a:latin typeface="Poppins" pitchFamily="2" charset="77"/>
              </a:endParaRPr>
            </a:p>
          </p:txBody>
        </p:sp>
        <p:sp>
          <p:nvSpPr>
            <p:cNvPr id="26" name="Freeform 359">
              <a:extLst>
                <a:ext uri="{FF2B5EF4-FFF2-40B4-BE49-F238E27FC236}">
                  <a16:creationId xmlns:a16="http://schemas.microsoft.com/office/drawing/2014/main" id="{AE454189-74EE-9547-BAC9-41C0AF9E81FC}"/>
                </a:ext>
              </a:extLst>
            </p:cNvPr>
            <p:cNvSpPr>
              <a:spLocks noChangeArrowheads="1"/>
            </p:cNvSpPr>
            <p:nvPr/>
          </p:nvSpPr>
          <p:spPr bwMode="auto">
            <a:xfrm>
              <a:off x="11320923" y="5693478"/>
              <a:ext cx="1730311" cy="999734"/>
            </a:xfrm>
            <a:custGeom>
              <a:avLst/>
              <a:gdLst>
                <a:gd name="T0" fmla="*/ 1387 w 1388"/>
                <a:gd name="T1" fmla="*/ 402 h 803"/>
                <a:gd name="T2" fmla="*/ 1053 w 1388"/>
                <a:gd name="T3" fmla="*/ 208 h 803"/>
                <a:gd name="T4" fmla="*/ 694 w 1388"/>
                <a:gd name="T5" fmla="*/ 0 h 803"/>
                <a:gd name="T6" fmla="*/ 0 w 1388"/>
                <a:gd name="T7" fmla="*/ 402 h 803"/>
                <a:gd name="T8" fmla="*/ 694 w 1388"/>
                <a:gd name="T9" fmla="*/ 802 h 803"/>
                <a:gd name="T10" fmla="*/ 1387 w 1388"/>
                <a:gd name="T11" fmla="*/ 402 h 803"/>
              </a:gdLst>
              <a:ahLst/>
              <a:cxnLst>
                <a:cxn ang="0">
                  <a:pos x="T0" y="T1"/>
                </a:cxn>
                <a:cxn ang="0">
                  <a:pos x="T2" y="T3"/>
                </a:cxn>
                <a:cxn ang="0">
                  <a:pos x="T4" y="T5"/>
                </a:cxn>
                <a:cxn ang="0">
                  <a:pos x="T6" y="T7"/>
                </a:cxn>
                <a:cxn ang="0">
                  <a:pos x="T8" y="T9"/>
                </a:cxn>
                <a:cxn ang="0">
                  <a:pos x="T10" y="T11"/>
                </a:cxn>
              </a:cxnLst>
              <a:rect l="0" t="0" r="r" b="b"/>
              <a:pathLst>
                <a:path w="1388" h="803">
                  <a:moveTo>
                    <a:pt x="1387" y="402"/>
                  </a:moveTo>
                  <a:lnTo>
                    <a:pt x="1053" y="208"/>
                  </a:lnTo>
                  <a:lnTo>
                    <a:pt x="694" y="0"/>
                  </a:lnTo>
                  <a:lnTo>
                    <a:pt x="0" y="402"/>
                  </a:lnTo>
                  <a:lnTo>
                    <a:pt x="694" y="802"/>
                  </a:lnTo>
                  <a:lnTo>
                    <a:pt x="1387" y="402"/>
                  </a:lnTo>
                </a:path>
              </a:pathLst>
            </a:custGeom>
            <a:solidFill>
              <a:schemeClr val="accent6">
                <a:alpha val="75000"/>
              </a:schemeClr>
            </a:solidFill>
            <a:ln>
              <a:noFill/>
            </a:ln>
            <a:effectLst/>
          </p:spPr>
          <p:txBody>
            <a:bodyPr wrap="none" anchor="ctr"/>
            <a:lstStyle/>
            <a:p>
              <a:endParaRPr lang="en-US" dirty="0">
                <a:latin typeface="Poppins" pitchFamily="2" charset="77"/>
              </a:endParaRPr>
            </a:p>
          </p:txBody>
        </p:sp>
        <p:sp>
          <p:nvSpPr>
            <p:cNvPr id="27" name="Freeform 360">
              <a:extLst>
                <a:ext uri="{FF2B5EF4-FFF2-40B4-BE49-F238E27FC236}">
                  <a16:creationId xmlns:a16="http://schemas.microsoft.com/office/drawing/2014/main" id="{7CCA9EAC-7F6B-8345-AC57-7635F82D33A6}"/>
                </a:ext>
              </a:extLst>
            </p:cNvPr>
            <p:cNvSpPr>
              <a:spLocks noChangeArrowheads="1"/>
            </p:cNvSpPr>
            <p:nvPr/>
          </p:nvSpPr>
          <p:spPr bwMode="auto">
            <a:xfrm>
              <a:off x="12183332" y="6193346"/>
              <a:ext cx="862407" cy="1499600"/>
            </a:xfrm>
            <a:custGeom>
              <a:avLst/>
              <a:gdLst>
                <a:gd name="T0" fmla="*/ 0 w 694"/>
                <a:gd name="T1" fmla="*/ 400 h 1202"/>
                <a:gd name="T2" fmla="*/ 0 w 694"/>
                <a:gd name="T3" fmla="*/ 1201 h 1202"/>
                <a:gd name="T4" fmla="*/ 693 w 694"/>
                <a:gd name="T5" fmla="*/ 801 h 1202"/>
                <a:gd name="T6" fmla="*/ 693 w 694"/>
                <a:gd name="T7" fmla="*/ 0 h 1202"/>
                <a:gd name="T8" fmla="*/ 0 w 694"/>
                <a:gd name="T9" fmla="*/ 400 h 1202"/>
              </a:gdLst>
              <a:ahLst/>
              <a:cxnLst>
                <a:cxn ang="0">
                  <a:pos x="T0" y="T1"/>
                </a:cxn>
                <a:cxn ang="0">
                  <a:pos x="T2" y="T3"/>
                </a:cxn>
                <a:cxn ang="0">
                  <a:pos x="T4" y="T5"/>
                </a:cxn>
                <a:cxn ang="0">
                  <a:pos x="T6" y="T7"/>
                </a:cxn>
                <a:cxn ang="0">
                  <a:pos x="T8" y="T9"/>
                </a:cxn>
              </a:cxnLst>
              <a:rect l="0" t="0" r="r" b="b"/>
              <a:pathLst>
                <a:path w="694" h="1202">
                  <a:moveTo>
                    <a:pt x="0" y="400"/>
                  </a:moveTo>
                  <a:lnTo>
                    <a:pt x="0" y="1201"/>
                  </a:lnTo>
                  <a:lnTo>
                    <a:pt x="693" y="801"/>
                  </a:lnTo>
                  <a:lnTo>
                    <a:pt x="693" y="0"/>
                  </a:lnTo>
                  <a:lnTo>
                    <a:pt x="0" y="400"/>
                  </a:lnTo>
                </a:path>
              </a:pathLst>
            </a:custGeom>
            <a:solidFill>
              <a:schemeClr val="accent6">
                <a:alpha val="50000"/>
              </a:schemeClr>
            </a:solidFill>
            <a:ln>
              <a:noFill/>
            </a:ln>
            <a:effectLst/>
          </p:spPr>
          <p:txBody>
            <a:bodyPr wrap="none" anchor="ctr"/>
            <a:lstStyle/>
            <a:p>
              <a:endParaRPr lang="en-US" dirty="0">
                <a:latin typeface="Poppins" pitchFamily="2" charset="77"/>
              </a:endParaRPr>
            </a:p>
          </p:txBody>
        </p:sp>
      </p:grpSp>
      <p:grpSp>
        <p:nvGrpSpPr>
          <p:cNvPr id="28" name="Group 27">
            <a:extLst>
              <a:ext uri="{FF2B5EF4-FFF2-40B4-BE49-F238E27FC236}">
                <a16:creationId xmlns:a16="http://schemas.microsoft.com/office/drawing/2014/main" id="{0011F31E-CDCA-CC4F-9B4D-71471812DCF5}"/>
              </a:ext>
            </a:extLst>
          </p:cNvPr>
          <p:cNvGrpSpPr/>
          <p:nvPr/>
        </p:nvGrpSpPr>
        <p:grpSpPr>
          <a:xfrm>
            <a:off x="7894973" y="3753091"/>
            <a:ext cx="865155" cy="999735"/>
            <a:chOff x="15786770" y="7506181"/>
            <a:chExt cx="1730309" cy="1999470"/>
          </a:xfrm>
        </p:grpSpPr>
        <p:sp>
          <p:nvSpPr>
            <p:cNvPr id="29" name="Freeform 361">
              <a:extLst>
                <a:ext uri="{FF2B5EF4-FFF2-40B4-BE49-F238E27FC236}">
                  <a16:creationId xmlns:a16="http://schemas.microsoft.com/office/drawing/2014/main" id="{DC3C41A5-5368-6741-AB33-5E22A8FEFD0E}"/>
                </a:ext>
              </a:extLst>
            </p:cNvPr>
            <p:cNvSpPr>
              <a:spLocks noChangeArrowheads="1"/>
            </p:cNvSpPr>
            <p:nvPr/>
          </p:nvSpPr>
          <p:spPr bwMode="auto">
            <a:xfrm>
              <a:off x="15786770" y="7506181"/>
              <a:ext cx="1730307" cy="1999469"/>
            </a:xfrm>
            <a:custGeom>
              <a:avLst/>
              <a:gdLst>
                <a:gd name="T0" fmla="*/ 694 w 1389"/>
                <a:gd name="T1" fmla="*/ 0 h 1604"/>
                <a:gd name="T2" fmla="*/ 0 w 1389"/>
                <a:gd name="T3" fmla="*/ 401 h 1604"/>
                <a:gd name="T4" fmla="*/ 0 w 1389"/>
                <a:gd name="T5" fmla="*/ 1203 h 1604"/>
                <a:gd name="T6" fmla="*/ 694 w 1389"/>
                <a:gd name="T7" fmla="*/ 1603 h 1604"/>
                <a:gd name="T8" fmla="*/ 1388 w 1389"/>
                <a:gd name="T9" fmla="*/ 1203 h 1604"/>
                <a:gd name="T10" fmla="*/ 1388 w 1389"/>
                <a:gd name="T11" fmla="*/ 401 h 1604"/>
                <a:gd name="T12" fmla="*/ 694 w 1389"/>
                <a:gd name="T13" fmla="*/ 0 h 1604"/>
              </a:gdLst>
              <a:ahLst/>
              <a:cxnLst>
                <a:cxn ang="0">
                  <a:pos x="T0" y="T1"/>
                </a:cxn>
                <a:cxn ang="0">
                  <a:pos x="T2" y="T3"/>
                </a:cxn>
                <a:cxn ang="0">
                  <a:pos x="T4" y="T5"/>
                </a:cxn>
                <a:cxn ang="0">
                  <a:pos x="T6" y="T7"/>
                </a:cxn>
                <a:cxn ang="0">
                  <a:pos x="T8" y="T9"/>
                </a:cxn>
                <a:cxn ang="0">
                  <a:pos x="T10" y="T11"/>
                </a:cxn>
                <a:cxn ang="0">
                  <a:pos x="T12" y="T13"/>
                </a:cxn>
              </a:cxnLst>
              <a:rect l="0" t="0" r="r" b="b"/>
              <a:pathLst>
                <a:path w="1389" h="1604">
                  <a:moveTo>
                    <a:pt x="694" y="0"/>
                  </a:moveTo>
                  <a:lnTo>
                    <a:pt x="0" y="401"/>
                  </a:lnTo>
                  <a:lnTo>
                    <a:pt x="0" y="1203"/>
                  </a:lnTo>
                  <a:lnTo>
                    <a:pt x="694" y="1603"/>
                  </a:lnTo>
                  <a:lnTo>
                    <a:pt x="1388" y="1203"/>
                  </a:lnTo>
                  <a:lnTo>
                    <a:pt x="1388" y="401"/>
                  </a:lnTo>
                  <a:lnTo>
                    <a:pt x="694" y="0"/>
                  </a:lnTo>
                </a:path>
              </a:pathLst>
            </a:custGeom>
            <a:solidFill>
              <a:schemeClr val="accent6">
                <a:alpha val="15000"/>
              </a:schemeClr>
            </a:solidFill>
            <a:ln>
              <a:noFill/>
            </a:ln>
            <a:effectLst/>
          </p:spPr>
          <p:txBody>
            <a:bodyPr wrap="none" anchor="ctr"/>
            <a:lstStyle/>
            <a:p>
              <a:endParaRPr lang="en-US" dirty="0">
                <a:latin typeface="Poppins" pitchFamily="2" charset="77"/>
              </a:endParaRPr>
            </a:p>
          </p:txBody>
        </p:sp>
        <p:sp>
          <p:nvSpPr>
            <p:cNvPr id="30" name="Freeform 363">
              <a:extLst>
                <a:ext uri="{FF2B5EF4-FFF2-40B4-BE49-F238E27FC236}">
                  <a16:creationId xmlns:a16="http://schemas.microsoft.com/office/drawing/2014/main" id="{F0909119-BD61-CF47-AE68-7679243A686A}"/>
                </a:ext>
              </a:extLst>
            </p:cNvPr>
            <p:cNvSpPr>
              <a:spLocks noChangeArrowheads="1"/>
            </p:cNvSpPr>
            <p:nvPr/>
          </p:nvSpPr>
          <p:spPr bwMode="auto">
            <a:xfrm>
              <a:off x="15786770" y="7506181"/>
              <a:ext cx="1730307" cy="999734"/>
            </a:xfrm>
            <a:custGeom>
              <a:avLst/>
              <a:gdLst>
                <a:gd name="T0" fmla="*/ 1388 w 1389"/>
                <a:gd name="T1" fmla="*/ 401 h 803"/>
                <a:gd name="T2" fmla="*/ 1054 w 1389"/>
                <a:gd name="T3" fmla="*/ 208 h 803"/>
                <a:gd name="T4" fmla="*/ 694 w 1389"/>
                <a:gd name="T5" fmla="*/ 0 h 803"/>
                <a:gd name="T6" fmla="*/ 0 w 1389"/>
                <a:gd name="T7" fmla="*/ 401 h 803"/>
                <a:gd name="T8" fmla="*/ 694 w 1389"/>
                <a:gd name="T9" fmla="*/ 802 h 803"/>
                <a:gd name="T10" fmla="*/ 1388 w 1389"/>
                <a:gd name="T11" fmla="*/ 401 h 803"/>
              </a:gdLst>
              <a:ahLst/>
              <a:cxnLst>
                <a:cxn ang="0">
                  <a:pos x="T0" y="T1"/>
                </a:cxn>
                <a:cxn ang="0">
                  <a:pos x="T2" y="T3"/>
                </a:cxn>
                <a:cxn ang="0">
                  <a:pos x="T4" y="T5"/>
                </a:cxn>
                <a:cxn ang="0">
                  <a:pos x="T6" y="T7"/>
                </a:cxn>
                <a:cxn ang="0">
                  <a:pos x="T8" y="T9"/>
                </a:cxn>
                <a:cxn ang="0">
                  <a:pos x="T10" y="T11"/>
                </a:cxn>
              </a:cxnLst>
              <a:rect l="0" t="0" r="r" b="b"/>
              <a:pathLst>
                <a:path w="1389" h="803">
                  <a:moveTo>
                    <a:pt x="1388" y="401"/>
                  </a:moveTo>
                  <a:lnTo>
                    <a:pt x="1054" y="208"/>
                  </a:lnTo>
                  <a:lnTo>
                    <a:pt x="694" y="0"/>
                  </a:lnTo>
                  <a:lnTo>
                    <a:pt x="0" y="401"/>
                  </a:lnTo>
                  <a:lnTo>
                    <a:pt x="694" y="802"/>
                  </a:lnTo>
                  <a:lnTo>
                    <a:pt x="1388" y="401"/>
                  </a:lnTo>
                </a:path>
              </a:pathLst>
            </a:custGeom>
            <a:solidFill>
              <a:schemeClr val="accent6">
                <a:alpha val="75000"/>
              </a:schemeClr>
            </a:solidFill>
            <a:ln>
              <a:noFill/>
            </a:ln>
            <a:effectLst/>
          </p:spPr>
          <p:txBody>
            <a:bodyPr wrap="none" anchor="ctr"/>
            <a:lstStyle/>
            <a:p>
              <a:endParaRPr lang="en-US" dirty="0">
                <a:latin typeface="Poppins" pitchFamily="2" charset="77"/>
              </a:endParaRPr>
            </a:p>
          </p:txBody>
        </p:sp>
        <p:sp>
          <p:nvSpPr>
            <p:cNvPr id="31" name="Freeform 364">
              <a:extLst>
                <a:ext uri="{FF2B5EF4-FFF2-40B4-BE49-F238E27FC236}">
                  <a16:creationId xmlns:a16="http://schemas.microsoft.com/office/drawing/2014/main" id="{43958E8A-F735-D54A-9782-047ED80E884E}"/>
                </a:ext>
              </a:extLst>
            </p:cNvPr>
            <p:cNvSpPr>
              <a:spLocks noChangeArrowheads="1"/>
            </p:cNvSpPr>
            <p:nvPr/>
          </p:nvSpPr>
          <p:spPr bwMode="auto">
            <a:xfrm>
              <a:off x="16649177" y="8006051"/>
              <a:ext cx="867902" cy="1499600"/>
            </a:xfrm>
            <a:custGeom>
              <a:avLst/>
              <a:gdLst>
                <a:gd name="T0" fmla="*/ 0 w 695"/>
                <a:gd name="T1" fmla="*/ 401 h 1203"/>
                <a:gd name="T2" fmla="*/ 0 w 695"/>
                <a:gd name="T3" fmla="*/ 1202 h 1203"/>
                <a:gd name="T4" fmla="*/ 694 w 695"/>
                <a:gd name="T5" fmla="*/ 802 h 1203"/>
                <a:gd name="T6" fmla="*/ 694 w 695"/>
                <a:gd name="T7" fmla="*/ 0 h 1203"/>
                <a:gd name="T8" fmla="*/ 0 w 695"/>
                <a:gd name="T9" fmla="*/ 401 h 1203"/>
              </a:gdLst>
              <a:ahLst/>
              <a:cxnLst>
                <a:cxn ang="0">
                  <a:pos x="T0" y="T1"/>
                </a:cxn>
                <a:cxn ang="0">
                  <a:pos x="T2" y="T3"/>
                </a:cxn>
                <a:cxn ang="0">
                  <a:pos x="T4" y="T5"/>
                </a:cxn>
                <a:cxn ang="0">
                  <a:pos x="T6" y="T7"/>
                </a:cxn>
                <a:cxn ang="0">
                  <a:pos x="T8" y="T9"/>
                </a:cxn>
              </a:cxnLst>
              <a:rect l="0" t="0" r="r" b="b"/>
              <a:pathLst>
                <a:path w="695" h="1203">
                  <a:moveTo>
                    <a:pt x="0" y="401"/>
                  </a:moveTo>
                  <a:lnTo>
                    <a:pt x="0" y="1202"/>
                  </a:lnTo>
                  <a:lnTo>
                    <a:pt x="694" y="802"/>
                  </a:lnTo>
                  <a:lnTo>
                    <a:pt x="694" y="0"/>
                  </a:lnTo>
                  <a:lnTo>
                    <a:pt x="0" y="401"/>
                  </a:lnTo>
                </a:path>
              </a:pathLst>
            </a:custGeom>
            <a:solidFill>
              <a:schemeClr val="accent6">
                <a:alpha val="50000"/>
              </a:schemeClr>
            </a:solidFill>
            <a:ln>
              <a:noFill/>
            </a:ln>
            <a:effectLst/>
          </p:spPr>
          <p:txBody>
            <a:bodyPr wrap="none" anchor="ctr"/>
            <a:lstStyle/>
            <a:p>
              <a:endParaRPr lang="en-US" dirty="0">
                <a:latin typeface="Poppins" pitchFamily="2" charset="77"/>
              </a:endParaRPr>
            </a:p>
          </p:txBody>
        </p:sp>
      </p:grpSp>
      <p:grpSp>
        <p:nvGrpSpPr>
          <p:cNvPr id="32" name="Group 31">
            <a:extLst>
              <a:ext uri="{FF2B5EF4-FFF2-40B4-BE49-F238E27FC236}">
                <a16:creationId xmlns:a16="http://schemas.microsoft.com/office/drawing/2014/main" id="{6989B526-FF29-C546-93A3-0D28177BD172}"/>
              </a:ext>
            </a:extLst>
          </p:cNvPr>
          <p:cNvGrpSpPr/>
          <p:nvPr/>
        </p:nvGrpSpPr>
        <p:grpSpPr>
          <a:xfrm>
            <a:off x="10125149" y="2846738"/>
            <a:ext cx="867903" cy="999735"/>
            <a:chOff x="20247123" y="5693476"/>
            <a:chExt cx="1735805" cy="1999470"/>
          </a:xfrm>
        </p:grpSpPr>
        <p:sp>
          <p:nvSpPr>
            <p:cNvPr id="33" name="Freeform 365">
              <a:extLst>
                <a:ext uri="{FF2B5EF4-FFF2-40B4-BE49-F238E27FC236}">
                  <a16:creationId xmlns:a16="http://schemas.microsoft.com/office/drawing/2014/main" id="{57BB12BF-C04C-7D4E-9A46-A354917AABA9}"/>
                </a:ext>
              </a:extLst>
            </p:cNvPr>
            <p:cNvSpPr>
              <a:spLocks noChangeArrowheads="1"/>
            </p:cNvSpPr>
            <p:nvPr/>
          </p:nvSpPr>
          <p:spPr bwMode="auto">
            <a:xfrm>
              <a:off x="20247123" y="5693476"/>
              <a:ext cx="1730307" cy="1999469"/>
            </a:xfrm>
            <a:custGeom>
              <a:avLst/>
              <a:gdLst>
                <a:gd name="T0" fmla="*/ 694 w 1390"/>
                <a:gd name="T1" fmla="*/ 0 h 1604"/>
                <a:gd name="T2" fmla="*/ 0 w 1390"/>
                <a:gd name="T3" fmla="*/ 402 h 1604"/>
                <a:gd name="T4" fmla="*/ 0 w 1390"/>
                <a:gd name="T5" fmla="*/ 1203 h 1604"/>
                <a:gd name="T6" fmla="*/ 694 w 1390"/>
                <a:gd name="T7" fmla="*/ 1603 h 1604"/>
                <a:gd name="T8" fmla="*/ 1389 w 1390"/>
                <a:gd name="T9" fmla="*/ 1203 h 1604"/>
                <a:gd name="T10" fmla="*/ 1389 w 1390"/>
                <a:gd name="T11" fmla="*/ 402 h 1604"/>
                <a:gd name="T12" fmla="*/ 694 w 1390"/>
                <a:gd name="T13" fmla="*/ 0 h 1604"/>
              </a:gdLst>
              <a:ahLst/>
              <a:cxnLst>
                <a:cxn ang="0">
                  <a:pos x="T0" y="T1"/>
                </a:cxn>
                <a:cxn ang="0">
                  <a:pos x="T2" y="T3"/>
                </a:cxn>
                <a:cxn ang="0">
                  <a:pos x="T4" y="T5"/>
                </a:cxn>
                <a:cxn ang="0">
                  <a:pos x="T6" y="T7"/>
                </a:cxn>
                <a:cxn ang="0">
                  <a:pos x="T8" y="T9"/>
                </a:cxn>
                <a:cxn ang="0">
                  <a:pos x="T10" y="T11"/>
                </a:cxn>
                <a:cxn ang="0">
                  <a:pos x="T12" y="T13"/>
                </a:cxn>
              </a:cxnLst>
              <a:rect l="0" t="0" r="r" b="b"/>
              <a:pathLst>
                <a:path w="1390" h="1604">
                  <a:moveTo>
                    <a:pt x="694" y="0"/>
                  </a:moveTo>
                  <a:lnTo>
                    <a:pt x="0" y="402"/>
                  </a:lnTo>
                  <a:lnTo>
                    <a:pt x="0" y="1203"/>
                  </a:lnTo>
                  <a:lnTo>
                    <a:pt x="694" y="1603"/>
                  </a:lnTo>
                  <a:lnTo>
                    <a:pt x="1389" y="1203"/>
                  </a:lnTo>
                  <a:lnTo>
                    <a:pt x="1389" y="402"/>
                  </a:lnTo>
                  <a:lnTo>
                    <a:pt x="694" y="0"/>
                  </a:lnTo>
                </a:path>
              </a:pathLst>
            </a:custGeom>
            <a:solidFill>
              <a:schemeClr val="accent6">
                <a:alpha val="15000"/>
              </a:schemeClr>
            </a:solidFill>
            <a:ln>
              <a:noFill/>
            </a:ln>
            <a:effectLst/>
          </p:spPr>
          <p:txBody>
            <a:bodyPr wrap="none" anchor="ctr"/>
            <a:lstStyle/>
            <a:p>
              <a:endParaRPr lang="en-US" dirty="0">
                <a:latin typeface="Poppins" pitchFamily="2" charset="77"/>
              </a:endParaRPr>
            </a:p>
          </p:txBody>
        </p:sp>
        <p:sp>
          <p:nvSpPr>
            <p:cNvPr id="34" name="Freeform 367">
              <a:extLst>
                <a:ext uri="{FF2B5EF4-FFF2-40B4-BE49-F238E27FC236}">
                  <a16:creationId xmlns:a16="http://schemas.microsoft.com/office/drawing/2014/main" id="{F6B9A373-813F-0D44-943E-7A98F880DA2A}"/>
                </a:ext>
              </a:extLst>
            </p:cNvPr>
            <p:cNvSpPr>
              <a:spLocks noChangeArrowheads="1"/>
            </p:cNvSpPr>
            <p:nvPr/>
          </p:nvSpPr>
          <p:spPr bwMode="auto">
            <a:xfrm>
              <a:off x="20247123" y="5693478"/>
              <a:ext cx="1730307" cy="999734"/>
            </a:xfrm>
            <a:custGeom>
              <a:avLst/>
              <a:gdLst>
                <a:gd name="T0" fmla="*/ 1389 w 1390"/>
                <a:gd name="T1" fmla="*/ 402 h 803"/>
                <a:gd name="T2" fmla="*/ 1055 w 1390"/>
                <a:gd name="T3" fmla="*/ 208 h 803"/>
                <a:gd name="T4" fmla="*/ 694 w 1390"/>
                <a:gd name="T5" fmla="*/ 0 h 803"/>
                <a:gd name="T6" fmla="*/ 0 w 1390"/>
                <a:gd name="T7" fmla="*/ 402 h 803"/>
                <a:gd name="T8" fmla="*/ 694 w 1390"/>
                <a:gd name="T9" fmla="*/ 802 h 803"/>
                <a:gd name="T10" fmla="*/ 1389 w 1390"/>
                <a:gd name="T11" fmla="*/ 402 h 803"/>
              </a:gdLst>
              <a:ahLst/>
              <a:cxnLst>
                <a:cxn ang="0">
                  <a:pos x="T0" y="T1"/>
                </a:cxn>
                <a:cxn ang="0">
                  <a:pos x="T2" y="T3"/>
                </a:cxn>
                <a:cxn ang="0">
                  <a:pos x="T4" y="T5"/>
                </a:cxn>
                <a:cxn ang="0">
                  <a:pos x="T6" y="T7"/>
                </a:cxn>
                <a:cxn ang="0">
                  <a:pos x="T8" y="T9"/>
                </a:cxn>
                <a:cxn ang="0">
                  <a:pos x="T10" y="T11"/>
                </a:cxn>
              </a:cxnLst>
              <a:rect l="0" t="0" r="r" b="b"/>
              <a:pathLst>
                <a:path w="1390" h="803">
                  <a:moveTo>
                    <a:pt x="1389" y="402"/>
                  </a:moveTo>
                  <a:lnTo>
                    <a:pt x="1055" y="208"/>
                  </a:lnTo>
                  <a:lnTo>
                    <a:pt x="694" y="0"/>
                  </a:lnTo>
                  <a:lnTo>
                    <a:pt x="0" y="402"/>
                  </a:lnTo>
                  <a:lnTo>
                    <a:pt x="694" y="802"/>
                  </a:lnTo>
                  <a:lnTo>
                    <a:pt x="1389" y="402"/>
                  </a:lnTo>
                </a:path>
              </a:pathLst>
            </a:custGeom>
            <a:solidFill>
              <a:schemeClr val="accent6">
                <a:alpha val="75000"/>
              </a:schemeClr>
            </a:solidFill>
            <a:ln>
              <a:noFill/>
            </a:ln>
            <a:effectLst/>
          </p:spPr>
          <p:txBody>
            <a:bodyPr wrap="none" anchor="ctr"/>
            <a:lstStyle/>
            <a:p>
              <a:endParaRPr lang="en-US" dirty="0">
                <a:latin typeface="Poppins" pitchFamily="2" charset="77"/>
              </a:endParaRPr>
            </a:p>
          </p:txBody>
        </p:sp>
        <p:sp>
          <p:nvSpPr>
            <p:cNvPr id="35" name="Freeform 368">
              <a:extLst>
                <a:ext uri="{FF2B5EF4-FFF2-40B4-BE49-F238E27FC236}">
                  <a16:creationId xmlns:a16="http://schemas.microsoft.com/office/drawing/2014/main" id="{2DAB812A-10D0-1144-83C5-6BE128834A56}"/>
                </a:ext>
              </a:extLst>
            </p:cNvPr>
            <p:cNvSpPr>
              <a:spLocks noChangeArrowheads="1"/>
            </p:cNvSpPr>
            <p:nvPr/>
          </p:nvSpPr>
          <p:spPr bwMode="auto">
            <a:xfrm>
              <a:off x="21115026" y="6193346"/>
              <a:ext cx="867902" cy="1499600"/>
            </a:xfrm>
            <a:custGeom>
              <a:avLst/>
              <a:gdLst>
                <a:gd name="T0" fmla="*/ 0 w 696"/>
                <a:gd name="T1" fmla="*/ 400 h 1202"/>
                <a:gd name="T2" fmla="*/ 0 w 696"/>
                <a:gd name="T3" fmla="*/ 1201 h 1202"/>
                <a:gd name="T4" fmla="*/ 695 w 696"/>
                <a:gd name="T5" fmla="*/ 801 h 1202"/>
                <a:gd name="T6" fmla="*/ 695 w 696"/>
                <a:gd name="T7" fmla="*/ 0 h 1202"/>
                <a:gd name="T8" fmla="*/ 0 w 696"/>
                <a:gd name="T9" fmla="*/ 400 h 1202"/>
              </a:gdLst>
              <a:ahLst/>
              <a:cxnLst>
                <a:cxn ang="0">
                  <a:pos x="T0" y="T1"/>
                </a:cxn>
                <a:cxn ang="0">
                  <a:pos x="T2" y="T3"/>
                </a:cxn>
                <a:cxn ang="0">
                  <a:pos x="T4" y="T5"/>
                </a:cxn>
                <a:cxn ang="0">
                  <a:pos x="T6" y="T7"/>
                </a:cxn>
                <a:cxn ang="0">
                  <a:pos x="T8" y="T9"/>
                </a:cxn>
              </a:cxnLst>
              <a:rect l="0" t="0" r="r" b="b"/>
              <a:pathLst>
                <a:path w="696" h="1202">
                  <a:moveTo>
                    <a:pt x="0" y="400"/>
                  </a:moveTo>
                  <a:lnTo>
                    <a:pt x="0" y="1201"/>
                  </a:lnTo>
                  <a:lnTo>
                    <a:pt x="695" y="801"/>
                  </a:lnTo>
                  <a:lnTo>
                    <a:pt x="695" y="0"/>
                  </a:lnTo>
                  <a:lnTo>
                    <a:pt x="0" y="400"/>
                  </a:lnTo>
                </a:path>
              </a:pathLst>
            </a:custGeom>
            <a:solidFill>
              <a:schemeClr val="accent6">
                <a:alpha val="50000"/>
              </a:schemeClr>
            </a:solidFill>
            <a:ln>
              <a:noFill/>
            </a:ln>
            <a:effectLst/>
          </p:spPr>
          <p:txBody>
            <a:bodyPr wrap="none" anchor="ctr"/>
            <a:lstStyle/>
            <a:p>
              <a:endParaRPr lang="en-US" dirty="0">
                <a:latin typeface="Poppins" pitchFamily="2" charset="77"/>
              </a:endParaRPr>
            </a:p>
          </p:txBody>
        </p:sp>
      </p:grpSp>
      <p:grpSp>
        <p:nvGrpSpPr>
          <p:cNvPr id="36" name="Group 35">
            <a:extLst>
              <a:ext uri="{FF2B5EF4-FFF2-40B4-BE49-F238E27FC236}">
                <a16:creationId xmlns:a16="http://schemas.microsoft.com/office/drawing/2014/main" id="{8AECC6A0-C2F7-6A45-9236-73DB86D4A567}"/>
              </a:ext>
            </a:extLst>
          </p:cNvPr>
          <p:cNvGrpSpPr/>
          <p:nvPr/>
        </p:nvGrpSpPr>
        <p:grpSpPr>
          <a:xfrm>
            <a:off x="5387397" y="1764608"/>
            <a:ext cx="1411713" cy="944804"/>
            <a:chOff x="10771618" y="3529216"/>
            <a:chExt cx="2823425" cy="1889608"/>
          </a:xfrm>
        </p:grpSpPr>
        <p:sp>
          <p:nvSpPr>
            <p:cNvPr id="37" name="Freeform 369">
              <a:extLst>
                <a:ext uri="{FF2B5EF4-FFF2-40B4-BE49-F238E27FC236}">
                  <a16:creationId xmlns:a16="http://schemas.microsoft.com/office/drawing/2014/main" id="{FDEAD699-CDC4-524C-8809-A02904EA5783}"/>
                </a:ext>
              </a:extLst>
            </p:cNvPr>
            <p:cNvSpPr>
              <a:spLocks noChangeArrowheads="1"/>
            </p:cNvSpPr>
            <p:nvPr/>
          </p:nvSpPr>
          <p:spPr bwMode="auto">
            <a:xfrm>
              <a:off x="10771618" y="3529216"/>
              <a:ext cx="2823425" cy="1889608"/>
            </a:xfrm>
            <a:custGeom>
              <a:avLst/>
              <a:gdLst>
                <a:gd name="T0" fmla="*/ 1910 w 2266"/>
                <a:gd name="T1" fmla="*/ 1516 h 1517"/>
                <a:gd name="T2" fmla="*/ 1133 w 2266"/>
                <a:gd name="T3" fmla="*/ 1516 h 1517"/>
                <a:gd name="T4" fmla="*/ 356 w 2266"/>
                <a:gd name="T5" fmla="*/ 1516 h 1517"/>
                <a:gd name="T6" fmla="*/ 356 w 2266"/>
                <a:gd name="T7" fmla="*/ 1516 h 1517"/>
                <a:gd name="T8" fmla="*/ 104 w 2266"/>
                <a:gd name="T9" fmla="*/ 1412 h 1517"/>
                <a:gd name="T10" fmla="*/ 104 w 2266"/>
                <a:gd name="T11" fmla="*/ 1412 h 1517"/>
                <a:gd name="T12" fmla="*/ 0 w 2266"/>
                <a:gd name="T13" fmla="*/ 1161 h 1517"/>
                <a:gd name="T14" fmla="*/ 0 w 2266"/>
                <a:gd name="T15" fmla="*/ 758 h 1517"/>
                <a:gd name="T16" fmla="*/ 0 w 2266"/>
                <a:gd name="T17" fmla="*/ 355 h 1517"/>
                <a:gd name="T18" fmla="*/ 0 w 2266"/>
                <a:gd name="T19" fmla="*/ 355 h 1517"/>
                <a:gd name="T20" fmla="*/ 104 w 2266"/>
                <a:gd name="T21" fmla="*/ 104 h 1517"/>
                <a:gd name="T22" fmla="*/ 104 w 2266"/>
                <a:gd name="T23" fmla="*/ 104 h 1517"/>
                <a:gd name="T24" fmla="*/ 356 w 2266"/>
                <a:gd name="T25" fmla="*/ 0 h 1517"/>
                <a:gd name="T26" fmla="*/ 1133 w 2266"/>
                <a:gd name="T27" fmla="*/ 0 h 1517"/>
                <a:gd name="T28" fmla="*/ 1910 w 2266"/>
                <a:gd name="T29" fmla="*/ 0 h 1517"/>
                <a:gd name="T30" fmla="*/ 1910 w 2266"/>
                <a:gd name="T31" fmla="*/ 0 h 1517"/>
                <a:gd name="T32" fmla="*/ 2161 w 2266"/>
                <a:gd name="T33" fmla="*/ 104 h 1517"/>
                <a:gd name="T34" fmla="*/ 2161 w 2266"/>
                <a:gd name="T35" fmla="*/ 104 h 1517"/>
                <a:gd name="T36" fmla="*/ 2265 w 2266"/>
                <a:gd name="T37" fmla="*/ 355 h 1517"/>
                <a:gd name="T38" fmla="*/ 2265 w 2266"/>
                <a:gd name="T39" fmla="*/ 758 h 1517"/>
                <a:gd name="T40" fmla="*/ 2265 w 2266"/>
                <a:gd name="T41" fmla="*/ 1161 h 1517"/>
                <a:gd name="T42" fmla="*/ 2265 w 2266"/>
                <a:gd name="T43" fmla="*/ 1161 h 1517"/>
                <a:gd name="T44" fmla="*/ 2161 w 2266"/>
                <a:gd name="T45" fmla="*/ 1412 h 1517"/>
                <a:gd name="T46" fmla="*/ 2161 w 2266"/>
                <a:gd name="T47" fmla="*/ 1412 h 1517"/>
                <a:gd name="T48" fmla="*/ 1910 w 2266"/>
                <a:gd name="T49" fmla="*/ 1516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6" h="1517">
                  <a:moveTo>
                    <a:pt x="1910" y="1516"/>
                  </a:moveTo>
                  <a:lnTo>
                    <a:pt x="1133" y="1516"/>
                  </a:lnTo>
                  <a:lnTo>
                    <a:pt x="356" y="1516"/>
                  </a:lnTo>
                  <a:lnTo>
                    <a:pt x="356" y="1516"/>
                  </a:lnTo>
                  <a:cubicBezTo>
                    <a:pt x="257" y="1516"/>
                    <a:pt x="169" y="1476"/>
                    <a:pt x="104" y="1412"/>
                  </a:cubicBezTo>
                  <a:lnTo>
                    <a:pt x="104" y="1412"/>
                  </a:lnTo>
                  <a:cubicBezTo>
                    <a:pt x="40" y="1347"/>
                    <a:pt x="0" y="1259"/>
                    <a:pt x="0" y="1161"/>
                  </a:cubicBezTo>
                  <a:lnTo>
                    <a:pt x="0" y="758"/>
                  </a:lnTo>
                  <a:lnTo>
                    <a:pt x="0" y="355"/>
                  </a:lnTo>
                  <a:lnTo>
                    <a:pt x="0" y="355"/>
                  </a:lnTo>
                  <a:cubicBezTo>
                    <a:pt x="0" y="257"/>
                    <a:pt x="40" y="168"/>
                    <a:pt x="104" y="104"/>
                  </a:cubicBezTo>
                  <a:lnTo>
                    <a:pt x="104" y="104"/>
                  </a:lnTo>
                  <a:cubicBezTo>
                    <a:pt x="169" y="40"/>
                    <a:pt x="257" y="0"/>
                    <a:pt x="356" y="0"/>
                  </a:cubicBezTo>
                  <a:lnTo>
                    <a:pt x="1133" y="0"/>
                  </a:lnTo>
                  <a:lnTo>
                    <a:pt x="1910" y="0"/>
                  </a:lnTo>
                  <a:lnTo>
                    <a:pt x="1910" y="0"/>
                  </a:lnTo>
                  <a:cubicBezTo>
                    <a:pt x="2008" y="0"/>
                    <a:pt x="2096" y="40"/>
                    <a:pt x="2161" y="104"/>
                  </a:cubicBezTo>
                  <a:lnTo>
                    <a:pt x="2161" y="104"/>
                  </a:lnTo>
                  <a:cubicBezTo>
                    <a:pt x="2225" y="168"/>
                    <a:pt x="2265" y="257"/>
                    <a:pt x="2265" y="355"/>
                  </a:cubicBezTo>
                  <a:lnTo>
                    <a:pt x="2265" y="758"/>
                  </a:lnTo>
                  <a:lnTo>
                    <a:pt x="2265" y="1161"/>
                  </a:lnTo>
                  <a:lnTo>
                    <a:pt x="2265" y="1161"/>
                  </a:lnTo>
                  <a:cubicBezTo>
                    <a:pt x="2265" y="1259"/>
                    <a:pt x="2225" y="1347"/>
                    <a:pt x="2161" y="1412"/>
                  </a:cubicBezTo>
                  <a:lnTo>
                    <a:pt x="2161" y="1412"/>
                  </a:lnTo>
                  <a:cubicBezTo>
                    <a:pt x="2096" y="1476"/>
                    <a:pt x="2008" y="1516"/>
                    <a:pt x="1910" y="1516"/>
                  </a:cubicBezTo>
                </a:path>
              </a:pathLst>
            </a:custGeom>
            <a:solidFill>
              <a:schemeClr val="accent4"/>
            </a:solidFill>
            <a:ln>
              <a:noFill/>
            </a:ln>
            <a:effectLst/>
          </p:spPr>
          <p:txBody>
            <a:bodyPr wrap="none" anchor="ctr"/>
            <a:lstStyle/>
            <a:p>
              <a:endParaRPr lang="en-US" dirty="0">
                <a:latin typeface="Poppins" pitchFamily="2" charset="77"/>
              </a:endParaRPr>
            </a:p>
          </p:txBody>
        </p:sp>
        <p:sp>
          <p:nvSpPr>
            <p:cNvPr id="38" name="Freeform 370">
              <a:extLst>
                <a:ext uri="{FF2B5EF4-FFF2-40B4-BE49-F238E27FC236}">
                  <a16:creationId xmlns:a16="http://schemas.microsoft.com/office/drawing/2014/main" id="{DD51784E-204C-5843-BF3D-BE60C6745D91}"/>
                </a:ext>
              </a:extLst>
            </p:cNvPr>
            <p:cNvSpPr>
              <a:spLocks noChangeArrowheads="1"/>
            </p:cNvSpPr>
            <p:nvPr/>
          </p:nvSpPr>
          <p:spPr bwMode="auto">
            <a:xfrm>
              <a:off x="11156128" y="4946424"/>
              <a:ext cx="1191994" cy="148314"/>
            </a:xfrm>
            <a:custGeom>
              <a:avLst/>
              <a:gdLst>
                <a:gd name="T0" fmla="*/ 955 w 956"/>
                <a:gd name="T1" fmla="*/ 118 h 119"/>
                <a:gd name="T2" fmla="*/ 0 w 956"/>
                <a:gd name="T3" fmla="*/ 118 h 119"/>
                <a:gd name="T4" fmla="*/ 0 w 956"/>
                <a:gd name="T5" fmla="*/ 0 h 119"/>
                <a:gd name="T6" fmla="*/ 955 w 956"/>
                <a:gd name="T7" fmla="*/ 0 h 119"/>
                <a:gd name="T8" fmla="*/ 955 w 956"/>
                <a:gd name="T9" fmla="*/ 118 h 119"/>
              </a:gdLst>
              <a:ahLst/>
              <a:cxnLst>
                <a:cxn ang="0">
                  <a:pos x="T0" y="T1"/>
                </a:cxn>
                <a:cxn ang="0">
                  <a:pos x="T2" y="T3"/>
                </a:cxn>
                <a:cxn ang="0">
                  <a:pos x="T4" y="T5"/>
                </a:cxn>
                <a:cxn ang="0">
                  <a:pos x="T6" y="T7"/>
                </a:cxn>
                <a:cxn ang="0">
                  <a:pos x="T8" y="T9"/>
                </a:cxn>
              </a:cxnLst>
              <a:rect l="0" t="0" r="r" b="b"/>
              <a:pathLst>
                <a:path w="956" h="119">
                  <a:moveTo>
                    <a:pt x="955" y="118"/>
                  </a:moveTo>
                  <a:lnTo>
                    <a:pt x="0" y="118"/>
                  </a:lnTo>
                  <a:lnTo>
                    <a:pt x="0" y="0"/>
                  </a:lnTo>
                  <a:lnTo>
                    <a:pt x="955" y="0"/>
                  </a:lnTo>
                  <a:lnTo>
                    <a:pt x="955" y="118"/>
                  </a:lnTo>
                </a:path>
              </a:pathLst>
            </a:custGeom>
            <a:solidFill>
              <a:srgbClr val="000000">
                <a:alpha val="49711"/>
              </a:srgbClr>
            </a:solidFill>
            <a:ln>
              <a:noFill/>
            </a:ln>
            <a:effectLst/>
          </p:spPr>
          <p:txBody>
            <a:bodyPr wrap="none" anchor="ctr"/>
            <a:lstStyle/>
            <a:p>
              <a:endParaRPr lang="en-US" dirty="0">
                <a:latin typeface="Poppins" pitchFamily="2" charset="77"/>
              </a:endParaRPr>
            </a:p>
          </p:txBody>
        </p:sp>
        <p:sp>
          <p:nvSpPr>
            <p:cNvPr id="39" name="Freeform 371">
              <a:extLst>
                <a:ext uri="{FF2B5EF4-FFF2-40B4-BE49-F238E27FC236}">
                  <a16:creationId xmlns:a16="http://schemas.microsoft.com/office/drawing/2014/main" id="{893B4FC6-5B61-174A-AB10-950DEA61D29D}"/>
                </a:ext>
              </a:extLst>
            </p:cNvPr>
            <p:cNvSpPr>
              <a:spLocks noChangeArrowheads="1"/>
            </p:cNvSpPr>
            <p:nvPr/>
          </p:nvSpPr>
          <p:spPr bwMode="auto">
            <a:xfrm>
              <a:off x="11156128" y="4946424"/>
              <a:ext cx="1191994" cy="54930"/>
            </a:xfrm>
            <a:custGeom>
              <a:avLst/>
              <a:gdLst>
                <a:gd name="T0" fmla="*/ 955 w 956"/>
                <a:gd name="T1" fmla="*/ 44 h 45"/>
                <a:gd name="T2" fmla="*/ 0 w 956"/>
                <a:gd name="T3" fmla="*/ 44 h 45"/>
                <a:gd name="T4" fmla="*/ 0 w 956"/>
                <a:gd name="T5" fmla="*/ 0 h 45"/>
                <a:gd name="T6" fmla="*/ 955 w 956"/>
                <a:gd name="T7" fmla="*/ 0 h 45"/>
                <a:gd name="T8" fmla="*/ 955 w 956"/>
                <a:gd name="T9" fmla="*/ 44 h 45"/>
              </a:gdLst>
              <a:ahLst/>
              <a:cxnLst>
                <a:cxn ang="0">
                  <a:pos x="T0" y="T1"/>
                </a:cxn>
                <a:cxn ang="0">
                  <a:pos x="T2" y="T3"/>
                </a:cxn>
                <a:cxn ang="0">
                  <a:pos x="T4" y="T5"/>
                </a:cxn>
                <a:cxn ang="0">
                  <a:pos x="T6" y="T7"/>
                </a:cxn>
                <a:cxn ang="0">
                  <a:pos x="T8" y="T9"/>
                </a:cxn>
              </a:cxnLst>
              <a:rect l="0" t="0" r="r" b="b"/>
              <a:pathLst>
                <a:path w="956" h="45">
                  <a:moveTo>
                    <a:pt x="955" y="44"/>
                  </a:moveTo>
                  <a:lnTo>
                    <a:pt x="0" y="44"/>
                  </a:lnTo>
                  <a:lnTo>
                    <a:pt x="0" y="0"/>
                  </a:lnTo>
                  <a:lnTo>
                    <a:pt x="955" y="0"/>
                  </a:lnTo>
                  <a:lnTo>
                    <a:pt x="955" y="44"/>
                  </a:lnTo>
                </a:path>
              </a:pathLst>
            </a:custGeom>
            <a:solidFill>
              <a:schemeClr val="accent3"/>
            </a:solidFill>
            <a:ln>
              <a:noFill/>
            </a:ln>
            <a:effectLst/>
          </p:spPr>
          <p:txBody>
            <a:bodyPr wrap="none" anchor="ctr"/>
            <a:lstStyle/>
            <a:p>
              <a:endParaRPr lang="en-US" dirty="0">
                <a:latin typeface="Poppins" pitchFamily="2" charset="77"/>
              </a:endParaRPr>
            </a:p>
          </p:txBody>
        </p:sp>
        <p:sp>
          <p:nvSpPr>
            <p:cNvPr id="40" name="Freeform 39">
              <a:extLst>
                <a:ext uri="{FF2B5EF4-FFF2-40B4-BE49-F238E27FC236}">
                  <a16:creationId xmlns:a16="http://schemas.microsoft.com/office/drawing/2014/main" id="{957330F2-95AE-694A-8549-FA5E7482C813}"/>
                </a:ext>
              </a:extLst>
            </p:cNvPr>
            <p:cNvSpPr>
              <a:spLocks noChangeArrowheads="1"/>
            </p:cNvSpPr>
            <p:nvPr/>
          </p:nvSpPr>
          <p:spPr bwMode="auto">
            <a:xfrm>
              <a:off x="12156929" y="3740322"/>
              <a:ext cx="545799" cy="282015"/>
            </a:xfrm>
            <a:custGeom>
              <a:avLst/>
              <a:gdLst>
                <a:gd name="connsiteX0" fmla="*/ 10271 w 545799"/>
                <a:gd name="connsiteY0" fmla="*/ 20855 h 282015"/>
                <a:gd name="connsiteX1" fmla="*/ 25386 w 545799"/>
                <a:gd name="connsiteY1" fmla="*/ 32124 h 282015"/>
                <a:gd name="connsiteX2" fmla="*/ 45539 w 545799"/>
                <a:gd name="connsiteY2" fmla="*/ 161091 h 282015"/>
                <a:gd name="connsiteX3" fmla="*/ 179051 w 545799"/>
                <a:gd name="connsiteY3" fmla="*/ 141057 h 282015"/>
                <a:gd name="connsiteX4" fmla="*/ 195425 w 545799"/>
                <a:gd name="connsiteY4" fmla="*/ 152326 h 282015"/>
                <a:gd name="connsiteX5" fmla="*/ 184089 w 545799"/>
                <a:gd name="connsiteY5" fmla="*/ 166099 h 282015"/>
                <a:gd name="connsiteX6" fmla="*/ 36722 w 545799"/>
                <a:gd name="connsiteY6" fmla="*/ 188637 h 282015"/>
                <a:gd name="connsiteX7" fmla="*/ 35462 w 545799"/>
                <a:gd name="connsiteY7" fmla="*/ 188637 h 282015"/>
                <a:gd name="connsiteX8" fmla="*/ 26645 w 545799"/>
                <a:gd name="connsiteY8" fmla="*/ 187385 h 282015"/>
                <a:gd name="connsiteX9" fmla="*/ 21607 w 545799"/>
                <a:gd name="connsiteY9" fmla="*/ 178620 h 282015"/>
                <a:gd name="connsiteX10" fmla="*/ 195 w 545799"/>
                <a:gd name="connsiteY10" fmla="*/ 35880 h 282015"/>
                <a:gd name="connsiteX11" fmla="*/ 10271 w 545799"/>
                <a:gd name="connsiteY11" fmla="*/ 20855 h 282015"/>
                <a:gd name="connsiteX12" fmla="*/ 288710 w 545799"/>
                <a:gd name="connsiteY12" fmla="*/ 134 h 282015"/>
                <a:gd name="connsiteX13" fmla="*/ 472493 w 545799"/>
                <a:gd name="connsiteY13" fmla="*/ 80314 h 282015"/>
                <a:gd name="connsiteX14" fmla="*/ 545757 w 545799"/>
                <a:gd name="connsiteY14" fmla="*/ 269487 h 282015"/>
                <a:gd name="connsiteX15" fmla="*/ 533340 w 545799"/>
                <a:gd name="connsiteY15" fmla="*/ 282015 h 282015"/>
                <a:gd name="connsiteX16" fmla="*/ 532098 w 545799"/>
                <a:gd name="connsiteY16" fmla="*/ 282015 h 282015"/>
                <a:gd name="connsiteX17" fmla="*/ 519680 w 545799"/>
                <a:gd name="connsiteY17" fmla="*/ 268235 h 282015"/>
                <a:gd name="connsiteX18" fmla="*/ 453866 w 545799"/>
                <a:gd name="connsiteY18" fmla="*/ 99106 h 282015"/>
                <a:gd name="connsiteX19" fmla="*/ 287468 w 545799"/>
                <a:gd name="connsiteY19" fmla="*/ 25191 h 282015"/>
                <a:gd name="connsiteX20" fmla="*/ 104927 w 545799"/>
                <a:gd name="connsiteY20" fmla="*/ 106623 h 282015"/>
                <a:gd name="connsiteX21" fmla="*/ 87542 w 545799"/>
                <a:gd name="connsiteY21" fmla="*/ 107876 h 282015"/>
                <a:gd name="connsiteX22" fmla="*/ 86300 w 545799"/>
                <a:gd name="connsiteY22" fmla="*/ 90337 h 282015"/>
                <a:gd name="connsiteX23" fmla="*/ 288710 w 545799"/>
                <a:gd name="connsiteY23" fmla="*/ 134 h 28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5799" h="282015">
                  <a:moveTo>
                    <a:pt x="10271" y="20855"/>
                  </a:moveTo>
                  <a:cubicBezTo>
                    <a:pt x="17828" y="19603"/>
                    <a:pt x="24126" y="24612"/>
                    <a:pt x="25386" y="32124"/>
                  </a:cubicBezTo>
                  <a:lnTo>
                    <a:pt x="45539" y="161091"/>
                  </a:lnTo>
                  <a:lnTo>
                    <a:pt x="179051" y="141057"/>
                  </a:lnTo>
                  <a:cubicBezTo>
                    <a:pt x="187868" y="139805"/>
                    <a:pt x="192906" y="144813"/>
                    <a:pt x="195425" y="152326"/>
                  </a:cubicBezTo>
                  <a:cubicBezTo>
                    <a:pt x="195425" y="158587"/>
                    <a:pt x="191647" y="166099"/>
                    <a:pt x="184089" y="166099"/>
                  </a:cubicBezTo>
                  <a:lnTo>
                    <a:pt x="36722" y="188637"/>
                  </a:lnTo>
                  <a:lnTo>
                    <a:pt x="35462" y="188637"/>
                  </a:lnTo>
                  <a:cubicBezTo>
                    <a:pt x="32943" y="188637"/>
                    <a:pt x="30424" y="188637"/>
                    <a:pt x="26645" y="187385"/>
                  </a:cubicBezTo>
                  <a:cubicBezTo>
                    <a:pt x="24126" y="184881"/>
                    <a:pt x="22867" y="181124"/>
                    <a:pt x="21607" y="178620"/>
                  </a:cubicBezTo>
                  <a:lnTo>
                    <a:pt x="195" y="35880"/>
                  </a:lnTo>
                  <a:cubicBezTo>
                    <a:pt x="-1065" y="29620"/>
                    <a:pt x="3973" y="22107"/>
                    <a:pt x="10271" y="20855"/>
                  </a:cubicBezTo>
                  <a:close/>
                  <a:moveTo>
                    <a:pt x="288710" y="134"/>
                  </a:moveTo>
                  <a:cubicBezTo>
                    <a:pt x="358249" y="1387"/>
                    <a:pt x="424063" y="30202"/>
                    <a:pt x="472493" y="80314"/>
                  </a:cubicBezTo>
                  <a:cubicBezTo>
                    <a:pt x="520922" y="131679"/>
                    <a:pt x="546999" y="199330"/>
                    <a:pt x="545757" y="269487"/>
                  </a:cubicBezTo>
                  <a:cubicBezTo>
                    <a:pt x="545757" y="275751"/>
                    <a:pt x="540790" y="282015"/>
                    <a:pt x="533340" y="282015"/>
                  </a:cubicBezTo>
                  <a:cubicBezTo>
                    <a:pt x="533340" y="282015"/>
                    <a:pt x="533340" y="282015"/>
                    <a:pt x="532098" y="282015"/>
                  </a:cubicBezTo>
                  <a:cubicBezTo>
                    <a:pt x="525889" y="282015"/>
                    <a:pt x="519680" y="275751"/>
                    <a:pt x="519680" y="268235"/>
                  </a:cubicBezTo>
                  <a:cubicBezTo>
                    <a:pt x="520922" y="204342"/>
                    <a:pt x="497328" y="144207"/>
                    <a:pt x="453866" y="99106"/>
                  </a:cubicBezTo>
                  <a:cubicBezTo>
                    <a:pt x="410404" y="52752"/>
                    <a:pt x="350799" y="27696"/>
                    <a:pt x="287468" y="25191"/>
                  </a:cubicBezTo>
                  <a:cubicBezTo>
                    <a:pt x="217928" y="23938"/>
                    <a:pt x="152114" y="54005"/>
                    <a:pt x="104927" y="106623"/>
                  </a:cubicBezTo>
                  <a:cubicBezTo>
                    <a:pt x="101201" y="111634"/>
                    <a:pt x="92509" y="112887"/>
                    <a:pt x="87542" y="107876"/>
                  </a:cubicBezTo>
                  <a:cubicBezTo>
                    <a:pt x="81333" y="104117"/>
                    <a:pt x="81333" y="95348"/>
                    <a:pt x="86300" y="90337"/>
                  </a:cubicBezTo>
                  <a:cubicBezTo>
                    <a:pt x="137213" y="30202"/>
                    <a:pt x="210478" y="-2371"/>
                    <a:pt x="288710" y="134"/>
                  </a:cubicBezTo>
                  <a:close/>
                </a:path>
              </a:pathLst>
            </a:custGeom>
            <a:solidFill>
              <a:schemeClr val="accent3"/>
            </a:solidFill>
            <a:ln>
              <a:noFill/>
            </a:ln>
            <a:effectLst/>
          </p:spPr>
          <p:txBody>
            <a:bodyPr wrap="square" anchor="ctr">
              <a:noAutofit/>
            </a:bodyPr>
            <a:lstStyle/>
            <a:p>
              <a:endParaRPr lang="en-US" dirty="0">
                <a:latin typeface="Poppins" pitchFamily="2" charset="77"/>
              </a:endParaRPr>
            </a:p>
          </p:txBody>
        </p:sp>
        <p:sp>
          <p:nvSpPr>
            <p:cNvPr id="41" name="Freeform 40">
              <a:extLst>
                <a:ext uri="{FF2B5EF4-FFF2-40B4-BE49-F238E27FC236}">
                  <a16:creationId xmlns:a16="http://schemas.microsoft.com/office/drawing/2014/main" id="{DECDD558-21D7-C141-852C-181DA358BA14}"/>
                </a:ext>
              </a:extLst>
            </p:cNvPr>
            <p:cNvSpPr>
              <a:spLocks noChangeArrowheads="1"/>
            </p:cNvSpPr>
            <p:nvPr/>
          </p:nvSpPr>
          <p:spPr bwMode="auto">
            <a:xfrm>
              <a:off x="12567845" y="4655292"/>
              <a:ext cx="751299" cy="344815"/>
            </a:xfrm>
            <a:custGeom>
              <a:avLst/>
              <a:gdLst>
                <a:gd name="connsiteX0" fmla="*/ 360130 w 751299"/>
                <a:gd name="connsiteY0" fmla="*/ 72860 h 344815"/>
                <a:gd name="connsiteX1" fmla="*/ 261524 w 751299"/>
                <a:gd name="connsiteY1" fmla="*/ 152058 h 344815"/>
                <a:gd name="connsiteX2" fmla="*/ 336711 w 751299"/>
                <a:gd name="connsiteY2" fmla="*/ 275255 h 344815"/>
                <a:gd name="connsiteX3" fmla="*/ 413132 w 751299"/>
                <a:gd name="connsiteY3" fmla="*/ 262684 h 344815"/>
                <a:gd name="connsiteX4" fmla="*/ 457505 w 751299"/>
                <a:gd name="connsiteY4" fmla="*/ 199828 h 344815"/>
                <a:gd name="connsiteX5" fmla="*/ 446411 w 751299"/>
                <a:gd name="connsiteY5" fmla="*/ 121887 h 344815"/>
                <a:gd name="connsiteX6" fmla="*/ 383550 w 751299"/>
                <a:gd name="connsiteY6" fmla="*/ 75374 h 344815"/>
                <a:gd name="connsiteX7" fmla="*/ 360130 w 751299"/>
                <a:gd name="connsiteY7" fmla="*/ 72860 h 344815"/>
                <a:gd name="connsiteX8" fmla="*/ 340139 w 751299"/>
                <a:gd name="connsiteY8" fmla="*/ 57598 h 344815"/>
                <a:gd name="connsiteX9" fmla="*/ 387247 w 751299"/>
                <a:gd name="connsiteY9" fmla="*/ 59032 h 344815"/>
                <a:gd name="connsiteX10" fmla="*/ 459970 w 751299"/>
                <a:gd name="connsiteY10" fmla="*/ 113088 h 344815"/>
                <a:gd name="connsiteX11" fmla="*/ 474761 w 751299"/>
                <a:gd name="connsiteY11" fmla="*/ 203600 h 344815"/>
                <a:gd name="connsiteX12" fmla="*/ 360130 w 751299"/>
                <a:gd name="connsiteY12" fmla="*/ 295369 h 344815"/>
                <a:gd name="connsiteX13" fmla="*/ 333014 w 751299"/>
                <a:gd name="connsiteY13" fmla="*/ 292855 h 344815"/>
                <a:gd name="connsiteX14" fmla="*/ 245500 w 751299"/>
                <a:gd name="connsiteY14" fmla="*/ 148287 h 344815"/>
                <a:gd name="connsiteX15" fmla="*/ 340139 w 751299"/>
                <a:gd name="connsiteY15" fmla="*/ 57598 h 344815"/>
                <a:gd name="connsiteX16" fmla="*/ 26208 w 751299"/>
                <a:gd name="connsiteY16" fmla="*/ 17427 h 344815"/>
                <a:gd name="connsiteX17" fmla="*/ 17472 w 751299"/>
                <a:gd name="connsiteY17" fmla="*/ 308716 h 344815"/>
                <a:gd name="connsiteX18" fmla="*/ 725091 w 751299"/>
                <a:gd name="connsiteY18" fmla="*/ 326143 h 344815"/>
                <a:gd name="connsiteX19" fmla="*/ 732579 w 751299"/>
                <a:gd name="connsiteY19" fmla="*/ 36100 h 344815"/>
                <a:gd name="connsiteX20" fmla="*/ 8736 w 751299"/>
                <a:gd name="connsiteY20" fmla="*/ 0 h 344815"/>
                <a:gd name="connsiteX21" fmla="*/ 751299 w 751299"/>
                <a:gd name="connsiteY21" fmla="*/ 18672 h 344815"/>
                <a:gd name="connsiteX22" fmla="*/ 742563 w 751299"/>
                <a:gd name="connsiteY22" fmla="*/ 344815 h 344815"/>
                <a:gd name="connsiteX23" fmla="*/ 0 w 751299"/>
                <a:gd name="connsiteY23" fmla="*/ 326143 h 34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1299" h="344815">
                  <a:moveTo>
                    <a:pt x="360130" y="72860"/>
                  </a:moveTo>
                  <a:cubicBezTo>
                    <a:pt x="314525" y="72860"/>
                    <a:pt x="272617" y="105545"/>
                    <a:pt x="261524" y="152058"/>
                  </a:cubicBezTo>
                  <a:cubicBezTo>
                    <a:pt x="249198" y="207371"/>
                    <a:pt x="282478" y="262684"/>
                    <a:pt x="336711" y="275255"/>
                  </a:cubicBezTo>
                  <a:cubicBezTo>
                    <a:pt x="363828" y="281541"/>
                    <a:pt x="390945" y="276512"/>
                    <a:pt x="413132" y="262684"/>
                  </a:cubicBezTo>
                  <a:cubicBezTo>
                    <a:pt x="436551" y="248856"/>
                    <a:pt x="452574" y="224971"/>
                    <a:pt x="457505" y="199828"/>
                  </a:cubicBezTo>
                  <a:cubicBezTo>
                    <a:pt x="463668" y="172172"/>
                    <a:pt x="459970" y="144515"/>
                    <a:pt x="446411" y="121887"/>
                  </a:cubicBezTo>
                  <a:cubicBezTo>
                    <a:pt x="431620" y="98002"/>
                    <a:pt x="409434" y="82917"/>
                    <a:pt x="383550" y="75374"/>
                  </a:cubicBezTo>
                  <a:cubicBezTo>
                    <a:pt x="374921" y="74117"/>
                    <a:pt x="367526" y="72860"/>
                    <a:pt x="360130" y="72860"/>
                  </a:cubicBezTo>
                  <a:close/>
                  <a:moveTo>
                    <a:pt x="340139" y="57598"/>
                  </a:moveTo>
                  <a:cubicBezTo>
                    <a:pt x="355277" y="54946"/>
                    <a:pt x="371224" y="55260"/>
                    <a:pt x="387247" y="59032"/>
                  </a:cubicBezTo>
                  <a:cubicBezTo>
                    <a:pt x="416829" y="66574"/>
                    <a:pt x="443946" y="85431"/>
                    <a:pt x="459970" y="113088"/>
                  </a:cubicBezTo>
                  <a:cubicBezTo>
                    <a:pt x="475993" y="139487"/>
                    <a:pt x="482156" y="170915"/>
                    <a:pt x="474761" y="203600"/>
                  </a:cubicBezTo>
                  <a:cubicBezTo>
                    <a:pt x="461202" y="258913"/>
                    <a:pt x="413132" y="295369"/>
                    <a:pt x="360130" y="295369"/>
                  </a:cubicBezTo>
                  <a:cubicBezTo>
                    <a:pt x="351502" y="295369"/>
                    <a:pt x="342874" y="294112"/>
                    <a:pt x="333014" y="292855"/>
                  </a:cubicBezTo>
                  <a:cubicBezTo>
                    <a:pt x="270152" y="277770"/>
                    <a:pt x="230709" y="213657"/>
                    <a:pt x="245500" y="148287"/>
                  </a:cubicBezTo>
                  <a:cubicBezTo>
                    <a:pt x="256593" y="100202"/>
                    <a:pt x="294726" y="65553"/>
                    <a:pt x="340139" y="57598"/>
                  </a:cubicBezTo>
                  <a:close/>
                  <a:moveTo>
                    <a:pt x="26208" y="17427"/>
                  </a:moveTo>
                  <a:lnTo>
                    <a:pt x="17472" y="308716"/>
                  </a:lnTo>
                  <a:lnTo>
                    <a:pt x="725091" y="326143"/>
                  </a:lnTo>
                  <a:lnTo>
                    <a:pt x="732579" y="36100"/>
                  </a:lnTo>
                  <a:close/>
                  <a:moveTo>
                    <a:pt x="8736" y="0"/>
                  </a:moveTo>
                  <a:lnTo>
                    <a:pt x="751299" y="18672"/>
                  </a:lnTo>
                  <a:lnTo>
                    <a:pt x="742563" y="344815"/>
                  </a:lnTo>
                  <a:lnTo>
                    <a:pt x="0" y="326143"/>
                  </a:lnTo>
                  <a:close/>
                </a:path>
              </a:pathLst>
            </a:custGeom>
            <a:solidFill>
              <a:schemeClr val="accent3"/>
            </a:solidFill>
            <a:ln>
              <a:noFill/>
            </a:ln>
            <a:effectLst/>
          </p:spPr>
          <p:txBody>
            <a:bodyPr wrap="square" anchor="ctr">
              <a:noAutofit/>
            </a:bodyPr>
            <a:lstStyle/>
            <a:p>
              <a:endParaRPr lang="en-US" dirty="0">
                <a:latin typeface="Poppins" pitchFamily="2" charset="77"/>
              </a:endParaRPr>
            </a:p>
          </p:txBody>
        </p:sp>
        <p:sp>
          <p:nvSpPr>
            <p:cNvPr id="42" name="Freeform 376">
              <a:extLst>
                <a:ext uri="{FF2B5EF4-FFF2-40B4-BE49-F238E27FC236}">
                  <a16:creationId xmlns:a16="http://schemas.microsoft.com/office/drawing/2014/main" id="{73B190EA-7B7D-C548-B604-3A12B481BA8B}"/>
                </a:ext>
              </a:extLst>
            </p:cNvPr>
            <p:cNvSpPr>
              <a:spLocks noChangeArrowheads="1"/>
            </p:cNvSpPr>
            <p:nvPr/>
          </p:nvSpPr>
          <p:spPr bwMode="auto">
            <a:xfrm>
              <a:off x="12479958" y="4144438"/>
              <a:ext cx="950295" cy="620716"/>
            </a:xfrm>
            <a:custGeom>
              <a:avLst/>
              <a:gdLst>
                <a:gd name="T0" fmla="*/ 671 w 761"/>
                <a:gd name="T1" fmla="*/ 497 h 498"/>
                <a:gd name="T2" fmla="*/ 0 w 761"/>
                <a:gd name="T3" fmla="*/ 287 h 498"/>
                <a:gd name="T4" fmla="*/ 90 w 761"/>
                <a:gd name="T5" fmla="*/ 0 h 498"/>
                <a:gd name="T6" fmla="*/ 760 w 761"/>
                <a:gd name="T7" fmla="*/ 210 h 498"/>
                <a:gd name="T8" fmla="*/ 671 w 761"/>
                <a:gd name="T9" fmla="*/ 497 h 498"/>
              </a:gdLst>
              <a:ahLst/>
              <a:cxnLst>
                <a:cxn ang="0">
                  <a:pos x="T0" y="T1"/>
                </a:cxn>
                <a:cxn ang="0">
                  <a:pos x="T2" y="T3"/>
                </a:cxn>
                <a:cxn ang="0">
                  <a:pos x="T4" y="T5"/>
                </a:cxn>
                <a:cxn ang="0">
                  <a:pos x="T6" y="T7"/>
                </a:cxn>
                <a:cxn ang="0">
                  <a:pos x="T8" y="T9"/>
                </a:cxn>
              </a:cxnLst>
              <a:rect l="0" t="0" r="r" b="b"/>
              <a:pathLst>
                <a:path w="761" h="498">
                  <a:moveTo>
                    <a:pt x="671" y="497"/>
                  </a:moveTo>
                  <a:lnTo>
                    <a:pt x="0" y="287"/>
                  </a:lnTo>
                  <a:lnTo>
                    <a:pt x="90" y="0"/>
                  </a:lnTo>
                  <a:lnTo>
                    <a:pt x="760" y="210"/>
                  </a:lnTo>
                  <a:lnTo>
                    <a:pt x="671" y="497"/>
                  </a:lnTo>
                </a:path>
              </a:pathLst>
            </a:custGeom>
            <a:solidFill>
              <a:schemeClr val="accent3"/>
            </a:solidFill>
            <a:ln>
              <a:noFill/>
            </a:ln>
            <a:effectLst/>
          </p:spPr>
          <p:txBody>
            <a:bodyPr wrap="none" anchor="ctr"/>
            <a:lstStyle/>
            <a:p>
              <a:endParaRPr lang="en-US" dirty="0">
                <a:latin typeface="Poppins" pitchFamily="2" charset="77"/>
              </a:endParaRPr>
            </a:p>
          </p:txBody>
        </p:sp>
        <p:sp>
          <p:nvSpPr>
            <p:cNvPr id="43" name="Freeform 377">
              <a:extLst>
                <a:ext uri="{FF2B5EF4-FFF2-40B4-BE49-F238E27FC236}">
                  <a16:creationId xmlns:a16="http://schemas.microsoft.com/office/drawing/2014/main" id="{9AA7CC57-EAC4-CC4B-9E71-E098CAB921C9}"/>
                </a:ext>
              </a:extLst>
            </p:cNvPr>
            <p:cNvSpPr>
              <a:spLocks noChangeArrowheads="1"/>
            </p:cNvSpPr>
            <p:nvPr/>
          </p:nvSpPr>
          <p:spPr bwMode="auto">
            <a:xfrm>
              <a:off x="12446999" y="4089507"/>
              <a:ext cx="950295" cy="620716"/>
            </a:xfrm>
            <a:custGeom>
              <a:avLst/>
              <a:gdLst>
                <a:gd name="T0" fmla="*/ 671 w 761"/>
                <a:gd name="T1" fmla="*/ 496 h 497"/>
                <a:gd name="T2" fmla="*/ 0 w 761"/>
                <a:gd name="T3" fmla="*/ 286 h 497"/>
                <a:gd name="T4" fmla="*/ 89 w 761"/>
                <a:gd name="T5" fmla="*/ 0 h 497"/>
                <a:gd name="T6" fmla="*/ 760 w 761"/>
                <a:gd name="T7" fmla="*/ 210 h 497"/>
                <a:gd name="T8" fmla="*/ 671 w 761"/>
                <a:gd name="T9" fmla="*/ 496 h 497"/>
              </a:gdLst>
              <a:ahLst/>
              <a:cxnLst>
                <a:cxn ang="0">
                  <a:pos x="T0" y="T1"/>
                </a:cxn>
                <a:cxn ang="0">
                  <a:pos x="T2" y="T3"/>
                </a:cxn>
                <a:cxn ang="0">
                  <a:pos x="T4" y="T5"/>
                </a:cxn>
                <a:cxn ang="0">
                  <a:pos x="T6" y="T7"/>
                </a:cxn>
                <a:cxn ang="0">
                  <a:pos x="T8" y="T9"/>
                </a:cxn>
              </a:cxnLst>
              <a:rect l="0" t="0" r="r" b="b"/>
              <a:pathLst>
                <a:path w="761" h="497">
                  <a:moveTo>
                    <a:pt x="671" y="496"/>
                  </a:moveTo>
                  <a:lnTo>
                    <a:pt x="0" y="286"/>
                  </a:lnTo>
                  <a:lnTo>
                    <a:pt x="89" y="0"/>
                  </a:lnTo>
                  <a:lnTo>
                    <a:pt x="760" y="210"/>
                  </a:lnTo>
                  <a:lnTo>
                    <a:pt x="671" y="496"/>
                  </a:lnTo>
                </a:path>
              </a:pathLst>
            </a:custGeom>
            <a:solidFill>
              <a:srgbClr val="36B37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4" name="Freeform 378">
              <a:extLst>
                <a:ext uri="{FF2B5EF4-FFF2-40B4-BE49-F238E27FC236}">
                  <a16:creationId xmlns:a16="http://schemas.microsoft.com/office/drawing/2014/main" id="{4D3BE956-81A7-5C4C-BDE9-B04A53E39C90}"/>
                </a:ext>
              </a:extLst>
            </p:cNvPr>
            <p:cNvSpPr>
              <a:spLocks noChangeArrowheads="1"/>
            </p:cNvSpPr>
            <p:nvPr/>
          </p:nvSpPr>
          <p:spPr bwMode="auto">
            <a:xfrm>
              <a:off x="12771085" y="4248806"/>
              <a:ext cx="302120" cy="302116"/>
            </a:xfrm>
            <a:custGeom>
              <a:avLst/>
              <a:gdLst>
                <a:gd name="T0" fmla="*/ 222 w 241"/>
                <a:gd name="T1" fmla="*/ 152 h 241"/>
                <a:gd name="T2" fmla="*/ 222 w 241"/>
                <a:gd name="T3" fmla="*/ 152 h 241"/>
                <a:gd name="T4" fmla="*/ 88 w 241"/>
                <a:gd name="T5" fmla="*/ 222 h 241"/>
                <a:gd name="T6" fmla="*/ 88 w 241"/>
                <a:gd name="T7" fmla="*/ 222 h 241"/>
                <a:gd name="T8" fmla="*/ 18 w 241"/>
                <a:gd name="T9" fmla="*/ 88 h 241"/>
                <a:gd name="T10" fmla="*/ 18 w 241"/>
                <a:gd name="T11" fmla="*/ 88 h 241"/>
                <a:gd name="T12" fmla="*/ 152 w 241"/>
                <a:gd name="T13" fmla="*/ 18 h 241"/>
                <a:gd name="T14" fmla="*/ 152 w 241"/>
                <a:gd name="T15" fmla="*/ 18 h 241"/>
                <a:gd name="T16" fmla="*/ 222 w 241"/>
                <a:gd name="T17" fmla="*/ 152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241">
                  <a:moveTo>
                    <a:pt x="222" y="152"/>
                  </a:moveTo>
                  <a:lnTo>
                    <a:pt x="222" y="152"/>
                  </a:lnTo>
                  <a:cubicBezTo>
                    <a:pt x="205" y="208"/>
                    <a:pt x="145" y="240"/>
                    <a:pt x="88" y="222"/>
                  </a:cubicBezTo>
                  <a:lnTo>
                    <a:pt x="88" y="222"/>
                  </a:lnTo>
                  <a:cubicBezTo>
                    <a:pt x="31" y="204"/>
                    <a:pt x="0" y="144"/>
                    <a:pt x="18" y="88"/>
                  </a:cubicBezTo>
                  <a:lnTo>
                    <a:pt x="18" y="88"/>
                  </a:lnTo>
                  <a:cubicBezTo>
                    <a:pt x="35" y="32"/>
                    <a:pt x="96" y="0"/>
                    <a:pt x="152" y="18"/>
                  </a:cubicBezTo>
                  <a:lnTo>
                    <a:pt x="152" y="18"/>
                  </a:lnTo>
                  <a:cubicBezTo>
                    <a:pt x="208" y="35"/>
                    <a:pt x="240" y="96"/>
                    <a:pt x="222" y="152"/>
                  </a:cubicBezTo>
                </a:path>
              </a:pathLst>
            </a:custGeom>
            <a:solidFill>
              <a:srgbClr val="FFFFFF">
                <a:alpha val="50000"/>
              </a:srgbClr>
            </a:solidFill>
            <a:ln>
              <a:noFill/>
            </a:ln>
            <a:effectLst/>
          </p:spPr>
          <p:txBody>
            <a:bodyPr wrap="none" anchor="ctr"/>
            <a:lstStyle/>
            <a:p>
              <a:endParaRPr lang="en-US" dirty="0">
                <a:latin typeface="Poppins" pitchFamily="2" charset="77"/>
              </a:endParaRPr>
            </a:p>
          </p:txBody>
        </p:sp>
        <p:sp>
          <p:nvSpPr>
            <p:cNvPr id="45" name="Freeform 379">
              <a:extLst>
                <a:ext uri="{FF2B5EF4-FFF2-40B4-BE49-F238E27FC236}">
                  <a16:creationId xmlns:a16="http://schemas.microsoft.com/office/drawing/2014/main" id="{926DBFF0-F6BB-EB47-A99F-60D878BB077F}"/>
                </a:ext>
              </a:extLst>
            </p:cNvPr>
            <p:cNvSpPr>
              <a:spLocks noChangeArrowheads="1"/>
            </p:cNvSpPr>
            <p:nvPr/>
          </p:nvSpPr>
          <p:spPr bwMode="auto">
            <a:xfrm>
              <a:off x="11156130" y="3930210"/>
              <a:ext cx="615221" cy="1087623"/>
            </a:xfrm>
            <a:custGeom>
              <a:avLst/>
              <a:gdLst>
                <a:gd name="T0" fmla="*/ 408 w 495"/>
                <a:gd name="T1" fmla="*/ 0 h 874"/>
                <a:gd name="T2" fmla="*/ 408 w 495"/>
                <a:gd name="T3" fmla="*/ 0 h 874"/>
                <a:gd name="T4" fmla="*/ 0 w 495"/>
                <a:gd name="T5" fmla="*/ 437 h 874"/>
                <a:gd name="T6" fmla="*/ 0 w 495"/>
                <a:gd name="T7" fmla="*/ 437 h 874"/>
                <a:gd name="T8" fmla="*/ 408 w 495"/>
                <a:gd name="T9" fmla="*/ 873 h 874"/>
                <a:gd name="T10" fmla="*/ 494 w 495"/>
                <a:gd name="T11" fmla="*/ 873 h 874"/>
                <a:gd name="T12" fmla="*/ 494 w 495"/>
                <a:gd name="T13" fmla="*/ 0 h 874"/>
                <a:gd name="T14" fmla="*/ 408 w 495"/>
                <a:gd name="T15" fmla="*/ 0 h 8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5" h="874">
                  <a:moveTo>
                    <a:pt x="408" y="0"/>
                  </a:moveTo>
                  <a:lnTo>
                    <a:pt x="408" y="0"/>
                  </a:lnTo>
                  <a:cubicBezTo>
                    <a:pt x="183" y="0"/>
                    <a:pt x="0" y="196"/>
                    <a:pt x="0" y="437"/>
                  </a:cubicBezTo>
                  <a:lnTo>
                    <a:pt x="0" y="437"/>
                  </a:lnTo>
                  <a:cubicBezTo>
                    <a:pt x="0" y="678"/>
                    <a:pt x="183" y="873"/>
                    <a:pt x="408" y="873"/>
                  </a:cubicBezTo>
                  <a:lnTo>
                    <a:pt x="494" y="873"/>
                  </a:lnTo>
                  <a:lnTo>
                    <a:pt x="494" y="0"/>
                  </a:lnTo>
                  <a:lnTo>
                    <a:pt x="408" y="0"/>
                  </a:lnTo>
                </a:path>
              </a:pathLst>
            </a:custGeom>
            <a:solidFill>
              <a:srgbClr val="E6AB0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6" name="Freeform 380">
              <a:extLst>
                <a:ext uri="{FF2B5EF4-FFF2-40B4-BE49-F238E27FC236}">
                  <a16:creationId xmlns:a16="http://schemas.microsoft.com/office/drawing/2014/main" id="{1D7D07C3-E5A4-654D-8EA8-A120F838660A}"/>
                </a:ext>
              </a:extLst>
            </p:cNvPr>
            <p:cNvSpPr>
              <a:spLocks noChangeArrowheads="1"/>
            </p:cNvSpPr>
            <p:nvPr/>
          </p:nvSpPr>
          <p:spPr bwMode="auto">
            <a:xfrm>
              <a:off x="11276975" y="3930210"/>
              <a:ext cx="1016216" cy="1087623"/>
            </a:xfrm>
            <a:custGeom>
              <a:avLst/>
              <a:gdLst>
                <a:gd name="T0" fmla="*/ 817 w 818"/>
                <a:gd name="T1" fmla="*/ 437 h 874"/>
                <a:gd name="T2" fmla="*/ 817 w 818"/>
                <a:gd name="T3" fmla="*/ 437 h 874"/>
                <a:gd name="T4" fmla="*/ 409 w 818"/>
                <a:gd name="T5" fmla="*/ 873 h 874"/>
                <a:gd name="T6" fmla="*/ 409 w 818"/>
                <a:gd name="T7" fmla="*/ 873 h 874"/>
                <a:gd name="T8" fmla="*/ 0 w 818"/>
                <a:gd name="T9" fmla="*/ 437 h 874"/>
                <a:gd name="T10" fmla="*/ 0 w 818"/>
                <a:gd name="T11" fmla="*/ 437 h 874"/>
                <a:gd name="T12" fmla="*/ 409 w 818"/>
                <a:gd name="T13" fmla="*/ 0 h 874"/>
                <a:gd name="T14" fmla="*/ 409 w 818"/>
                <a:gd name="T15" fmla="*/ 0 h 874"/>
                <a:gd name="T16" fmla="*/ 817 w 818"/>
                <a:gd name="T17" fmla="*/ 437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8" h="874">
                  <a:moveTo>
                    <a:pt x="817" y="437"/>
                  </a:moveTo>
                  <a:lnTo>
                    <a:pt x="817" y="437"/>
                  </a:lnTo>
                  <a:cubicBezTo>
                    <a:pt x="817" y="678"/>
                    <a:pt x="634" y="873"/>
                    <a:pt x="409" y="873"/>
                  </a:cubicBezTo>
                  <a:lnTo>
                    <a:pt x="409" y="873"/>
                  </a:lnTo>
                  <a:cubicBezTo>
                    <a:pt x="183" y="873"/>
                    <a:pt x="0" y="678"/>
                    <a:pt x="0" y="437"/>
                  </a:cubicBezTo>
                  <a:lnTo>
                    <a:pt x="0" y="437"/>
                  </a:lnTo>
                  <a:cubicBezTo>
                    <a:pt x="0" y="196"/>
                    <a:pt x="183" y="0"/>
                    <a:pt x="409" y="0"/>
                  </a:cubicBezTo>
                  <a:lnTo>
                    <a:pt x="409" y="0"/>
                  </a:lnTo>
                  <a:cubicBezTo>
                    <a:pt x="634" y="0"/>
                    <a:pt x="817" y="196"/>
                    <a:pt x="817" y="437"/>
                  </a:cubicBezTo>
                </a:path>
              </a:pathLst>
            </a:custGeom>
            <a:solidFill>
              <a:srgbClr val="FFBF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7" name="Freeform 381">
              <a:extLst>
                <a:ext uri="{FF2B5EF4-FFF2-40B4-BE49-F238E27FC236}">
                  <a16:creationId xmlns:a16="http://schemas.microsoft.com/office/drawing/2014/main" id="{A148353E-0CCE-1E4D-AF51-500B2A46CDDB}"/>
                </a:ext>
              </a:extLst>
            </p:cNvPr>
            <p:cNvSpPr>
              <a:spLocks noChangeArrowheads="1"/>
            </p:cNvSpPr>
            <p:nvPr/>
          </p:nvSpPr>
          <p:spPr bwMode="auto">
            <a:xfrm>
              <a:off x="11276975" y="3930208"/>
              <a:ext cx="884383" cy="917338"/>
            </a:xfrm>
            <a:custGeom>
              <a:avLst/>
              <a:gdLst>
                <a:gd name="T0" fmla="*/ 409 w 708"/>
                <a:gd name="T1" fmla="*/ 0 h 736"/>
                <a:gd name="T2" fmla="*/ 409 w 708"/>
                <a:gd name="T3" fmla="*/ 0 h 736"/>
                <a:gd name="T4" fmla="*/ 0 w 708"/>
                <a:gd name="T5" fmla="*/ 437 h 736"/>
                <a:gd name="T6" fmla="*/ 0 w 708"/>
                <a:gd name="T7" fmla="*/ 437 h 736"/>
                <a:gd name="T8" fmla="*/ 111 w 708"/>
                <a:gd name="T9" fmla="*/ 735 h 736"/>
                <a:gd name="T10" fmla="*/ 707 w 708"/>
                <a:gd name="T11" fmla="*/ 139 h 736"/>
                <a:gd name="T12" fmla="*/ 707 w 708"/>
                <a:gd name="T13" fmla="*/ 139 h 736"/>
                <a:gd name="T14" fmla="*/ 409 w 708"/>
                <a:gd name="T15" fmla="*/ 0 h 7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8" h="736">
                  <a:moveTo>
                    <a:pt x="409" y="0"/>
                  </a:moveTo>
                  <a:lnTo>
                    <a:pt x="409" y="0"/>
                  </a:lnTo>
                  <a:cubicBezTo>
                    <a:pt x="183" y="0"/>
                    <a:pt x="0" y="196"/>
                    <a:pt x="0" y="437"/>
                  </a:cubicBezTo>
                  <a:lnTo>
                    <a:pt x="0" y="437"/>
                  </a:lnTo>
                  <a:cubicBezTo>
                    <a:pt x="0" y="552"/>
                    <a:pt x="42" y="658"/>
                    <a:pt x="111" y="735"/>
                  </a:cubicBezTo>
                  <a:lnTo>
                    <a:pt x="707" y="139"/>
                  </a:lnTo>
                  <a:lnTo>
                    <a:pt x="707" y="139"/>
                  </a:lnTo>
                  <a:cubicBezTo>
                    <a:pt x="633" y="54"/>
                    <a:pt x="527" y="0"/>
                    <a:pt x="409" y="0"/>
                  </a:cubicBezTo>
                </a:path>
              </a:pathLst>
            </a:custGeom>
            <a:solidFill>
              <a:srgbClr val="FFFFFF">
                <a:alpha val="30000"/>
              </a:srgbClr>
            </a:solidFill>
            <a:ln>
              <a:noFill/>
            </a:ln>
            <a:effectLst/>
          </p:spPr>
          <p:txBody>
            <a:bodyPr wrap="none" anchor="ctr"/>
            <a:lstStyle/>
            <a:p>
              <a:endParaRPr lang="en-US" dirty="0">
                <a:latin typeface="Poppins" pitchFamily="2" charset="77"/>
              </a:endParaRPr>
            </a:p>
          </p:txBody>
        </p:sp>
        <p:sp>
          <p:nvSpPr>
            <p:cNvPr id="48" name="Freeform 382">
              <a:extLst>
                <a:ext uri="{FF2B5EF4-FFF2-40B4-BE49-F238E27FC236}">
                  <a16:creationId xmlns:a16="http://schemas.microsoft.com/office/drawing/2014/main" id="{97908881-04F1-3846-8657-2ACBF5CCBB66}"/>
                </a:ext>
              </a:extLst>
            </p:cNvPr>
            <p:cNvSpPr>
              <a:spLocks noChangeArrowheads="1"/>
            </p:cNvSpPr>
            <p:nvPr/>
          </p:nvSpPr>
          <p:spPr bwMode="auto">
            <a:xfrm>
              <a:off x="11568109" y="4138945"/>
              <a:ext cx="483389" cy="675642"/>
            </a:xfrm>
            <a:custGeom>
              <a:avLst/>
              <a:gdLst>
                <a:gd name="T0" fmla="*/ 167 w 388"/>
                <a:gd name="T1" fmla="*/ 246 h 542"/>
                <a:gd name="T2" fmla="*/ 49 w 388"/>
                <a:gd name="T3" fmla="*/ 195 h 542"/>
                <a:gd name="T4" fmla="*/ 174 w 388"/>
                <a:gd name="T5" fmla="*/ 144 h 542"/>
                <a:gd name="T6" fmla="*/ 299 w 388"/>
                <a:gd name="T7" fmla="*/ 144 h 542"/>
                <a:gd name="T8" fmla="*/ 309 w 388"/>
                <a:gd name="T9" fmla="*/ 146 h 542"/>
                <a:gd name="T10" fmla="*/ 318 w 388"/>
                <a:gd name="T11" fmla="*/ 153 h 542"/>
                <a:gd name="T12" fmla="*/ 332 w 388"/>
                <a:gd name="T13" fmla="*/ 216 h 542"/>
                <a:gd name="T14" fmla="*/ 318 w 388"/>
                <a:gd name="T15" fmla="*/ 389 h 542"/>
                <a:gd name="T16" fmla="*/ 309 w 388"/>
                <a:gd name="T17" fmla="*/ 395 h 542"/>
                <a:gd name="T18" fmla="*/ 299 w 388"/>
                <a:gd name="T19" fmla="*/ 397 h 542"/>
                <a:gd name="T20" fmla="*/ 49 w 388"/>
                <a:gd name="T21" fmla="*/ 397 h 542"/>
                <a:gd name="T22" fmla="*/ 49 w 388"/>
                <a:gd name="T23" fmla="*/ 295 h 542"/>
                <a:gd name="T24" fmla="*/ 285 w 388"/>
                <a:gd name="T25" fmla="*/ 295 h 542"/>
                <a:gd name="T26" fmla="*/ 332 w 388"/>
                <a:gd name="T27" fmla="*/ 326 h 542"/>
                <a:gd name="T28" fmla="*/ 318 w 388"/>
                <a:gd name="T29" fmla="*/ 389 h 542"/>
                <a:gd name="T30" fmla="*/ 351 w 388"/>
                <a:gd name="T31" fmla="*/ 271 h 542"/>
                <a:gd name="T32" fmla="*/ 385 w 388"/>
                <a:gd name="T33" fmla="*/ 207 h 542"/>
                <a:gd name="T34" fmla="*/ 362 w 388"/>
                <a:gd name="T35" fmla="*/ 126 h 542"/>
                <a:gd name="T36" fmla="*/ 335 w 388"/>
                <a:gd name="T37" fmla="*/ 103 h 542"/>
                <a:gd name="T38" fmla="*/ 267 w 388"/>
                <a:gd name="T39" fmla="*/ 95 h 542"/>
                <a:gd name="T40" fmla="*/ 234 w 388"/>
                <a:gd name="T41" fmla="*/ 48 h 542"/>
                <a:gd name="T42" fmla="*/ 208 w 388"/>
                <a:gd name="T43" fmla="*/ 0 h 542"/>
                <a:gd name="T44" fmla="*/ 181 w 388"/>
                <a:gd name="T45" fmla="*/ 48 h 542"/>
                <a:gd name="T46" fmla="*/ 167 w 388"/>
                <a:gd name="T47" fmla="*/ 95 h 542"/>
                <a:gd name="T48" fmla="*/ 153 w 388"/>
                <a:gd name="T49" fmla="*/ 48 h 542"/>
                <a:gd name="T50" fmla="*/ 127 w 388"/>
                <a:gd name="T51" fmla="*/ 0 h 542"/>
                <a:gd name="T52" fmla="*/ 101 w 388"/>
                <a:gd name="T53" fmla="*/ 48 h 542"/>
                <a:gd name="T54" fmla="*/ 50 w 388"/>
                <a:gd name="T55" fmla="*/ 95 h 542"/>
                <a:gd name="T56" fmla="*/ 0 w 388"/>
                <a:gd name="T57" fmla="*/ 171 h 542"/>
                <a:gd name="T58" fmla="*/ 0 w 388"/>
                <a:gd name="T59" fmla="*/ 271 h 542"/>
                <a:gd name="T60" fmla="*/ 0 w 388"/>
                <a:gd name="T61" fmla="*/ 371 h 542"/>
                <a:gd name="T62" fmla="*/ 50 w 388"/>
                <a:gd name="T63" fmla="*/ 447 h 542"/>
                <a:gd name="T64" fmla="*/ 101 w 388"/>
                <a:gd name="T65" fmla="*/ 494 h 542"/>
                <a:gd name="T66" fmla="*/ 127 w 388"/>
                <a:gd name="T67" fmla="*/ 541 h 542"/>
                <a:gd name="T68" fmla="*/ 153 w 388"/>
                <a:gd name="T69" fmla="*/ 494 h 542"/>
                <a:gd name="T70" fmla="*/ 167 w 388"/>
                <a:gd name="T71" fmla="*/ 447 h 542"/>
                <a:gd name="T72" fmla="*/ 181 w 388"/>
                <a:gd name="T73" fmla="*/ 494 h 542"/>
                <a:gd name="T74" fmla="*/ 208 w 388"/>
                <a:gd name="T75" fmla="*/ 541 h 542"/>
                <a:gd name="T76" fmla="*/ 234 w 388"/>
                <a:gd name="T77" fmla="*/ 494 h 542"/>
                <a:gd name="T78" fmla="*/ 267 w 388"/>
                <a:gd name="T79" fmla="*/ 447 h 542"/>
                <a:gd name="T80" fmla="*/ 300 w 388"/>
                <a:gd name="T81" fmla="*/ 447 h 542"/>
                <a:gd name="T82" fmla="*/ 335 w 388"/>
                <a:gd name="T83" fmla="*/ 438 h 542"/>
                <a:gd name="T84" fmla="*/ 362 w 388"/>
                <a:gd name="T85" fmla="*/ 415 h 542"/>
                <a:gd name="T86" fmla="*/ 385 w 388"/>
                <a:gd name="T87" fmla="*/ 334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8" h="542">
                  <a:moveTo>
                    <a:pt x="285" y="246"/>
                  </a:moveTo>
                  <a:lnTo>
                    <a:pt x="167" y="246"/>
                  </a:lnTo>
                  <a:lnTo>
                    <a:pt x="49" y="246"/>
                  </a:lnTo>
                  <a:lnTo>
                    <a:pt x="49" y="195"/>
                  </a:lnTo>
                  <a:lnTo>
                    <a:pt x="49" y="144"/>
                  </a:lnTo>
                  <a:lnTo>
                    <a:pt x="174" y="144"/>
                  </a:lnTo>
                  <a:lnTo>
                    <a:pt x="299" y="144"/>
                  </a:lnTo>
                  <a:lnTo>
                    <a:pt x="299" y="144"/>
                  </a:lnTo>
                  <a:cubicBezTo>
                    <a:pt x="303" y="144"/>
                    <a:pt x="306" y="145"/>
                    <a:pt x="309" y="146"/>
                  </a:cubicBezTo>
                  <a:lnTo>
                    <a:pt x="309" y="146"/>
                  </a:lnTo>
                  <a:cubicBezTo>
                    <a:pt x="313" y="148"/>
                    <a:pt x="316" y="150"/>
                    <a:pt x="318" y="153"/>
                  </a:cubicBezTo>
                  <a:lnTo>
                    <a:pt x="318" y="153"/>
                  </a:lnTo>
                  <a:cubicBezTo>
                    <a:pt x="338" y="174"/>
                    <a:pt x="340" y="197"/>
                    <a:pt x="332" y="216"/>
                  </a:cubicBezTo>
                  <a:lnTo>
                    <a:pt x="332" y="216"/>
                  </a:lnTo>
                  <a:cubicBezTo>
                    <a:pt x="324" y="234"/>
                    <a:pt x="306" y="246"/>
                    <a:pt x="285" y="246"/>
                  </a:cubicBezTo>
                  <a:close/>
                  <a:moveTo>
                    <a:pt x="318" y="389"/>
                  </a:moveTo>
                  <a:lnTo>
                    <a:pt x="318" y="389"/>
                  </a:lnTo>
                  <a:cubicBezTo>
                    <a:pt x="316" y="391"/>
                    <a:pt x="313" y="394"/>
                    <a:pt x="309" y="395"/>
                  </a:cubicBezTo>
                  <a:lnTo>
                    <a:pt x="309" y="395"/>
                  </a:lnTo>
                  <a:cubicBezTo>
                    <a:pt x="306" y="397"/>
                    <a:pt x="303" y="397"/>
                    <a:pt x="299" y="397"/>
                  </a:cubicBezTo>
                  <a:lnTo>
                    <a:pt x="174" y="397"/>
                  </a:lnTo>
                  <a:lnTo>
                    <a:pt x="49" y="397"/>
                  </a:lnTo>
                  <a:lnTo>
                    <a:pt x="49" y="347"/>
                  </a:lnTo>
                  <a:lnTo>
                    <a:pt x="49" y="295"/>
                  </a:lnTo>
                  <a:lnTo>
                    <a:pt x="167" y="295"/>
                  </a:lnTo>
                  <a:lnTo>
                    <a:pt x="285" y="295"/>
                  </a:lnTo>
                  <a:lnTo>
                    <a:pt x="285" y="295"/>
                  </a:lnTo>
                  <a:cubicBezTo>
                    <a:pt x="306" y="295"/>
                    <a:pt x="324" y="308"/>
                    <a:pt x="332" y="326"/>
                  </a:cubicBezTo>
                  <a:lnTo>
                    <a:pt x="332" y="326"/>
                  </a:lnTo>
                  <a:cubicBezTo>
                    <a:pt x="340" y="344"/>
                    <a:pt x="338" y="367"/>
                    <a:pt x="318" y="389"/>
                  </a:cubicBezTo>
                  <a:close/>
                  <a:moveTo>
                    <a:pt x="351" y="271"/>
                  </a:moveTo>
                  <a:lnTo>
                    <a:pt x="351" y="271"/>
                  </a:lnTo>
                  <a:cubicBezTo>
                    <a:pt x="369" y="255"/>
                    <a:pt x="381" y="232"/>
                    <a:pt x="385" y="207"/>
                  </a:cubicBezTo>
                  <a:lnTo>
                    <a:pt x="385" y="207"/>
                  </a:lnTo>
                  <a:cubicBezTo>
                    <a:pt x="387" y="182"/>
                    <a:pt x="381" y="154"/>
                    <a:pt x="362" y="126"/>
                  </a:cubicBezTo>
                  <a:lnTo>
                    <a:pt x="362" y="126"/>
                  </a:lnTo>
                  <a:cubicBezTo>
                    <a:pt x="355" y="116"/>
                    <a:pt x="345" y="109"/>
                    <a:pt x="335" y="103"/>
                  </a:cubicBezTo>
                  <a:lnTo>
                    <a:pt x="335" y="103"/>
                  </a:lnTo>
                  <a:cubicBezTo>
                    <a:pt x="324" y="98"/>
                    <a:pt x="312" y="95"/>
                    <a:pt x="300" y="95"/>
                  </a:cubicBezTo>
                  <a:lnTo>
                    <a:pt x="267" y="95"/>
                  </a:lnTo>
                  <a:lnTo>
                    <a:pt x="234" y="95"/>
                  </a:lnTo>
                  <a:lnTo>
                    <a:pt x="234" y="48"/>
                  </a:lnTo>
                  <a:lnTo>
                    <a:pt x="234" y="0"/>
                  </a:lnTo>
                  <a:lnTo>
                    <a:pt x="208" y="0"/>
                  </a:lnTo>
                  <a:lnTo>
                    <a:pt x="181" y="0"/>
                  </a:lnTo>
                  <a:lnTo>
                    <a:pt x="181" y="48"/>
                  </a:lnTo>
                  <a:lnTo>
                    <a:pt x="181" y="95"/>
                  </a:lnTo>
                  <a:lnTo>
                    <a:pt x="167" y="95"/>
                  </a:lnTo>
                  <a:lnTo>
                    <a:pt x="153" y="95"/>
                  </a:lnTo>
                  <a:lnTo>
                    <a:pt x="153" y="48"/>
                  </a:lnTo>
                  <a:lnTo>
                    <a:pt x="153" y="0"/>
                  </a:lnTo>
                  <a:lnTo>
                    <a:pt x="127" y="0"/>
                  </a:lnTo>
                  <a:lnTo>
                    <a:pt x="101" y="0"/>
                  </a:lnTo>
                  <a:lnTo>
                    <a:pt x="101" y="48"/>
                  </a:lnTo>
                  <a:lnTo>
                    <a:pt x="101" y="95"/>
                  </a:lnTo>
                  <a:lnTo>
                    <a:pt x="50" y="95"/>
                  </a:lnTo>
                  <a:lnTo>
                    <a:pt x="0" y="95"/>
                  </a:lnTo>
                  <a:lnTo>
                    <a:pt x="0" y="171"/>
                  </a:lnTo>
                  <a:lnTo>
                    <a:pt x="0" y="246"/>
                  </a:lnTo>
                  <a:lnTo>
                    <a:pt x="0" y="271"/>
                  </a:lnTo>
                  <a:lnTo>
                    <a:pt x="0" y="295"/>
                  </a:lnTo>
                  <a:lnTo>
                    <a:pt x="0" y="371"/>
                  </a:lnTo>
                  <a:lnTo>
                    <a:pt x="0" y="447"/>
                  </a:lnTo>
                  <a:lnTo>
                    <a:pt x="50" y="447"/>
                  </a:lnTo>
                  <a:lnTo>
                    <a:pt x="101" y="447"/>
                  </a:lnTo>
                  <a:lnTo>
                    <a:pt x="101" y="494"/>
                  </a:lnTo>
                  <a:lnTo>
                    <a:pt x="101" y="541"/>
                  </a:lnTo>
                  <a:lnTo>
                    <a:pt x="127" y="541"/>
                  </a:lnTo>
                  <a:lnTo>
                    <a:pt x="153" y="541"/>
                  </a:lnTo>
                  <a:lnTo>
                    <a:pt x="153" y="494"/>
                  </a:lnTo>
                  <a:lnTo>
                    <a:pt x="153" y="447"/>
                  </a:lnTo>
                  <a:lnTo>
                    <a:pt x="167" y="447"/>
                  </a:lnTo>
                  <a:lnTo>
                    <a:pt x="181" y="447"/>
                  </a:lnTo>
                  <a:lnTo>
                    <a:pt x="181" y="494"/>
                  </a:lnTo>
                  <a:lnTo>
                    <a:pt x="181" y="541"/>
                  </a:lnTo>
                  <a:lnTo>
                    <a:pt x="208" y="541"/>
                  </a:lnTo>
                  <a:lnTo>
                    <a:pt x="234" y="541"/>
                  </a:lnTo>
                  <a:lnTo>
                    <a:pt x="234" y="494"/>
                  </a:lnTo>
                  <a:lnTo>
                    <a:pt x="234" y="447"/>
                  </a:lnTo>
                  <a:lnTo>
                    <a:pt x="267" y="447"/>
                  </a:lnTo>
                  <a:lnTo>
                    <a:pt x="300" y="447"/>
                  </a:lnTo>
                  <a:lnTo>
                    <a:pt x="300" y="447"/>
                  </a:lnTo>
                  <a:cubicBezTo>
                    <a:pt x="312" y="447"/>
                    <a:pt x="324" y="444"/>
                    <a:pt x="335" y="438"/>
                  </a:cubicBezTo>
                  <a:lnTo>
                    <a:pt x="335" y="438"/>
                  </a:lnTo>
                  <a:cubicBezTo>
                    <a:pt x="345" y="433"/>
                    <a:pt x="355" y="425"/>
                    <a:pt x="362" y="415"/>
                  </a:cubicBezTo>
                  <a:lnTo>
                    <a:pt x="362" y="415"/>
                  </a:lnTo>
                  <a:cubicBezTo>
                    <a:pt x="381" y="388"/>
                    <a:pt x="387" y="360"/>
                    <a:pt x="385" y="334"/>
                  </a:cubicBezTo>
                  <a:lnTo>
                    <a:pt x="385" y="334"/>
                  </a:lnTo>
                  <a:cubicBezTo>
                    <a:pt x="381" y="309"/>
                    <a:pt x="369" y="287"/>
                    <a:pt x="351" y="271"/>
                  </a:cubicBezTo>
                  <a:close/>
                </a:path>
              </a:pathLst>
            </a:custGeom>
            <a:solidFill>
              <a:schemeClr val="accent4"/>
            </a:solidFill>
            <a:ln>
              <a:noFill/>
            </a:ln>
            <a:effectLst/>
          </p:spPr>
          <p:txBody>
            <a:bodyPr wrap="none" anchor="ctr"/>
            <a:lstStyle/>
            <a:p>
              <a:endParaRPr lang="en-US" dirty="0">
                <a:latin typeface="Poppins" pitchFamily="2" charset="77"/>
              </a:endParaRPr>
            </a:p>
          </p:txBody>
        </p:sp>
        <p:sp>
          <p:nvSpPr>
            <p:cNvPr id="49" name="Freeform 383">
              <a:extLst>
                <a:ext uri="{FF2B5EF4-FFF2-40B4-BE49-F238E27FC236}">
                  <a16:creationId xmlns:a16="http://schemas.microsoft.com/office/drawing/2014/main" id="{84954C4E-3DA9-B040-8D8C-E9E1064EA1BB}"/>
                </a:ext>
              </a:extLst>
            </p:cNvPr>
            <p:cNvSpPr>
              <a:spLocks noChangeArrowheads="1"/>
            </p:cNvSpPr>
            <p:nvPr/>
          </p:nvSpPr>
          <p:spPr bwMode="auto">
            <a:xfrm>
              <a:off x="11568109" y="4270778"/>
              <a:ext cx="483389" cy="543810"/>
            </a:xfrm>
            <a:custGeom>
              <a:avLst/>
              <a:gdLst>
                <a:gd name="T0" fmla="*/ 351 w 388"/>
                <a:gd name="T1" fmla="*/ 165 h 436"/>
                <a:gd name="T2" fmla="*/ 385 w 388"/>
                <a:gd name="T3" fmla="*/ 101 h 436"/>
                <a:gd name="T4" fmla="*/ 362 w 388"/>
                <a:gd name="T5" fmla="*/ 20 h 436"/>
                <a:gd name="T6" fmla="*/ 352 w 388"/>
                <a:gd name="T7" fmla="*/ 9 h 436"/>
                <a:gd name="T8" fmla="*/ 321 w 388"/>
                <a:gd name="T9" fmla="*/ 19 h 436"/>
                <a:gd name="T10" fmla="*/ 302 w 388"/>
                <a:gd name="T11" fmla="*/ 38 h 436"/>
                <a:gd name="T12" fmla="*/ 311 w 388"/>
                <a:gd name="T13" fmla="*/ 41 h 436"/>
                <a:gd name="T14" fmla="*/ 318 w 388"/>
                <a:gd name="T15" fmla="*/ 47 h 436"/>
                <a:gd name="T16" fmla="*/ 332 w 388"/>
                <a:gd name="T17" fmla="*/ 110 h 436"/>
                <a:gd name="T18" fmla="*/ 243 w 388"/>
                <a:gd name="T19" fmla="*/ 140 h 436"/>
                <a:gd name="T20" fmla="*/ 175 w 388"/>
                <a:gd name="T21" fmla="*/ 165 h 436"/>
                <a:gd name="T22" fmla="*/ 218 w 388"/>
                <a:gd name="T23" fmla="*/ 189 h 436"/>
                <a:gd name="T24" fmla="*/ 285 w 388"/>
                <a:gd name="T25" fmla="*/ 189 h 436"/>
                <a:gd name="T26" fmla="*/ 332 w 388"/>
                <a:gd name="T27" fmla="*/ 220 h 436"/>
                <a:gd name="T28" fmla="*/ 318 w 388"/>
                <a:gd name="T29" fmla="*/ 283 h 436"/>
                <a:gd name="T30" fmla="*/ 309 w 388"/>
                <a:gd name="T31" fmla="*/ 289 h 436"/>
                <a:gd name="T32" fmla="*/ 174 w 388"/>
                <a:gd name="T33" fmla="*/ 291 h 436"/>
                <a:gd name="T34" fmla="*/ 49 w 388"/>
                <a:gd name="T35" fmla="*/ 291 h 436"/>
                <a:gd name="T36" fmla="*/ 24 w 388"/>
                <a:gd name="T37" fmla="*/ 316 h 436"/>
                <a:gd name="T38" fmla="*/ 0 w 388"/>
                <a:gd name="T39" fmla="*/ 340 h 436"/>
                <a:gd name="T40" fmla="*/ 50 w 388"/>
                <a:gd name="T41" fmla="*/ 341 h 436"/>
                <a:gd name="T42" fmla="*/ 101 w 388"/>
                <a:gd name="T43" fmla="*/ 388 h 436"/>
                <a:gd name="T44" fmla="*/ 127 w 388"/>
                <a:gd name="T45" fmla="*/ 435 h 436"/>
                <a:gd name="T46" fmla="*/ 153 w 388"/>
                <a:gd name="T47" fmla="*/ 388 h 436"/>
                <a:gd name="T48" fmla="*/ 167 w 388"/>
                <a:gd name="T49" fmla="*/ 341 h 436"/>
                <a:gd name="T50" fmla="*/ 181 w 388"/>
                <a:gd name="T51" fmla="*/ 388 h 436"/>
                <a:gd name="T52" fmla="*/ 208 w 388"/>
                <a:gd name="T53" fmla="*/ 435 h 436"/>
                <a:gd name="T54" fmla="*/ 234 w 388"/>
                <a:gd name="T55" fmla="*/ 388 h 436"/>
                <a:gd name="T56" fmla="*/ 267 w 388"/>
                <a:gd name="T57" fmla="*/ 341 h 436"/>
                <a:gd name="T58" fmla="*/ 300 w 388"/>
                <a:gd name="T59" fmla="*/ 341 h 436"/>
                <a:gd name="T60" fmla="*/ 335 w 388"/>
                <a:gd name="T61" fmla="*/ 332 h 436"/>
                <a:gd name="T62" fmla="*/ 362 w 388"/>
                <a:gd name="T63" fmla="*/ 309 h 436"/>
                <a:gd name="T64" fmla="*/ 385 w 388"/>
                <a:gd name="T65" fmla="*/ 228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8" h="436">
                  <a:moveTo>
                    <a:pt x="351" y="165"/>
                  </a:moveTo>
                  <a:lnTo>
                    <a:pt x="351" y="165"/>
                  </a:lnTo>
                  <a:cubicBezTo>
                    <a:pt x="369" y="149"/>
                    <a:pt x="381" y="126"/>
                    <a:pt x="385" y="101"/>
                  </a:cubicBezTo>
                  <a:lnTo>
                    <a:pt x="385" y="101"/>
                  </a:lnTo>
                  <a:cubicBezTo>
                    <a:pt x="387" y="76"/>
                    <a:pt x="381" y="48"/>
                    <a:pt x="362" y="20"/>
                  </a:cubicBezTo>
                  <a:lnTo>
                    <a:pt x="362" y="20"/>
                  </a:lnTo>
                  <a:cubicBezTo>
                    <a:pt x="359" y="16"/>
                    <a:pt x="356" y="13"/>
                    <a:pt x="352" y="9"/>
                  </a:cubicBezTo>
                  <a:lnTo>
                    <a:pt x="352" y="9"/>
                  </a:lnTo>
                  <a:cubicBezTo>
                    <a:pt x="348" y="6"/>
                    <a:pt x="344" y="3"/>
                    <a:pt x="340" y="0"/>
                  </a:cubicBezTo>
                  <a:lnTo>
                    <a:pt x="321" y="19"/>
                  </a:lnTo>
                  <a:lnTo>
                    <a:pt x="302" y="38"/>
                  </a:lnTo>
                  <a:lnTo>
                    <a:pt x="302" y="38"/>
                  </a:lnTo>
                  <a:cubicBezTo>
                    <a:pt x="305" y="39"/>
                    <a:pt x="308" y="39"/>
                    <a:pt x="311" y="41"/>
                  </a:cubicBezTo>
                  <a:lnTo>
                    <a:pt x="311" y="41"/>
                  </a:lnTo>
                  <a:cubicBezTo>
                    <a:pt x="314" y="43"/>
                    <a:pt x="316" y="44"/>
                    <a:pt x="318" y="47"/>
                  </a:cubicBezTo>
                  <a:lnTo>
                    <a:pt x="318" y="47"/>
                  </a:lnTo>
                  <a:cubicBezTo>
                    <a:pt x="338" y="68"/>
                    <a:pt x="340" y="91"/>
                    <a:pt x="332" y="110"/>
                  </a:cubicBezTo>
                  <a:lnTo>
                    <a:pt x="332" y="110"/>
                  </a:lnTo>
                  <a:cubicBezTo>
                    <a:pt x="324" y="128"/>
                    <a:pt x="306" y="140"/>
                    <a:pt x="285" y="140"/>
                  </a:cubicBezTo>
                  <a:lnTo>
                    <a:pt x="243" y="140"/>
                  </a:lnTo>
                  <a:lnTo>
                    <a:pt x="201" y="140"/>
                  </a:lnTo>
                  <a:lnTo>
                    <a:pt x="175" y="165"/>
                  </a:lnTo>
                  <a:lnTo>
                    <a:pt x="151" y="189"/>
                  </a:lnTo>
                  <a:lnTo>
                    <a:pt x="218" y="189"/>
                  </a:lnTo>
                  <a:lnTo>
                    <a:pt x="285" y="189"/>
                  </a:lnTo>
                  <a:lnTo>
                    <a:pt x="285" y="189"/>
                  </a:lnTo>
                  <a:cubicBezTo>
                    <a:pt x="306" y="189"/>
                    <a:pt x="324" y="202"/>
                    <a:pt x="332" y="220"/>
                  </a:cubicBezTo>
                  <a:lnTo>
                    <a:pt x="332" y="220"/>
                  </a:lnTo>
                  <a:cubicBezTo>
                    <a:pt x="340" y="238"/>
                    <a:pt x="338" y="261"/>
                    <a:pt x="318" y="283"/>
                  </a:cubicBezTo>
                  <a:lnTo>
                    <a:pt x="318" y="283"/>
                  </a:lnTo>
                  <a:cubicBezTo>
                    <a:pt x="316" y="285"/>
                    <a:pt x="313" y="288"/>
                    <a:pt x="309" y="289"/>
                  </a:cubicBezTo>
                  <a:lnTo>
                    <a:pt x="309" y="289"/>
                  </a:lnTo>
                  <a:cubicBezTo>
                    <a:pt x="306" y="291"/>
                    <a:pt x="303" y="291"/>
                    <a:pt x="299" y="291"/>
                  </a:cubicBezTo>
                  <a:lnTo>
                    <a:pt x="174" y="291"/>
                  </a:lnTo>
                  <a:lnTo>
                    <a:pt x="49" y="291"/>
                  </a:lnTo>
                  <a:lnTo>
                    <a:pt x="49" y="291"/>
                  </a:lnTo>
                  <a:lnTo>
                    <a:pt x="49" y="291"/>
                  </a:lnTo>
                  <a:lnTo>
                    <a:pt x="24" y="316"/>
                  </a:lnTo>
                  <a:lnTo>
                    <a:pt x="0" y="340"/>
                  </a:lnTo>
                  <a:lnTo>
                    <a:pt x="0" y="340"/>
                  </a:lnTo>
                  <a:lnTo>
                    <a:pt x="0" y="341"/>
                  </a:lnTo>
                  <a:lnTo>
                    <a:pt x="50" y="341"/>
                  </a:lnTo>
                  <a:lnTo>
                    <a:pt x="101" y="341"/>
                  </a:lnTo>
                  <a:lnTo>
                    <a:pt x="101" y="388"/>
                  </a:lnTo>
                  <a:lnTo>
                    <a:pt x="101" y="435"/>
                  </a:lnTo>
                  <a:lnTo>
                    <a:pt x="127" y="435"/>
                  </a:lnTo>
                  <a:lnTo>
                    <a:pt x="153" y="435"/>
                  </a:lnTo>
                  <a:lnTo>
                    <a:pt x="153" y="388"/>
                  </a:lnTo>
                  <a:lnTo>
                    <a:pt x="153" y="341"/>
                  </a:lnTo>
                  <a:lnTo>
                    <a:pt x="167" y="341"/>
                  </a:lnTo>
                  <a:lnTo>
                    <a:pt x="181" y="341"/>
                  </a:lnTo>
                  <a:lnTo>
                    <a:pt x="181" y="388"/>
                  </a:lnTo>
                  <a:lnTo>
                    <a:pt x="181" y="435"/>
                  </a:lnTo>
                  <a:lnTo>
                    <a:pt x="208" y="435"/>
                  </a:lnTo>
                  <a:lnTo>
                    <a:pt x="234" y="435"/>
                  </a:lnTo>
                  <a:lnTo>
                    <a:pt x="234" y="388"/>
                  </a:lnTo>
                  <a:lnTo>
                    <a:pt x="234" y="341"/>
                  </a:lnTo>
                  <a:lnTo>
                    <a:pt x="267" y="341"/>
                  </a:lnTo>
                  <a:lnTo>
                    <a:pt x="300" y="341"/>
                  </a:lnTo>
                  <a:lnTo>
                    <a:pt x="300" y="341"/>
                  </a:lnTo>
                  <a:cubicBezTo>
                    <a:pt x="312" y="341"/>
                    <a:pt x="324" y="338"/>
                    <a:pt x="335" y="332"/>
                  </a:cubicBezTo>
                  <a:lnTo>
                    <a:pt x="335" y="332"/>
                  </a:lnTo>
                  <a:cubicBezTo>
                    <a:pt x="345" y="327"/>
                    <a:pt x="355" y="319"/>
                    <a:pt x="362" y="309"/>
                  </a:cubicBezTo>
                  <a:lnTo>
                    <a:pt x="362" y="309"/>
                  </a:lnTo>
                  <a:cubicBezTo>
                    <a:pt x="381" y="282"/>
                    <a:pt x="387" y="254"/>
                    <a:pt x="385" y="228"/>
                  </a:cubicBezTo>
                  <a:lnTo>
                    <a:pt x="385" y="228"/>
                  </a:lnTo>
                  <a:cubicBezTo>
                    <a:pt x="381" y="203"/>
                    <a:pt x="369" y="181"/>
                    <a:pt x="351" y="165"/>
                  </a:cubicBezTo>
                </a:path>
              </a:pathLst>
            </a:custGeom>
            <a:solidFill>
              <a:schemeClr val="accent3"/>
            </a:solidFill>
            <a:ln>
              <a:noFill/>
            </a:ln>
            <a:effectLst/>
          </p:spPr>
          <p:txBody>
            <a:bodyPr wrap="none" anchor="ctr"/>
            <a:lstStyle/>
            <a:p>
              <a:endParaRPr lang="en-US" dirty="0">
                <a:latin typeface="Poppins" pitchFamily="2" charset="77"/>
              </a:endParaRPr>
            </a:p>
          </p:txBody>
        </p:sp>
      </p:grpSp>
      <p:grpSp>
        <p:nvGrpSpPr>
          <p:cNvPr id="50" name="Group 49">
            <a:extLst>
              <a:ext uri="{FF2B5EF4-FFF2-40B4-BE49-F238E27FC236}">
                <a16:creationId xmlns:a16="http://schemas.microsoft.com/office/drawing/2014/main" id="{88C9FBCE-35C4-1B4E-A282-476DF5901FFA}"/>
              </a:ext>
            </a:extLst>
          </p:cNvPr>
          <p:cNvGrpSpPr/>
          <p:nvPr/>
        </p:nvGrpSpPr>
        <p:grpSpPr>
          <a:xfrm>
            <a:off x="7672503" y="2445746"/>
            <a:ext cx="1288121" cy="1095863"/>
            <a:chOff x="15341830" y="4891492"/>
            <a:chExt cx="2576241" cy="2191726"/>
          </a:xfrm>
        </p:grpSpPr>
        <p:sp>
          <p:nvSpPr>
            <p:cNvPr id="51" name="Freeform 384">
              <a:extLst>
                <a:ext uri="{FF2B5EF4-FFF2-40B4-BE49-F238E27FC236}">
                  <a16:creationId xmlns:a16="http://schemas.microsoft.com/office/drawing/2014/main" id="{112EC2E5-AFAD-BE43-BEE4-A8D91E29DE18}"/>
                </a:ext>
              </a:extLst>
            </p:cNvPr>
            <p:cNvSpPr>
              <a:spLocks noChangeArrowheads="1"/>
            </p:cNvSpPr>
            <p:nvPr/>
          </p:nvSpPr>
          <p:spPr bwMode="auto">
            <a:xfrm>
              <a:off x="15693386" y="5281499"/>
              <a:ext cx="2224685" cy="1801719"/>
            </a:xfrm>
            <a:custGeom>
              <a:avLst/>
              <a:gdLst>
                <a:gd name="T0" fmla="*/ 1786 w 1787"/>
                <a:gd name="T1" fmla="*/ 1446 h 1447"/>
                <a:gd name="T2" fmla="*/ 0 w 1787"/>
                <a:gd name="T3" fmla="*/ 1446 h 1447"/>
                <a:gd name="T4" fmla="*/ 0 w 1787"/>
                <a:gd name="T5" fmla="*/ 0 h 1447"/>
                <a:gd name="T6" fmla="*/ 1786 w 1787"/>
                <a:gd name="T7" fmla="*/ 0 h 1447"/>
                <a:gd name="T8" fmla="*/ 1786 w 1787"/>
                <a:gd name="T9" fmla="*/ 1446 h 1447"/>
              </a:gdLst>
              <a:ahLst/>
              <a:cxnLst>
                <a:cxn ang="0">
                  <a:pos x="T0" y="T1"/>
                </a:cxn>
                <a:cxn ang="0">
                  <a:pos x="T2" y="T3"/>
                </a:cxn>
                <a:cxn ang="0">
                  <a:pos x="T4" y="T5"/>
                </a:cxn>
                <a:cxn ang="0">
                  <a:pos x="T6" y="T7"/>
                </a:cxn>
                <a:cxn ang="0">
                  <a:pos x="T8" y="T9"/>
                </a:cxn>
              </a:cxnLst>
              <a:rect l="0" t="0" r="r" b="b"/>
              <a:pathLst>
                <a:path w="1787" h="1447">
                  <a:moveTo>
                    <a:pt x="1786" y="1446"/>
                  </a:moveTo>
                  <a:lnTo>
                    <a:pt x="0" y="1446"/>
                  </a:lnTo>
                  <a:lnTo>
                    <a:pt x="0" y="0"/>
                  </a:lnTo>
                  <a:lnTo>
                    <a:pt x="1786" y="0"/>
                  </a:lnTo>
                  <a:lnTo>
                    <a:pt x="1786" y="1446"/>
                  </a:lnTo>
                </a:path>
              </a:pathLst>
            </a:custGeom>
            <a:solidFill>
              <a:schemeClr val="accent2"/>
            </a:solidFill>
            <a:ln>
              <a:noFill/>
            </a:ln>
            <a:effectLst/>
          </p:spPr>
          <p:txBody>
            <a:bodyPr wrap="none" anchor="ctr"/>
            <a:lstStyle/>
            <a:p>
              <a:endParaRPr lang="en-US" dirty="0">
                <a:latin typeface="Poppins" pitchFamily="2" charset="77"/>
              </a:endParaRPr>
            </a:p>
          </p:txBody>
        </p:sp>
        <p:sp>
          <p:nvSpPr>
            <p:cNvPr id="52" name="Freeform 385">
              <a:extLst>
                <a:ext uri="{FF2B5EF4-FFF2-40B4-BE49-F238E27FC236}">
                  <a16:creationId xmlns:a16="http://schemas.microsoft.com/office/drawing/2014/main" id="{963CC5E9-A0D7-8D4F-9331-85EDA90C0439}"/>
                </a:ext>
              </a:extLst>
            </p:cNvPr>
            <p:cNvSpPr>
              <a:spLocks noChangeArrowheads="1"/>
            </p:cNvSpPr>
            <p:nvPr/>
          </p:nvSpPr>
          <p:spPr bwMode="auto">
            <a:xfrm>
              <a:off x="15341830" y="4891492"/>
              <a:ext cx="812971" cy="812971"/>
            </a:xfrm>
            <a:custGeom>
              <a:avLst/>
              <a:gdLst>
                <a:gd name="T0" fmla="*/ 536 w 653"/>
                <a:gd name="T1" fmla="*/ 537 h 654"/>
                <a:gd name="T2" fmla="*/ 536 w 653"/>
                <a:gd name="T3" fmla="*/ 537 h 654"/>
                <a:gd name="T4" fmla="*/ 116 w 653"/>
                <a:gd name="T5" fmla="*/ 537 h 654"/>
                <a:gd name="T6" fmla="*/ 116 w 653"/>
                <a:gd name="T7" fmla="*/ 537 h 654"/>
                <a:gd name="T8" fmla="*/ 116 w 653"/>
                <a:gd name="T9" fmla="*/ 117 h 654"/>
                <a:gd name="T10" fmla="*/ 116 w 653"/>
                <a:gd name="T11" fmla="*/ 117 h 654"/>
                <a:gd name="T12" fmla="*/ 536 w 653"/>
                <a:gd name="T13" fmla="*/ 117 h 654"/>
                <a:gd name="T14" fmla="*/ 536 w 653"/>
                <a:gd name="T15" fmla="*/ 117 h 654"/>
                <a:gd name="T16" fmla="*/ 536 w 653"/>
                <a:gd name="T17" fmla="*/ 537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3" h="654">
                  <a:moveTo>
                    <a:pt x="536" y="537"/>
                  </a:moveTo>
                  <a:lnTo>
                    <a:pt x="536" y="537"/>
                  </a:lnTo>
                  <a:cubicBezTo>
                    <a:pt x="420" y="653"/>
                    <a:pt x="232" y="653"/>
                    <a:pt x="116" y="537"/>
                  </a:cubicBezTo>
                  <a:lnTo>
                    <a:pt x="116" y="537"/>
                  </a:lnTo>
                  <a:cubicBezTo>
                    <a:pt x="0" y="421"/>
                    <a:pt x="0" y="232"/>
                    <a:pt x="116" y="117"/>
                  </a:cubicBezTo>
                  <a:lnTo>
                    <a:pt x="116" y="117"/>
                  </a:lnTo>
                  <a:cubicBezTo>
                    <a:pt x="232" y="0"/>
                    <a:pt x="420" y="0"/>
                    <a:pt x="536" y="117"/>
                  </a:cubicBezTo>
                  <a:lnTo>
                    <a:pt x="536" y="117"/>
                  </a:lnTo>
                  <a:cubicBezTo>
                    <a:pt x="652" y="232"/>
                    <a:pt x="652" y="421"/>
                    <a:pt x="536" y="537"/>
                  </a:cubicBezTo>
                </a:path>
              </a:pathLst>
            </a:custGeom>
            <a:solidFill>
              <a:srgbClr val="FFBF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3" name="Freeform 386">
              <a:extLst>
                <a:ext uri="{FF2B5EF4-FFF2-40B4-BE49-F238E27FC236}">
                  <a16:creationId xmlns:a16="http://schemas.microsoft.com/office/drawing/2014/main" id="{5F9461D2-045A-B746-A556-EBEA87458994}"/>
                </a:ext>
              </a:extLst>
            </p:cNvPr>
            <p:cNvSpPr>
              <a:spLocks noChangeArrowheads="1"/>
            </p:cNvSpPr>
            <p:nvPr/>
          </p:nvSpPr>
          <p:spPr bwMode="auto">
            <a:xfrm>
              <a:off x="15341832" y="5034311"/>
              <a:ext cx="670152" cy="670152"/>
            </a:xfrm>
            <a:custGeom>
              <a:avLst/>
              <a:gdLst>
                <a:gd name="T0" fmla="*/ 116 w 537"/>
                <a:gd name="T1" fmla="*/ 0 h 537"/>
                <a:gd name="T2" fmla="*/ 116 w 537"/>
                <a:gd name="T3" fmla="*/ 0 h 537"/>
                <a:gd name="T4" fmla="*/ 116 w 537"/>
                <a:gd name="T5" fmla="*/ 0 h 537"/>
                <a:gd name="T6" fmla="*/ 116 w 537"/>
                <a:gd name="T7" fmla="*/ 420 h 537"/>
                <a:gd name="T8" fmla="*/ 116 w 537"/>
                <a:gd name="T9" fmla="*/ 420 h 537"/>
                <a:gd name="T10" fmla="*/ 536 w 537"/>
                <a:gd name="T11" fmla="*/ 420 h 537"/>
                <a:gd name="T12" fmla="*/ 536 w 537"/>
                <a:gd name="T13" fmla="*/ 420 h 537"/>
                <a:gd name="T14" fmla="*/ 116 w 537"/>
                <a:gd name="T15" fmla="*/ 0 h 5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7" h="537">
                  <a:moveTo>
                    <a:pt x="116" y="0"/>
                  </a:moveTo>
                  <a:lnTo>
                    <a:pt x="116" y="0"/>
                  </a:lnTo>
                  <a:lnTo>
                    <a:pt x="116" y="0"/>
                  </a:lnTo>
                  <a:cubicBezTo>
                    <a:pt x="0" y="115"/>
                    <a:pt x="0" y="304"/>
                    <a:pt x="116" y="420"/>
                  </a:cubicBezTo>
                  <a:lnTo>
                    <a:pt x="116" y="420"/>
                  </a:lnTo>
                  <a:cubicBezTo>
                    <a:pt x="232" y="536"/>
                    <a:pt x="420" y="536"/>
                    <a:pt x="536" y="420"/>
                  </a:cubicBezTo>
                  <a:lnTo>
                    <a:pt x="536" y="420"/>
                  </a:lnTo>
                  <a:lnTo>
                    <a:pt x="116" y="0"/>
                  </a:lnTo>
                </a:path>
              </a:pathLst>
            </a:custGeom>
            <a:solidFill>
              <a:srgbClr val="E6AB0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4" name="Freeform 387">
              <a:extLst>
                <a:ext uri="{FF2B5EF4-FFF2-40B4-BE49-F238E27FC236}">
                  <a16:creationId xmlns:a16="http://schemas.microsoft.com/office/drawing/2014/main" id="{AD87EE51-B590-B54B-A0B4-BA5ECFBE40B8}"/>
                </a:ext>
              </a:extLst>
            </p:cNvPr>
            <p:cNvSpPr>
              <a:spLocks noChangeArrowheads="1"/>
            </p:cNvSpPr>
            <p:nvPr/>
          </p:nvSpPr>
          <p:spPr bwMode="auto">
            <a:xfrm>
              <a:off x="15610994" y="5418824"/>
              <a:ext cx="274652" cy="71412"/>
            </a:xfrm>
            <a:custGeom>
              <a:avLst/>
              <a:gdLst>
                <a:gd name="T0" fmla="*/ 215 w 220"/>
                <a:gd name="T1" fmla="*/ 54 h 56"/>
                <a:gd name="T2" fmla="*/ 215 w 220"/>
                <a:gd name="T3" fmla="*/ 54 h 56"/>
                <a:gd name="T4" fmla="*/ 197 w 220"/>
                <a:gd name="T5" fmla="*/ 51 h 56"/>
                <a:gd name="T6" fmla="*/ 197 w 220"/>
                <a:gd name="T7" fmla="*/ 51 h 56"/>
                <a:gd name="T8" fmla="*/ 182 w 220"/>
                <a:gd name="T9" fmla="*/ 49 h 56"/>
                <a:gd name="T10" fmla="*/ 182 w 220"/>
                <a:gd name="T11" fmla="*/ 49 h 56"/>
                <a:gd name="T12" fmla="*/ 175 w 220"/>
                <a:gd name="T13" fmla="*/ 48 h 56"/>
                <a:gd name="T14" fmla="*/ 175 w 220"/>
                <a:gd name="T15" fmla="*/ 48 h 56"/>
                <a:gd name="T16" fmla="*/ 168 w 220"/>
                <a:gd name="T17" fmla="*/ 47 h 56"/>
                <a:gd name="T18" fmla="*/ 168 w 220"/>
                <a:gd name="T19" fmla="*/ 47 h 56"/>
                <a:gd name="T20" fmla="*/ 155 w 220"/>
                <a:gd name="T21" fmla="*/ 46 h 56"/>
                <a:gd name="T22" fmla="*/ 155 w 220"/>
                <a:gd name="T23" fmla="*/ 46 h 56"/>
                <a:gd name="T24" fmla="*/ 109 w 220"/>
                <a:gd name="T25" fmla="*/ 44 h 56"/>
                <a:gd name="T26" fmla="*/ 109 w 220"/>
                <a:gd name="T27" fmla="*/ 44 h 56"/>
                <a:gd name="T28" fmla="*/ 63 w 220"/>
                <a:gd name="T29" fmla="*/ 46 h 56"/>
                <a:gd name="T30" fmla="*/ 63 w 220"/>
                <a:gd name="T31" fmla="*/ 46 h 56"/>
                <a:gd name="T32" fmla="*/ 50 w 220"/>
                <a:gd name="T33" fmla="*/ 47 h 56"/>
                <a:gd name="T34" fmla="*/ 50 w 220"/>
                <a:gd name="T35" fmla="*/ 47 h 56"/>
                <a:gd name="T36" fmla="*/ 43 w 220"/>
                <a:gd name="T37" fmla="*/ 48 h 56"/>
                <a:gd name="T38" fmla="*/ 43 w 220"/>
                <a:gd name="T39" fmla="*/ 48 h 56"/>
                <a:gd name="T40" fmla="*/ 36 w 220"/>
                <a:gd name="T41" fmla="*/ 49 h 56"/>
                <a:gd name="T42" fmla="*/ 36 w 220"/>
                <a:gd name="T43" fmla="*/ 49 h 56"/>
                <a:gd name="T44" fmla="*/ 21 w 220"/>
                <a:gd name="T45" fmla="*/ 51 h 56"/>
                <a:gd name="T46" fmla="*/ 21 w 220"/>
                <a:gd name="T47" fmla="*/ 51 h 56"/>
                <a:gd name="T48" fmla="*/ 3 w 220"/>
                <a:gd name="T49" fmla="*/ 54 h 56"/>
                <a:gd name="T50" fmla="*/ 1 w 220"/>
                <a:gd name="T51" fmla="*/ 54 h 56"/>
                <a:gd name="T52" fmla="*/ 1 w 220"/>
                <a:gd name="T53" fmla="*/ 54 h 56"/>
                <a:gd name="T54" fmla="*/ 0 w 220"/>
                <a:gd name="T55" fmla="*/ 53 h 56"/>
                <a:gd name="T56" fmla="*/ 0 w 220"/>
                <a:gd name="T57" fmla="*/ 53 h 56"/>
                <a:gd name="T58" fmla="*/ 0 w 220"/>
                <a:gd name="T59" fmla="*/ 51 h 56"/>
                <a:gd name="T60" fmla="*/ 11 w 220"/>
                <a:gd name="T61" fmla="*/ 40 h 56"/>
                <a:gd name="T62" fmla="*/ 11 w 220"/>
                <a:gd name="T63" fmla="*/ 40 h 56"/>
                <a:gd name="T64" fmla="*/ 22 w 220"/>
                <a:gd name="T65" fmla="*/ 30 h 56"/>
                <a:gd name="T66" fmla="*/ 22 w 220"/>
                <a:gd name="T67" fmla="*/ 30 h 56"/>
                <a:gd name="T68" fmla="*/ 35 w 220"/>
                <a:gd name="T69" fmla="*/ 21 h 56"/>
                <a:gd name="T70" fmla="*/ 35 w 220"/>
                <a:gd name="T71" fmla="*/ 21 h 56"/>
                <a:gd name="T72" fmla="*/ 49 w 220"/>
                <a:gd name="T73" fmla="*/ 14 h 56"/>
                <a:gd name="T74" fmla="*/ 49 w 220"/>
                <a:gd name="T75" fmla="*/ 14 h 56"/>
                <a:gd name="T76" fmla="*/ 109 w 220"/>
                <a:gd name="T77" fmla="*/ 0 h 56"/>
                <a:gd name="T78" fmla="*/ 109 w 220"/>
                <a:gd name="T79" fmla="*/ 0 h 56"/>
                <a:gd name="T80" fmla="*/ 169 w 220"/>
                <a:gd name="T81" fmla="*/ 14 h 56"/>
                <a:gd name="T82" fmla="*/ 169 w 220"/>
                <a:gd name="T83" fmla="*/ 14 h 56"/>
                <a:gd name="T84" fmla="*/ 183 w 220"/>
                <a:gd name="T85" fmla="*/ 21 h 56"/>
                <a:gd name="T86" fmla="*/ 183 w 220"/>
                <a:gd name="T87" fmla="*/ 21 h 56"/>
                <a:gd name="T88" fmla="*/ 196 w 220"/>
                <a:gd name="T89" fmla="*/ 30 h 56"/>
                <a:gd name="T90" fmla="*/ 196 w 220"/>
                <a:gd name="T91" fmla="*/ 30 h 56"/>
                <a:gd name="T92" fmla="*/ 208 w 220"/>
                <a:gd name="T93" fmla="*/ 40 h 56"/>
                <a:gd name="T94" fmla="*/ 218 w 220"/>
                <a:gd name="T95" fmla="*/ 51 h 56"/>
                <a:gd name="T96" fmla="*/ 218 w 220"/>
                <a:gd name="T97" fmla="*/ 51 h 56"/>
                <a:gd name="T98" fmla="*/ 218 w 220"/>
                <a:gd name="T99" fmla="*/ 54 h 56"/>
                <a:gd name="T100" fmla="*/ 218 w 220"/>
                <a:gd name="T101" fmla="*/ 54 h 56"/>
                <a:gd name="T102" fmla="*/ 216 w 220"/>
                <a:gd name="T103" fmla="*/ 54 h 56"/>
                <a:gd name="T104" fmla="*/ 215 w 220"/>
                <a:gd name="T105" fmla="*/ 5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56">
                  <a:moveTo>
                    <a:pt x="215" y="54"/>
                  </a:moveTo>
                  <a:lnTo>
                    <a:pt x="215" y="54"/>
                  </a:lnTo>
                  <a:cubicBezTo>
                    <a:pt x="208" y="53"/>
                    <a:pt x="203" y="52"/>
                    <a:pt x="197" y="51"/>
                  </a:cubicBezTo>
                  <a:lnTo>
                    <a:pt x="197" y="51"/>
                  </a:lnTo>
                  <a:cubicBezTo>
                    <a:pt x="192" y="51"/>
                    <a:pt x="187" y="50"/>
                    <a:pt x="182" y="49"/>
                  </a:cubicBezTo>
                  <a:lnTo>
                    <a:pt x="182" y="49"/>
                  </a:lnTo>
                  <a:cubicBezTo>
                    <a:pt x="179" y="48"/>
                    <a:pt x="177" y="48"/>
                    <a:pt x="175" y="48"/>
                  </a:cubicBezTo>
                  <a:lnTo>
                    <a:pt x="175" y="48"/>
                  </a:lnTo>
                  <a:cubicBezTo>
                    <a:pt x="173" y="47"/>
                    <a:pt x="170" y="47"/>
                    <a:pt x="168" y="47"/>
                  </a:cubicBezTo>
                  <a:lnTo>
                    <a:pt x="168" y="47"/>
                  </a:lnTo>
                  <a:cubicBezTo>
                    <a:pt x="164" y="46"/>
                    <a:pt x="159" y="46"/>
                    <a:pt x="155" y="46"/>
                  </a:cubicBezTo>
                  <a:lnTo>
                    <a:pt x="155" y="46"/>
                  </a:lnTo>
                  <a:cubicBezTo>
                    <a:pt x="138" y="44"/>
                    <a:pt x="124" y="44"/>
                    <a:pt x="109" y="44"/>
                  </a:cubicBezTo>
                  <a:lnTo>
                    <a:pt x="109" y="44"/>
                  </a:lnTo>
                  <a:cubicBezTo>
                    <a:pt x="94" y="44"/>
                    <a:pt x="79" y="44"/>
                    <a:pt x="63" y="46"/>
                  </a:cubicBezTo>
                  <a:lnTo>
                    <a:pt x="63" y="46"/>
                  </a:lnTo>
                  <a:cubicBezTo>
                    <a:pt x="58" y="46"/>
                    <a:pt x="54" y="46"/>
                    <a:pt x="50" y="47"/>
                  </a:cubicBezTo>
                  <a:lnTo>
                    <a:pt x="50" y="47"/>
                  </a:lnTo>
                  <a:cubicBezTo>
                    <a:pt x="47" y="47"/>
                    <a:pt x="46" y="47"/>
                    <a:pt x="43" y="48"/>
                  </a:cubicBezTo>
                  <a:lnTo>
                    <a:pt x="43" y="48"/>
                  </a:lnTo>
                  <a:cubicBezTo>
                    <a:pt x="41" y="48"/>
                    <a:pt x="38" y="48"/>
                    <a:pt x="36" y="49"/>
                  </a:cubicBezTo>
                  <a:lnTo>
                    <a:pt x="36" y="49"/>
                  </a:lnTo>
                  <a:cubicBezTo>
                    <a:pt x="31" y="49"/>
                    <a:pt x="26" y="51"/>
                    <a:pt x="21" y="51"/>
                  </a:cubicBezTo>
                  <a:lnTo>
                    <a:pt x="21" y="51"/>
                  </a:lnTo>
                  <a:cubicBezTo>
                    <a:pt x="16" y="52"/>
                    <a:pt x="10" y="53"/>
                    <a:pt x="3" y="54"/>
                  </a:cubicBezTo>
                  <a:lnTo>
                    <a:pt x="1" y="54"/>
                  </a:lnTo>
                  <a:lnTo>
                    <a:pt x="1" y="54"/>
                  </a:lnTo>
                  <a:cubicBezTo>
                    <a:pt x="0" y="55"/>
                    <a:pt x="0" y="53"/>
                    <a:pt x="0" y="53"/>
                  </a:cubicBezTo>
                  <a:lnTo>
                    <a:pt x="0" y="53"/>
                  </a:lnTo>
                  <a:cubicBezTo>
                    <a:pt x="0" y="52"/>
                    <a:pt x="0" y="52"/>
                    <a:pt x="0" y="51"/>
                  </a:cubicBezTo>
                  <a:lnTo>
                    <a:pt x="11" y="40"/>
                  </a:lnTo>
                  <a:lnTo>
                    <a:pt x="11" y="40"/>
                  </a:lnTo>
                  <a:cubicBezTo>
                    <a:pt x="14" y="36"/>
                    <a:pt x="18" y="34"/>
                    <a:pt x="22" y="30"/>
                  </a:cubicBezTo>
                  <a:lnTo>
                    <a:pt x="22" y="30"/>
                  </a:lnTo>
                  <a:cubicBezTo>
                    <a:pt x="26" y="27"/>
                    <a:pt x="31" y="24"/>
                    <a:pt x="35" y="21"/>
                  </a:cubicBezTo>
                  <a:lnTo>
                    <a:pt x="35" y="21"/>
                  </a:lnTo>
                  <a:cubicBezTo>
                    <a:pt x="40" y="19"/>
                    <a:pt x="44" y="16"/>
                    <a:pt x="49" y="14"/>
                  </a:cubicBezTo>
                  <a:lnTo>
                    <a:pt x="49" y="14"/>
                  </a:lnTo>
                  <a:cubicBezTo>
                    <a:pt x="68" y="5"/>
                    <a:pt x="88" y="1"/>
                    <a:pt x="109" y="0"/>
                  </a:cubicBezTo>
                  <a:lnTo>
                    <a:pt x="109" y="0"/>
                  </a:lnTo>
                  <a:cubicBezTo>
                    <a:pt x="130" y="1"/>
                    <a:pt x="151" y="5"/>
                    <a:pt x="169" y="14"/>
                  </a:cubicBezTo>
                  <a:lnTo>
                    <a:pt x="169" y="14"/>
                  </a:lnTo>
                  <a:cubicBezTo>
                    <a:pt x="174" y="16"/>
                    <a:pt x="179" y="19"/>
                    <a:pt x="183" y="21"/>
                  </a:cubicBezTo>
                  <a:lnTo>
                    <a:pt x="183" y="21"/>
                  </a:lnTo>
                  <a:cubicBezTo>
                    <a:pt x="188" y="24"/>
                    <a:pt x="192" y="27"/>
                    <a:pt x="196" y="30"/>
                  </a:cubicBezTo>
                  <a:lnTo>
                    <a:pt x="196" y="30"/>
                  </a:lnTo>
                  <a:cubicBezTo>
                    <a:pt x="200" y="34"/>
                    <a:pt x="204" y="36"/>
                    <a:pt x="208" y="40"/>
                  </a:cubicBezTo>
                  <a:lnTo>
                    <a:pt x="218" y="51"/>
                  </a:lnTo>
                  <a:lnTo>
                    <a:pt x="218" y="51"/>
                  </a:lnTo>
                  <a:cubicBezTo>
                    <a:pt x="219" y="52"/>
                    <a:pt x="219" y="53"/>
                    <a:pt x="218" y="54"/>
                  </a:cubicBezTo>
                  <a:lnTo>
                    <a:pt x="218" y="54"/>
                  </a:lnTo>
                  <a:cubicBezTo>
                    <a:pt x="218" y="54"/>
                    <a:pt x="217" y="55"/>
                    <a:pt x="216" y="54"/>
                  </a:cubicBezTo>
                  <a:lnTo>
                    <a:pt x="215" y="54"/>
                  </a:lnTo>
                </a:path>
              </a:pathLst>
            </a:custGeom>
            <a:solidFill>
              <a:schemeClr val="accent3"/>
            </a:solidFill>
            <a:ln>
              <a:noFill/>
            </a:ln>
            <a:effectLst/>
          </p:spPr>
          <p:txBody>
            <a:bodyPr wrap="none" anchor="ctr"/>
            <a:lstStyle/>
            <a:p>
              <a:endParaRPr lang="en-US" dirty="0">
                <a:latin typeface="Poppins" pitchFamily="2" charset="77"/>
              </a:endParaRPr>
            </a:p>
          </p:txBody>
        </p:sp>
        <p:sp>
          <p:nvSpPr>
            <p:cNvPr id="55" name="Freeform 388">
              <a:extLst>
                <a:ext uri="{FF2B5EF4-FFF2-40B4-BE49-F238E27FC236}">
                  <a16:creationId xmlns:a16="http://schemas.microsoft.com/office/drawing/2014/main" id="{D3BC9938-57A2-694C-9355-39BEC2FDC1D3}"/>
                </a:ext>
              </a:extLst>
            </p:cNvPr>
            <p:cNvSpPr>
              <a:spLocks noChangeArrowheads="1"/>
            </p:cNvSpPr>
            <p:nvPr/>
          </p:nvSpPr>
          <p:spPr bwMode="auto">
            <a:xfrm>
              <a:off x="15869163" y="5160653"/>
              <a:ext cx="65917" cy="274652"/>
            </a:xfrm>
            <a:custGeom>
              <a:avLst/>
              <a:gdLst>
                <a:gd name="T0" fmla="*/ 53 w 55"/>
                <a:gd name="T1" fmla="*/ 4 h 220"/>
                <a:gd name="T2" fmla="*/ 53 w 55"/>
                <a:gd name="T3" fmla="*/ 4 h 220"/>
                <a:gd name="T4" fmla="*/ 51 w 55"/>
                <a:gd name="T5" fmla="*/ 21 h 220"/>
                <a:gd name="T6" fmla="*/ 51 w 55"/>
                <a:gd name="T7" fmla="*/ 21 h 220"/>
                <a:gd name="T8" fmla="*/ 48 w 55"/>
                <a:gd name="T9" fmla="*/ 37 h 220"/>
                <a:gd name="T10" fmla="*/ 48 w 55"/>
                <a:gd name="T11" fmla="*/ 37 h 220"/>
                <a:gd name="T12" fmla="*/ 47 w 55"/>
                <a:gd name="T13" fmla="*/ 44 h 220"/>
                <a:gd name="T14" fmla="*/ 47 w 55"/>
                <a:gd name="T15" fmla="*/ 44 h 220"/>
                <a:gd name="T16" fmla="*/ 47 w 55"/>
                <a:gd name="T17" fmla="*/ 51 h 220"/>
                <a:gd name="T18" fmla="*/ 47 w 55"/>
                <a:gd name="T19" fmla="*/ 51 h 220"/>
                <a:gd name="T20" fmla="*/ 45 w 55"/>
                <a:gd name="T21" fmla="*/ 63 h 220"/>
                <a:gd name="T22" fmla="*/ 45 w 55"/>
                <a:gd name="T23" fmla="*/ 63 h 220"/>
                <a:gd name="T24" fmla="*/ 43 w 55"/>
                <a:gd name="T25" fmla="*/ 109 h 220"/>
                <a:gd name="T26" fmla="*/ 43 w 55"/>
                <a:gd name="T27" fmla="*/ 109 h 220"/>
                <a:gd name="T28" fmla="*/ 45 w 55"/>
                <a:gd name="T29" fmla="*/ 156 h 220"/>
                <a:gd name="T30" fmla="*/ 45 w 55"/>
                <a:gd name="T31" fmla="*/ 156 h 220"/>
                <a:gd name="T32" fmla="*/ 46 w 55"/>
                <a:gd name="T33" fmla="*/ 169 h 220"/>
                <a:gd name="T34" fmla="*/ 46 w 55"/>
                <a:gd name="T35" fmla="*/ 169 h 220"/>
                <a:gd name="T36" fmla="*/ 47 w 55"/>
                <a:gd name="T37" fmla="*/ 176 h 220"/>
                <a:gd name="T38" fmla="*/ 47 w 55"/>
                <a:gd name="T39" fmla="*/ 176 h 220"/>
                <a:gd name="T40" fmla="*/ 48 w 55"/>
                <a:gd name="T41" fmla="*/ 183 h 220"/>
                <a:gd name="T42" fmla="*/ 48 w 55"/>
                <a:gd name="T43" fmla="*/ 183 h 220"/>
                <a:gd name="T44" fmla="*/ 50 w 55"/>
                <a:gd name="T45" fmla="*/ 198 h 220"/>
                <a:gd name="T46" fmla="*/ 50 w 55"/>
                <a:gd name="T47" fmla="*/ 198 h 220"/>
                <a:gd name="T48" fmla="*/ 53 w 55"/>
                <a:gd name="T49" fmla="*/ 215 h 220"/>
                <a:gd name="T50" fmla="*/ 54 w 55"/>
                <a:gd name="T51" fmla="*/ 217 h 220"/>
                <a:gd name="T52" fmla="*/ 54 w 55"/>
                <a:gd name="T53" fmla="*/ 217 h 220"/>
                <a:gd name="T54" fmla="*/ 52 w 55"/>
                <a:gd name="T55" fmla="*/ 219 h 220"/>
                <a:gd name="T56" fmla="*/ 52 w 55"/>
                <a:gd name="T57" fmla="*/ 219 h 220"/>
                <a:gd name="T58" fmla="*/ 51 w 55"/>
                <a:gd name="T59" fmla="*/ 219 h 220"/>
                <a:gd name="T60" fmla="*/ 39 w 55"/>
                <a:gd name="T61" fmla="*/ 208 h 220"/>
                <a:gd name="T62" fmla="*/ 39 w 55"/>
                <a:gd name="T63" fmla="*/ 208 h 220"/>
                <a:gd name="T64" fmla="*/ 30 w 55"/>
                <a:gd name="T65" fmla="*/ 196 h 220"/>
                <a:gd name="T66" fmla="*/ 30 w 55"/>
                <a:gd name="T67" fmla="*/ 196 h 220"/>
                <a:gd name="T68" fmla="*/ 20 w 55"/>
                <a:gd name="T69" fmla="*/ 183 h 220"/>
                <a:gd name="T70" fmla="*/ 20 w 55"/>
                <a:gd name="T71" fmla="*/ 183 h 220"/>
                <a:gd name="T72" fmla="*/ 14 w 55"/>
                <a:gd name="T73" fmla="*/ 170 h 220"/>
                <a:gd name="T74" fmla="*/ 14 w 55"/>
                <a:gd name="T75" fmla="*/ 170 h 220"/>
                <a:gd name="T76" fmla="*/ 0 w 55"/>
                <a:gd name="T77" fmla="*/ 109 h 220"/>
                <a:gd name="T78" fmla="*/ 0 w 55"/>
                <a:gd name="T79" fmla="*/ 109 h 220"/>
                <a:gd name="T80" fmla="*/ 14 w 55"/>
                <a:gd name="T81" fmla="*/ 50 h 220"/>
                <a:gd name="T82" fmla="*/ 14 w 55"/>
                <a:gd name="T83" fmla="*/ 50 h 220"/>
                <a:gd name="T84" fmla="*/ 20 w 55"/>
                <a:gd name="T85" fmla="*/ 35 h 220"/>
                <a:gd name="T86" fmla="*/ 20 w 55"/>
                <a:gd name="T87" fmla="*/ 35 h 220"/>
                <a:gd name="T88" fmla="*/ 30 w 55"/>
                <a:gd name="T89" fmla="*/ 22 h 220"/>
                <a:gd name="T90" fmla="*/ 30 w 55"/>
                <a:gd name="T91" fmla="*/ 22 h 220"/>
                <a:gd name="T92" fmla="*/ 39 w 55"/>
                <a:gd name="T93" fmla="*/ 11 h 220"/>
                <a:gd name="T94" fmla="*/ 51 w 55"/>
                <a:gd name="T95" fmla="*/ 0 h 220"/>
                <a:gd name="T96" fmla="*/ 51 w 55"/>
                <a:gd name="T97" fmla="*/ 0 h 220"/>
                <a:gd name="T98" fmla="*/ 53 w 55"/>
                <a:gd name="T99" fmla="*/ 0 h 220"/>
                <a:gd name="T100" fmla="*/ 53 w 55"/>
                <a:gd name="T101" fmla="*/ 0 h 220"/>
                <a:gd name="T102" fmla="*/ 54 w 55"/>
                <a:gd name="T103" fmla="*/ 2 h 220"/>
                <a:gd name="T104" fmla="*/ 53 w 55"/>
                <a:gd name="T105" fmla="*/ 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 h="220">
                  <a:moveTo>
                    <a:pt x="53" y="4"/>
                  </a:moveTo>
                  <a:lnTo>
                    <a:pt x="53" y="4"/>
                  </a:lnTo>
                  <a:cubicBezTo>
                    <a:pt x="53" y="10"/>
                    <a:pt x="52" y="16"/>
                    <a:pt x="51" y="21"/>
                  </a:cubicBezTo>
                  <a:lnTo>
                    <a:pt x="51" y="21"/>
                  </a:lnTo>
                  <a:cubicBezTo>
                    <a:pt x="50" y="27"/>
                    <a:pt x="49" y="32"/>
                    <a:pt x="48" y="37"/>
                  </a:cubicBezTo>
                  <a:lnTo>
                    <a:pt x="48" y="37"/>
                  </a:lnTo>
                  <a:cubicBezTo>
                    <a:pt x="48" y="39"/>
                    <a:pt x="48" y="41"/>
                    <a:pt x="47" y="44"/>
                  </a:cubicBezTo>
                  <a:lnTo>
                    <a:pt x="47" y="44"/>
                  </a:lnTo>
                  <a:cubicBezTo>
                    <a:pt x="47" y="46"/>
                    <a:pt x="47" y="48"/>
                    <a:pt x="47" y="51"/>
                  </a:cubicBezTo>
                  <a:lnTo>
                    <a:pt x="47" y="51"/>
                  </a:lnTo>
                  <a:cubicBezTo>
                    <a:pt x="46" y="55"/>
                    <a:pt x="46" y="59"/>
                    <a:pt x="45" y="63"/>
                  </a:cubicBezTo>
                  <a:lnTo>
                    <a:pt x="45" y="63"/>
                  </a:lnTo>
                  <a:cubicBezTo>
                    <a:pt x="43" y="80"/>
                    <a:pt x="43" y="95"/>
                    <a:pt x="43" y="109"/>
                  </a:cubicBezTo>
                  <a:lnTo>
                    <a:pt x="43" y="109"/>
                  </a:lnTo>
                  <a:cubicBezTo>
                    <a:pt x="43" y="125"/>
                    <a:pt x="43" y="139"/>
                    <a:pt x="45" y="156"/>
                  </a:cubicBezTo>
                  <a:lnTo>
                    <a:pt x="45" y="156"/>
                  </a:lnTo>
                  <a:cubicBezTo>
                    <a:pt x="46" y="160"/>
                    <a:pt x="46" y="164"/>
                    <a:pt x="46" y="169"/>
                  </a:cubicBezTo>
                  <a:lnTo>
                    <a:pt x="46" y="169"/>
                  </a:lnTo>
                  <a:cubicBezTo>
                    <a:pt x="47" y="171"/>
                    <a:pt x="47" y="173"/>
                    <a:pt x="47" y="176"/>
                  </a:cubicBezTo>
                  <a:lnTo>
                    <a:pt x="47" y="176"/>
                  </a:lnTo>
                  <a:cubicBezTo>
                    <a:pt x="47" y="178"/>
                    <a:pt x="48" y="180"/>
                    <a:pt x="48" y="183"/>
                  </a:cubicBezTo>
                  <a:lnTo>
                    <a:pt x="48" y="183"/>
                  </a:lnTo>
                  <a:cubicBezTo>
                    <a:pt x="49" y="188"/>
                    <a:pt x="50" y="193"/>
                    <a:pt x="50" y="198"/>
                  </a:cubicBezTo>
                  <a:lnTo>
                    <a:pt x="50" y="198"/>
                  </a:lnTo>
                  <a:cubicBezTo>
                    <a:pt x="52" y="203"/>
                    <a:pt x="53" y="209"/>
                    <a:pt x="53" y="215"/>
                  </a:cubicBezTo>
                  <a:lnTo>
                    <a:pt x="54" y="217"/>
                  </a:lnTo>
                  <a:lnTo>
                    <a:pt x="54" y="217"/>
                  </a:lnTo>
                  <a:cubicBezTo>
                    <a:pt x="54" y="218"/>
                    <a:pt x="53" y="219"/>
                    <a:pt x="52" y="219"/>
                  </a:cubicBezTo>
                  <a:lnTo>
                    <a:pt x="52" y="219"/>
                  </a:lnTo>
                  <a:lnTo>
                    <a:pt x="51" y="219"/>
                  </a:lnTo>
                  <a:lnTo>
                    <a:pt x="39" y="208"/>
                  </a:lnTo>
                  <a:lnTo>
                    <a:pt x="39" y="208"/>
                  </a:lnTo>
                  <a:cubicBezTo>
                    <a:pt x="36" y="204"/>
                    <a:pt x="33" y="200"/>
                    <a:pt x="30" y="196"/>
                  </a:cubicBezTo>
                  <a:lnTo>
                    <a:pt x="30" y="196"/>
                  </a:lnTo>
                  <a:cubicBezTo>
                    <a:pt x="26" y="193"/>
                    <a:pt x="24" y="188"/>
                    <a:pt x="20" y="183"/>
                  </a:cubicBezTo>
                  <a:lnTo>
                    <a:pt x="20" y="183"/>
                  </a:lnTo>
                  <a:cubicBezTo>
                    <a:pt x="18" y="179"/>
                    <a:pt x="16" y="175"/>
                    <a:pt x="14" y="170"/>
                  </a:cubicBezTo>
                  <a:lnTo>
                    <a:pt x="14" y="170"/>
                  </a:lnTo>
                  <a:cubicBezTo>
                    <a:pt x="4" y="151"/>
                    <a:pt x="0" y="130"/>
                    <a:pt x="0" y="109"/>
                  </a:cubicBezTo>
                  <a:lnTo>
                    <a:pt x="0" y="109"/>
                  </a:lnTo>
                  <a:cubicBezTo>
                    <a:pt x="0" y="89"/>
                    <a:pt x="4" y="68"/>
                    <a:pt x="14" y="50"/>
                  </a:cubicBezTo>
                  <a:lnTo>
                    <a:pt x="14" y="50"/>
                  </a:lnTo>
                  <a:cubicBezTo>
                    <a:pt x="16" y="45"/>
                    <a:pt x="18" y="40"/>
                    <a:pt x="20" y="35"/>
                  </a:cubicBezTo>
                  <a:lnTo>
                    <a:pt x="20" y="35"/>
                  </a:lnTo>
                  <a:cubicBezTo>
                    <a:pt x="24" y="31"/>
                    <a:pt x="26" y="27"/>
                    <a:pt x="30" y="22"/>
                  </a:cubicBezTo>
                  <a:lnTo>
                    <a:pt x="30" y="22"/>
                  </a:lnTo>
                  <a:cubicBezTo>
                    <a:pt x="33" y="19"/>
                    <a:pt x="36" y="15"/>
                    <a:pt x="39" y="11"/>
                  </a:cubicBezTo>
                  <a:lnTo>
                    <a:pt x="51" y="0"/>
                  </a:lnTo>
                  <a:lnTo>
                    <a:pt x="51" y="0"/>
                  </a:lnTo>
                  <a:cubicBezTo>
                    <a:pt x="52" y="0"/>
                    <a:pt x="53" y="0"/>
                    <a:pt x="53" y="0"/>
                  </a:cubicBezTo>
                  <a:lnTo>
                    <a:pt x="53" y="0"/>
                  </a:lnTo>
                  <a:cubicBezTo>
                    <a:pt x="54" y="1"/>
                    <a:pt x="54" y="2"/>
                    <a:pt x="54" y="2"/>
                  </a:cubicBezTo>
                  <a:lnTo>
                    <a:pt x="53" y="4"/>
                  </a:lnTo>
                </a:path>
              </a:pathLst>
            </a:custGeom>
            <a:solidFill>
              <a:schemeClr val="accent4"/>
            </a:solidFill>
            <a:ln>
              <a:noFill/>
            </a:ln>
            <a:effectLst/>
          </p:spPr>
          <p:txBody>
            <a:bodyPr wrap="none" anchor="ctr"/>
            <a:lstStyle/>
            <a:p>
              <a:endParaRPr lang="en-US" dirty="0">
                <a:latin typeface="Poppins" pitchFamily="2" charset="77"/>
              </a:endParaRPr>
            </a:p>
          </p:txBody>
        </p:sp>
        <p:sp>
          <p:nvSpPr>
            <p:cNvPr id="56" name="Freeform 389">
              <a:extLst>
                <a:ext uri="{FF2B5EF4-FFF2-40B4-BE49-F238E27FC236}">
                  <a16:creationId xmlns:a16="http://schemas.microsoft.com/office/drawing/2014/main" id="{D86289EB-1FA8-5346-9052-2E695444D5C2}"/>
                </a:ext>
              </a:extLst>
            </p:cNvPr>
            <p:cNvSpPr>
              <a:spLocks noChangeArrowheads="1"/>
            </p:cNvSpPr>
            <p:nvPr/>
          </p:nvSpPr>
          <p:spPr bwMode="auto">
            <a:xfrm>
              <a:off x="15610994" y="5111213"/>
              <a:ext cx="274652" cy="65917"/>
            </a:xfrm>
            <a:custGeom>
              <a:avLst/>
              <a:gdLst>
                <a:gd name="T0" fmla="*/ 4 w 221"/>
                <a:gd name="T1" fmla="*/ 1 h 55"/>
                <a:gd name="T2" fmla="*/ 4 w 221"/>
                <a:gd name="T3" fmla="*/ 1 h 55"/>
                <a:gd name="T4" fmla="*/ 22 w 221"/>
                <a:gd name="T5" fmla="*/ 4 h 55"/>
                <a:gd name="T6" fmla="*/ 22 w 221"/>
                <a:gd name="T7" fmla="*/ 4 h 55"/>
                <a:gd name="T8" fmla="*/ 37 w 221"/>
                <a:gd name="T9" fmla="*/ 7 h 55"/>
                <a:gd name="T10" fmla="*/ 37 w 221"/>
                <a:gd name="T11" fmla="*/ 7 h 55"/>
                <a:gd name="T12" fmla="*/ 44 w 221"/>
                <a:gd name="T13" fmla="*/ 7 h 55"/>
                <a:gd name="T14" fmla="*/ 44 w 221"/>
                <a:gd name="T15" fmla="*/ 7 h 55"/>
                <a:gd name="T16" fmla="*/ 51 w 221"/>
                <a:gd name="T17" fmla="*/ 8 h 55"/>
                <a:gd name="T18" fmla="*/ 51 w 221"/>
                <a:gd name="T19" fmla="*/ 8 h 55"/>
                <a:gd name="T20" fmla="*/ 64 w 221"/>
                <a:gd name="T21" fmla="*/ 10 h 55"/>
                <a:gd name="T22" fmla="*/ 64 w 221"/>
                <a:gd name="T23" fmla="*/ 10 h 55"/>
                <a:gd name="T24" fmla="*/ 110 w 221"/>
                <a:gd name="T25" fmla="*/ 11 h 55"/>
                <a:gd name="T26" fmla="*/ 110 w 221"/>
                <a:gd name="T27" fmla="*/ 11 h 55"/>
                <a:gd name="T28" fmla="*/ 156 w 221"/>
                <a:gd name="T29" fmla="*/ 10 h 55"/>
                <a:gd name="T30" fmla="*/ 156 w 221"/>
                <a:gd name="T31" fmla="*/ 10 h 55"/>
                <a:gd name="T32" fmla="*/ 169 w 221"/>
                <a:gd name="T33" fmla="*/ 8 h 55"/>
                <a:gd name="T34" fmla="*/ 169 w 221"/>
                <a:gd name="T35" fmla="*/ 8 h 55"/>
                <a:gd name="T36" fmla="*/ 176 w 221"/>
                <a:gd name="T37" fmla="*/ 7 h 55"/>
                <a:gd name="T38" fmla="*/ 176 w 221"/>
                <a:gd name="T39" fmla="*/ 7 h 55"/>
                <a:gd name="T40" fmla="*/ 183 w 221"/>
                <a:gd name="T41" fmla="*/ 7 h 55"/>
                <a:gd name="T42" fmla="*/ 183 w 221"/>
                <a:gd name="T43" fmla="*/ 7 h 55"/>
                <a:gd name="T44" fmla="*/ 198 w 221"/>
                <a:gd name="T45" fmla="*/ 4 h 55"/>
                <a:gd name="T46" fmla="*/ 198 w 221"/>
                <a:gd name="T47" fmla="*/ 4 h 55"/>
                <a:gd name="T48" fmla="*/ 216 w 221"/>
                <a:gd name="T49" fmla="*/ 1 h 55"/>
                <a:gd name="T50" fmla="*/ 217 w 221"/>
                <a:gd name="T51" fmla="*/ 0 h 55"/>
                <a:gd name="T52" fmla="*/ 217 w 221"/>
                <a:gd name="T53" fmla="*/ 0 h 55"/>
                <a:gd name="T54" fmla="*/ 220 w 221"/>
                <a:gd name="T55" fmla="*/ 2 h 55"/>
                <a:gd name="T56" fmla="*/ 220 w 221"/>
                <a:gd name="T57" fmla="*/ 2 h 55"/>
                <a:gd name="T58" fmla="*/ 219 w 221"/>
                <a:gd name="T59" fmla="*/ 4 h 55"/>
                <a:gd name="T60" fmla="*/ 209 w 221"/>
                <a:gd name="T61" fmla="*/ 15 h 55"/>
                <a:gd name="T62" fmla="*/ 209 w 221"/>
                <a:gd name="T63" fmla="*/ 15 h 55"/>
                <a:gd name="T64" fmla="*/ 197 w 221"/>
                <a:gd name="T65" fmla="*/ 25 h 55"/>
                <a:gd name="T66" fmla="*/ 197 w 221"/>
                <a:gd name="T67" fmla="*/ 25 h 55"/>
                <a:gd name="T68" fmla="*/ 184 w 221"/>
                <a:gd name="T69" fmla="*/ 34 h 55"/>
                <a:gd name="T70" fmla="*/ 184 w 221"/>
                <a:gd name="T71" fmla="*/ 34 h 55"/>
                <a:gd name="T72" fmla="*/ 170 w 221"/>
                <a:gd name="T73" fmla="*/ 41 h 55"/>
                <a:gd name="T74" fmla="*/ 170 w 221"/>
                <a:gd name="T75" fmla="*/ 41 h 55"/>
                <a:gd name="T76" fmla="*/ 110 w 221"/>
                <a:gd name="T77" fmla="*/ 54 h 55"/>
                <a:gd name="T78" fmla="*/ 110 w 221"/>
                <a:gd name="T79" fmla="*/ 54 h 55"/>
                <a:gd name="T80" fmla="*/ 50 w 221"/>
                <a:gd name="T81" fmla="*/ 41 h 55"/>
                <a:gd name="T82" fmla="*/ 50 w 221"/>
                <a:gd name="T83" fmla="*/ 41 h 55"/>
                <a:gd name="T84" fmla="*/ 36 w 221"/>
                <a:gd name="T85" fmla="*/ 34 h 55"/>
                <a:gd name="T86" fmla="*/ 36 w 221"/>
                <a:gd name="T87" fmla="*/ 34 h 55"/>
                <a:gd name="T88" fmla="*/ 23 w 221"/>
                <a:gd name="T89" fmla="*/ 25 h 55"/>
                <a:gd name="T90" fmla="*/ 23 w 221"/>
                <a:gd name="T91" fmla="*/ 25 h 55"/>
                <a:gd name="T92" fmla="*/ 12 w 221"/>
                <a:gd name="T93" fmla="*/ 15 h 55"/>
                <a:gd name="T94" fmla="*/ 1 w 221"/>
                <a:gd name="T95" fmla="*/ 4 h 55"/>
                <a:gd name="T96" fmla="*/ 1 w 221"/>
                <a:gd name="T97" fmla="*/ 4 h 55"/>
                <a:gd name="T98" fmla="*/ 1 w 221"/>
                <a:gd name="T99" fmla="*/ 1 h 55"/>
                <a:gd name="T100" fmla="*/ 1 w 221"/>
                <a:gd name="T101" fmla="*/ 1 h 55"/>
                <a:gd name="T102" fmla="*/ 2 w 221"/>
                <a:gd name="T103" fmla="*/ 0 h 55"/>
                <a:gd name="T104" fmla="*/ 4 w 221"/>
                <a:gd name="T105"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1" h="55">
                  <a:moveTo>
                    <a:pt x="4" y="1"/>
                  </a:moveTo>
                  <a:lnTo>
                    <a:pt x="4" y="1"/>
                  </a:lnTo>
                  <a:cubicBezTo>
                    <a:pt x="11" y="2"/>
                    <a:pt x="17" y="3"/>
                    <a:pt x="22" y="4"/>
                  </a:cubicBezTo>
                  <a:lnTo>
                    <a:pt x="22" y="4"/>
                  </a:lnTo>
                  <a:cubicBezTo>
                    <a:pt x="27" y="5"/>
                    <a:pt x="32" y="5"/>
                    <a:pt x="37" y="7"/>
                  </a:cubicBezTo>
                  <a:lnTo>
                    <a:pt x="37" y="7"/>
                  </a:lnTo>
                  <a:cubicBezTo>
                    <a:pt x="39" y="7"/>
                    <a:pt x="42" y="7"/>
                    <a:pt x="44" y="7"/>
                  </a:cubicBezTo>
                  <a:lnTo>
                    <a:pt x="44" y="7"/>
                  </a:lnTo>
                  <a:cubicBezTo>
                    <a:pt x="47" y="7"/>
                    <a:pt x="48" y="8"/>
                    <a:pt x="51" y="8"/>
                  </a:cubicBezTo>
                  <a:lnTo>
                    <a:pt x="51" y="8"/>
                  </a:lnTo>
                  <a:cubicBezTo>
                    <a:pt x="55" y="8"/>
                    <a:pt x="60" y="9"/>
                    <a:pt x="64" y="10"/>
                  </a:cubicBezTo>
                  <a:lnTo>
                    <a:pt x="64" y="10"/>
                  </a:lnTo>
                  <a:cubicBezTo>
                    <a:pt x="80" y="11"/>
                    <a:pt x="95" y="11"/>
                    <a:pt x="110" y="11"/>
                  </a:cubicBezTo>
                  <a:lnTo>
                    <a:pt x="110" y="11"/>
                  </a:lnTo>
                  <a:cubicBezTo>
                    <a:pt x="125" y="11"/>
                    <a:pt x="139" y="11"/>
                    <a:pt x="156" y="10"/>
                  </a:cubicBezTo>
                  <a:lnTo>
                    <a:pt x="156" y="10"/>
                  </a:lnTo>
                  <a:cubicBezTo>
                    <a:pt x="160" y="9"/>
                    <a:pt x="165" y="8"/>
                    <a:pt x="169" y="8"/>
                  </a:cubicBezTo>
                  <a:lnTo>
                    <a:pt x="169" y="8"/>
                  </a:lnTo>
                  <a:cubicBezTo>
                    <a:pt x="171" y="8"/>
                    <a:pt x="174" y="8"/>
                    <a:pt x="176" y="7"/>
                  </a:cubicBezTo>
                  <a:lnTo>
                    <a:pt x="176" y="7"/>
                  </a:lnTo>
                  <a:cubicBezTo>
                    <a:pt x="178" y="7"/>
                    <a:pt x="180" y="7"/>
                    <a:pt x="183" y="7"/>
                  </a:cubicBezTo>
                  <a:lnTo>
                    <a:pt x="183" y="7"/>
                  </a:lnTo>
                  <a:cubicBezTo>
                    <a:pt x="188" y="5"/>
                    <a:pt x="193" y="5"/>
                    <a:pt x="198" y="4"/>
                  </a:cubicBezTo>
                  <a:lnTo>
                    <a:pt x="198" y="4"/>
                  </a:lnTo>
                  <a:cubicBezTo>
                    <a:pt x="204" y="3"/>
                    <a:pt x="209" y="2"/>
                    <a:pt x="216" y="1"/>
                  </a:cubicBezTo>
                  <a:lnTo>
                    <a:pt x="217" y="0"/>
                  </a:lnTo>
                  <a:lnTo>
                    <a:pt x="217" y="0"/>
                  </a:lnTo>
                  <a:cubicBezTo>
                    <a:pt x="219" y="0"/>
                    <a:pt x="220" y="1"/>
                    <a:pt x="220" y="2"/>
                  </a:cubicBezTo>
                  <a:lnTo>
                    <a:pt x="220" y="2"/>
                  </a:lnTo>
                  <a:cubicBezTo>
                    <a:pt x="220" y="3"/>
                    <a:pt x="220" y="4"/>
                    <a:pt x="219" y="4"/>
                  </a:cubicBezTo>
                  <a:lnTo>
                    <a:pt x="209" y="15"/>
                  </a:lnTo>
                  <a:lnTo>
                    <a:pt x="209" y="15"/>
                  </a:lnTo>
                  <a:cubicBezTo>
                    <a:pt x="205" y="18"/>
                    <a:pt x="201" y="22"/>
                    <a:pt x="197" y="25"/>
                  </a:cubicBezTo>
                  <a:lnTo>
                    <a:pt x="197" y="25"/>
                  </a:lnTo>
                  <a:cubicBezTo>
                    <a:pt x="193" y="28"/>
                    <a:pt x="189" y="31"/>
                    <a:pt x="184" y="34"/>
                  </a:cubicBezTo>
                  <a:lnTo>
                    <a:pt x="184" y="34"/>
                  </a:lnTo>
                  <a:cubicBezTo>
                    <a:pt x="180" y="37"/>
                    <a:pt x="175" y="39"/>
                    <a:pt x="170" y="41"/>
                  </a:cubicBezTo>
                  <a:lnTo>
                    <a:pt x="170" y="41"/>
                  </a:lnTo>
                  <a:cubicBezTo>
                    <a:pt x="152" y="50"/>
                    <a:pt x="131" y="54"/>
                    <a:pt x="110" y="54"/>
                  </a:cubicBezTo>
                  <a:lnTo>
                    <a:pt x="110" y="54"/>
                  </a:lnTo>
                  <a:cubicBezTo>
                    <a:pt x="89" y="54"/>
                    <a:pt x="69" y="50"/>
                    <a:pt x="50" y="41"/>
                  </a:cubicBezTo>
                  <a:lnTo>
                    <a:pt x="50" y="41"/>
                  </a:lnTo>
                  <a:cubicBezTo>
                    <a:pt x="45" y="39"/>
                    <a:pt x="41" y="37"/>
                    <a:pt x="36" y="34"/>
                  </a:cubicBezTo>
                  <a:lnTo>
                    <a:pt x="36" y="34"/>
                  </a:lnTo>
                  <a:cubicBezTo>
                    <a:pt x="32" y="31"/>
                    <a:pt x="27" y="28"/>
                    <a:pt x="23" y="25"/>
                  </a:cubicBezTo>
                  <a:lnTo>
                    <a:pt x="23" y="25"/>
                  </a:lnTo>
                  <a:cubicBezTo>
                    <a:pt x="19" y="22"/>
                    <a:pt x="15" y="18"/>
                    <a:pt x="12" y="15"/>
                  </a:cubicBezTo>
                  <a:lnTo>
                    <a:pt x="1" y="4"/>
                  </a:lnTo>
                  <a:lnTo>
                    <a:pt x="1" y="4"/>
                  </a:lnTo>
                  <a:cubicBezTo>
                    <a:pt x="0" y="3"/>
                    <a:pt x="0" y="2"/>
                    <a:pt x="1" y="1"/>
                  </a:cubicBezTo>
                  <a:lnTo>
                    <a:pt x="1" y="1"/>
                  </a:lnTo>
                  <a:cubicBezTo>
                    <a:pt x="1" y="0"/>
                    <a:pt x="2" y="0"/>
                    <a:pt x="2" y="0"/>
                  </a:cubicBezTo>
                  <a:lnTo>
                    <a:pt x="4" y="1"/>
                  </a:lnTo>
                </a:path>
              </a:pathLst>
            </a:custGeom>
            <a:solidFill>
              <a:schemeClr val="accent4"/>
            </a:solidFill>
            <a:ln>
              <a:noFill/>
            </a:ln>
            <a:effectLst/>
          </p:spPr>
          <p:txBody>
            <a:bodyPr wrap="none" anchor="ctr"/>
            <a:lstStyle/>
            <a:p>
              <a:endParaRPr lang="en-US" dirty="0">
                <a:latin typeface="Poppins" pitchFamily="2" charset="77"/>
              </a:endParaRPr>
            </a:p>
          </p:txBody>
        </p:sp>
        <p:sp>
          <p:nvSpPr>
            <p:cNvPr id="57" name="Freeform 390">
              <a:extLst>
                <a:ext uri="{FF2B5EF4-FFF2-40B4-BE49-F238E27FC236}">
                  <a16:creationId xmlns:a16="http://schemas.microsoft.com/office/drawing/2014/main" id="{B6B10B4A-9378-B345-BC83-68C8583D6B9F}"/>
                </a:ext>
              </a:extLst>
            </p:cNvPr>
            <p:cNvSpPr>
              <a:spLocks noChangeArrowheads="1"/>
            </p:cNvSpPr>
            <p:nvPr/>
          </p:nvSpPr>
          <p:spPr bwMode="auto">
            <a:xfrm>
              <a:off x="15561552" y="5160653"/>
              <a:ext cx="65917" cy="274652"/>
            </a:xfrm>
            <a:custGeom>
              <a:avLst/>
              <a:gdLst>
                <a:gd name="T0" fmla="*/ 0 w 55"/>
                <a:gd name="T1" fmla="*/ 215 h 220"/>
                <a:gd name="T2" fmla="*/ 0 w 55"/>
                <a:gd name="T3" fmla="*/ 215 h 220"/>
                <a:gd name="T4" fmla="*/ 3 w 55"/>
                <a:gd name="T5" fmla="*/ 198 h 220"/>
                <a:gd name="T6" fmla="*/ 3 w 55"/>
                <a:gd name="T7" fmla="*/ 198 h 220"/>
                <a:gd name="T8" fmla="*/ 6 w 55"/>
                <a:gd name="T9" fmla="*/ 183 h 220"/>
                <a:gd name="T10" fmla="*/ 6 w 55"/>
                <a:gd name="T11" fmla="*/ 183 h 220"/>
                <a:gd name="T12" fmla="*/ 6 w 55"/>
                <a:gd name="T13" fmla="*/ 176 h 220"/>
                <a:gd name="T14" fmla="*/ 6 w 55"/>
                <a:gd name="T15" fmla="*/ 176 h 220"/>
                <a:gd name="T16" fmla="*/ 8 w 55"/>
                <a:gd name="T17" fmla="*/ 169 h 220"/>
                <a:gd name="T18" fmla="*/ 8 w 55"/>
                <a:gd name="T19" fmla="*/ 169 h 220"/>
                <a:gd name="T20" fmla="*/ 9 w 55"/>
                <a:gd name="T21" fmla="*/ 156 h 220"/>
                <a:gd name="T22" fmla="*/ 9 w 55"/>
                <a:gd name="T23" fmla="*/ 156 h 220"/>
                <a:gd name="T24" fmla="*/ 11 w 55"/>
                <a:gd name="T25" fmla="*/ 109 h 220"/>
                <a:gd name="T26" fmla="*/ 11 w 55"/>
                <a:gd name="T27" fmla="*/ 109 h 220"/>
                <a:gd name="T28" fmla="*/ 9 w 55"/>
                <a:gd name="T29" fmla="*/ 63 h 220"/>
                <a:gd name="T30" fmla="*/ 9 w 55"/>
                <a:gd name="T31" fmla="*/ 63 h 220"/>
                <a:gd name="T32" fmla="*/ 8 w 55"/>
                <a:gd name="T33" fmla="*/ 51 h 220"/>
                <a:gd name="T34" fmla="*/ 8 w 55"/>
                <a:gd name="T35" fmla="*/ 51 h 220"/>
                <a:gd name="T36" fmla="*/ 7 w 55"/>
                <a:gd name="T37" fmla="*/ 44 h 220"/>
                <a:gd name="T38" fmla="*/ 7 w 55"/>
                <a:gd name="T39" fmla="*/ 44 h 220"/>
                <a:gd name="T40" fmla="*/ 6 w 55"/>
                <a:gd name="T41" fmla="*/ 37 h 220"/>
                <a:gd name="T42" fmla="*/ 6 w 55"/>
                <a:gd name="T43" fmla="*/ 37 h 220"/>
                <a:gd name="T44" fmla="*/ 3 w 55"/>
                <a:gd name="T45" fmla="*/ 21 h 220"/>
                <a:gd name="T46" fmla="*/ 3 w 55"/>
                <a:gd name="T47" fmla="*/ 21 h 220"/>
                <a:gd name="T48" fmla="*/ 0 w 55"/>
                <a:gd name="T49" fmla="*/ 4 h 220"/>
                <a:gd name="T50" fmla="*/ 0 w 55"/>
                <a:gd name="T51" fmla="*/ 2 h 220"/>
                <a:gd name="T52" fmla="*/ 0 w 55"/>
                <a:gd name="T53" fmla="*/ 2 h 220"/>
                <a:gd name="T54" fmla="*/ 2 w 55"/>
                <a:gd name="T55" fmla="*/ 0 h 220"/>
                <a:gd name="T56" fmla="*/ 2 w 55"/>
                <a:gd name="T57" fmla="*/ 0 h 220"/>
                <a:gd name="T58" fmla="*/ 3 w 55"/>
                <a:gd name="T59" fmla="*/ 0 h 220"/>
                <a:gd name="T60" fmla="*/ 14 w 55"/>
                <a:gd name="T61" fmla="*/ 11 h 220"/>
                <a:gd name="T62" fmla="*/ 14 w 55"/>
                <a:gd name="T63" fmla="*/ 11 h 220"/>
                <a:gd name="T64" fmla="*/ 25 w 55"/>
                <a:gd name="T65" fmla="*/ 22 h 220"/>
                <a:gd name="T66" fmla="*/ 25 w 55"/>
                <a:gd name="T67" fmla="*/ 22 h 220"/>
                <a:gd name="T68" fmla="*/ 33 w 55"/>
                <a:gd name="T69" fmla="*/ 35 h 220"/>
                <a:gd name="T70" fmla="*/ 33 w 55"/>
                <a:gd name="T71" fmla="*/ 35 h 220"/>
                <a:gd name="T72" fmla="*/ 41 w 55"/>
                <a:gd name="T73" fmla="*/ 50 h 220"/>
                <a:gd name="T74" fmla="*/ 41 w 55"/>
                <a:gd name="T75" fmla="*/ 50 h 220"/>
                <a:gd name="T76" fmla="*/ 54 w 55"/>
                <a:gd name="T77" fmla="*/ 109 h 220"/>
                <a:gd name="T78" fmla="*/ 54 w 55"/>
                <a:gd name="T79" fmla="*/ 109 h 220"/>
                <a:gd name="T80" fmla="*/ 41 w 55"/>
                <a:gd name="T81" fmla="*/ 170 h 220"/>
                <a:gd name="T82" fmla="*/ 41 w 55"/>
                <a:gd name="T83" fmla="*/ 170 h 220"/>
                <a:gd name="T84" fmla="*/ 33 w 55"/>
                <a:gd name="T85" fmla="*/ 183 h 220"/>
                <a:gd name="T86" fmla="*/ 33 w 55"/>
                <a:gd name="T87" fmla="*/ 183 h 220"/>
                <a:gd name="T88" fmla="*/ 25 w 55"/>
                <a:gd name="T89" fmla="*/ 196 h 220"/>
                <a:gd name="T90" fmla="*/ 25 w 55"/>
                <a:gd name="T91" fmla="*/ 196 h 220"/>
                <a:gd name="T92" fmla="*/ 14 w 55"/>
                <a:gd name="T93" fmla="*/ 208 h 220"/>
                <a:gd name="T94" fmla="*/ 3 w 55"/>
                <a:gd name="T95" fmla="*/ 219 h 220"/>
                <a:gd name="T96" fmla="*/ 3 w 55"/>
                <a:gd name="T97" fmla="*/ 219 h 220"/>
                <a:gd name="T98" fmla="*/ 0 w 55"/>
                <a:gd name="T99" fmla="*/ 218 h 220"/>
                <a:gd name="T100" fmla="*/ 0 w 55"/>
                <a:gd name="T101" fmla="*/ 218 h 220"/>
                <a:gd name="T102" fmla="*/ 0 w 55"/>
                <a:gd name="T103" fmla="*/ 217 h 220"/>
                <a:gd name="T104" fmla="*/ 0 w 55"/>
                <a:gd name="T105" fmla="*/ 21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 h="220">
                  <a:moveTo>
                    <a:pt x="0" y="215"/>
                  </a:moveTo>
                  <a:lnTo>
                    <a:pt x="0" y="215"/>
                  </a:lnTo>
                  <a:cubicBezTo>
                    <a:pt x="1" y="209"/>
                    <a:pt x="2" y="203"/>
                    <a:pt x="3" y="198"/>
                  </a:cubicBezTo>
                  <a:lnTo>
                    <a:pt x="3" y="198"/>
                  </a:lnTo>
                  <a:cubicBezTo>
                    <a:pt x="4" y="193"/>
                    <a:pt x="5" y="188"/>
                    <a:pt x="6" y="183"/>
                  </a:cubicBezTo>
                  <a:lnTo>
                    <a:pt x="6" y="183"/>
                  </a:lnTo>
                  <a:cubicBezTo>
                    <a:pt x="6" y="180"/>
                    <a:pt x="6" y="178"/>
                    <a:pt x="6" y="176"/>
                  </a:cubicBezTo>
                  <a:lnTo>
                    <a:pt x="6" y="176"/>
                  </a:lnTo>
                  <a:cubicBezTo>
                    <a:pt x="7" y="173"/>
                    <a:pt x="7" y="171"/>
                    <a:pt x="8" y="169"/>
                  </a:cubicBezTo>
                  <a:lnTo>
                    <a:pt x="8" y="169"/>
                  </a:lnTo>
                  <a:cubicBezTo>
                    <a:pt x="8" y="164"/>
                    <a:pt x="8" y="160"/>
                    <a:pt x="9" y="156"/>
                  </a:cubicBezTo>
                  <a:lnTo>
                    <a:pt x="9" y="156"/>
                  </a:lnTo>
                  <a:cubicBezTo>
                    <a:pt x="11" y="139"/>
                    <a:pt x="11" y="125"/>
                    <a:pt x="11" y="109"/>
                  </a:cubicBezTo>
                  <a:lnTo>
                    <a:pt x="11" y="109"/>
                  </a:lnTo>
                  <a:cubicBezTo>
                    <a:pt x="11" y="95"/>
                    <a:pt x="11" y="80"/>
                    <a:pt x="9" y="63"/>
                  </a:cubicBezTo>
                  <a:lnTo>
                    <a:pt x="9" y="63"/>
                  </a:lnTo>
                  <a:cubicBezTo>
                    <a:pt x="8" y="59"/>
                    <a:pt x="8" y="55"/>
                    <a:pt x="8" y="51"/>
                  </a:cubicBezTo>
                  <a:lnTo>
                    <a:pt x="8" y="51"/>
                  </a:lnTo>
                  <a:cubicBezTo>
                    <a:pt x="8" y="48"/>
                    <a:pt x="7" y="46"/>
                    <a:pt x="7" y="44"/>
                  </a:cubicBezTo>
                  <a:lnTo>
                    <a:pt x="7" y="44"/>
                  </a:lnTo>
                  <a:cubicBezTo>
                    <a:pt x="6" y="41"/>
                    <a:pt x="6" y="39"/>
                    <a:pt x="6" y="37"/>
                  </a:cubicBezTo>
                  <a:lnTo>
                    <a:pt x="6" y="37"/>
                  </a:lnTo>
                  <a:cubicBezTo>
                    <a:pt x="5" y="32"/>
                    <a:pt x="4" y="27"/>
                    <a:pt x="3" y="21"/>
                  </a:cubicBezTo>
                  <a:lnTo>
                    <a:pt x="3" y="21"/>
                  </a:lnTo>
                  <a:cubicBezTo>
                    <a:pt x="2" y="16"/>
                    <a:pt x="1" y="10"/>
                    <a:pt x="0" y="4"/>
                  </a:cubicBezTo>
                  <a:lnTo>
                    <a:pt x="0" y="2"/>
                  </a:lnTo>
                  <a:lnTo>
                    <a:pt x="0" y="2"/>
                  </a:lnTo>
                  <a:cubicBezTo>
                    <a:pt x="0" y="1"/>
                    <a:pt x="1" y="0"/>
                    <a:pt x="2" y="0"/>
                  </a:cubicBezTo>
                  <a:lnTo>
                    <a:pt x="2" y="0"/>
                  </a:lnTo>
                  <a:lnTo>
                    <a:pt x="3" y="0"/>
                  </a:lnTo>
                  <a:lnTo>
                    <a:pt x="14" y="11"/>
                  </a:lnTo>
                  <a:lnTo>
                    <a:pt x="14" y="11"/>
                  </a:lnTo>
                  <a:cubicBezTo>
                    <a:pt x="18" y="15"/>
                    <a:pt x="21" y="19"/>
                    <a:pt x="25" y="22"/>
                  </a:cubicBezTo>
                  <a:lnTo>
                    <a:pt x="25" y="22"/>
                  </a:lnTo>
                  <a:cubicBezTo>
                    <a:pt x="28" y="27"/>
                    <a:pt x="30" y="31"/>
                    <a:pt x="33" y="35"/>
                  </a:cubicBezTo>
                  <a:lnTo>
                    <a:pt x="33" y="35"/>
                  </a:lnTo>
                  <a:cubicBezTo>
                    <a:pt x="36" y="40"/>
                    <a:pt x="38" y="45"/>
                    <a:pt x="41" y="50"/>
                  </a:cubicBezTo>
                  <a:lnTo>
                    <a:pt x="41" y="50"/>
                  </a:lnTo>
                  <a:cubicBezTo>
                    <a:pt x="49" y="68"/>
                    <a:pt x="54" y="89"/>
                    <a:pt x="54" y="109"/>
                  </a:cubicBezTo>
                  <a:lnTo>
                    <a:pt x="54" y="109"/>
                  </a:lnTo>
                  <a:cubicBezTo>
                    <a:pt x="54" y="130"/>
                    <a:pt x="49" y="151"/>
                    <a:pt x="41" y="170"/>
                  </a:cubicBezTo>
                  <a:lnTo>
                    <a:pt x="41" y="170"/>
                  </a:lnTo>
                  <a:cubicBezTo>
                    <a:pt x="38" y="175"/>
                    <a:pt x="36" y="179"/>
                    <a:pt x="33" y="183"/>
                  </a:cubicBezTo>
                  <a:lnTo>
                    <a:pt x="33" y="183"/>
                  </a:lnTo>
                  <a:cubicBezTo>
                    <a:pt x="30" y="188"/>
                    <a:pt x="28" y="193"/>
                    <a:pt x="25" y="196"/>
                  </a:cubicBezTo>
                  <a:lnTo>
                    <a:pt x="25" y="196"/>
                  </a:lnTo>
                  <a:cubicBezTo>
                    <a:pt x="21" y="200"/>
                    <a:pt x="18" y="204"/>
                    <a:pt x="14" y="208"/>
                  </a:cubicBezTo>
                  <a:lnTo>
                    <a:pt x="3" y="219"/>
                  </a:lnTo>
                  <a:lnTo>
                    <a:pt x="3" y="219"/>
                  </a:lnTo>
                  <a:cubicBezTo>
                    <a:pt x="3" y="219"/>
                    <a:pt x="2" y="219"/>
                    <a:pt x="0" y="218"/>
                  </a:cubicBezTo>
                  <a:lnTo>
                    <a:pt x="0" y="218"/>
                  </a:lnTo>
                  <a:cubicBezTo>
                    <a:pt x="0" y="218"/>
                    <a:pt x="0" y="218"/>
                    <a:pt x="0" y="217"/>
                  </a:cubicBezTo>
                  <a:lnTo>
                    <a:pt x="0" y="215"/>
                  </a:lnTo>
                </a:path>
              </a:pathLst>
            </a:custGeom>
            <a:solidFill>
              <a:schemeClr val="accent3"/>
            </a:solidFill>
            <a:ln>
              <a:noFill/>
            </a:ln>
            <a:effectLst/>
          </p:spPr>
          <p:txBody>
            <a:bodyPr wrap="none" anchor="ctr"/>
            <a:lstStyle/>
            <a:p>
              <a:endParaRPr lang="en-US" dirty="0">
                <a:latin typeface="Poppins" pitchFamily="2" charset="77"/>
              </a:endParaRPr>
            </a:p>
          </p:txBody>
        </p:sp>
        <p:sp>
          <p:nvSpPr>
            <p:cNvPr id="58" name="Freeform 391">
              <a:extLst>
                <a:ext uri="{FF2B5EF4-FFF2-40B4-BE49-F238E27FC236}">
                  <a16:creationId xmlns:a16="http://schemas.microsoft.com/office/drawing/2014/main" id="{139BE7AA-6040-584F-B27F-0A67EDB0CCCE}"/>
                </a:ext>
              </a:extLst>
            </p:cNvPr>
            <p:cNvSpPr>
              <a:spLocks noChangeArrowheads="1"/>
            </p:cNvSpPr>
            <p:nvPr/>
          </p:nvSpPr>
          <p:spPr bwMode="auto">
            <a:xfrm>
              <a:off x="15693386" y="6923917"/>
              <a:ext cx="2224685" cy="159301"/>
            </a:xfrm>
            <a:custGeom>
              <a:avLst/>
              <a:gdLst>
                <a:gd name="T0" fmla="*/ 1786 w 1787"/>
                <a:gd name="T1" fmla="*/ 127 h 128"/>
                <a:gd name="T2" fmla="*/ 0 w 1787"/>
                <a:gd name="T3" fmla="*/ 127 h 128"/>
                <a:gd name="T4" fmla="*/ 0 w 1787"/>
                <a:gd name="T5" fmla="*/ 0 h 128"/>
                <a:gd name="T6" fmla="*/ 1786 w 1787"/>
                <a:gd name="T7" fmla="*/ 0 h 128"/>
                <a:gd name="T8" fmla="*/ 1786 w 1787"/>
                <a:gd name="T9" fmla="*/ 127 h 128"/>
              </a:gdLst>
              <a:ahLst/>
              <a:cxnLst>
                <a:cxn ang="0">
                  <a:pos x="T0" y="T1"/>
                </a:cxn>
                <a:cxn ang="0">
                  <a:pos x="T2" y="T3"/>
                </a:cxn>
                <a:cxn ang="0">
                  <a:pos x="T4" y="T5"/>
                </a:cxn>
                <a:cxn ang="0">
                  <a:pos x="T6" y="T7"/>
                </a:cxn>
                <a:cxn ang="0">
                  <a:pos x="T8" y="T9"/>
                </a:cxn>
              </a:cxnLst>
              <a:rect l="0" t="0" r="r" b="b"/>
              <a:pathLst>
                <a:path w="1787" h="128">
                  <a:moveTo>
                    <a:pt x="1786" y="127"/>
                  </a:moveTo>
                  <a:lnTo>
                    <a:pt x="0" y="127"/>
                  </a:lnTo>
                  <a:lnTo>
                    <a:pt x="0" y="0"/>
                  </a:lnTo>
                  <a:lnTo>
                    <a:pt x="1786" y="0"/>
                  </a:lnTo>
                  <a:lnTo>
                    <a:pt x="1786" y="127"/>
                  </a:lnTo>
                </a:path>
              </a:pathLst>
            </a:custGeom>
            <a:solidFill>
              <a:schemeClr val="accent1"/>
            </a:solidFill>
            <a:ln>
              <a:noFill/>
            </a:ln>
            <a:effectLst/>
          </p:spPr>
          <p:txBody>
            <a:bodyPr wrap="none" anchor="ctr"/>
            <a:lstStyle/>
            <a:p>
              <a:endParaRPr lang="en-US" dirty="0">
                <a:latin typeface="Poppins" pitchFamily="2" charset="77"/>
              </a:endParaRPr>
            </a:p>
          </p:txBody>
        </p:sp>
        <p:sp>
          <p:nvSpPr>
            <p:cNvPr id="59" name="Freeform 392">
              <a:extLst>
                <a:ext uri="{FF2B5EF4-FFF2-40B4-BE49-F238E27FC236}">
                  <a16:creationId xmlns:a16="http://schemas.microsoft.com/office/drawing/2014/main" id="{AFA33F0B-66B7-8A4A-9368-B54FD4CA3A39}"/>
                </a:ext>
              </a:extLst>
            </p:cNvPr>
            <p:cNvSpPr>
              <a:spLocks noChangeArrowheads="1"/>
            </p:cNvSpPr>
            <p:nvPr/>
          </p:nvSpPr>
          <p:spPr bwMode="auto">
            <a:xfrm>
              <a:off x="15984520" y="6451517"/>
              <a:ext cx="252680" cy="472402"/>
            </a:xfrm>
            <a:custGeom>
              <a:avLst/>
              <a:gdLst>
                <a:gd name="T0" fmla="*/ 202 w 203"/>
                <a:gd name="T1" fmla="*/ 0 h 380"/>
                <a:gd name="T2" fmla="*/ 145 w 203"/>
                <a:gd name="T3" fmla="*/ 0 h 380"/>
                <a:gd name="T4" fmla="*/ 88 w 203"/>
                <a:gd name="T5" fmla="*/ 0 h 380"/>
                <a:gd name="T6" fmla="*/ 88 w 203"/>
                <a:gd name="T7" fmla="*/ 0 h 380"/>
                <a:gd name="T8" fmla="*/ 26 w 203"/>
                <a:gd name="T9" fmla="*/ 26 h 380"/>
                <a:gd name="T10" fmla="*/ 26 w 203"/>
                <a:gd name="T11" fmla="*/ 26 h 380"/>
                <a:gd name="T12" fmla="*/ 0 w 203"/>
                <a:gd name="T13" fmla="*/ 88 h 380"/>
                <a:gd name="T14" fmla="*/ 0 w 203"/>
                <a:gd name="T15" fmla="*/ 234 h 380"/>
                <a:gd name="T16" fmla="*/ 0 w 203"/>
                <a:gd name="T17" fmla="*/ 379 h 380"/>
                <a:gd name="T18" fmla="*/ 101 w 203"/>
                <a:gd name="T19" fmla="*/ 379 h 380"/>
                <a:gd name="T20" fmla="*/ 202 w 203"/>
                <a:gd name="T21" fmla="*/ 379 h 380"/>
                <a:gd name="T22" fmla="*/ 202 w 203"/>
                <a:gd name="T23" fmla="*/ 190 h 380"/>
                <a:gd name="T24" fmla="*/ 202 w 203"/>
                <a:gd name="T25"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380">
                  <a:moveTo>
                    <a:pt x="202" y="0"/>
                  </a:moveTo>
                  <a:lnTo>
                    <a:pt x="145" y="0"/>
                  </a:lnTo>
                  <a:lnTo>
                    <a:pt x="88" y="0"/>
                  </a:lnTo>
                  <a:lnTo>
                    <a:pt x="88" y="0"/>
                  </a:lnTo>
                  <a:cubicBezTo>
                    <a:pt x="64" y="0"/>
                    <a:pt x="42" y="10"/>
                    <a:pt x="26" y="26"/>
                  </a:cubicBezTo>
                  <a:lnTo>
                    <a:pt x="26" y="26"/>
                  </a:lnTo>
                  <a:cubicBezTo>
                    <a:pt x="10" y="42"/>
                    <a:pt x="0" y="64"/>
                    <a:pt x="0" y="88"/>
                  </a:cubicBezTo>
                  <a:lnTo>
                    <a:pt x="0" y="234"/>
                  </a:lnTo>
                  <a:lnTo>
                    <a:pt x="0" y="379"/>
                  </a:lnTo>
                  <a:lnTo>
                    <a:pt x="101" y="379"/>
                  </a:lnTo>
                  <a:lnTo>
                    <a:pt x="202" y="379"/>
                  </a:lnTo>
                  <a:lnTo>
                    <a:pt x="202" y="190"/>
                  </a:lnTo>
                  <a:lnTo>
                    <a:pt x="202" y="0"/>
                  </a:lnTo>
                </a:path>
              </a:pathLst>
            </a:custGeom>
            <a:solidFill>
              <a:schemeClr val="accent4"/>
            </a:solidFill>
            <a:ln>
              <a:noFill/>
            </a:ln>
            <a:effectLst/>
          </p:spPr>
          <p:txBody>
            <a:bodyPr wrap="none" anchor="ctr"/>
            <a:lstStyle/>
            <a:p>
              <a:endParaRPr lang="en-US" dirty="0">
                <a:latin typeface="Poppins" pitchFamily="2" charset="77"/>
              </a:endParaRPr>
            </a:p>
          </p:txBody>
        </p:sp>
        <p:sp>
          <p:nvSpPr>
            <p:cNvPr id="60" name="Freeform 393">
              <a:extLst>
                <a:ext uri="{FF2B5EF4-FFF2-40B4-BE49-F238E27FC236}">
                  <a16:creationId xmlns:a16="http://schemas.microsoft.com/office/drawing/2014/main" id="{389F1A35-63C1-644F-B571-A1B72ABC2E12}"/>
                </a:ext>
              </a:extLst>
            </p:cNvPr>
            <p:cNvSpPr>
              <a:spLocks noChangeArrowheads="1"/>
            </p:cNvSpPr>
            <p:nvPr/>
          </p:nvSpPr>
          <p:spPr bwMode="auto">
            <a:xfrm>
              <a:off x="16237198" y="6451517"/>
              <a:ext cx="109861" cy="472402"/>
            </a:xfrm>
            <a:custGeom>
              <a:avLst/>
              <a:gdLst>
                <a:gd name="T0" fmla="*/ 0 w 90"/>
                <a:gd name="T1" fmla="*/ 0 h 380"/>
                <a:gd name="T2" fmla="*/ 0 w 90"/>
                <a:gd name="T3" fmla="*/ 0 h 380"/>
                <a:gd name="T4" fmla="*/ 0 w 90"/>
                <a:gd name="T5" fmla="*/ 0 h 380"/>
                <a:gd name="T6" fmla="*/ 63 w 90"/>
                <a:gd name="T7" fmla="*/ 26 h 380"/>
                <a:gd name="T8" fmla="*/ 63 w 90"/>
                <a:gd name="T9" fmla="*/ 26 h 380"/>
                <a:gd name="T10" fmla="*/ 89 w 90"/>
                <a:gd name="T11" fmla="*/ 88 h 380"/>
                <a:gd name="T12" fmla="*/ 89 w 90"/>
                <a:gd name="T13" fmla="*/ 234 h 380"/>
                <a:gd name="T14" fmla="*/ 89 w 90"/>
                <a:gd name="T15" fmla="*/ 379 h 380"/>
                <a:gd name="T16" fmla="*/ 45 w 90"/>
                <a:gd name="T17" fmla="*/ 379 h 380"/>
                <a:gd name="T18" fmla="*/ 0 w 90"/>
                <a:gd name="T19" fmla="*/ 379 h 380"/>
                <a:gd name="T20" fmla="*/ 0 w 90"/>
                <a:gd name="T21" fmla="*/ 190 h 380"/>
                <a:gd name="T22" fmla="*/ 0 w 90"/>
                <a:gd name="T2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380">
                  <a:moveTo>
                    <a:pt x="0" y="0"/>
                  </a:moveTo>
                  <a:lnTo>
                    <a:pt x="0" y="0"/>
                  </a:lnTo>
                  <a:lnTo>
                    <a:pt x="0" y="0"/>
                  </a:lnTo>
                  <a:cubicBezTo>
                    <a:pt x="25" y="0"/>
                    <a:pt x="47" y="10"/>
                    <a:pt x="63" y="26"/>
                  </a:cubicBezTo>
                  <a:lnTo>
                    <a:pt x="63" y="26"/>
                  </a:lnTo>
                  <a:cubicBezTo>
                    <a:pt x="79" y="42"/>
                    <a:pt x="89" y="64"/>
                    <a:pt x="89" y="88"/>
                  </a:cubicBezTo>
                  <a:lnTo>
                    <a:pt x="89" y="234"/>
                  </a:lnTo>
                  <a:lnTo>
                    <a:pt x="89" y="379"/>
                  </a:lnTo>
                  <a:lnTo>
                    <a:pt x="45" y="379"/>
                  </a:lnTo>
                  <a:lnTo>
                    <a:pt x="0" y="379"/>
                  </a:lnTo>
                  <a:lnTo>
                    <a:pt x="0" y="190"/>
                  </a:lnTo>
                  <a:lnTo>
                    <a:pt x="0" y="0"/>
                  </a:lnTo>
                </a:path>
              </a:pathLst>
            </a:custGeom>
            <a:solidFill>
              <a:schemeClr val="accent3"/>
            </a:solidFill>
            <a:ln>
              <a:noFill/>
            </a:ln>
            <a:effectLst/>
          </p:spPr>
          <p:txBody>
            <a:bodyPr wrap="none" anchor="ctr"/>
            <a:lstStyle/>
            <a:p>
              <a:endParaRPr lang="en-US" dirty="0">
                <a:latin typeface="Poppins" pitchFamily="2" charset="77"/>
              </a:endParaRPr>
            </a:p>
          </p:txBody>
        </p:sp>
        <p:sp>
          <p:nvSpPr>
            <p:cNvPr id="61" name="Freeform 394">
              <a:extLst>
                <a:ext uri="{FF2B5EF4-FFF2-40B4-BE49-F238E27FC236}">
                  <a16:creationId xmlns:a16="http://schemas.microsoft.com/office/drawing/2014/main" id="{10D02D49-0A30-BE45-B1AF-4B145F941029}"/>
                </a:ext>
              </a:extLst>
            </p:cNvPr>
            <p:cNvSpPr>
              <a:spLocks noChangeArrowheads="1"/>
            </p:cNvSpPr>
            <p:nvPr/>
          </p:nvSpPr>
          <p:spPr bwMode="auto">
            <a:xfrm>
              <a:off x="16599741" y="6088976"/>
              <a:ext cx="252680" cy="834943"/>
            </a:xfrm>
            <a:custGeom>
              <a:avLst/>
              <a:gdLst>
                <a:gd name="T0" fmla="*/ 203 w 204"/>
                <a:gd name="T1" fmla="*/ 0 h 672"/>
                <a:gd name="T2" fmla="*/ 146 w 204"/>
                <a:gd name="T3" fmla="*/ 0 h 672"/>
                <a:gd name="T4" fmla="*/ 89 w 204"/>
                <a:gd name="T5" fmla="*/ 0 h 672"/>
                <a:gd name="T6" fmla="*/ 89 w 204"/>
                <a:gd name="T7" fmla="*/ 0 h 672"/>
                <a:gd name="T8" fmla="*/ 26 w 204"/>
                <a:gd name="T9" fmla="*/ 25 h 672"/>
                <a:gd name="T10" fmla="*/ 26 w 204"/>
                <a:gd name="T11" fmla="*/ 25 h 672"/>
                <a:gd name="T12" fmla="*/ 0 w 204"/>
                <a:gd name="T13" fmla="*/ 88 h 672"/>
                <a:gd name="T14" fmla="*/ 0 w 204"/>
                <a:gd name="T15" fmla="*/ 380 h 672"/>
                <a:gd name="T16" fmla="*/ 0 w 204"/>
                <a:gd name="T17" fmla="*/ 671 h 672"/>
                <a:gd name="T18" fmla="*/ 102 w 204"/>
                <a:gd name="T19" fmla="*/ 671 h 672"/>
                <a:gd name="T20" fmla="*/ 203 w 204"/>
                <a:gd name="T21" fmla="*/ 671 h 672"/>
                <a:gd name="T22" fmla="*/ 203 w 204"/>
                <a:gd name="T23" fmla="*/ 336 h 672"/>
                <a:gd name="T24" fmla="*/ 203 w 204"/>
                <a:gd name="T25"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672">
                  <a:moveTo>
                    <a:pt x="203" y="0"/>
                  </a:moveTo>
                  <a:lnTo>
                    <a:pt x="146" y="0"/>
                  </a:lnTo>
                  <a:lnTo>
                    <a:pt x="89" y="0"/>
                  </a:lnTo>
                  <a:lnTo>
                    <a:pt x="89" y="0"/>
                  </a:lnTo>
                  <a:cubicBezTo>
                    <a:pt x="64" y="0"/>
                    <a:pt x="42" y="10"/>
                    <a:pt x="26" y="25"/>
                  </a:cubicBezTo>
                  <a:lnTo>
                    <a:pt x="26" y="25"/>
                  </a:lnTo>
                  <a:cubicBezTo>
                    <a:pt x="11" y="42"/>
                    <a:pt x="0" y="64"/>
                    <a:pt x="0" y="88"/>
                  </a:cubicBezTo>
                  <a:lnTo>
                    <a:pt x="0" y="380"/>
                  </a:lnTo>
                  <a:lnTo>
                    <a:pt x="0" y="671"/>
                  </a:lnTo>
                  <a:lnTo>
                    <a:pt x="102" y="671"/>
                  </a:lnTo>
                  <a:lnTo>
                    <a:pt x="203" y="671"/>
                  </a:lnTo>
                  <a:lnTo>
                    <a:pt x="203" y="336"/>
                  </a:lnTo>
                  <a:lnTo>
                    <a:pt x="203" y="0"/>
                  </a:lnTo>
                </a:path>
              </a:pathLst>
            </a:custGeom>
            <a:solidFill>
              <a:schemeClr val="accent4"/>
            </a:solidFill>
            <a:ln>
              <a:noFill/>
            </a:ln>
            <a:effectLst/>
          </p:spPr>
          <p:txBody>
            <a:bodyPr wrap="none" anchor="ctr"/>
            <a:lstStyle/>
            <a:p>
              <a:endParaRPr lang="en-US" dirty="0">
                <a:latin typeface="Poppins" pitchFamily="2" charset="77"/>
              </a:endParaRPr>
            </a:p>
          </p:txBody>
        </p:sp>
        <p:sp>
          <p:nvSpPr>
            <p:cNvPr id="62" name="Freeform 395">
              <a:extLst>
                <a:ext uri="{FF2B5EF4-FFF2-40B4-BE49-F238E27FC236}">
                  <a16:creationId xmlns:a16="http://schemas.microsoft.com/office/drawing/2014/main" id="{77EDDADD-BD78-8B47-9F3B-8858445C89BA}"/>
                </a:ext>
              </a:extLst>
            </p:cNvPr>
            <p:cNvSpPr>
              <a:spLocks noChangeArrowheads="1"/>
            </p:cNvSpPr>
            <p:nvPr/>
          </p:nvSpPr>
          <p:spPr bwMode="auto">
            <a:xfrm>
              <a:off x="16852420" y="6088976"/>
              <a:ext cx="109861" cy="834943"/>
            </a:xfrm>
            <a:custGeom>
              <a:avLst/>
              <a:gdLst>
                <a:gd name="T0" fmla="*/ 0 w 90"/>
                <a:gd name="T1" fmla="*/ 0 h 672"/>
                <a:gd name="T2" fmla="*/ 0 w 90"/>
                <a:gd name="T3" fmla="*/ 0 h 672"/>
                <a:gd name="T4" fmla="*/ 0 w 90"/>
                <a:gd name="T5" fmla="*/ 0 h 672"/>
                <a:gd name="T6" fmla="*/ 63 w 90"/>
                <a:gd name="T7" fmla="*/ 25 h 672"/>
                <a:gd name="T8" fmla="*/ 63 w 90"/>
                <a:gd name="T9" fmla="*/ 25 h 672"/>
                <a:gd name="T10" fmla="*/ 89 w 90"/>
                <a:gd name="T11" fmla="*/ 88 h 672"/>
                <a:gd name="T12" fmla="*/ 89 w 90"/>
                <a:gd name="T13" fmla="*/ 380 h 672"/>
                <a:gd name="T14" fmla="*/ 89 w 90"/>
                <a:gd name="T15" fmla="*/ 671 h 672"/>
                <a:gd name="T16" fmla="*/ 44 w 90"/>
                <a:gd name="T17" fmla="*/ 671 h 672"/>
                <a:gd name="T18" fmla="*/ 0 w 90"/>
                <a:gd name="T19" fmla="*/ 671 h 672"/>
                <a:gd name="T20" fmla="*/ 0 w 90"/>
                <a:gd name="T21" fmla="*/ 336 h 672"/>
                <a:gd name="T22" fmla="*/ 0 w 90"/>
                <a:gd name="T23"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672">
                  <a:moveTo>
                    <a:pt x="0" y="0"/>
                  </a:moveTo>
                  <a:lnTo>
                    <a:pt x="0" y="0"/>
                  </a:lnTo>
                  <a:lnTo>
                    <a:pt x="0" y="0"/>
                  </a:lnTo>
                  <a:cubicBezTo>
                    <a:pt x="25" y="0"/>
                    <a:pt x="46" y="10"/>
                    <a:pt x="63" y="25"/>
                  </a:cubicBezTo>
                  <a:lnTo>
                    <a:pt x="63" y="25"/>
                  </a:lnTo>
                  <a:cubicBezTo>
                    <a:pt x="79" y="42"/>
                    <a:pt x="89" y="64"/>
                    <a:pt x="89" y="88"/>
                  </a:cubicBezTo>
                  <a:lnTo>
                    <a:pt x="89" y="380"/>
                  </a:lnTo>
                  <a:lnTo>
                    <a:pt x="89" y="671"/>
                  </a:lnTo>
                  <a:lnTo>
                    <a:pt x="44" y="671"/>
                  </a:lnTo>
                  <a:lnTo>
                    <a:pt x="0" y="671"/>
                  </a:lnTo>
                  <a:lnTo>
                    <a:pt x="0" y="336"/>
                  </a:lnTo>
                  <a:lnTo>
                    <a:pt x="0" y="0"/>
                  </a:lnTo>
                </a:path>
              </a:pathLst>
            </a:custGeom>
            <a:solidFill>
              <a:schemeClr val="accent3"/>
            </a:solidFill>
            <a:ln>
              <a:noFill/>
            </a:ln>
            <a:effectLst/>
          </p:spPr>
          <p:txBody>
            <a:bodyPr wrap="none" anchor="ctr"/>
            <a:lstStyle/>
            <a:p>
              <a:endParaRPr lang="en-US" dirty="0">
                <a:latin typeface="Poppins" pitchFamily="2" charset="77"/>
              </a:endParaRPr>
            </a:p>
          </p:txBody>
        </p:sp>
        <p:sp>
          <p:nvSpPr>
            <p:cNvPr id="63" name="Freeform 396">
              <a:extLst>
                <a:ext uri="{FF2B5EF4-FFF2-40B4-BE49-F238E27FC236}">
                  <a16:creationId xmlns:a16="http://schemas.microsoft.com/office/drawing/2014/main" id="{10E4C1D5-1BF1-7346-937B-343680C8FF18}"/>
                </a:ext>
              </a:extLst>
            </p:cNvPr>
            <p:cNvSpPr>
              <a:spLocks noChangeArrowheads="1"/>
            </p:cNvSpPr>
            <p:nvPr/>
          </p:nvSpPr>
          <p:spPr bwMode="auto">
            <a:xfrm>
              <a:off x="17214963" y="5649530"/>
              <a:ext cx="252680" cy="1274386"/>
            </a:xfrm>
            <a:custGeom>
              <a:avLst/>
              <a:gdLst>
                <a:gd name="T0" fmla="*/ 203 w 204"/>
                <a:gd name="T1" fmla="*/ 0 h 1023"/>
                <a:gd name="T2" fmla="*/ 145 w 204"/>
                <a:gd name="T3" fmla="*/ 0 h 1023"/>
                <a:gd name="T4" fmla="*/ 88 w 204"/>
                <a:gd name="T5" fmla="*/ 0 h 1023"/>
                <a:gd name="T6" fmla="*/ 88 w 204"/>
                <a:gd name="T7" fmla="*/ 0 h 1023"/>
                <a:gd name="T8" fmla="*/ 26 w 204"/>
                <a:gd name="T9" fmla="*/ 25 h 1023"/>
                <a:gd name="T10" fmla="*/ 26 w 204"/>
                <a:gd name="T11" fmla="*/ 25 h 1023"/>
                <a:gd name="T12" fmla="*/ 0 w 204"/>
                <a:gd name="T13" fmla="*/ 88 h 1023"/>
                <a:gd name="T14" fmla="*/ 0 w 204"/>
                <a:gd name="T15" fmla="*/ 556 h 1023"/>
                <a:gd name="T16" fmla="*/ 0 w 204"/>
                <a:gd name="T17" fmla="*/ 1022 h 1023"/>
                <a:gd name="T18" fmla="*/ 101 w 204"/>
                <a:gd name="T19" fmla="*/ 1022 h 1023"/>
                <a:gd name="T20" fmla="*/ 203 w 204"/>
                <a:gd name="T21" fmla="*/ 1022 h 1023"/>
                <a:gd name="T22" fmla="*/ 203 w 204"/>
                <a:gd name="T23" fmla="*/ 512 h 1023"/>
                <a:gd name="T24" fmla="*/ 203 w 204"/>
                <a:gd name="T25" fmla="*/ 0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023">
                  <a:moveTo>
                    <a:pt x="203" y="0"/>
                  </a:moveTo>
                  <a:lnTo>
                    <a:pt x="145" y="0"/>
                  </a:lnTo>
                  <a:lnTo>
                    <a:pt x="88" y="0"/>
                  </a:lnTo>
                  <a:lnTo>
                    <a:pt x="88" y="0"/>
                  </a:lnTo>
                  <a:cubicBezTo>
                    <a:pt x="64" y="0"/>
                    <a:pt x="42" y="9"/>
                    <a:pt x="26" y="25"/>
                  </a:cubicBezTo>
                  <a:lnTo>
                    <a:pt x="26" y="25"/>
                  </a:lnTo>
                  <a:cubicBezTo>
                    <a:pt x="10" y="41"/>
                    <a:pt x="0" y="63"/>
                    <a:pt x="0" y="88"/>
                  </a:cubicBezTo>
                  <a:lnTo>
                    <a:pt x="0" y="556"/>
                  </a:lnTo>
                  <a:lnTo>
                    <a:pt x="0" y="1022"/>
                  </a:lnTo>
                  <a:lnTo>
                    <a:pt x="101" y="1022"/>
                  </a:lnTo>
                  <a:lnTo>
                    <a:pt x="203" y="1022"/>
                  </a:lnTo>
                  <a:lnTo>
                    <a:pt x="203" y="512"/>
                  </a:lnTo>
                  <a:lnTo>
                    <a:pt x="203" y="0"/>
                  </a:lnTo>
                </a:path>
              </a:pathLst>
            </a:custGeom>
            <a:solidFill>
              <a:schemeClr val="accent4"/>
            </a:solidFill>
            <a:ln>
              <a:noFill/>
            </a:ln>
            <a:effectLst/>
          </p:spPr>
          <p:txBody>
            <a:bodyPr wrap="none" anchor="ctr"/>
            <a:lstStyle/>
            <a:p>
              <a:endParaRPr lang="en-US" dirty="0">
                <a:latin typeface="Poppins" pitchFamily="2" charset="77"/>
              </a:endParaRPr>
            </a:p>
          </p:txBody>
        </p:sp>
        <p:sp>
          <p:nvSpPr>
            <p:cNvPr id="64" name="Freeform 397">
              <a:extLst>
                <a:ext uri="{FF2B5EF4-FFF2-40B4-BE49-F238E27FC236}">
                  <a16:creationId xmlns:a16="http://schemas.microsoft.com/office/drawing/2014/main" id="{D4F4DF3A-F4AB-5F4B-BC36-C7B49D2DC50E}"/>
                </a:ext>
              </a:extLst>
            </p:cNvPr>
            <p:cNvSpPr>
              <a:spLocks noChangeArrowheads="1"/>
            </p:cNvSpPr>
            <p:nvPr/>
          </p:nvSpPr>
          <p:spPr bwMode="auto">
            <a:xfrm>
              <a:off x="17467641" y="5649530"/>
              <a:ext cx="109861" cy="1274386"/>
            </a:xfrm>
            <a:custGeom>
              <a:avLst/>
              <a:gdLst>
                <a:gd name="T0" fmla="*/ 0 w 89"/>
                <a:gd name="T1" fmla="*/ 0 h 1023"/>
                <a:gd name="T2" fmla="*/ 0 w 89"/>
                <a:gd name="T3" fmla="*/ 0 h 1023"/>
                <a:gd name="T4" fmla="*/ 0 w 89"/>
                <a:gd name="T5" fmla="*/ 0 h 1023"/>
                <a:gd name="T6" fmla="*/ 62 w 89"/>
                <a:gd name="T7" fmla="*/ 25 h 1023"/>
                <a:gd name="T8" fmla="*/ 62 w 89"/>
                <a:gd name="T9" fmla="*/ 25 h 1023"/>
                <a:gd name="T10" fmla="*/ 88 w 89"/>
                <a:gd name="T11" fmla="*/ 88 h 1023"/>
                <a:gd name="T12" fmla="*/ 88 w 89"/>
                <a:gd name="T13" fmla="*/ 556 h 1023"/>
                <a:gd name="T14" fmla="*/ 88 w 89"/>
                <a:gd name="T15" fmla="*/ 1022 h 1023"/>
                <a:gd name="T16" fmla="*/ 44 w 89"/>
                <a:gd name="T17" fmla="*/ 1022 h 1023"/>
                <a:gd name="T18" fmla="*/ 0 w 89"/>
                <a:gd name="T19" fmla="*/ 1022 h 1023"/>
                <a:gd name="T20" fmla="*/ 0 w 89"/>
                <a:gd name="T21" fmla="*/ 512 h 1023"/>
                <a:gd name="T22" fmla="*/ 0 w 89"/>
                <a:gd name="T23" fmla="*/ 0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23">
                  <a:moveTo>
                    <a:pt x="0" y="0"/>
                  </a:moveTo>
                  <a:lnTo>
                    <a:pt x="0" y="0"/>
                  </a:lnTo>
                  <a:lnTo>
                    <a:pt x="0" y="0"/>
                  </a:lnTo>
                  <a:cubicBezTo>
                    <a:pt x="24" y="0"/>
                    <a:pt x="46" y="9"/>
                    <a:pt x="62" y="25"/>
                  </a:cubicBezTo>
                  <a:lnTo>
                    <a:pt x="62" y="25"/>
                  </a:lnTo>
                  <a:cubicBezTo>
                    <a:pt x="78" y="41"/>
                    <a:pt x="88" y="63"/>
                    <a:pt x="88" y="88"/>
                  </a:cubicBezTo>
                  <a:lnTo>
                    <a:pt x="88" y="556"/>
                  </a:lnTo>
                  <a:lnTo>
                    <a:pt x="88" y="1022"/>
                  </a:lnTo>
                  <a:lnTo>
                    <a:pt x="44" y="1022"/>
                  </a:lnTo>
                  <a:lnTo>
                    <a:pt x="0" y="1022"/>
                  </a:lnTo>
                  <a:lnTo>
                    <a:pt x="0" y="512"/>
                  </a:lnTo>
                  <a:lnTo>
                    <a:pt x="0" y="0"/>
                  </a:lnTo>
                </a:path>
              </a:pathLst>
            </a:custGeom>
            <a:solidFill>
              <a:schemeClr val="accent3"/>
            </a:solidFill>
            <a:ln>
              <a:noFill/>
            </a:ln>
            <a:effectLst/>
          </p:spPr>
          <p:txBody>
            <a:bodyPr wrap="none" anchor="ctr"/>
            <a:lstStyle/>
            <a:p>
              <a:endParaRPr lang="en-US" dirty="0">
                <a:latin typeface="Poppins" pitchFamily="2" charset="77"/>
              </a:endParaRPr>
            </a:p>
          </p:txBody>
        </p:sp>
        <p:sp>
          <p:nvSpPr>
            <p:cNvPr id="65" name="Freeform 64">
              <a:extLst>
                <a:ext uri="{FF2B5EF4-FFF2-40B4-BE49-F238E27FC236}">
                  <a16:creationId xmlns:a16="http://schemas.microsoft.com/office/drawing/2014/main" id="{311FFF6E-6886-8C46-AF9E-CD61C7A18FB2}"/>
                </a:ext>
              </a:extLst>
            </p:cNvPr>
            <p:cNvSpPr>
              <a:spLocks noChangeArrowheads="1"/>
            </p:cNvSpPr>
            <p:nvPr/>
          </p:nvSpPr>
          <p:spPr bwMode="auto">
            <a:xfrm>
              <a:off x="15886895" y="5436304"/>
              <a:ext cx="1296276" cy="893120"/>
            </a:xfrm>
            <a:custGeom>
              <a:avLst/>
              <a:gdLst>
                <a:gd name="connsiteX0" fmla="*/ 146493 w 1296276"/>
                <a:gd name="connsiteY0" fmla="*/ 777256 h 893120"/>
                <a:gd name="connsiteX1" fmla="*/ 164022 w 1296276"/>
                <a:gd name="connsiteY1" fmla="*/ 780993 h 893120"/>
                <a:gd name="connsiteX2" fmla="*/ 160265 w 1296276"/>
                <a:gd name="connsiteY2" fmla="*/ 797190 h 893120"/>
                <a:gd name="connsiteX3" fmla="*/ 17529 w 1296276"/>
                <a:gd name="connsiteY3" fmla="*/ 891875 h 893120"/>
                <a:gd name="connsiteX4" fmla="*/ 11269 w 1296276"/>
                <a:gd name="connsiteY4" fmla="*/ 893120 h 893120"/>
                <a:gd name="connsiteX5" fmla="*/ 1252 w 1296276"/>
                <a:gd name="connsiteY5" fmla="*/ 888137 h 893120"/>
                <a:gd name="connsiteX6" fmla="*/ 5008 w 1296276"/>
                <a:gd name="connsiteY6" fmla="*/ 871941 h 893120"/>
                <a:gd name="connsiteX7" fmla="*/ 530088 w 1296276"/>
                <a:gd name="connsiteY7" fmla="*/ 523443 h 893120"/>
                <a:gd name="connsiteX8" fmla="*/ 545041 w 1296276"/>
                <a:gd name="connsiteY8" fmla="*/ 525938 h 893120"/>
                <a:gd name="connsiteX9" fmla="*/ 542549 w 1296276"/>
                <a:gd name="connsiteY9" fmla="*/ 543406 h 893120"/>
                <a:gd name="connsiteX10" fmla="*/ 293337 w 1296276"/>
                <a:gd name="connsiteY10" fmla="*/ 710602 h 893120"/>
                <a:gd name="connsiteX11" fmla="*/ 287107 w 1296276"/>
                <a:gd name="connsiteY11" fmla="*/ 711850 h 893120"/>
                <a:gd name="connsiteX12" fmla="*/ 277138 w 1296276"/>
                <a:gd name="connsiteY12" fmla="*/ 705611 h 893120"/>
                <a:gd name="connsiteX13" fmla="*/ 279630 w 1296276"/>
                <a:gd name="connsiteY13" fmla="*/ 690638 h 893120"/>
                <a:gd name="connsiteX14" fmla="*/ 921194 w 1296276"/>
                <a:gd name="connsiteY14" fmla="*/ 265007 h 893120"/>
                <a:gd name="connsiteX15" fmla="*/ 928826 w 1296276"/>
                <a:gd name="connsiteY15" fmla="*/ 270154 h 893120"/>
                <a:gd name="connsiteX16" fmla="*/ 925088 w 1296276"/>
                <a:gd name="connsiteY16" fmla="*/ 286374 h 893120"/>
                <a:gd name="connsiteX17" fmla="*/ 675877 w 1296276"/>
                <a:gd name="connsiteY17" fmla="*/ 453570 h 893120"/>
                <a:gd name="connsiteX18" fmla="*/ 669647 w 1296276"/>
                <a:gd name="connsiteY18" fmla="*/ 454817 h 893120"/>
                <a:gd name="connsiteX19" fmla="*/ 659678 w 1296276"/>
                <a:gd name="connsiteY19" fmla="*/ 449827 h 893120"/>
                <a:gd name="connsiteX20" fmla="*/ 663416 w 1296276"/>
                <a:gd name="connsiteY20" fmla="*/ 433606 h 893120"/>
                <a:gd name="connsiteX21" fmla="*/ 912628 w 1296276"/>
                <a:gd name="connsiteY21" fmla="*/ 266410 h 893120"/>
                <a:gd name="connsiteX22" fmla="*/ 921194 w 1296276"/>
                <a:gd name="connsiteY22" fmla="*/ 265007 h 893120"/>
                <a:gd name="connsiteX23" fmla="*/ 1185934 w 1296276"/>
                <a:gd name="connsiteY23" fmla="*/ 85133 h 893120"/>
                <a:gd name="connsiteX24" fmla="*/ 1202210 w 1296276"/>
                <a:gd name="connsiteY24" fmla="*/ 87625 h 893120"/>
                <a:gd name="connsiteX25" fmla="*/ 1199706 w 1296276"/>
                <a:gd name="connsiteY25" fmla="*/ 105067 h 893120"/>
                <a:gd name="connsiteX26" fmla="*/ 1056966 w 1296276"/>
                <a:gd name="connsiteY26" fmla="*/ 199752 h 893120"/>
                <a:gd name="connsiteX27" fmla="*/ 1050706 w 1296276"/>
                <a:gd name="connsiteY27" fmla="*/ 200997 h 893120"/>
                <a:gd name="connsiteX28" fmla="*/ 1040690 w 1296276"/>
                <a:gd name="connsiteY28" fmla="*/ 196014 h 893120"/>
                <a:gd name="connsiteX29" fmla="*/ 1044446 w 1296276"/>
                <a:gd name="connsiteY29" fmla="*/ 179818 h 893120"/>
                <a:gd name="connsiteX30" fmla="*/ 1184634 w 1296276"/>
                <a:gd name="connsiteY30" fmla="*/ 235 h 893120"/>
                <a:gd name="connsiteX31" fmla="*/ 1262758 w 1296276"/>
                <a:gd name="connsiteY31" fmla="*/ 17523 h 893120"/>
                <a:gd name="connsiteX32" fmla="*/ 1295716 w 1296276"/>
                <a:gd name="connsiteY32" fmla="*/ 66918 h 893120"/>
                <a:gd name="connsiteX33" fmla="*/ 1281068 w 1296276"/>
                <a:gd name="connsiteY33" fmla="*/ 147183 h 893120"/>
                <a:gd name="connsiteX34" fmla="*/ 1268862 w 1296276"/>
                <a:gd name="connsiteY34" fmla="*/ 157062 h 893120"/>
                <a:gd name="connsiteX35" fmla="*/ 1266420 w 1296276"/>
                <a:gd name="connsiteY35" fmla="*/ 155828 h 893120"/>
                <a:gd name="connsiteX36" fmla="*/ 1257876 w 1296276"/>
                <a:gd name="connsiteY36" fmla="*/ 142244 h 893120"/>
                <a:gd name="connsiteX37" fmla="*/ 1272524 w 1296276"/>
                <a:gd name="connsiteY37" fmla="*/ 63213 h 893120"/>
                <a:gd name="connsiteX38" fmla="*/ 1257876 w 1296276"/>
                <a:gd name="connsiteY38" fmla="*/ 40986 h 893120"/>
                <a:gd name="connsiteX39" fmla="*/ 1179752 w 1296276"/>
                <a:gd name="connsiteY39" fmla="*/ 23697 h 893120"/>
                <a:gd name="connsiteX40" fmla="*/ 1169986 w 1296276"/>
                <a:gd name="connsiteY40" fmla="*/ 10114 h 893120"/>
                <a:gd name="connsiteX41" fmla="*/ 1184634 w 1296276"/>
                <a:gd name="connsiteY41" fmla="*/ 235 h 89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96276" h="893120">
                  <a:moveTo>
                    <a:pt x="146493" y="777256"/>
                  </a:moveTo>
                  <a:cubicBezTo>
                    <a:pt x="151501" y="773518"/>
                    <a:pt x="159013" y="774764"/>
                    <a:pt x="164022" y="780993"/>
                  </a:cubicBezTo>
                  <a:cubicBezTo>
                    <a:pt x="167778" y="785977"/>
                    <a:pt x="165274" y="793452"/>
                    <a:pt x="160265" y="797190"/>
                  </a:cubicBezTo>
                  <a:lnTo>
                    <a:pt x="17529" y="891875"/>
                  </a:lnTo>
                  <a:cubicBezTo>
                    <a:pt x="15025" y="893120"/>
                    <a:pt x="13773" y="893120"/>
                    <a:pt x="11269" y="893120"/>
                  </a:cubicBezTo>
                  <a:cubicBezTo>
                    <a:pt x="7513" y="893120"/>
                    <a:pt x="3756" y="891875"/>
                    <a:pt x="1252" y="888137"/>
                  </a:cubicBezTo>
                  <a:cubicBezTo>
                    <a:pt x="-1252" y="883154"/>
                    <a:pt x="0" y="875678"/>
                    <a:pt x="5008" y="871941"/>
                  </a:cubicBezTo>
                  <a:close/>
                  <a:moveTo>
                    <a:pt x="530088" y="523443"/>
                  </a:moveTo>
                  <a:cubicBezTo>
                    <a:pt x="535072" y="519699"/>
                    <a:pt x="542549" y="520947"/>
                    <a:pt x="545041" y="525938"/>
                  </a:cubicBezTo>
                  <a:cubicBezTo>
                    <a:pt x="550025" y="532177"/>
                    <a:pt x="547533" y="539663"/>
                    <a:pt x="542549" y="543406"/>
                  </a:cubicBezTo>
                  <a:lnTo>
                    <a:pt x="293337" y="710602"/>
                  </a:lnTo>
                  <a:cubicBezTo>
                    <a:pt x="290845" y="710602"/>
                    <a:pt x="288353" y="711850"/>
                    <a:pt x="287107" y="711850"/>
                  </a:cubicBezTo>
                  <a:cubicBezTo>
                    <a:pt x="283368" y="711850"/>
                    <a:pt x="278384" y="710602"/>
                    <a:pt x="277138" y="705611"/>
                  </a:cubicBezTo>
                  <a:cubicBezTo>
                    <a:pt x="273400" y="700620"/>
                    <a:pt x="274646" y="694381"/>
                    <a:pt x="279630" y="690638"/>
                  </a:cubicBezTo>
                  <a:close/>
                  <a:moveTo>
                    <a:pt x="921194" y="265007"/>
                  </a:moveTo>
                  <a:cubicBezTo>
                    <a:pt x="924154" y="265787"/>
                    <a:pt x="926956" y="267658"/>
                    <a:pt x="928826" y="270154"/>
                  </a:cubicBezTo>
                  <a:cubicBezTo>
                    <a:pt x="931318" y="275145"/>
                    <a:pt x="930072" y="282631"/>
                    <a:pt x="925088" y="286374"/>
                  </a:cubicBezTo>
                  <a:lnTo>
                    <a:pt x="675877" y="453570"/>
                  </a:lnTo>
                  <a:cubicBezTo>
                    <a:pt x="673385" y="454817"/>
                    <a:pt x="672139" y="454817"/>
                    <a:pt x="669647" y="454817"/>
                  </a:cubicBezTo>
                  <a:cubicBezTo>
                    <a:pt x="665908" y="454817"/>
                    <a:pt x="662170" y="453570"/>
                    <a:pt x="659678" y="449827"/>
                  </a:cubicBezTo>
                  <a:cubicBezTo>
                    <a:pt x="655940" y="444836"/>
                    <a:pt x="657186" y="437349"/>
                    <a:pt x="663416" y="433606"/>
                  </a:cubicBezTo>
                  <a:lnTo>
                    <a:pt x="912628" y="266410"/>
                  </a:lnTo>
                  <a:cubicBezTo>
                    <a:pt x="915120" y="264539"/>
                    <a:pt x="918234" y="264227"/>
                    <a:pt x="921194" y="265007"/>
                  </a:cubicBezTo>
                  <a:close/>
                  <a:moveTo>
                    <a:pt x="1185934" y="85133"/>
                  </a:moveTo>
                  <a:cubicBezTo>
                    <a:pt x="1192194" y="81395"/>
                    <a:pt x="1198454" y="82641"/>
                    <a:pt x="1202210" y="87625"/>
                  </a:cubicBezTo>
                  <a:cubicBezTo>
                    <a:pt x="1205966" y="93854"/>
                    <a:pt x="1204714" y="101329"/>
                    <a:pt x="1199706" y="105067"/>
                  </a:cubicBezTo>
                  <a:lnTo>
                    <a:pt x="1056966" y="199752"/>
                  </a:lnTo>
                  <a:cubicBezTo>
                    <a:pt x="1055714" y="200997"/>
                    <a:pt x="1053210" y="200997"/>
                    <a:pt x="1050706" y="200997"/>
                  </a:cubicBezTo>
                  <a:cubicBezTo>
                    <a:pt x="1046950" y="200997"/>
                    <a:pt x="1043194" y="199752"/>
                    <a:pt x="1040690" y="196014"/>
                  </a:cubicBezTo>
                  <a:cubicBezTo>
                    <a:pt x="1036932" y="189785"/>
                    <a:pt x="1038186" y="183555"/>
                    <a:pt x="1044446" y="179818"/>
                  </a:cubicBezTo>
                  <a:close/>
                  <a:moveTo>
                    <a:pt x="1184634" y="235"/>
                  </a:moveTo>
                  <a:lnTo>
                    <a:pt x="1262758" y="17523"/>
                  </a:lnTo>
                  <a:cubicBezTo>
                    <a:pt x="1284730" y="22463"/>
                    <a:pt x="1299378" y="43455"/>
                    <a:pt x="1295716" y="66918"/>
                  </a:cubicBezTo>
                  <a:lnTo>
                    <a:pt x="1281068" y="147183"/>
                  </a:lnTo>
                  <a:cubicBezTo>
                    <a:pt x="1279848" y="152123"/>
                    <a:pt x="1274964" y="157062"/>
                    <a:pt x="1268862" y="157062"/>
                  </a:cubicBezTo>
                  <a:cubicBezTo>
                    <a:pt x="1268862" y="157062"/>
                    <a:pt x="1267640" y="155828"/>
                    <a:pt x="1266420" y="155828"/>
                  </a:cubicBezTo>
                  <a:cubicBezTo>
                    <a:pt x="1260316" y="155828"/>
                    <a:pt x="1256654" y="149653"/>
                    <a:pt x="1257876" y="142244"/>
                  </a:cubicBezTo>
                  <a:lnTo>
                    <a:pt x="1272524" y="63213"/>
                  </a:lnTo>
                  <a:cubicBezTo>
                    <a:pt x="1274964" y="53334"/>
                    <a:pt x="1267640" y="43455"/>
                    <a:pt x="1257876" y="40986"/>
                  </a:cubicBezTo>
                  <a:lnTo>
                    <a:pt x="1179752" y="23697"/>
                  </a:lnTo>
                  <a:cubicBezTo>
                    <a:pt x="1173648" y="21228"/>
                    <a:pt x="1168766" y="16288"/>
                    <a:pt x="1169986" y="10114"/>
                  </a:cubicBezTo>
                  <a:cubicBezTo>
                    <a:pt x="1172428" y="2705"/>
                    <a:pt x="1178532" y="-1000"/>
                    <a:pt x="1184634" y="235"/>
                  </a:cubicBezTo>
                  <a:close/>
                </a:path>
              </a:pathLst>
            </a:custGeom>
            <a:solidFill>
              <a:schemeClr val="bg1"/>
            </a:solidFill>
            <a:ln>
              <a:noFill/>
            </a:ln>
            <a:effectLst/>
          </p:spPr>
          <p:txBody>
            <a:bodyPr wrap="square" anchor="ctr">
              <a:noAutofit/>
            </a:bodyPr>
            <a:lstStyle/>
            <a:p>
              <a:endParaRPr lang="en-US" dirty="0">
                <a:latin typeface="Poppins" pitchFamily="2" charset="77"/>
              </a:endParaRPr>
            </a:p>
          </p:txBody>
        </p:sp>
      </p:grpSp>
      <p:grpSp>
        <p:nvGrpSpPr>
          <p:cNvPr id="66" name="Group 65">
            <a:extLst>
              <a:ext uri="{FF2B5EF4-FFF2-40B4-BE49-F238E27FC236}">
                <a16:creationId xmlns:a16="http://schemas.microsoft.com/office/drawing/2014/main" id="{ED99AB90-CA07-D342-8B7D-1B16FABC6A8C}"/>
              </a:ext>
            </a:extLst>
          </p:cNvPr>
          <p:cNvGrpSpPr/>
          <p:nvPr/>
        </p:nvGrpSpPr>
        <p:grpSpPr>
          <a:xfrm>
            <a:off x="9762609" y="1673974"/>
            <a:ext cx="1419952" cy="996988"/>
            <a:chOff x="19522042" y="3347947"/>
            <a:chExt cx="2839903" cy="1993975"/>
          </a:xfrm>
        </p:grpSpPr>
        <p:sp>
          <p:nvSpPr>
            <p:cNvPr id="67" name="Freeform 402">
              <a:extLst>
                <a:ext uri="{FF2B5EF4-FFF2-40B4-BE49-F238E27FC236}">
                  <a16:creationId xmlns:a16="http://schemas.microsoft.com/office/drawing/2014/main" id="{1C25DEC9-C5E7-DE4A-A7BA-82660208C29A}"/>
                </a:ext>
              </a:extLst>
            </p:cNvPr>
            <p:cNvSpPr>
              <a:spLocks noChangeArrowheads="1"/>
            </p:cNvSpPr>
            <p:nvPr/>
          </p:nvSpPr>
          <p:spPr bwMode="auto">
            <a:xfrm>
              <a:off x="20159236" y="3347947"/>
              <a:ext cx="2202709" cy="1373262"/>
            </a:xfrm>
            <a:custGeom>
              <a:avLst/>
              <a:gdLst>
                <a:gd name="T0" fmla="*/ 1753 w 1767"/>
                <a:gd name="T1" fmla="*/ 1100 h 1101"/>
                <a:gd name="T2" fmla="*/ 0 w 1767"/>
                <a:gd name="T3" fmla="*/ 1080 h 1101"/>
                <a:gd name="T4" fmla="*/ 12 w 1767"/>
                <a:gd name="T5" fmla="*/ 0 h 1101"/>
                <a:gd name="T6" fmla="*/ 1766 w 1767"/>
                <a:gd name="T7" fmla="*/ 20 h 1101"/>
                <a:gd name="T8" fmla="*/ 1753 w 1767"/>
                <a:gd name="T9" fmla="*/ 1100 h 1101"/>
              </a:gdLst>
              <a:ahLst/>
              <a:cxnLst>
                <a:cxn ang="0">
                  <a:pos x="T0" y="T1"/>
                </a:cxn>
                <a:cxn ang="0">
                  <a:pos x="T2" y="T3"/>
                </a:cxn>
                <a:cxn ang="0">
                  <a:pos x="T4" y="T5"/>
                </a:cxn>
                <a:cxn ang="0">
                  <a:pos x="T6" y="T7"/>
                </a:cxn>
                <a:cxn ang="0">
                  <a:pos x="T8" y="T9"/>
                </a:cxn>
              </a:cxnLst>
              <a:rect l="0" t="0" r="r" b="b"/>
              <a:pathLst>
                <a:path w="1767" h="1101">
                  <a:moveTo>
                    <a:pt x="1753" y="1100"/>
                  </a:moveTo>
                  <a:lnTo>
                    <a:pt x="0" y="1080"/>
                  </a:lnTo>
                  <a:lnTo>
                    <a:pt x="12" y="0"/>
                  </a:lnTo>
                  <a:lnTo>
                    <a:pt x="1766" y="20"/>
                  </a:lnTo>
                  <a:lnTo>
                    <a:pt x="1753" y="1100"/>
                  </a:lnTo>
                </a:path>
              </a:pathLst>
            </a:custGeom>
            <a:solidFill>
              <a:schemeClr val="accent5"/>
            </a:solidFill>
            <a:ln>
              <a:noFill/>
            </a:ln>
            <a:effectLst/>
          </p:spPr>
          <p:txBody>
            <a:bodyPr wrap="none" anchor="ctr"/>
            <a:lstStyle/>
            <a:p>
              <a:endParaRPr lang="en-US" dirty="0">
                <a:latin typeface="Poppins" pitchFamily="2" charset="77"/>
              </a:endParaRPr>
            </a:p>
          </p:txBody>
        </p:sp>
        <p:sp>
          <p:nvSpPr>
            <p:cNvPr id="68" name="Freeform 403">
              <a:extLst>
                <a:ext uri="{FF2B5EF4-FFF2-40B4-BE49-F238E27FC236}">
                  <a16:creationId xmlns:a16="http://schemas.microsoft.com/office/drawing/2014/main" id="{9DECB54C-7285-1542-8E0A-0F9CB785473A}"/>
                </a:ext>
              </a:extLst>
            </p:cNvPr>
            <p:cNvSpPr>
              <a:spLocks noChangeArrowheads="1"/>
            </p:cNvSpPr>
            <p:nvPr/>
          </p:nvSpPr>
          <p:spPr bwMode="auto">
            <a:xfrm>
              <a:off x="20159234" y="4045562"/>
              <a:ext cx="2191724" cy="351554"/>
            </a:xfrm>
            <a:custGeom>
              <a:avLst/>
              <a:gdLst>
                <a:gd name="T0" fmla="*/ 1754 w 1758"/>
                <a:gd name="T1" fmla="*/ 280 h 281"/>
                <a:gd name="T2" fmla="*/ 0 w 1758"/>
                <a:gd name="T3" fmla="*/ 259 h 281"/>
                <a:gd name="T4" fmla="*/ 4 w 1758"/>
                <a:gd name="T5" fmla="*/ 0 h 281"/>
                <a:gd name="T6" fmla="*/ 1757 w 1758"/>
                <a:gd name="T7" fmla="*/ 20 h 281"/>
                <a:gd name="T8" fmla="*/ 1754 w 1758"/>
                <a:gd name="T9" fmla="*/ 280 h 281"/>
              </a:gdLst>
              <a:ahLst/>
              <a:cxnLst>
                <a:cxn ang="0">
                  <a:pos x="T0" y="T1"/>
                </a:cxn>
                <a:cxn ang="0">
                  <a:pos x="T2" y="T3"/>
                </a:cxn>
                <a:cxn ang="0">
                  <a:pos x="T4" y="T5"/>
                </a:cxn>
                <a:cxn ang="0">
                  <a:pos x="T6" y="T7"/>
                </a:cxn>
                <a:cxn ang="0">
                  <a:pos x="T8" y="T9"/>
                </a:cxn>
              </a:cxnLst>
              <a:rect l="0" t="0" r="r" b="b"/>
              <a:pathLst>
                <a:path w="1758" h="281">
                  <a:moveTo>
                    <a:pt x="1754" y="280"/>
                  </a:moveTo>
                  <a:lnTo>
                    <a:pt x="0" y="259"/>
                  </a:lnTo>
                  <a:lnTo>
                    <a:pt x="4" y="0"/>
                  </a:lnTo>
                  <a:lnTo>
                    <a:pt x="1757" y="20"/>
                  </a:lnTo>
                  <a:lnTo>
                    <a:pt x="1754" y="28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69" name="Freeform 68">
              <a:extLst>
                <a:ext uri="{FF2B5EF4-FFF2-40B4-BE49-F238E27FC236}">
                  <a16:creationId xmlns:a16="http://schemas.microsoft.com/office/drawing/2014/main" id="{65CE9735-0503-F44D-88FE-685E083E9469}"/>
                </a:ext>
              </a:extLst>
            </p:cNvPr>
            <p:cNvSpPr>
              <a:spLocks noChangeArrowheads="1"/>
            </p:cNvSpPr>
            <p:nvPr/>
          </p:nvSpPr>
          <p:spPr bwMode="auto">
            <a:xfrm>
              <a:off x="20757976" y="4056548"/>
              <a:ext cx="1185256" cy="328346"/>
            </a:xfrm>
            <a:custGeom>
              <a:avLst/>
              <a:gdLst>
                <a:gd name="connsiteX0" fmla="*/ 1081032 w 1185256"/>
                <a:gd name="connsiteY0" fmla="*/ 10987 h 328346"/>
                <a:gd name="connsiteX1" fmla="*/ 1185256 w 1185256"/>
                <a:gd name="connsiteY1" fmla="*/ 10987 h 328346"/>
                <a:gd name="connsiteX2" fmla="*/ 724936 w 1185256"/>
                <a:gd name="connsiteY2" fmla="*/ 328346 h 328346"/>
                <a:gd name="connsiteX3" fmla="*/ 620714 w 1185256"/>
                <a:gd name="connsiteY3" fmla="*/ 327106 h 328346"/>
                <a:gd name="connsiteX4" fmla="*/ 463632 w 1185256"/>
                <a:gd name="connsiteY4" fmla="*/ 0 h 328346"/>
                <a:gd name="connsiteX5" fmla="*/ 888628 w 1185256"/>
                <a:gd name="connsiteY5" fmla="*/ 6209 h 328346"/>
                <a:gd name="connsiteX6" fmla="*/ 424996 w 1185256"/>
                <a:gd name="connsiteY6" fmla="*/ 322851 h 328346"/>
                <a:gd name="connsiteX7" fmla="*/ 0 w 1185256"/>
                <a:gd name="connsiteY7" fmla="*/ 317884 h 32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5256" h="328346">
                  <a:moveTo>
                    <a:pt x="1081032" y="10987"/>
                  </a:moveTo>
                  <a:lnTo>
                    <a:pt x="1185256" y="10987"/>
                  </a:lnTo>
                  <a:lnTo>
                    <a:pt x="724936" y="328346"/>
                  </a:lnTo>
                  <a:lnTo>
                    <a:pt x="620714" y="327106"/>
                  </a:lnTo>
                  <a:close/>
                  <a:moveTo>
                    <a:pt x="463632" y="0"/>
                  </a:moveTo>
                  <a:lnTo>
                    <a:pt x="888628" y="6209"/>
                  </a:lnTo>
                  <a:lnTo>
                    <a:pt x="424996" y="322851"/>
                  </a:lnTo>
                  <a:lnTo>
                    <a:pt x="0" y="317884"/>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70" name="Freeform 69">
              <a:extLst>
                <a:ext uri="{FF2B5EF4-FFF2-40B4-BE49-F238E27FC236}">
                  <a16:creationId xmlns:a16="http://schemas.microsoft.com/office/drawing/2014/main" id="{0C5F61B7-9DE2-3D4E-9E7D-B40DB2D560A6}"/>
                </a:ext>
              </a:extLst>
            </p:cNvPr>
            <p:cNvSpPr>
              <a:spLocks noChangeArrowheads="1"/>
            </p:cNvSpPr>
            <p:nvPr/>
          </p:nvSpPr>
          <p:spPr bwMode="auto">
            <a:xfrm>
              <a:off x="21949970" y="3485271"/>
              <a:ext cx="207500" cy="332662"/>
            </a:xfrm>
            <a:custGeom>
              <a:avLst/>
              <a:gdLst>
                <a:gd name="connsiteX0" fmla="*/ 0 w 207500"/>
                <a:gd name="connsiteY0" fmla="*/ 219721 h 332662"/>
                <a:gd name="connsiteX1" fmla="*/ 86972 w 207500"/>
                <a:gd name="connsiteY1" fmla="*/ 220975 h 332662"/>
                <a:gd name="connsiteX2" fmla="*/ 103126 w 207500"/>
                <a:gd name="connsiteY2" fmla="*/ 292445 h 332662"/>
                <a:gd name="connsiteX3" fmla="*/ 121762 w 207500"/>
                <a:gd name="connsiteY3" fmla="*/ 220975 h 332662"/>
                <a:gd name="connsiteX4" fmla="*/ 207492 w 207500"/>
                <a:gd name="connsiteY4" fmla="*/ 222229 h 332662"/>
                <a:gd name="connsiteX5" fmla="*/ 207492 w 207500"/>
                <a:gd name="connsiteY5" fmla="*/ 229752 h 332662"/>
                <a:gd name="connsiteX6" fmla="*/ 176430 w 207500"/>
                <a:gd name="connsiteY6" fmla="*/ 303730 h 332662"/>
                <a:gd name="connsiteX7" fmla="*/ 103126 w 207500"/>
                <a:gd name="connsiteY7" fmla="*/ 332568 h 332662"/>
                <a:gd name="connsiteX8" fmla="*/ 29820 w 207500"/>
                <a:gd name="connsiteY8" fmla="*/ 301222 h 332662"/>
                <a:gd name="connsiteX9" fmla="*/ 0 w 207500"/>
                <a:gd name="connsiteY9" fmla="*/ 227244 h 332662"/>
                <a:gd name="connsiteX10" fmla="*/ 1236 w 207500"/>
                <a:gd name="connsiteY10" fmla="*/ 137330 h 332662"/>
                <a:gd name="connsiteX11" fmla="*/ 207500 w 207500"/>
                <a:gd name="connsiteY11" fmla="*/ 139946 h 332662"/>
                <a:gd name="connsiteX12" fmla="*/ 206264 w 207500"/>
                <a:gd name="connsiteY12" fmla="*/ 166103 h 332662"/>
                <a:gd name="connsiteX13" fmla="*/ 206264 w 207500"/>
                <a:gd name="connsiteY13" fmla="*/ 190952 h 332662"/>
                <a:gd name="connsiteX14" fmla="*/ 0 w 207500"/>
                <a:gd name="connsiteY14" fmla="*/ 188337 h 332662"/>
                <a:gd name="connsiteX15" fmla="*/ 1236 w 207500"/>
                <a:gd name="connsiteY15" fmla="*/ 163487 h 332662"/>
                <a:gd name="connsiteX16" fmla="*/ 104986 w 207500"/>
                <a:gd name="connsiteY16" fmla="*/ 0 h 332662"/>
                <a:gd name="connsiteX17" fmla="*/ 176622 w 207500"/>
                <a:gd name="connsiteY17" fmla="*/ 31346 h 332662"/>
                <a:gd name="connsiteX18" fmla="*/ 206264 w 207500"/>
                <a:gd name="connsiteY18" fmla="*/ 106578 h 332662"/>
                <a:gd name="connsiteX19" fmla="*/ 206264 w 207500"/>
                <a:gd name="connsiteY19" fmla="*/ 114101 h 332662"/>
                <a:gd name="connsiteX20" fmla="*/ 119806 w 207500"/>
                <a:gd name="connsiteY20" fmla="*/ 112847 h 332662"/>
                <a:gd name="connsiteX21" fmla="*/ 104986 w 207500"/>
                <a:gd name="connsiteY21" fmla="*/ 41377 h 332662"/>
                <a:gd name="connsiteX22" fmla="*/ 86458 w 207500"/>
                <a:gd name="connsiteY22" fmla="*/ 111593 h 332662"/>
                <a:gd name="connsiteX23" fmla="*/ 0 w 207500"/>
                <a:gd name="connsiteY23" fmla="*/ 111593 h 332662"/>
                <a:gd name="connsiteX24" fmla="*/ 1236 w 207500"/>
                <a:gd name="connsiteY24" fmla="*/ 104070 h 332662"/>
                <a:gd name="connsiteX25" fmla="*/ 32114 w 207500"/>
                <a:gd name="connsiteY25" fmla="*/ 30092 h 332662"/>
                <a:gd name="connsiteX26" fmla="*/ 104986 w 207500"/>
                <a:gd name="connsiteY26" fmla="*/ 0 h 332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7500" h="332662">
                  <a:moveTo>
                    <a:pt x="0" y="219721"/>
                  </a:moveTo>
                  <a:lnTo>
                    <a:pt x="86972" y="220975"/>
                  </a:lnTo>
                  <a:lnTo>
                    <a:pt x="103126" y="292445"/>
                  </a:lnTo>
                  <a:lnTo>
                    <a:pt x="121762" y="220975"/>
                  </a:lnTo>
                  <a:lnTo>
                    <a:pt x="207492" y="222229"/>
                  </a:lnTo>
                  <a:lnTo>
                    <a:pt x="207492" y="229752"/>
                  </a:lnTo>
                  <a:cubicBezTo>
                    <a:pt x="207492" y="258591"/>
                    <a:pt x="195068" y="284922"/>
                    <a:pt x="176430" y="303730"/>
                  </a:cubicBezTo>
                  <a:cubicBezTo>
                    <a:pt x="156552" y="322538"/>
                    <a:pt x="131702" y="333822"/>
                    <a:pt x="103126" y="332568"/>
                  </a:cubicBezTo>
                  <a:cubicBezTo>
                    <a:pt x="74548" y="332568"/>
                    <a:pt x="48456" y="321284"/>
                    <a:pt x="29820" y="301222"/>
                  </a:cubicBezTo>
                  <a:cubicBezTo>
                    <a:pt x="11182" y="282414"/>
                    <a:pt x="0" y="256083"/>
                    <a:pt x="0" y="227244"/>
                  </a:cubicBezTo>
                  <a:close/>
                  <a:moveTo>
                    <a:pt x="1236" y="137330"/>
                  </a:moveTo>
                  <a:lnTo>
                    <a:pt x="207500" y="139946"/>
                  </a:lnTo>
                  <a:lnTo>
                    <a:pt x="206264" y="166103"/>
                  </a:lnTo>
                  <a:lnTo>
                    <a:pt x="206264" y="190952"/>
                  </a:lnTo>
                  <a:lnTo>
                    <a:pt x="0" y="188337"/>
                  </a:lnTo>
                  <a:lnTo>
                    <a:pt x="1236" y="163487"/>
                  </a:lnTo>
                  <a:close/>
                  <a:moveTo>
                    <a:pt x="104986" y="0"/>
                  </a:moveTo>
                  <a:cubicBezTo>
                    <a:pt x="133392" y="0"/>
                    <a:pt x="159330" y="12538"/>
                    <a:pt x="176622" y="31346"/>
                  </a:cubicBezTo>
                  <a:cubicBezTo>
                    <a:pt x="196384" y="51408"/>
                    <a:pt x="207500" y="76485"/>
                    <a:pt x="206264" y="106578"/>
                  </a:cubicBezTo>
                  <a:lnTo>
                    <a:pt x="206264" y="114101"/>
                  </a:lnTo>
                  <a:lnTo>
                    <a:pt x="119806" y="112847"/>
                  </a:lnTo>
                  <a:lnTo>
                    <a:pt x="104986" y="41377"/>
                  </a:lnTo>
                  <a:lnTo>
                    <a:pt x="86458" y="111593"/>
                  </a:lnTo>
                  <a:lnTo>
                    <a:pt x="0" y="111593"/>
                  </a:lnTo>
                  <a:lnTo>
                    <a:pt x="1236" y="104070"/>
                  </a:lnTo>
                  <a:cubicBezTo>
                    <a:pt x="1236" y="73978"/>
                    <a:pt x="12352" y="48900"/>
                    <a:pt x="32114" y="30092"/>
                  </a:cubicBezTo>
                  <a:cubicBezTo>
                    <a:pt x="50640" y="11285"/>
                    <a:pt x="76578" y="0"/>
                    <a:pt x="104986" y="0"/>
                  </a:cubicBezTo>
                  <a:close/>
                </a:path>
              </a:pathLst>
            </a:custGeom>
            <a:solidFill>
              <a:srgbClr val="FFFFFF">
                <a:alpha val="50000"/>
              </a:srgbClr>
            </a:solidFill>
            <a:ln>
              <a:noFill/>
            </a:ln>
            <a:effectLst/>
          </p:spPr>
          <p:txBody>
            <a:bodyPr wrap="square" anchor="ctr">
              <a:noAutofit/>
            </a:bodyPr>
            <a:lstStyle/>
            <a:p>
              <a:endParaRPr lang="en-US" dirty="0">
                <a:latin typeface="Poppins" pitchFamily="2" charset="77"/>
              </a:endParaRPr>
            </a:p>
          </p:txBody>
        </p:sp>
        <p:sp>
          <p:nvSpPr>
            <p:cNvPr id="71" name="Freeform 409">
              <a:extLst>
                <a:ext uri="{FF2B5EF4-FFF2-40B4-BE49-F238E27FC236}">
                  <a16:creationId xmlns:a16="http://schemas.microsoft.com/office/drawing/2014/main" id="{A2117FF9-35F8-CD40-90E1-07B821FCE35F}"/>
                </a:ext>
              </a:extLst>
            </p:cNvPr>
            <p:cNvSpPr>
              <a:spLocks noChangeArrowheads="1"/>
            </p:cNvSpPr>
            <p:nvPr/>
          </p:nvSpPr>
          <p:spPr bwMode="auto">
            <a:xfrm>
              <a:off x="20335012" y="3595131"/>
              <a:ext cx="659165" cy="93383"/>
            </a:xfrm>
            <a:custGeom>
              <a:avLst/>
              <a:gdLst>
                <a:gd name="T0" fmla="*/ 495 w 531"/>
                <a:gd name="T1" fmla="*/ 73 h 74"/>
                <a:gd name="T2" fmla="*/ 265 w 531"/>
                <a:gd name="T3" fmla="*/ 71 h 74"/>
                <a:gd name="T4" fmla="*/ 33 w 531"/>
                <a:gd name="T5" fmla="*/ 68 h 74"/>
                <a:gd name="T6" fmla="*/ 33 w 531"/>
                <a:gd name="T7" fmla="*/ 68 h 74"/>
                <a:gd name="T8" fmla="*/ 10 w 531"/>
                <a:gd name="T9" fmla="*/ 57 h 74"/>
                <a:gd name="T10" fmla="*/ 10 w 531"/>
                <a:gd name="T11" fmla="*/ 57 h 74"/>
                <a:gd name="T12" fmla="*/ 0 w 531"/>
                <a:gd name="T13" fmla="*/ 33 h 74"/>
                <a:gd name="T14" fmla="*/ 0 w 531"/>
                <a:gd name="T15" fmla="*/ 33 h 74"/>
                <a:gd name="T16" fmla="*/ 0 w 531"/>
                <a:gd name="T17" fmla="*/ 33 h 74"/>
                <a:gd name="T18" fmla="*/ 10 w 531"/>
                <a:gd name="T19" fmla="*/ 10 h 74"/>
                <a:gd name="T20" fmla="*/ 10 w 531"/>
                <a:gd name="T21" fmla="*/ 10 h 74"/>
                <a:gd name="T22" fmla="*/ 35 w 531"/>
                <a:gd name="T23" fmla="*/ 0 h 74"/>
                <a:gd name="T24" fmla="*/ 265 w 531"/>
                <a:gd name="T25" fmla="*/ 2 h 74"/>
                <a:gd name="T26" fmla="*/ 497 w 531"/>
                <a:gd name="T27" fmla="*/ 5 h 74"/>
                <a:gd name="T28" fmla="*/ 497 w 531"/>
                <a:gd name="T29" fmla="*/ 5 h 74"/>
                <a:gd name="T30" fmla="*/ 520 w 531"/>
                <a:gd name="T31" fmla="*/ 15 h 74"/>
                <a:gd name="T32" fmla="*/ 520 w 531"/>
                <a:gd name="T33" fmla="*/ 15 h 74"/>
                <a:gd name="T34" fmla="*/ 530 w 531"/>
                <a:gd name="T35" fmla="*/ 39 h 74"/>
                <a:gd name="T36" fmla="*/ 530 w 531"/>
                <a:gd name="T37" fmla="*/ 39 h 74"/>
                <a:gd name="T38" fmla="*/ 520 w 531"/>
                <a:gd name="T39" fmla="*/ 63 h 74"/>
                <a:gd name="T40" fmla="*/ 520 w 531"/>
                <a:gd name="T41" fmla="*/ 63 h 74"/>
                <a:gd name="T42" fmla="*/ 495 w 531"/>
                <a:gd name="T43" fmla="*/ 7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1" h="74">
                  <a:moveTo>
                    <a:pt x="495" y="73"/>
                  </a:moveTo>
                  <a:lnTo>
                    <a:pt x="265" y="71"/>
                  </a:lnTo>
                  <a:lnTo>
                    <a:pt x="33" y="68"/>
                  </a:lnTo>
                  <a:lnTo>
                    <a:pt x="33" y="68"/>
                  </a:lnTo>
                  <a:cubicBezTo>
                    <a:pt x="24" y="68"/>
                    <a:pt x="16" y="64"/>
                    <a:pt x="10" y="57"/>
                  </a:cubicBezTo>
                  <a:lnTo>
                    <a:pt x="10" y="57"/>
                  </a:lnTo>
                  <a:cubicBezTo>
                    <a:pt x="4" y="51"/>
                    <a:pt x="0" y="42"/>
                    <a:pt x="0" y="33"/>
                  </a:cubicBezTo>
                  <a:lnTo>
                    <a:pt x="0" y="33"/>
                  </a:lnTo>
                  <a:lnTo>
                    <a:pt x="0" y="33"/>
                  </a:lnTo>
                  <a:cubicBezTo>
                    <a:pt x="0" y="23"/>
                    <a:pt x="4" y="16"/>
                    <a:pt x="10" y="10"/>
                  </a:cubicBezTo>
                  <a:lnTo>
                    <a:pt x="10" y="10"/>
                  </a:lnTo>
                  <a:cubicBezTo>
                    <a:pt x="16" y="3"/>
                    <a:pt x="25" y="0"/>
                    <a:pt x="35" y="0"/>
                  </a:cubicBezTo>
                  <a:lnTo>
                    <a:pt x="265" y="2"/>
                  </a:lnTo>
                  <a:lnTo>
                    <a:pt x="497" y="5"/>
                  </a:lnTo>
                  <a:lnTo>
                    <a:pt x="497" y="5"/>
                  </a:lnTo>
                  <a:cubicBezTo>
                    <a:pt x="506" y="5"/>
                    <a:pt x="514" y="9"/>
                    <a:pt x="520" y="15"/>
                  </a:cubicBezTo>
                  <a:lnTo>
                    <a:pt x="520" y="15"/>
                  </a:lnTo>
                  <a:cubicBezTo>
                    <a:pt x="526" y="22"/>
                    <a:pt x="530" y="30"/>
                    <a:pt x="530" y="39"/>
                  </a:cubicBezTo>
                  <a:lnTo>
                    <a:pt x="530" y="39"/>
                  </a:lnTo>
                  <a:cubicBezTo>
                    <a:pt x="529" y="49"/>
                    <a:pt x="526" y="57"/>
                    <a:pt x="520" y="63"/>
                  </a:cubicBezTo>
                  <a:lnTo>
                    <a:pt x="520" y="63"/>
                  </a:lnTo>
                  <a:cubicBezTo>
                    <a:pt x="514" y="69"/>
                    <a:pt x="505" y="73"/>
                    <a:pt x="495" y="73"/>
                  </a:cubicBezTo>
                </a:path>
              </a:pathLst>
            </a:custGeom>
            <a:solidFill>
              <a:srgbClr val="FFFFFF">
                <a:alpha val="49867"/>
              </a:srgbClr>
            </a:solidFill>
            <a:ln>
              <a:noFill/>
            </a:ln>
            <a:effectLst/>
          </p:spPr>
          <p:txBody>
            <a:bodyPr wrap="none" anchor="ctr"/>
            <a:lstStyle/>
            <a:p>
              <a:endParaRPr lang="en-US" dirty="0">
                <a:latin typeface="Poppins" pitchFamily="2" charset="77"/>
              </a:endParaRPr>
            </a:p>
          </p:txBody>
        </p:sp>
        <p:sp>
          <p:nvSpPr>
            <p:cNvPr id="72" name="Freeform 410">
              <a:extLst>
                <a:ext uri="{FF2B5EF4-FFF2-40B4-BE49-F238E27FC236}">
                  <a16:creationId xmlns:a16="http://schemas.microsoft.com/office/drawing/2014/main" id="{DD31F9DC-C043-704A-9CA3-118F9F752298}"/>
                </a:ext>
              </a:extLst>
            </p:cNvPr>
            <p:cNvSpPr>
              <a:spLocks noChangeArrowheads="1"/>
            </p:cNvSpPr>
            <p:nvPr/>
          </p:nvSpPr>
          <p:spPr bwMode="auto">
            <a:xfrm>
              <a:off x="20335012" y="3748938"/>
              <a:ext cx="373528" cy="93383"/>
            </a:xfrm>
            <a:custGeom>
              <a:avLst/>
              <a:gdLst>
                <a:gd name="T0" fmla="*/ 266 w 302"/>
                <a:gd name="T1" fmla="*/ 74 h 75"/>
                <a:gd name="T2" fmla="*/ 150 w 302"/>
                <a:gd name="T3" fmla="*/ 71 h 75"/>
                <a:gd name="T4" fmla="*/ 33 w 302"/>
                <a:gd name="T5" fmla="*/ 69 h 75"/>
                <a:gd name="T6" fmla="*/ 33 w 302"/>
                <a:gd name="T7" fmla="*/ 69 h 75"/>
                <a:gd name="T8" fmla="*/ 10 w 302"/>
                <a:gd name="T9" fmla="*/ 58 h 75"/>
                <a:gd name="T10" fmla="*/ 10 w 302"/>
                <a:gd name="T11" fmla="*/ 58 h 75"/>
                <a:gd name="T12" fmla="*/ 0 w 302"/>
                <a:gd name="T13" fmla="*/ 34 h 75"/>
                <a:gd name="T14" fmla="*/ 0 w 302"/>
                <a:gd name="T15" fmla="*/ 34 h 75"/>
                <a:gd name="T16" fmla="*/ 0 w 302"/>
                <a:gd name="T17" fmla="*/ 34 h 75"/>
                <a:gd name="T18" fmla="*/ 10 w 302"/>
                <a:gd name="T19" fmla="*/ 10 h 75"/>
                <a:gd name="T20" fmla="*/ 10 w 302"/>
                <a:gd name="T21" fmla="*/ 10 h 75"/>
                <a:gd name="T22" fmla="*/ 35 w 302"/>
                <a:gd name="T23" fmla="*/ 0 h 75"/>
                <a:gd name="T24" fmla="*/ 151 w 302"/>
                <a:gd name="T25" fmla="*/ 3 h 75"/>
                <a:gd name="T26" fmla="*/ 268 w 302"/>
                <a:gd name="T27" fmla="*/ 5 h 75"/>
                <a:gd name="T28" fmla="*/ 268 w 302"/>
                <a:gd name="T29" fmla="*/ 5 h 75"/>
                <a:gd name="T30" fmla="*/ 292 w 302"/>
                <a:gd name="T31" fmla="*/ 16 h 75"/>
                <a:gd name="T32" fmla="*/ 292 w 302"/>
                <a:gd name="T33" fmla="*/ 16 h 75"/>
                <a:gd name="T34" fmla="*/ 301 w 302"/>
                <a:gd name="T35" fmla="*/ 40 h 75"/>
                <a:gd name="T36" fmla="*/ 301 w 302"/>
                <a:gd name="T37" fmla="*/ 40 h 75"/>
                <a:gd name="T38" fmla="*/ 290 w 302"/>
                <a:gd name="T39" fmla="*/ 64 h 75"/>
                <a:gd name="T40" fmla="*/ 290 w 302"/>
                <a:gd name="T41" fmla="*/ 64 h 75"/>
                <a:gd name="T42" fmla="*/ 266 w 302"/>
                <a:gd name="T43"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2" h="75">
                  <a:moveTo>
                    <a:pt x="266" y="74"/>
                  </a:moveTo>
                  <a:lnTo>
                    <a:pt x="150" y="71"/>
                  </a:lnTo>
                  <a:lnTo>
                    <a:pt x="33" y="69"/>
                  </a:lnTo>
                  <a:lnTo>
                    <a:pt x="33" y="69"/>
                  </a:lnTo>
                  <a:cubicBezTo>
                    <a:pt x="24" y="68"/>
                    <a:pt x="16" y="64"/>
                    <a:pt x="10" y="58"/>
                  </a:cubicBezTo>
                  <a:lnTo>
                    <a:pt x="10" y="58"/>
                  </a:lnTo>
                  <a:cubicBezTo>
                    <a:pt x="4" y="52"/>
                    <a:pt x="0" y="44"/>
                    <a:pt x="0" y="34"/>
                  </a:cubicBezTo>
                  <a:lnTo>
                    <a:pt x="0" y="34"/>
                  </a:lnTo>
                  <a:lnTo>
                    <a:pt x="0" y="34"/>
                  </a:lnTo>
                  <a:cubicBezTo>
                    <a:pt x="0" y="25"/>
                    <a:pt x="4" y="16"/>
                    <a:pt x="10" y="10"/>
                  </a:cubicBezTo>
                  <a:lnTo>
                    <a:pt x="10" y="10"/>
                  </a:lnTo>
                  <a:cubicBezTo>
                    <a:pt x="17" y="4"/>
                    <a:pt x="26" y="0"/>
                    <a:pt x="35" y="0"/>
                  </a:cubicBezTo>
                  <a:lnTo>
                    <a:pt x="151" y="3"/>
                  </a:lnTo>
                  <a:lnTo>
                    <a:pt x="268" y="5"/>
                  </a:lnTo>
                  <a:lnTo>
                    <a:pt x="268" y="5"/>
                  </a:lnTo>
                  <a:cubicBezTo>
                    <a:pt x="277" y="6"/>
                    <a:pt x="285" y="10"/>
                    <a:pt x="292" y="16"/>
                  </a:cubicBezTo>
                  <a:lnTo>
                    <a:pt x="292" y="16"/>
                  </a:lnTo>
                  <a:cubicBezTo>
                    <a:pt x="297" y="22"/>
                    <a:pt x="301" y="30"/>
                    <a:pt x="301" y="40"/>
                  </a:cubicBezTo>
                  <a:lnTo>
                    <a:pt x="301" y="40"/>
                  </a:lnTo>
                  <a:cubicBezTo>
                    <a:pt x="301" y="49"/>
                    <a:pt x="297" y="58"/>
                    <a:pt x="290" y="64"/>
                  </a:cubicBezTo>
                  <a:lnTo>
                    <a:pt x="290" y="64"/>
                  </a:lnTo>
                  <a:cubicBezTo>
                    <a:pt x="284" y="70"/>
                    <a:pt x="276" y="74"/>
                    <a:pt x="266" y="74"/>
                  </a:cubicBezTo>
                </a:path>
              </a:pathLst>
            </a:custGeom>
            <a:solidFill>
              <a:srgbClr val="000000">
                <a:alpha val="50000"/>
              </a:srgbClr>
            </a:solidFill>
            <a:ln>
              <a:noFill/>
            </a:ln>
            <a:effectLst/>
          </p:spPr>
          <p:txBody>
            <a:bodyPr wrap="none" anchor="ctr"/>
            <a:lstStyle/>
            <a:p>
              <a:endParaRPr lang="en-US" dirty="0">
                <a:latin typeface="Poppins" pitchFamily="2" charset="77"/>
              </a:endParaRPr>
            </a:p>
          </p:txBody>
        </p:sp>
        <p:sp>
          <p:nvSpPr>
            <p:cNvPr id="73" name="Freeform 411">
              <a:extLst>
                <a:ext uri="{FF2B5EF4-FFF2-40B4-BE49-F238E27FC236}">
                  <a16:creationId xmlns:a16="http://schemas.microsoft.com/office/drawing/2014/main" id="{D329A1E4-A6D0-3143-953E-BC504A930A2B}"/>
                </a:ext>
              </a:extLst>
            </p:cNvPr>
            <p:cNvSpPr>
              <a:spLocks noChangeArrowheads="1"/>
            </p:cNvSpPr>
            <p:nvPr/>
          </p:nvSpPr>
          <p:spPr bwMode="auto">
            <a:xfrm>
              <a:off x="20785444" y="3754432"/>
              <a:ext cx="225212" cy="87889"/>
            </a:xfrm>
            <a:custGeom>
              <a:avLst/>
              <a:gdLst>
                <a:gd name="T0" fmla="*/ 33 w 182"/>
                <a:gd name="T1" fmla="*/ 68 h 71"/>
                <a:gd name="T2" fmla="*/ 90 w 182"/>
                <a:gd name="T3" fmla="*/ 69 h 71"/>
                <a:gd name="T4" fmla="*/ 146 w 182"/>
                <a:gd name="T5" fmla="*/ 70 h 71"/>
                <a:gd name="T6" fmla="*/ 146 w 182"/>
                <a:gd name="T7" fmla="*/ 70 h 71"/>
                <a:gd name="T8" fmla="*/ 170 w 182"/>
                <a:gd name="T9" fmla="*/ 60 h 71"/>
                <a:gd name="T10" fmla="*/ 170 w 182"/>
                <a:gd name="T11" fmla="*/ 60 h 71"/>
                <a:gd name="T12" fmla="*/ 180 w 182"/>
                <a:gd name="T13" fmla="*/ 36 h 71"/>
                <a:gd name="T14" fmla="*/ 180 w 182"/>
                <a:gd name="T15" fmla="*/ 36 h 71"/>
                <a:gd name="T16" fmla="*/ 171 w 182"/>
                <a:gd name="T17" fmla="*/ 12 h 71"/>
                <a:gd name="T18" fmla="*/ 171 w 182"/>
                <a:gd name="T19" fmla="*/ 12 h 71"/>
                <a:gd name="T20" fmla="*/ 147 w 182"/>
                <a:gd name="T21" fmla="*/ 1 h 71"/>
                <a:gd name="T22" fmla="*/ 90 w 182"/>
                <a:gd name="T23" fmla="*/ 1 h 71"/>
                <a:gd name="T24" fmla="*/ 34 w 182"/>
                <a:gd name="T25" fmla="*/ 0 h 71"/>
                <a:gd name="T26" fmla="*/ 34 w 182"/>
                <a:gd name="T27" fmla="*/ 0 h 71"/>
                <a:gd name="T28" fmla="*/ 10 w 182"/>
                <a:gd name="T29" fmla="*/ 10 h 71"/>
                <a:gd name="T30" fmla="*/ 10 w 182"/>
                <a:gd name="T31" fmla="*/ 10 h 71"/>
                <a:gd name="T32" fmla="*/ 0 w 182"/>
                <a:gd name="T33" fmla="*/ 34 h 71"/>
                <a:gd name="T34" fmla="*/ 0 w 182"/>
                <a:gd name="T35" fmla="*/ 34 h 71"/>
                <a:gd name="T36" fmla="*/ 10 w 182"/>
                <a:gd name="T37" fmla="*/ 58 h 71"/>
                <a:gd name="T38" fmla="*/ 10 w 182"/>
                <a:gd name="T39" fmla="*/ 58 h 71"/>
                <a:gd name="T40" fmla="*/ 33 w 182"/>
                <a:gd name="T41" fmla="*/ 6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2" h="71">
                  <a:moveTo>
                    <a:pt x="33" y="68"/>
                  </a:moveTo>
                  <a:lnTo>
                    <a:pt x="90" y="69"/>
                  </a:lnTo>
                  <a:lnTo>
                    <a:pt x="146" y="70"/>
                  </a:lnTo>
                  <a:lnTo>
                    <a:pt x="146" y="70"/>
                  </a:lnTo>
                  <a:cubicBezTo>
                    <a:pt x="155" y="70"/>
                    <a:pt x="164" y="66"/>
                    <a:pt x="170" y="60"/>
                  </a:cubicBezTo>
                  <a:lnTo>
                    <a:pt x="170" y="60"/>
                  </a:lnTo>
                  <a:cubicBezTo>
                    <a:pt x="177" y="54"/>
                    <a:pt x="180" y="45"/>
                    <a:pt x="180" y="36"/>
                  </a:cubicBezTo>
                  <a:lnTo>
                    <a:pt x="180" y="36"/>
                  </a:lnTo>
                  <a:cubicBezTo>
                    <a:pt x="181" y="26"/>
                    <a:pt x="177" y="18"/>
                    <a:pt x="171" y="12"/>
                  </a:cubicBezTo>
                  <a:lnTo>
                    <a:pt x="171" y="12"/>
                  </a:lnTo>
                  <a:cubicBezTo>
                    <a:pt x="165" y="5"/>
                    <a:pt x="157" y="2"/>
                    <a:pt x="147" y="1"/>
                  </a:cubicBezTo>
                  <a:lnTo>
                    <a:pt x="90" y="1"/>
                  </a:lnTo>
                  <a:lnTo>
                    <a:pt x="34" y="0"/>
                  </a:lnTo>
                  <a:lnTo>
                    <a:pt x="34" y="0"/>
                  </a:lnTo>
                  <a:cubicBezTo>
                    <a:pt x="25" y="0"/>
                    <a:pt x="16" y="4"/>
                    <a:pt x="10" y="10"/>
                  </a:cubicBezTo>
                  <a:lnTo>
                    <a:pt x="10" y="10"/>
                  </a:lnTo>
                  <a:cubicBezTo>
                    <a:pt x="4" y="16"/>
                    <a:pt x="0" y="25"/>
                    <a:pt x="0" y="34"/>
                  </a:cubicBezTo>
                  <a:lnTo>
                    <a:pt x="0" y="34"/>
                  </a:lnTo>
                  <a:cubicBezTo>
                    <a:pt x="0" y="44"/>
                    <a:pt x="4" y="52"/>
                    <a:pt x="10" y="58"/>
                  </a:cubicBezTo>
                  <a:lnTo>
                    <a:pt x="10" y="58"/>
                  </a:lnTo>
                  <a:cubicBezTo>
                    <a:pt x="16" y="64"/>
                    <a:pt x="24" y="68"/>
                    <a:pt x="33" y="68"/>
                  </a:cubicBezTo>
                </a:path>
              </a:pathLst>
            </a:custGeom>
            <a:solidFill>
              <a:srgbClr val="000000">
                <a:alpha val="50000"/>
              </a:srgbClr>
            </a:solidFill>
            <a:ln>
              <a:noFill/>
            </a:ln>
            <a:effectLst/>
          </p:spPr>
          <p:txBody>
            <a:bodyPr wrap="none" anchor="ctr"/>
            <a:lstStyle/>
            <a:p>
              <a:endParaRPr lang="en-US" dirty="0">
                <a:latin typeface="Poppins" pitchFamily="2" charset="77"/>
              </a:endParaRPr>
            </a:p>
          </p:txBody>
        </p:sp>
        <p:sp>
          <p:nvSpPr>
            <p:cNvPr id="74" name="Freeform 412">
              <a:extLst>
                <a:ext uri="{FF2B5EF4-FFF2-40B4-BE49-F238E27FC236}">
                  <a16:creationId xmlns:a16="http://schemas.microsoft.com/office/drawing/2014/main" id="{74B68CE2-0570-C342-9B3F-6BC0E3519AA0}"/>
                </a:ext>
              </a:extLst>
            </p:cNvPr>
            <p:cNvSpPr>
              <a:spLocks noChangeArrowheads="1"/>
            </p:cNvSpPr>
            <p:nvPr/>
          </p:nvSpPr>
          <p:spPr bwMode="auto">
            <a:xfrm>
              <a:off x="20120783" y="3347949"/>
              <a:ext cx="54930" cy="1345794"/>
            </a:xfrm>
            <a:custGeom>
              <a:avLst/>
              <a:gdLst>
                <a:gd name="T0" fmla="*/ 31 w 44"/>
                <a:gd name="T1" fmla="*/ 1080 h 1081"/>
                <a:gd name="T2" fmla="*/ 31 w 44"/>
                <a:gd name="T3" fmla="*/ 1080 h 1081"/>
                <a:gd name="T4" fmla="*/ 37 w 44"/>
                <a:gd name="T5" fmla="*/ 540 h 1081"/>
                <a:gd name="T6" fmla="*/ 43 w 44"/>
                <a:gd name="T7" fmla="*/ 0 h 1081"/>
                <a:gd name="T8" fmla="*/ 43 w 44"/>
                <a:gd name="T9" fmla="*/ 0 h 1081"/>
                <a:gd name="T10" fmla="*/ 21 w 44"/>
                <a:gd name="T11" fmla="*/ 8 h 1081"/>
                <a:gd name="T12" fmla="*/ 21 w 44"/>
                <a:gd name="T13" fmla="*/ 8 h 1081"/>
                <a:gd name="T14" fmla="*/ 12 w 44"/>
                <a:gd name="T15" fmla="*/ 30 h 1081"/>
                <a:gd name="T16" fmla="*/ 6 w 44"/>
                <a:gd name="T17" fmla="*/ 539 h 1081"/>
                <a:gd name="T18" fmla="*/ 0 w 44"/>
                <a:gd name="T19" fmla="*/ 1048 h 1081"/>
                <a:gd name="T20" fmla="*/ 0 w 44"/>
                <a:gd name="T21" fmla="*/ 1048 h 1081"/>
                <a:gd name="T22" fmla="*/ 9 w 44"/>
                <a:gd name="T23" fmla="*/ 1070 h 1081"/>
                <a:gd name="T24" fmla="*/ 9 w 44"/>
                <a:gd name="T25" fmla="*/ 1070 h 1081"/>
                <a:gd name="T26" fmla="*/ 31 w 44"/>
                <a:gd name="T27" fmla="*/ 1080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1081">
                  <a:moveTo>
                    <a:pt x="31" y="1080"/>
                  </a:moveTo>
                  <a:lnTo>
                    <a:pt x="31" y="1080"/>
                  </a:lnTo>
                  <a:lnTo>
                    <a:pt x="37" y="540"/>
                  </a:lnTo>
                  <a:lnTo>
                    <a:pt x="43" y="0"/>
                  </a:lnTo>
                  <a:lnTo>
                    <a:pt x="43" y="0"/>
                  </a:lnTo>
                  <a:cubicBezTo>
                    <a:pt x="35" y="0"/>
                    <a:pt x="27" y="3"/>
                    <a:pt x="21" y="8"/>
                  </a:cubicBezTo>
                  <a:lnTo>
                    <a:pt x="21" y="8"/>
                  </a:lnTo>
                  <a:cubicBezTo>
                    <a:pt x="16" y="14"/>
                    <a:pt x="12" y="21"/>
                    <a:pt x="12" y="30"/>
                  </a:cubicBezTo>
                  <a:lnTo>
                    <a:pt x="6" y="539"/>
                  </a:lnTo>
                  <a:lnTo>
                    <a:pt x="0" y="1048"/>
                  </a:lnTo>
                  <a:lnTo>
                    <a:pt x="0" y="1048"/>
                  </a:lnTo>
                  <a:cubicBezTo>
                    <a:pt x="0" y="1056"/>
                    <a:pt x="4" y="1064"/>
                    <a:pt x="9" y="1070"/>
                  </a:cubicBezTo>
                  <a:lnTo>
                    <a:pt x="9" y="1070"/>
                  </a:lnTo>
                  <a:cubicBezTo>
                    <a:pt x="15" y="1076"/>
                    <a:pt x="22" y="1079"/>
                    <a:pt x="31" y="1080"/>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75" name="Freeform 413">
              <a:extLst>
                <a:ext uri="{FF2B5EF4-FFF2-40B4-BE49-F238E27FC236}">
                  <a16:creationId xmlns:a16="http://schemas.microsoft.com/office/drawing/2014/main" id="{6DD67ED0-B749-704D-825C-C663C7FC3550}"/>
                </a:ext>
              </a:extLst>
            </p:cNvPr>
            <p:cNvSpPr>
              <a:spLocks noChangeArrowheads="1"/>
            </p:cNvSpPr>
            <p:nvPr/>
          </p:nvSpPr>
          <p:spPr bwMode="auto">
            <a:xfrm>
              <a:off x="19522042" y="4237821"/>
              <a:ext cx="911845" cy="1104101"/>
            </a:xfrm>
            <a:custGeom>
              <a:avLst/>
              <a:gdLst>
                <a:gd name="T0" fmla="*/ 314 w 732"/>
                <a:gd name="T1" fmla="*/ 0 h 888"/>
                <a:gd name="T2" fmla="*/ 731 w 732"/>
                <a:gd name="T3" fmla="*/ 744 h 888"/>
                <a:gd name="T4" fmla="*/ 731 w 732"/>
                <a:gd name="T5" fmla="*/ 744 h 888"/>
                <a:gd name="T6" fmla="*/ 662 w 732"/>
                <a:gd name="T7" fmla="*/ 782 h 888"/>
                <a:gd name="T8" fmla="*/ 662 w 732"/>
                <a:gd name="T9" fmla="*/ 782 h 888"/>
                <a:gd name="T10" fmla="*/ 115 w 732"/>
                <a:gd name="T11" fmla="*/ 601 h 888"/>
                <a:gd name="T12" fmla="*/ 115 w 732"/>
                <a:gd name="T13" fmla="*/ 601 h 888"/>
                <a:gd name="T14" fmla="*/ 245 w 732"/>
                <a:gd name="T15" fmla="*/ 39 h 888"/>
                <a:gd name="T16" fmla="*/ 245 w 732"/>
                <a:gd name="T17" fmla="*/ 39 h 888"/>
                <a:gd name="T18" fmla="*/ 314 w 732"/>
                <a:gd name="T19" fmla="*/ 0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2" h="888">
                  <a:moveTo>
                    <a:pt x="314" y="0"/>
                  </a:moveTo>
                  <a:lnTo>
                    <a:pt x="731" y="744"/>
                  </a:lnTo>
                  <a:lnTo>
                    <a:pt x="731" y="744"/>
                  </a:lnTo>
                  <a:cubicBezTo>
                    <a:pt x="731" y="744"/>
                    <a:pt x="722" y="749"/>
                    <a:pt x="662" y="782"/>
                  </a:cubicBezTo>
                  <a:lnTo>
                    <a:pt x="662" y="782"/>
                  </a:lnTo>
                  <a:cubicBezTo>
                    <a:pt x="475" y="887"/>
                    <a:pt x="230" y="805"/>
                    <a:pt x="115" y="601"/>
                  </a:cubicBezTo>
                  <a:lnTo>
                    <a:pt x="115" y="601"/>
                  </a:lnTo>
                  <a:cubicBezTo>
                    <a:pt x="0" y="395"/>
                    <a:pt x="58" y="144"/>
                    <a:pt x="245" y="39"/>
                  </a:cubicBezTo>
                  <a:lnTo>
                    <a:pt x="245" y="39"/>
                  </a:lnTo>
                  <a:cubicBezTo>
                    <a:pt x="284" y="17"/>
                    <a:pt x="314" y="0"/>
                    <a:pt x="314" y="0"/>
                  </a:cubicBezTo>
                </a:path>
              </a:pathLst>
            </a:custGeom>
            <a:solidFill>
              <a:srgbClr val="E6AB0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76" name="Freeform 414">
              <a:extLst>
                <a:ext uri="{FF2B5EF4-FFF2-40B4-BE49-F238E27FC236}">
                  <a16:creationId xmlns:a16="http://schemas.microsoft.com/office/drawing/2014/main" id="{4CCBA3E2-F2CF-5F42-AC91-6313F313B08E}"/>
                </a:ext>
              </a:extLst>
            </p:cNvPr>
            <p:cNvSpPr>
              <a:spLocks noChangeArrowheads="1"/>
            </p:cNvSpPr>
            <p:nvPr/>
          </p:nvSpPr>
          <p:spPr bwMode="auto">
            <a:xfrm>
              <a:off x="19609931" y="4105986"/>
              <a:ext cx="1131567" cy="1186497"/>
            </a:xfrm>
            <a:custGeom>
              <a:avLst/>
              <a:gdLst>
                <a:gd name="T0" fmla="*/ 792 w 909"/>
                <a:gd name="T1" fmla="*/ 287 h 954"/>
                <a:gd name="T2" fmla="*/ 792 w 909"/>
                <a:gd name="T3" fmla="*/ 287 h 954"/>
                <a:gd name="T4" fmla="*/ 662 w 909"/>
                <a:gd name="T5" fmla="*/ 849 h 954"/>
                <a:gd name="T6" fmla="*/ 662 w 909"/>
                <a:gd name="T7" fmla="*/ 849 h 954"/>
                <a:gd name="T8" fmla="*/ 115 w 909"/>
                <a:gd name="T9" fmla="*/ 667 h 954"/>
                <a:gd name="T10" fmla="*/ 115 w 909"/>
                <a:gd name="T11" fmla="*/ 667 h 954"/>
                <a:gd name="T12" fmla="*/ 245 w 909"/>
                <a:gd name="T13" fmla="*/ 105 h 954"/>
                <a:gd name="T14" fmla="*/ 245 w 909"/>
                <a:gd name="T15" fmla="*/ 105 h 954"/>
                <a:gd name="T16" fmla="*/ 792 w 909"/>
                <a:gd name="T17" fmla="*/ 287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9" h="954">
                  <a:moveTo>
                    <a:pt x="792" y="287"/>
                  </a:moveTo>
                  <a:lnTo>
                    <a:pt x="792" y="287"/>
                  </a:lnTo>
                  <a:cubicBezTo>
                    <a:pt x="908" y="492"/>
                    <a:pt x="849" y="743"/>
                    <a:pt x="662" y="849"/>
                  </a:cubicBezTo>
                  <a:lnTo>
                    <a:pt x="662" y="849"/>
                  </a:lnTo>
                  <a:cubicBezTo>
                    <a:pt x="475" y="953"/>
                    <a:pt x="230" y="872"/>
                    <a:pt x="115" y="667"/>
                  </a:cubicBezTo>
                  <a:lnTo>
                    <a:pt x="115" y="667"/>
                  </a:lnTo>
                  <a:cubicBezTo>
                    <a:pt x="0" y="462"/>
                    <a:pt x="58" y="209"/>
                    <a:pt x="245" y="105"/>
                  </a:cubicBezTo>
                  <a:lnTo>
                    <a:pt x="245" y="105"/>
                  </a:lnTo>
                  <a:cubicBezTo>
                    <a:pt x="432" y="0"/>
                    <a:pt x="677" y="81"/>
                    <a:pt x="792" y="287"/>
                  </a:cubicBezTo>
                </a:path>
              </a:pathLst>
            </a:custGeom>
            <a:solidFill>
              <a:srgbClr val="FFBF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77" name="Freeform 415">
              <a:extLst>
                <a:ext uri="{FF2B5EF4-FFF2-40B4-BE49-F238E27FC236}">
                  <a16:creationId xmlns:a16="http://schemas.microsoft.com/office/drawing/2014/main" id="{10017E3B-5FC0-894A-8164-07E7891A1C0A}"/>
                </a:ext>
              </a:extLst>
            </p:cNvPr>
            <p:cNvSpPr>
              <a:spLocks noChangeArrowheads="1"/>
            </p:cNvSpPr>
            <p:nvPr/>
          </p:nvSpPr>
          <p:spPr bwMode="auto">
            <a:xfrm>
              <a:off x="19609930" y="4122464"/>
              <a:ext cx="917338" cy="928326"/>
            </a:xfrm>
            <a:custGeom>
              <a:avLst/>
              <a:gdLst>
                <a:gd name="T0" fmla="*/ 245 w 735"/>
                <a:gd name="T1" fmla="*/ 90 h 744"/>
                <a:gd name="T2" fmla="*/ 245 w 735"/>
                <a:gd name="T3" fmla="*/ 90 h 744"/>
                <a:gd name="T4" fmla="*/ 115 w 735"/>
                <a:gd name="T5" fmla="*/ 652 h 744"/>
                <a:gd name="T6" fmla="*/ 115 w 735"/>
                <a:gd name="T7" fmla="*/ 652 h 744"/>
                <a:gd name="T8" fmla="*/ 181 w 735"/>
                <a:gd name="T9" fmla="*/ 743 h 744"/>
                <a:gd name="T10" fmla="*/ 734 w 735"/>
                <a:gd name="T11" fmla="*/ 190 h 744"/>
                <a:gd name="T12" fmla="*/ 734 w 735"/>
                <a:gd name="T13" fmla="*/ 190 h 744"/>
                <a:gd name="T14" fmla="*/ 245 w 735"/>
                <a:gd name="T15" fmla="*/ 90 h 7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5" h="744">
                  <a:moveTo>
                    <a:pt x="245" y="90"/>
                  </a:moveTo>
                  <a:lnTo>
                    <a:pt x="245" y="90"/>
                  </a:lnTo>
                  <a:cubicBezTo>
                    <a:pt x="58" y="194"/>
                    <a:pt x="0" y="447"/>
                    <a:pt x="115" y="652"/>
                  </a:cubicBezTo>
                  <a:lnTo>
                    <a:pt x="115" y="652"/>
                  </a:lnTo>
                  <a:cubicBezTo>
                    <a:pt x="133" y="686"/>
                    <a:pt x="156" y="716"/>
                    <a:pt x="181" y="743"/>
                  </a:cubicBezTo>
                  <a:lnTo>
                    <a:pt x="734" y="190"/>
                  </a:lnTo>
                  <a:lnTo>
                    <a:pt x="734" y="190"/>
                  </a:lnTo>
                  <a:cubicBezTo>
                    <a:pt x="606" y="47"/>
                    <a:pt x="404" y="0"/>
                    <a:pt x="245" y="90"/>
                  </a:cubicBezTo>
                </a:path>
              </a:pathLst>
            </a:custGeom>
            <a:solidFill>
              <a:srgbClr val="FFFFFF">
                <a:alpha val="30000"/>
              </a:srgbClr>
            </a:solidFill>
            <a:ln>
              <a:noFill/>
            </a:ln>
            <a:effectLst/>
          </p:spPr>
          <p:txBody>
            <a:bodyPr wrap="none" anchor="ctr"/>
            <a:lstStyle/>
            <a:p>
              <a:endParaRPr lang="en-US" dirty="0">
                <a:latin typeface="Poppins" pitchFamily="2" charset="77"/>
              </a:endParaRPr>
            </a:p>
          </p:txBody>
        </p:sp>
        <p:sp>
          <p:nvSpPr>
            <p:cNvPr id="78" name="Freeform 77">
              <a:extLst>
                <a:ext uri="{FF2B5EF4-FFF2-40B4-BE49-F238E27FC236}">
                  <a16:creationId xmlns:a16="http://schemas.microsoft.com/office/drawing/2014/main" id="{29C38945-E386-BC44-B022-D301709C2E58}"/>
                </a:ext>
              </a:extLst>
            </p:cNvPr>
            <p:cNvSpPr>
              <a:spLocks noChangeArrowheads="1"/>
            </p:cNvSpPr>
            <p:nvPr/>
          </p:nvSpPr>
          <p:spPr bwMode="auto">
            <a:xfrm>
              <a:off x="19934444" y="4419830"/>
              <a:ext cx="497456" cy="590506"/>
            </a:xfrm>
            <a:custGeom>
              <a:avLst/>
              <a:gdLst>
                <a:gd name="connsiteX0" fmla="*/ 466591 w 497456"/>
                <a:gd name="connsiteY0" fmla="*/ 290393 h 590506"/>
                <a:gd name="connsiteX1" fmla="*/ 472775 w 497456"/>
                <a:gd name="connsiteY1" fmla="*/ 302797 h 590506"/>
                <a:gd name="connsiteX2" fmla="*/ 490091 w 497456"/>
                <a:gd name="connsiteY2" fmla="*/ 449160 h 590506"/>
                <a:gd name="connsiteX3" fmla="*/ 399801 w 497456"/>
                <a:gd name="connsiteY3" fmla="*/ 565755 h 590506"/>
                <a:gd name="connsiteX4" fmla="*/ 253853 w 497456"/>
                <a:gd name="connsiteY4" fmla="*/ 583120 h 590506"/>
                <a:gd name="connsiteX5" fmla="*/ 137589 w 497456"/>
                <a:gd name="connsiteY5" fmla="*/ 491333 h 590506"/>
                <a:gd name="connsiteX6" fmla="*/ 131405 w 497456"/>
                <a:gd name="connsiteY6" fmla="*/ 478929 h 590506"/>
                <a:gd name="connsiteX7" fmla="*/ 271169 w 497456"/>
                <a:gd name="connsiteY7" fmla="*/ 399546 h 590506"/>
                <a:gd name="connsiteX8" fmla="*/ 362695 w 497456"/>
                <a:gd name="connsiteY8" fmla="*/ 498775 h 590506"/>
                <a:gd name="connsiteX9" fmla="*/ 326827 w 497456"/>
                <a:gd name="connsiteY9" fmla="*/ 368536 h 590506"/>
                <a:gd name="connsiteX10" fmla="*/ 398321 w 497456"/>
                <a:gd name="connsiteY10" fmla="*/ 158560 h 590506"/>
                <a:gd name="connsiteX11" fmla="*/ 420793 w 497456"/>
                <a:gd name="connsiteY11" fmla="*/ 199304 h 590506"/>
                <a:gd name="connsiteX12" fmla="*/ 443263 w 497456"/>
                <a:gd name="connsiteY12" fmla="*/ 237579 h 590506"/>
                <a:gd name="connsiteX13" fmla="*/ 104943 w 497456"/>
                <a:gd name="connsiteY13" fmla="*/ 426484 h 590506"/>
                <a:gd name="connsiteX14" fmla="*/ 81223 w 497456"/>
                <a:gd name="connsiteY14" fmla="*/ 385739 h 590506"/>
                <a:gd name="connsiteX15" fmla="*/ 59999 w 497456"/>
                <a:gd name="connsiteY15" fmla="*/ 347465 h 590506"/>
                <a:gd name="connsiteX16" fmla="*/ 172959 w 497456"/>
                <a:gd name="connsiteY16" fmla="*/ 1179 h 590506"/>
                <a:gd name="connsiteX17" fmla="*/ 246761 w 497456"/>
                <a:gd name="connsiteY17" fmla="*/ 7356 h 590506"/>
                <a:gd name="connsiteX18" fmla="*/ 364345 w 497456"/>
                <a:gd name="connsiteY18" fmla="*/ 98775 h 590506"/>
                <a:gd name="connsiteX19" fmla="*/ 371851 w 497456"/>
                <a:gd name="connsiteY19" fmla="*/ 111128 h 590506"/>
                <a:gd name="connsiteX20" fmla="*/ 229249 w 497456"/>
                <a:gd name="connsiteY20" fmla="*/ 190194 h 590506"/>
                <a:gd name="connsiteX21" fmla="*/ 136683 w 497456"/>
                <a:gd name="connsiteY21" fmla="*/ 90127 h 590506"/>
                <a:gd name="connsiteX22" fmla="*/ 174209 w 497456"/>
                <a:gd name="connsiteY22" fmla="*/ 221078 h 590506"/>
                <a:gd name="connsiteX23" fmla="*/ 32859 w 497456"/>
                <a:gd name="connsiteY23" fmla="*/ 300143 h 590506"/>
                <a:gd name="connsiteX24" fmla="*/ 24103 w 497456"/>
                <a:gd name="connsiteY24" fmla="*/ 286554 h 590506"/>
                <a:gd name="connsiteX25" fmla="*/ 6591 w 497456"/>
                <a:gd name="connsiteY25" fmla="*/ 139542 h 590506"/>
                <a:gd name="connsiteX26" fmla="*/ 99157 w 497456"/>
                <a:gd name="connsiteY26" fmla="*/ 24651 h 590506"/>
                <a:gd name="connsiteX27" fmla="*/ 172959 w 497456"/>
                <a:gd name="connsiteY27" fmla="*/ 1179 h 59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7456" h="590506">
                  <a:moveTo>
                    <a:pt x="466591" y="290393"/>
                  </a:moveTo>
                  <a:lnTo>
                    <a:pt x="472775" y="302797"/>
                  </a:lnTo>
                  <a:cubicBezTo>
                    <a:pt x="498749" y="348690"/>
                    <a:pt x="503697" y="402026"/>
                    <a:pt x="490091" y="449160"/>
                  </a:cubicBezTo>
                  <a:cubicBezTo>
                    <a:pt x="477723" y="497535"/>
                    <a:pt x="445565" y="539707"/>
                    <a:pt x="399801" y="565755"/>
                  </a:cubicBezTo>
                  <a:cubicBezTo>
                    <a:pt x="354037" y="591802"/>
                    <a:pt x="300853" y="596764"/>
                    <a:pt x="253853" y="583120"/>
                  </a:cubicBezTo>
                  <a:cubicBezTo>
                    <a:pt x="206853" y="569476"/>
                    <a:pt x="164799" y="538467"/>
                    <a:pt x="137589" y="491333"/>
                  </a:cubicBezTo>
                  <a:lnTo>
                    <a:pt x="131405" y="478929"/>
                  </a:lnTo>
                  <a:lnTo>
                    <a:pt x="271169" y="399546"/>
                  </a:lnTo>
                  <a:lnTo>
                    <a:pt x="362695" y="498775"/>
                  </a:lnTo>
                  <a:lnTo>
                    <a:pt x="326827" y="368536"/>
                  </a:lnTo>
                  <a:close/>
                  <a:moveTo>
                    <a:pt x="398321" y="158560"/>
                  </a:moveTo>
                  <a:lnTo>
                    <a:pt x="420793" y="199304"/>
                  </a:lnTo>
                  <a:lnTo>
                    <a:pt x="443263" y="237579"/>
                  </a:lnTo>
                  <a:lnTo>
                    <a:pt x="104943" y="426484"/>
                  </a:lnTo>
                  <a:lnTo>
                    <a:pt x="81223" y="385739"/>
                  </a:lnTo>
                  <a:lnTo>
                    <a:pt x="59999" y="347465"/>
                  </a:lnTo>
                  <a:close/>
                  <a:moveTo>
                    <a:pt x="172959" y="1179"/>
                  </a:moveTo>
                  <a:cubicBezTo>
                    <a:pt x="197977" y="-1601"/>
                    <a:pt x="222995" y="561"/>
                    <a:pt x="246761" y="7356"/>
                  </a:cubicBezTo>
                  <a:cubicBezTo>
                    <a:pt x="294295" y="20945"/>
                    <a:pt x="338077" y="51830"/>
                    <a:pt x="364345" y="98775"/>
                  </a:cubicBezTo>
                  <a:lnTo>
                    <a:pt x="371851" y="111128"/>
                  </a:lnTo>
                  <a:lnTo>
                    <a:pt x="229249" y="190194"/>
                  </a:lnTo>
                  <a:lnTo>
                    <a:pt x="136683" y="90127"/>
                  </a:lnTo>
                  <a:lnTo>
                    <a:pt x="174209" y="221078"/>
                  </a:lnTo>
                  <a:lnTo>
                    <a:pt x="32859" y="300143"/>
                  </a:lnTo>
                  <a:lnTo>
                    <a:pt x="24103" y="286554"/>
                  </a:lnTo>
                  <a:cubicBezTo>
                    <a:pt x="-915" y="239609"/>
                    <a:pt x="-5917" y="187723"/>
                    <a:pt x="6591" y="139542"/>
                  </a:cubicBezTo>
                  <a:cubicBezTo>
                    <a:pt x="20351" y="93833"/>
                    <a:pt x="51623" y="50594"/>
                    <a:pt x="99157" y="24651"/>
                  </a:cubicBezTo>
                  <a:cubicBezTo>
                    <a:pt x="122925" y="11680"/>
                    <a:pt x="147941" y="3959"/>
                    <a:pt x="172959" y="1179"/>
                  </a:cubicBezTo>
                  <a:close/>
                </a:path>
              </a:pathLst>
            </a:custGeom>
            <a:solidFill>
              <a:srgbClr val="E6AB0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grpSp>
      <p:grpSp>
        <p:nvGrpSpPr>
          <p:cNvPr id="79" name="Group 78">
            <a:extLst>
              <a:ext uri="{FF2B5EF4-FFF2-40B4-BE49-F238E27FC236}">
                <a16:creationId xmlns:a16="http://schemas.microsoft.com/office/drawing/2014/main" id="{72657662-0FD0-EF4A-A367-BE5A340F4C4A}"/>
              </a:ext>
            </a:extLst>
          </p:cNvPr>
          <p:cNvGrpSpPr/>
          <p:nvPr/>
        </p:nvGrpSpPr>
        <p:grpSpPr>
          <a:xfrm>
            <a:off x="3437364" y="2506170"/>
            <a:ext cx="848677" cy="1117836"/>
            <a:chOff x="6871553" y="5012339"/>
            <a:chExt cx="1697354" cy="2235671"/>
          </a:xfrm>
        </p:grpSpPr>
        <p:sp>
          <p:nvSpPr>
            <p:cNvPr id="80" name="Freeform 419">
              <a:extLst>
                <a:ext uri="{FF2B5EF4-FFF2-40B4-BE49-F238E27FC236}">
                  <a16:creationId xmlns:a16="http://schemas.microsoft.com/office/drawing/2014/main" id="{E32BDCC6-866D-334B-A36B-AD3B277F55A7}"/>
                </a:ext>
              </a:extLst>
            </p:cNvPr>
            <p:cNvSpPr>
              <a:spLocks noChangeArrowheads="1"/>
            </p:cNvSpPr>
            <p:nvPr/>
          </p:nvSpPr>
          <p:spPr bwMode="auto">
            <a:xfrm>
              <a:off x="6871553" y="5012339"/>
              <a:ext cx="219722" cy="2235671"/>
            </a:xfrm>
            <a:custGeom>
              <a:avLst/>
              <a:gdLst>
                <a:gd name="T0" fmla="*/ 59 w 175"/>
                <a:gd name="T1" fmla="*/ 1794 h 1795"/>
                <a:gd name="T2" fmla="*/ 116 w 175"/>
                <a:gd name="T3" fmla="*/ 1794 h 1795"/>
                <a:gd name="T4" fmla="*/ 174 w 175"/>
                <a:gd name="T5" fmla="*/ 1794 h 1795"/>
                <a:gd name="T6" fmla="*/ 174 w 175"/>
                <a:gd name="T7" fmla="*/ 897 h 1795"/>
                <a:gd name="T8" fmla="*/ 174 w 175"/>
                <a:gd name="T9" fmla="*/ 0 h 1795"/>
                <a:gd name="T10" fmla="*/ 116 w 175"/>
                <a:gd name="T11" fmla="*/ 0 h 1795"/>
                <a:gd name="T12" fmla="*/ 59 w 175"/>
                <a:gd name="T13" fmla="*/ 0 h 1795"/>
                <a:gd name="T14" fmla="*/ 59 w 175"/>
                <a:gd name="T15" fmla="*/ 0 h 1795"/>
                <a:gd name="T16" fmla="*/ 17 w 175"/>
                <a:gd name="T17" fmla="*/ 17 h 1795"/>
                <a:gd name="T18" fmla="*/ 17 w 175"/>
                <a:gd name="T19" fmla="*/ 17 h 1795"/>
                <a:gd name="T20" fmla="*/ 0 w 175"/>
                <a:gd name="T21" fmla="*/ 58 h 1795"/>
                <a:gd name="T22" fmla="*/ 0 w 175"/>
                <a:gd name="T23" fmla="*/ 897 h 1795"/>
                <a:gd name="T24" fmla="*/ 0 w 175"/>
                <a:gd name="T25" fmla="*/ 1735 h 1795"/>
                <a:gd name="T26" fmla="*/ 0 w 175"/>
                <a:gd name="T27" fmla="*/ 1735 h 1795"/>
                <a:gd name="T28" fmla="*/ 17 w 175"/>
                <a:gd name="T29" fmla="*/ 1777 h 1795"/>
                <a:gd name="T30" fmla="*/ 17 w 175"/>
                <a:gd name="T31" fmla="*/ 1777 h 1795"/>
                <a:gd name="T32" fmla="*/ 59 w 175"/>
                <a:gd name="T33" fmla="*/ 1794 h 1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795">
                  <a:moveTo>
                    <a:pt x="59" y="1794"/>
                  </a:moveTo>
                  <a:lnTo>
                    <a:pt x="116" y="1794"/>
                  </a:lnTo>
                  <a:lnTo>
                    <a:pt x="174" y="1794"/>
                  </a:lnTo>
                  <a:lnTo>
                    <a:pt x="174" y="897"/>
                  </a:lnTo>
                  <a:lnTo>
                    <a:pt x="174" y="0"/>
                  </a:lnTo>
                  <a:lnTo>
                    <a:pt x="116" y="0"/>
                  </a:lnTo>
                  <a:lnTo>
                    <a:pt x="59" y="0"/>
                  </a:lnTo>
                  <a:lnTo>
                    <a:pt x="59" y="0"/>
                  </a:lnTo>
                  <a:cubicBezTo>
                    <a:pt x="42" y="0"/>
                    <a:pt x="28" y="6"/>
                    <a:pt x="17" y="17"/>
                  </a:cubicBezTo>
                  <a:lnTo>
                    <a:pt x="17" y="17"/>
                  </a:lnTo>
                  <a:cubicBezTo>
                    <a:pt x="6" y="27"/>
                    <a:pt x="0" y="42"/>
                    <a:pt x="0" y="58"/>
                  </a:cubicBezTo>
                  <a:lnTo>
                    <a:pt x="0" y="897"/>
                  </a:lnTo>
                  <a:lnTo>
                    <a:pt x="0" y="1735"/>
                  </a:lnTo>
                  <a:lnTo>
                    <a:pt x="0" y="1735"/>
                  </a:lnTo>
                  <a:cubicBezTo>
                    <a:pt x="0" y="1751"/>
                    <a:pt x="6" y="1766"/>
                    <a:pt x="17" y="1777"/>
                  </a:cubicBezTo>
                  <a:lnTo>
                    <a:pt x="17" y="1777"/>
                  </a:lnTo>
                  <a:cubicBezTo>
                    <a:pt x="28" y="1787"/>
                    <a:pt x="42" y="1794"/>
                    <a:pt x="59" y="1794"/>
                  </a:cubicBezTo>
                </a:path>
              </a:pathLst>
            </a:custGeom>
            <a:solidFill>
              <a:schemeClr val="accent1"/>
            </a:solidFill>
            <a:ln>
              <a:noFill/>
            </a:ln>
            <a:effectLst/>
          </p:spPr>
          <p:txBody>
            <a:bodyPr wrap="none" anchor="ctr"/>
            <a:lstStyle/>
            <a:p>
              <a:endParaRPr lang="en-US" dirty="0">
                <a:latin typeface="Poppins" pitchFamily="2" charset="77"/>
              </a:endParaRPr>
            </a:p>
          </p:txBody>
        </p:sp>
        <p:sp>
          <p:nvSpPr>
            <p:cNvPr id="81" name="Freeform 420">
              <a:extLst>
                <a:ext uri="{FF2B5EF4-FFF2-40B4-BE49-F238E27FC236}">
                  <a16:creationId xmlns:a16="http://schemas.microsoft.com/office/drawing/2014/main" id="{D5B46BD4-BC39-1949-BCA0-807797384B3B}"/>
                </a:ext>
              </a:extLst>
            </p:cNvPr>
            <p:cNvSpPr>
              <a:spLocks noChangeArrowheads="1"/>
            </p:cNvSpPr>
            <p:nvPr/>
          </p:nvSpPr>
          <p:spPr bwMode="auto">
            <a:xfrm>
              <a:off x="7014374" y="5012339"/>
              <a:ext cx="1554533" cy="2235671"/>
            </a:xfrm>
            <a:custGeom>
              <a:avLst/>
              <a:gdLst>
                <a:gd name="T0" fmla="*/ 1188 w 1248"/>
                <a:gd name="T1" fmla="*/ 1794 h 1795"/>
                <a:gd name="T2" fmla="*/ 623 w 1248"/>
                <a:gd name="T3" fmla="*/ 1794 h 1795"/>
                <a:gd name="T4" fmla="*/ 58 w 1248"/>
                <a:gd name="T5" fmla="*/ 1794 h 1795"/>
                <a:gd name="T6" fmla="*/ 58 w 1248"/>
                <a:gd name="T7" fmla="*/ 1794 h 1795"/>
                <a:gd name="T8" fmla="*/ 17 w 1248"/>
                <a:gd name="T9" fmla="*/ 1777 h 1795"/>
                <a:gd name="T10" fmla="*/ 17 w 1248"/>
                <a:gd name="T11" fmla="*/ 1777 h 1795"/>
                <a:gd name="T12" fmla="*/ 0 w 1248"/>
                <a:gd name="T13" fmla="*/ 1735 h 1795"/>
                <a:gd name="T14" fmla="*/ 0 w 1248"/>
                <a:gd name="T15" fmla="*/ 897 h 1795"/>
                <a:gd name="T16" fmla="*/ 0 w 1248"/>
                <a:gd name="T17" fmla="*/ 58 h 1795"/>
                <a:gd name="T18" fmla="*/ 0 w 1248"/>
                <a:gd name="T19" fmla="*/ 58 h 1795"/>
                <a:gd name="T20" fmla="*/ 17 w 1248"/>
                <a:gd name="T21" fmla="*/ 17 h 1795"/>
                <a:gd name="T22" fmla="*/ 17 w 1248"/>
                <a:gd name="T23" fmla="*/ 17 h 1795"/>
                <a:gd name="T24" fmla="*/ 58 w 1248"/>
                <a:gd name="T25" fmla="*/ 0 h 1795"/>
                <a:gd name="T26" fmla="*/ 623 w 1248"/>
                <a:gd name="T27" fmla="*/ 0 h 1795"/>
                <a:gd name="T28" fmla="*/ 1188 w 1248"/>
                <a:gd name="T29" fmla="*/ 0 h 1795"/>
                <a:gd name="T30" fmla="*/ 1188 w 1248"/>
                <a:gd name="T31" fmla="*/ 0 h 1795"/>
                <a:gd name="T32" fmla="*/ 1229 w 1248"/>
                <a:gd name="T33" fmla="*/ 17 h 1795"/>
                <a:gd name="T34" fmla="*/ 1229 w 1248"/>
                <a:gd name="T35" fmla="*/ 17 h 1795"/>
                <a:gd name="T36" fmla="*/ 1247 w 1248"/>
                <a:gd name="T37" fmla="*/ 58 h 1795"/>
                <a:gd name="T38" fmla="*/ 1247 w 1248"/>
                <a:gd name="T39" fmla="*/ 897 h 1795"/>
                <a:gd name="T40" fmla="*/ 1247 w 1248"/>
                <a:gd name="T41" fmla="*/ 1735 h 1795"/>
                <a:gd name="T42" fmla="*/ 1247 w 1248"/>
                <a:gd name="T43" fmla="*/ 1735 h 1795"/>
                <a:gd name="T44" fmla="*/ 1229 w 1248"/>
                <a:gd name="T45" fmla="*/ 1777 h 1795"/>
                <a:gd name="T46" fmla="*/ 1229 w 1248"/>
                <a:gd name="T47" fmla="*/ 1777 h 1795"/>
                <a:gd name="T48" fmla="*/ 1188 w 1248"/>
                <a:gd name="T49" fmla="*/ 1794 h 1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8" h="1795">
                  <a:moveTo>
                    <a:pt x="1188" y="1794"/>
                  </a:moveTo>
                  <a:lnTo>
                    <a:pt x="623" y="1794"/>
                  </a:lnTo>
                  <a:lnTo>
                    <a:pt x="58" y="1794"/>
                  </a:lnTo>
                  <a:lnTo>
                    <a:pt x="58" y="1794"/>
                  </a:lnTo>
                  <a:cubicBezTo>
                    <a:pt x="42" y="1794"/>
                    <a:pt x="27" y="1787"/>
                    <a:pt x="17" y="1777"/>
                  </a:cubicBezTo>
                  <a:lnTo>
                    <a:pt x="17" y="1777"/>
                  </a:lnTo>
                  <a:cubicBezTo>
                    <a:pt x="6" y="1766"/>
                    <a:pt x="0" y="1751"/>
                    <a:pt x="0" y="1735"/>
                  </a:cubicBezTo>
                  <a:lnTo>
                    <a:pt x="0" y="897"/>
                  </a:lnTo>
                  <a:lnTo>
                    <a:pt x="0" y="58"/>
                  </a:lnTo>
                  <a:lnTo>
                    <a:pt x="0" y="58"/>
                  </a:lnTo>
                  <a:cubicBezTo>
                    <a:pt x="0" y="42"/>
                    <a:pt x="6" y="27"/>
                    <a:pt x="17" y="17"/>
                  </a:cubicBezTo>
                  <a:lnTo>
                    <a:pt x="17" y="17"/>
                  </a:lnTo>
                  <a:cubicBezTo>
                    <a:pt x="27" y="6"/>
                    <a:pt x="42" y="0"/>
                    <a:pt x="58" y="0"/>
                  </a:cubicBezTo>
                  <a:lnTo>
                    <a:pt x="623" y="0"/>
                  </a:lnTo>
                  <a:lnTo>
                    <a:pt x="1188" y="0"/>
                  </a:lnTo>
                  <a:lnTo>
                    <a:pt x="1188" y="0"/>
                  </a:lnTo>
                  <a:cubicBezTo>
                    <a:pt x="1204" y="0"/>
                    <a:pt x="1219" y="6"/>
                    <a:pt x="1229" y="17"/>
                  </a:cubicBezTo>
                  <a:lnTo>
                    <a:pt x="1229" y="17"/>
                  </a:lnTo>
                  <a:cubicBezTo>
                    <a:pt x="1241" y="27"/>
                    <a:pt x="1247" y="42"/>
                    <a:pt x="1247" y="58"/>
                  </a:cubicBezTo>
                  <a:lnTo>
                    <a:pt x="1247" y="897"/>
                  </a:lnTo>
                  <a:lnTo>
                    <a:pt x="1247" y="1735"/>
                  </a:lnTo>
                  <a:lnTo>
                    <a:pt x="1247" y="1735"/>
                  </a:lnTo>
                  <a:cubicBezTo>
                    <a:pt x="1247" y="1751"/>
                    <a:pt x="1241" y="1766"/>
                    <a:pt x="1229" y="1777"/>
                  </a:cubicBezTo>
                  <a:lnTo>
                    <a:pt x="1229" y="1777"/>
                  </a:lnTo>
                  <a:cubicBezTo>
                    <a:pt x="1219" y="1787"/>
                    <a:pt x="1204" y="1794"/>
                    <a:pt x="1188" y="1794"/>
                  </a:cubicBezTo>
                </a:path>
              </a:pathLst>
            </a:custGeom>
            <a:solidFill>
              <a:schemeClr val="accent2"/>
            </a:solidFill>
            <a:ln>
              <a:noFill/>
            </a:ln>
            <a:effectLst/>
          </p:spPr>
          <p:txBody>
            <a:bodyPr wrap="none" anchor="ctr"/>
            <a:lstStyle/>
            <a:p>
              <a:endParaRPr lang="en-US" dirty="0">
                <a:latin typeface="Poppins" pitchFamily="2" charset="77"/>
              </a:endParaRPr>
            </a:p>
          </p:txBody>
        </p:sp>
        <p:sp>
          <p:nvSpPr>
            <p:cNvPr id="82" name="Freeform 421">
              <a:extLst>
                <a:ext uri="{FF2B5EF4-FFF2-40B4-BE49-F238E27FC236}">
                  <a16:creationId xmlns:a16="http://schemas.microsoft.com/office/drawing/2014/main" id="{9775F001-CC9D-8045-AB7D-8B8C01B5F0B9}"/>
                </a:ext>
              </a:extLst>
            </p:cNvPr>
            <p:cNvSpPr>
              <a:spLocks noChangeArrowheads="1"/>
            </p:cNvSpPr>
            <p:nvPr/>
          </p:nvSpPr>
          <p:spPr bwMode="auto">
            <a:xfrm>
              <a:off x="7151701" y="5248542"/>
              <a:ext cx="1285373" cy="1587488"/>
            </a:xfrm>
            <a:custGeom>
              <a:avLst/>
              <a:gdLst>
                <a:gd name="T0" fmla="*/ 1000 w 1033"/>
                <a:gd name="T1" fmla="*/ 1273 h 1274"/>
                <a:gd name="T2" fmla="*/ 516 w 1033"/>
                <a:gd name="T3" fmla="*/ 1273 h 1274"/>
                <a:gd name="T4" fmla="*/ 32 w 1033"/>
                <a:gd name="T5" fmla="*/ 1273 h 1274"/>
                <a:gd name="T6" fmla="*/ 32 w 1033"/>
                <a:gd name="T7" fmla="*/ 1273 h 1274"/>
                <a:gd name="T8" fmla="*/ 9 w 1033"/>
                <a:gd name="T9" fmla="*/ 1263 h 1274"/>
                <a:gd name="T10" fmla="*/ 9 w 1033"/>
                <a:gd name="T11" fmla="*/ 1263 h 1274"/>
                <a:gd name="T12" fmla="*/ 0 w 1033"/>
                <a:gd name="T13" fmla="*/ 1240 h 1274"/>
                <a:gd name="T14" fmla="*/ 0 w 1033"/>
                <a:gd name="T15" fmla="*/ 636 h 1274"/>
                <a:gd name="T16" fmla="*/ 0 w 1033"/>
                <a:gd name="T17" fmla="*/ 32 h 1274"/>
                <a:gd name="T18" fmla="*/ 0 w 1033"/>
                <a:gd name="T19" fmla="*/ 32 h 1274"/>
                <a:gd name="T20" fmla="*/ 9 w 1033"/>
                <a:gd name="T21" fmla="*/ 9 h 1274"/>
                <a:gd name="T22" fmla="*/ 9 w 1033"/>
                <a:gd name="T23" fmla="*/ 9 h 1274"/>
                <a:gd name="T24" fmla="*/ 32 w 1033"/>
                <a:gd name="T25" fmla="*/ 0 h 1274"/>
                <a:gd name="T26" fmla="*/ 516 w 1033"/>
                <a:gd name="T27" fmla="*/ 0 h 1274"/>
                <a:gd name="T28" fmla="*/ 1000 w 1033"/>
                <a:gd name="T29" fmla="*/ 0 h 1274"/>
                <a:gd name="T30" fmla="*/ 1000 w 1033"/>
                <a:gd name="T31" fmla="*/ 0 h 1274"/>
                <a:gd name="T32" fmla="*/ 1023 w 1033"/>
                <a:gd name="T33" fmla="*/ 9 h 1274"/>
                <a:gd name="T34" fmla="*/ 1023 w 1033"/>
                <a:gd name="T35" fmla="*/ 9 h 1274"/>
                <a:gd name="T36" fmla="*/ 1032 w 1033"/>
                <a:gd name="T37" fmla="*/ 32 h 1274"/>
                <a:gd name="T38" fmla="*/ 1032 w 1033"/>
                <a:gd name="T39" fmla="*/ 636 h 1274"/>
                <a:gd name="T40" fmla="*/ 1032 w 1033"/>
                <a:gd name="T41" fmla="*/ 1240 h 1274"/>
                <a:gd name="T42" fmla="*/ 1032 w 1033"/>
                <a:gd name="T43" fmla="*/ 1240 h 1274"/>
                <a:gd name="T44" fmla="*/ 1023 w 1033"/>
                <a:gd name="T45" fmla="*/ 1263 h 1274"/>
                <a:gd name="T46" fmla="*/ 1023 w 1033"/>
                <a:gd name="T47" fmla="*/ 1263 h 1274"/>
                <a:gd name="T48" fmla="*/ 1000 w 1033"/>
                <a:gd name="T49" fmla="*/ 1273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33" h="1274">
                  <a:moveTo>
                    <a:pt x="1000" y="1273"/>
                  </a:moveTo>
                  <a:lnTo>
                    <a:pt x="516" y="1273"/>
                  </a:lnTo>
                  <a:lnTo>
                    <a:pt x="32" y="1273"/>
                  </a:lnTo>
                  <a:lnTo>
                    <a:pt x="32" y="1273"/>
                  </a:lnTo>
                  <a:cubicBezTo>
                    <a:pt x="23" y="1273"/>
                    <a:pt x="15" y="1269"/>
                    <a:pt x="9" y="1263"/>
                  </a:cubicBezTo>
                  <a:lnTo>
                    <a:pt x="9" y="1263"/>
                  </a:lnTo>
                  <a:cubicBezTo>
                    <a:pt x="3" y="1257"/>
                    <a:pt x="0" y="1250"/>
                    <a:pt x="0" y="1240"/>
                  </a:cubicBezTo>
                  <a:lnTo>
                    <a:pt x="0" y="636"/>
                  </a:lnTo>
                  <a:lnTo>
                    <a:pt x="0" y="32"/>
                  </a:lnTo>
                  <a:lnTo>
                    <a:pt x="0" y="32"/>
                  </a:lnTo>
                  <a:cubicBezTo>
                    <a:pt x="0" y="23"/>
                    <a:pt x="3" y="15"/>
                    <a:pt x="9" y="9"/>
                  </a:cubicBezTo>
                  <a:lnTo>
                    <a:pt x="9" y="9"/>
                  </a:lnTo>
                  <a:cubicBezTo>
                    <a:pt x="15" y="4"/>
                    <a:pt x="23" y="0"/>
                    <a:pt x="32" y="0"/>
                  </a:cubicBezTo>
                  <a:lnTo>
                    <a:pt x="516" y="0"/>
                  </a:lnTo>
                  <a:lnTo>
                    <a:pt x="1000" y="0"/>
                  </a:lnTo>
                  <a:lnTo>
                    <a:pt x="1000" y="0"/>
                  </a:lnTo>
                  <a:cubicBezTo>
                    <a:pt x="1009" y="0"/>
                    <a:pt x="1017" y="4"/>
                    <a:pt x="1023" y="9"/>
                  </a:cubicBezTo>
                  <a:lnTo>
                    <a:pt x="1023" y="9"/>
                  </a:lnTo>
                  <a:cubicBezTo>
                    <a:pt x="1029" y="15"/>
                    <a:pt x="1032" y="23"/>
                    <a:pt x="1032" y="32"/>
                  </a:cubicBezTo>
                  <a:lnTo>
                    <a:pt x="1032" y="636"/>
                  </a:lnTo>
                  <a:lnTo>
                    <a:pt x="1032" y="1240"/>
                  </a:lnTo>
                  <a:lnTo>
                    <a:pt x="1032" y="1240"/>
                  </a:lnTo>
                  <a:cubicBezTo>
                    <a:pt x="1032" y="1250"/>
                    <a:pt x="1029" y="1257"/>
                    <a:pt x="1023" y="1263"/>
                  </a:cubicBezTo>
                  <a:lnTo>
                    <a:pt x="1023" y="1263"/>
                  </a:lnTo>
                  <a:cubicBezTo>
                    <a:pt x="1017" y="1269"/>
                    <a:pt x="1009" y="1273"/>
                    <a:pt x="1000" y="1273"/>
                  </a:cubicBezTo>
                </a:path>
              </a:pathLst>
            </a:custGeom>
            <a:solidFill>
              <a:srgbClr val="FFFFFF">
                <a:alpha val="50000"/>
              </a:srgbClr>
            </a:solidFill>
            <a:ln>
              <a:noFill/>
            </a:ln>
            <a:effectLst/>
          </p:spPr>
          <p:txBody>
            <a:bodyPr wrap="none" anchor="ctr"/>
            <a:lstStyle/>
            <a:p>
              <a:endParaRPr lang="en-US" dirty="0">
                <a:latin typeface="Poppins" pitchFamily="2" charset="77"/>
              </a:endParaRPr>
            </a:p>
          </p:txBody>
        </p:sp>
        <p:sp>
          <p:nvSpPr>
            <p:cNvPr id="83" name="Freeform 422">
              <a:extLst>
                <a:ext uri="{FF2B5EF4-FFF2-40B4-BE49-F238E27FC236}">
                  <a16:creationId xmlns:a16="http://schemas.microsoft.com/office/drawing/2014/main" id="{8765D8EF-6E70-D94E-B81D-9D3EC9772291}"/>
                </a:ext>
              </a:extLst>
            </p:cNvPr>
            <p:cNvSpPr>
              <a:spLocks noChangeArrowheads="1"/>
            </p:cNvSpPr>
            <p:nvPr/>
          </p:nvSpPr>
          <p:spPr bwMode="auto">
            <a:xfrm>
              <a:off x="7711992" y="6923919"/>
              <a:ext cx="164791" cy="214231"/>
            </a:xfrm>
            <a:custGeom>
              <a:avLst/>
              <a:gdLst>
                <a:gd name="T0" fmla="*/ 132 w 133"/>
                <a:gd name="T1" fmla="*/ 87 h 174"/>
                <a:gd name="T2" fmla="*/ 132 w 133"/>
                <a:gd name="T3" fmla="*/ 87 h 174"/>
                <a:gd name="T4" fmla="*/ 66 w 133"/>
                <a:gd name="T5" fmla="*/ 173 h 174"/>
                <a:gd name="T6" fmla="*/ 66 w 133"/>
                <a:gd name="T7" fmla="*/ 173 h 174"/>
                <a:gd name="T8" fmla="*/ 0 w 133"/>
                <a:gd name="T9" fmla="*/ 87 h 174"/>
                <a:gd name="T10" fmla="*/ 0 w 133"/>
                <a:gd name="T11" fmla="*/ 87 h 174"/>
                <a:gd name="T12" fmla="*/ 66 w 133"/>
                <a:gd name="T13" fmla="*/ 0 h 174"/>
                <a:gd name="T14" fmla="*/ 66 w 133"/>
                <a:gd name="T15" fmla="*/ 0 h 174"/>
                <a:gd name="T16" fmla="*/ 132 w 133"/>
                <a:gd name="T17" fmla="*/ 8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174">
                  <a:moveTo>
                    <a:pt x="132" y="87"/>
                  </a:moveTo>
                  <a:lnTo>
                    <a:pt x="132" y="87"/>
                  </a:lnTo>
                  <a:cubicBezTo>
                    <a:pt x="132" y="134"/>
                    <a:pt x="102" y="173"/>
                    <a:pt x="66" y="173"/>
                  </a:cubicBezTo>
                  <a:lnTo>
                    <a:pt x="66" y="173"/>
                  </a:lnTo>
                  <a:cubicBezTo>
                    <a:pt x="30" y="173"/>
                    <a:pt x="0" y="134"/>
                    <a:pt x="0" y="87"/>
                  </a:cubicBezTo>
                  <a:lnTo>
                    <a:pt x="0" y="87"/>
                  </a:lnTo>
                  <a:cubicBezTo>
                    <a:pt x="0" y="39"/>
                    <a:pt x="30" y="0"/>
                    <a:pt x="66" y="0"/>
                  </a:cubicBezTo>
                  <a:lnTo>
                    <a:pt x="66" y="0"/>
                  </a:lnTo>
                  <a:cubicBezTo>
                    <a:pt x="102" y="0"/>
                    <a:pt x="132" y="39"/>
                    <a:pt x="132" y="87"/>
                  </a:cubicBezTo>
                </a:path>
              </a:pathLst>
            </a:custGeom>
            <a:solidFill>
              <a:schemeClr val="accent1">
                <a:alpha val="40000"/>
              </a:schemeClr>
            </a:solidFill>
            <a:ln>
              <a:noFill/>
            </a:ln>
            <a:effectLst/>
          </p:spPr>
          <p:txBody>
            <a:bodyPr wrap="none" anchor="ctr"/>
            <a:lstStyle/>
            <a:p>
              <a:endParaRPr lang="en-US" dirty="0">
                <a:latin typeface="Poppins" pitchFamily="2" charset="77"/>
              </a:endParaRPr>
            </a:p>
          </p:txBody>
        </p:sp>
        <p:sp>
          <p:nvSpPr>
            <p:cNvPr id="84" name="Freeform 423">
              <a:extLst>
                <a:ext uri="{FF2B5EF4-FFF2-40B4-BE49-F238E27FC236}">
                  <a16:creationId xmlns:a16="http://schemas.microsoft.com/office/drawing/2014/main" id="{41535A6E-81B8-F344-BAD6-3041D7F4FCC8}"/>
                </a:ext>
              </a:extLst>
            </p:cNvPr>
            <p:cNvSpPr>
              <a:spLocks noChangeArrowheads="1"/>
            </p:cNvSpPr>
            <p:nvPr/>
          </p:nvSpPr>
          <p:spPr bwMode="auto">
            <a:xfrm>
              <a:off x="7717483" y="7050261"/>
              <a:ext cx="153804" cy="93380"/>
            </a:xfrm>
            <a:custGeom>
              <a:avLst/>
              <a:gdLst>
                <a:gd name="T0" fmla="*/ 97 w 124"/>
                <a:gd name="T1" fmla="*/ 4 h 74"/>
                <a:gd name="T2" fmla="*/ 97 w 124"/>
                <a:gd name="T3" fmla="*/ 4 h 74"/>
                <a:gd name="T4" fmla="*/ 116 w 124"/>
                <a:gd name="T5" fmla="*/ 7 h 74"/>
                <a:gd name="T6" fmla="*/ 116 w 124"/>
                <a:gd name="T7" fmla="*/ 7 h 74"/>
                <a:gd name="T8" fmla="*/ 120 w 124"/>
                <a:gd name="T9" fmla="*/ 25 h 74"/>
                <a:gd name="T10" fmla="*/ 120 w 124"/>
                <a:gd name="T11" fmla="*/ 25 h 74"/>
                <a:gd name="T12" fmla="*/ 96 w 124"/>
                <a:gd name="T13" fmla="*/ 60 h 74"/>
                <a:gd name="T14" fmla="*/ 96 w 124"/>
                <a:gd name="T15" fmla="*/ 60 h 74"/>
                <a:gd name="T16" fmla="*/ 61 w 124"/>
                <a:gd name="T17" fmla="*/ 73 h 74"/>
                <a:gd name="T18" fmla="*/ 61 w 124"/>
                <a:gd name="T19" fmla="*/ 73 h 74"/>
                <a:gd name="T20" fmla="*/ 26 w 124"/>
                <a:gd name="T21" fmla="*/ 60 h 74"/>
                <a:gd name="T22" fmla="*/ 26 w 124"/>
                <a:gd name="T23" fmla="*/ 60 h 74"/>
                <a:gd name="T24" fmla="*/ 3 w 124"/>
                <a:gd name="T25" fmla="*/ 26 h 74"/>
                <a:gd name="T26" fmla="*/ 3 w 124"/>
                <a:gd name="T27" fmla="*/ 26 h 74"/>
                <a:gd name="T28" fmla="*/ 6 w 124"/>
                <a:gd name="T29" fmla="*/ 7 h 74"/>
                <a:gd name="T30" fmla="*/ 6 w 124"/>
                <a:gd name="T31" fmla="*/ 7 h 74"/>
                <a:gd name="T32" fmla="*/ 25 w 124"/>
                <a:gd name="T33" fmla="*/ 4 h 74"/>
                <a:gd name="T34" fmla="*/ 25 w 124"/>
                <a:gd name="T35" fmla="*/ 4 h 74"/>
                <a:gd name="T36" fmla="*/ 42 w 124"/>
                <a:gd name="T37" fmla="*/ 10 h 74"/>
                <a:gd name="T38" fmla="*/ 42 w 124"/>
                <a:gd name="T39" fmla="*/ 10 h 74"/>
                <a:gd name="T40" fmla="*/ 61 w 124"/>
                <a:gd name="T41" fmla="*/ 12 h 74"/>
                <a:gd name="T42" fmla="*/ 61 w 124"/>
                <a:gd name="T43" fmla="*/ 12 h 74"/>
                <a:gd name="T44" fmla="*/ 80 w 124"/>
                <a:gd name="T45" fmla="*/ 10 h 74"/>
                <a:gd name="T46" fmla="*/ 80 w 124"/>
                <a:gd name="T47" fmla="*/ 10 h 74"/>
                <a:gd name="T48" fmla="*/ 97 w 124"/>
                <a:gd name="T49" fmla="*/ 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4">
                  <a:moveTo>
                    <a:pt x="97" y="4"/>
                  </a:moveTo>
                  <a:lnTo>
                    <a:pt x="97" y="4"/>
                  </a:lnTo>
                  <a:cubicBezTo>
                    <a:pt x="104" y="1"/>
                    <a:pt x="111" y="3"/>
                    <a:pt x="116" y="7"/>
                  </a:cubicBezTo>
                  <a:lnTo>
                    <a:pt x="116" y="7"/>
                  </a:lnTo>
                  <a:cubicBezTo>
                    <a:pt x="121" y="12"/>
                    <a:pt x="123" y="18"/>
                    <a:pt x="120" y="25"/>
                  </a:cubicBezTo>
                  <a:lnTo>
                    <a:pt x="120" y="25"/>
                  </a:lnTo>
                  <a:cubicBezTo>
                    <a:pt x="115" y="39"/>
                    <a:pt x="107" y="51"/>
                    <a:pt x="96" y="60"/>
                  </a:cubicBezTo>
                  <a:lnTo>
                    <a:pt x="96" y="60"/>
                  </a:lnTo>
                  <a:cubicBezTo>
                    <a:pt x="86" y="68"/>
                    <a:pt x="74" y="73"/>
                    <a:pt x="61" y="73"/>
                  </a:cubicBezTo>
                  <a:lnTo>
                    <a:pt x="61" y="73"/>
                  </a:lnTo>
                  <a:cubicBezTo>
                    <a:pt x="48" y="73"/>
                    <a:pt x="36" y="68"/>
                    <a:pt x="26" y="60"/>
                  </a:cubicBezTo>
                  <a:lnTo>
                    <a:pt x="26" y="60"/>
                  </a:lnTo>
                  <a:cubicBezTo>
                    <a:pt x="16" y="52"/>
                    <a:pt x="8" y="40"/>
                    <a:pt x="3" y="26"/>
                  </a:cubicBezTo>
                  <a:lnTo>
                    <a:pt x="3" y="26"/>
                  </a:lnTo>
                  <a:cubicBezTo>
                    <a:pt x="0" y="19"/>
                    <a:pt x="2" y="12"/>
                    <a:pt x="6" y="7"/>
                  </a:cubicBezTo>
                  <a:lnTo>
                    <a:pt x="6" y="7"/>
                  </a:lnTo>
                  <a:cubicBezTo>
                    <a:pt x="11" y="3"/>
                    <a:pt x="18" y="0"/>
                    <a:pt x="25" y="4"/>
                  </a:cubicBezTo>
                  <a:lnTo>
                    <a:pt x="25" y="4"/>
                  </a:lnTo>
                  <a:cubicBezTo>
                    <a:pt x="30" y="6"/>
                    <a:pt x="36" y="8"/>
                    <a:pt x="42" y="10"/>
                  </a:cubicBezTo>
                  <a:lnTo>
                    <a:pt x="42" y="10"/>
                  </a:lnTo>
                  <a:cubicBezTo>
                    <a:pt x="48" y="11"/>
                    <a:pt x="55" y="12"/>
                    <a:pt x="61" y="12"/>
                  </a:cubicBezTo>
                  <a:lnTo>
                    <a:pt x="61" y="12"/>
                  </a:lnTo>
                  <a:cubicBezTo>
                    <a:pt x="67" y="12"/>
                    <a:pt x="74" y="11"/>
                    <a:pt x="80" y="10"/>
                  </a:cubicBezTo>
                  <a:lnTo>
                    <a:pt x="80" y="10"/>
                  </a:lnTo>
                  <a:cubicBezTo>
                    <a:pt x="87" y="8"/>
                    <a:pt x="92" y="6"/>
                    <a:pt x="97" y="4"/>
                  </a:cubicBezTo>
                </a:path>
              </a:pathLst>
            </a:custGeom>
            <a:solidFill>
              <a:schemeClr val="accent1"/>
            </a:solidFill>
            <a:ln>
              <a:noFill/>
            </a:ln>
            <a:effectLst/>
          </p:spPr>
          <p:txBody>
            <a:bodyPr wrap="none" anchor="ctr"/>
            <a:lstStyle/>
            <a:p>
              <a:endParaRPr lang="en-US" dirty="0">
                <a:latin typeface="Poppins" pitchFamily="2" charset="77"/>
              </a:endParaRPr>
            </a:p>
          </p:txBody>
        </p:sp>
        <p:sp>
          <p:nvSpPr>
            <p:cNvPr id="85" name="Freeform 424">
              <a:extLst>
                <a:ext uri="{FF2B5EF4-FFF2-40B4-BE49-F238E27FC236}">
                  <a16:creationId xmlns:a16="http://schemas.microsoft.com/office/drawing/2014/main" id="{C755F922-CF00-0740-BAD8-568B38874D1D}"/>
                </a:ext>
              </a:extLst>
            </p:cNvPr>
            <p:cNvSpPr>
              <a:spLocks noChangeArrowheads="1"/>
            </p:cNvSpPr>
            <p:nvPr/>
          </p:nvSpPr>
          <p:spPr bwMode="auto">
            <a:xfrm>
              <a:off x="7486776" y="5122200"/>
              <a:ext cx="609729" cy="27466"/>
            </a:xfrm>
            <a:custGeom>
              <a:avLst/>
              <a:gdLst>
                <a:gd name="T0" fmla="*/ 481 w 491"/>
                <a:gd name="T1" fmla="*/ 0 h 22"/>
                <a:gd name="T2" fmla="*/ 9 w 491"/>
                <a:gd name="T3" fmla="*/ 0 h 22"/>
                <a:gd name="T4" fmla="*/ 9 w 491"/>
                <a:gd name="T5" fmla="*/ 0 h 22"/>
                <a:gd name="T6" fmla="*/ 0 w 491"/>
                <a:gd name="T7" fmla="*/ 9 h 22"/>
                <a:gd name="T8" fmla="*/ 0 w 491"/>
                <a:gd name="T9" fmla="*/ 12 h 22"/>
                <a:gd name="T10" fmla="*/ 0 w 491"/>
                <a:gd name="T11" fmla="*/ 12 h 22"/>
                <a:gd name="T12" fmla="*/ 9 w 491"/>
                <a:gd name="T13" fmla="*/ 21 h 22"/>
                <a:gd name="T14" fmla="*/ 481 w 491"/>
                <a:gd name="T15" fmla="*/ 21 h 22"/>
                <a:gd name="T16" fmla="*/ 481 w 491"/>
                <a:gd name="T17" fmla="*/ 21 h 22"/>
                <a:gd name="T18" fmla="*/ 490 w 491"/>
                <a:gd name="T19" fmla="*/ 12 h 22"/>
                <a:gd name="T20" fmla="*/ 490 w 491"/>
                <a:gd name="T21" fmla="*/ 9 h 22"/>
                <a:gd name="T22" fmla="*/ 490 w 491"/>
                <a:gd name="T23" fmla="*/ 9 h 22"/>
                <a:gd name="T24" fmla="*/ 481 w 491"/>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1" h="22">
                  <a:moveTo>
                    <a:pt x="481" y="0"/>
                  </a:moveTo>
                  <a:lnTo>
                    <a:pt x="9" y="0"/>
                  </a:lnTo>
                  <a:lnTo>
                    <a:pt x="9" y="0"/>
                  </a:lnTo>
                  <a:cubicBezTo>
                    <a:pt x="4" y="0"/>
                    <a:pt x="0" y="4"/>
                    <a:pt x="0" y="9"/>
                  </a:cubicBezTo>
                  <a:lnTo>
                    <a:pt x="0" y="12"/>
                  </a:lnTo>
                  <a:lnTo>
                    <a:pt x="0" y="12"/>
                  </a:lnTo>
                  <a:cubicBezTo>
                    <a:pt x="0" y="17"/>
                    <a:pt x="4" y="21"/>
                    <a:pt x="9" y="21"/>
                  </a:cubicBezTo>
                  <a:lnTo>
                    <a:pt x="481" y="21"/>
                  </a:lnTo>
                  <a:lnTo>
                    <a:pt x="481" y="21"/>
                  </a:lnTo>
                  <a:cubicBezTo>
                    <a:pt x="486" y="21"/>
                    <a:pt x="490" y="17"/>
                    <a:pt x="490" y="12"/>
                  </a:cubicBezTo>
                  <a:lnTo>
                    <a:pt x="490" y="9"/>
                  </a:lnTo>
                  <a:lnTo>
                    <a:pt x="490" y="9"/>
                  </a:lnTo>
                  <a:cubicBezTo>
                    <a:pt x="490" y="4"/>
                    <a:pt x="486" y="0"/>
                    <a:pt x="481" y="0"/>
                  </a:cubicBezTo>
                </a:path>
              </a:pathLst>
            </a:custGeom>
            <a:solidFill>
              <a:schemeClr val="accent1"/>
            </a:solidFill>
            <a:ln>
              <a:noFill/>
            </a:ln>
            <a:effectLst/>
          </p:spPr>
          <p:txBody>
            <a:bodyPr wrap="none" anchor="ctr"/>
            <a:lstStyle/>
            <a:p>
              <a:endParaRPr lang="en-US" dirty="0">
                <a:latin typeface="Poppins" pitchFamily="2" charset="77"/>
              </a:endParaRPr>
            </a:p>
          </p:txBody>
        </p:sp>
        <p:sp>
          <p:nvSpPr>
            <p:cNvPr id="86" name="Freeform 425">
              <a:extLst>
                <a:ext uri="{FF2B5EF4-FFF2-40B4-BE49-F238E27FC236}">
                  <a16:creationId xmlns:a16="http://schemas.microsoft.com/office/drawing/2014/main" id="{3BFE7692-CA79-BD47-8FD3-A455193763E2}"/>
                </a:ext>
              </a:extLst>
            </p:cNvPr>
            <p:cNvSpPr>
              <a:spLocks noChangeArrowheads="1"/>
            </p:cNvSpPr>
            <p:nvPr/>
          </p:nvSpPr>
          <p:spPr bwMode="auto">
            <a:xfrm>
              <a:off x="7376914" y="5644042"/>
              <a:ext cx="862409" cy="862407"/>
            </a:xfrm>
            <a:custGeom>
              <a:avLst/>
              <a:gdLst>
                <a:gd name="T0" fmla="*/ 690 w 691"/>
                <a:gd name="T1" fmla="*/ 346 h 692"/>
                <a:gd name="T2" fmla="*/ 690 w 691"/>
                <a:gd name="T3" fmla="*/ 346 h 692"/>
                <a:gd name="T4" fmla="*/ 345 w 691"/>
                <a:gd name="T5" fmla="*/ 691 h 692"/>
                <a:gd name="T6" fmla="*/ 345 w 691"/>
                <a:gd name="T7" fmla="*/ 691 h 692"/>
                <a:gd name="T8" fmla="*/ 0 w 691"/>
                <a:gd name="T9" fmla="*/ 346 h 692"/>
                <a:gd name="T10" fmla="*/ 0 w 691"/>
                <a:gd name="T11" fmla="*/ 346 h 692"/>
                <a:gd name="T12" fmla="*/ 345 w 691"/>
                <a:gd name="T13" fmla="*/ 0 h 692"/>
                <a:gd name="T14" fmla="*/ 345 w 691"/>
                <a:gd name="T15" fmla="*/ 0 h 692"/>
                <a:gd name="T16" fmla="*/ 690 w 691"/>
                <a:gd name="T17" fmla="*/ 346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1" h="692">
                  <a:moveTo>
                    <a:pt x="690" y="346"/>
                  </a:moveTo>
                  <a:lnTo>
                    <a:pt x="690" y="346"/>
                  </a:lnTo>
                  <a:cubicBezTo>
                    <a:pt x="690" y="537"/>
                    <a:pt x="535" y="691"/>
                    <a:pt x="345" y="691"/>
                  </a:cubicBezTo>
                  <a:lnTo>
                    <a:pt x="345" y="691"/>
                  </a:lnTo>
                  <a:cubicBezTo>
                    <a:pt x="155" y="691"/>
                    <a:pt x="0" y="537"/>
                    <a:pt x="0" y="346"/>
                  </a:cubicBezTo>
                  <a:lnTo>
                    <a:pt x="0" y="346"/>
                  </a:lnTo>
                  <a:cubicBezTo>
                    <a:pt x="0" y="155"/>
                    <a:pt x="155" y="0"/>
                    <a:pt x="345" y="0"/>
                  </a:cubicBezTo>
                  <a:lnTo>
                    <a:pt x="345" y="0"/>
                  </a:lnTo>
                  <a:cubicBezTo>
                    <a:pt x="535" y="0"/>
                    <a:pt x="690" y="155"/>
                    <a:pt x="690" y="346"/>
                  </a:cubicBezTo>
                </a:path>
              </a:pathLst>
            </a:custGeom>
            <a:solidFill>
              <a:schemeClr val="bg1"/>
            </a:solidFill>
            <a:ln>
              <a:noFill/>
            </a:ln>
            <a:effectLst/>
          </p:spPr>
          <p:txBody>
            <a:bodyPr wrap="none" anchor="ctr"/>
            <a:lstStyle/>
            <a:p>
              <a:endParaRPr lang="en-US" dirty="0">
                <a:latin typeface="Poppins" pitchFamily="2" charset="77"/>
              </a:endParaRPr>
            </a:p>
          </p:txBody>
        </p:sp>
        <p:sp>
          <p:nvSpPr>
            <p:cNvPr id="87" name="Freeform 426">
              <a:extLst>
                <a:ext uri="{FF2B5EF4-FFF2-40B4-BE49-F238E27FC236}">
                  <a16:creationId xmlns:a16="http://schemas.microsoft.com/office/drawing/2014/main" id="{F9D4CD73-763D-474B-93F2-A5E07BD1C849}"/>
                </a:ext>
              </a:extLst>
            </p:cNvPr>
            <p:cNvSpPr>
              <a:spLocks noChangeArrowheads="1"/>
            </p:cNvSpPr>
            <p:nvPr/>
          </p:nvSpPr>
          <p:spPr bwMode="auto">
            <a:xfrm>
              <a:off x="7552690" y="5836293"/>
              <a:ext cx="505361" cy="483389"/>
            </a:xfrm>
            <a:custGeom>
              <a:avLst/>
              <a:gdLst>
                <a:gd name="T0" fmla="*/ 402 w 406"/>
                <a:gd name="T1" fmla="*/ 133 h 387"/>
                <a:gd name="T2" fmla="*/ 402 w 406"/>
                <a:gd name="T3" fmla="*/ 133 h 387"/>
                <a:gd name="T4" fmla="*/ 341 w 406"/>
                <a:gd name="T5" fmla="*/ 119 h 387"/>
                <a:gd name="T6" fmla="*/ 341 w 406"/>
                <a:gd name="T7" fmla="*/ 119 h 387"/>
                <a:gd name="T8" fmla="*/ 380 w 406"/>
                <a:gd name="T9" fmla="*/ 99 h 387"/>
                <a:gd name="T10" fmla="*/ 380 w 406"/>
                <a:gd name="T11" fmla="*/ 99 h 387"/>
                <a:gd name="T12" fmla="*/ 317 w 406"/>
                <a:gd name="T13" fmla="*/ 84 h 387"/>
                <a:gd name="T14" fmla="*/ 317 w 406"/>
                <a:gd name="T15" fmla="*/ 84 h 387"/>
                <a:gd name="T16" fmla="*/ 311 w 406"/>
                <a:gd name="T17" fmla="*/ 80 h 387"/>
                <a:gd name="T18" fmla="*/ 311 w 406"/>
                <a:gd name="T19" fmla="*/ 80 h 387"/>
                <a:gd name="T20" fmla="*/ 337 w 406"/>
                <a:gd name="T21" fmla="*/ 61 h 387"/>
                <a:gd name="T22" fmla="*/ 337 w 406"/>
                <a:gd name="T23" fmla="*/ 61 h 387"/>
                <a:gd name="T24" fmla="*/ 271 w 406"/>
                <a:gd name="T25" fmla="*/ 46 h 387"/>
                <a:gd name="T26" fmla="*/ 271 w 406"/>
                <a:gd name="T27" fmla="*/ 46 h 387"/>
                <a:gd name="T28" fmla="*/ 201 w 406"/>
                <a:gd name="T29" fmla="*/ 31 h 387"/>
                <a:gd name="T30" fmla="*/ 201 w 406"/>
                <a:gd name="T31" fmla="*/ 31 h 387"/>
                <a:gd name="T32" fmla="*/ 160 w 406"/>
                <a:gd name="T33" fmla="*/ 0 h 387"/>
                <a:gd name="T34" fmla="*/ 160 w 406"/>
                <a:gd name="T35" fmla="*/ 0 h 387"/>
                <a:gd name="T36" fmla="*/ 161 w 406"/>
                <a:gd name="T37" fmla="*/ 31 h 387"/>
                <a:gd name="T38" fmla="*/ 161 w 406"/>
                <a:gd name="T39" fmla="*/ 31 h 387"/>
                <a:gd name="T40" fmla="*/ 123 w 406"/>
                <a:gd name="T41" fmla="*/ 1 h 387"/>
                <a:gd name="T42" fmla="*/ 123 w 406"/>
                <a:gd name="T43" fmla="*/ 1 h 387"/>
                <a:gd name="T44" fmla="*/ 123 w 406"/>
                <a:gd name="T45" fmla="*/ 53 h 387"/>
                <a:gd name="T46" fmla="*/ 123 w 406"/>
                <a:gd name="T47" fmla="*/ 53 h 387"/>
                <a:gd name="T48" fmla="*/ 123 w 406"/>
                <a:gd name="T49" fmla="*/ 55 h 387"/>
                <a:gd name="T50" fmla="*/ 123 w 406"/>
                <a:gd name="T51" fmla="*/ 55 h 387"/>
                <a:gd name="T52" fmla="*/ 117 w 406"/>
                <a:gd name="T53" fmla="*/ 61 h 387"/>
                <a:gd name="T54" fmla="*/ 117 w 406"/>
                <a:gd name="T55" fmla="*/ 61 h 387"/>
                <a:gd name="T56" fmla="*/ 33 w 406"/>
                <a:gd name="T57" fmla="*/ 164 h 387"/>
                <a:gd name="T58" fmla="*/ 33 w 406"/>
                <a:gd name="T59" fmla="*/ 164 h 387"/>
                <a:gd name="T60" fmla="*/ 8 w 406"/>
                <a:gd name="T61" fmla="*/ 217 h 387"/>
                <a:gd name="T62" fmla="*/ 23 w 406"/>
                <a:gd name="T63" fmla="*/ 239 h 387"/>
                <a:gd name="T64" fmla="*/ 23 w 406"/>
                <a:gd name="T65" fmla="*/ 239 h 387"/>
                <a:gd name="T66" fmla="*/ 70 w 406"/>
                <a:gd name="T67" fmla="*/ 248 h 387"/>
                <a:gd name="T68" fmla="*/ 73 w 406"/>
                <a:gd name="T69" fmla="*/ 246 h 387"/>
                <a:gd name="T70" fmla="*/ 73 w 406"/>
                <a:gd name="T71" fmla="*/ 246 h 387"/>
                <a:gd name="T72" fmla="*/ 87 w 406"/>
                <a:gd name="T73" fmla="*/ 213 h 387"/>
                <a:gd name="T74" fmla="*/ 87 w 406"/>
                <a:gd name="T75" fmla="*/ 213 h 387"/>
                <a:gd name="T76" fmla="*/ 175 w 406"/>
                <a:gd name="T77" fmla="*/ 187 h 387"/>
                <a:gd name="T78" fmla="*/ 175 w 406"/>
                <a:gd name="T79" fmla="*/ 187 h 387"/>
                <a:gd name="T80" fmla="*/ 185 w 406"/>
                <a:gd name="T81" fmla="*/ 169 h 387"/>
                <a:gd name="T82" fmla="*/ 185 w 406"/>
                <a:gd name="T83" fmla="*/ 169 h 387"/>
                <a:gd name="T84" fmla="*/ 193 w 406"/>
                <a:gd name="T85" fmla="*/ 285 h 387"/>
                <a:gd name="T86" fmla="*/ 193 w 406"/>
                <a:gd name="T87" fmla="*/ 285 h 387"/>
                <a:gd name="T88" fmla="*/ 230 w 406"/>
                <a:gd name="T89" fmla="*/ 366 h 387"/>
                <a:gd name="T90" fmla="*/ 297 w 406"/>
                <a:gd name="T91" fmla="*/ 386 h 387"/>
                <a:gd name="T92" fmla="*/ 297 w 406"/>
                <a:gd name="T93" fmla="*/ 386 h 387"/>
                <a:gd name="T94" fmla="*/ 343 w 406"/>
                <a:gd name="T95" fmla="*/ 349 h 387"/>
                <a:gd name="T96" fmla="*/ 343 w 406"/>
                <a:gd name="T97" fmla="*/ 349 h 387"/>
                <a:gd name="T98" fmla="*/ 405 w 406"/>
                <a:gd name="T99" fmla="*/ 261 h 387"/>
                <a:gd name="T100" fmla="*/ 405 w 406"/>
                <a:gd name="T101" fmla="*/ 261 h 387"/>
                <a:gd name="T102" fmla="*/ 359 w 406"/>
                <a:gd name="T103" fmla="*/ 153 h 387"/>
                <a:gd name="T104" fmla="*/ 359 w 406"/>
                <a:gd name="T105" fmla="*/ 153 h 387"/>
                <a:gd name="T106" fmla="*/ 402 w 406"/>
                <a:gd name="T107" fmla="*/ 133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6" h="387">
                  <a:moveTo>
                    <a:pt x="402" y="133"/>
                  </a:moveTo>
                  <a:lnTo>
                    <a:pt x="402" y="133"/>
                  </a:lnTo>
                  <a:cubicBezTo>
                    <a:pt x="402" y="133"/>
                    <a:pt x="381" y="148"/>
                    <a:pt x="341" y="119"/>
                  </a:cubicBezTo>
                  <a:lnTo>
                    <a:pt x="341" y="119"/>
                  </a:lnTo>
                  <a:cubicBezTo>
                    <a:pt x="366" y="120"/>
                    <a:pt x="380" y="99"/>
                    <a:pt x="380" y="99"/>
                  </a:cubicBezTo>
                  <a:lnTo>
                    <a:pt x="380" y="99"/>
                  </a:lnTo>
                  <a:cubicBezTo>
                    <a:pt x="380" y="99"/>
                    <a:pt x="359" y="114"/>
                    <a:pt x="317" y="84"/>
                  </a:cubicBezTo>
                  <a:lnTo>
                    <a:pt x="317" y="84"/>
                  </a:lnTo>
                  <a:cubicBezTo>
                    <a:pt x="315" y="82"/>
                    <a:pt x="314" y="81"/>
                    <a:pt x="311" y="80"/>
                  </a:cubicBezTo>
                  <a:lnTo>
                    <a:pt x="311" y="80"/>
                  </a:lnTo>
                  <a:cubicBezTo>
                    <a:pt x="328" y="74"/>
                    <a:pt x="337" y="61"/>
                    <a:pt x="337" y="61"/>
                  </a:cubicBezTo>
                  <a:lnTo>
                    <a:pt x="337" y="61"/>
                  </a:lnTo>
                  <a:cubicBezTo>
                    <a:pt x="337" y="61"/>
                    <a:pt x="315" y="77"/>
                    <a:pt x="271" y="46"/>
                  </a:cubicBezTo>
                  <a:lnTo>
                    <a:pt x="271" y="46"/>
                  </a:lnTo>
                  <a:cubicBezTo>
                    <a:pt x="245" y="27"/>
                    <a:pt x="209" y="28"/>
                    <a:pt x="201" y="31"/>
                  </a:cubicBezTo>
                  <a:lnTo>
                    <a:pt x="201" y="31"/>
                  </a:lnTo>
                  <a:cubicBezTo>
                    <a:pt x="185" y="13"/>
                    <a:pt x="169" y="2"/>
                    <a:pt x="160" y="0"/>
                  </a:cubicBezTo>
                  <a:lnTo>
                    <a:pt x="160" y="0"/>
                  </a:lnTo>
                  <a:cubicBezTo>
                    <a:pt x="157" y="0"/>
                    <a:pt x="161" y="14"/>
                    <a:pt x="161" y="31"/>
                  </a:cubicBezTo>
                  <a:lnTo>
                    <a:pt x="161" y="31"/>
                  </a:lnTo>
                  <a:cubicBezTo>
                    <a:pt x="149" y="16"/>
                    <a:pt x="131" y="1"/>
                    <a:pt x="123" y="1"/>
                  </a:cubicBezTo>
                  <a:lnTo>
                    <a:pt x="123" y="1"/>
                  </a:lnTo>
                  <a:cubicBezTo>
                    <a:pt x="118" y="1"/>
                    <a:pt x="125" y="36"/>
                    <a:pt x="123" y="53"/>
                  </a:cubicBezTo>
                  <a:lnTo>
                    <a:pt x="123" y="53"/>
                  </a:lnTo>
                  <a:cubicBezTo>
                    <a:pt x="123" y="54"/>
                    <a:pt x="123" y="55"/>
                    <a:pt x="123" y="55"/>
                  </a:cubicBezTo>
                  <a:lnTo>
                    <a:pt x="123" y="55"/>
                  </a:lnTo>
                  <a:cubicBezTo>
                    <a:pt x="120" y="57"/>
                    <a:pt x="118" y="60"/>
                    <a:pt x="117" y="61"/>
                  </a:cubicBezTo>
                  <a:lnTo>
                    <a:pt x="117" y="61"/>
                  </a:lnTo>
                  <a:cubicBezTo>
                    <a:pt x="115" y="66"/>
                    <a:pt x="41" y="154"/>
                    <a:pt x="33" y="164"/>
                  </a:cubicBezTo>
                  <a:lnTo>
                    <a:pt x="33" y="164"/>
                  </a:lnTo>
                  <a:cubicBezTo>
                    <a:pt x="13" y="189"/>
                    <a:pt x="0" y="206"/>
                    <a:pt x="8" y="217"/>
                  </a:cubicBezTo>
                  <a:lnTo>
                    <a:pt x="23" y="239"/>
                  </a:lnTo>
                  <a:lnTo>
                    <a:pt x="23" y="239"/>
                  </a:lnTo>
                  <a:cubicBezTo>
                    <a:pt x="33" y="255"/>
                    <a:pt x="54" y="258"/>
                    <a:pt x="70" y="248"/>
                  </a:cubicBezTo>
                  <a:lnTo>
                    <a:pt x="73" y="246"/>
                  </a:lnTo>
                  <a:lnTo>
                    <a:pt x="73" y="246"/>
                  </a:lnTo>
                  <a:cubicBezTo>
                    <a:pt x="84" y="238"/>
                    <a:pt x="89" y="225"/>
                    <a:pt x="87" y="213"/>
                  </a:cubicBezTo>
                  <a:lnTo>
                    <a:pt x="87" y="213"/>
                  </a:lnTo>
                  <a:cubicBezTo>
                    <a:pt x="115" y="228"/>
                    <a:pt x="159" y="215"/>
                    <a:pt x="175" y="187"/>
                  </a:cubicBezTo>
                  <a:lnTo>
                    <a:pt x="175" y="187"/>
                  </a:lnTo>
                  <a:cubicBezTo>
                    <a:pt x="179" y="181"/>
                    <a:pt x="182" y="175"/>
                    <a:pt x="185" y="169"/>
                  </a:cubicBezTo>
                  <a:lnTo>
                    <a:pt x="185" y="169"/>
                  </a:lnTo>
                  <a:cubicBezTo>
                    <a:pt x="196" y="173"/>
                    <a:pt x="212" y="230"/>
                    <a:pt x="193" y="285"/>
                  </a:cubicBezTo>
                  <a:lnTo>
                    <a:pt x="193" y="285"/>
                  </a:lnTo>
                  <a:cubicBezTo>
                    <a:pt x="176" y="334"/>
                    <a:pt x="177" y="351"/>
                    <a:pt x="230" y="366"/>
                  </a:cubicBezTo>
                  <a:lnTo>
                    <a:pt x="297" y="386"/>
                  </a:lnTo>
                  <a:lnTo>
                    <a:pt x="297" y="386"/>
                  </a:lnTo>
                  <a:cubicBezTo>
                    <a:pt x="297" y="386"/>
                    <a:pt x="332" y="359"/>
                    <a:pt x="343" y="349"/>
                  </a:cubicBezTo>
                  <a:lnTo>
                    <a:pt x="343" y="349"/>
                  </a:lnTo>
                  <a:cubicBezTo>
                    <a:pt x="380" y="316"/>
                    <a:pt x="405" y="285"/>
                    <a:pt x="405" y="261"/>
                  </a:cubicBezTo>
                  <a:lnTo>
                    <a:pt x="405" y="261"/>
                  </a:lnTo>
                  <a:cubicBezTo>
                    <a:pt x="405" y="245"/>
                    <a:pt x="372" y="177"/>
                    <a:pt x="359" y="153"/>
                  </a:cubicBezTo>
                  <a:lnTo>
                    <a:pt x="359" y="153"/>
                  </a:lnTo>
                  <a:cubicBezTo>
                    <a:pt x="386" y="156"/>
                    <a:pt x="402" y="133"/>
                    <a:pt x="402" y="133"/>
                  </a:cubicBezTo>
                </a:path>
              </a:pathLst>
            </a:custGeom>
            <a:solidFill>
              <a:schemeClr val="accent5"/>
            </a:solidFill>
            <a:ln>
              <a:noFill/>
            </a:ln>
            <a:effectLst/>
          </p:spPr>
          <p:txBody>
            <a:bodyPr wrap="none" anchor="ctr"/>
            <a:lstStyle/>
            <a:p>
              <a:endParaRPr lang="en-US" dirty="0">
                <a:latin typeface="Poppins" pitchFamily="2" charset="77"/>
              </a:endParaRPr>
            </a:p>
          </p:txBody>
        </p:sp>
        <p:sp>
          <p:nvSpPr>
            <p:cNvPr id="88" name="Freeform 427">
              <a:extLst>
                <a:ext uri="{FF2B5EF4-FFF2-40B4-BE49-F238E27FC236}">
                  <a16:creationId xmlns:a16="http://schemas.microsoft.com/office/drawing/2014/main" id="{5220B11D-51FC-4842-B24F-FA5E5C24C96F}"/>
                </a:ext>
              </a:extLst>
            </p:cNvPr>
            <p:cNvSpPr>
              <a:spLocks noChangeArrowheads="1"/>
            </p:cNvSpPr>
            <p:nvPr/>
          </p:nvSpPr>
          <p:spPr bwMode="auto">
            <a:xfrm>
              <a:off x="7673537" y="5968130"/>
              <a:ext cx="43944" cy="38453"/>
            </a:xfrm>
            <a:custGeom>
              <a:avLst/>
              <a:gdLst>
                <a:gd name="T0" fmla="*/ 33 w 34"/>
                <a:gd name="T1" fmla="*/ 4 h 30"/>
                <a:gd name="T2" fmla="*/ 33 w 34"/>
                <a:gd name="T3" fmla="*/ 4 h 30"/>
                <a:gd name="T4" fmla="*/ 22 w 34"/>
                <a:gd name="T5" fmla="*/ 24 h 30"/>
                <a:gd name="T6" fmla="*/ 22 w 34"/>
                <a:gd name="T7" fmla="*/ 24 h 30"/>
                <a:gd name="T8" fmla="*/ 0 w 34"/>
                <a:gd name="T9" fmla="*/ 24 h 30"/>
                <a:gd name="T10" fmla="*/ 0 w 34"/>
                <a:gd name="T11" fmla="*/ 24 h 30"/>
                <a:gd name="T12" fmla="*/ 11 w 34"/>
                <a:gd name="T13" fmla="*/ 5 h 30"/>
                <a:gd name="T14" fmla="*/ 11 w 34"/>
                <a:gd name="T15" fmla="*/ 5 h 30"/>
                <a:gd name="T16" fmla="*/ 33 w 34"/>
                <a:gd name="T17"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0">
                  <a:moveTo>
                    <a:pt x="33" y="4"/>
                  </a:moveTo>
                  <a:lnTo>
                    <a:pt x="33" y="4"/>
                  </a:lnTo>
                  <a:cubicBezTo>
                    <a:pt x="33" y="4"/>
                    <a:pt x="31" y="18"/>
                    <a:pt x="22" y="24"/>
                  </a:cubicBezTo>
                  <a:lnTo>
                    <a:pt x="22" y="24"/>
                  </a:lnTo>
                  <a:cubicBezTo>
                    <a:pt x="14" y="29"/>
                    <a:pt x="0" y="24"/>
                    <a:pt x="0" y="24"/>
                  </a:cubicBezTo>
                  <a:lnTo>
                    <a:pt x="0" y="24"/>
                  </a:lnTo>
                  <a:cubicBezTo>
                    <a:pt x="0" y="24"/>
                    <a:pt x="2" y="10"/>
                    <a:pt x="11" y="5"/>
                  </a:cubicBezTo>
                  <a:lnTo>
                    <a:pt x="11" y="5"/>
                  </a:lnTo>
                  <a:cubicBezTo>
                    <a:pt x="19" y="0"/>
                    <a:pt x="33" y="4"/>
                    <a:pt x="33" y="4"/>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89" name="Freeform 428">
              <a:extLst>
                <a:ext uri="{FF2B5EF4-FFF2-40B4-BE49-F238E27FC236}">
                  <a16:creationId xmlns:a16="http://schemas.microsoft.com/office/drawing/2014/main" id="{9C430E98-4DC7-2B42-8114-99B482541D6B}"/>
                </a:ext>
              </a:extLst>
            </p:cNvPr>
            <p:cNvSpPr>
              <a:spLocks noChangeArrowheads="1"/>
            </p:cNvSpPr>
            <p:nvPr/>
          </p:nvSpPr>
          <p:spPr bwMode="auto">
            <a:xfrm>
              <a:off x="7750442" y="5363895"/>
              <a:ext cx="318598" cy="280146"/>
            </a:xfrm>
            <a:custGeom>
              <a:avLst/>
              <a:gdLst>
                <a:gd name="T0" fmla="*/ 210 w 255"/>
                <a:gd name="T1" fmla="*/ 167 h 226"/>
                <a:gd name="T2" fmla="*/ 210 w 255"/>
                <a:gd name="T3" fmla="*/ 167 h 226"/>
                <a:gd name="T4" fmla="*/ 187 w 255"/>
                <a:gd name="T5" fmla="*/ 144 h 226"/>
                <a:gd name="T6" fmla="*/ 187 w 255"/>
                <a:gd name="T7" fmla="*/ 144 h 226"/>
                <a:gd name="T8" fmla="*/ 210 w 255"/>
                <a:gd name="T9" fmla="*/ 120 h 226"/>
                <a:gd name="T10" fmla="*/ 210 w 255"/>
                <a:gd name="T11" fmla="*/ 120 h 226"/>
                <a:gd name="T12" fmla="*/ 234 w 255"/>
                <a:gd name="T13" fmla="*/ 144 h 226"/>
                <a:gd name="T14" fmla="*/ 234 w 255"/>
                <a:gd name="T15" fmla="*/ 144 h 226"/>
                <a:gd name="T16" fmla="*/ 210 w 255"/>
                <a:gd name="T17" fmla="*/ 167 h 226"/>
                <a:gd name="T18" fmla="*/ 19 w 255"/>
                <a:gd name="T19" fmla="*/ 44 h 226"/>
                <a:gd name="T20" fmla="*/ 19 w 255"/>
                <a:gd name="T21" fmla="*/ 44 h 226"/>
                <a:gd name="T22" fmla="*/ 43 w 255"/>
                <a:gd name="T23" fmla="*/ 20 h 226"/>
                <a:gd name="T24" fmla="*/ 43 w 255"/>
                <a:gd name="T25" fmla="*/ 20 h 226"/>
                <a:gd name="T26" fmla="*/ 66 w 255"/>
                <a:gd name="T27" fmla="*/ 44 h 226"/>
                <a:gd name="T28" fmla="*/ 66 w 255"/>
                <a:gd name="T29" fmla="*/ 44 h 226"/>
                <a:gd name="T30" fmla="*/ 43 w 255"/>
                <a:gd name="T31" fmla="*/ 67 h 226"/>
                <a:gd name="T32" fmla="*/ 43 w 255"/>
                <a:gd name="T33" fmla="*/ 67 h 226"/>
                <a:gd name="T34" fmla="*/ 19 w 255"/>
                <a:gd name="T35" fmla="*/ 44 h 226"/>
                <a:gd name="T36" fmla="*/ 210 w 255"/>
                <a:gd name="T37" fmla="*/ 100 h 226"/>
                <a:gd name="T38" fmla="*/ 210 w 255"/>
                <a:gd name="T39" fmla="*/ 100 h 226"/>
                <a:gd name="T40" fmla="*/ 169 w 255"/>
                <a:gd name="T41" fmla="*/ 132 h 226"/>
                <a:gd name="T42" fmla="*/ 53 w 255"/>
                <a:gd name="T43" fmla="*/ 132 h 226"/>
                <a:gd name="T44" fmla="*/ 53 w 255"/>
                <a:gd name="T45" fmla="*/ 86 h 226"/>
                <a:gd name="T46" fmla="*/ 53 w 255"/>
                <a:gd name="T47" fmla="*/ 86 h 226"/>
                <a:gd name="T48" fmla="*/ 87 w 255"/>
                <a:gd name="T49" fmla="*/ 44 h 226"/>
                <a:gd name="T50" fmla="*/ 87 w 255"/>
                <a:gd name="T51" fmla="*/ 44 h 226"/>
                <a:gd name="T52" fmla="*/ 43 w 255"/>
                <a:gd name="T53" fmla="*/ 0 h 226"/>
                <a:gd name="T54" fmla="*/ 43 w 255"/>
                <a:gd name="T55" fmla="*/ 0 h 226"/>
                <a:gd name="T56" fmla="*/ 0 w 255"/>
                <a:gd name="T57" fmla="*/ 44 h 226"/>
                <a:gd name="T58" fmla="*/ 0 w 255"/>
                <a:gd name="T59" fmla="*/ 44 h 226"/>
                <a:gd name="T60" fmla="*/ 33 w 255"/>
                <a:gd name="T61" fmla="*/ 86 h 226"/>
                <a:gd name="T62" fmla="*/ 33 w 255"/>
                <a:gd name="T63" fmla="*/ 225 h 226"/>
                <a:gd name="T64" fmla="*/ 53 w 255"/>
                <a:gd name="T65" fmla="*/ 225 h 226"/>
                <a:gd name="T66" fmla="*/ 53 w 255"/>
                <a:gd name="T67" fmla="*/ 152 h 226"/>
                <a:gd name="T68" fmla="*/ 168 w 255"/>
                <a:gd name="T69" fmla="*/ 152 h 226"/>
                <a:gd name="T70" fmla="*/ 168 w 255"/>
                <a:gd name="T71" fmla="*/ 152 h 226"/>
                <a:gd name="T72" fmla="*/ 210 w 255"/>
                <a:gd name="T73" fmla="*/ 187 h 226"/>
                <a:gd name="T74" fmla="*/ 210 w 255"/>
                <a:gd name="T75" fmla="*/ 187 h 226"/>
                <a:gd name="T76" fmla="*/ 254 w 255"/>
                <a:gd name="T77" fmla="*/ 144 h 226"/>
                <a:gd name="T78" fmla="*/ 254 w 255"/>
                <a:gd name="T79" fmla="*/ 144 h 226"/>
                <a:gd name="T80" fmla="*/ 210 w 255"/>
                <a:gd name="T81" fmla="*/ 10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5" h="226">
                  <a:moveTo>
                    <a:pt x="210" y="167"/>
                  </a:moveTo>
                  <a:lnTo>
                    <a:pt x="210" y="167"/>
                  </a:lnTo>
                  <a:cubicBezTo>
                    <a:pt x="197" y="167"/>
                    <a:pt x="187" y="157"/>
                    <a:pt x="187" y="144"/>
                  </a:cubicBezTo>
                  <a:lnTo>
                    <a:pt x="187" y="144"/>
                  </a:lnTo>
                  <a:cubicBezTo>
                    <a:pt x="187" y="131"/>
                    <a:pt x="197" y="120"/>
                    <a:pt x="210" y="120"/>
                  </a:cubicBezTo>
                  <a:lnTo>
                    <a:pt x="210" y="120"/>
                  </a:lnTo>
                  <a:cubicBezTo>
                    <a:pt x="224" y="120"/>
                    <a:pt x="234" y="131"/>
                    <a:pt x="234" y="144"/>
                  </a:cubicBezTo>
                  <a:lnTo>
                    <a:pt x="234" y="144"/>
                  </a:lnTo>
                  <a:cubicBezTo>
                    <a:pt x="234" y="157"/>
                    <a:pt x="224" y="167"/>
                    <a:pt x="210" y="167"/>
                  </a:cubicBezTo>
                  <a:close/>
                  <a:moveTo>
                    <a:pt x="19" y="44"/>
                  </a:moveTo>
                  <a:lnTo>
                    <a:pt x="19" y="44"/>
                  </a:lnTo>
                  <a:cubicBezTo>
                    <a:pt x="19" y="30"/>
                    <a:pt x="30" y="20"/>
                    <a:pt x="43" y="20"/>
                  </a:cubicBezTo>
                  <a:lnTo>
                    <a:pt x="43" y="20"/>
                  </a:lnTo>
                  <a:cubicBezTo>
                    <a:pt x="56" y="20"/>
                    <a:pt x="66" y="30"/>
                    <a:pt x="66" y="44"/>
                  </a:cubicBezTo>
                  <a:lnTo>
                    <a:pt x="66" y="44"/>
                  </a:lnTo>
                  <a:cubicBezTo>
                    <a:pt x="66" y="57"/>
                    <a:pt x="56" y="67"/>
                    <a:pt x="43" y="67"/>
                  </a:cubicBezTo>
                  <a:lnTo>
                    <a:pt x="43" y="67"/>
                  </a:lnTo>
                  <a:cubicBezTo>
                    <a:pt x="30" y="67"/>
                    <a:pt x="19" y="57"/>
                    <a:pt x="19" y="44"/>
                  </a:cubicBezTo>
                  <a:close/>
                  <a:moveTo>
                    <a:pt x="210" y="100"/>
                  </a:moveTo>
                  <a:lnTo>
                    <a:pt x="210" y="100"/>
                  </a:lnTo>
                  <a:cubicBezTo>
                    <a:pt x="191" y="100"/>
                    <a:pt x="174" y="114"/>
                    <a:pt x="169" y="132"/>
                  </a:cubicBezTo>
                  <a:lnTo>
                    <a:pt x="53" y="132"/>
                  </a:lnTo>
                  <a:lnTo>
                    <a:pt x="53" y="86"/>
                  </a:lnTo>
                  <a:lnTo>
                    <a:pt x="53" y="86"/>
                  </a:lnTo>
                  <a:cubicBezTo>
                    <a:pt x="72" y="81"/>
                    <a:pt x="87" y="64"/>
                    <a:pt x="87" y="44"/>
                  </a:cubicBezTo>
                  <a:lnTo>
                    <a:pt x="87" y="44"/>
                  </a:lnTo>
                  <a:cubicBezTo>
                    <a:pt x="87" y="20"/>
                    <a:pt x="67" y="0"/>
                    <a:pt x="43" y="0"/>
                  </a:cubicBezTo>
                  <a:lnTo>
                    <a:pt x="43" y="0"/>
                  </a:lnTo>
                  <a:cubicBezTo>
                    <a:pt x="19" y="0"/>
                    <a:pt x="0" y="20"/>
                    <a:pt x="0" y="44"/>
                  </a:cubicBezTo>
                  <a:lnTo>
                    <a:pt x="0" y="44"/>
                  </a:lnTo>
                  <a:cubicBezTo>
                    <a:pt x="0" y="64"/>
                    <a:pt x="14" y="81"/>
                    <a:pt x="33" y="86"/>
                  </a:cubicBezTo>
                  <a:lnTo>
                    <a:pt x="33" y="225"/>
                  </a:lnTo>
                  <a:lnTo>
                    <a:pt x="53" y="225"/>
                  </a:lnTo>
                  <a:lnTo>
                    <a:pt x="53" y="152"/>
                  </a:lnTo>
                  <a:lnTo>
                    <a:pt x="168" y="152"/>
                  </a:lnTo>
                  <a:lnTo>
                    <a:pt x="168" y="152"/>
                  </a:lnTo>
                  <a:cubicBezTo>
                    <a:pt x="172" y="172"/>
                    <a:pt x="190" y="187"/>
                    <a:pt x="210" y="187"/>
                  </a:cubicBezTo>
                  <a:lnTo>
                    <a:pt x="210" y="187"/>
                  </a:lnTo>
                  <a:cubicBezTo>
                    <a:pt x="234" y="187"/>
                    <a:pt x="254" y="168"/>
                    <a:pt x="254" y="144"/>
                  </a:cubicBezTo>
                  <a:lnTo>
                    <a:pt x="254" y="144"/>
                  </a:lnTo>
                  <a:cubicBezTo>
                    <a:pt x="254" y="120"/>
                    <a:pt x="234" y="100"/>
                    <a:pt x="210" y="100"/>
                  </a:cubicBezTo>
                  <a:close/>
                </a:path>
              </a:pathLst>
            </a:custGeom>
            <a:solidFill>
              <a:schemeClr val="bg1"/>
            </a:solidFill>
            <a:ln>
              <a:noFill/>
            </a:ln>
            <a:effectLst/>
          </p:spPr>
          <p:txBody>
            <a:bodyPr wrap="none" anchor="ctr"/>
            <a:lstStyle/>
            <a:p>
              <a:endParaRPr lang="en-US" dirty="0">
                <a:latin typeface="Poppins" pitchFamily="2" charset="77"/>
              </a:endParaRPr>
            </a:p>
          </p:txBody>
        </p:sp>
        <p:sp>
          <p:nvSpPr>
            <p:cNvPr id="90" name="Freeform 429">
              <a:extLst>
                <a:ext uri="{FF2B5EF4-FFF2-40B4-BE49-F238E27FC236}">
                  <a16:creationId xmlns:a16="http://schemas.microsoft.com/office/drawing/2014/main" id="{93AAF0B2-C99F-1D48-B448-D0E93A9D006F}"/>
                </a:ext>
              </a:extLst>
            </p:cNvPr>
            <p:cNvSpPr>
              <a:spLocks noChangeArrowheads="1"/>
            </p:cNvSpPr>
            <p:nvPr/>
          </p:nvSpPr>
          <p:spPr bwMode="auto">
            <a:xfrm>
              <a:off x="7327479" y="6396586"/>
              <a:ext cx="340569" cy="236203"/>
            </a:xfrm>
            <a:custGeom>
              <a:avLst/>
              <a:gdLst>
                <a:gd name="T0" fmla="*/ 231 w 275"/>
                <a:gd name="T1" fmla="*/ 167 h 188"/>
                <a:gd name="T2" fmla="*/ 231 w 275"/>
                <a:gd name="T3" fmla="*/ 167 h 188"/>
                <a:gd name="T4" fmla="*/ 207 w 275"/>
                <a:gd name="T5" fmla="*/ 143 h 188"/>
                <a:gd name="T6" fmla="*/ 207 w 275"/>
                <a:gd name="T7" fmla="*/ 143 h 188"/>
                <a:gd name="T8" fmla="*/ 231 w 275"/>
                <a:gd name="T9" fmla="*/ 120 h 188"/>
                <a:gd name="T10" fmla="*/ 231 w 275"/>
                <a:gd name="T11" fmla="*/ 120 h 188"/>
                <a:gd name="T12" fmla="*/ 254 w 275"/>
                <a:gd name="T13" fmla="*/ 143 h 188"/>
                <a:gd name="T14" fmla="*/ 254 w 275"/>
                <a:gd name="T15" fmla="*/ 143 h 188"/>
                <a:gd name="T16" fmla="*/ 231 w 275"/>
                <a:gd name="T17" fmla="*/ 167 h 188"/>
                <a:gd name="T18" fmla="*/ 67 w 275"/>
                <a:gd name="T19" fmla="*/ 159 h 188"/>
                <a:gd name="T20" fmla="*/ 67 w 275"/>
                <a:gd name="T21" fmla="*/ 159 h 188"/>
                <a:gd name="T22" fmla="*/ 33 w 275"/>
                <a:gd name="T23" fmla="*/ 162 h 188"/>
                <a:gd name="T24" fmla="*/ 33 w 275"/>
                <a:gd name="T25" fmla="*/ 162 h 188"/>
                <a:gd name="T26" fmla="*/ 31 w 275"/>
                <a:gd name="T27" fmla="*/ 128 h 188"/>
                <a:gd name="T28" fmla="*/ 31 w 275"/>
                <a:gd name="T29" fmla="*/ 128 h 188"/>
                <a:gd name="T30" fmla="*/ 48 w 275"/>
                <a:gd name="T31" fmla="*/ 120 h 188"/>
                <a:gd name="T32" fmla="*/ 48 w 275"/>
                <a:gd name="T33" fmla="*/ 120 h 188"/>
                <a:gd name="T34" fmla="*/ 64 w 275"/>
                <a:gd name="T35" fmla="*/ 126 h 188"/>
                <a:gd name="T36" fmla="*/ 64 w 275"/>
                <a:gd name="T37" fmla="*/ 126 h 188"/>
                <a:gd name="T38" fmla="*/ 67 w 275"/>
                <a:gd name="T39" fmla="*/ 159 h 188"/>
                <a:gd name="T40" fmla="*/ 231 w 275"/>
                <a:gd name="T41" fmla="*/ 100 h 188"/>
                <a:gd name="T42" fmla="*/ 231 w 275"/>
                <a:gd name="T43" fmla="*/ 100 h 188"/>
                <a:gd name="T44" fmla="*/ 205 w 275"/>
                <a:gd name="T45" fmla="*/ 109 h 188"/>
                <a:gd name="T46" fmla="*/ 139 w 275"/>
                <a:gd name="T47" fmla="*/ 54 h 188"/>
                <a:gd name="T48" fmla="*/ 176 w 275"/>
                <a:gd name="T49" fmla="*/ 13 h 188"/>
                <a:gd name="T50" fmla="*/ 160 w 275"/>
                <a:gd name="T51" fmla="*/ 0 h 188"/>
                <a:gd name="T52" fmla="*/ 69 w 275"/>
                <a:gd name="T53" fmla="*/ 105 h 188"/>
                <a:gd name="T54" fmla="*/ 69 w 275"/>
                <a:gd name="T55" fmla="*/ 105 h 188"/>
                <a:gd name="T56" fmla="*/ 16 w 275"/>
                <a:gd name="T57" fmla="*/ 115 h 188"/>
                <a:gd name="T58" fmla="*/ 16 w 275"/>
                <a:gd name="T59" fmla="*/ 115 h 188"/>
                <a:gd name="T60" fmla="*/ 20 w 275"/>
                <a:gd name="T61" fmla="*/ 176 h 188"/>
                <a:gd name="T62" fmla="*/ 20 w 275"/>
                <a:gd name="T63" fmla="*/ 176 h 188"/>
                <a:gd name="T64" fmla="*/ 48 w 275"/>
                <a:gd name="T65" fmla="*/ 187 h 188"/>
                <a:gd name="T66" fmla="*/ 48 w 275"/>
                <a:gd name="T67" fmla="*/ 187 h 188"/>
                <a:gd name="T68" fmla="*/ 81 w 275"/>
                <a:gd name="T69" fmla="*/ 172 h 188"/>
                <a:gd name="T70" fmla="*/ 81 w 275"/>
                <a:gd name="T71" fmla="*/ 172 h 188"/>
                <a:gd name="T72" fmla="*/ 92 w 275"/>
                <a:gd name="T73" fmla="*/ 141 h 188"/>
                <a:gd name="T74" fmla="*/ 92 w 275"/>
                <a:gd name="T75" fmla="*/ 141 h 188"/>
                <a:gd name="T76" fmla="*/ 84 w 275"/>
                <a:gd name="T77" fmla="*/ 118 h 188"/>
                <a:gd name="T78" fmla="*/ 127 w 275"/>
                <a:gd name="T79" fmla="*/ 69 h 188"/>
                <a:gd name="T80" fmla="*/ 192 w 275"/>
                <a:gd name="T81" fmla="*/ 123 h 188"/>
                <a:gd name="T82" fmla="*/ 192 w 275"/>
                <a:gd name="T83" fmla="*/ 123 h 188"/>
                <a:gd name="T84" fmla="*/ 187 w 275"/>
                <a:gd name="T85" fmla="*/ 143 h 188"/>
                <a:gd name="T86" fmla="*/ 187 w 275"/>
                <a:gd name="T87" fmla="*/ 143 h 188"/>
                <a:gd name="T88" fmla="*/ 231 w 275"/>
                <a:gd name="T89" fmla="*/ 187 h 188"/>
                <a:gd name="T90" fmla="*/ 231 w 275"/>
                <a:gd name="T91" fmla="*/ 187 h 188"/>
                <a:gd name="T92" fmla="*/ 274 w 275"/>
                <a:gd name="T93" fmla="*/ 143 h 188"/>
                <a:gd name="T94" fmla="*/ 274 w 275"/>
                <a:gd name="T95" fmla="*/ 143 h 188"/>
                <a:gd name="T96" fmla="*/ 231 w 275"/>
                <a:gd name="T97" fmla="*/ 10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5" h="188">
                  <a:moveTo>
                    <a:pt x="231" y="167"/>
                  </a:moveTo>
                  <a:lnTo>
                    <a:pt x="231" y="167"/>
                  </a:lnTo>
                  <a:cubicBezTo>
                    <a:pt x="218" y="167"/>
                    <a:pt x="207" y="156"/>
                    <a:pt x="207" y="143"/>
                  </a:cubicBezTo>
                  <a:lnTo>
                    <a:pt x="207" y="143"/>
                  </a:lnTo>
                  <a:cubicBezTo>
                    <a:pt x="207" y="130"/>
                    <a:pt x="218" y="120"/>
                    <a:pt x="231" y="120"/>
                  </a:cubicBezTo>
                  <a:lnTo>
                    <a:pt x="231" y="120"/>
                  </a:lnTo>
                  <a:cubicBezTo>
                    <a:pt x="243" y="120"/>
                    <a:pt x="254" y="130"/>
                    <a:pt x="254" y="143"/>
                  </a:cubicBezTo>
                  <a:lnTo>
                    <a:pt x="254" y="143"/>
                  </a:lnTo>
                  <a:cubicBezTo>
                    <a:pt x="254" y="156"/>
                    <a:pt x="243" y="167"/>
                    <a:pt x="231" y="167"/>
                  </a:cubicBezTo>
                  <a:close/>
                  <a:moveTo>
                    <a:pt x="67" y="159"/>
                  </a:moveTo>
                  <a:lnTo>
                    <a:pt x="67" y="159"/>
                  </a:lnTo>
                  <a:cubicBezTo>
                    <a:pt x="58" y="169"/>
                    <a:pt x="43" y="170"/>
                    <a:pt x="33" y="162"/>
                  </a:cubicBezTo>
                  <a:lnTo>
                    <a:pt x="33" y="162"/>
                  </a:lnTo>
                  <a:cubicBezTo>
                    <a:pt x="23" y="153"/>
                    <a:pt x="22" y="138"/>
                    <a:pt x="31" y="128"/>
                  </a:cubicBezTo>
                  <a:lnTo>
                    <a:pt x="31" y="128"/>
                  </a:lnTo>
                  <a:cubicBezTo>
                    <a:pt x="35" y="123"/>
                    <a:pt x="42" y="120"/>
                    <a:pt x="48" y="120"/>
                  </a:cubicBezTo>
                  <a:lnTo>
                    <a:pt x="48" y="120"/>
                  </a:lnTo>
                  <a:cubicBezTo>
                    <a:pt x="54" y="120"/>
                    <a:pt x="59" y="122"/>
                    <a:pt x="64" y="126"/>
                  </a:cubicBezTo>
                  <a:lnTo>
                    <a:pt x="64" y="126"/>
                  </a:lnTo>
                  <a:cubicBezTo>
                    <a:pt x="74" y="134"/>
                    <a:pt x="75" y="150"/>
                    <a:pt x="67" y="159"/>
                  </a:cubicBezTo>
                  <a:close/>
                  <a:moveTo>
                    <a:pt x="231" y="100"/>
                  </a:moveTo>
                  <a:lnTo>
                    <a:pt x="231" y="100"/>
                  </a:lnTo>
                  <a:cubicBezTo>
                    <a:pt x="221" y="100"/>
                    <a:pt x="212" y="103"/>
                    <a:pt x="205" y="109"/>
                  </a:cubicBezTo>
                  <a:lnTo>
                    <a:pt x="139" y="54"/>
                  </a:lnTo>
                  <a:lnTo>
                    <a:pt x="176" y="13"/>
                  </a:lnTo>
                  <a:lnTo>
                    <a:pt x="160" y="0"/>
                  </a:lnTo>
                  <a:lnTo>
                    <a:pt x="69" y="105"/>
                  </a:lnTo>
                  <a:lnTo>
                    <a:pt x="69" y="105"/>
                  </a:lnTo>
                  <a:cubicBezTo>
                    <a:pt x="51" y="96"/>
                    <a:pt x="29" y="100"/>
                    <a:pt x="16" y="115"/>
                  </a:cubicBezTo>
                  <a:lnTo>
                    <a:pt x="16" y="115"/>
                  </a:lnTo>
                  <a:cubicBezTo>
                    <a:pt x="0" y="134"/>
                    <a:pt x="2" y="161"/>
                    <a:pt x="20" y="176"/>
                  </a:cubicBezTo>
                  <a:lnTo>
                    <a:pt x="20" y="176"/>
                  </a:lnTo>
                  <a:cubicBezTo>
                    <a:pt x="28" y="184"/>
                    <a:pt x="39" y="187"/>
                    <a:pt x="48" y="187"/>
                  </a:cubicBezTo>
                  <a:lnTo>
                    <a:pt x="48" y="187"/>
                  </a:lnTo>
                  <a:cubicBezTo>
                    <a:pt x="61" y="187"/>
                    <a:pt x="73" y="182"/>
                    <a:pt x="81" y="172"/>
                  </a:cubicBezTo>
                  <a:lnTo>
                    <a:pt x="81" y="172"/>
                  </a:lnTo>
                  <a:cubicBezTo>
                    <a:pt x="89" y="163"/>
                    <a:pt x="93" y="152"/>
                    <a:pt x="92" y="141"/>
                  </a:cubicBezTo>
                  <a:lnTo>
                    <a:pt x="92" y="141"/>
                  </a:lnTo>
                  <a:cubicBezTo>
                    <a:pt x="91" y="132"/>
                    <a:pt x="89" y="125"/>
                    <a:pt x="84" y="118"/>
                  </a:cubicBezTo>
                  <a:lnTo>
                    <a:pt x="127" y="69"/>
                  </a:lnTo>
                  <a:lnTo>
                    <a:pt x="192" y="123"/>
                  </a:lnTo>
                  <a:lnTo>
                    <a:pt x="192" y="123"/>
                  </a:lnTo>
                  <a:cubicBezTo>
                    <a:pt x="189" y="129"/>
                    <a:pt x="187" y="136"/>
                    <a:pt x="187" y="143"/>
                  </a:cubicBezTo>
                  <a:lnTo>
                    <a:pt x="187" y="143"/>
                  </a:lnTo>
                  <a:cubicBezTo>
                    <a:pt x="187" y="167"/>
                    <a:pt x="207" y="187"/>
                    <a:pt x="231" y="187"/>
                  </a:cubicBezTo>
                  <a:lnTo>
                    <a:pt x="231" y="187"/>
                  </a:lnTo>
                  <a:cubicBezTo>
                    <a:pt x="254" y="187"/>
                    <a:pt x="274" y="167"/>
                    <a:pt x="274" y="143"/>
                  </a:cubicBezTo>
                  <a:lnTo>
                    <a:pt x="274" y="143"/>
                  </a:lnTo>
                  <a:cubicBezTo>
                    <a:pt x="274" y="119"/>
                    <a:pt x="254" y="100"/>
                    <a:pt x="231" y="100"/>
                  </a:cubicBezTo>
                  <a:close/>
                </a:path>
              </a:pathLst>
            </a:custGeom>
            <a:solidFill>
              <a:schemeClr val="bg1"/>
            </a:solidFill>
            <a:ln>
              <a:noFill/>
            </a:ln>
            <a:effectLst/>
          </p:spPr>
          <p:txBody>
            <a:bodyPr wrap="none" anchor="ctr"/>
            <a:lstStyle/>
            <a:p>
              <a:endParaRPr lang="en-US" dirty="0">
                <a:latin typeface="Poppins" pitchFamily="2" charset="77"/>
              </a:endParaRPr>
            </a:p>
          </p:txBody>
        </p:sp>
        <p:sp>
          <p:nvSpPr>
            <p:cNvPr id="91" name="Freeform 430">
              <a:extLst>
                <a:ext uri="{FF2B5EF4-FFF2-40B4-BE49-F238E27FC236}">
                  <a16:creationId xmlns:a16="http://schemas.microsoft.com/office/drawing/2014/main" id="{F4B4ECCB-ACDB-D643-9F6E-95C5AC211B64}"/>
                </a:ext>
              </a:extLst>
            </p:cNvPr>
            <p:cNvSpPr>
              <a:spLocks noChangeArrowheads="1"/>
            </p:cNvSpPr>
            <p:nvPr/>
          </p:nvSpPr>
          <p:spPr bwMode="auto">
            <a:xfrm>
              <a:off x="8118475" y="6341654"/>
              <a:ext cx="192256" cy="175778"/>
            </a:xfrm>
            <a:custGeom>
              <a:avLst/>
              <a:gdLst>
                <a:gd name="T0" fmla="*/ 112 w 156"/>
                <a:gd name="T1" fmla="*/ 119 h 140"/>
                <a:gd name="T2" fmla="*/ 112 w 156"/>
                <a:gd name="T3" fmla="*/ 119 h 140"/>
                <a:gd name="T4" fmla="*/ 88 w 156"/>
                <a:gd name="T5" fmla="*/ 96 h 140"/>
                <a:gd name="T6" fmla="*/ 88 w 156"/>
                <a:gd name="T7" fmla="*/ 96 h 140"/>
                <a:gd name="T8" fmla="*/ 112 w 156"/>
                <a:gd name="T9" fmla="*/ 72 h 140"/>
                <a:gd name="T10" fmla="*/ 112 w 156"/>
                <a:gd name="T11" fmla="*/ 72 h 140"/>
                <a:gd name="T12" fmla="*/ 136 w 156"/>
                <a:gd name="T13" fmla="*/ 96 h 140"/>
                <a:gd name="T14" fmla="*/ 136 w 156"/>
                <a:gd name="T15" fmla="*/ 96 h 140"/>
                <a:gd name="T16" fmla="*/ 112 w 156"/>
                <a:gd name="T17" fmla="*/ 119 h 140"/>
                <a:gd name="T18" fmla="*/ 112 w 156"/>
                <a:gd name="T19" fmla="*/ 52 h 140"/>
                <a:gd name="T20" fmla="*/ 112 w 156"/>
                <a:gd name="T21" fmla="*/ 52 h 140"/>
                <a:gd name="T22" fmla="*/ 86 w 156"/>
                <a:gd name="T23" fmla="*/ 60 h 140"/>
                <a:gd name="T24" fmla="*/ 12 w 156"/>
                <a:gd name="T25" fmla="*/ 0 h 140"/>
                <a:gd name="T26" fmla="*/ 0 w 156"/>
                <a:gd name="T27" fmla="*/ 14 h 140"/>
                <a:gd name="T28" fmla="*/ 73 w 156"/>
                <a:gd name="T29" fmla="*/ 75 h 140"/>
                <a:gd name="T30" fmla="*/ 73 w 156"/>
                <a:gd name="T31" fmla="*/ 75 h 140"/>
                <a:gd name="T32" fmla="*/ 68 w 156"/>
                <a:gd name="T33" fmla="*/ 96 h 140"/>
                <a:gd name="T34" fmla="*/ 68 w 156"/>
                <a:gd name="T35" fmla="*/ 96 h 140"/>
                <a:gd name="T36" fmla="*/ 112 w 156"/>
                <a:gd name="T37" fmla="*/ 139 h 140"/>
                <a:gd name="T38" fmla="*/ 112 w 156"/>
                <a:gd name="T39" fmla="*/ 139 h 140"/>
                <a:gd name="T40" fmla="*/ 155 w 156"/>
                <a:gd name="T41" fmla="*/ 96 h 140"/>
                <a:gd name="T42" fmla="*/ 155 w 156"/>
                <a:gd name="T43" fmla="*/ 96 h 140"/>
                <a:gd name="T44" fmla="*/ 112 w 156"/>
                <a:gd name="T45" fmla="*/ 5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6" h="140">
                  <a:moveTo>
                    <a:pt x="112" y="119"/>
                  </a:moveTo>
                  <a:lnTo>
                    <a:pt x="112" y="119"/>
                  </a:lnTo>
                  <a:cubicBezTo>
                    <a:pt x="99" y="119"/>
                    <a:pt x="88" y="108"/>
                    <a:pt x="88" y="96"/>
                  </a:cubicBezTo>
                  <a:lnTo>
                    <a:pt x="88" y="96"/>
                  </a:lnTo>
                  <a:cubicBezTo>
                    <a:pt x="88" y="82"/>
                    <a:pt x="99" y="72"/>
                    <a:pt x="112" y="72"/>
                  </a:cubicBezTo>
                  <a:lnTo>
                    <a:pt x="112" y="72"/>
                  </a:lnTo>
                  <a:cubicBezTo>
                    <a:pt x="125" y="72"/>
                    <a:pt x="136" y="82"/>
                    <a:pt x="136" y="96"/>
                  </a:cubicBezTo>
                  <a:lnTo>
                    <a:pt x="136" y="96"/>
                  </a:lnTo>
                  <a:cubicBezTo>
                    <a:pt x="136" y="108"/>
                    <a:pt x="125" y="119"/>
                    <a:pt x="112" y="119"/>
                  </a:cubicBezTo>
                  <a:close/>
                  <a:moveTo>
                    <a:pt x="112" y="52"/>
                  </a:moveTo>
                  <a:lnTo>
                    <a:pt x="112" y="52"/>
                  </a:lnTo>
                  <a:cubicBezTo>
                    <a:pt x="102" y="52"/>
                    <a:pt x="93" y="55"/>
                    <a:pt x="86" y="60"/>
                  </a:cubicBezTo>
                  <a:lnTo>
                    <a:pt x="12" y="0"/>
                  </a:lnTo>
                  <a:lnTo>
                    <a:pt x="0" y="14"/>
                  </a:lnTo>
                  <a:lnTo>
                    <a:pt x="73" y="75"/>
                  </a:lnTo>
                  <a:lnTo>
                    <a:pt x="73" y="75"/>
                  </a:lnTo>
                  <a:cubicBezTo>
                    <a:pt x="70" y="81"/>
                    <a:pt x="68" y="88"/>
                    <a:pt x="68" y="96"/>
                  </a:cubicBezTo>
                  <a:lnTo>
                    <a:pt x="68" y="96"/>
                  </a:lnTo>
                  <a:cubicBezTo>
                    <a:pt x="68" y="120"/>
                    <a:pt x="88" y="139"/>
                    <a:pt x="112" y="139"/>
                  </a:cubicBezTo>
                  <a:lnTo>
                    <a:pt x="112" y="139"/>
                  </a:lnTo>
                  <a:cubicBezTo>
                    <a:pt x="136" y="139"/>
                    <a:pt x="155" y="120"/>
                    <a:pt x="155" y="96"/>
                  </a:cubicBezTo>
                  <a:lnTo>
                    <a:pt x="155" y="96"/>
                  </a:lnTo>
                  <a:cubicBezTo>
                    <a:pt x="155" y="72"/>
                    <a:pt x="136" y="52"/>
                    <a:pt x="112" y="52"/>
                  </a:cubicBezTo>
                  <a:close/>
                </a:path>
              </a:pathLst>
            </a:custGeom>
            <a:solidFill>
              <a:schemeClr val="bg1"/>
            </a:solidFill>
            <a:ln>
              <a:noFill/>
            </a:ln>
            <a:effectLst/>
          </p:spPr>
          <p:txBody>
            <a:bodyPr wrap="none" anchor="ctr"/>
            <a:lstStyle/>
            <a:p>
              <a:endParaRPr lang="en-US" dirty="0">
                <a:latin typeface="Poppins" pitchFamily="2" charset="77"/>
              </a:endParaRPr>
            </a:p>
          </p:txBody>
        </p:sp>
        <p:sp>
          <p:nvSpPr>
            <p:cNvPr id="92" name="Freeform 431">
              <a:extLst>
                <a:ext uri="{FF2B5EF4-FFF2-40B4-BE49-F238E27FC236}">
                  <a16:creationId xmlns:a16="http://schemas.microsoft.com/office/drawing/2014/main" id="{1072B52B-4DB0-EE48-A711-639063CDB4CD}"/>
                </a:ext>
              </a:extLst>
            </p:cNvPr>
            <p:cNvSpPr>
              <a:spLocks noChangeArrowheads="1"/>
            </p:cNvSpPr>
            <p:nvPr/>
          </p:nvSpPr>
          <p:spPr bwMode="auto">
            <a:xfrm>
              <a:off x="7497759" y="5534179"/>
              <a:ext cx="153804" cy="219722"/>
            </a:xfrm>
            <a:custGeom>
              <a:avLst/>
              <a:gdLst>
                <a:gd name="T0" fmla="*/ 29 w 122"/>
                <a:gd name="T1" fmla="*/ 40 h 177"/>
                <a:gd name="T2" fmla="*/ 29 w 122"/>
                <a:gd name="T3" fmla="*/ 40 h 177"/>
                <a:gd name="T4" fmla="*/ 50 w 122"/>
                <a:gd name="T5" fmla="*/ 26 h 177"/>
                <a:gd name="T6" fmla="*/ 50 w 122"/>
                <a:gd name="T7" fmla="*/ 26 h 177"/>
                <a:gd name="T8" fmla="*/ 59 w 122"/>
                <a:gd name="T9" fmla="*/ 27 h 177"/>
                <a:gd name="T10" fmla="*/ 59 w 122"/>
                <a:gd name="T11" fmla="*/ 27 h 177"/>
                <a:gd name="T12" fmla="*/ 72 w 122"/>
                <a:gd name="T13" fmla="*/ 58 h 177"/>
                <a:gd name="T14" fmla="*/ 72 w 122"/>
                <a:gd name="T15" fmla="*/ 58 h 177"/>
                <a:gd name="T16" fmla="*/ 59 w 122"/>
                <a:gd name="T17" fmla="*/ 71 h 177"/>
                <a:gd name="T18" fmla="*/ 59 w 122"/>
                <a:gd name="T19" fmla="*/ 71 h 177"/>
                <a:gd name="T20" fmla="*/ 41 w 122"/>
                <a:gd name="T21" fmla="*/ 71 h 177"/>
                <a:gd name="T22" fmla="*/ 41 w 122"/>
                <a:gd name="T23" fmla="*/ 71 h 177"/>
                <a:gd name="T24" fmla="*/ 29 w 122"/>
                <a:gd name="T25" fmla="*/ 40 h 177"/>
                <a:gd name="T26" fmla="*/ 33 w 122"/>
                <a:gd name="T27" fmla="*/ 89 h 177"/>
                <a:gd name="T28" fmla="*/ 33 w 122"/>
                <a:gd name="T29" fmla="*/ 89 h 177"/>
                <a:gd name="T30" fmla="*/ 50 w 122"/>
                <a:gd name="T31" fmla="*/ 92 h 177"/>
                <a:gd name="T32" fmla="*/ 50 w 122"/>
                <a:gd name="T33" fmla="*/ 92 h 177"/>
                <a:gd name="T34" fmla="*/ 60 w 122"/>
                <a:gd name="T35" fmla="*/ 91 h 177"/>
                <a:gd name="T36" fmla="*/ 103 w 122"/>
                <a:gd name="T37" fmla="*/ 176 h 177"/>
                <a:gd name="T38" fmla="*/ 121 w 122"/>
                <a:gd name="T39" fmla="*/ 167 h 177"/>
                <a:gd name="T40" fmla="*/ 78 w 122"/>
                <a:gd name="T41" fmla="*/ 83 h 177"/>
                <a:gd name="T42" fmla="*/ 78 w 122"/>
                <a:gd name="T43" fmla="*/ 83 h 177"/>
                <a:gd name="T44" fmla="*/ 90 w 122"/>
                <a:gd name="T45" fmla="*/ 66 h 177"/>
                <a:gd name="T46" fmla="*/ 90 w 122"/>
                <a:gd name="T47" fmla="*/ 66 h 177"/>
                <a:gd name="T48" fmla="*/ 67 w 122"/>
                <a:gd name="T49" fmla="*/ 9 h 177"/>
                <a:gd name="T50" fmla="*/ 67 w 122"/>
                <a:gd name="T51" fmla="*/ 9 h 177"/>
                <a:gd name="T52" fmla="*/ 10 w 122"/>
                <a:gd name="T53" fmla="*/ 32 h 177"/>
                <a:gd name="T54" fmla="*/ 10 w 122"/>
                <a:gd name="T55" fmla="*/ 32 h 177"/>
                <a:gd name="T56" fmla="*/ 33 w 122"/>
                <a:gd name="T57" fmla="*/ 8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2" h="177">
                  <a:moveTo>
                    <a:pt x="29" y="40"/>
                  </a:moveTo>
                  <a:lnTo>
                    <a:pt x="29" y="40"/>
                  </a:lnTo>
                  <a:cubicBezTo>
                    <a:pt x="32" y="31"/>
                    <a:pt x="41" y="26"/>
                    <a:pt x="50" y="26"/>
                  </a:cubicBezTo>
                  <a:lnTo>
                    <a:pt x="50" y="26"/>
                  </a:lnTo>
                  <a:cubicBezTo>
                    <a:pt x="53" y="26"/>
                    <a:pt x="56" y="26"/>
                    <a:pt x="59" y="27"/>
                  </a:cubicBezTo>
                  <a:lnTo>
                    <a:pt x="59" y="27"/>
                  </a:lnTo>
                  <a:cubicBezTo>
                    <a:pt x="72" y="32"/>
                    <a:pt x="77" y="46"/>
                    <a:pt x="72" y="58"/>
                  </a:cubicBezTo>
                  <a:lnTo>
                    <a:pt x="72" y="58"/>
                  </a:lnTo>
                  <a:cubicBezTo>
                    <a:pt x="70" y="64"/>
                    <a:pt x="65" y="68"/>
                    <a:pt x="59" y="71"/>
                  </a:cubicBezTo>
                  <a:lnTo>
                    <a:pt x="59" y="71"/>
                  </a:lnTo>
                  <a:cubicBezTo>
                    <a:pt x="53" y="73"/>
                    <a:pt x="46" y="73"/>
                    <a:pt x="41" y="71"/>
                  </a:cubicBezTo>
                  <a:lnTo>
                    <a:pt x="41" y="71"/>
                  </a:lnTo>
                  <a:cubicBezTo>
                    <a:pt x="29" y="66"/>
                    <a:pt x="23" y="52"/>
                    <a:pt x="29" y="40"/>
                  </a:cubicBezTo>
                  <a:close/>
                  <a:moveTo>
                    <a:pt x="33" y="89"/>
                  </a:moveTo>
                  <a:lnTo>
                    <a:pt x="33" y="89"/>
                  </a:lnTo>
                  <a:cubicBezTo>
                    <a:pt x="38" y="91"/>
                    <a:pt x="45" y="92"/>
                    <a:pt x="50" y="92"/>
                  </a:cubicBezTo>
                  <a:lnTo>
                    <a:pt x="50" y="92"/>
                  </a:lnTo>
                  <a:cubicBezTo>
                    <a:pt x="53" y="92"/>
                    <a:pt x="57" y="92"/>
                    <a:pt x="60" y="91"/>
                  </a:cubicBezTo>
                  <a:lnTo>
                    <a:pt x="103" y="176"/>
                  </a:lnTo>
                  <a:lnTo>
                    <a:pt x="121" y="167"/>
                  </a:lnTo>
                  <a:lnTo>
                    <a:pt x="78" y="83"/>
                  </a:lnTo>
                  <a:lnTo>
                    <a:pt x="78" y="83"/>
                  </a:lnTo>
                  <a:cubicBezTo>
                    <a:pt x="83" y="78"/>
                    <a:pt x="87" y="73"/>
                    <a:pt x="90" y="66"/>
                  </a:cubicBezTo>
                  <a:lnTo>
                    <a:pt x="90" y="66"/>
                  </a:lnTo>
                  <a:cubicBezTo>
                    <a:pt x="100" y="44"/>
                    <a:pt x="89" y="18"/>
                    <a:pt x="67" y="9"/>
                  </a:cubicBezTo>
                  <a:lnTo>
                    <a:pt x="67" y="9"/>
                  </a:lnTo>
                  <a:cubicBezTo>
                    <a:pt x="45" y="0"/>
                    <a:pt x="20" y="10"/>
                    <a:pt x="10" y="32"/>
                  </a:cubicBezTo>
                  <a:lnTo>
                    <a:pt x="10" y="32"/>
                  </a:lnTo>
                  <a:cubicBezTo>
                    <a:pt x="0" y="54"/>
                    <a:pt x="11" y="79"/>
                    <a:pt x="33" y="89"/>
                  </a:cubicBezTo>
                  <a:close/>
                </a:path>
              </a:pathLst>
            </a:custGeom>
            <a:solidFill>
              <a:schemeClr val="bg1"/>
            </a:solidFill>
            <a:ln>
              <a:noFill/>
            </a:ln>
            <a:effectLst/>
          </p:spPr>
          <p:txBody>
            <a:bodyPr wrap="none" anchor="ctr"/>
            <a:lstStyle/>
            <a:p>
              <a:endParaRPr lang="en-US" dirty="0">
                <a:latin typeface="Poppins" pitchFamily="2" charset="77"/>
              </a:endParaRPr>
            </a:p>
          </p:txBody>
        </p:sp>
      </p:grpSp>
      <p:grpSp>
        <p:nvGrpSpPr>
          <p:cNvPr id="93" name="Group 92">
            <a:extLst>
              <a:ext uri="{FF2B5EF4-FFF2-40B4-BE49-F238E27FC236}">
                <a16:creationId xmlns:a16="http://schemas.microsoft.com/office/drawing/2014/main" id="{79A5CEF9-A0D2-0B4D-A00A-08A4D6E611AE}"/>
              </a:ext>
            </a:extLst>
          </p:cNvPr>
          <p:cNvGrpSpPr/>
          <p:nvPr/>
        </p:nvGrpSpPr>
        <p:grpSpPr>
          <a:xfrm>
            <a:off x="1050637" y="1715171"/>
            <a:ext cx="1159033" cy="1027200"/>
            <a:chOff x="2098099" y="3430342"/>
            <a:chExt cx="2318066" cy="2054399"/>
          </a:xfrm>
        </p:grpSpPr>
        <p:sp>
          <p:nvSpPr>
            <p:cNvPr id="94" name="Freeform 432">
              <a:extLst>
                <a:ext uri="{FF2B5EF4-FFF2-40B4-BE49-F238E27FC236}">
                  <a16:creationId xmlns:a16="http://schemas.microsoft.com/office/drawing/2014/main" id="{70F8DB92-C378-504C-8256-7DC0A43ECF58}"/>
                </a:ext>
              </a:extLst>
            </p:cNvPr>
            <p:cNvSpPr>
              <a:spLocks noChangeArrowheads="1"/>
            </p:cNvSpPr>
            <p:nvPr/>
          </p:nvSpPr>
          <p:spPr bwMode="auto">
            <a:xfrm>
              <a:off x="2098099" y="3430342"/>
              <a:ext cx="2318066" cy="2054399"/>
            </a:xfrm>
            <a:custGeom>
              <a:avLst/>
              <a:gdLst>
                <a:gd name="T0" fmla="*/ 1686 w 1860"/>
                <a:gd name="T1" fmla="*/ 1649 h 1650"/>
                <a:gd name="T2" fmla="*/ 930 w 1860"/>
                <a:gd name="T3" fmla="*/ 1649 h 1650"/>
                <a:gd name="T4" fmla="*/ 173 w 1860"/>
                <a:gd name="T5" fmla="*/ 1649 h 1650"/>
                <a:gd name="T6" fmla="*/ 173 w 1860"/>
                <a:gd name="T7" fmla="*/ 1649 h 1650"/>
                <a:gd name="T8" fmla="*/ 51 w 1860"/>
                <a:gd name="T9" fmla="*/ 1598 h 1650"/>
                <a:gd name="T10" fmla="*/ 51 w 1860"/>
                <a:gd name="T11" fmla="*/ 1598 h 1650"/>
                <a:gd name="T12" fmla="*/ 0 w 1860"/>
                <a:gd name="T13" fmla="*/ 1476 h 1650"/>
                <a:gd name="T14" fmla="*/ 0 w 1860"/>
                <a:gd name="T15" fmla="*/ 738 h 1650"/>
                <a:gd name="T16" fmla="*/ 0 w 1860"/>
                <a:gd name="T17" fmla="*/ 0 h 1650"/>
                <a:gd name="T18" fmla="*/ 930 w 1860"/>
                <a:gd name="T19" fmla="*/ 0 h 1650"/>
                <a:gd name="T20" fmla="*/ 1859 w 1860"/>
                <a:gd name="T21" fmla="*/ 0 h 1650"/>
                <a:gd name="T22" fmla="*/ 1859 w 1860"/>
                <a:gd name="T23" fmla="*/ 738 h 1650"/>
                <a:gd name="T24" fmla="*/ 1859 w 1860"/>
                <a:gd name="T25" fmla="*/ 1476 h 1650"/>
                <a:gd name="T26" fmla="*/ 1859 w 1860"/>
                <a:gd name="T27" fmla="*/ 1476 h 1650"/>
                <a:gd name="T28" fmla="*/ 1809 w 1860"/>
                <a:gd name="T29" fmla="*/ 1598 h 1650"/>
                <a:gd name="T30" fmla="*/ 1809 w 1860"/>
                <a:gd name="T31" fmla="*/ 1598 h 1650"/>
                <a:gd name="T32" fmla="*/ 1686 w 1860"/>
                <a:gd name="T33" fmla="*/ 1649 h 1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60" h="1650">
                  <a:moveTo>
                    <a:pt x="1686" y="1649"/>
                  </a:moveTo>
                  <a:lnTo>
                    <a:pt x="930" y="1649"/>
                  </a:lnTo>
                  <a:lnTo>
                    <a:pt x="173" y="1649"/>
                  </a:lnTo>
                  <a:lnTo>
                    <a:pt x="173" y="1649"/>
                  </a:lnTo>
                  <a:cubicBezTo>
                    <a:pt x="125" y="1649"/>
                    <a:pt x="82" y="1630"/>
                    <a:pt x="51" y="1598"/>
                  </a:cubicBezTo>
                  <a:lnTo>
                    <a:pt x="51" y="1598"/>
                  </a:lnTo>
                  <a:cubicBezTo>
                    <a:pt x="20" y="1567"/>
                    <a:pt x="0" y="1524"/>
                    <a:pt x="0" y="1476"/>
                  </a:cubicBezTo>
                  <a:lnTo>
                    <a:pt x="0" y="738"/>
                  </a:lnTo>
                  <a:lnTo>
                    <a:pt x="0" y="0"/>
                  </a:lnTo>
                  <a:lnTo>
                    <a:pt x="930" y="0"/>
                  </a:lnTo>
                  <a:lnTo>
                    <a:pt x="1859" y="0"/>
                  </a:lnTo>
                  <a:lnTo>
                    <a:pt x="1859" y="738"/>
                  </a:lnTo>
                  <a:lnTo>
                    <a:pt x="1859" y="1476"/>
                  </a:lnTo>
                  <a:lnTo>
                    <a:pt x="1859" y="1476"/>
                  </a:lnTo>
                  <a:cubicBezTo>
                    <a:pt x="1859" y="1524"/>
                    <a:pt x="1840" y="1567"/>
                    <a:pt x="1809" y="1598"/>
                  </a:cubicBezTo>
                  <a:lnTo>
                    <a:pt x="1809" y="1598"/>
                  </a:lnTo>
                  <a:cubicBezTo>
                    <a:pt x="1777" y="1630"/>
                    <a:pt x="1734" y="1649"/>
                    <a:pt x="1686" y="1649"/>
                  </a:cubicBezTo>
                </a:path>
              </a:pathLst>
            </a:custGeom>
            <a:solidFill>
              <a:schemeClr val="accent4"/>
            </a:solidFill>
            <a:ln>
              <a:noFill/>
            </a:ln>
            <a:effectLst/>
          </p:spPr>
          <p:txBody>
            <a:bodyPr wrap="none" anchor="ctr"/>
            <a:lstStyle/>
            <a:p>
              <a:endParaRPr lang="en-US" dirty="0">
                <a:latin typeface="Poppins" pitchFamily="2" charset="77"/>
              </a:endParaRPr>
            </a:p>
          </p:txBody>
        </p:sp>
        <p:sp>
          <p:nvSpPr>
            <p:cNvPr id="95" name="Freeform 433">
              <a:extLst>
                <a:ext uri="{FF2B5EF4-FFF2-40B4-BE49-F238E27FC236}">
                  <a16:creationId xmlns:a16="http://schemas.microsoft.com/office/drawing/2014/main" id="{0EC64272-D01A-3E42-8166-6001942136CA}"/>
                </a:ext>
              </a:extLst>
            </p:cNvPr>
            <p:cNvSpPr>
              <a:spLocks noChangeArrowheads="1"/>
            </p:cNvSpPr>
            <p:nvPr/>
          </p:nvSpPr>
          <p:spPr bwMode="auto">
            <a:xfrm>
              <a:off x="2323309" y="4990365"/>
              <a:ext cx="505361" cy="461415"/>
            </a:xfrm>
            <a:custGeom>
              <a:avLst/>
              <a:gdLst>
                <a:gd name="T0" fmla="*/ 85 w 407"/>
                <a:gd name="T1" fmla="*/ 0 h 372"/>
                <a:gd name="T2" fmla="*/ 406 w 407"/>
                <a:gd name="T3" fmla="*/ 232 h 372"/>
                <a:gd name="T4" fmla="*/ 406 w 407"/>
                <a:gd name="T5" fmla="*/ 232 h 372"/>
                <a:gd name="T6" fmla="*/ 385 w 407"/>
                <a:gd name="T7" fmla="*/ 262 h 372"/>
                <a:gd name="T8" fmla="*/ 385 w 407"/>
                <a:gd name="T9" fmla="*/ 262 h 372"/>
                <a:gd name="T10" fmla="*/ 109 w 407"/>
                <a:gd name="T11" fmla="*/ 306 h 372"/>
                <a:gd name="T12" fmla="*/ 109 w 407"/>
                <a:gd name="T13" fmla="*/ 306 h 372"/>
                <a:gd name="T14" fmla="*/ 64 w 407"/>
                <a:gd name="T15" fmla="*/ 31 h 372"/>
                <a:gd name="T16" fmla="*/ 64 w 407"/>
                <a:gd name="T17" fmla="*/ 31 h 372"/>
                <a:gd name="T18" fmla="*/ 85 w 407"/>
                <a:gd name="T19"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7" h="372">
                  <a:moveTo>
                    <a:pt x="85" y="0"/>
                  </a:moveTo>
                  <a:lnTo>
                    <a:pt x="406" y="232"/>
                  </a:lnTo>
                  <a:lnTo>
                    <a:pt x="406" y="232"/>
                  </a:lnTo>
                  <a:cubicBezTo>
                    <a:pt x="406" y="232"/>
                    <a:pt x="397" y="245"/>
                    <a:pt x="385" y="262"/>
                  </a:cubicBezTo>
                  <a:lnTo>
                    <a:pt x="385" y="262"/>
                  </a:lnTo>
                  <a:cubicBezTo>
                    <a:pt x="321" y="350"/>
                    <a:pt x="197" y="371"/>
                    <a:pt x="109" y="306"/>
                  </a:cubicBezTo>
                  <a:lnTo>
                    <a:pt x="109" y="306"/>
                  </a:lnTo>
                  <a:cubicBezTo>
                    <a:pt x="21" y="243"/>
                    <a:pt x="0" y="119"/>
                    <a:pt x="64" y="31"/>
                  </a:cubicBezTo>
                  <a:lnTo>
                    <a:pt x="64" y="31"/>
                  </a:lnTo>
                  <a:cubicBezTo>
                    <a:pt x="78" y="11"/>
                    <a:pt x="85" y="0"/>
                    <a:pt x="85" y="0"/>
                  </a:cubicBezTo>
                </a:path>
              </a:pathLst>
            </a:custGeom>
            <a:solidFill>
              <a:srgbClr val="E6AB0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96" name="Freeform 434">
              <a:extLst>
                <a:ext uri="{FF2B5EF4-FFF2-40B4-BE49-F238E27FC236}">
                  <a16:creationId xmlns:a16="http://schemas.microsoft.com/office/drawing/2014/main" id="{251195DC-901B-FB42-AE7E-255B71121BEA}"/>
                </a:ext>
              </a:extLst>
            </p:cNvPr>
            <p:cNvSpPr>
              <a:spLocks noChangeArrowheads="1"/>
            </p:cNvSpPr>
            <p:nvPr/>
          </p:nvSpPr>
          <p:spPr bwMode="auto">
            <a:xfrm>
              <a:off x="2350779" y="4858535"/>
              <a:ext cx="560291" cy="560291"/>
            </a:xfrm>
            <a:custGeom>
              <a:avLst/>
              <a:gdLst>
                <a:gd name="T0" fmla="*/ 340 w 449"/>
                <a:gd name="T1" fmla="*/ 64 h 450"/>
                <a:gd name="T2" fmla="*/ 340 w 449"/>
                <a:gd name="T3" fmla="*/ 64 h 450"/>
                <a:gd name="T4" fmla="*/ 384 w 449"/>
                <a:gd name="T5" fmla="*/ 340 h 450"/>
                <a:gd name="T6" fmla="*/ 384 w 449"/>
                <a:gd name="T7" fmla="*/ 340 h 450"/>
                <a:gd name="T8" fmla="*/ 108 w 449"/>
                <a:gd name="T9" fmla="*/ 385 h 450"/>
                <a:gd name="T10" fmla="*/ 108 w 449"/>
                <a:gd name="T11" fmla="*/ 385 h 450"/>
                <a:gd name="T12" fmla="*/ 63 w 449"/>
                <a:gd name="T13" fmla="*/ 108 h 450"/>
                <a:gd name="T14" fmla="*/ 63 w 449"/>
                <a:gd name="T15" fmla="*/ 108 h 450"/>
                <a:gd name="T16" fmla="*/ 340 w 449"/>
                <a:gd name="T17" fmla="*/ 64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 h="450">
                  <a:moveTo>
                    <a:pt x="340" y="64"/>
                  </a:moveTo>
                  <a:lnTo>
                    <a:pt x="340" y="64"/>
                  </a:lnTo>
                  <a:cubicBezTo>
                    <a:pt x="428" y="128"/>
                    <a:pt x="448" y="251"/>
                    <a:pt x="384" y="340"/>
                  </a:cubicBezTo>
                  <a:lnTo>
                    <a:pt x="384" y="340"/>
                  </a:lnTo>
                  <a:cubicBezTo>
                    <a:pt x="321" y="428"/>
                    <a:pt x="197" y="449"/>
                    <a:pt x="108" y="385"/>
                  </a:cubicBezTo>
                  <a:lnTo>
                    <a:pt x="108" y="385"/>
                  </a:lnTo>
                  <a:cubicBezTo>
                    <a:pt x="20" y="321"/>
                    <a:pt x="0" y="197"/>
                    <a:pt x="63" y="108"/>
                  </a:cubicBezTo>
                  <a:lnTo>
                    <a:pt x="63" y="108"/>
                  </a:lnTo>
                  <a:cubicBezTo>
                    <a:pt x="127" y="20"/>
                    <a:pt x="251" y="0"/>
                    <a:pt x="340" y="64"/>
                  </a:cubicBezTo>
                </a:path>
              </a:pathLst>
            </a:custGeom>
            <a:solidFill>
              <a:srgbClr val="FFBF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97" name="Freeform 435">
              <a:extLst>
                <a:ext uri="{FF2B5EF4-FFF2-40B4-BE49-F238E27FC236}">
                  <a16:creationId xmlns:a16="http://schemas.microsoft.com/office/drawing/2014/main" id="{17290BB4-DE74-3D4B-8945-CE250643FC77}"/>
                </a:ext>
              </a:extLst>
            </p:cNvPr>
            <p:cNvSpPr>
              <a:spLocks noChangeArrowheads="1"/>
            </p:cNvSpPr>
            <p:nvPr/>
          </p:nvSpPr>
          <p:spPr bwMode="auto">
            <a:xfrm>
              <a:off x="2477115" y="5012337"/>
              <a:ext cx="291133" cy="269162"/>
            </a:xfrm>
            <a:custGeom>
              <a:avLst/>
              <a:gdLst>
                <a:gd name="T0" fmla="*/ 108 w 234"/>
                <a:gd name="T1" fmla="*/ 103 h 218"/>
                <a:gd name="T2" fmla="*/ 58 w 234"/>
                <a:gd name="T3" fmla="*/ 132 h 218"/>
                <a:gd name="T4" fmla="*/ 72 w 234"/>
                <a:gd name="T5" fmla="*/ 73 h 218"/>
                <a:gd name="T6" fmla="*/ 105 w 234"/>
                <a:gd name="T7" fmla="*/ 27 h 218"/>
                <a:gd name="T8" fmla="*/ 109 w 234"/>
                <a:gd name="T9" fmla="*/ 24 h 218"/>
                <a:gd name="T10" fmla="*/ 113 w 234"/>
                <a:gd name="T11" fmla="*/ 22 h 218"/>
                <a:gd name="T12" fmla="*/ 140 w 234"/>
                <a:gd name="T13" fmla="*/ 34 h 218"/>
                <a:gd name="T14" fmla="*/ 200 w 234"/>
                <a:gd name="T15" fmla="*/ 85 h 218"/>
                <a:gd name="T16" fmla="*/ 200 w 234"/>
                <a:gd name="T17" fmla="*/ 90 h 218"/>
                <a:gd name="T18" fmla="*/ 198 w 234"/>
                <a:gd name="T19" fmla="*/ 95 h 218"/>
                <a:gd name="T20" fmla="*/ 131 w 234"/>
                <a:gd name="T21" fmla="*/ 186 h 218"/>
                <a:gd name="T22" fmla="*/ 94 w 234"/>
                <a:gd name="T23" fmla="*/ 159 h 218"/>
                <a:gd name="T24" fmla="*/ 157 w 234"/>
                <a:gd name="T25" fmla="*/ 73 h 218"/>
                <a:gd name="T26" fmla="*/ 180 w 234"/>
                <a:gd name="T27" fmla="*/ 63 h 218"/>
                <a:gd name="T28" fmla="*/ 200 w 234"/>
                <a:gd name="T29" fmla="*/ 85 h 218"/>
                <a:gd name="T30" fmla="*/ 165 w 234"/>
                <a:gd name="T31" fmla="*/ 42 h 218"/>
                <a:gd name="T32" fmla="*/ 151 w 234"/>
                <a:gd name="T33" fmla="*/ 13 h 218"/>
                <a:gd name="T34" fmla="*/ 115 w 234"/>
                <a:gd name="T35" fmla="*/ 0 h 218"/>
                <a:gd name="T36" fmla="*/ 100 w 234"/>
                <a:gd name="T37" fmla="*/ 4 h 218"/>
                <a:gd name="T38" fmla="*/ 78 w 234"/>
                <a:gd name="T39" fmla="*/ 26 h 218"/>
                <a:gd name="T40" fmla="*/ 53 w 234"/>
                <a:gd name="T41" fmla="*/ 26 h 218"/>
                <a:gd name="T42" fmla="*/ 28 w 234"/>
                <a:gd name="T43" fmla="*/ 23 h 218"/>
                <a:gd name="T44" fmla="*/ 38 w 234"/>
                <a:gd name="T45" fmla="*/ 45 h 218"/>
                <a:gd name="T46" fmla="*/ 52 w 234"/>
                <a:gd name="T47" fmla="*/ 63 h 218"/>
                <a:gd name="T48" fmla="*/ 31 w 234"/>
                <a:gd name="T49" fmla="*/ 56 h 218"/>
                <a:gd name="T50" fmla="*/ 7 w 234"/>
                <a:gd name="T51" fmla="*/ 52 h 218"/>
                <a:gd name="T52" fmla="*/ 17 w 234"/>
                <a:gd name="T53" fmla="*/ 74 h 218"/>
                <a:gd name="T54" fmla="*/ 21 w 234"/>
                <a:gd name="T55" fmla="*/ 106 h 218"/>
                <a:gd name="T56" fmla="*/ 36 w 234"/>
                <a:gd name="T57" fmla="*/ 144 h 218"/>
                <a:gd name="T58" fmla="*/ 72 w 234"/>
                <a:gd name="T59" fmla="*/ 171 h 218"/>
                <a:gd name="T60" fmla="*/ 109 w 234"/>
                <a:gd name="T61" fmla="*/ 197 h 218"/>
                <a:gd name="T62" fmla="*/ 150 w 234"/>
                <a:gd name="T63" fmla="*/ 199 h 218"/>
                <a:gd name="T64" fmla="*/ 180 w 234"/>
                <a:gd name="T65" fmla="*/ 193 h 218"/>
                <a:gd name="T66" fmla="*/ 205 w 234"/>
                <a:gd name="T67" fmla="*/ 195 h 218"/>
                <a:gd name="T68" fmla="*/ 194 w 234"/>
                <a:gd name="T69" fmla="*/ 173 h 218"/>
                <a:gd name="T70" fmla="*/ 181 w 234"/>
                <a:gd name="T71" fmla="*/ 156 h 218"/>
                <a:gd name="T72" fmla="*/ 202 w 234"/>
                <a:gd name="T73" fmla="*/ 162 h 218"/>
                <a:gd name="T74" fmla="*/ 226 w 234"/>
                <a:gd name="T75" fmla="*/ 166 h 218"/>
                <a:gd name="T76" fmla="*/ 216 w 234"/>
                <a:gd name="T77" fmla="*/ 143 h 218"/>
                <a:gd name="T78" fmla="*/ 207 w 234"/>
                <a:gd name="T79" fmla="*/ 119 h 218"/>
                <a:gd name="T80" fmla="*/ 216 w 234"/>
                <a:gd name="T81" fmla="*/ 107 h 218"/>
                <a:gd name="T82" fmla="*/ 222 w 234"/>
                <a:gd name="T83" fmla="*/ 92 h 218"/>
                <a:gd name="T84" fmla="*/ 221 w 234"/>
                <a:gd name="T85" fmla="*/ 76 h 218"/>
                <a:gd name="T86" fmla="*/ 198 w 234"/>
                <a:gd name="T87" fmla="*/ 4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4" h="218">
                  <a:moveTo>
                    <a:pt x="139" y="59"/>
                  </a:moveTo>
                  <a:lnTo>
                    <a:pt x="108" y="103"/>
                  </a:lnTo>
                  <a:lnTo>
                    <a:pt x="76" y="146"/>
                  </a:lnTo>
                  <a:lnTo>
                    <a:pt x="58" y="132"/>
                  </a:lnTo>
                  <a:lnTo>
                    <a:pt x="39" y="119"/>
                  </a:lnTo>
                  <a:lnTo>
                    <a:pt x="72" y="73"/>
                  </a:lnTo>
                  <a:lnTo>
                    <a:pt x="105" y="27"/>
                  </a:lnTo>
                  <a:lnTo>
                    <a:pt x="105" y="27"/>
                  </a:lnTo>
                  <a:cubicBezTo>
                    <a:pt x="106" y="26"/>
                    <a:pt x="107" y="25"/>
                    <a:pt x="109" y="24"/>
                  </a:cubicBezTo>
                  <a:lnTo>
                    <a:pt x="109" y="24"/>
                  </a:lnTo>
                  <a:cubicBezTo>
                    <a:pt x="110" y="23"/>
                    <a:pt x="111" y="23"/>
                    <a:pt x="113" y="22"/>
                  </a:cubicBezTo>
                  <a:lnTo>
                    <a:pt x="113" y="22"/>
                  </a:lnTo>
                  <a:cubicBezTo>
                    <a:pt x="126" y="21"/>
                    <a:pt x="135" y="27"/>
                    <a:pt x="140" y="34"/>
                  </a:cubicBezTo>
                  <a:lnTo>
                    <a:pt x="140" y="34"/>
                  </a:lnTo>
                  <a:cubicBezTo>
                    <a:pt x="144" y="42"/>
                    <a:pt x="144" y="52"/>
                    <a:pt x="139" y="59"/>
                  </a:cubicBezTo>
                  <a:close/>
                  <a:moveTo>
                    <a:pt x="200" y="85"/>
                  </a:moveTo>
                  <a:lnTo>
                    <a:pt x="200" y="85"/>
                  </a:lnTo>
                  <a:cubicBezTo>
                    <a:pt x="200" y="87"/>
                    <a:pt x="200" y="88"/>
                    <a:pt x="200" y="90"/>
                  </a:cubicBezTo>
                  <a:lnTo>
                    <a:pt x="200" y="90"/>
                  </a:lnTo>
                  <a:cubicBezTo>
                    <a:pt x="199" y="91"/>
                    <a:pt x="199" y="93"/>
                    <a:pt x="198" y="95"/>
                  </a:cubicBezTo>
                  <a:lnTo>
                    <a:pt x="164" y="140"/>
                  </a:lnTo>
                  <a:lnTo>
                    <a:pt x="131" y="186"/>
                  </a:lnTo>
                  <a:lnTo>
                    <a:pt x="113" y="172"/>
                  </a:lnTo>
                  <a:lnTo>
                    <a:pt x="94" y="159"/>
                  </a:lnTo>
                  <a:lnTo>
                    <a:pt x="125" y="115"/>
                  </a:lnTo>
                  <a:lnTo>
                    <a:pt x="157" y="73"/>
                  </a:lnTo>
                  <a:lnTo>
                    <a:pt x="157" y="73"/>
                  </a:lnTo>
                  <a:cubicBezTo>
                    <a:pt x="162" y="65"/>
                    <a:pt x="172" y="62"/>
                    <a:pt x="180" y="63"/>
                  </a:cubicBezTo>
                  <a:lnTo>
                    <a:pt x="180" y="63"/>
                  </a:lnTo>
                  <a:cubicBezTo>
                    <a:pt x="189" y="65"/>
                    <a:pt x="197" y="72"/>
                    <a:pt x="200" y="85"/>
                  </a:cubicBezTo>
                  <a:close/>
                  <a:moveTo>
                    <a:pt x="165" y="42"/>
                  </a:moveTo>
                  <a:lnTo>
                    <a:pt x="165" y="42"/>
                  </a:lnTo>
                  <a:cubicBezTo>
                    <a:pt x="164" y="31"/>
                    <a:pt x="159" y="21"/>
                    <a:pt x="151" y="13"/>
                  </a:cubicBezTo>
                  <a:lnTo>
                    <a:pt x="151" y="13"/>
                  </a:lnTo>
                  <a:cubicBezTo>
                    <a:pt x="142" y="5"/>
                    <a:pt x="130" y="0"/>
                    <a:pt x="115" y="0"/>
                  </a:cubicBezTo>
                  <a:lnTo>
                    <a:pt x="115" y="0"/>
                  </a:lnTo>
                  <a:cubicBezTo>
                    <a:pt x="110" y="0"/>
                    <a:pt x="104" y="1"/>
                    <a:pt x="100" y="4"/>
                  </a:cubicBezTo>
                  <a:lnTo>
                    <a:pt x="100" y="4"/>
                  </a:lnTo>
                  <a:cubicBezTo>
                    <a:pt x="95" y="6"/>
                    <a:pt x="90" y="10"/>
                    <a:pt x="88" y="14"/>
                  </a:cubicBezTo>
                  <a:lnTo>
                    <a:pt x="78" y="26"/>
                  </a:lnTo>
                  <a:lnTo>
                    <a:pt x="70" y="38"/>
                  </a:lnTo>
                  <a:lnTo>
                    <a:pt x="53" y="26"/>
                  </a:lnTo>
                  <a:lnTo>
                    <a:pt x="36" y="13"/>
                  </a:lnTo>
                  <a:lnTo>
                    <a:pt x="28" y="23"/>
                  </a:lnTo>
                  <a:lnTo>
                    <a:pt x="21" y="32"/>
                  </a:lnTo>
                  <a:lnTo>
                    <a:pt x="38" y="45"/>
                  </a:lnTo>
                  <a:lnTo>
                    <a:pt x="56" y="57"/>
                  </a:lnTo>
                  <a:lnTo>
                    <a:pt x="52" y="63"/>
                  </a:lnTo>
                  <a:lnTo>
                    <a:pt x="48" y="68"/>
                  </a:lnTo>
                  <a:lnTo>
                    <a:pt x="31" y="56"/>
                  </a:lnTo>
                  <a:lnTo>
                    <a:pt x="14" y="43"/>
                  </a:lnTo>
                  <a:lnTo>
                    <a:pt x="7" y="52"/>
                  </a:lnTo>
                  <a:lnTo>
                    <a:pt x="0" y="62"/>
                  </a:lnTo>
                  <a:lnTo>
                    <a:pt x="17" y="74"/>
                  </a:lnTo>
                  <a:lnTo>
                    <a:pt x="35" y="87"/>
                  </a:lnTo>
                  <a:lnTo>
                    <a:pt x="21" y="106"/>
                  </a:lnTo>
                  <a:lnTo>
                    <a:pt x="8" y="124"/>
                  </a:lnTo>
                  <a:lnTo>
                    <a:pt x="36" y="144"/>
                  </a:lnTo>
                  <a:lnTo>
                    <a:pt x="64" y="164"/>
                  </a:lnTo>
                  <a:lnTo>
                    <a:pt x="72" y="171"/>
                  </a:lnTo>
                  <a:lnTo>
                    <a:pt x="81" y="177"/>
                  </a:lnTo>
                  <a:lnTo>
                    <a:pt x="109" y="197"/>
                  </a:lnTo>
                  <a:lnTo>
                    <a:pt x="137" y="217"/>
                  </a:lnTo>
                  <a:lnTo>
                    <a:pt x="150" y="199"/>
                  </a:lnTo>
                  <a:lnTo>
                    <a:pt x="163" y="180"/>
                  </a:lnTo>
                  <a:lnTo>
                    <a:pt x="180" y="193"/>
                  </a:lnTo>
                  <a:lnTo>
                    <a:pt x="198" y="205"/>
                  </a:lnTo>
                  <a:lnTo>
                    <a:pt x="205" y="195"/>
                  </a:lnTo>
                  <a:lnTo>
                    <a:pt x="212" y="186"/>
                  </a:lnTo>
                  <a:lnTo>
                    <a:pt x="194" y="173"/>
                  </a:lnTo>
                  <a:lnTo>
                    <a:pt x="177" y="161"/>
                  </a:lnTo>
                  <a:lnTo>
                    <a:pt x="181" y="156"/>
                  </a:lnTo>
                  <a:lnTo>
                    <a:pt x="185" y="150"/>
                  </a:lnTo>
                  <a:lnTo>
                    <a:pt x="202" y="162"/>
                  </a:lnTo>
                  <a:lnTo>
                    <a:pt x="220" y="175"/>
                  </a:lnTo>
                  <a:lnTo>
                    <a:pt x="226" y="166"/>
                  </a:lnTo>
                  <a:lnTo>
                    <a:pt x="233" y="156"/>
                  </a:lnTo>
                  <a:lnTo>
                    <a:pt x="216" y="143"/>
                  </a:lnTo>
                  <a:lnTo>
                    <a:pt x="199" y="131"/>
                  </a:lnTo>
                  <a:lnTo>
                    <a:pt x="207" y="119"/>
                  </a:lnTo>
                  <a:lnTo>
                    <a:pt x="216" y="107"/>
                  </a:lnTo>
                  <a:lnTo>
                    <a:pt x="216" y="107"/>
                  </a:lnTo>
                  <a:cubicBezTo>
                    <a:pt x="220" y="103"/>
                    <a:pt x="221" y="97"/>
                    <a:pt x="222" y="92"/>
                  </a:cubicBezTo>
                  <a:lnTo>
                    <a:pt x="222" y="92"/>
                  </a:lnTo>
                  <a:cubicBezTo>
                    <a:pt x="223" y="87"/>
                    <a:pt x="223" y="81"/>
                    <a:pt x="221" y="76"/>
                  </a:cubicBezTo>
                  <a:lnTo>
                    <a:pt x="221" y="76"/>
                  </a:lnTo>
                  <a:cubicBezTo>
                    <a:pt x="216" y="62"/>
                    <a:pt x="207" y="52"/>
                    <a:pt x="198" y="46"/>
                  </a:cubicBezTo>
                  <a:lnTo>
                    <a:pt x="198" y="46"/>
                  </a:lnTo>
                  <a:cubicBezTo>
                    <a:pt x="187" y="41"/>
                    <a:pt x="175" y="40"/>
                    <a:pt x="165" y="42"/>
                  </a:cubicBezTo>
                  <a:close/>
                </a:path>
              </a:pathLst>
            </a:custGeom>
            <a:solidFill>
              <a:schemeClr val="accent4"/>
            </a:solidFill>
            <a:ln>
              <a:noFill/>
            </a:ln>
            <a:effectLst/>
          </p:spPr>
          <p:txBody>
            <a:bodyPr wrap="none" anchor="ctr"/>
            <a:lstStyle/>
            <a:p>
              <a:endParaRPr lang="en-US" dirty="0">
                <a:latin typeface="Poppins" pitchFamily="2" charset="77"/>
              </a:endParaRPr>
            </a:p>
          </p:txBody>
        </p:sp>
        <p:sp>
          <p:nvSpPr>
            <p:cNvPr id="98" name="Freeform 436">
              <a:extLst>
                <a:ext uri="{FF2B5EF4-FFF2-40B4-BE49-F238E27FC236}">
                  <a16:creationId xmlns:a16="http://schemas.microsoft.com/office/drawing/2014/main" id="{F0361EC2-A8F5-A746-985E-8F6008A7770D}"/>
                </a:ext>
              </a:extLst>
            </p:cNvPr>
            <p:cNvSpPr>
              <a:spLocks noChangeArrowheads="1"/>
            </p:cNvSpPr>
            <p:nvPr/>
          </p:nvSpPr>
          <p:spPr bwMode="auto">
            <a:xfrm>
              <a:off x="2603459" y="5012337"/>
              <a:ext cx="164791" cy="269162"/>
            </a:xfrm>
            <a:custGeom>
              <a:avLst/>
              <a:gdLst>
                <a:gd name="T0" fmla="*/ 63 w 132"/>
                <a:gd name="T1" fmla="*/ 42 h 218"/>
                <a:gd name="T2" fmla="*/ 49 w 132"/>
                <a:gd name="T3" fmla="*/ 13 h 218"/>
                <a:gd name="T4" fmla="*/ 13 w 132"/>
                <a:gd name="T5" fmla="*/ 0 h 218"/>
                <a:gd name="T6" fmla="*/ 6 w 132"/>
                <a:gd name="T7" fmla="*/ 0 h 218"/>
                <a:gd name="T8" fmla="*/ 2 w 132"/>
                <a:gd name="T9" fmla="*/ 15 h 218"/>
                <a:gd name="T10" fmla="*/ 4 w 132"/>
                <a:gd name="T11" fmla="*/ 26 h 218"/>
                <a:gd name="T12" fmla="*/ 8 w 132"/>
                <a:gd name="T13" fmla="*/ 24 h 218"/>
                <a:gd name="T14" fmla="*/ 11 w 132"/>
                <a:gd name="T15" fmla="*/ 22 h 218"/>
                <a:gd name="T16" fmla="*/ 38 w 132"/>
                <a:gd name="T17" fmla="*/ 34 h 218"/>
                <a:gd name="T18" fmla="*/ 25 w 132"/>
                <a:gd name="T19" fmla="*/ 75 h 218"/>
                <a:gd name="T20" fmla="*/ 16 w 132"/>
                <a:gd name="T21" fmla="*/ 106 h 218"/>
                <a:gd name="T22" fmla="*/ 37 w 132"/>
                <a:gd name="T23" fmla="*/ 97 h 218"/>
                <a:gd name="T24" fmla="*/ 55 w 132"/>
                <a:gd name="T25" fmla="*/ 73 h 218"/>
                <a:gd name="T26" fmla="*/ 78 w 132"/>
                <a:gd name="T27" fmla="*/ 63 h 218"/>
                <a:gd name="T28" fmla="*/ 98 w 132"/>
                <a:gd name="T29" fmla="*/ 85 h 218"/>
                <a:gd name="T30" fmla="*/ 98 w 132"/>
                <a:gd name="T31" fmla="*/ 90 h 218"/>
                <a:gd name="T32" fmla="*/ 62 w 132"/>
                <a:gd name="T33" fmla="*/ 140 h 218"/>
                <a:gd name="T34" fmla="*/ 29 w 132"/>
                <a:gd name="T35" fmla="*/ 186 h 218"/>
                <a:gd name="T36" fmla="*/ 33 w 132"/>
                <a:gd name="T37" fmla="*/ 201 h 218"/>
                <a:gd name="T38" fmla="*/ 35 w 132"/>
                <a:gd name="T39" fmla="*/ 217 h 218"/>
                <a:gd name="T40" fmla="*/ 48 w 132"/>
                <a:gd name="T41" fmla="*/ 199 h 218"/>
                <a:gd name="T42" fmla="*/ 78 w 132"/>
                <a:gd name="T43" fmla="*/ 193 h 218"/>
                <a:gd name="T44" fmla="*/ 103 w 132"/>
                <a:gd name="T45" fmla="*/ 195 h 218"/>
                <a:gd name="T46" fmla="*/ 92 w 132"/>
                <a:gd name="T47" fmla="*/ 173 h 218"/>
                <a:gd name="T48" fmla="*/ 79 w 132"/>
                <a:gd name="T49" fmla="*/ 156 h 218"/>
                <a:gd name="T50" fmla="*/ 100 w 132"/>
                <a:gd name="T51" fmla="*/ 162 h 218"/>
                <a:gd name="T52" fmla="*/ 124 w 132"/>
                <a:gd name="T53" fmla="*/ 166 h 218"/>
                <a:gd name="T54" fmla="*/ 114 w 132"/>
                <a:gd name="T55" fmla="*/ 143 h 218"/>
                <a:gd name="T56" fmla="*/ 105 w 132"/>
                <a:gd name="T57" fmla="*/ 119 h 218"/>
                <a:gd name="T58" fmla="*/ 114 w 132"/>
                <a:gd name="T59" fmla="*/ 107 h 218"/>
                <a:gd name="T60" fmla="*/ 120 w 132"/>
                <a:gd name="T61" fmla="*/ 92 h 218"/>
                <a:gd name="T62" fmla="*/ 119 w 132"/>
                <a:gd name="T63" fmla="*/ 76 h 218"/>
                <a:gd name="T64" fmla="*/ 96 w 132"/>
                <a:gd name="T65" fmla="*/ 4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218">
                  <a:moveTo>
                    <a:pt x="63" y="42"/>
                  </a:moveTo>
                  <a:lnTo>
                    <a:pt x="63" y="42"/>
                  </a:lnTo>
                  <a:cubicBezTo>
                    <a:pt x="62" y="31"/>
                    <a:pt x="57" y="21"/>
                    <a:pt x="49" y="13"/>
                  </a:cubicBezTo>
                  <a:lnTo>
                    <a:pt x="49" y="13"/>
                  </a:lnTo>
                  <a:cubicBezTo>
                    <a:pt x="40" y="5"/>
                    <a:pt x="28" y="0"/>
                    <a:pt x="13" y="0"/>
                  </a:cubicBezTo>
                  <a:lnTo>
                    <a:pt x="13" y="0"/>
                  </a:lnTo>
                  <a:cubicBezTo>
                    <a:pt x="10" y="0"/>
                    <a:pt x="9" y="0"/>
                    <a:pt x="6" y="0"/>
                  </a:cubicBezTo>
                  <a:lnTo>
                    <a:pt x="6" y="0"/>
                  </a:lnTo>
                  <a:cubicBezTo>
                    <a:pt x="4" y="1"/>
                    <a:pt x="2" y="2"/>
                    <a:pt x="0" y="2"/>
                  </a:cubicBezTo>
                  <a:lnTo>
                    <a:pt x="2" y="15"/>
                  </a:lnTo>
                  <a:lnTo>
                    <a:pt x="4" y="26"/>
                  </a:lnTo>
                  <a:lnTo>
                    <a:pt x="4" y="26"/>
                  </a:lnTo>
                  <a:cubicBezTo>
                    <a:pt x="5" y="26"/>
                    <a:pt x="6" y="24"/>
                    <a:pt x="8" y="24"/>
                  </a:cubicBezTo>
                  <a:lnTo>
                    <a:pt x="8" y="24"/>
                  </a:lnTo>
                  <a:cubicBezTo>
                    <a:pt x="9" y="23"/>
                    <a:pt x="10" y="23"/>
                    <a:pt x="11" y="22"/>
                  </a:cubicBezTo>
                  <a:lnTo>
                    <a:pt x="11" y="22"/>
                  </a:lnTo>
                  <a:cubicBezTo>
                    <a:pt x="24" y="21"/>
                    <a:pt x="33" y="27"/>
                    <a:pt x="38" y="34"/>
                  </a:cubicBezTo>
                  <a:lnTo>
                    <a:pt x="38" y="34"/>
                  </a:lnTo>
                  <a:cubicBezTo>
                    <a:pt x="42" y="42"/>
                    <a:pt x="42" y="52"/>
                    <a:pt x="37" y="59"/>
                  </a:cubicBezTo>
                  <a:lnTo>
                    <a:pt x="25" y="75"/>
                  </a:lnTo>
                  <a:lnTo>
                    <a:pt x="14" y="90"/>
                  </a:lnTo>
                  <a:lnTo>
                    <a:pt x="16" y="106"/>
                  </a:lnTo>
                  <a:lnTo>
                    <a:pt x="19" y="121"/>
                  </a:lnTo>
                  <a:lnTo>
                    <a:pt x="37" y="97"/>
                  </a:lnTo>
                  <a:lnTo>
                    <a:pt x="55" y="73"/>
                  </a:lnTo>
                  <a:lnTo>
                    <a:pt x="55" y="73"/>
                  </a:lnTo>
                  <a:cubicBezTo>
                    <a:pt x="60" y="65"/>
                    <a:pt x="70" y="62"/>
                    <a:pt x="78" y="63"/>
                  </a:cubicBezTo>
                  <a:lnTo>
                    <a:pt x="78" y="63"/>
                  </a:lnTo>
                  <a:cubicBezTo>
                    <a:pt x="87" y="65"/>
                    <a:pt x="95" y="72"/>
                    <a:pt x="98" y="85"/>
                  </a:cubicBezTo>
                  <a:lnTo>
                    <a:pt x="98" y="85"/>
                  </a:lnTo>
                  <a:cubicBezTo>
                    <a:pt x="98" y="87"/>
                    <a:pt x="98" y="88"/>
                    <a:pt x="98" y="90"/>
                  </a:cubicBezTo>
                  <a:lnTo>
                    <a:pt x="98" y="90"/>
                  </a:lnTo>
                  <a:cubicBezTo>
                    <a:pt x="97" y="91"/>
                    <a:pt x="97" y="93"/>
                    <a:pt x="96" y="95"/>
                  </a:cubicBezTo>
                  <a:lnTo>
                    <a:pt x="62" y="140"/>
                  </a:lnTo>
                  <a:lnTo>
                    <a:pt x="29" y="186"/>
                  </a:lnTo>
                  <a:lnTo>
                    <a:pt x="29" y="186"/>
                  </a:lnTo>
                  <a:lnTo>
                    <a:pt x="29" y="186"/>
                  </a:lnTo>
                  <a:lnTo>
                    <a:pt x="33" y="201"/>
                  </a:lnTo>
                  <a:lnTo>
                    <a:pt x="35" y="217"/>
                  </a:lnTo>
                  <a:lnTo>
                    <a:pt x="35" y="217"/>
                  </a:lnTo>
                  <a:lnTo>
                    <a:pt x="35" y="217"/>
                  </a:lnTo>
                  <a:lnTo>
                    <a:pt x="48" y="199"/>
                  </a:lnTo>
                  <a:lnTo>
                    <a:pt x="61" y="180"/>
                  </a:lnTo>
                  <a:lnTo>
                    <a:pt x="78" y="193"/>
                  </a:lnTo>
                  <a:lnTo>
                    <a:pt x="96" y="205"/>
                  </a:lnTo>
                  <a:lnTo>
                    <a:pt x="103" y="195"/>
                  </a:lnTo>
                  <a:lnTo>
                    <a:pt x="110" y="186"/>
                  </a:lnTo>
                  <a:lnTo>
                    <a:pt x="92" y="173"/>
                  </a:lnTo>
                  <a:lnTo>
                    <a:pt x="75" y="161"/>
                  </a:lnTo>
                  <a:lnTo>
                    <a:pt x="79" y="156"/>
                  </a:lnTo>
                  <a:lnTo>
                    <a:pt x="83" y="150"/>
                  </a:lnTo>
                  <a:lnTo>
                    <a:pt x="100" y="162"/>
                  </a:lnTo>
                  <a:lnTo>
                    <a:pt x="118" y="175"/>
                  </a:lnTo>
                  <a:lnTo>
                    <a:pt x="124" y="166"/>
                  </a:lnTo>
                  <a:lnTo>
                    <a:pt x="131" y="156"/>
                  </a:lnTo>
                  <a:lnTo>
                    <a:pt x="114" y="143"/>
                  </a:lnTo>
                  <a:lnTo>
                    <a:pt x="97" y="131"/>
                  </a:lnTo>
                  <a:lnTo>
                    <a:pt x="105" y="119"/>
                  </a:lnTo>
                  <a:lnTo>
                    <a:pt x="114" y="107"/>
                  </a:lnTo>
                  <a:lnTo>
                    <a:pt x="114" y="107"/>
                  </a:lnTo>
                  <a:cubicBezTo>
                    <a:pt x="118" y="103"/>
                    <a:pt x="119" y="97"/>
                    <a:pt x="120" y="92"/>
                  </a:cubicBezTo>
                  <a:lnTo>
                    <a:pt x="120" y="92"/>
                  </a:lnTo>
                  <a:cubicBezTo>
                    <a:pt x="121" y="87"/>
                    <a:pt x="121" y="81"/>
                    <a:pt x="119" y="76"/>
                  </a:cubicBezTo>
                  <a:lnTo>
                    <a:pt x="119" y="76"/>
                  </a:lnTo>
                  <a:cubicBezTo>
                    <a:pt x="114" y="62"/>
                    <a:pt x="105" y="52"/>
                    <a:pt x="96" y="46"/>
                  </a:cubicBezTo>
                  <a:lnTo>
                    <a:pt x="96" y="46"/>
                  </a:lnTo>
                  <a:cubicBezTo>
                    <a:pt x="85" y="41"/>
                    <a:pt x="73" y="40"/>
                    <a:pt x="63" y="42"/>
                  </a:cubicBezTo>
                </a:path>
              </a:pathLst>
            </a:custGeom>
            <a:solidFill>
              <a:schemeClr val="accent3"/>
            </a:solidFill>
            <a:ln>
              <a:noFill/>
            </a:ln>
            <a:effectLst/>
          </p:spPr>
          <p:txBody>
            <a:bodyPr wrap="none" anchor="ctr"/>
            <a:lstStyle/>
            <a:p>
              <a:endParaRPr lang="en-US" dirty="0">
                <a:latin typeface="Poppins" pitchFamily="2" charset="77"/>
              </a:endParaRPr>
            </a:p>
          </p:txBody>
        </p:sp>
        <p:sp>
          <p:nvSpPr>
            <p:cNvPr id="99" name="Freeform 437">
              <a:extLst>
                <a:ext uri="{FF2B5EF4-FFF2-40B4-BE49-F238E27FC236}">
                  <a16:creationId xmlns:a16="http://schemas.microsoft.com/office/drawing/2014/main" id="{618AD124-2BB5-2F44-B4AE-F26D6DB2517D}"/>
                </a:ext>
              </a:extLst>
            </p:cNvPr>
            <p:cNvSpPr>
              <a:spLocks noChangeArrowheads="1"/>
            </p:cNvSpPr>
            <p:nvPr/>
          </p:nvSpPr>
          <p:spPr bwMode="auto">
            <a:xfrm>
              <a:off x="2350779" y="4891493"/>
              <a:ext cx="313101" cy="494374"/>
            </a:xfrm>
            <a:custGeom>
              <a:avLst/>
              <a:gdLst>
                <a:gd name="T0" fmla="*/ 63 w 251"/>
                <a:gd name="T1" fmla="*/ 78 h 398"/>
                <a:gd name="T2" fmla="*/ 63 w 251"/>
                <a:gd name="T3" fmla="*/ 78 h 398"/>
                <a:gd name="T4" fmla="*/ 108 w 251"/>
                <a:gd name="T5" fmla="*/ 355 h 398"/>
                <a:gd name="T6" fmla="*/ 108 w 251"/>
                <a:gd name="T7" fmla="*/ 355 h 398"/>
                <a:gd name="T8" fmla="*/ 250 w 251"/>
                <a:gd name="T9" fmla="*/ 391 h 398"/>
                <a:gd name="T10" fmla="*/ 186 w 251"/>
                <a:gd name="T11" fmla="*/ 0 h 398"/>
                <a:gd name="T12" fmla="*/ 186 w 251"/>
                <a:gd name="T13" fmla="*/ 0 h 398"/>
                <a:gd name="T14" fmla="*/ 63 w 251"/>
                <a:gd name="T15" fmla="*/ 78 h 3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1" h="398">
                  <a:moveTo>
                    <a:pt x="63" y="78"/>
                  </a:moveTo>
                  <a:lnTo>
                    <a:pt x="63" y="78"/>
                  </a:lnTo>
                  <a:cubicBezTo>
                    <a:pt x="0" y="167"/>
                    <a:pt x="20" y="291"/>
                    <a:pt x="108" y="355"/>
                  </a:cubicBezTo>
                  <a:lnTo>
                    <a:pt x="108" y="355"/>
                  </a:lnTo>
                  <a:cubicBezTo>
                    <a:pt x="151" y="386"/>
                    <a:pt x="201" y="397"/>
                    <a:pt x="250" y="391"/>
                  </a:cubicBezTo>
                  <a:lnTo>
                    <a:pt x="186" y="0"/>
                  </a:lnTo>
                  <a:lnTo>
                    <a:pt x="186" y="0"/>
                  </a:lnTo>
                  <a:cubicBezTo>
                    <a:pt x="138" y="9"/>
                    <a:pt x="95" y="36"/>
                    <a:pt x="63" y="78"/>
                  </a:cubicBezTo>
                </a:path>
              </a:pathLst>
            </a:custGeom>
            <a:solidFill>
              <a:srgbClr val="FFFFFF">
                <a:alpha val="20000"/>
              </a:srgbClr>
            </a:solidFill>
            <a:ln>
              <a:noFill/>
            </a:ln>
            <a:effectLst/>
          </p:spPr>
          <p:txBody>
            <a:bodyPr wrap="none" anchor="ctr"/>
            <a:lstStyle/>
            <a:p>
              <a:endParaRPr lang="en-US" dirty="0">
                <a:latin typeface="Poppins" pitchFamily="2" charset="77"/>
              </a:endParaRPr>
            </a:p>
          </p:txBody>
        </p:sp>
        <p:sp>
          <p:nvSpPr>
            <p:cNvPr id="100" name="Freeform 438">
              <a:extLst>
                <a:ext uri="{FF2B5EF4-FFF2-40B4-BE49-F238E27FC236}">
                  <a16:creationId xmlns:a16="http://schemas.microsoft.com/office/drawing/2014/main" id="{035424F5-4BB9-FF47-B903-BE0A679D49FC}"/>
                </a:ext>
              </a:extLst>
            </p:cNvPr>
            <p:cNvSpPr>
              <a:spLocks noChangeArrowheads="1"/>
            </p:cNvSpPr>
            <p:nvPr/>
          </p:nvSpPr>
          <p:spPr bwMode="auto">
            <a:xfrm>
              <a:off x="2098099" y="5270512"/>
              <a:ext cx="2318066" cy="214227"/>
            </a:xfrm>
            <a:custGeom>
              <a:avLst/>
              <a:gdLst>
                <a:gd name="T0" fmla="*/ 1686 w 1860"/>
                <a:gd name="T1" fmla="*/ 173 h 174"/>
                <a:gd name="T2" fmla="*/ 930 w 1860"/>
                <a:gd name="T3" fmla="*/ 173 h 174"/>
                <a:gd name="T4" fmla="*/ 173 w 1860"/>
                <a:gd name="T5" fmla="*/ 173 h 174"/>
                <a:gd name="T6" fmla="*/ 173 w 1860"/>
                <a:gd name="T7" fmla="*/ 173 h 174"/>
                <a:gd name="T8" fmla="*/ 51 w 1860"/>
                <a:gd name="T9" fmla="*/ 122 h 174"/>
                <a:gd name="T10" fmla="*/ 51 w 1860"/>
                <a:gd name="T11" fmla="*/ 122 h 174"/>
                <a:gd name="T12" fmla="*/ 0 w 1860"/>
                <a:gd name="T13" fmla="*/ 0 h 174"/>
                <a:gd name="T14" fmla="*/ 0 w 1860"/>
                <a:gd name="T15" fmla="*/ 0 h 174"/>
                <a:gd name="T16" fmla="*/ 930 w 1860"/>
                <a:gd name="T17" fmla="*/ 0 h 174"/>
                <a:gd name="T18" fmla="*/ 1859 w 1860"/>
                <a:gd name="T19" fmla="*/ 0 h 174"/>
                <a:gd name="T20" fmla="*/ 1859 w 1860"/>
                <a:gd name="T21" fmla="*/ 0 h 174"/>
                <a:gd name="T22" fmla="*/ 1859 w 1860"/>
                <a:gd name="T23" fmla="*/ 0 h 174"/>
                <a:gd name="T24" fmla="*/ 1809 w 1860"/>
                <a:gd name="T25" fmla="*/ 122 h 174"/>
                <a:gd name="T26" fmla="*/ 1809 w 1860"/>
                <a:gd name="T27" fmla="*/ 122 h 174"/>
                <a:gd name="T28" fmla="*/ 1686 w 1860"/>
                <a:gd name="T29"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60" h="174">
                  <a:moveTo>
                    <a:pt x="1686" y="173"/>
                  </a:moveTo>
                  <a:lnTo>
                    <a:pt x="930" y="173"/>
                  </a:lnTo>
                  <a:lnTo>
                    <a:pt x="173" y="173"/>
                  </a:lnTo>
                  <a:lnTo>
                    <a:pt x="173" y="173"/>
                  </a:lnTo>
                  <a:cubicBezTo>
                    <a:pt x="125" y="173"/>
                    <a:pt x="82" y="154"/>
                    <a:pt x="51" y="122"/>
                  </a:cubicBezTo>
                  <a:lnTo>
                    <a:pt x="51" y="122"/>
                  </a:lnTo>
                  <a:cubicBezTo>
                    <a:pt x="20" y="91"/>
                    <a:pt x="0" y="48"/>
                    <a:pt x="0" y="0"/>
                  </a:cubicBezTo>
                  <a:lnTo>
                    <a:pt x="0" y="0"/>
                  </a:lnTo>
                  <a:lnTo>
                    <a:pt x="930" y="0"/>
                  </a:lnTo>
                  <a:lnTo>
                    <a:pt x="1859" y="0"/>
                  </a:lnTo>
                  <a:lnTo>
                    <a:pt x="1859" y="0"/>
                  </a:lnTo>
                  <a:lnTo>
                    <a:pt x="1859" y="0"/>
                  </a:lnTo>
                  <a:cubicBezTo>
                    <a:pt x="1859" y="48"/>
                    <a:pt x="1840" y="91"/>
                    <a:pt x="1809" y="122"/>
                  </a:cubicBezTo>
                  <a:lnTo>
                    <a:pt x="1809" y="122"/>
                  </a:lnTo>
                  <a:cubicBezTo>
                    <a:pt x="1777" y="154"/>
                    <a:pt x="1734" y="173"/>
                    <a:pt x="1686" y="173"/>
                  </a:cubicBezTo>
                </a:path>
              </a:pathLst>
            </a:custGeom>
            <a:solidFill>
              <a:schemeClr val="accent3"/>
            </a:solidFill>
            <a:ln>
              <a:noFill/>
            </a:ln>
            <a:effectLst/>
          </p:spPr>
          <p:txBody>
            <a:bodyPr wrap="none" anchor="ctr"/>
            <a:lstStyle/>
            <a:p>
              <a:endParaRPr lang="en-US" dirty="0">
                <a:latin typeface="Poppins" pitchFamily="2" charset="77"/>
              </a:endParaRPr>
            </a:p>
          </p:txBody>
        </p:sp>
        <p:sp>
          <p:nvSpPr>
            <p:cNvPr id="101" name="Freeform 439">
              <a:extLst>
                <a:ext uri="{FF2B5EF4-FFF2-40B4-BE49-F238E27FC236}">
                  <a16:creationId xmlns:a16="http://schemas.microsoft.com/office/drawing/2014/main" id="{34860880-ED23-DE43-AADE-CEA6045463BE}"/>
                </a:ext>
              </a:extLst>
            </p:cNvPr>
            <p:cNvSpPr>
              <a:spLocks noChangeArrowheads="1"/>
            </p:cNvSpPr>
            <p:nvPr/>
          </p:nvSpPr>
          <p:spPr bwMode="auto">
            <a:xfrm>
              <a:off x="2532048" y="3606118"/>
              <a:ext cx="780013" cy="1318332"/>
            </a:xfrm>
            <a:custGeom>
              <a:avLst/>
              <a:gdLst>
                <a:gd name="T0" fmla="*/ 626 w 627"/>
                <a:gd name="T1" fmla="*/ 0 h 1058"/>
                <a:gd name="T2" fmla="*/ 626 w 627"/>
                <a:gd name="T3" fmla="*/ 1057 h 1058"/>
                <a:gd name="T4" fmla="*/ 529 w 627"/>
                <a:gd name="T5" fmla="*/ 1057 h 1058"/>
                <a:gd name="T6" fmla="*/ 529 w 627"/>
                <a:gd name="T7" fmla="*/ 1057 h 1058"/>
                <a:gd name="T8" fmla="*/ 0 w 627"/>
                <a:gd name="T9" fmla="*/ 528 h 1058"/>
                <a:gd name="T10" fmla="*/ 0 w 627"/>
                <a:gd name="T11" fmla="*/ 528 h 1058"/>
                <a:gd name="T12" fmla="*/ 529 w 627"/>
                <a:gd name="T13" fmla="*/ 0 h 1058"/>
                <a:gd name="T14" fmla="*/ 626 w 627"/>
                <a:gd name="T15" fmla="*/ 0 h 10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7" h="1058">
                  <a:moveTo>
                    <a:pt x="626" y="0"/>
                  </a:moveTo>
                  <a:lnTo>
                    <a:pt x="626" y="1057"/>
                  </a:lnTo>
                  <a:lnTo>
                    <a:pt x="529" y="1057"/>
                  </a:lnTo>
                  <a:lnTo>
                    <a:pt x="529" y="1057"/>
                  </a:lnTo>
                  <a:cubicBezTo>
                    <a:pt x="237" y="1057"/>
                    <a:pt x="0" y="820"/>
                    <a:pt x="0" y="528"/>
                  </a:cubicBezTo>
                  <a:lnTo>
                    <a:pt x="0" y="528"/>
                  </a:lnTo>
                  <a:cubicBezTo>
                    <a:pt x="0" y="236"/>
                    <a:pt x="237" y="0"/>
                    <a:pt x="529" y="0"/>
                  </a:cubicBezTo>
                  <a:lnTo>
                    <a:pt x="626" y="0"/>
                  </a:lnTo>
                </a:path>
              </a:pathLst>
            </a:custGeom>
            <a:solidFill>
              <a:srgbClr val="E6AB0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02" name="Freeform 440">
              <a:extLst>
                <a:ext uri="{FF2B5EF4-FFF2-40B4-BE49-F238E27FC236}">
                  <a16:creationId xmlns:a16="http://schemas.microsoft.com/office/drawing/2014/main" id="{5E5C813C-EA2F-F440-852A-089C9A0C255B}"/>
                </a:ext>
              </a:extLst>
            </p:cNvPr>
            <p:cNvSpPr>
              <a:spLocks noChangeArrowheads="1"/>
            </p:cNvSpPr>
            <p:nvPr/>
          </p:nvSpPr>
          <p:spPr bwMode="auto">
            <a:xfrm>
              <a:off x="2658388" y="3606118"/>
              <a:ext cx="1318332" cy="1318332"/>
            </a:xfrm>
            <a:custGeom>
              <a:avLst/>
              <a:gdLst>
                <a:gd name="T0" fmla="*/ 1057 w 1058"/>
                <a:gd name="T1" fmla="*/ 528 h 1058"/>
                <a:gd name="T2" fmla="*/ 1057 w 1058"/>
                <a:gd name="T3" fmla="*/ 528 h 1058"/>
                <a:gd name="T4" fmla="*/ 528 w 1058"/>
                <a:gd name="T5" fmla="*/ 1057 h 1058"/>
                <a:gd name="T6" fmla="*/ 528 w 1058"/>
                <a:gd name="T7" fmla="*/ 1057 h 1058"/>
                <a:gd name="T8" fmla="*/ 0 w 1058"/>
                <a:gd name="T9" fmla="*/ 528 h 1058"/>
                <a:gd name="T10" fmla="*/ 0 w 1058"/>
                <a:gd name="T11" fmla="*/ 528 h 1058"/>
                <a:gd name="T12" fmla="*/ 528 w 1058"/>
                <a:gd name="T13" fmla="*/ 0 h 1058"/>
                <a:gd name="T14" fmla="*/ 528 w 1058"/>
                <a:gd name="T15" fmla="*/ 0 h 1058"/>
                <a:gd name="T16" fmla="*/ 1057 w 1058"/>
                <a:gd name="T17" fmla="*/ 52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8" h="1058">
                  <a:moveTo>
                    <a:pt x="1057" y="528"/>
                  </a:moveTo>
                  <a:lnTo>
                    <a:pt x="1057" y="528"/>
                  </a:lnTo>
                  <a:cubicBezTo>
                    <a:pt x="1057" y="820"/>
                    <a:pt x="820" y="1057"/>
                    <a:pt x="528" y="1057"/>
                  </a:cubicBezTo>
                  <a:lnTo>
                    <a:pt x="528" y="1057"/>
                  </a:lnTo>
                  <a:cubicBezTo>
                    <a:pt x="237" y="1057"/>
                    <a:pt x="0" y="820"/>
                    <a:pt x="0" y="528"/>
                  </a:cubicBezTo>
                  <a:lnTo>
                    <a:pt x="0" y="528"/>
                  </a:lnTo>
                  <a:cubicBezTo>
                    <a:pt x="0" y="236"/>
                    <a:pt x="237" y="0"/>
                    <a:pt x="528" y="0"/>
                  </a:cubicBezTo>
                  <a:lnTo>
                    <a:pt x="528" y="0"/>
                  </a:lnTo>
                  <a:cubicBezTo>
                    <a:pt x="820" y="0"/>
                    <a:pt x="1057" y="236"/>
                    <a:pt x="1057" y="528"/>
                  </a:cubicBezTo>
                </a:path>
              </a:pathLst>
            </a:custGeom>
            <a:solidFill>
              <a:srgbClr val="FFBF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03" name="Freeform 441">
              <a:extLst>
                <a:ext uri="{FF2B5EF4-FFF2-40B4-BE49-F238E27FC236}">
                  <a16:creationId xmlns:a16="http://schemas.microsoft.com/office/drawing/2014/main" id="{01143001-A6A4-FB46-85CE-C42ABDD7170F}"/>
                </a:ext>
              </a:extLst>
            </p:cNvPr>
            <p:cNvSpPr>
              <a:spLocks noChangeArrowheads="1"/>
            </p:cNvSpPr>
            <p:nvPr/>
          </p:nvSpPr>
          <p:spPr bwMode="auto">
            <a:xfrm>
              <a:off x="3026422" y="3858799"/>
              <a:ext cx="582263" cy="812971"/>
            </a:xfrm>
            <a:custGeom>
              <a:avLst/>
              <a:gdLst>
                <a:gd name="T0" fmla="*/ 202 w 469"/>
                <a:gd name="T1" fmla="*/ 297 h 653"/>
                <a:gd name="T2" fmla="*/ 59 w 469"/>
                <a:gd name="T3" fmla="*/ 235 h 653"/>
                <a:gd name="T4" fmla="*/ 210 w 469"/>
                <a:gd name="T5" fmla="*/ 173 h 653"/>
                <a:gd name="T6" fmla="*/ 361 w 469"/>
                <a:gd name="T7" fmla="*/ 173 h 653"/>
                <a:gd name="T8" fmla="*/ 374 w 469"/>
                <a:gd name="T9" fmla="*/ 176 h 653"/>
                <a:gd name="T10" fmla="*/ 384 w 469"/>
                <a:gd name="T11" fmla="*/ 184 h 653"/>
                <a:gd name="T12" fmla="*/ 401 w 469"/>
                <a:gd name="T13" fmla="*/ 260 h 653"/>
                <a:gd name="T14" fmla="*/ 384 w 469"/>
                <a:gd name="T15" fmla="*/ 468 h 653"/>
                <a:gd name="T16" fmla="*/ 374 w 469"/>
                <a:gd name="T17" fmla="*/ 476 h 653"/>
                <a:gd name="T18" fmla="*/ 361 w 469"/>
                <a:gd name="T19" fmla="*/ 479 h 653"/>
                <a:gd name="T20" fmla="*/ 59 w 469"/>
                <a:gd name="T21" fmla="*/ 479 h 653"/>
                <a:gd name="T22" fmla="*/ 59 w 469"/>
                <a:gd name="T23" fmla="*/ 356 h 653"/>
                <a:gd name="T24" fmla="*/ 345 w 469"/>
                <a:gd name="T25" fmla="*/ 356 h 653"/>
                <a:gd name="T26" fmla="*/ 401 w 469"/>
                <a:gd name="T27" fmla="*/ 393 h 653"/>
                <a:gd name="T28" fmla="*/ 384 w 469"/>
                <a:gd name="T29" fmla="*/ 468 h 653"/>
                <a:gd name="T30" fmla="*/ 423 w 469"/>
                <a:gd name="T31" fmla="*/ 327 h 653"/>
                <a:gd name="T32" fmla="*/ 464 w 469"/>
                <a:gd name="T33" fmla="*/ 249 h 653"/>
                <a:gd name="T34" fmla="*/ 437 w 469"/>
                <a:gd name="T35" fmla="*/ 152 h 653"/>
                <a:gd name="T36" fmla="*/ 404 w 469"/>
                <a:gd name="T37" fmla="*/ 124 h 653"/>
                <a:gd name="T38" fmla="*/ 323 w 469"/>
                <a:gd name="T39" fmla="*/ 114 h 653"/>
                <a:gd name="T40" fmla="*/ 283 w 469"/>
                <a:gd name="T41" fmla="*/ 57 h 653"/>
                <a:gd name="T42" fmla="*/ 251 w 469"/>
                <a:gd name="T43" fmla="*/ 0 h 653"/>
                <a:gd name="T44" fmla="*/ 219 w 469"/>
                <a:gd name="T45" fmla="*/ 57 h 653"/>
                <a:gd name="T46" fmla="*/ 202 w 469"/>
                <a:gd name="T47" fmla="*/ 114 h 653"/>
                <a:gd name="T48" fmla="*/ 185 w 469"/>
                <a:gd name="T49" fmla="*/ 57 h 653"/>
                <a:gd name="T50" fmla="*/ 153 w 469"/>
                <a:gd name="T51" fmla="*/ 0 h 653"/>
                <a:gd name="T52" fmla="*/ 122 w 469"/>
                <a:gd name="T53" fmla="*/ 57 h 653"/>
                <a:gd name="T54" fmla="*/ 61 w 469"/>
                <a:gd name="T55" fmla="*/ 114 h 653"/>
                <a:gd name="T56" fmla="*/ 0 w 469"/>
                <a:gd name="T57" fmla="*/ 206 h 653"/>
                <a:gd name="T58" fmla="*/ 0 w 469"/>
                <a:gd name="T59" fmla="*/ 327 h 653"/>
                <a:gd name="T60" fmla="*/ 0 w 469"/>
                <a:gd name="T61" fmla="*/ 447 h 653"/>
                <a:gd name="T62" fmla="*/ 61 w 469"/>
                <a:gd name="T63" fmla="*/ 539 h 653"/>
                <a:gd name="T64" fmla="*/ 122 w 469"/>
                <a:gd name="T65" fmla="*/ 596 h 653"/>
                <a:gd name="T66" fmla="*/ 153 w 469"/>
                <a:gd name="T67" fmla="*/ 652 h 653"/>
                <a:gd name="T68" fmla="*/ 185 w 469"/>
                <a:gd name="T69" fmla="*/ 596 h 653"/>
                <a:gd name="T70" fmla="*/ 202 w 469"/>
                <a:gd name="T71" fmla="*/ 539 h 653"/>
                <a:gd name="T72" fmla="*/ 219 w 469"/>
                <a:gd name="T73" fmla="*/ 596 h 653"/>
                <a:gd name="T74" fmla="*/ 251 w 469"/>
                <a:gd name="T75" fmla="*/ 652 h 653"/>
                <a:gd name="T76" fmla="*/ 283 w 469"/>
                <a:gd name="T77" fmla="*/ 596 h 653"/>
                <a:gd name="T78" fmla="*/ 323 w 469"/>
                <a:gd name="T79" fmla="*/ 539 h 653"/>
                <a:gd name="T80" fmla="*/ 362 w 469"/>
                <a:gd name="T81" fmla="*/ 539 h 653"/>
                <a:gd name="T82" fmla="*/ 404 w 469"/>
                <a:gd name="T83" fmla="*/ 528 h 653"/>
                <a:gd name="T84" fmla="*/ 437 w 469"/>
                <a:gd name="T85" fmla="*/ 501 h 653"/>
                <a:gd name="T86" fmla="*/ 464 w 469"/>
                <a:gd name="T87" fmla="*/ 40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9" h="653">
                  <a:moveTo>
                    <a:pt x="345" y="297"/>
                  </a:moveTo>
                  <a:lnTo>
                    <a:pt x="202" y="297"/>
                  </a:lnTo>
                  <a:lnTo>
                    <a:pt x="59" y="297"/>
                  </a:lnTo>
                  <a:lnTo>
                    <a:pt x="59" y="235"/>
                  </a:lnTo>
                  <a:lnTo>
                    <a:pt x="59" y="173"/>
                  </a:lnTo>
                  <a:lnTo>
                    <a:pt x="210" y="173"/>
                  </a:lnTo>
                  <a:lnTo>
                    <a:pt x="361" y="173"/>
                  </a:lnTo>
                  <a:lnTo>
                    <a:pt x="361" y="173"/>
                  </a:lnTo>
                  <a:cubicBezTo>
                    <a:pt x="365" y="173"/>
                    <a:pt x="370" y="174"/>
                    <a:pt x="374" y="176"/>
                  </a:cubicBezTo>
                  <a:lnTo>
                    <a:pt x="374" y="176"/>
                  </a:lnTo>
                  <a:cubicBezTo>
                    <a:pt x="377" y="178"/>
                    <a:pt x="381" y="181"/>
                    <a:pt x="384" y="184"/>
                  </a:cubicBezTo>
                  <a:lnTo>
                    <a:pt x="384" y="184"/>
                  </a:lnTo>
                  <a:cubicBezTo>
                    <a:pt x="408" y="210"/>
                    <a:pt x="410" y="238"/>
                    <a:pt x="401" y="260"/>
                  </a:cubicBezTo>
                  <a:lnTo>
                    <a:pt x="401" y="260"/>
                  </a:lnTo>
                  <a:cubicBezTo>
                    <a:pt x="391" y="281"/>
                    <a:pt x="370" y="297"/>
                    <a:pt x="345" y="297"/>
                  </a:cubicBezTo>
                  <a:close/>
                  <a:moveTo>
                    <a:pt x="384" y="468"/>
                  </a:moveTo>
                  <a:lnTo>
                    <a:pt x="384" y="468"/>
                  </a:lnTo>
                  <a:cubicBezTo>
                    <a:pt x="381" y="472"/>
                    <a:pt x="377" y="474"/>
                    <a:pt x="374" y="476"/>
                  </a:cubicBezTo>
                  <a:lnTo>
                    <a:pt x="374" y="476"/>
                  </a:lnTo>
                  <a:cubicBezTo>
                    <a:pt x="370" y="478"/>
                    <a:pt x="365" y="479"/>
                    <a:pt x="361" y="479"/>
                  </a:cubicBezTo>
                  <a:lnTo>
                    <a:pt x="210" y="479"/>
                  </a:lnTo>
                  <a:lnTo>
                    <a:pt x="59" y="479"/>
                  </a:lnTo>
                  <a:lnTo>
                    <a:pt x="59" y="418"/>
                  </a:lnTo>
                  <a:lnTo>
                    <a:pt x="59" y="356"/>
                  </a:lnTo>
                  <a:lnTo>
                    <a:pt x="202" y="356"/>
                  </a:lnTo>
                  <a:lnTo>
                    <a:pt x="345" y="356"/>
                  </a:lnTo>
                  <a:lnTo>
                    <a:pt x="345" y="356"/>
                  </a:lnTo>
                  <a:cubicBezTo>
                    <a:pt x="370" y="356"/>
                    <a:pt x="391" y="371"/>
                    <a:pt x="401" y="393"/>
                  </a:cubicBezTo>
                  <a:lnTo>
                    <a:pt x="401" y="393"/>
                  </a:lnTo>
                  <a:cubicBezTo>
                    <a:pt x="410" y="414"/>
                    <a:pt x="408" y="443"/>
                    <a:pt x="384" y="468"/>
                  </a:cubicBezTo>
                  <a:close/>
                  <a:moveTo>
                    <a:pt x="423" y="327"/>
                  </a:moveTo>
                  <a:lnTo>
                    <a:pt x="423" y="327"/>
                  </a:lnTo>
                  <a:cubicBezTo>
                    <a:pt x="445" y="307"/>
                    <a:pt x="461" y="280"/>
                    <a:pt x="464" y="249"/>
                  </a:cubicBezTo>
                  <a:lnTo>
                    <a:pt x="464" y="249"/>
                  </a:lnTo>
                  <a:cubicBezTo>
                    <a:pt x="468" y="219"/>
                    <a:pt x="460" y="185"/>
                    <a:pt x="437" y="152"/>
                  </a:cubicBezTo>
                  <a:lnTo>
                    <a:pt x="437" y="152"/>
                  </a:lnTo>
                  <a:cubicBezTo>
                    <a:pt x="428" y="140"/>
                    <a:pt x="417" y="131"/>
                    <a:pt x="404" y="124"/>
                  </a:cubicBezTo>
                  <a:lnTo>
                    <a:pt x="404" y="124"/>
                  </a:lnTo>
                  <a:cubicBezTo>
                    <a:pt x="392" y="118"/>
                    <a:pt x="377" y="114"/>
                    <a:pt x="362" y="114"/>
                  </a:cubicBezTo>
                  <a:lnTo>
                    <a:pt x="323" y="114"/>
                  </a:lnTo>
                  <a:lnTo>
                    <a:pt x="283" y="114"/>
                  </a:lnTo>
                  <a:lnTo>
                    <a:pt x="283" y="57"/>
                  </a:lnTo>
                  <a:lnTo>
                    <a:pt x="283" y="0"/>
                  </a:lnTo>
                  <a:lnTo>
                    <a:pt x="251" y="0"/>
                  </a:lnTo>
                  <a:lnTo>
                    <a:pt x="219" y="0"/>
                  </a:lnTo>
                  <a:lnTo>
                    <a:pt x="219" y="57"/>
                  </a:lnTo>
                  <a:lnTo>
                    <a:pt x="219" y="114"/>
                  </a:lnTo>
                  <a:lnTo>
                    <a:pt x="202" y="114"/>
                  </a:lnTo>
                  <a:lnTo>
                    <a:pt x="185" y="114"/>
                  </a:lnTo>
                  <a:lnTo>
                    <a:pt x="185" y="57"/>
                  </a:lnTo>
                  <a:lnTo>
                    <a:pt x="185" y="0"/>
                  </a:lnTo>
                  <a:lnTo>
                    <a:pt x="153" y="0"/>
                  </a:lnTo>
                  <a:lnTo>
                    <a:pt x="122" y="0"/>
                  </a:lnTo>
                  <a:lnTo>
                    <a:pt x="122" y="57"/>
                  </a:lnTo>
                  <a:lnTo>
                    <a:pt x="122" y="114"/>
                  </a:lnTo>
                  <a:lnTo>
                    <a:pt x="61" y="114"/>
                  </a:lnTo>
                  <a:lnTo>
                    <a:pt x="0" y="114"/>
                  </a:lnTo>
                  <a:lnTo>
                    <a:pt x="0" y="206"/>
                  </a:lnTo>
                  <a:lnTo>
                    <a:pt x="0" y="297"/>
                  </a:lnTo>
                  <a:lnTo>
                    <a:pt x="0" y="327"/>
                  </a:lnTo>
                  <a:lnTo>
                    <a:pt x="0" y="356"/>
                  </a:lnTo>
                  <a:lnTo>
                    <a:pt x="0" y="447"/>
                  </a:lnTo>
                  <a:lnTo>
                    <a:pt x="0" y="539"/>
                  </a:lnTo>
                  <a:lnTo>
                    <a:pt x="61" y="539"/>
                  </a:lnTo>
                  <a:lnTo>
                    <a:pt x="122" y="539"/>
                  </a:lnTo>
                  <a:lnTo>
                    <a:pt x="122" y="596"/>
                  </a:lnTo>
                  <a:lnTo>
                    <a:pt x="122" y="652"/>
                  </a:lnTo>
                  <a:lnTo>
                    <a:pt x="153" y="652"/>
                  </a:lnTo>
                  <a:lnTo>
                    <a:pt x="185" y="652"/>
                  </a:lnTo>
                  <a:lnTo>
                    <a:pt x="185" y="596"/>
                  </a:lnTo>
                  <a:lnTo>
                    <a:pt x="185" y="539"/>
                  </a:lnTo>
                  <a:lnTo>
                    <a:pt x="202" y="539"/>
                  </a:lnTo>
                  <a:lnTo>
                    <a:pt x="219" y="539"/>
                  </a:lnTo>
                  <a:lnTo>
                    <a:pt x="219" y="596"/>
                  </a:lnTo>
                  <a:lnTo>
                    <a:pt x="219" y="652"/>
                  </a:lnTo>
                  <a:lnTo>
                    <a:pt x="251" y="652"/>
                  </a:lnTo>
                  <a:lnTo>
                    <a:pt x="283" y="652"/>
                  </a:lnTo>
                  <a:lnTo>
                    <a:pt x="283" y="596"/>
                  </a:lnTo>
                  <a:lnTo>
                    <a:pt x="283" y="539"/>
                  </a:lnTo>
                  <a:lnTo>
                    <a:pt x="323" y="539"/>
                  </a:lnTo>
                  <a:lnTo>
                    <a:pt x="362" y="539"/>
                  </a:lnTo>
                  <a:lnTo>
                    <a:pt x="362" y="539"/>
                  </a:lnTo>
                  <a:cubicBezTo>
                    <a:pt x="377" y="539"/>
                    <a:pt x="392" y="535"/>
                    <a:pt x="404" y="528"/>
                  </a:cubicBezTo>
                  <a:lnTo>
                    <a:pt x="404" y="528"/>
                  </a:lnTo>
                  <a:cubicBezTo>
                    <a:pt x="417" y="522"/>
                    <a:pt x="428" y="512"/>
                    <a:pt x="437" y="501"/>
                  </a:cubicBezTo>
                  <a:lnTo>
                    <a:pt x="437" y="501"/>
                  </a:lnTo>
                  <a:cubicBezTo>
                    <a:pt x="460" y="468"/>
                    <a:pt x="468" y="433"/>
                    <a:pt x="464" y="403"/>
                  </a:cubicBezTo>
                  <a:lnTo>
                    <a:pt x="464" y="403"/>
                  </a:lnTo>
                  <a:cubicBezTo>
                    <a:pt x="461" y="372"/>
                    <a:pt x="445" y="345"/>
                    <a:pt x="423" y="327"/>
                  </a:cubicBezTo>
                  <a:close/>
                </a:path>
              </a:pathLst>
            </a:custGeom>
            <a:solidFill>
              <a:schemeClr val="accent4"/>
            </a:solidFill>
            <a:ln>
              <a:noFill/>
            </a:ln>
            <a:effectLst/>
          </p:spPr>
          <p:txBody>
            <a:bodyPr wrap="none" anchor="ctr"/>
            <a:lstStyle/>
            <a:p>
              <a:endParaRPr lang="en-US" dirty="0">
                <a:latin typeface="Poppins" pitchFamily="2" charset="77"/>
              </a:endParaRPr>
            </a:p>
          </p:txBody>
        </p:sp>
        <p:sp>
          <p:nvSpPr>
            <p:cNvPr id="104" name="Freeform 442">
              <a:extLst>
                <a:ext uri="{FF2B5EF4-FFF2-40B4-BE49-F238E27FC236}">
                  <a16:creationId xmlns:a16="http://schemas.microsoft.com/office/drawing/2014/main" id="{2370BF18-23F3-A74D-AFC5-AD03D3148319}"/>
                </a:ext>
              </a:extLst>
            </p:cNvPr>
            <p:cNvSpPr>
              <a:spLocks noChangeArrowheads="1"/>
            </p:cNvSpPr>
            <p:nvPr/>
          </p:nvSpPr>
          <p:spPr bwMode="auto">
            <a:xfrm>
              <a:off x="3026422" y="4018097"/>
              <a:ext cx="582263" cy="653671"/>
            </a:xfrm>
            <a:custGeom>
              <a:avLst/>
              <a:gdLst>
                <a:gd name="T0" fmla="*/ 423 w 469"/>
                <a:gd name="T1" fmla="*/ 199 h 525"/>
                <a:gd name="T2" fmla="*/ 464 w 469"/>
                <a:gd name="T3" fmla="*/ 121 h 525"/>
                <a:gd name="T4" fmla="*/ 437 w 469"/>
                <a:gd name="T5" fmla="*/ 24 h 525"/>
                <a:gd name="T6" fmla="*/ 425 w 469"/>
                <a:gd name="T7" fmla="*/ 11 h 525"/>
                <a:gd name="T8" fmla="*/ 388 w 469"/>
                <a:gd name="T9" fmla="*/ 23 h 525"/>
                <a:gd name="T10" fmla="*/ 365 w 469"/>
                <a:gd name="T11" fmla="*/ 45 h 525"/>
                <a:gd name="T12" fmla="*/ 376 w 469"/>
                <a:gd name="T13" fmla="*/ 49 h 525"/>
                <a:gd name="T14" fmla="*/ 384 w 469"/>
                <a:gd name="T15" fmla="*/ 56 h 525"/>
                <a:gd name="T16" fmla="*/ 401 w 469"/>
                <a:gd name="T17" fmla="*/ 132 h 525"/>
                <a:gd name="T18" fmla="*/ 293 w 469"/>
                <a:gd name="T19" fmla="*/ 169 h 525"/>
                <a:gd name="T20" fmla="*/ 212 w 469"/>
                <a:gd name="T21" fmla="*/ 199 h 525"/>
                <a:gd name="T22" fmla="*/ 263 w 469"/>
                <a:gd name="T23" fmla="*/ 228 h 525"/>
                <a:gd name="T24" fmla="*/ 345 w 469"/>
                <a:gd name="T25" fmla="*/ 228 h 525"/>
                <a:gd name="T26" fmla="*/ 401 w 469"/>
                <a:gd name="T27" fmla="*/ 265 h 525"/>
                <a:gd name="T28" fmla="*/ 384 w 469"/>
                <a:gd name="T29" fmla="*/ 340 h 525"/>
                <a:gd name="T30" fmla="*/ 374 w 469"/>
                <a:gd name="T31" fmla="*/ 348 h 525"/>
                <a:gd name="T32" fmla="*/ 210 w 469"/>
                <a:gd name="T33" fmla="*/ 351 h 525"/>
                <a:gd name="T34" fmla="*/ 59 w 469"/>
                <a:gd name="T35" fmla="*/ 351 h 525"/>
                <a:gd name="T36" fmla="*/ 30 w 469"/>
                <a:gd name="T37" fmla="*/ 381 h 525"/>
                <a:gd name="T38" fmla="*/ 0 w 469"/>
                <a:gd name="T39" fmla="*/ 410 h 525"/>
                <a:gd name="T40" fmla="*/ 61 w 469"/>
                <a:gd name="T41" fmla="*/ 411 h 525"/>
                <a:gd name="T42" fmla="*/ 122 w 469"/>
                <a:gd name="T43" fmla="*/ 468 h 525"/>
                <a:gd name="T44" fmla="*/ 153 w 469"/>
                <a:gd name="T45" fmla="*/ 524 h 525"/>
                <a:gd name="T46" fmla="*/ 185 w 469"/>
                <a:gd name="T47" fmla="*/ 468 h 525"/>
                <a:gd name="T48" fmla="*/ 202 w 469"/>
                <a:gd name="T49" fmla="*/ 411 h 525"/>
                <a:gd name="T50" fmla="*/ 219 w 469"/>
                <a:gd name="T51" fmla="*/ 468 h 525"/>
                <a:gd name="T52" fmla="*/ 251 w 469"/>
                <a:gd name="T53" fmla="*/ 524 h 525"/>
                <a:gd name="T54" fmla="*/ 283 w 469"/>
                <a:gd name="T55" fmla="*/ 468 h 525"/>
                <a:gd name="T56" fmla="*/ 323 w 469"/>
                <a:gd name="T57" fmla="*/ 411 h 525"/>
                <a:gd name="T58" fmla="*/ 362 w 469"/>
                <a:gd name="T59" fmla="*/ 411 h 525"/>
                <a:gd name="T60" fmla="*/ 404 w 469"/>
                <a:gd name="T61" fmla="*/ 400 h 525"/>
                <a:gd name="T62" fmla="*/ 437 w 469"/>
                <a:gd name="T63" fmla="*/ 373 h 525"/>
                <a:gd name="T64" fmla="*/ 464 w 469"/>
                <a:gd name="T65" fmla="*/ 27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9" h="525">
                  <a:moveTo>
                    <a:pt x="423" y="199"/>
                  </a:moveTo>
                  <a:lnTo>
                    <a:pt x="423" y="199"/>
                  </a:lnTo>
                  <a:cubicBezTo>
                    <a:pt x="445" y="179"/>
                    <a:pt x="461" y="152"/>
                    <a:pt x="464" y="121"/>
                  </a:cubicBezTo>
                  <a:lnTo>
                    <a:pt x="464" y="121"/>
                  </a:lnTo>
                  <a:cubicBezTo>
                    <a:pt x="468" y="91"/>
                    <a:pt x="460" y="57"/>
                    <a:pt x="437" y="24"/>
                  </a:cubicBezTo>
                  <a:lnTo>
                    <a:pt x="437" y="24"/>
                  </a:lnTo>
                  <a:cubicBezTo>
                    <a:pt x="433" y="19"/>
                    <a:pt x="429" y="14"/>
                    <a:pt x="425" y="11"/>
                  </a:cubicBezTo>
                  <a:lnTo>
                    <a:pt x="425" y="11"/>
                  </a:lnTo>
                  <a:cubicBezTo>
                    <a:pt x="420" y="6"/>
                    <a:pt x="415" y="3"/>
                    <a:pt x="410" y="0"/>
                  </a:cubicBezTo>
                  <a:lnTo>
                    <a:pt x="388" y="23"/>
                  </a:lnTo>
                  <a:lnTo>
                    <a:pt x="365" y="45"/>
                  </a:lnTo>
                  <a:lnTo>
                    <a:pt x="365" y="45"/>
                  </a:lnTo>
                  <a:cubicBezTo>
                    <a:pt x="368" y="46"/>
                    <a:pt x="372" y="47"/>
                    <a:pt x="376" y="49"/>
                  </a:cubicBezTo>
                  <a:lnTo>
                    <a:pt x="376" y="49"/>
                  </a:lnTo>
                  <a:cubicBezTo>
                    <a:pt x="379" y="51"/>
                    <a:pt x="382" y="53"/>
                    <a:pt x="384" y="56"/>
                  </a:cubicBezTo>
                  <a:lnTo>
                    <a:pt x="384" y="56"/>
                  </a:lnTo>
                  <a:cubicBezTo>
                    <a:pt x="408" y="82"/>
                    <a:pt x="410" y="110"/>
                    <a:pt x="401" y="132"/>
                  </a:cubicBezTo>
                  <a:lnTo>
                    <a:pt x="401" y="132"/>
                  </a:lnTo>
                  <a:cubicBezTo>
                    <a:pt x="391" y="153"/>
                    <a:pt x="370" y="169"/>
                    <a:pt x="345" y="169"/>
                  </a:cubicBezTo>
                  <a:lnTo>
                    <a:pt x="293" y="169"/>
                  </a:lnTo>
                  <a:lnTo>
                    <a:pt x="242" y="169"/>
                  </a:lnTo>
                  <a:lnTo>
                    <a:pt x="212" y="199"/>
                  </a:lnTo>
                  <a:lnTo>
                    <a:pt x="182" y="228"/>
                  </a:lnTo>
                  <a:lnTo>
                    <a:pt x="263" y="228"/>
                  </a:lnTo>
                  <a:lnTo>
                    <a:pt x="345" y="228"/>
                  </a:lnTo>
                  <a:lnTo>
                    <a:pt x="345" y="228"/>
                  </a:lnTo>
                  <a:cubicBezTo>
                    <a:pt x="370" y="228"/>
                    <a:pt x="391" y="243"/>
                    <a:pt x="401" y="265"/>
                  </a:cubicBezTo>
                  <a:lnTo>
                    <a:pt x="401" y="265"/>
                  </a:lnTo>
                  <a:cubicBezTo>
                    <a:pt x="410" y="286"/>
                    <a:pt x="408" y="315"/>
                    <a:pt x="384" y="340"/>
                  </a:cubicBezTo>
                  <a:lnTo>
                    <a:pt x="384" y="340"/>
                  </a:lnTo>
                  <a:cubicBezTo>
                    <a:pt x="381" y="344"/>
                    <a:pt x="377" y="346"/>
                    <a:pt x="374" y="348"/>
                  </a:cubicBezTo>
                  <a:lnTo>
                    <a:pt x="374" y="348"/>
                  </a:lnTo>
                  <a:cubicBezTo>
                    <a:pt x="370" y="350"/>
                    <a:pt x="365" y="351"/>
                    <a:pt x="361" y="351"/>
                  </a:cubicBezTo>
                  <a:lnTo>
                    <a:pt x="210" y="351"/>
                  </a:lnTo>
                  <a:lnTo>
                    <a:pt x="59" y="351"/>
                  </a:lnTo>
                  <a:lnTo>
                    <a:pt x="59" y="351"/>
                  </a:lnTo>
                  <a:lnTo>
                    <a:pt x="59" y="351"/>
                  </a:lnTo>
                  <a:lnTo>
                    <a:pt x="30" y="381"/>
                  </a:lnTo>
                  <a:lnTo>
                    <a:pt x="0" y="410"/>
                  </a:lnTo>
                  <a:lnTo>
                    <a:pt x="0" y="410"/>
                  </a:lnTo>
                  <a:lnTo>
                    <a:pt x="0" y="411"/>
                  </a:lnTo>
                  <a:lnTo>
                    <a:pt x="61" y="411"/>
                  </a:lnTo>
                  <a:lnTo>
                    <a:pt x="122" y="411"/>
                  </a:lnTo>
                  <a:lnTo>
                    <a:pt x="122" y="468"/>
                  </a:lnTo>
                  <a:lnTo>
                    <a:pt x="122" y="524"/>
                  </a:lnTo>
                  <a:lnTo>
                    <a:pt x="153" y="524"/>
                  </a:lnTo>
                  <a:lnTo>
                    <a:pt x="185" y="524"/>
                  </a:lnTo>
                  <a:lnTo>
                    <a:pt x="185" y="468"/>
                  </a:lnTo>
                  <a:lnTo>
                    <a:pt x="185" y="411"/>
                  </a:lnTo>
                  <a:lnTo>
                    <a:pt x="202" y="411"/>
                  </a:lnTo>
                  <a:lnTo>
                    <a:pt x="219" y="411"/>
                  </a:lnTo>
                  <a:lnTo>
                    <a:pt x="219" y="468"/>
                  </a:lnTo>
                  <a:lnTo>
                    <a:pt x="219" y="524"/>
                  </a:lnTo>
                  <a:lnTo>
                    <a:pt x="251" y="524"/>
                  </a:lnTo>
                  <a:lnTo>
                    <a:pt x="283" y="524"/>
                  </a:lnTo>
                  <a:lnTo>
                    <a:pt x="283" y="468"/>
                  </a:lnTo>
                  <a:lnTo>
                    <a:pt x="283" y="411"/>
                  </a:lnTo>
                  <a:lnTo>
                    <a:pt x="323" y="411"/>
                  </a:lnTo>
                  <a:lnTo>
                    <a:pt x="362" y="411"/>
                  </a:lnTo>
                  <a:lnTo>
                    <a:pt x="362" y="411"/>
                  </a:lnTo>
                  <a:cubicBezTo>
                    <a:pt x="377" y="411"/>
                    <a:pt x="392" y="407"/>
                    <a:pt x="404" y="400"/>
                  </a:cubicBezTo>
                  <a:lnTo>
                    <a:pt x="404" y="400"/>
                  </a:lnTo>
                  <a:cubicBezTo>
                    <a:pt x="417" y="394"/>
                    <a:pt x="428" y="384"/>
                    <a:pt x="437" y="373"/>
                  </a:cubicBezTo>
                  <a:lnTo>
                    <a:pt x="437" y="373"/>
                  </a:lnTo>
                  <a:cubicBezTo>
                    <a:pt x="460" y="340"/>
                    <a:pt x="468" y="305"/>
                    <a:pt x="464" y="275"/>
                  </a:cubicBezTo>
                  <a:lnTo>
                    <a:pt x="464" y="275"/>
                  </a:lnTo>
                  <a:cubicBezTo>
                    <a:pt x="461" y="244"/>
                    <a:pt x="445" y="217"/>
                    <a:pt x="423" y="199"/>
                  </a:cubicBezTo>
                </a:path>
              </a:pathLst>
            </a:custGeom>
            <a:solidFill>
              <a:schemeClr val="accent3"/>
            </a:solidFill>
            <a:ln>
              <a:noFill/>
            </a:ln>
            <a:effectLst/>
          </p:spPr>
          <p:txBody>
            <a:bodyPr wrap="none" anchor="ctr"/>
            <a:lstStyle/>
            <a:p>
              <a:endParaRPr lang="en-US" dirty="0">
                <a:latin typeface="Poppins" pitchFamily="2" charset="77"/>
              </a:endParaRPr>
            </a:p>
          </p:txBody>
        </p:sp>
        <p:sp>
          <p:nvSpPr>
            <p:cNvPr id="105" name="Freeform 443">
              <a:extLst>
                <a:ext uri="{FF2B5EF4-FFF2-40B4-BE49-F238E27FC236}">
                  <a16:creationId xmlns:a16="http://schemas.microsoft.com/office/drawing/2014/main" id="{85251F3D-3E02-5946-A8FC-278C5A39CCB5}"/>
                </a:ext>
              </a:extLst>
            </p:cNvPr>
            <p:cNvSpPr>
              <a:spLocks noChangeArrowheads="1"/>
            </p:cNvSpPr>
            <p:nvPr/>
          </p:nvSpPr>
          <p:spPr bwMode="auto">
            <a:xfrm>
              <a:off x="2658390" y="3606120"/>
              <a:ext cx="1109595" cy="1109595"/>
            </a:xfrm>
            <a:custGeom>
              <a:avLst/>
              <a:gdLst>
                <a:gd name="T0" fmla="*/ 528 w 892"/>
                <a:gd name="T1" fmla="*/ 0 h 892"/>
                <a:gd name="T2" fmla="*/ 528 w 892"/>
                <a:gd name="T3" fmla="*/ 0 h 892"/>
                <a:gd name="T4" fmla="*/ 0 w 892"/>
                <a:gd name="T5" fmla="*/ 528 h 892"/>
                <a:gd name="T6" fmla="*/ 0 w 892"/>
                <a:gd name="T7" fmla="*/ 528 h 892"/>
                <a:gd name="T8" fmla="*/ 144 w 892"/>
                <a:gd name="T9" fmla="*/ 891 h 892"/>
                <a:gd name="T10" fmla="*/ 891 w 892"/>
                <a:gd name="T11" fmla="*/ 144 h 892"/>
                <a:gd name="T12" fmla="*/ 891 w 892"/>
                <a:gd name="T13" fmla="*/ 144 h 892"/>
                <a:gd name="T14" fmla="*/ 528 w 892"/>
                <a:gd name="T15" fmla="*/ 0 h 8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2" h="892">
                  <a:moveTo>
                    <a:pt x="528" y="0"/>
                  </a:moveTo>
                  <a:lnTo>
                    <a:pt x="528" y="0"/>
                  </a:lnTo>
                  <a:cubicBezTo>
                    <a:pt x="237" y="0"/>
                    <a:pt x="0" y="236"/>
                    <a:pt x="0" y="528"/>
                  </a:cubicBezTo>
                  <a:lnTo>
                    <a:pt x="0" y="528"/>
                  </a:lnTo>
                  <a:cubicBezTo>
                    <a:pt x="0" y="668"/>
                    <a:pt x="55" y="796"/>
                    <a:pt x="144" y="891"/>
                  </a:cubicBezTo>
                  <a:lnTo>
                    <a:pt x="891" y="144"/>
                  </a:lnTo>
                  <a:lnTo>
                    <a:pt x="891" y="144"/>
                  </a:lnTo>
                  <a:cubicBezTo>
                    <a:pt x="797" y="55"/>
                    <a:pt x="669" y="0"/>
                    <a:pt x="528" y="0"/>
                  </a:cubicBezTo>
                </a:path>
              </a:pathLst>
            </a:custGeom>
            <a:solidFill>
              <a:srgbClr val="FFFFFF">
                <a:alpha val="20000"/>
              </a:srgbClr>
            </a:solidFill>
            <a:ln>
              <a:noFill/>
            </a:ln>
            <a:effectLst/>
          </p:spPr>
          <p:txBody>
            <a:bodyPr wrap="none" anchor="ctr"/>
            <a:lstStyle/>
            <a:p>
              <a:endParaRPr lang="en-US" dirty="0">
                <a:latin typeface="Poppins" pitchFamily="2" charset="77"/>
              </a:endParaRPr>
            </a:p>
          </p:txBody>
        </p:sp>
        <p:sp>
          <p:nvSpPr>
            <p:cNvPr id="106" name="Freeform 444">
              <a:extLst>
                <a:ext uri="{FF2B5EF4-FFF2-40B4-BE49-F238E27FC236}">
                  <a16:creationId xmlns:a16="http://schemas.microsoft.com/office/drawing/2014/main" id="{0CFBA27E-2FB5-E343-A7CB-A53D870725DE}"/>
                </a:ext>
              </a:extLst>
            </p:cNvPr>
            <p:cNvSpPr>
              <a:spLocks noChangeArrowheads="1"/>
            </p:cNvSpPr>
            <p:nvPr/>
          </p:nvSpPr>
          <p:spPr bwMode="auto">
            <a:xfrm>
              <a:off x="3559248" y="4539935"/>
              <a:ext cx="477893" cy="532827"/>
            </a:xfrm>
            <a:custGeom>
              <a:avLst/>
              <a:gdLst>
                <a:gd name="T0" fmla="*/ 381 w 382"/>
                <a:gd name="T1" fmla="*/ 83 h 429"/>
                <a:gd name="T2" fmla="*/ 155 w 382"/>
                <a:gd name="T3" fmla="*/ 428 h 429"/>
                <a:gd name="T4" fmla="*/ 155 w 382"/>
                <a:gd name="T5" fmla="*/ 428 h 429"/>
                <a:gd name="T6" fmla="*/ 123 w 382"/>
                <a:gd name="T7" fmla="*/ 407 h 429"/>
                <a:gd name="T8" fmla="*/ 123 w 382"/>
                <a:gd name="T9" fmla="*/ 407 h 429"/>
                <a:gd name="T10" fmla="*/ 63 w 382"/>
                <a:gd name="T11" fmla="*/ 122 h 429"/>
                <a:gd name="T12" fmla="*/ 63 w 382"/>
                <a:gd name="T13" fmla="*/ 122 h 429"/>
                <a:gd name="T14" fmla="*/ 348 w 382"/>
                <a:gd name="T15" fmla="*/ 62 h 429"/>
                <a:gd name="T16" fmla="*/ 348 w 382"/>
                <a:gd name="T17" fmla="*/ 62 h 429"/>
                <a:gd name="T18" fmla="*/ 381 w 382"/>
                <a:gd name="T19" fmla="*/ 8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429">
                  <a:moveTo>
                    <a:pt x="381" y="83"/>
                  </a:moveTo>
                  <a:lnTo>
                    <a:pt x="155" y="428"/>
                  </a:lnTo>
                  <a:lnTo>
                    <a:pt x="155" y="428"/>
                  </a:lnTo>
                  <a:cubicBezTo>
                    <a:pt x="155" y="428"/>
                    <a:pt x="142" y="420"/>
                    <a:pt x="123" y="407"/>
                  </a:cubicBezTo>
                  <a:lnTo>
                    <a:pt x="123" y="407"/>
                  </a:lnTo>
                  <a:cubicBezTo>
                    <a:pt x="27" y="345"/>
                    <a:pt x="0" y="217"/>
                    <a:pt x="63" y="122"/>
                  </a:cubicBezTo>
                  <a:lnTo>
                    <a:pt x="63" y="122"/>
                  </a:lnTo>
                  <a:cubicBezTo>
                    <a:pt x="125" y="27"/>
                    <a:pt x="253" y="0"/>
                    <a:pt x="348" y="62"/>
                  </a:cubicBezTo>
                  <a:lnTo>
                    <a:pt x="348" y="62"/>
                  </a:lnTo>
                  <a:cubicBezTo>
                    <a:pt x="369" y="75"/>
                    <a:pt x="381" y="83"/>
                    <a:pt x="381" y="83"/>
                  </a:cubicBezTo>
                </a:path>
              </a:pathLst>
            </a:custGeom>
            <a:solidFill>
              <a:srgbClr val="E6AB0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07" name="Freeform 445">
              <a:extLst>
                <a:ext uri="{FF2B5EF4-FFF2-40B4-BE49-F238E27FC236}">
                  <a16:creationId xmlns:a16="http://schemas.microsoft.com/office/drawing/2014/main" id="{080E627A-B813-C940-B9CA-6090008B3B6F}"/>
                </a:ext>
              </a:extLst>
            </p:cNvPr>
            <p:cNvSpPr>
              <a:spLocks noChangeArrowheads="1"/>
            </p:cNvSpPr>
            <p:nvPr/>
          </p:nvSpPr>
          <p:spPr bwMode="auto">
            <a:xfrm>
              <a:off x="3603192" y="4567403"/>
              <a:ext cx="587753" cy="587753"/>
            </a:xfrm>
            <a:custGeom>
              <a:avLst/>
              <a:gdLst>
                <a:gd name="T0" fmla="*/ 408 w 471"/>
                <a:gd name="T1" fmla="*/ 347 h 471"/>
                <a:gd name="T2" fmla="*/ 408 w 471"/>
                <a:gd name="T3" fmla="*/ 347 h 471"/>
                <a:gd name="T4" fmla="*/ 122 w 471"/>
                <a:gd name="T5" fmla="*/ 407 h 471"/>
                <a:gd name="T6" fmla="*/ 122 w 471"/>
                <a:gd name="T7" fmla="*/ 407 h 471"/>
                <a:gd name="T8" fmla="*/ 62 w 471"/>
                <a:gd name="T9" fmla="*/ 122 h 471"/>
                <a:gd name="T10" fmla="*/ 62 w 471"/>
                <a:gd name="T11" fmla="*/ 122 h 471"/>
                <a:gd name="T12" fmla="*/ 348 w 471"/>
                <a:gd name="T13" fmla="*/ 62 h 471"/>
                <a:gd name="T14" fmla="*/ 348 w 471"/>
                <a:gd name="T15" fmla="*/ 62 h 471"/>
                <a:gd name="T16" fmla="*/ 408 w 471"/>
                <a:gd name="T17" fmla="*/ 34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1" h="471">
                  <a:moveTo>
                    <a:pt x="408" y="347"/>
                  </a:moveTo>
                  <a:lnTo>
                    <a:pt x="408" y="347"/>
                  </a:lnTo>
                  <a:cubicBezTo>
                    <a:pt x="345" y="443"/>
                    <a:pt x="218" y="470"/>
                    <a:pt x="122" y="407"/>
                  </a:cubicBezTo>
                  <a:lnTo>
                    <a:pt x="122" y="407"/>
                  </a:lnTo>
                  <a:cubicBezTo>
                    <a:pt x="27" y="346"/>
                    <a:pt x="0" y="217"/>
                    <a:pt x="62" y="122"/>
                  </a:cubicBezTo>
                  <a:lnTo>
                    <a:pt x="62" y="122"/>
                  </a:lnTo>
                  <a:cubicBezTo>
                    <a:pt x="125" y="26"/>
                    <a:pt x="252" y="0"/>
                    <a:pt x="348" y="62"/>
                  </a:cubicBezTo>
                  <a:lnTo>
                    <a:pt x="348" y="62"/>
                  </a:lnTo>
                  <a:cubicBezTo>
                    <a:pt x="443" y="124"/>
                    <a:pt x="470" y="252"/>
                    <a:pt x="408" y="347"/>
                  </a:cubicBezTo>
                </a:path>
              </a:pathLst>
            </a:custGeom>
            <a:solidFill>
              <a:srgbClr val="FFBF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08" name="Freeform 446">
              <a:extLst>
                <a:ext uri="{FF2B5EF4-FFF2-40B4-BE49-F238E27FC236}">
                  <a16:creationId xmlns:a16="http://schemas.microsoft.com/office/drawing/2014/main" id="{1D675C82-58D0-5B48-B3AC-FF8AA9BAA094}"/>
                </a:ext>
              </a:extLst>
            </p:cNvPr>
            <p:cNvSpPr>
              <a:spLocks noChangeArrowheads="1"/>
            </p:cNvSpPr>
            <p:nvPr/>
          </p:nvSpPr>
          <p:spPr bwMode="auto">
            <a:xfrm>
              <a:off x="3740517" y="4693742"/>
              <a:ext cx="280146" cy="307611"/>
            </a:xfrm>
            <a:custGeom>
              <a:avLst/>
              <a:gdLst>
                <a:gd name="T0" fmla="*/ 118 w 227"/>
                <a:gd name="T1" fmla="*/ 114 h 249"/>
                <a:gd name="T2" fmla="*/ 84 w 227"/>
                <a:gd name="T3" fmla="*/ 63 h 249"/>
                <a:gd name="T4" fmla="*/ 146 w 227"/>
                <a:gd name="T5" fmla="*/ 75 h 249"/>
                <a:gd name="T6" fmla="*/ 196 w 227"/>
                <a:gd name="T7" fmla="*/ 108 h 249"/>
                <a:gd name="T8" fmla="*/ 200 w 227"/>
                <a:gd name="T9" fmla="*/ 111 h 249"/>
                <a:gd name="T10" fmla="*/ 201 w 227"/>
                <a:gd name="T11" fmla="*/ 116 h 249"/>
                <a:gd name="T12" fmla="*/ 190 w 227"/>
                <a:gd name="T13" fmla="*/ 144 h 249"/>
                <a:gd name="T14" fmla="*/ 141 w 227"/>
                <a:gd name="T15" fmla="*/ 209 h 249"/>
                <a:gd name="T16" fmla="*/ 135 w 227"/>
                <a:gd name="T17" fmla="*/ 209 h 249"/>
                <a:gd name="T18" fmla="*/ 131 w 227"/>
                <a:gd name="T19" fmla="*/ 207 h 249"/>
                <a:gd name="T20" fmla="*/ 32 w 227"/>
                <a:gd name="T21" fmla="*/ 143 h 249"/>
                <a:gd name="T22" fmla="*/ 58 w 227"/>
                <a:gd name="T23" fmla="*/ 103 h 249"/>
                <a:gd name="T24" fmla="*/ 151 w 227"/>
                <a:gd name="T25" fmla="*/ 164 h 249"/>
                <a:gd name="T26" fmla="*/ 162 w 227"/>
                <a:gd name="T27" fmla="*/ 188 h 249"/>
                <a:gd name="T28" fmla="*/ 141 w 227"/>
                <a:gd name="T29" fmla="*/ 209 h 249"/>
                <a:gd name="T30" fmla="*/ 184 w 227"/>
                <a:gd name="T31" fmla="*/ 171 h 249"/>
                <a:gd name="T32" fmla="*/ 214 w 227"/>
                <a:gd name="T33" fmla="*/ 155 h 249"/>
                <a:gd name="T34" fmla="*/ 225 w 227"/>
                <a:gd name="T35" fmla="*/ 117 h 249"/>
                <a:gd name="T36" fmla="*/ 220 w 227"/>
                <a:gd name="T37" fmla="*/ 101 h 249"/>
                <a:gd name="T38" fmla="*/ 196 w 227"/>
                <a:gd name="T39" fmla="*/ 80 h 249"/>
                <a:gd name="T40" fmla="*/ 195 w 227"/>
                <a:gd name="T41" fmla="*/ 53 h 249"/>
                <a:gd name="T42" fmla="*/ 197 w 227"/>
                <a:gd name="T43" fmla="*/ 28 h 249"/>
                <a:gd name="T44" fmla="*/ 174 w 227"/>
                <a:gd name="T45" fmla="*/ 39 h 249"/>
                <a:gd name="T46" fmla="*/ 157 w 227"/>
                <a:gd name="T47" fmla="*/ 54 h 249"/>
                <a:gd name="T48" fmla="*/ 163 w 227"/>
                <a:gd name="T49" fmla="*/ 32 h 249"/>
                <a:gd name="T50" fmla="*/ 166 w 227"/>
                <a:gd name="T51" fmla="*/ 7 h 249"/>
                <a:gd name="T52" fmla="*/ 143 w 227"/>
                <a:gd name="T53" fmla="*/ 18 h 249"/>
                <a:gd name="T54" fmla="*/ 110 w 227"/>
                <a:gd name="T55" fmla="*/ 24 h 249"/>
                <a:gd name="T56" fmla="*/ 71 w 227"/>
                <a:gd name="T57" fmla="*/ 41 h 249"/>
                <a:gd name="T58" fmla="*/ 46 w 227"/>
                <a:gd name="T59" fmla="*/ 81 h 249"/>
                <a:gd name="T60" fmla="*/ 19 w 227"/>
                <a:gd name="T61" fmla="*/ 120 h 249"/>
                <a:gd name="T62" fmla="*/ 20 w 227"/>
                <a:gd name="T63" fmla="*/ 163 h 249"/>
                <a:gd name="T64" fmla="*/ 28 w 227"/>
                <a:gd name="T65" fmla="*/ 195 h 249"/>
                <a:gd name="T66" fmla="*/ 26 w 227"/>
                <a:gd name="T67" fmla="*/ 220 h 249"/>
                <a:gd name="T68" fmla="*/ 48 w 227"/>
                <a:gd name="T69" fmla="*/ 208 h 249"/>
                <a:gd name="T70" fmla="*/ 66 w 227"/>
                <a:gd name="T71" fmla="*/ 193 h 249"/>
                <a:gd name="T72" fmla="*/ 59 w 227"/>
                <a:gd name="T73" fmla="*/ 215 h 249"/>
                <a:gd name="T74" fmla="*/ 58 w 227"/>
                <a:gd name="T75" fmla="*/ 241 h 249"/>
                <a:gd name="T76" fmla="*/ 80 w 227"/>
                <a:gd name="T77" fmla="*/ 229 h 249"/>
                <a:gd name="T78" fmla="*/ 105 w 227"/>
                <a:gd name="T79" fmla="*/ 219 h 249"/>
                <a:gd name="T80" fmla="*/ 118 w 227"/>
                <a:gd name="T81" fmla="*/ 228 h 249"/>
                <a:gd name="T82" fmla="*/ 134 w 227"/>
                <a:gd name="T83" fmla="*/ 233 h 249"/>
                <a:gd name="T84" fmla="*/ 151 w 227"/>
                <a:gd name="T85" fmla="*/ 231 h 249"/>
                <a:gd name="T86" fmla="*/ 181 w 227"/>
                <a:gd name="T87" fmla="*/ 20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7" h="249">
                  <a:moveTo>
                    <a:pt x="164" y="144"/>
                  </a:moveTo>
                  <a:lnTo>
                    <a:pt x="118" y="114"/>
                  </a:lnTo>
                  <a:lnTo>
                    <a:pt x="71" y="83"/>
                  </a:lnTo>
                  <a:lnTo>
                    <a:pt x="84" y="63"/>
                  </a:lnTo>
                  <a:lnTo>
                    <a:pt x="98" y="43"/>
                  </a:lnTo>
                  <a:lnTo>
                    <a:pt x="146" y="75"/>
                  </a:lnTo>
                  <a:lnTo>
                    <a:pt x="196" y="108"/>
                  </a:lnTo>
                  <a:lnTo>
                    <a:pt x="196" y="108"/>
                  </a:lnTo>
                  <a:cubicBezTo>
                    <a:pt x="197" y="108"/>
                    <a:pt x="198" y="109"/>
                    <a:pt x="200" y="111"/>
                  </a:cubicBezTo>
                  <a:lnTo>
                    <a:pt x="200" y="111"/>
                  </a:lnTo>
                  <a:cubicBezTo>
                    <a:pt x="200" y="113"/>
                    <a:pt x="201" y="114"/>
                    <a:pt x="201" y="116"/>
                  </a:cubicBezTo>
                  <a:lnTo>
                    <a:pt x="201" y="116"/>
                  </a:lnTo>
                  <a:cubicBezTo>
                    <a:pt x="203" y="130"/>
                    <a:pt x="198" y="139"/>
                    <a:pt x="190" y="144"/>
                  </a:cubicBezTo>
                  <a:lnTo>
                    <a:pt x="190" y="144"/>
                  </a:lnTo>
                  <a:cubicBezTo>
                    <a:pt x="183" y="149"/>
                    <a:pt x="173" y="150"/>
                    <a:pt x="164" y="144"/>
                  </a:cubicBezTo>
                  <a:close/>
                  <a:moveTo>
                    <a:pt x="141" y="209"/>
                  </a:moveTo>
                  <a:lnTo>
                    <a:pt x="141" y="209"/>
                  </a:lnTo>
                  <a:cubicBezTo>
                    <a:pt x="139" y="210"/>
                    <a:pt x="137" y="210"/>
                    <a:pt x="135" y="209"/>
                  </a:cubicBezTo>
                  <a:lnTo>
                    <a:pt x="135" y="209"/>
                  </a:lnTo>
                  <a:cubicBezTo>
                    <a:pt x="133" y="209"/>
                    <a:pt x="132" y="208"/>
                    <a:pt x="131" y="207"/>
                  </a:cubicBezTo>
                  <a:lnTo>
                    <a:pt x="82" y="175"/>
                  </a:lnTo>
                  <a:lnTo>
                    <a:pt x="32" y="143"/>
                  </a:lnTo>
                  <a:lnTo>
                    <a:pt x="45" y="123"/>
                  </a:lnTo>
                  <a:lnTo>
                    <a:pt x="58" y="103"/>
                  </a:lnTo>
                  <a:lnTo>
                    <a:pt x="105" y="133"/>
                  </a:lnTo>
                  <a:lnTo>
                    <a:pt x="151" y="164"/>
                  </a:lnTo>
                  <a:lnTo>
                    <a:pt x="151" y="164"/>
                  </a:lnTo>
                  <a:cubicBezTo>
                    <a:pt x="160" y="169"/>
                    <a:pt x="163" y="179"/>
                    <a:pt x="162" y="188"/>
                  </a:cubicBezTo>
                  <a:lnTo>
                    <a:pt x="162" y="188"/>
                  </a:lnTo>
                  <a:cubicBezTo>
                    <a:pt x="161" y="197"/>
                    <a:pt x="154" y="206"/>
                    <a:pt x="141" y="209"/>
                  </a:cubicBezTo>
                  <a:close/>
                  <a:moveTo>
                    <a:pt x="184" y="171"/>
                  </a:moveTo>
                  <a:lnTo>
                    <a:pt x="184" y="171"/>
                  </a:lnTo>
                  <a:cubicBezTo>
                    <a:pt x="195" y="169"/>
                    <a:pt x="206" y="164"/>
                    <a:pt x="214" y="155"/>
                  </a:cubicBezTo>
                  <a:lnTo>
                    <a:pt x="214" y="155"/>
                  </a:lnTo>
                  <a:cubicBezTo>
                    <a:pt x="221" y="145"/>
                    <a:pt x="226" y="133"/>
                    <a:pt x="225" y="117"/>
                  </a:cubicBezTo>
                  <a:lnTo>
                    <a:pt x="225" y="117"/>
                  </a:lnTo>
                  <a:cubicBezTo>
                    <a:pt x="225" y="111"/>
                    <a:pt x="224" y="105"/>
                    <a:pt x="220" y="101"/>
                  </a:cubicBezTo>
                  <a:lnTo>
                    <a:pt x="220" y="101"/>
                  </a:lnTo>
                  <a:cubicBezTo>
                    <a:pt x="218" y="96"/>
                    <a:pt x="214" y="92"/>
                    <a:pt x="209" y="89"/>
                  </a:cubicBezTo>
                  <a:lnTo>
                    <a:pt x="196" y="80"/>
                  </a:lnTo>
                  <a:lnTo>
                    <a:pt x="183" y="71"/>
                  </a:lnTo>
                  <a:lnTo>
                    <a:pt x="195" y="53"/>
                  </a:lnTo>
                  <a:lnTo>
                    <a:pt x="208" y="34"/>
                  </a:lnTo>
                  <a:lnTo>
                    <a:pt x="197" y="28"/>
                  </a:lnTo>
                  <a:lnTo>
                    <a:pt x="187" y="21"/>
                  </a:lnTo>
                  <a:lnTo>
                    <a:pt x="174" y="39"/>
                  </a:lnTo>
                  <a:lnTo>
                    <a:pt x="162" y="58"/>
                  </a:lnTo>
                  <a:lnTo>
                    <a:pt x="157" y="54"/>
                  </a:lnTo>
                  <a:lnTo>
                    <a:pt x="151" y="51"/>
                  </a:lnTo>
                  <a:lnTo>
                    <a:pt x="163" y="32"/>
                  </a:lnTo>
                  <a:lnTo>
                    <a:pt x="176" y="13"/>
                  </a:lnTo>
                  <a:lnTo>
                    <a:pt x="166" y="7"/>
                  </a:lnTo>
                  <a:lnTo>
                    <a:pt x="155" y="0"/>
                  </a:lnTo>
                  <a:lnTo>
                    <a:pt x="143" y="18"/>
                  </a:lnTo>
                  <a:lnTo>
                    <a:pt x="131" y="37"/>
                  </a:lnTo>
                  <a:lnTo>
                    <a:pt x="110" y="24"/>
                  </a:lnTo>
                  <a:lnTo>
                    <a:pt x="91" y="11"/>
                  </a:lnTo>
                  <a:lnTo>
                    <a:pt x="71" y="41"/>
                  </a:lnTo>
                  <a:lnTo>
                    <a:pt x="52" y="71"/>
                  </a:lnTo>
                  <a:lnTo>
                    <a:pt x="46" y="81"/>
                  </a:lnTo>
                  <a:lnTo>
                    <a:pt x="39" y="90"/>
                  </a:lnTo>
                  <a:lnTo>
                    <a:pt x="19" y="120"/>
                  </a:lnTo>
                  <a:lnTo>
                    <a:pt x="0" y="150"/>
                  </a:lnTo>
                  <a:lnTo>
                    <a:pt x="20" y="163"/>
                  </a:lnTo>
                  <a:lnTo>
                    <a:pt x="40" y="175"/>
                  </a:lnTo>
                  <a:lnTo>
                    <a:pt x="28" y="195"/>
                  </a:lnTo>
                  <a:lnTo>
                    <a:pt x="16" y="213"/>
                  </a:lnTo>
                  <a:lnTo>
                    <a:pt x="26" y="220"/>
                  </a:lnTo>
                  <a:lnTo>
                    <a:pt x="36" y="227"/>
                  </a:lnTo>
                  <a:lnTo>
                    <a:pt x="48" y="208"/>
                  </a:lnTo>
                  <a:lnTo>
                    <a:pt x="61" y="190"/>
                  </a:lnTo>
                  <a:lnTo>
                    <a:pt x="66" y="193"/>
                  </a:lnTo>
                  <a:lnTo>
                    <a:pt x="72" y="197"/>
                  </a:lnTo>
                  <a:lnTo>
                    <a:pt x="59" y="215"/>
                  </a:lnTo>
                  <a:lnTo>
                    <a:pt x="47" y="234"/>
                  </a:lnTo>
                  <a:lnTo>
                    <a:pt x="58" y="241"/>
                  </a:lnTo>
                  <a:lnTo>
                    <a:pt x="68" y="248"/>
                  </a:lnTo>
                  <a:lnTo>
                    <a:pt x="80" y="229"/>
                  </a:lnTo>
                  <a:lnTo>
                    <a:pt x="93" y="210"/>
                  </a:lnTo>
                  <a:lnTo>
                    <a:pt x="105" y="219"/>
                  </a:lnTo>
                  <a:lnTo>
                    <a:pt x="118" y="228"/>
                  </a:lnTo>
                  <a:lnTo>
                    <a:pt x="118" y="228"/>
                  </a:lnTo>
                  <a:cubicBezTo>
                    <a:pt x="123" y="231"/>
                    <a:pt x="129" y="232"/>
                    <a:pt x="134" y="233"/>
                  </a:cubicBezTo>
                  <a:lnTo>
                    <a:pt x="134" y="233"/>
                  </a:lnTo>
                  <a:cubicBezTo>
                    <a:pt x="140" y="234"/>
                    <a:pt x="146" y="233"/>
                    <a:pt x="151" y="231"/>
                  </a:cubicBezTo>
                  <a:lnTo>
                    <a:pt x="151" y="231"/>
                  </a:lnTo>
                  <a:cubicBezTo>
                    <a:pt x="166" y="225"/>
                    <a:pt x="176" y="215"/>
                    <a:pt x="181" y="205"/>
                  </a:cubicBezTo>
                  <a:lnTo>
                    <a:pt x="181" y="205"/>
                  </a:lnTo>
                  <a:cubicBezTo>
                    <a:pt x="186" y="194"/>
                    <a:pt x="187" y="182"/>
                    <a:pt x="184" y="171"/>
                  </a:cubicBezTo>
                  <a:close/>
                </a:path>
              </a:pathLst>
            </a:custGeom>
            <a:solidFill>
              <a:schemeClr val="accent4"/>
            </a:solidFill>
            <a:ln>
              <a:noFill/>
            </a:ln>
            <a:effectLst/>
          </p:spPr>
          <p:txBody>
            <a:bodyPr wrap="none" anchor="ctr"/>
            <a:lstStyle/>
            <a:p>
              <a:endParaRPr lang="en-US" dirty="0">
                <a:latin typeface="Poppins" pitchFamily="2" charset="77"/>
              </a:endParaRPr>
            </a:p>
          </p:txBody>
        </p:sp>
        <p:sp>
          <p:nvSpPr>
            <p:cNvPr id="109" name="Freeform 447">
              <a:extLst>
                <a:ext uri="{FF2B5EF4-FFF2-40B4-BE49-F238E27FC236}">
                  <a16:creationId xmlns:a16="http://schemas.microsoft.com/office/drawing/2014/main" id="{B55458BD-98B7-F843-BDFA-74900185D1CF}"/>
                </a:ext>
              </a:extLst>
            </p:cNvPr>
            <p:cNvSpPr>
              <a:spLocks noChangeArrowheads="1"/>
            </p:cNvSpPr>
            <p:nvPr/>
          </p:nvSpPr>
          <p:spPr bwMode="auto">
            <a:xfrm>
              <a:off x="3740517" y="4820086"/>
              <a:ext cx="280146" cy="181269"/>
            </a:xfrm>
            <a:custGeom>
              <a:avLst/>
              <a:gdLst>
                <a:gd name="T0" fmla="*/ 184 w 227"/>
                <a:gd name="T1" fmla="*/ 68 h 146"/>
                <a:gd name="T2" fmla="*/ 214 w 227"/>
                <a:gd name="T3" fmla="*/ 52 h 146"/>
                <a:gd name="T4" fmla="*/ 225 w 227"/>
                <a:gd name="T5" fmla="*/ 14 h 146"/>
                <a:gd name="T6" fmla="*/ 224 w 227"/>
                <a:gd name="T7" fmla="*/ 6 h 146"/>
                <a:gd name="T8" fmla="*/ 209 w 227"/>
                <a:gd name="T9" fmla="*/ 3 h 146"/>
                <a:gd name="T10" fmla="*/ 197 w 227"/>
                <a:gd name="T11" fmla="*/ 5 h 146"/>
                <a:gd name="T12" fmla="*/ 200 w 227"/>
                <a:gd name="T13" fmla="*/ 9 h 146"/>
                <a:gd name="T14" fmla="*/ 201 w 227"/>
                <a:gd name="T15" fmla="*/ 13 h 146"/>
                <a:gd name="T16" fmla="*/ 190 w 227"/>
                <a:gd name="T17" fmla="*/ 41 h 146"/>
                <a:gd name="T18" fmla="*/ 148 w 227"/>
                <a:gd name="T19" fmla="*/ 30 h 146"/>
                <a:gd name="T20" fmla="*/ 115 w 227"/>
                <a:gd name="T21" fmla="*/ 23 h 146"/>
                <a:gd name="T22" fmla="*/ 125 w 227"/>
                <a:gd name="T23" fmla="*/ 43 h 146"/>
                <a:gd name="T24" fmla="*/ 151 w 227"/>
                <a:gd name="T25" fmla="*/ 61 h 146"/>
                <a:gd name="T26" fmla="*/ 162 w 227"/>
                <a:gd name="T27" fmla="*/ 85 h 146"/>
                <a:gd name="T28" fmla="*/ 141 w 227"/>
                <a:gd name="T29" fmla="*/ 106 h 146"/>
                <a:gd name="T30" fmla="*/ 135 w 227"/>
                <a:gd name="T31" fmla="*/ 106 h 146"/>
                <a:gd name="T32" fmla="*/ 82 w 227"/>
                <a:gd name="T33" fmla="*/ 72 h 146"/>
                <a:gd name="T34" fmla="*/ 32 w 227"/>
                <a:gd name="T35" fmla="*/ 40 h 146"/>
                <a:gd name="T36" fmla="*/ 16 w 227"/>
                <a:gd name="T37" fmla="*/ 43 h 146"/>
                <a:gd name="T38" fmla="*/ 0 w 227"/>
                <a:gd name="T39" fmla="*/ 47 h 146"/>
                <a:gd name="T40" fmla="*/ 20 w 227"/>
                <a:gd name="T41" fmla="*/ 60 h 146"/>
                <a:gd name="T42" fmla="*/ 28 w 227"/>
                <a:gd name="T43" fmla="*/ 92 h 146"/>
                <a:gd name="T44" fmla="*/ 26 w 227"/>
                <a:gd name="T45" fmla="*/ 117 h 146"/>
                <a:gd name="T46" fmla="*/ 48 w 227"/>
                <a:gd name="T47" fmla="*/ 105 h 146"/>
                <a:gd name="T48" fmla="*/ 66 w 227"/>
                <a:gd name="T49" fmla="*/ 90 h 146"/>
                <a:gd name="T50" fmla="*/ 59 w 227"/>
                <a:gd name="T51" fmla="*/ 112 h 146"/>
                <a:gd name="T52" fmla="*/ 58 w 227"/>
                <a:gd name="T53" fmla="*/ 138 h 146"/>
                <a:gd name="T54" fmla="*/ 80 w 227"/>
                <a:gd name="T55" fmla="*/ 126 h 146"/>
                <a:gd name="T56" fmla="*/ 105 w 227"/>
                <a:gd name="T57" fmla="*/ 116 h 146"/>
                <a:gd name="T58" fmla="*/ 118 w 227"/>
                <a:gd name="T59" fmla="*/ 125 h 146"/>
                <a:gd name="T60" fmla="*/ 134 w 227"/>
                <a:gd name="T61" fmla="*/ 130 h 146"/>
                <a:gd name="T62" fmla="*/ 151 w 227"/>
                <a:gd name="T63" fmla="*/ 128 h 146"/>
                <a:gd name="T64" fmla="*/ 181 w 227"/>
                <a:gd name="T65" fmla="*/ 10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7" h="146">
                  <a:moveTo>
                    <a:pt x="184" y="68"/>
                  </a:moveTo>
                  <a:lnTo>
                    <a:pt x="184" y="68"/>
                  </a:lnTo>
                  <a:cubicBezTo>
                    <a:pt x="195" y="66"/>
                    <a:pt x="206" y="61"/>
                    <a:pt x="214" y="52"/>
                  </a:cubicBezTo>
                  <a:lnTo>
                    <a:pt x="214" y="52"/>
                  </a:lnTo>
                  <a:cubicBezTo>
                    <a:pt x="221" y="42"/>
                    <a:pt x="226" y="30"/>
                    <a:pt x="225" y="14"/>
                  </a:cubicBezTo>
                  <a:lnTo>
                    <a:pt x="225" y="14"/>
                  </a:lnTo>
                  <a:cubicBezTo>
                    <a:pt x="225" y="11"/>
                    <a:pt x="225" y="9"/>
                    <a:pt x="224" y="6"/>
                  </a:cubicBezTo>
                  <a:lnTo>
                    <a:pt x="224" y="6"/>
                  </a:lnTo>
                  <a:cubicBezTo>
                    <a:pt x="224" y="5"/>
                    <a:pt x="223" y="2"/>
                    <a:pt x="222" y="0"/>
                  </a:cubicBezTo>
                  <a:lnTo>
                    <a:pt x="209" y="3"/>
                  </a:lnTo>
                  <a:lnTo>
                    <a:pt x="197" y="5"/>
                  </a:lnTo>
                  <a:lnTo>
                    <a:pt x="197" y="5"/>
                  </a:lnTo>
                  <a:cubicBezTo>
                    <a:pt x="198" y="6"/>
                    <a:pt x="199" y="8"/>
                    <a:pt x="200" y="9"/>
                  </a:cubicBezTo>
                  <a:lnTo>
                    <a:pt x="200" y="9"/>
                  </a:lnTo>
                  <a:cubicBezTo>
                    <a:pt x="201" y="10"/>
                    <a:pt x="201" y="11"/>
                    <a:pt x="201" y="13"/>
                  </a:cubicBezTo>
                  <a:lnTo>
                    <a:pt x="201" y="13"/>
                  </a:lnTo>
                  <a:cubicBezTo>
                    <a:pt x="203" y="27"/>
                    <a:pt x="198" y="36"/>
                    <a:pt x="190" y="41"/>
                  </a:cubicBezTo>
                  <a:lnTo>
                    <a:pt x="190" y="41"/>
                  </a:lnTo>
                  <a:cubicBezTo>
                    <a:pt x="183" y="46"/>
                    <a:pt x="173" y="47"/>
                    <a:pt x="164" y="41"/>
                  </a:cubicBezTo>
                  <a:lnTo>
                    <a:pt x="148" y="30"/>
                  </a:lnTo>
                  <a:lnTo>
                    <a:pt x="131" y="19"/>
                  </a:lnTo>
                  <a:lnTo>
                    <a:pt x="115" y="23"/>
                  </a:lnTo>
                  <a:lnTo>
                    <a:pt x="99" y="26"/>
                  </a:lnTo>
                  <a:lnTo>
                    <a:pt x="125" y="43"/>
                  </a:lnTo>
                  <a:lnTo>
                    <a:pt x="151" y="61"/>
                  </a:lnTo>
                  <a:lnTo>
                    <a:pt x="151" y="61"/>
                  </a:lnTo>
                  <a:cubicBezTo>
                    <a:pt x="160" y="66"/>
                    <a:pt x="163" y="76"/>
                    <a:pt x="162" y="85"/>
                  </a:cubicBezTo>
                  <a:lnTo>
                    <a:pt x="162" y="85"/>
                  </a:lnTo>
                  <a:cubicBezTo>
                    <a:pt x="161" y="94"/>
                    <a:pt x="154" y="103"/>
                    <a:pt x="141" y="106"/>
                  </a:cubicBezTo>
                  <a:lnTo>
                    <a:pt x="141" y="106"/>
                  </a:lnTo>
                  <a:cubicBezTo>
                    <a:pt x="139" y="107"/>
                    <a:pt x="137" y="107"/>
                    <a:pt x="135" y="106"/>
                  </a:cubicBezTo>
                  <a:lnTo>
                    <a:pt x="135" y="106"/>
                  </a:lnTo>
                  <a:cubicBezTo>
                    <a:pt x="133" y="106"/>
                    <a:pt x="132" y="105"/>
                    <a:pt x="131" y="104"/>
                  </a:cubicBezTo>
                  <a:lnTo>
                    <a:pt x="82" y="72"/>
                  </a:lnTo>
                  <a:lnTo>
                    <a:pt x="32" y="40"/>
                  </a:lnTo>
                  <a:lnTo>
                    <a:pt x="32" y="40"/>
                  </a:lnTo>
                  <a:lnTo>
                    <a:pt x="32" y="40"/>
                  </a:lnTo>
                  <a:lnTo>
                    <a:pt x="16" y="43"/>
                  </a:lnTo>
                  <a:lnTo>
                    <a:pt x="0" y="47"/>
                  </a:lnTo>
                  <a:lnTo>
                    <a:pt x="0" y="47"/>
                  </a:lnTo>
                  <a:lnTo>
                    <a:pt x="0" y="47"/>
                  </a:lnTo>
                  <a:lnTo>
                    <a:pt x="20" y="60"/>
                  </a:lnTo>
                  <a:lnTo>
                    <a:pt x="40" y="72"/>
                  </a:lnTo>
                  <a:lnTo>
                    <a:pt x="28" y="92"/>
                  </a:lnTo>
                  <a:lnTo>
                    <a:pt x="16" y="110"/>
                  </a:lnTo>
                  <a:lnTo>
                    <a:pt x="26" y="117"/>
                  </a:lnTo>
                  <a:lnTo>
                    <a:pt x="36" y="124"/>
                  </a:lnTo>
                  <a:lnTo>
                    <a:pt x="48" y="105"/>
                  </a:lnTo>
                  <a:lnTo>
                    <a:pt x="61" y="87"/>
                  </a:lnTo>
                  <a:lnTo>
                    <a:pt x="66" y="90"/>
                  </a:lnTo>
                  <a:lnTo>
                    <a:pt x="72" y="94"/>
                  </a:lnTo>
                  <a:lnTo>
                    <a:pt x="59" y="112"/>
                  </a:lnTo>
                  <a:lnTo>
                    <a:pt x="47" y="131"/>
                  </a:lnTo>
                  <a:lnTo>
                    <a:pt x="58" y="138"/>
                  </a:lnTo>
                  <a:lnTo>
                    <a:pt x="68" y="145"/>
                  </a:lnTo>
                  <a:lnTo>
                    <a:pt x="80" y="126"/>
                  </a:lnTo>
                  <a:lnTo>
                    <a:pt x="93" y="107"/>
                  </a:lnTo>
                  <a:lnTo>
                    <a:pt x="105" y="116"/>
                  </a:lnTo>
                  <a:lnTo>
                    <a:pt x="118" y="125"/>
                  </a:lnTo>
                  <a:lnTo>
                    <a:pt x="118" y="125"/>
                  </a:lnTo>
                  <a:cubicBezTo>
                    <a:pt x="123" y="128"/>
                    <a:pt x="129" y="129"/>
                    <a:pt x="134" y="130"/>
                  </a:cubicBezTo>
                  <a:lnTo>
                    <a:pt x="134" y="130"/>
                  </a:lnTo>
                  <a:cubicBezTo>
                    <a:pt x="140" y="131"/>
                    <a:pt x="146" y="130"/>
                    <a:pt x="151" y="128"/>
                  </a:cubicBezTo>
                  <a:lnTo>
                    <a:pt x="151" y="128"/>
                  </a:lnTo>
                  <a:cubicBezTo>
                    <a:pt x="166" y="122"/>
                    <a:pt x="176" y="112"/>
                    <a:pt x="181" y="102"/>
                  </a:cubicBezTo>
                  <a:lnTo>
                    <a:pt x="181" y="102"/>
                  </a:lnTo>
                  <a:cubicBezTo>
                    <a:pt x="186" y="91"/>
                    <a:pt x="187" y="79"/>
                    <a:pt x="184" y="68"/>
                  </a:cubicBezTo>
                </a:path>
              </a:pathLst>
            </a:custGeom>
            <a:solidFill>
              <a:schemeClr val="accent3"/>
            </a:solidFill>
            <a:ln>
              <a:noFill/>
            </a:ln>
            <a:effectLst/>
          </p:spPr>
          <p:txBody>
            <a:bodyPr wrap="none" anchor="ctr"/>
            <a:lstStyle/>
            <a:p>
              <a:endParaRPr lang="en-US" dirty="0">
                <a:latin typeface="Poppins" pitchFamily="2" charset="77"/>
              </a:endParaRPr>
            </a:p>
          </p:txBody>
        </p:sp>
        <p:sp>
          <p:nvSpPr>
            <p:cNvPr id="110" name="Freeform 448">
              <a:extLst>
                <a:ext uri="{FF2B5EF4-FFF2-40B4-BE49-F238E27FC236}">
                  <a16:creationId xmlns:a16="http://schemas.microsoft.com/office/drawing/2014/main" id="{F8AFA79B-7ED5-0C42-A331-C81CA067D486}"/>
                </a:ext>
              </a:extLst>
            </p:cNvPr>
            <p:cNvSpPr>
              <a:spLocks noChangeArrowheads="1"/>
            </p:cNvSpPr>
            <p:nvPr/>
          </p:nvSpPr>
          <p:spPr bwMode="auto">
            <a:xfrm>
              <a:off x="3630656" y="4567403"/>
              <a:ext cx="516346" cy="340569"/>
            </a:xfrm>
            <a:custGeom>
              <a:avLst/>
              <a:gdLst>
                <a:gd name="T0" fmla="*/ 325 w 413"/>
                <a:gd name="T1" fmla="*/ 62 h 272"/>
                <a:gd name="T2" fmla="*/ 325 w 413"/>
                <a:gd name="T3" fmla="*/ 62 h 272"/>
                <a:gd name="T4" fmla="*/ 39 w 413"/>
                <a:gd name="T5" fmla="*/ 122 h 272"/>
                <a:gd name="T6" fmla="*/ 39 w 413"/>
                <a:gd name="T7" fmla="*/ 122 h 272"/>
                <a:gd name="T8" fmla="*/ 9 w 413"/>
                <a:gd name="T9" fmla="*/ 271 h 272"/>
                <a:gd name="T10" fmla="*/ 412 w 413"/>
                <a:gd name="T11" fmla="*/ 186 h 272"/>
                <a:gd name="T12" fmla="*/ 412 w 413"/>
                <a:gd name="T13" fmla="*/ 186 h 272"/>
                <a:gd name="T14" fmla="*/ 325 w 413"/>
                <a:gd name="T15" fmla="*/ 62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272">
                  <a:moveTo>
                    <a:pt x="325" y="62"/>
                  </a:moveTo>
                  <a:lnTo>
                    <a:pt x="325" y="62"/>
                  </a:lnTo>
                  <a:cubicBezTo>
                    <a:pt x="229" y="0"/>
                    <a:pt x="102" y="26"/>
                    <a:pt x="39" y="122"/>
                  </a:cubicBezTo>
                  <a:lnTo>
                    <a:pt x="39" y="122"/>
                  </a:lnTo>
                  <a:cubicBezTo>
                    <a:pt x="9" y="168"/>
                    <a:pt x="0" y="221"/>
                    <a:pt x="9" y="271"/>
                  </a:cubicBezTo>
                  <a:lnTo>
                    <a:pt x="412" y="186"/>
                  </a:lnTo>
                  <a:lnTo>
                    <a:pt x="412" y="186"/>
                  </a:lnTo>
                  <a:cubicBezTo>
                    <a:pt x="401" y="137"/>
                    <a:pt x="371" y="92"/>
                    <a:pt x="325" y="62"/>
                  </a:cubicBezTo>
                </a:path>
              </a:pathLst>
            </a:custGeom>
            <a:solidFill>
              <a:srgbClr val="FFFFFF">
                <a:alpha val="20000"/>
              </a:srgbClr>
            </a:solidFill>
            <a:ln>
              <a:noFill/>
            </a:ln>
            <a:effectLst/>
          </p:spPr>
          <p:txBody>
            <a:bodyPr wrap="none" anchor="ctr"/>
            <a:lstStyle/>
            <a:p>
              <a:endParaRPr lang="en-US" dirty="0">
                <a:latin typeface="Poppins" pitchFamily="2" charset="77"/>
              </a:endParaRPr>
            </a:p>
          </p:txBody>
        </p:sp>
      </p:grpSp>
      <p:sp>
        <p:nvSpPr>
          <p:cNvPr id="4" name="TextBox 3">
            <a:extLst>
              <a:ext uri="{FF2B5EF4-FFF2-40B4-BE49-F238E27FC236}">
                <a16:creationId xmlns:a16="http://schemas.microsoft.com/office/drawing/2014/main" id="{34F223C2-6017-4B47-A5DA-84A1681C46A0}"/>
              </a:ext>
            </a:extLst>
          </p:cNvPr>
          <p:cNvSpPr txBox="1"/>
          <p:nvPr/>
        </p:nvSpPr>
        <p:spPr>
          <a:xfrm>
            <a:off x="762001" y="329579"/>
            <a:ext cx="10668000" cy="661720"/>
          </a:xfrm>
          <a:prstGeom prst="rect">
            <a:avLst/>
          </a:prstGeom>
          <a:noFill/>
        </p:spPr>
        <p:txBody>
          <a:bodyPr wrap="square" rtlCol="0" anchor="b">
            <a:spAutoFit/>
          </a:bodyPr>
          <a:lstStyle/>
          <a:p>
            <a:pPr algn="ctr"/>
            <a:r>
              <a:rPr lang="en-US" sz="3700" b="1" spc="-290" dirty="0">
                <a:solidFill>
                  <a:schemeClr val="accent2"/>
                </a:solidFill>
                <a:latin typeface="Montserrat ExtraBold" pitchFamily="2" charset="77"/>
                <a:cs typeface="Poppins" panose="00000500000000000000" pitchFamily="2" charset="0"/>
              </a:rPr>
              <a:t>CRYPTOCURRENCY </a:t>
            </a:r>
            <a:r>
              <a:rPr lang="en-US" sz="3700" b="1" spc="-290" dirty="0">
                <a:solidFill>
                  <a:schemeClr val="accent5"/>
                </a:solidFill>
                <a:latin typeface="Montserrat ExtraBold" pitchFamily="2" charset="77"/>
                <a:cs typeface="Poppins" panose="00000500000000000000" pitchFamily="2" charset="0"/>
              </a:rPr>
              <a:t>SLIDE</a:t>
            </a:r>
          </a:p>
        </p:txBody>
      </p:sp>
      <p:sp>
        <p:nvSpPr>
          <p:cNvPr id="5" name="TextBox 4">
            <a:extLst>
              <a:ext uri="{FF2B5EF4-FFF2-40B4-BE49-F238E27FC236}">
                <a16:creationId xmlns:a16="http://schemas.microsoft.com/office/drawing/2014/main" id="{46E46B09-3D01-E946-994E-18F5702D2D5B}"/>
              </a:ext>
            </a:extLst>
          </p:cNvPr>
          <p:cNvSpPr txBox="1"/>
          <p:nvPr/>
        </p:nvSpPr>
        <p:spPr>
          <a:xfrm>
            <a:off x="762001" y="947744"/>
            <a:ext cx="10667999" cy="323165"/>
          </a:xfrm>
          <a:prstGeom prst="rect">
            <a:avLst/>
          </a:prstGeom>
          <a:noFill/>
        </p:spPr>
        <p:txBody>
          <a:bodyPr wrap="square" rtlCol="0">
            <a:spAutoFit/>
          </a:bodyPr>
          <a:lstStyle/>
          <a:p>
            <a:pPr algn="ctr"/>
            <a:r>
              <a:rPr lang="en-US" sz="1500" spc="-60" dirty="0">
                <a:latin typeface="Poppins" pitchFamily="2" charset="77"/>
                <a:cs typeface="Poppins" pitchFamily="2" charset="77"/>
              </a:rPr>
              <a:t>Make a big impact with our professional slides and charts</a:t>
            </a:r>
          </a:p>
        </p:txBody>
      </p:sp>
      <p:sp>
        <p:nvSpPr>
          <p:cNvPr id="6" name="TextBox 5">
            <a:extLst>
              <a:ext uri="{FF2B5EF4-FFF2-40B4-BE49-F238E27FC236}">
                <a16:creationId xmlns:a16="http://schemas.microsoft.com/office/drawing/2014/main" id="{552FC802-9BC8-5E45-BD11-D0156690A366}"/>
              </a:ext>
            </a:extLst>
          </p:cNvPr>
          <p:cNvSpPr txBox="1"/>
          <p:nvPr/>
        </p:nvSpPr>
        <p:spPr>
          <a:xfrm>
            <a:off x="703787" y="4341205"/>
            <a:ext cx="1852993" cy="353943"/>
          </a:xfrm>
          <a:prstGeom prst="rect">
            <a:avLst/>
          </a:prstGeom>
          <a:noFill/>
        </p:spPr>
        <p:txBody>
          <a:bodyPr wrap="square" rtlCol="0" anchor="b">
            <a:spAutoFit/>
          </a:bodyPr>
          <a:lstStyle/>
          <a:p>
            <a:pPr algn="ctr"/>
            <a:r>
              <a:rPr lang="en-US" sz="1700" b="1" spc="-15" dirty="0">
                <a:solidFill>
                  <a:schemeClr val="tx2"/>
                </a:solidFill>
                <a:latin typeface="Poppins" pitchFamily="2" charset="77"/>
                <a:cs typeface="Poppins" pitchFamily="2" charset="77"/>
              </a:rPr>
              <a:t>TITLE 01</a:t>
            </a:r>
          </a:p>
        </p:txBody>
      </p:sp>
      <p:sp>
        <p:nvSpPr>
          <p:cNvPr id="7" name="TextBox 6">
            <a:extLst>
              <a:ext uri="{FF2B5EF4-FFF2-40B4-BE49-F238E27FC236}">
                <a16:creationId xmlns:a16="http://schemas.microsoft.com/office/drawing/2014/main" id="{74C3F940-E523-2A43-8558-2D0313F393FA}"/>
              </a:ext>
            </a:extLst>
          </p:cNvPr>
          <p:cNvSpPr txBox="1"/>
          <p:nvPr/>
        </p:nvSpPr>
        <p:spPr>
          <a:xfrm>
            <a:off x="703787" y="4716536"/>
            <a:ext cx="1852994" cy="773289"/>
          </a:xfrm>
          <a:prstGeom prst="rect">
            <a:avLst/>
          </a:prstGeom>
          <a:noFill/>
        </p:spPr>
        <p:txBody>
          <a:bodyPr wrap="square" rtlCol="0">
            <a:spAutoFit/>
          </a:bodyPr>
          <a:lstStyle/>
          <a:p>
            <a:pPr algn="ctr">
              <a:lnSpc>
                <a:spcPts val="1800"/>
              </a:lnSpc>
            </a:pPr>
            <a:r>
              <a:rPr lang="en-US" sz="1200" spc="-10" dirty="0">
                <a:latin typeface="Poppins" pitchFamily="2" charset="77"/>
                <a:cs typeface="Poppins" pitchFamily="2" charset="77"/>
              </a:rPr>
              <a:t>Make a big impact with our professional slides and charts.</a:t>
            </a:r>
          </a:p>
        </p:txBody>
      </p:sp>
      <p:sp>
        <p:nvSpPr>
          <p:cNvPr id="8" name="TextBox 7">
            <a:extLst>
              <a:ext uri="{FF2B5EF4-FFF2-40B4-BE49-F238E27FC236}">
                <a16:creationId xmlns:a16="http://schemas.microsoft.com/office/drawing/2014/main" id="{095C7744-6736-D24F-B8FD-B9B3B5DC2644}"/>
              </a:ext>
            </a:extLst>
          </p:cNvPr>
          <p:cNvSpPr txBox="1"/>
          <p:nvPr/>
        </p:nvSpPr>
        <p:spPr>
          <a:xfrm>
            <a:off x="2936645" y="5251332"/>
            <a:ext cx="1852993" cy="353943"/>
          </a:xfrm>
          <a:prstGeom prst="rect">
            <a:avLst/>
          </a:prstGeom>
          <a:noFill/>
        </p:spPr>
        <p:txBody>
          <a:bodyPr wrap="square" rtlCol="0" anchor="b">
            <a:spAutoFit/>
          </a:bodyPr>
          <a:lstStyle/>
          <a:p>
            <a:pPr algn="ctr"/>
            <a:r>
              <a:rPr lang="en-US" sz="1700" b="1" spc="-15" dirty="0">
                <a:solidFill>
                  <a:schemeClr val="tx2"/>
                </a:solidFill>
                <a:latin typeface="Poppins" pitchFamily="2" charset="77"/>
                <a:cs typeface="Poppins" pitchFamily="2" charset="77"/>
              </a:rPr>
              <a:t>TITLE 02</a:t>
            </a:r>
          </a:p>
        </p:txBody>
      </p:sp>
      <p:sp>
        <p:nvSpPr>
          <p:cNvPr id="9" name="TextBox 8">
            <a:extLst>
              <a:ext uri="{FF2B5EF4-FFF2-40B4-BE49-F238E27FC236}">
                <a16:creationId xmlns:a16="http://schemas.microsoft.com/office/drawing/2014/main" id="{D65D80FB-F309-0743-9EFE-F65E227D80FA}"/>
              </a:ext>
            </a:extLst>
          </p:cNvPr>
          <p:cNvSpPr txBox="1"/>
          <p:nvPr/>
        </p:nvSpPr>
        <p:spPr>
          <a:xfrm>
            <a:off x="2936645" y="5626663"/>
            <a:ext cx="1852994" cy="773289"/>
          </a:xfrm>
          <a:prstGeom prst="rect">
            <a:avLst/>
          </a:prstGeom>
          <a:noFill/>
        </p:spPr>
        <p:txBody>
          <a:bodyPr wrap="square" rtlCol="0">
            <a:spAutoFit/>
          </a:bodyPr>
          <a:lstStyle/>
          <a:p>
            <a:pPr algn="ctr">
              <a:lnSpc>
                <a:spcPts val="1800"/>
              </a:lnSpc>
            </a:pPr>
            <a:r>
              <a:rPr lang="en-US" sz="1200" spc="-10" dirty="0">
                <a:latin typeface="Poppins" pitchFamily="2" charset="77"/>
                <a:cs typeface="Poppins" pitchFamily="2" charset="77"/>
              </a:rPr>
              <a:t>Make a big impact with our professional slides and charts.</a:t>
            </a:r>
          </a:p>
        </p:txBody>
      </p:sp>
      <p:sp>
        <p:nvSpPr>
          <p:cNvPr id="10" name="TextBox 9">
            <a:extLst>
              <a:ext uri="{FF2B5EF4-FFF2-40B4-BE49-F238E27FC236}">
                <a16:creationId xmlns:a16="http://schemas.microsoft.com/office/drawing/2014/main" id="{61017D20-3A62-3E49-83D0-803BD72F31E4}"/>
              </a:ext>
            </a:extLst>
          </p:cNvPr>
          <p:cNvSpPr txBox="1"/>
          <p:nvPr/>
        </p:nvSpPr>
        <p:spPr>
          <a:xfrm>
            <a:off x="5169503" y="4341205"/>
            <a:ext cx="1852993" cy="353943"/>
          </a:xfrm>
          <a:prstGeom prst="rect">
            <a:avLst/>
          </a:prstGeom>
          <a:noFill/>
        </p:spPr>
        <p:txBody>
          <a:bodyPr wrap="square" rtlCol="0" anchor="b">
            <a:spAutoFit/>
          </a:bodyPr>
          <a:lstStyle/>
          <a:p>
            <a:pPr algn="ctr"/>
            <a:r>
              <a:rPr lang="en-US" sz="1700" b="1" spc="-15" dirty="0">
                <a:solidFill>
                  <a:schemeClr val="tx2"/>
                </a:solidFill>
                <a:latin typeface="Poppins" pitchFamily="2" charset="77"/>
                <a:cs typeface="Poppins" pitchFamily="2" charset="77"/>
              </a:rPr>
              <a:t>TITLE 03</a:t>
            </a:r>
          </a:p>
        </p:txBody>
      </p:sp>
      <p:sp>
        <p:nvSpPr>
          <p:cNvPr id="11" name="TextBox 10">
            <a:extLst>
              <a:ext uri="{FF2B5EF4-FFF2-40B4-BE49-F238E27FC236}">
                <a16:creationId xmlns:a16="http://schemas.microsoft.com/office/drawing/2014/main" id="{67460053-C370-9E42-85CB-9C1E545E759B}"/>
              </a:ext>
            </a:extLst>
          </p:cNvPr>
          <p:cNvSpPr txBox="1"/>
          <p:nvPr/>
        </p:nvSpPr>
        <p:spPr>
          <a:xfrm>
            <a:off x="5169503" y="4716536"/>
            <a:ext cx="1852994" cy="773289"/>
          </a:xfrm>
          <a:prstGeom prst="rect">
            <a:avLst/>
          </a:prstGeom>
          <a:noFill/>
        </p:spPr>
        <p:txBody>
          <a:bodyPr wrap="square" rtlCol="0">
            <a:spAutoFit/>
          </a:bodyPr>
          <a:lstStyle/>
          <a:p>
            <a:pPr algn="ctr">
              <a:lnSpc>
                <a:spcPts val="1800"/>
              </a:lnSpc>
            </a:pPr>
            <a:r>
              <a:rPr lang="en-US" sz="1200" spc="-10" dirty="0">
                <a:latin typeface="Poppins" pitchFamily="2" charset="77"/>
                <a:cs typeface="Poppins" pitchFamily="2" charset="77"/>
              </a:rPr>
              <a:t>Make a big impact with our professional slides and charts.</a:t>
            </a:r>
          </a:p>
        </p:txBody>
      </p:sp>
      <p:sp>
        <p:nvSpPr>
          <p:cNvPr id="12" name="TextBox 11">
            <a:extLst>
              <a:ext uri="{FF2B5EF4-FFF2-40B4-BE49-F238E27FC236}">
                <a16:creationId xmlns:a16="http://schemas.microsoft.com/office/drawing/2014/main" id="{0C36BBDA-CD6F-4E4B-9AB8-6B2C21745F98}"/>
              </a:ext>
            </a:extLst>
          </p:cNvPr>
          <p:cNvSpPr txBox="1"/>
          <p:nvPr/>
        </p:nvSpPr>
        <p:spPr>
          <a:xfrm>
            <a:off x="7402362" y="5251332"/>
            <a:ext cx="1852993" cy="353943"/>
          </a:xfrm>
          <a:prstGeom prst="rect">
            <a:avLst/>
          </a:prstGeom>
          <a:noFill/>
        </p:spPr>
        <p:txBody>
          <a:bodyPr wrap="square" rtlCol="0" anchor="b">
            <a:spAutoFit/>
          </a:bodyPr>
          <a:lstStyle/>
          <a:p>
            <a:pPr algn="ctr"/>
            <a:r>
              <a:rPr lang="en-US" sz="1700" b="1" spc="-15" dirty="0">
                <a:solidFill>
                  <a:schemeClr val="tx2"/>
                </a:solidFill>
                <a:latin typeface="Poppins" pitchFamily="2" charset="77"/>
                <a:cs typeface="Poppins" pitchFamily="2" charset="77"/>
              </a:rPr>
              <a:t>TITLE 04</a:t>
            </a:r>
          </a:p>
        </p:txBody>
      </p:sp>
      <p:sp>
        <p:nvSpPr>
          <p:cNvPr id="13" name="TextBox 12">
            <a:extLst>
              <a:ext uri="{FF2B5EF4-FFF2-40B4-BE49-F238E27FC236}">
                <a16:creationId xmlns:a16="http://schemas.microsoft.com/office/drawing/2014/main" id="{F993A66A-2C2C-D447-8CE9-F2FF79FB73E9}"/>
              </a:ext>
            </a:extLst>
          </p:cNvPr>
          <p:cNvSpPr txBox="1"/>
          <p:nvPr/>
        </p:nvSpPr>
        <p:spPr>
          <a:xfrm>
            <a:off x="7402362" y="5626663"/>
            <a:ext cx="1852994" cy="773289"/>
          </a:xfrm>
          <a:prstGeom prst="rect">
            <a:avLst/>
          </a:prstGeom>
          <a:noFill/>
        </p:spPr>
        <p:txBody>
          <a:bodyPr wrap="square" rtlCol="0">
            <a:spAutoFit/>
          </a:bodyPr>
          <a:lstStyle/>
          <a:p>
            <a:pPr algn="ctr">
              <a:lnSpc>
                <a:spcPts val="1800"/>
              </a:lnSpc>
            </a:pPr>
            <a:r>
              <a:rPr lang="en-US" sz="1200" spc="-10" dirty="0">
                <a:latin typeface="Poppins" pitchFamily="2" charset="77"/>
                <a:cs typeface="Poppins" pitchFamily="2" charset="77"/>
              </a:rPr>
              <a:t>Make a big impact with our professional slides and charts.</a:t>
            </a:r>
          </a:p>
        </p:txBody>
      </p:sp>
      <p:sp>
        <p:nvSpPr>
          <p:cNvPr id="14" name="TextBox 13">
            <a:extLst>
              <a:ext uri="{FF2B5EF4-FFF2-40B4-BE49-F238E27FC236}">
                <a16:creationId xmlns:a16="http://schemas.microsoft.com/office/drawing/2014/main" id="{12A2E04A-F2B8-3245-93AA-1700E96CBE42}"/>
              </a:ext>
            </a:extLst>
          </p:cNvPr>
          <p:cNvSpPr txBox="1"/>
          <p:nvPr/>
        </p:nvSpPr>
        <p:spPr>
          <a:xfrm>
            <a:off x="9635220" y="4341205"/>
            <a:ext cx="1852993" cy="353943"/>
          </a:xfrm>
          <a:prstGeom prst="rect">
            <a:avLst/>
          </a:prstGeom>
          <a:noFill/>
        </p:spPr>
        <p:txBody>
          <a:bodyPr wrap="square" rtlCol="0" anchor="b">
            <a:spAutoFit/>
          </a:bodyPr>
          <a:lstStyle/>
          <a:p>
            <a:pPr algn="ctr"/>
            <a:r>
              <a:rPr lang="en-US" sz="1700" b="1" spc="-15" dirty="0">
                <a:solidFill>
                  <a:schemeClr val="tx2"/>
                </a:solidFill>
                <a:latin typeface="Poppins" pitchFamily="2" charset="77"/>
                <a:cs typeface="Poppins" pitchFamily="2" charset="77"/>
              </a:rPr>
              <a:t>TITLE 05</a:t>
            </a:r>
          </a:p>
        </p:txBody>
      </p:sp>
      <p:sp>
        <p:nvSpPr>
          <p:cNvPr id="15" name="TextBox 14">
            <a:extLst>
              <a:ext uri="{FF2B5EF4-FFF2-40B4-BE49-F238E27FC236}">
                <a16:creationId xmlns:a16="http://schemas.microsoft.com/office/drawing/2014/main" id="{4FCA1D3E-D0F7-E74B-99F9-A5BCD0363BB7}"/>
              </a:ext>
            </a:extLst>
          </p:cNvPr>
          <p:cNvSpPr txBox="1"/>
          <p:nvPr/>
        </p:nvSpPr>
        <p:spPr>
          <a:xfrm>
            <a:off x="9635220" y="4716536"/>
            <a:ext cx="1852994" cy="773289"/>
          </a:xfrm>
          <a:prstGeom prst="rect">
            <a:avLst/>
          </a:prstGeom>
          <a:noFill/>
        </p:spPr>
        <p:txBody>
          <a:bodyPr wrap="square" rtlCol="0">
            <a:spAutoFit/>
          </a:bodyPr>
          <a:lstStyle/>
          <a:p>
            <a:pPr algn="ctr">
              <a:lnSpc>
                <a:spcPts val="1800"/>
              </a:lnSpc>
            </a:pPr>
            <a:r>
              <a:rPr lang="en-US" sz="1200" spc="-10" dirty="0">
                <a:latin typeface="Poppins" pitchFamily="2" charset="77"/>
                <a:cs typeface="Poppins" pitchFamily="2" charset="77"/>
              </a:rPr>
              <a:t>Make a big impact with our professional slides and charts.</a:t>
            </a:r>
          </a:p>
        </p:txBody>
      </p:sp>
    </p:spTree>
    <p:extLst>
      <p:ext uri="{BB962C8B-B14F-4D97-AF65-F5344CB8AC3E}">
        <p14:creationId xmlns:p14="http://schemas.microsoft.com/office/powerpoint/2010/main" val="1689114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7B0B5C8-5ED5-724A-B3B0-00163EE65417}"/>
              </a:ext>
            </a:extLst>
          </p:cNvPr>
          <p:cNvSpPr/>
          <p:nvPr/>
        </p:nvSpPr>
        <p:spPr>
          <a:xfrm>
            <a:off x="0" y="0"/>
            <a:ext cx="12192000"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a:extLst>
              <a:ext uri="{FF2B5EF4-FFF2-40B4-BE49-F238E27FC236}">
                <a16:creationId xmlns:a16="http://schemas.microsoft.com/office/drawing/2014/main" id="{65E78D55-ADE6-5444-80D9-D637F32D09A1}"/>
              </a:ext>
            </a:extLst>
          </p:cNvPr>
          <p:cNvSpPr/>
          <p:nvPr/>
        </p:nvSpPr>
        <p:spPr>
          <a:xfrm rot="2700000">
            <a:off x="3841620" y="3950146"/>
            <a:ext cx="233078" cy="25027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EF0B677D-2020-1841-842C-D50E9139D587}"/>
              </a:ext>
            </a:extLst>
          </p:cNvPr>
          <p:cNvSpPr/>
          <p:nvPr/>
        </p:nvSpPr>
        <p:spPr>
          <a:xfrm rot="2700000">
            <a:off x="3385995" y="3992595"/>
            <a:ext cx="269988" cy="282708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D39E55E-4668-5240-83A3-1FECDBA757B2}"/>
              </a:ext>
            </a:extLst>
          </p:cNvPr>
          <p:cNvCxnSpPr/>
          <p:nvPr/>
        </p:nvCxnSpPr>
        <p:spPr>
          <a:xfrm flipV="1">
            <a:off x="6556032" y="503477"/>
            <a:ext cx="1167063" cy="1167063"/>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96A40F8-3DEB-5549-933C-32C67C712F33}"/>
              </a:ext>
            </a:extLst>
          </p:cNvPr>
          <p:cNvCxnSpPr/>
          <p:nvPr/>
        </p:nvCxnSpPr>
        <p:spPr>
          <a:xfrm flipV="1">
            <a:off x="6958222" y="280415"/>
            <a:ext cx="1167063" cy="1167063"/>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0B7513E-3379-6146-8B32-8553CB50C5B8}"/>
              </a:ext>
            </a:extLst>
          </p:cNvPr>
          <p:cNvCxnSpPr/>
          <p:nvPr/>
        </p:nvCxnSpPr>
        <p:spPr>
          <a:xfrm flipV="1">
            <a:off x="6153842" y="687778"/>
            <a:ext cx="1167063" cy="116706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52ECA62-6018-9948-9BB8-8EB265D038D8}"/>
              </a:ext>
            </a:extLst>
          </p:cNvPr>
          <p:cNvCxnSpPr/>
          <p:nvPr/>
        </p:nvCxnSpPr>
        <p:spPr>
          <a:xfrm flipV="1">
            <a:off x="3966626" y="4939946"/>
            <a:ext cx="1167063" cy="1167063"/>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8E5DE39-444D-6040-903E-0FD84B39CAD4}"/>
              </a:ext>
            </a:extLst>
          </p:cNvPr>
          <p:cNvCxnSpPr/>
          <p:nvPr/>
        </p:nvCxnSpPr>
        <p:spPr>
          <a:xfrm flipV="1">
            <a:off x="4368816" y="4716884"/>
            <a:ext cx="1167063" cy="1167063"/>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8C3FA98-4F96-0A4B-986D-AAEA70C7DDDB}"/>
              </a:ext>
            </a:extLst>
          </p:cNvPr>
          <p:cNvCxnSpPr/>
          <p:nvPr/>
        </p:nvCxnSpPr>
        <p:spPr>
          <a:xfrm flipV="1">
            <a:off x="3564436" y="5124247"/>
            <a:ext cx="1167063" cy="116706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Arc 9">
            <a:extLst>
              <a:ext uri="{FF2B5EF4-FFF2-40B4-BE49-F238E27FC236}">
                <a16:creationId xmlns:a16="http://schemas.microsoft.com/office/drawing/2014/main" id="{BF958BDB-C19F-D746-BD06-CACDBEF43AF7}"/>
              </a:ext>
            </a:extLst>
          </p:cNvPr>
          <p:cNvSpPr/>
          <p:nvPr/>
        </p:nvSpPr>
        <p:spPr>
          <a:xfrm>
            <a:off x="5861084" y="2232717"/>
            <a:ext cx="2534019" cy="2534019"/>
          </a:xfrm>
          <a:prstGeom prst="arc">
            <a:avLst>
              <a:gd name="adj1" fmla="val 15581711"/>
              <a:gd name="adj2" fmla="val 2212046"/>
            </a:avLst>
          </a:prstGeom>
          <a:ln w="28575">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DAEEB6D5-18C1-9A42-82CD-2373ADC81ECD}"/>
              </a:ext>
            </a:extLst>
          </p:cNvPr>
          <p:cNvSpPr/>
          <p:nvPr/>
        </p:nvSpPr>
        <p:spPr>
          <a:xfrm rot="12608684">
            <a:off x="3065895" y="2021884"/>
            <a:ext cx="2534019" cy="2534019"/>
          </a:xfrm>
          <a:prstGeom prst="arc">
            <a:avLst>
              <a:gd name="adj1" fmla="val 15581711"/>
              <a:gd name="adj2" fmla="val 2212046"/>
            </a:avLst>
          </a:prstGeom>
          <a:ln w="28575">
            <a:solidFill>
              <a:schemeClr val="accent6"/>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Arc 44">
            <a:extLst>
              <a:ext uri="{FF2B5EF4-FFF2-40B4-BE49-F238E27FC236}">
                <a16:creationId xmlns:a16="http://schemas.microsoft.com/office/drawing/2014/main" id="{7C7FD235-5199-ED47-BBE4-0A085D8B5CE9}"/>
              </a:ext>
            </a:extLst>
          </p:cNvPr>
          <p:cNvSpPr/>
          <p:nvPr/>
        </p:nvSpPr>
        <p:spPr>
          <a:xfrm>
            <a:off x="5899529" y="2529639"/>
            <a:ext cx="2187245" cy="2187245"/>
          </a:xfrm>
          <a:prstGeom prst="arc">
            <a:avLst>
              <a:gd name="adj1" fmla="val 15581711"/>
              <a:gd name="adj2" fmla="val 2212046"/>
            </a:avLst>
          </a:prstGeom>
          <a:ln w="31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B6E8A28B-4658-3742-9F90-A3F6FF25C633}"/>
              </a:ext>
            </a:extLst>
          </p:cNvPr>
          <p:cNvCxnSpPr/>
          <p:nvPr/>
        </p:nvCxnSpPr>
        <p:spPr>
          <a:xfrm flipV="1">
            <a:off x="2861263" y="4750491"/>
            <a:ext cx="1167063" cy="1167063"/>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072442FA-F861-7348-9C21-E93D4EECA0C9}"/>
              </a:ext>
            </a:extLst>
          </p:cNvPr>
          <p:cNvSpPr txBox="1"/>
          <p:nvPr/>
        </p:nvSpPr>
        <p:spPr>
          <a:xfrm>
            <a:off x="2306961" y="2804860"/>
            <a:ext cx="6674061" cy="1015663"/>
          </a:xfrm>
          <a:prstGeom prst="rect">
            <a:avLst/>
          </a:prstGeom>
          <a:noFill/>
        </p:spPr>
        <p:txBody>
          <a:bodyPr wrap="square" rtlCol="0">
            <a:spAutoFit/>
          </a:bodyPr>
          <a:lstStyle/>
          <a:p>
            <a:pPr algn="ctr"/>
            <a:r>
              <a:rPr lang="en-US" sz="6000" b="1" dirty="0">
                <a:solidFill>
                  <a:schemeClr val="bg1"/>
                </a:solidFill>
                <a:effectLst>
                  <a:outerShdw blurRad="50800" dist="50800" dir="5400000" algn="ctr" rotWithShape="0">
                    <a:srgbClr val="000000">
                      <a:alpha val="73000"/>
                    </a:srgbClr>
                  </a:outerShdw>
                </a:effectLst>
                <a:latin typeface="Montserrat ExtraBold" pitchFamily="2" charset="77"/>
              </a:rPr>
              <a:t>THANKS</a:t>
            </a:r>
            <a:endParaRPr lang="en-US" sz="6000" b="1" dirty="0">
              <a:solidFill>
                <a:schemeClr val="accent1">
                  <a:lumMod val="20000"/>
                  <a:lumOff val="80000"/>
                </a:schemeClr>
              </a:solidFill>
              <a:effectLst>
                <a:outerShdw blurRad="50800" dist="50800" dir="5400000" algn="ctr" rotWithShape="0">
                  <a:srgbClr val="000000">
                    <a:alpha val="73000"/>
                  </a:srgbClr>
                </a:outerShdw>
              </a:effectLst>
              <a:latin typeface="Montserrat ExtraBold" pitchFamily="2" charset="77"/>
            </a:endParaRPr>
          </a:p>
        </p:txBody>
      </p:sp>
      <p:sp>
        <p:nvSpPr>
          <p:cNvPr id="49" name="TextBox 48">
            <a:extLst>
              <a:ext uri="{FF2B5EF4-FFF2-40B4-BE49-F238E27FC236}">
                <a16:creationId xmlns:a16="http://schemas.microsoft.com/office/drawing/2014/main" id="{5C15F490-B738-F44C-8B1C-10148C28927B}"/>
              </a:ext>
            </a:extLst>
          </p:cNvPr>
          <p:cNvSpPr txBox="1"/>
          <p:nvPr/>
        </p:nvSpPr>
        <p:spPr>
          <a:xfrm>
            <a:off x="1908506" y="3605550"/>
            <a:ext cx="7069697" cy="369332"/>
          </a:xfrm>
          <a:prstGeom prst="rect">
            <a:avLst/>
          </a:prstGeom>
          <a:noFill/>
        </p:spPr>
        <p:txBody>
          <a:bodyPr wrap="square" rtlCol="0">
            <a:spAutoFit/>
          </a:bodyPr>
          <a:lstStyle/>
          <a:p>
            <a:pPr algn="ctr"/>
            <a:r>
              <a:rPr lang="en-US" dirty="0" err="1">
                <a:solidFill>
                  <a:schemeClr val="accent3">
                    <a:lumMod val="20000"/>
                    <a:lumOff val="80000"/>
                  </a:schemeClr>
                </a:solidFill>
              </a:rPr>
              <a:t>www.ppthemes.com</a:t>
            </a:r>
            <a:r>
              <a:rPr lang="en-US" dirty="0">
                <a:solidFill>
                  <a:schemeClr val="accent3">
                    <a:lumMod val="20000"/>
                    <a:lumOff val="80000"/>
                  </a:schemeClr>
                </a:solidFill>
              </a:rPr>
              <a:t> </a:t>
            </a:r>
          </a:p>
        </p:txBody>
      </p:sp>
      <p:grpSp>
        <p:nvGrpSpPr>
          <p:cNvPr id="52" name="Group 51">
            <a:extLst>
              <a:ext uri="{FF2B5EF4-FFF2-40B4-BE49-F238E27FC236}">
                <a16:creationId xmlns:a16="http://schemas.microsoft.com/office/drawing/2014/main" id="{84B17313-CA86-434D-825E-9CF9DC35D7BF}"/>
              </a:ext>
            </a:extLst>
          </p:cNvPr>
          <p:cNvGrpSpPr/>
          <p:nvPr/>
        </p:nvGrpSpPr>
        <p:grpSpPr>
          <a:xfrm>
            <a:off x="237678" y="400953"/>
            <a:ext cx="2218653" cy="2404228"/>
            <a:chOff x="237678" y="400953"/>
            <a:chExt cx="2218653" cy="2404228"/>
          </a:xfrm>
        </p:grpSpPr>
        <p:cxnSp>
          <p:nvCxnSpPr>
            <p:cNvPr id="51" name="Straight Connector 50">
              <a:extLst>
                <a:ext uri="{FF2B5EF4-FFF2-40B4-BE49-F238E27FC236}">
                  <a16:creationId xmlns:a16="http://schemas.microsoft.com/office/drawing/2014/main" id="{26ABB00A-092F-8E4B-BAD8-20539851EEB2}"/>
                </a:ext>
              </a:extLst>
            </p:cNvPr>
            <p:cNvCxnSpPr/>
            <p:nvPr/>
          </p:nvCxnSpPr>
          <p:spPr>
            <a:xfrm flipV="1">
              <a:off x="237678" y="685988"/>
              <a:ext cx="1710468" cy="1710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712F21E-7E4C-114A-B7ED-FCA77A14E418}"/>
                </a:ext>
              </a:extLst>
            </p:cNvPr>
            <p:cNvCxnSpPr/>
            <p:nvPr/>
          </p:nvCxnSpPr>
          <p:spPr>
            <a:xfrm flipV="1">
              <a:off x="745863" y="400953"/>
              <a:ext cx="1710468" cy="1710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8825A71-D31C-3C42-8012-D82A3769CD63}"/>
                </a:ext>
              </a:extLst>
            </p:cNvPr>
            <p:cNvCxnSpPr/>
            <p:nvPr/>
          </p:nvCxnSpPr>
          <p:spPr>
            <a:xfrm flipV="1">
              <a:off x="340452" y="1094713"/>
              <a:ext cx="1710468" cy="171046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01B27E2B-1E9C-1C40-B5A3-D774D778F5DB}"/>
              </a:ext>
            </a:extLst>
          </p:cNvPr>
          <p:cNvGrpSpPr/>
          <p:nvPr/>
        </p:nvGrpSpPr>
        <p:grpSpPr>
          <a:xfrm>
            <a:off x="355020" y="3702781"/>
            <a:ext cx="2218653" cy="2404228"/>
            <a:chOff x="237678" y="400953"/>
            <a:chExt cx="2218653" cy="2404228"/>
          </a:xfrm>
        </p:grpSpPr>
        <p:cxnSp>
          <p:nvCxnSpPr>
            <p:cNvPr id="57" name="Straight Connector 56">
              <a:extLst>
                <a:ext uri="{FF2B5EF4-FFF2-40B4-BE49-F238E27FC236}">
                  <a16:creationId xmlns:a16="http://schemas.microsoft.com/office/drawing/2014/main" id="{BD896190-8DCE-9142-A84A-9D293971D5FE}"/>
                </a:ext>
              </a:extLst>
            </p:cNvPr>
            <p:cNvCxnSpPr/>
            <p:nvPr/>
          </p:nvCxnSpPr>
          <p:spPr>
            <a:xfrm flipV="1">
              <a:off x="237678" y="685988"/>
              <a:ext cx="1710468" cy="1710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B6CD6AD-3DA4-3E44-9ACD-FFC4DB3C666E}"/>
                </a:ext>
              </a:extLst>
            </p:cNvPr>
            <p:cNvCxnSpPr/>
            <p:nvPr/>
          </p:nvCxnSpPr>
          <p:spPr>
            <a:xfrm flipV="1">
              <a:off x="745863" y="400953"/>
              <a:ext cx="1710468" cy="1710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35AA52D-0C54-354E-89EA-785F74036E28}"/>
                </a:ext>
              </a:extLst>
            </p:cNvPr>
            <p:cNvCxnSpPr/>
            <p:nvPr/>
          </p:nvCxnSpPr>
          <p:spPr>
            <a:xfrm flipV="1">
              <a:off x="340452" y="1094713"/>
              <a:ext cx="1710468" cy="171046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98085779-B8AC-4B4E-A835-E20DCB8CF1B8}"/>
              </a:ext>
            </a:extLst>
          </p:cNvPr>
          <p:cNvGrpSpPr/>
          <p:nvPr/>
        </p:nvGrpSpPr>
        <p:grpSpPr>
          <a:xfrm>
            <a:off x="9721243" y="3974882"/>
            <a:ext cx="2218653" cy="2404228"/>
            <a:chOff x="237678" y="400953"/>
            <a:chExt cx="2218653" cy="2404228"/>
          </a:xfrm>
        </p:grpSpPr>
        <p:cxnSp>
          <p:nvCxnSpPr>
            <p:cNvPr id="61" name="Straight Connector 60">
              <a:extLst>
                <a:ext uri="{FF2B5EF4-FFF2-40B4-BE49-F238E27FC236}">
                  <a16:creationId xmlns:a16="http://schemas.microsoft.com/office/drawing/2014/main" id="{809015A8-D067-7546-B2A7-E0A0C9769628}"/>
                </a:ext>
              </a:extLst>
            </p:cNvPr>
            <p:cNvCxnSpPr/>
            <p:nvPr/>
          </p:nvCxnSpPr>
          <p:spPr>
            <a:xfrm flipV="1">
              <a:off x="237678" y="685988"/>
              <a:ext cx="1710468" cy="1710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94014F0-D71C-894A-B2D1-2CF816B915DC}"/>
                </a:ext>
              </a:extLst>
            </p:cNvPr>
            <p:cNvCxnSpPr/>
            <p:nvPr/>
          </p:nvCxnSpPr>
          <p:spPr>
            <a:xfrm flipV="1">
              <a:off x="745863" y="400953"/>
              <a:ext cx="1710468" cy="1710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67220A3-55C7-2146-96D2-6DBC8FB753E8}"/>
                </a:ext>
              </a:extLst>
            </p:cNvPr>
            <p:cNvCxnSpPr/>
            <p:nvPr/>
          </p:nvCxnSpPr>
          <p:spPr>
            <a:xfrm flipV="1">
              <a:off x="340452" y="1094713"/>
              <a:ext cx="1710468" cy="171046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693FD0ED-B691-AF44-99C2-648E24391FDA}"/>
              </a:ext>
            </a:extLst>
          </p:cNvPr>
          <p:cNvGrpSpPr/>
          <p:nvPr/>
        </p:nvGrpSpPr>
        <p:grpSpPr>
          <a:xfrm>
            <a:off x="9113747" y="785327"/>
            <a:ext cx="2218653" cy="2404228"/>
            <a:chOff x="237678" y="400953"/>
            <a:chExt cx="2218653" cy="2404228"/>
          </a:xfrm>
        </p:grpSpPr>
        <p:cxnSp>
          <p:nvCxnSpPr>
            <p:cNvPr id="65" name="Straight Connector 64">
              <a:extLst>
                <a:ext uri="{FF2B5EF4-FFF2-40B4-BE49-F238E27FC236}">
                  <a16:creationId xmlns:a16="http://schemas.microsoft.com/office/drawing/2014/main" id="{E6FA212B-4AD1-2541-94F6-48F4D98057C6}"/>
                </a:ext>
              </a:extLst>
            </p:cNvPr>
            <p:cNvCxnSpPr/>
            <p:nvPr/>
          </p:nvCxnSpPr>
          <p:spPr>
            <a:xfrm flipV="1">
              <a:off x="237678" y="685988"/>
              <a:ext cx="1710468" cy="1710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CA738F7-6241-6644-B9A3-FC448F8A3F94}"/>
                </a:ext>
              </a:extLst>
            </p:cNvPr>
            <p:cNvCxnSpPr/>
            <p:nvPr/>
          </p:nvCxnSpPr>
          <p:spPr>
            <a:xfrm flipV="1">
              <a:off x="745863" y="400953"/>
              <a:ext cx="1710468" cy="1710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73C1D85-4D3F-FE4E-8CAB-A519ECFFD259}"/>
                </a:ext>
              </a:extLst>
            </p:cNvPr>
            <p:cNvCxnSpPr/>
            <p:nvPr/>
          </p:nvCxnSpPr>
          <p:spPr>
            <a:xfrm flipV="1">
              <a:off x="340452" y="1094713"/>
              <a:ext cx="1710468" cy="171046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50" name="Rounded Rectangle 49">
            <a:extLst>
              <a:ext uri="{FF2B5EF4-FFF2-40B4-BE49-F238E27FC236}">
                <a16:creationId xmlns:a16="http://schemas.microsoft.com/office/drawing/2014/main" id="{F100A548-08CC-6B48-A065-19F7AAD71924}"/>
              </a:ext>
            </a:extLst>
          </p:cNvPr>
          <p:cNvSpPr/>
          <p:nvPr/>
        </p:nvSpPr>
        <p:spPr>
          <a:xfrm rot="2700000">
            <a:off x="7571899" y="119482"/>
            <a:ext cx="220359" cy="2576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a:extLst>
              <a:ext uri="{FF2B5EF4-FFF2-40B4-BE49-F238E27FC236}">
                <a16:creationId xmlns:a16="http://schemas.microsoft.com/office/drawing/2014/main" id="{38934433-6CEA-9C49-9533-FB5C4B8D5964}"/>
              </a:ext>
            </a:extLst>
          </p:cNvPr>
          <p:cNvSpPr/>
          <p:nvPr/>
        </p:nvSpPr>
        <p:spPr>
          <a:xfrm rot="2700000">
            <a:off x="7105904" y="169767"/>
            <a:ext cx="278705" cy="281452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7408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3176" y="892"/>
            <a:ext cx="12185651" cy="6856214"/>
          </a:xfrm>
          <a:prstGeom prst="rect">
            <a:avLst/>
          </a:prstGeom>
          <a:solidFill>
            <a:schemeClr val="accent2">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7403" y="2936916"/>
            <a:ext cx="7959575" cy="1762021"/>
          </a:xfrm>
          <a:prstGeom prst="rect">
            <a:avLst/>
          </a:prstGeom>
          <a:noFill/>
        </p:spPr>
        <p:txBody>
          <a:bodyPr wrap="square" rtlCol="0">
            <a:spAutoFit/>
          </a:bodyPr>
          <a:lstStyle/>
          <a:p>
            <a:pPr algn="ctr"/>
            <a:r>
              <a:rPr lang="en-US" altLang="ja-JP" sz="1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1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1000" b="1"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https://www.instagram.com/ppthemes/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https://www.facebook.com/ppthemess</a:t>
            </a:r>
            <a:endParaRPr lang="es-CO" altLang="ja-JP" sz="2200"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https://www.youtube.com/@Ppthemes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https://www.tiktok.com/@Ppthemes</a:t>
            </a:r>
            <a:r>
              <a:rPr lang="es-CO" altLang="ja-JP" sz="2200" dirty="0">
                <a:solidFill>
                  <a:schemeClr val="bg1"/>
                </a:solidFill>
                <a:latin typeface="Lato Light" panose="020F0302020204030203" pitchFamily="34" charset="0"/>
                <a:cs typeface="Arial" panose="020B0604020202020204" pitchFamily="34" charset="0"/>
              </a:rPr>
              <a:t> </a:t>
            </a:r>
          </a:p>
          <a:p>
            <a:pPr algn="ctr"/>
            <a:endParaRPr lang="es-CO" altLang="ja-JP" sz="525" dirty="0">
              <a:solidFill>
                <a:schemeClr val="bg1"/>
              </a:solidFill>
              <a:latin typeface="Lato Light" panose="020F0302020204030203" pitchFamily="34" charset="0"/>
              <a:cs typeface="Arial" panose="020B0604020202020204" pitchFamily="34" charset="0"/>
            </a:endParaRPr>
          </a:p>
          <a:p>
            <a:pPr algn="ctr"/>
            <a:endParaRPr lang="es-CO" altLang="ja-JP" sz="525"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8599" y="5940798"/>
            <a:ext cx="6875259" cy="707886"/>
          </a:xfrm>
          <a:prstGeom prst="rect">
            <a:avLst/>
          </a:prstGeom>
          <a:noFill/>
        </p:spPr>
        <p:txBody>
          <a:bodyPr wrap="square" rtlCol="0">
            <a:spAutoFit/>
          </a:bodyPr>
          <a:lstStyle/>
          <a:p>
            <a:pPr algn="ctr"/>
            <a:r>
              <a:rPr lang="en-US" altLang="ja-JP" sz="2000" dirty="0">
                <a:solidFill>
                  <a:schemeClr val="accent5"/>
                </a:solidFill>
                <a:latin typeface="Lato Light" panose="020F0302020204030203" pitchFamily="34" charset="0"/>
                <a:cs typeface="Arial" panose="020B0604020202020204" pitchFamily="34" charset="0"/>
              </a:rPr>
              <a:t>Images used in this template are courtesy of </a:t>
            </a:r>
            <a:r>
              <a:rPr lang="en-US" altLang="ja-JP" sz="2000" dirty="0" err="1">
                <a:solidFill>
                  <a:schemeClr val="accent5"/>
                </a:solidFill>
                <a:latin typeface="Lato Light" panose="020F0302020204030203" pitchFamily="34" charset="0"/>
                <a:cs typeface="Arial" panose="020B0604020202020204" pitchFamily="34" charset="0"/>
              </a:rPr>
              <a:t>Freepik</a:t>
            </a:r>
            <a:r>
              <a:rPr lang="en-US" altLang="ja-JP" sz="2000" dirty="0">
                <a:solidFill>
                  <a:schemeClr val="accent5"/>
                </a:solidFill>
                <a:latin typeface="Lato Light" panose="020F0302020204030203" pitchFamily="34" charset="0"/>
                <a:cs typeface="Arial" panose="020B0604020202020204" pitchFamily="34" charset="0"/>
              </a:rPr>
              <a:t> and </a:t>
            </a:r>
            <a:r>
              <a:rPr lang="en-US" altLang="ja-JP" sz="2000" dirty="0" err="1">
                <a:solidFill>
                  <a:schemeClr val="accent5"/>
                </a:solidFill>
                <a:latin typeface="Lato Light" panose="020F0302020204030203" pitchFamily="34" charset="0"/>
                <a:cs typeface="Arial" panose="020B0604020202020204" pitchFamily="34" charset="0"/>
              </a:rPr>
              <a:t>Pixabay</a:t>
            </a:r>
            <a:r>
              <a:rPr lang="en-US" altLang="ja-JP" sz="2000" dirty="0">
                <a:solidFill>
                  <a:schemeClr val="accent5"/>
                </a:solidFill>
                <a:latin typeface="Lato Light" panose="020F0302020204030203" pitchFamily="34" charset="0"/>
                <a:cs typeface="Arial" panose="020B0604020202020204" pitchFamily="34" charset="0"/>
              </a:rPr>
              <a:t>.</a:t>
            </a:r>
            <a:endParaRPr lang="es-CO" sz="500" dirty="0">
              <a:solidFill>
                <a:schemeClr val="accent5"/>
              </a:solidFill>
              <a:latin typeface="Lato Light" panose="020F0302020204030203" pitchFamily="34" charset="0"/>
            </a:endParaRPr>
          </a:p>
        </p:txBody>
      </p:sp>
      <p:sp>
        <p:nvSpPr>
          <p:cNvPr id="3" name="Rectangle 2">
            <a:hlinkClick r:id="rId4"/>
            <a:extLst>
              <a:ext uri="{FF2B5EF4-FFF2-40B4-BE49-F238E27FC236}">
                <a16:creationId xmlns:a16="http://schemas.microsoft.com/office/drawing/2014/main" id="{928C2DEF-D347-BC89-AECF-1B7CBA6FF171}"/>
              </a:ext>
            </a:extLst>
          </p:cNvPr>
          <p:cNvSpPr/>
          <p:nvPr/>
        </p:nvSpPr>
        <p:spPr>
          <a:xfrm>
            <a:off x="7231725" y="4941235"/>
            <a:ext cx="808048" cy="637581"/>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995">
              <a:defRPr/>
            </a:pPr>
            <a:endParaRPr lang="en-US" sz="350" dirty="0">
              <a:latin typeface="Calibri Light"/>
            </a:endParaRPr>
          </a:p>
        </p:txBody>
      </p:sp>
      <p:sp>
        <p:nvSpPr>
          <p:cNvPr id="6" name="Rectangle 5">
            <a:hlinkClick r:id="rId3"/>
            <a:extLst>
              <a:ext uri="{FF2B5EF4-FFF2-40B4-BE49-F238E27FC236}">
                <a16:creationId xmlns:a16="http://schemas.microsoft.com/office/drawing/2014/main" id="{26C07AB2-8886-1404-41EF-D1270C73B29C}"/>
              </a:ext>
            </a:extLst>
          </p:cNvPr>
          <p:cNvSpPr/>
          <p:nvPr/>
        </p:nvSpPr>
        <p:spPr>
          <a:xfrm>
            <a:off x="4520392" y="4941235"/>
            <a:ext cx="808048" cy="63758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995">
              <a:defRPr/>
            </a:pPr>
            <a:endParaRPr lang="en-US" sz="350" dirty="0">
              <a:latin typeface="Calibri Light"/>
            </a:endParaRPr>
          </a:p>
        </p:txBody>
      </p:sp>
      <p:sp>
        <p:nvSpPr>
          <p:cNvPr id="11" name="Freeform 75">
            <a:hlinkClick r:id="rId6"/>
            <a:extLst>
              <a:ext uri="{FF2B5EF4-FFF2-40B4-BE49-F238E27FC236}">
                <a16:creationId xmlns:a16="http://schemas.microsoft.com/office/drawing/2014/main" id="{702ACFE8-377E-8586-7DE6-9A4DAFF3CBD0}"/>
              </a:ext>
            </a:extLst>
          </p:cNvPr>
          <p:cNvSpPr>
            <a:spLocks noChangeArrowheads="1"/>
          </p:cNvSpPr>
          <p:nvPr/>
        </p:nvSpPr>
        <p:spPr bwMode="auto">
          <a:xfrm>
            <a:off x="4796302" y="5038945"/>
            <a:ext cx="210536" cy="387329"/>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5"/>
            <a:extLst>
              <a:ext uri="{FF2B5EF4-FFF2-40B4-BE49-F238E27FC236}">
                <a16:creationId xmlns:a16="http://schemas.microsoft.com/office/drawing/2014/main" id="{E9BB9DB0-C4FF-EF03-D649-B60F5161FE61}"/>
              </a:ext>
            </a:extLst>
          </p:cNvPr>
          <p:cNvSpPr/>
          <p:nvPr/>
        </p:nvSpPr>
        <p:spPr>
          <a:xfrm>
            <a:off x="5468181" y="4941235"/>
            <a:ext cx="808048" cy="63758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995">
              <a:defRPr/>
            </a:pPr>
            <a:endParaRPr lang="en-US" sz="350" dirty="0">
              <a:latin typeface="Calibri Light"/>
            </a:endParaRPr>
          </a:p>
        </p:txBody>
      </p:sp>
      <p:sp>
        <p:nvSpPr>
          <p:cNvPr id="15" name="Freeform 6">
            <a:hlinkClick r:id="rId5"/>
            <a:extLst>
              <a:ext uri="{FF2B5EF4-FFF2-40B4-BE49-F238E27FC236}">
                <a16:creationId xmlns:a16="http://schemas.microsoft.com/office/drawing/2014/main" id="{3400C557-8F12-2346-6F15-9B0E1B4E9C53}"/>
              </a:ext>
            </a:extLst>
          </p:cNvPr>
          <p:cNvSpPr>
            <a:spLocks/>
          </p:cNvSpPr>
          <p:nvPr/>
        </p:nvSpPr>
        <p:spPr bwMode="auto">
          <a:xfrm>
            <a:off x="5672214" y="5018524"/>
            <a:ext cx="351801" cy="406613"/>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8" tIns="22854" rIns="45708" bIns="22854"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2"/>
            <a:extLst>
              <a:ext uri="{FF2B5EF4-FFF2-40B4-BE49-F238E27FC236}">
                <a16:creationId xmlns:a16="http://schemas.microsoft.com/office/drawing/2014/main" id="{71D98B8F-F8D8-6022-6A88-957212C997E8}"/>
              </a:ext>
            </a:extLst>
          </p:cNvPr>
          <p:cNvSpPr/>
          <p:nvPr/>
        </p:nvSpPr>
        <p:spPr>
          <a:xfrm>
            <a:off x="6369165" y="4941235"/>
            <a:ext cx="808048" cy="637581"/>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995">
              <a:defRPr/>
            </a:pPr>
            <a:endParaRPr lang="en-US" sz="350" dirty="0">
              <a:latin typeface="Calibri Light"/>
            </a:endParaRPr>
          </a:p>
        </p:txBody>
      </p:sp>
      <p:sp>
        <p:nvSpPr>
          <p:cNvPr id="18" name="Shape 1658">
            <a:hlinkClick r:id="rId2"/>
            <a:extLst>
              <a:ext uri="{FF2B5EF4-FFF2-40B4-BE49-F238E27FC236}">
                <a16:creationId xmlns:a16="http://schemas.microsoft.com/office/drawing/2014/main" id="{BFC62D93-4B50-993E-81D5-32DC717B26EC}"/>
              </a:ext>
            </a:extLst>
          </p:cNvPr>
          <p:cNvSpPr/>
          <p:nvPr/>
        </p:nvSpPr>
        <p:spPr>
          <a:xfrm>
            <a:off x="6607891" y="5038945"/>
            <a:ext cx="348116" cy="34811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699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4"/>
            <a:extLst>
              <a:ext uri="{FF2B5EF4-FFF2-40B4-BE49-F238E27FC236}">
                <a16:creationId xmlns:a16="http://schemas.microsoft.com/office/drawing/2014/main" id="{22E9A0E3-E4FA-6118-3809-3A68BBFDC98B}"/>
              </a:ext>
            </a:extLst>
          </p:cNvPr>
          <p:cNvSpPr>
            <a:spLocks/>
          </p:cNvSpPr>
          <p:nvPr/>
        </p:nvSpPr>
        <p:spPr bwMode="auto">
          <a:xfrm>
            <a:off x="7415937" y="5090671"/>
            <a:ext cx="418775" cy="296390"/>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8" tIns="22854" rIns="45708" bIns="22854"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4"/>
            <a:extLst>
              <a:ext uri="{FF2B5EF4-FFF2-40B4-BE49-F238E27FC236}">
                <a16:creationId xmlns:a16="http://schemas.microsoft.com/office/drawing/2014/main" id="{4CBD0548-2812-7AAA-D87D-47DDCA2BE2B5}"/>
              </a:ext>
            </a:extLst>
          </p:cNvPr>
          <p:cNvSpPr>
            <a:spLocks/>
          </p:cNvSpPr>
          <p:nvPr/>
        </p:nvSpPr>
        <p:spPr bwMode="auto">
          <a:xfrm>
            <a:off x="7583157" y="5175007"/>
            <a:ext cx="107844" cy="126990"/>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8" tIns="22854" rIns="45708" bIns="22854" numCol="1" anchor="t" anchorCtr="0" compatLnSpc="1">
            <a:prstTxWarp prst="textNoShape">
              <a:avLst/>
            </a:prstTxWarp>
          </a:bodyPr>
          <a:lstStyle/>
          <a:p>
            <a:endParaRPr lang="en-US" sz="900" dirty="0">
              <a:latin typeface="Lato Light" panose="020F0302020204030203" pitchFamily="34" charset="0"/>
            </a:endParaRPr>
          </a:p>
        </p:txBody>
      </p:sp>
      <p:sp>
        <p:nvSpPr>
          <p:cNvPr id="7" name="タイトル 15">
            <a:extLst>
              <a:ext uri="{FF2B5EF4-FFF2-40B4-BE49-F238E27FC236}">
                <a16:creationId xmlns:a16="http://schemas.microsoft.com/office/drawing/2014/main" id="{FA0AAE3D-72C1-B78D-34E3-44A78CF1DA1D}"/>
              </a:ext>
            </a:extLst>
          </p:cNvPr>
          <p:cNvSpPr txBox="1">
            <a:spLocks/>
          </p:cNvSpPr>
          <p:nvPr/>
        </p:nvSpPr>
        <p:spPr>
          <a:xfrm>
            <a:off x="-1" y="894587"/>
            <a:ext cx="12192001" cy="21124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ja-JP" sz="3200" dirty="0">
                <a:solidFill>
                  <a:schemeClr val="accent6"/>
                </a:solidFill>
                <a:latin typeface="Lato Black" panose="020F0A02020204030203" pitchFamily="34" charset="0"/>
              </a:rPr>
              <a:t>THANKS FOR DOWNLOADING THESE TEMPLATES! </a:t>
            </a:r>
            <a:br>
              <a:rPr kumimoji="1" lang="en-US" altLang="ja-JP" sz="2000" b="1" dirty="0">
                <a:solidFill>
                  <a:schemeClr val="accent6"/>
                </a:solidFill>
                <a:latin typeface="Lato Light" panose="020F0302020204030203" pitchFamily="34" charset="0"/>
              </a:rPr>
            </a:br>
            <a:r>
              <a:rPr kumimoji="1" lang="en-US" altLang="ja-JP" sz="2400" dirty="0">
                <a:solidFill>
                  <a:schemeClr val="accent6"/>
                </a:solidFill>
                <a:latin typeface="Lato Light" panose="020F0302020204030203" pitchFamily="34" charset="0"/>
              </a:rPr>
              <a:t>Find even more free templates at </a:t>
            </a:r>
            <a:endParaRPr kumimoji="1" lang="en-US" altLang="ja-JP" sz="2000" b="1" dirty="0">
              <a:solidFill>
                <a:schemeClr val="accent6"/>
              </a:solidFill>
              <a:latin typeface="Lato Light" panose="020F0302020204030203" pitchFamily="34" charset="0"/>
            </a:endParaRPr>
          </a:p>
        </p:txBody>
      </p:sp>
      <p:sp>
        <p:nvSpPr>
          <p:cNvPr id="8" name="サブタイトル 16">
            <a:extLst>
              <a:ext uri="{FF2B5EF4-FFF2-40B4-BE49-F238E27FC236}">
                <a16:creationId xmlns:a16="http://schemas.microsoft.com/office/drawing/2014/main" id="{DE6CAAA4-C493-063B-ABAA-9F2DBBCC0E27}"/>
              </a:ext>
            </a:extLst>
          </p:cNvPr>
          <p:cNvSpPr txBox="1">
            <a:spLocks/>
          </p:cNvSpPr>
          <p:nvPr/>
        </p:nvSpPr>
        <p:spPr>
          <a:xfrm>
            <a:off x="0" y="1900421"/>
            <a:ext cx="12185651" cy="13490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dirty="0">
                <a:solidFill>
                  <a:schemeClr val="bg1"/>
                </a:solidFill>
                <a:latin typeface="Lato Light" panose="020F0302020204030203" pitchFamily="34" charset="0"/>
                <a:hlinkClick r:id="rId7">
                  <a:extLst>
                    <a:ext uri="{A12FA001-AC4F-418D-AE19-62706E023703}">
                      <ahyp:hlinkClr xmlns:ahyp="http://schemas.microsoft.com/office/drawing/2018/hyperlinkcolor" val="tx"/>
                    </a:ext>
                  </a:extLst>
                </a:hlinkClick>
              </a:rPr>
              <a:t>https://ppthemes.com/</a:t>
            </a:r>
            <a:r>
              <a:rPr lang="en-US" sz="1400" dirty="0">
                <a:solidFill>
                  <a:schemeClr val="bg1"/>
                </a:solidFill>
                <a:latin typeface="Lato Light" panose="020F0302020204030203" pitchFamily="34" charset="0"/>
              </a:rPr>
              <a:t> / </a:t>
            </a:r>
            <a:r>
              <a:rPr lang="en-US" sz="1400" dirty="0">
                <a:solidFill>
                  <a:schemeClr val="bg1"/>
                </a:solidFill>
                <a:latin typeface="Lato Light" panose="020F0302020204030203" pitchFamily="34" charset="0"/>
                <a:hlinkClick r:id="rId8">
                  <a:extLst>
                    <a:ext uri="{A12FA001-AC4F-418D-AE19-62706E023703}">
                      <ahyp:hlinkClr xmlns:ahyp="http://schemas.microsoft.com/office/drawing/2018/hyperlinkcolor" val="tx"/>
                    </a:ext>
                  </a:extLst>
                </a:hlinkClick>
              </a:rPr>
              <a:t>www.slidesgratis.com</a:t>
            </a:r>
            <a:r>
              <a:rPr lang="en-US" sz="1400" dirty="0">
                <a:solidFill>
                  <a:schemeClr val="bg1"/>
                </a:solidFill>
                <a:latin typeface="Lato Light" panose="020F0302020204030203" pitchFamily="34" charset="0"/>
              </a:rPr>
              <a:t>  </a:t>
            </a:r>
          </a:p>
          <a:p>
            <a:pPr marL="0" indent="0" algn="ctr">
              <a:buFont typeface="Arial" panose="020B0604020202020204" pitchFamily="34" charset="0"/>
              <a:buNone/>
            </a:pPr>
            <a:r>
              <a:rPr lang="en-US" sz="1400" dirty="0">
                <a:solidFill>
                  <a:schemeClr val="bg1"/>
                </a:solidFill>
                <a:latin typeface="Lato Light" panose="020F0302020204030203" pitchFamily="34" charset="0"/>
              </a:rPr>
              <a:t>Premium Templates: </a:t>
            </a:r>
            <a:r>
              <a:rPr lang="en-US" sz="1400" dirty="0">
                <a:solidFill>
                  <a:schemeClr val="bg1"/>
                </a:solidFill>
                <a:latin typeface="Lato Light" panose="020F0302020204030203" pitchFamily="34" charset="0"/>
                <a:hlinkClick r:id="rId9"/>
              </a:rPr>
              <a:t>https://www.pptbundle.com/</a:t>
            </a:r>
            <a:r>
              <a:rPr lang="en-US" sz="1400" dirty="0">
                <a:solidFill>
                  <a:schemeClr val="bg1"/>
                </a:solidFill>
                <a:latin typeface="Lato Light" panose="020F0302020204030203" pitchFamily="34" charset="0"/>
              </a:rPr>
              <a:t> </a:t>
            </a:r>
          </a:p>
          <a:p>
            <a:pPr marL="0" indent="0" algn="ctr">
              <a:buFont typeface="Arial" panose="020B0604020202020204" pitchFamily="34" charset="0"/>
              <a:buNone/>
            </a:pPr>
            <a:br>
              <a:rPr lang="en-US" altLang="ja-JP" sz="1400" dirty="0">
                <a:solidFill>
                  <a:schemeClr val="bg1"/>
                </a:solidFill>
                <a:latin typeface="Lato Light" panose="020F0302020204030203" pitchFamily="34" charset="0"/>
                <a:cs typeface="Arial" panose="020B0604020202020204" pitchFamily="34" charset="0"/>
              </a:rPr>
            </a:br>
            <a:endParaRPr lang="en-US" altLang="ja-JP" sz="1400" dirty="0">
              <a:solidFill>
                <a:schemeClr val="bg1"/>
              </a:solidFill>
              <a:latin typeface="Lato Light" panose="020F0302020204030203" pitchFamily="34" charset="0"/>
              <a:cs typeface="Arial" panose="020B0604020202020204" pitchFamily="34" charset="0"/>
            </a:endParaRPr>
          </a:p>
        </p:txBody>
      </p:sp>
    </p:spTree>
    <p:extLst>
      <p:ext uri="{BB962C8B-B14F-4D97-AF65-F5344CB8AC3E}">
        <p14:creationId xmlns:p14="http://schemas.microsoft.com/office/powerpoint/2010/main" val="3573392034"/>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7B0B5C8-5ED5-724A-B3B0-00163EE65417}"/>
              </a:ext>
            </a:extLst>
          </p:cNvPr>
          <p:cNvSpPr/>
          <p:nvPr/>
        </p:nvSpPr>
        <p:spPr>
          <a:xfrm>
            <a:off x="0" y="0"/>
            <a:ext cx="12192000"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a:extLst>
              <a:ext uri="{FF2B5EF4-FFF2-40B4-BE49-F238E27FC236}">
                <a16:creationId xmlns:a16="http://schemas.microsoft.com/office/drawing/2014/main" id="{65E78D55-ADE6-5444-80D9-D637F32D09A1}"/>
              </a:ext>
            </a:extLst>
          </p:cNvPr>
          <p:cNvSpPr/>
          <p:nvPr/>
        </p:nvSpPr>
        <p:spPr>
          <a:xfrm rot="2700000">
            <a:off x="5376249" y="436400"/>
            <a:ext cx="284559" cy="628484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EF0B677D-2020-1841-842C-D50E9139D587}"/>
              </a:ext>
            </a:extLst>
          </p:cNvPr>
          <p:cNvSpPr/>
          <p:nvPr/>
        </p:nvSpPr>
        <p:spPr>
          <a:xfrm rot="2700000">
            <a:off x="5358829" y="-657843"/>
            <a:ext cx="354098" cy="792737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ardrop 5">
            <a:extLst>
              <a:ext uri="{FF2B5EF4-FFF2-40B4-BE49-F238E27FC236}">
                <a16:creationId xmlns:a16="http://schemas.microsoft.com/office/drawing/2014/main" id="{B55D041E-9643-C247-9FAA-F5719F004C19}"/>
              </a:ext>
            </a:extLst>
          </p:cNvPr>
          <p:cNvSpPr/>
          <p:nvPr/>
        </p:nvSpPr>
        <p:spPr>
          <a:xfrm rot="8100000">
            <a:off x="4366211" y="874781"/>
            <a:ext cx="2481010" cy="2481010"/>
          </a:xfrm>
          <a:prstGeom prst="teardrop">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ardrop 18">
            <a:extLst>
              <a:ext uri="{FF2B5EF4-FFF2-40B4-BE49-F238E27FC236}">
                <a16:creationId xmlns:a16="http://schemas.microsoft.com/office/drawing/2014/main" id="{7FA2A821-53CA-754F-967F-F4CD3F819A83}"/>
              </a:ext>
            </a:extLst>
          </p:cNvPr>
          <p:cNvSpPr/>
          <p:nvPr/>
        </p:nvSpPr>
        <p:spPr>
          <a:xfrm rot="12401061">
            <a:off x="5983547" y="2049865"/>
            <a:ext cx="2481010" cy="2481010"/>
          </a:xfrm>
          <a:prstGeom prst="teardrop">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ardrop 23">
            <a:extLst>
              <a:ext uri="{FF2B5EF4-FFF2-40B4-BE49-F238E27FC236}">
                <a16:creationId xmlns:a16="http://schemas.microsoft.com/office/drawing/2014/main" id="{B9CF45CA-D38F-1244-8B1A-AD049D5F59A1}"/>
              </a:ext>
            </a:extLst>
          </p:cNvPr>
          <p:cNvSpPr/>
          <p:nvPr/>
        </p:nvSpPr>
        <p:spPr>
          <a:xfrm rot="18900000">
            <a:off x="4728251" y="3399885"/>
            <a:ext cx="2481010" cy="2481010"/>
          </a:xfrm>
          <a:prstGeom prst="teardrop">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5B88C227-EF3F-9A45-889B-61B22F57374E}"/>
              </a:ext>
            </a:extLst>
          </p:cNvPr>
          <p:cNvSpPr/>
          <p:nvPr/>
        </p:nvSpPr>
        <p:spPr>
          <a:xfrm rot="2700000">
            <a:off x="3376102" y="2049865"/>
            <a:ext cx="2481010" cy="2481010"/>
          </a:xfrm>
          <a:prstGeom prst="teardrop">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D39E55E-4668-5240-83A3-1FECDBA757B2}"/>
              </a:ext>
            </a:extLst>
          </p:cNvPr>
          <p:cNvCxnSpPr/>
          <p:nvPr/>
        </p:nvCxnSpPr>
        <p:spPr>
          <a:xfrm flipV="1">
            <a:off x="6556032" y="503477"/>
            <a:ext cx="1167063" cy="1167063"/>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96A40F8-3DEB-5549-933C-32C67C712F33}"/>
              </a:ext>
            </a:extLst>
          </p:cNvPr>
          <p:cNvCxnSpPr/>
          <p:nvPr/>
        </p:nvCxnSpPr>
        <p:spPr>
          <a:xfrm flipV="1">
            <a:off x="6958222" y="280415"/>
            <a:ext cx="1167063" cy="1167063"/>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0B7513E-3379-6146-8B32-8553CB50C5B8}"/>
              </a:ext>
            </a:extLst>
          </p:cNvPr>
          <p:cNvCxnSpPr/>
          <p:nvPr/>
        </p:nvCxnSpPr>
        <p:spPr>
          <a:xfrm flipV="1">
            <a:off x="6153842" y="687778"/>
            <a:ext cx="1167063" cy="116706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52ECA62-6018-9948-9BB8-8EB265D038D8}"/>
              </a:ext>
            </a:extLst>
          </p:cNvPr>
          <p:cNvCxnSpPr/>
          <p:nvPr/>
        </p:nvCxnSpPr>
        <p:spPr>
          <a:xfrm flipV="1">
            <a:off x="3966626" y="4939946"/>
            <a:ext cx="1167063" cy="1167063"/>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8E5DE39-444D-6040-903E-0FD84B39CAD4}"/>
              </a:ext>
            </a:extLst>
          </p:cNvPr>
          <p:cNvCxnSpPr/>
          <p:nvPr/>
        </p:nvCxnSpPr>
        <p:spPr>
          <a:xfrm flipV="1">
            <a:off x="4368816" y="4716884"/>
            <a:ext cx="1167063" cy="1167063"/>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8C3FA98-4F96-0A4B-986D-AAEA70C7DDDB}"/>
              </a:ext>
            </a:extLst>
          </p:cNvPr>
          <p:cNvCxnSpPr/>
          <p:nvPr/>
        </p:nvCxnSpPr>
        <p:spPr>
          <a:xfrm flipV="1">
            <a:off x="3564436" y="5124247"/>
            <a:ext cx="1167063" cy="116706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Arc 9">
            <a:extLst>
              <a:ext uri="{FF2B5EF4-FFF2-40B4-BE49-F238E27FC236}">
                <a16:creationId xmlns:a16="http://schemas.microsoft.com/office/drawing/2014/main" id="{BF958BDB-C19F-D746-BD06-CACDBEF43AF7}"/>
              </a:ext>
            </a:extLst>
          </p:cNvPr>
          <p:cNvSpPr/>
          <p:nvPr/>
        </p:nvSpPr>
        <p:spPr>
          <a:xfrm>
            <a:off x="6115197" y="1908040"/>
            <a:ext cx="2534019" cy="2534019"/>
          </a:xfrm>
          <a:prstGeom prst="arc">
            <a:avLst>
              <a:gd name="adj1" fmla="val 15581711"/>
              <a:gd name="adj2" fmla="val 2212046"/>
            </a:avLst>
          </a:prstGeom>
          <a:ln w="28575">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DAEEB6D5-18C1-9A42-82CD-2373ADC81ECD}"/>
              </a:ext>
            </a:extLst>
          </p:cNvPr>
          <p:cNvSpPr/>
          <p:nvPr/>
        </p:nvSpPr>
        <p:spPr>
          <a:xfrm rot="12608684">
            <a:off x="3065895" y="2021884"/>
            <a:ext cx="2534019" cy="2534019"/>
          </a:xfrm>
          <a:prstGeom prst="arc">
            <a:avLst>
              <a:gd name="adj1" fmla="val 15581711"/>
              <a:gd name="adj2" fmla="val 2212046"/>
            </a:avLst>
          </a:prstGeom>
          <a:ln w="28575">
            <a:solidFill>
              <a:schemeClr val="accent6"/>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26" name="Picture 2" descr="Analítica, Gráficos, Negocio, Mujer">
            <a:extLst>
              <a:ext uri="{FF2B5EF4-FFF2-40B4-BE49-F238E27FC236}">
                <a16:creationId xmlns:a16="http://schemas.microsoft.com/office/drawing/2014/main" id="{60ABC2A4-60FB-AA40-B3B4-4004E1796E3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696" b="92583" l="8021" r="90000">
                        <a14:foregroundMark x1="19896" y1="9207" x2="22083" y2="8951"/>
                        <a14:foregroundMark x1="9271" y1="76215" x2="8021" y2="72379"/>
                        <a14:foregroundMark x1="19792" y1="92327" x2="23958" y2="92583"/>
                        <a14:foregroundMark x1="23958" y1="92583" x2="30625" y2="90281"/>
                        <a14:foregroundMark x1="30833" y1="90793" x2="30417" y2="87212"/>
                        <a14:foregroundMark x1="11146" y1="91049" x2="10625" y2="90537"/>
                      </a14:backgroundRemoval>
                    </a14:imgEffect>
                  </a14:imgLayer>
                </a14:imgProps>
              </a:ext>
              <a:ext uri="{28A0092B-C50C-407E-A947-70E740481C1C}">
                <a14:useLocalDpi xmlns:a14="http://schemas.microsoft.com/office/drawing/2010/main" val="0"/>
              </a:ext>
            </a:extLst>
          </a:blip>
          <a:srcRect r="65225"/>
          <a:stretch/>
        </p:blipFill>
        <p:spPr bwMode="auto">
          <a:xfrm>
            <a:off x="3143523" y="443785"/>
            <a:ext cx="4527718" cy="5302941"/>
          </a:xfrm>
          <a:prstGeom prst="rect">
            <a:avLst/>
          </a:prstGeom>
          <a:noFill/>
          <a:effectLst>
            <a:outerShdw blurRad="232866" dist="144958" dir="9060000" sx="97614" sy="97614" algn="ctr" rotWithShape="0">
              <a:srgbClr val="000000">
                <a:alpha val="54000"/>
              </a:srgbClr>
            </a:outerShdw>
          </a:effectLst>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A470635E-A929-1D46-9888-04C022060348}"/>
              </a:ext>
            </a:extLst>
          </p:cNvPr>
          <p:cNvGrpSpPr/>
          <p:nvPr/>
        </p:nvGrpSpPr>
        <p:grpSpPr>
          <a:xfrm>
            <a:off x="3667836" y="2398040"/>
            <a:ext cx="2075294" cy="1852970"/>
            <a:chOff x="2448301" y="5037259"/>
            <a:chExt cx="6363248" cy="5681560"/>
          </a:xfrm>
        </p:grpSpPr>
        <p:sp>
          <p:nvSpPr>
            <p:cNvPr id="35" name="Freeform: Shape 144">
              <a:extLst>
                <a:ext uri="{FF2B5EF4-FFF2-40B4-BE49-F238E27FC236}">
                  <a16:creationId xmlns:a16="http://schemas.microsoft.com/office/drawing/2014/main" id="{93260FEC-DC4B-C94E-94F6-0B35413303D8}"/>
                </a:ext>
              </a:extLst>
            </p:cNvPr>
            <p:cNvSpPr/>
            <p:nvPr/>
          </p:nvSpPr>
          <p:spPr>
            <a:xfrm>
              <a:off x="2448301" y="5037259"/>
              <a:ext cx="3199071" cy="5396173"/>
            </a:xfrm>
            <a:custGeom>
              <a:avLst/>
              <a:gdLst/>
              <a:ahLst/>
              <a:cxnLst>
                <a:cxn ang="3cd4">
                  <a:pos x="hc" y="t"/>
                </a:cxn>
                <a:cxn ang="cd2">
                  <a:pos x="l" y="vc"/>
                </a:cxn>
                <a:cxn ang="cd4">
                  <a:pos x="hc" y="b"/>
                </a:cxn>
                <a:cxn ang="0">
                  <a:pos x="r" y="vc"/>
                </a:cxn>
              </a:cxnLst>
              <a:rect l="l" t="t" r="r" b="b"/>
              <a:pathLst>
                <a:path w="2568" h="4331">
                  <a:moveTo>
                    <a:pt x="2568" y="0"/>
                  </a:moveTo>
                  <a:lnTo>
                    <a:pt x="2568" y="4331"/>
                  </a:lnTo>
                  <a:lnTo>
                    <a:pt x="2166" y="4331"/>
                  </a:lnTo>
                  <a:cubicBezTo>
                    <a:pt x="969" y="4331"/>
                    <a:pt x="0" y="3362"/>
                    <a:pt x="0" y="2165"/>
                  </a:cubicBezTo>
                  <a:cubicBezTo>
                    <a:pt x="0" y="969"/>
                    <a:pt x="969" y="0"/>
                    <a:pt x="2166" y="0"/>
                  </a:cubicBezTo>
                  <a:close/>
                </a:path>
              </a:pathLst>
            </a:custGeom>
            <a:solidFill>
              <a:srgbClr val="E6AB0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36" name="Freeform: Shape 145">
              <a:extLst>
                <a:ext uri="{FF2B5EF4-FFF2-40B4-BE49-F238E27FC236}">
                  <a16:creationId xmlns:a16="http://schemas.microsoft.com/office/drawing/2014/main" id="{C4DCA338-7E43-A246-A804-EA9288037688}"/>
                </a:ext>
              </a:extLst>
            </p:cNvPr>
            <p:cNvSpPr/>
            <p:nvPr/>
          </p:nvSpPr>
          <p:spPr>
            <a:xfrm>
              <a:off x="2949282" y="5037259"/>
              <a:ext cx="5397420" cy="5396173"/>
            </a:xfrm>
            <a:custGeom>
              <a:avLst/>
              <a:gdLst/>
              <a:ahLst/>
              <a:cxnLst>
                <a:cxn ang="3cd4">
                  <a:pos x="hc" y="t"/>
                </a:cxn>
                <a:cxn ang="cd2">
                  <a:pos x="l" y="vc"/>
                </a:cxn>
                <a:cxn ang="cd4">
                  <a:pos x="hc" y="b"/>
                </a:cxn>
                <a:cxn ang="0">
                  <a:pos x="r" y="vc"/>
                </a:cxn>
              </a:cxnLst>
              <a:rect l="l" t="t" r="r" b="b"/>
              <a:pathLst>
                <a:path w="4332" h="4331">
                  <a:moveTo>
                    <a:pt x="4332" y="2165"/>
                  </a:moveTo>
                  <a:cubicBezTo>
                    <a:pt x="4332" y="3362"/>
                    <a:pt x="3362" y="4331"/>
                    <a:pt x="2166" y="4331"/>
                  </a:cubicBezTo>
                  <a:cubicBezTo>
                    <a:pt x="970" y="4331"/>
                    <a:pt x="0" y="3362"/>
                    <a:pt x="0" y="2165"/>
                  </a:cubicBezTo>
                  <a:cubicBezTo>
                    <a:pt x="0" y="969"/>
                    <a:pt x="970" y="0"/>
                    <a:pt x="2166" y="0"/>
                  </a:cubicBezTo>
                  <a:cubicBezTo>
                    <a:pt x="3362" y="0"/>
                    <a:pt x="4332" y="969"/>
                    <a:pt x="4332" y="2165"/>
                  </a:cubicBezTo>
                  <a:close/>
                </a:path>
              </a:pathLst>
            </a:custGeom>
            <a:solidFill>
              <a:srgbClr val="FFBF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37" name="Freeform: Shape 146">
              <a:extLst>
                <a:ext uri="{FF2B5EF4-FFF2-40B4-BE49-F238E27FC236}">
                  <a16:creationId xmlns:a16="http://schemas.microsoft.com/office/drawing/2014/main" id="{915ABF95-2120-7B4D-9545-DD478AB90B04}"/>
                </a:ext>
              </a:extLst>
            </p:cNvPr>
            <p:cNvSpPr/>
            <p:nvPr/>
          </p:nvSpPr>
          <p:spPr>
            <a:xfrm>
              <a:off x="4460958" y="6059167"/>
              <a:ext cx="2374064" cy="3331171"/>
            </a:xfrm>
            <a:custGeom>
              <a:avLst/>
              <a:gdLst/>
              <a:ahLst/>
              <a:cxnLst>
                <a:cxn ang="3cd4">
                  <a:pos x="hc" y="t"/>
                </a:cxn>
                <a:cxn ang="cd2">
                  <a:pos x="l" y="vc"/>
                </a:cxn>
                <a:cxn ang="cd4">
                  <a:pos x="hc" y="b"/>
                </a:cxn>
                <a:cxn ang="0">
                  <a:pos x="r" y="vc"/>
                </a:cxn>
              </a:cxnLst>
              <a:rect l="l" t="t" r="r" b="b"/>
              <a:pathLst>
                <a:path w="1906" h="2674">
                  <a:moveTo>
                    <a:pt x="1411" y="1214"/>
                  </a:moveTo>
                  <a:lnTo>
                    <a:pt x="827" y="1214"/>
                  </a:lnTo>
                  <a:lnTo>
                    <a:pt x="242" y="1214"/>
                  </a:lnTo>
                  <a:lnTo>
                    <a:pt x="242" y="962"/>
                  </a:lnTo>
                  <a:lnTo>
                    <a:pt x="242" y="710"/>
                  </a:lnTo>
                  <a:lnTo>
                    <a:pt x="860" y="710"/>
                  </a:lnTo>
                  <a:lnTo>
                    <a:pt x="1478" y="710"/>
                  </a:lnTo>
                  <a:cubicBezTo>
                    <a:pt x="1497" y="710"/>
                    <a:pt x="1514" y="714"/>
                    <a:pt x="1531" y="721"/>
                  </a:cubicBezTo>
                  <a:cubicBezTo>
                    <a:pt x="1547" y="729"/>
                    <a:pt x="1563" y="740"/>
                    <a:pt x="1575" y="753"/>
                  </a:cubicBezTo>
                  <a:cubicBezTo>
                    <a:pt x="1670" y="860"/>
                    <a:pt x="1681" y="975"/>
                    <a:pt x="1642" y="1064"/>
                  </a:cubicBezTo>
                  <a:cubicBezTo>
                    <a:pt x="1603" y="1153"/>
                    <a:pt x="1514" y="1214"/>
                    <a:pt x="1411" y="1214"/>
                  </a:cubicBezTo>
                  <a:close/>
                  <a:moveTo>
                    <a:pt x="1575" y="1920"/>
                  </a:moveTo>
                  <a:cubicBezTo>
                    <a:pt x="1563" y="1934"/>
                    <a:pt x="1547" y="1945"/>
                    <a:pt x="1531" y="1952"/>
                  </a:cubicBezTo>
                  <a:cubicBezTo>
                    <a:pt x="1514" y="1959"/>
                    <a:pt x="1497" y="1964"/>
                    <a:pt x="1478" y="1964"/>
                  </a:cubicBezTo>
                  <a:lnTo>
                    <a:pt x="860" y="1964"/>
                  </a:lnTo>
                  <a:lnTo>
                    <a:pt x="242" y="1964"/>
                  </a:lnTo>
                  <a:lnTo>
                    <a:pt x="242" y="1712"/>
                  </a:lnTo>
                  <a:lnTo>
                    <a:pt x="242" y="1459"/>
                  </a:lnTo>
                  <a:lnTo>
                    <a:pt x="827" y="1459"/>
                  </a:lnTo>
                  <a:lnTo>
                    <a:pt x="1411" y="1459"/>
                  </a:lnTo>
                  <a:cubicBezTo>
                    <a:pt x="1514" y="1459"/>
                    <a:pt x="1603" y="1521"/>
                    <a:pt x="1642" y="1610"/>
                  </a:cubicBezTo>
                  <a:cubicBezTo>
                    <a:pt x="1681" y="1699"/>
                    <a:pt x="1670" y="1814"/>
                    <a:pt x="1575" y="1920"/>
                  </a:cubicBezTo>
                  <a:lnTo>
                    <a:pt x="1735" y="1337"/>
                  </a:lnTo>
                  <a:cubicBezTo>
                    <a:pt x="1826" y="1259"/>
                    <a:pt x="1887" y="1148"/>
                    <a:pt x="1903" y="1023"/>
                  </a:cubicBezTo>
                  <a:cubicBezTo>
                    <a:pt x="1918" y="898"/>
                    <a:pt x="1886" y="758"/>
                    <a:pt x="1789" y="622"/>
                  </a:cubicBezTo>
                  <a:cubicBezTo>
                    <a:pt x="1754" y="574"/>
                    <a:pt x="1708" y="535"/>
                    <a:pt x="1656" y="508"/>
                  </a:cubicBezTo>
                  <a:cubicBezTo>
                    <a:pt x="1604" y="482"/>
                    <a:pt x="1545" y="468"/>
                    <a:pt x="1485" y="468"/>
                  </a:cubicBezTo>
                  <a:lnTo>
                    <a:pt x="1322" y="468"/>
                  </a:lnTo>
                  <a:lnTo>
                    <a:pt x="1158" y="468"/>
                  </a:lnTo>
                  <a:lnTo>
                    <a:pt x="1158" y="234"/>
                  </a:lnTo>
                  <a:lnTo>
                    <a:pt x="1158" y="0"/>
                  </a:lnTo>
                  <a:lnTo>
                    <a:pt x="1028" y="0"/>
                  </a:lnTo>
                  <a:lnTo>
                    <a:pt x="898" y="0"/>
                  </a:lnTo>
                  <a:lnTo>
                    <a:pt x="898" y="234"/>
                  </a:lnTo>
                  <a:lnTo>
                    <a:pt x="898" y="468"/>
                  </a:lnTo>
                  <a:lnTo>
                    <a:pt x="828" y="468"/>
                  </a:lnTo>
                  <a:lnTo>
                    <a:pt x="758" y="468"/>
                  </a:lnTo>
                  <a:lnTo>
                    <a:pt x="758" y="234"/>
                  </a:lnTo>
                  <a:lnTo>
                    <a:pt x="758" y="0"/>
                  </a:lnTo>
                  <a:lnTo>
                    <a:pt x="628" y="0"/>
                  </a:lnTo>
                  <a:lnTo>
                    <a:pt x="497" y="0"/>
                  </a:lnTo>
                  <a:lnTo>
                    <a:pt x="497" y="234"/>
                  </a:lnTo>
                  <a:lnTo>
                    <a:pt x="497" y="468"/>
                  </a:lnTo>
                  <a:lnTo>
                    <a:pt x="249" y="468"/>
                  </a:lnTo>
                  <a:lnTo>
                    <a:pt x="0" y="468"/>
                  </a:lnTo>
                  <a:lnTo>
                    <a:pt x="0" y="842"/>
                  </a:lnTo>
                  <a:lnTo>
                    <a:pt x="0" y="1216"/>
                  </a:lnTo>
                  <a:lnTo>
                    <a:pt x="0" y="1337"/>
                  </a:lnTo>
                  <a:lnTo>
                    <a:pt x="0" y="1458"/>
                  </a:lnTo>
                  <a:lnTo>
                    <a:pt x="0" y="1832"/>
                  </a:lnTo>
                  <a:lnTo>
                    <a:pt x="0" y="2207"/>
                  </a:lnTo>
                  <a:lnTo>
                    <a:pt x="249" y="2207"/>
                  </a:lnTo>
                  <a:lnTo>
                    <a:pt x="497" y="2207"/>
                  </a:lnTo>
                  <a:lnTo>
                    <a:pt x="497" y="2440"/>
                  </a:lnTo>
                  <a:lnTo>
                    <a:pt x="497" y="2674"/>
                  </a:lnTo>
                  <a:lnTo>
                    <a:pt x="628" y="2674"/>
                  </a:lnTo>
                  <a:lnTo>
                    <a:pt x="758" y="2674"/>
                  </a:lnTo>
                  <a:lnTo>
                    <a:pt x="758" y="2440"/>
                  </a:lnTo>
                  <a:lnTo>
                    <a:pt x="758" y="2207"/>
                  </a:lnTo>
                  <a:lnTo>
                    <a:pt x="828" y="2207"/>
                  </a:lnTo>
                  <a:lnTo>
                    <a:pt x="898" y="2207"/>
                  </a:lnTo>
                  <a:lnTo>
                    <a:pt x="898" y="2440"/>
                  </a:lnTo>
                  <a:lnTo>
                    <a:pt x="898" y="2674"/>
                  </a:lnTo>
                  <a:lnTo>
                    <a:pt x="1028" y="2674"/>
                  </a:lnTo>
                  <a:lnTo>
                    <a:pt x="1158" y="2674"/>
                  </a:lnTo>
                  <a:lnTo>
                    <a:pt x="1158" y="2440"/>
                  </a:lnTo>
                  <a:lnTo>
                    <a:pt x="1158" y="2207"/>
                  </a:lnTo>
                  <a:lnTo>
                    <a:pt x="1322" y="2207"/>
                  </a:lnTo>
                  <a:lnTo>
                    <a:pt x="1485" y="2207"/>
                  </a:lnTo>
                  <a:cubicBezTo>
                    <a:pt x="1545" y="2207"/>
                    <a:pt x="1604" y="2192"/>
                    <a:pt x="1656" y="2166"/>
                  </a:cubicBezTo>
                  <a:cubicBezTo>
                    <a:pt x="1708" y="2139"/>
                    <a:pt x="1754" y="2100"/>
                    <a:pt x="1789" y="2052"/>
                  </a:cubicBezTo>
                  <a:cubicBezTo>
                    <a:pt x="1886" y="1916"/>
                    <a:pt x="1918" y="1777"/>
                    <a:pt x="1903" y="1652"/>
                  </a:cubicBezTo>
                  <a:cubicBezTo>
                    <a:pt x="1887" y="1526"/>
                    <a:pt x="1826" y="1416"/>
                    <a:pt x="1735" y="1337"/>
                  </a:cubicBezTo>
                  <a:close/>
                </a:path>
              </a:pathLst>
            </a:custGeom>
            <a:solidFill>
              <a:schemeClr val="accent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38" name="Freeform: Shape 147">
              <a:extLst>
                <a:ext uri="{FF2B5EF4-FFF2-40B4-BE49-F238E27FC236}">
                  <a16:creationId xmlns:a16="http://schemas.microsoft.com/office/drawing/2014/main" id="{D6334F5C-A58B-5640-B3CF-177C46AB9F48}"/>
                </a:ext>
              </a:extLst>
            </p:cNvPr>
            <p:cNvSpPr/>
            <p:nvPr/>
          </p:nvSpPr>
          <p:spPr>
            <a:xfrm>
              <a:off x="4460958" y="6712191"/>
              <a:ext cx="2374064" cy="2678147"/>
            </a:xfrm>
            <a:custGeom>
              <a:avLst/>
              <a:gdLst/>
              <a:ahLst/>
              <a:cxnLst>
                <a:cxn ang="3cd4">
                  <a:pos x="hc" y="t"/>
                </a:cxn>
                <a:cxn ang="cd2">
                  <a:pos x="l" y="vc"/>
                </a:cxn>
                <a:cxn ang="cd4">
                  <a:pos x="hc" y="b"/>
                </a:cxn>
                <a:cxn ang="0">
                  <a:pos x="r" y="vc"/>
                </a:cxn>
              </a:cxnLst>
              <a:rect l="l" t="t" r="r" b="b"/>
              <a:pathLst>
                <a:path w="1906" h="2150">
                  <a:moveTo>
                    <a:pt x="1735" y="813"/>
                  </a:moveTo>
                  <a:cubicBezTo>
                    <a:pt x="1826" y="735"/>
                    <a:pt x="1887" y="624"/>
                    <a:pt x="1903" y="499"/>
                  </a:cubicBezTo>
                  <a:cubicBezTo>
                    <a:pt x="1918" y="374"/>
                    <a:pt x="1886" y="234"/>
                    <a:pt x="1789" y="98"/>
                  </a:cubicBezTo>
                  <a:cubicBezTo>
                    <a:pt x="1775" y="78"/>
                    <a:pt x="1758" y="59"/>
                    <a:pt x="1741" y="43"/>
                  </a:cubicBezTo>
                  <a:cubicBezTo>
                    <a:pt x="1722" y="26"/>
                    <a:pt x="1703" y="12"/>
                    <a:pt x="1683" y="0"/>
                  </a:cubicBezTo>
                  <a:lnTo>
                    <a:pt x="1588" y="93"/>
                  </a:lnTo>
                  <a:lnTo>
                    <a:pt x="1494" y="188"/>
                  </a:lnTo>
                  <a:cubicBezTo>
                    <a:pt x="1510" y="190"/>
                    <a:pt x="1524" y="194"/>
                    <a:pt x="1538" y="201"/>
                  </a:cubicBezTo>
                  <a:cubicBezTo>
                    <a:pt x="1552" y="208"/>
                    <a:pt x="1565" y="218"/>
                    <a:pt x="1575" y="229"/>
                  </a:cubicBezTo>
                  <a:cubicBezTo>
                    <a:pt x="1670" y="336"/>
                    <a:pt x="1681" y="451"/>
                    <a:pt x="1642" y="540"/>
                  </a:cubicBezTo>
                  <a:cubicBezTo>
                    <a:pt x="1603" y="629"/>
                    <a:pt x="1514" y="690"/>
                    <a:pt x="1411" y="690"/>
                  </a:cubicBezTo>
                  <a:lnTo>
                    <a:pt x="1201" y="690"/>
                  </a:lnTo>
                  <a:lnTo>
                    <a:pt x="991" y="690"/>
                  </a:lnTo>
                  <a:lnTo>
                    <a:pt x="869" y="813"/>
                  </a:lnTo>
                  <a:lnTo>
                    <a:pt x="746" y="935"/>
                  </a:lnTo>
                  <a:lnTo>
                    <a:pt x="1078" y="935"/>
                  </a:lnTo>
                  <a:lnTo>
                    <a:pt x="1411" y="935"/>
                  </a:lnTo>
                  <a:cubicBezTo>
                    <a:pt x="1514" y="935"/>
                    <a:pt x="1603" y="997"/>
                    <a:pt x="1642" y="1086"/>
                  </a:cubicBezTo>
                  <a:cubicBezTo>
                    <a:pt x="1681" y="1175"/>
                    <a:pt x="1670" y="1290"/>
                    <a:pt x="1575" y="1396"/>
                  </a:cubicBezTo>
                  <a:cubicBezTo>
                    <a:pt x="1563" y="1410"/>
                    <a:pt x="1547" y="1421"/>
                    <a:pt x="1531" y="1428"/>
                  </a:cubicBezTo>
                  <a:cubicBezTo>
                    <a:pt x="1514" y="1435"/>
                    <a:pt x="1497" y="1440"/>
                    <a:pt x="1478" y="1440"/>
                  </a:cubicBezTo>
                  <a:lnTo>
                    <a:pt x="860" y="1440"/>
                  </a:lnTo>
                  <a:lnTo>
                    <a:pt x="242" y="1440"/>
                  </a:lnTo>
                  <a:lnTo>
                    <a:pt x="242" y="1439"/>
                  </a:lnTo>
                  <a:lnTo>
                    <a:pt x="121" y="1561"/>
                  </a:lnTo>
                  <a:lnTo>
                    <a:pt x="0" y="1682"/>
                  </a:lnTo>
                  <a:lnTo>
                    <a:pt x="0" y="1683"/>
                  </a:lnTo>
                  <a:lnTo>
                    <a:pt x="249" y="1683"/>
                  </a:lnTo>
                  <a:lnTo>
                    <a:pt x="497" y="1683"/>
                  </a:lnTo>
                  <a:lnTo>
                    <a:pt x="497" y="1916"/>
                  </a:lnTo>
                  <a:lnTo>
                    <a:pt x="497" y="2150"/>
                  </a:lnTo>
                  <a:lnTo>
                    <a:pt x="628" y="2150"/>
                  </a:lnTo>
                  <a:lnTo>
                    <a:pt x="758" y="2150"/>
                  </a:lnTo>
                  <a:lnTo>
                    <a:pt x="758" y="1916"/>
                  </a:lnTo>
                  <a:lnTo>
                    <a:pt x="758" y="1683"/>
                  </a:lnTo>
                  <a:lnTo>
                    <a:pt x="828" y="1683"/>
                  </a:lnTo>
                  <a:lnTo>
                    <a:pt x="898" y="1683"/>
                  </a:lnTo>
                  <a:lnTo>
                    <a:pt x="898" y="1916"/>
                  </a:lnTo>
                  <a:lnTo>
                    <a:pt x="898" y="2150"/>
                  </a:lnTo>
                  <a:lnTo>
                    <a:pt x="1028" y="2150"/>
                  </a:lnTo>
                  <a:lnTo>
                    <a:pt x="1158" y="2150"/>
                  </a:lnTo>
                  <a:lnTo>
                    <a:pt x="1158" y="1916"/>
                  </a:lnTo>
                  <a:lnTo>
                    <a:pt x="1158" y="1683"/>
                  </a:lnTo>
                  <a:lnTo>
                    <a:pt x="1322" y="1683"/>
                  </a:lnTo>
                  <a:lnTo>
                    <a:pt x="1485" y="1683"/>
                  </a:lnTo>
                  <a:cubicBezTo>
                    <a:pt x="1545" y="1683"/>
                    <a:pt x="1604" y="1668"/>
                    <a:pt x="1656" y="1642"/>
                  </a:cubicBezTo>
                  <a:cubicBezTo>
                    <a:pt x="1708" y="1615"/>
                    <a:pt x="1754" y="1576"/>
                    <a:pt x="1789" y="1528"/>
                  </a:cubicBezTo>
                  <a:cubicBezTo>
                    <a:pt x="1886" y="1392"/>
                    <a:pt x="1918" y="1253"/>
                    <a:pt x="1903" y="1128"/>
                  </a:cubicBezTo>
                  <a:cubicBezTo>
                    <a:pt x="1887" y="1002"/>
                    <a:pt x="1826" y="892"/>
                    <a:pt x="1735" y="813"/>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39" name="Freeform: Shape 148">
              <a:extLst>
                <a:ext uri="{FF2B5EF4-FFF2-40B4-BE49-F238E27FC236}">
                  <a16:creationId xmlns:a16="http://schemas.microsoft.com/office/drawing/2014/main" id="{9EA56E1C-A3A3-E947-B3AA-852ED6045103}"/>
                </a:ext>
              </a:extLst>
            </p:cNvPr>
            <p:cNvSpPr/>
            <p:nvPr/>
          </p:nvSpPr>
          <p:spPr>
            <a:xfrm>
              <a:off x="2949282" y="5037259"/>
              <a:ext cx="4548738" cy="4548737"/>
            </a:xfrm>
            <a:custGeom>
              <a:avLst/>
              <a:gdLst/>
              <a:ahLst/>
              <a:cxnLst>
                <a:cxn ang="3cd4">
                  <a:pos x="hc" y="t"/>
                </a:cxn>
                <a:cxn ang="cd2">
                  <a:pos x="l" y="vc"/>
                </a:cxn>
                <a:cxn ang="cd4">
                  <a:pos x="hc" y="b"/>
                </a:cxn>
                <a:cxn ang="0">
                  <a:pos x="r" y="vc"/>
                </a:cxn>
              </a:cxnLst>
              <a:rect l="l" t="t" r="r" b="b"/>
              <a:pathLst>
                <a:path w="3651" h="3651">
                  <a:moveTo>
                    <a:pt x="2166" y="0"/>
                  </a:moveTo>
                  <a:cubicBezTo>
                    <a:pt x="970" y="0"/>
                    <a:pt x="0" y="969"/>
                    <a:pt x="0" y="2165"/>
                  </a:cubicBezTo>
                  <a:cubicBezTo>
                    <a:pt x="0" y="2740"/>
                    <a:pt x="224" y="3263"/>
                    <a:pt x="590" y="3651"/>
                  </a:cubicBezTo>
                  <a:lnTo>
                    <a:pt x="3651" y="589"/>
                  </a:lnTo>
                  <a:cubicBezTo>
                    <a:pt x="3264" y="224"/>
                    <a:pt x="2741" y="0"/>
                    <a:pt x="2166" y="0"/>
                  </a:cubicBezTo>
                  <a:close/>
                </a:path>
              </a:pathLst>
            </a:custGeom>
            <a:solidFill>
              <a:srgbClr val="FFFFFF">
                <a:alpha val="20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40" name="Freeform: Shape 149">
              <a:extLst>
                <a:ext uri="{FF2B5EF4-FFF2-40B4-BE49-F238E27FC236}">
                  <a16:creationId xmlns:a16="http://schemas.microsoft.com/office/drawing/2014/main" id="{F124D9EE-312C-F545-A126-D5800293DBF4}"/>
                </a:ext>
              </a:extLst>
            </p:cNvPr>
            <p:cNvSpPr/>
            <p:nvPr/>
          </p:nvSpPr>
          <p:spPr>
            <a:xfrm>
              <a:off x="6539673" y="8504265"/>
              <a:ext cx="1793321" cy="2042570"/>
            </a:xfrm>
            <a:custGeom>
              <a:avLst/>
              <a:gdLst/>
              <a:ahLst/>
              <a:cxnLst>
                <a:cxn ang="3cd4">
                  <a:pos x="hc" y="t"/>
                </a:cxn>
                <a:cxn ang="cd2">
                  <a:pos x="l" y="vc"/>
                </a:cxn>
                <a:cxn ang="cd4">
                  <a:pos x="hc" y="b"/>
                </a:cxn>
                <a:cxn ang="0">
                  <a:pos x="r" y="vc"/>
                </a:cxn>
              </a:cxnLst>
              <a:rect l="l" t="t" r="r" b="b"/>
              <a:pathLst>
                <a:path w="1440" h="1640">
                  <a:moveTo>
                    <a:pt x="1440" y="223"/>
                  </a:moveTo>
                  <a:lnTo>
                    <a:pt x="515" y="1640"/>
                  </a:lnTo>
                  <a:cubicBezTo>
                    <a:pt x="515" y="1640"/>
                    <a:pt x="459" y="1603"/>
                    <a:pt x="383" y="1554"/>
                  </a:cubicBezTo>
                  <a:cubicBezTo>
                    <a:pt x="-8" y="1298"/>
                    <a:pt x="-118" y="774"/>
                    <a:pt x="137" y="383"/>
                  </a:cubicBezTo>
                  <a:cubicBezTo>
                    <a:pt x="393" y="-8"/>
                    <a:pt x="917" y="-118"/>
                    <a:pt x="1308" y="137"/>
                  </a:cubicBezTo>
                  <a:cubicBezTo>
                    <a:pt x="1392" y="192"/>
                    <a:pt x="1440" y="223"/>
                    <a:pt x="1440" y="223"/>
                  </a:cubicBezTo>
                  <a:close/>
                </a:path>
              </a:pathLst>
            </a:custGeom>
            <a:solidFill>
              <a:srgbClr val="E6AB0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41" name="Freeform: Shape 150">
              <a:extLst>
                <a:ext uri="{FF2B5EF4-FFF2-40B4-BE49-F238E27FC236}">
                  <a16:creationId xmlns:a16="http://schemas.microsoft.com/office/drawing/2014/main" id="{EB52D8D1-155D-6741-92CB-83FDA7D77C16}"/>
                </a:ext>
              </a:extLst>
            </p:cNvPr>
            <p:cNvSpPr/>
            <p:nvPr/>
          </p:nvSpPr>
          <p:spPr>
            <a:xfrm>
              <a:off x="6704175" y="8611445"/>
              <a:ext cx="2107374" cy="2107374"/>
            </a:xfrm>
            <a:custGeom>
              <a:avLst/>
              <a:gdLst/>
              <a:ahLst/>
              <a:cxnLst>
                <a:cxn ang="3cd4">
                  <a:pos x="hc" y="t"/>
                </a:cxn>
                <a:cxn ang="cd2">
                  <a:pos x="l" y="vc"/>
                </a:cxn>
                <a:cxn ang="cd4">
                  <a:pos x="hc" y="b"/>
                </a:cxn>
                <a:cxn ang="0">
                  <a:pos x="r" y="vc"/>
                </a:cxn>
              </a:cxnLst>
              <a:rect l="l" t="t" r="r" b="b"/>
              <a:pathLst>
                <a:path w="1692" h="1692">
                  <a:moveTo>
                    <a:pt x="1555" y="1308"/>
                  </a:moveTo>
                  <a:cubicBezTo>
                    <a:pt x="1299" y="1699"/>
                    <a:pt x="775" y="1809"/>
                    <a:pt x="384" y="1554"/>
                  </a:cubicBezTo>
                  <a:cubicBezTo>
                    <a:pt x="-8" y="1298"/>
                    <a:pt x="-118" y="774"/>
                    <a:pt x="138" y="383"/>
                  </a:cubicBezTo>
                  <a:cubicBezTo>
                    <a:pt x="393" y="-8"/>
                    <a:pt x="917" y="-118"/>
                    <a:pt x="1309" y="137"/>
                  </a:cubicBezTo>
                  <a:cubicBezTo>
                    <a:pt x="1700" y="392"/>
                    <a:pt x="1810" y="916"/>
                    <a:pt x="1555" y="1308"/>
                  </a:cubicBezTo>
                  <a:close/>
                </a:path>
              </a:pathLst>
            </a:custGeom>
            <a:solidFill>
              <a:srgbClr val="FFBF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42" name="Freeform: Shape 151">
              <a:extLst>
                <a:ext uri="{FF2B5EF4-FFF2-40B4-BE49-F238E27FC236}">
                  <a16:creationId xmlns:a16="http://schemas.microsoft.com/office/drawing/2014/main" id="{D97E7A35-16B9-8040-8AD5-935920263F34}"/>
                </a:ext>
              </a:extLst>
            </p:cNvPr>
            <p:cNvSpPr/>
            <p:nvPr/>
          </p:nvSpPr>
          <p:spPr>
            <a:xfrm>
              <a:off x="7140355" y="8995283"/>
              <a:ext cx="1150270" cy="1264919"/>
            </a:xfrm>
            <a:custGeom>
              <a:avLst/>
              <a:gdLst/>
              <a:ahLst/>
              <a:cxnLst>
                <a:cxn ang="3cd4">
                  <a:pos x="hc" y="t"/>
                </a:cxn>
                <a:cxn ang="cd2">
                  <a:pos x="l" y="vc"/>
                </a:cxn>
                <a:cxn ang="cd4">
                  <a:pos x="hc" y="b"/>
                </a:cxn>
                <a:cxn ang="0">
                  <a:pos x="r" y="vc"/>
                </a:cxn>
              </a:cxnLst>
              <a:rect l="l" t="t" r="r" b="b"/>
              <a:pathLst>
                <a:path w="924" h="1016">
                  <a:moveTo>
                    <a:pt x="674" y="592"/>
                  </a:moveTo>
                  <a:lnTo>
                    <a:pt x="483" y="468"/>
                  </a:lnTo>
                  <a:lnTo>
                    <a:pt x="292" y="343"/>
                  </a:lnTo>
                  <a:lnTo>
                    <a:pt x="345" y="260"/>
                  </a:lnTo>
                  <a:lnTo>
                    <a:pt x="399" y="178"/>
                  </a:lnTo>
                  <a:lnTo>
                    <a:pt x="602" y="310"/>
                  </a:lnTo>
                  <a:lnTo>
                    <a:pt x="803" y="442"/>
                  </a:lnTo>
                  <a:cubicBezTo>
                    <a:pt x="809" y="446"/>
                    <a:pt x="814" y="450"/>
                    <a:pt x="819" y="457"/>
                  </a:cubicBezTo>
                  <a:cubicBezTo>
                    <a:pt x="822" y="463"/>
                    <a:pt x="825" y="470"/>
                    <a:pt x="826" y="476"/>
                  </a:cubicBezTo>
                  <a:cubicBezTo>
                    <a:pt x="835" y="532"/>
                    <a:pt x="813" y="572"/>
                    <a:pt x="781" y="592"/>
                  </a:cubicBezTo>
                  <a:cubicBezTo>
                    <a:pt x="750" y="613"/>
                    <a:pt x="707" y="615"/>
                    <a:pt x="674" y="592"/>
                  </a:cubicBezTo>
                  <a:close/>
                  <a:moveTo>
                    <a:pt x="577" y="858"/>
                  </a:moveTo>
                  <a:cubicBezTo>
                    <a:pt x="570" y="860"/>
                    <a:pt x="562" y="860"/>
                    <a:pt x="556" y="859"/>
                  </a:cubicBezTo>
                  <a:cubicBezTo>
                    <a:pt x="549" y="858"/>
                    <a:pt x="542" y="856"/>
                    <a:pt x="536" y="852"/>
                  </a:cubicBezTo>
                  <a:lnTo>
                    <a:pt x="334" y="720"/>
                  </a:lnTo>
                  <a:lnTo>
                    <a:pt x="132" y="587"/>
                  </a:lnTo>
                  <a:lnTo>
                    <a:pt x="186" y="505"/>
                  </a:lnTo>
                  <a:lnTo>
                    <a:pt x="240" y="423"/>
                  </a:lnTo>
                  <a:lnTo>
                    <a:pt x="430" y="548"/>
                  </a:lnTo>
                  <a:lnTo>
                    <a:pt x="622" y="673"/>
                  </a:lnTo>
                  <a:cubicBezTo>
                    <a:pt x="655" y="695"/>
                    <a:pt x="671" y="734"/>
                    <a:pt x="665" y="771"/>
                  </a:cubicBezTo>
                  <a:cubicBezTo>
                    <a:pt x="659" y="808"/>
                    <a:pt x="631" y="844"/>
                    <a:pt x="577" y="858"/>
                  </a:cubicBezTo>
                  <a:close/>
                  <a:moveTo>
                    <a:pt x="754" y="701"/>
                  </a:moveTo>
                  <a:cubicBezTo>
                    <a:pt x="800" y="695"/>
                    <a:pt x="844" y="672"/>
                    <a:pt x="876" y="635"/>
                  </a:cubicBezTo>
                  <a:cubicBezTo>
                    <a:pt x="907" y="597"/>
                    <a:pt x="927" y="544"/>
                    <a:pt x="924" y="479"/>
                  </a:cubicBezTo>
                  <a:cubicBezTo>
                    <a:pt x="923" y="456"/>
                    <a:pt x="917" y="433"/>
                    <a:pt x="905" y="413"/>
                  </a:cubicBezTo>
                  <a:cubicBezTo>
                    <a:pt x="893" y="394"/>
                    <a:pt x="877" y="377"/>
                    <a:pt x="858" y="364"/>
                  </a:cubicBezTo>
                  <a:lnTo>
                    <a:pt x="804" y="329"/>
                  </a:lnTo>
                  <a:lnTo>
                    <a:pt x="751" y="294"/>
                  </a:lnTo>
                  <a:lnTo>
                    <a:pt x="801" y="218"/>
                  </a:lnTo>
                  <a:lnTo>
                    <a:pt x="850" y="141"/>
                  </a:lnTo>
                  <a:lnTo>
                    <a:pt x="808" y="113"/>
                  </a:lnTo>
                  <a:lnTo>
                    <a:pt x="766" y="86"/>
                  </a:lnTo>
                  <a:lnTo>
                    <a:pt x="716" y="162"/>
                  </a:lnTo>
                  <a:lnTo>
                    <a:pt x="666" y="238"/>
                  </a:lnTo>
                  <a:lnTo>
                    <a:pt x="643" y="224"/>
                  </a:lnTo>
                  <a:lnTo>
                    <a:pt x="620" y="208"/>
                  </a:lnTo>
                  <a:lnTo>
                    <a:pt x="670" y="132"/>
                  </a:lnTo>
                  <a:lnTo>
                    <a:pt x="720" y="56"/>
                  </a:lnTo>
                  <a:lnTo>
                    <a:pt x="677" y="28"/>
                  </a:lnTo>
                  <a:lnTo>
                    <a:pt x="635" y="0"/>
                  </a:lnTo>
                  <a:lnTo>
                    <a:pt x="585" y="76"/>
                  </a:lnTo>
                  <a:lnTo>
                    <a:pt x="535" y="153"/>
                  </a:lnTo>
                  <a:lnTo>
                    <a:pt x="453" y="99"/>
                  </a:lnTo>
                  <a:lnTo>
                    <a:pt x="372" y="46"/>
                  </a:lnTo>
                  <a:lnTo>
                    <a:pt x="292" y="169"/>
                  </a:lnTo>
                  <a:lnTo>
                    <a:pt x="212" y="292"/>
                  </a:lnTo>
                  <a:lnTo>
                    <a:pt x="186" y="331"/>
                  </a:lnTo>
                  <a:lnTo>
                    <a:pt x="160" y="370"/>
                  </a:lnTo>
                  <a:lnTo>
                    <a:pt x="80" y="493"/>
                  </a:lnTo>
                  <a:lnTo>
                    <a:pt x="0" y="615"/>
                  </a:lnTo>
                  <a:lnTo>
                    <a:pt x="82" y="668"/>
                  </a:lnTo>
                  <a:lnTo>
                    <a:pt x="163" y="721"/>
                  </a:lnTo>
                  <a:lnTo>
                    <a:pt x="114" y="798"/>
                  </a:lnTo>
                  <a:lnTo>
                    <a:pt x="63" y="874"/>
                  </a:lnTo>
                  <a:lnTo>
                    <a:pt x="106" y="903"/>
                  </a:lnTo>
                  <a:lnTo>
                    <a:pt x="148" y="930"/>
                  </a:lnTo>
                  <a:lnTo>
                    <a:pt x="199" y="854"/>
                  </a:lnTo>
                  <a:lnTo>
                    <a:pt x="249" y="777"/>
                  </a:lnTo>
                  <a:lnTo>
                    <a:pt x="271" y="793"/>
                  </a:lnTo>
                  <a:lnTo>
                    <a:pt x="294" y="807"/>
                  </a:lnTo>
                  <a:lnTo>
                    <a:pt x="245" y="884"/>
                  </a:lnTo>
                  <a:lnTo>
                    <a:pt x="194" y="960"/>
                  </a:lnTo>
                  <a:lnTo>
                    <a:pt x="237" y="988"/>
                  </a:lnTo>
                  <a:lnTo>
                    <a:pt x="279" y="1016"/>
                  </a:lnTo>
                  <a:lnTo>
                    <a:pt x="329" y="939"/>
                  </a:lnTo>
                  <a:lnTo>
                    <a:pt x="380" y="863"/>
                  </a:lnTo>
                  <a:lnTo>
                    <a:pt x="433" y="898"/>
                  </a:lnTo>
                  <a:lnTo>
                    <a:pt x="486" y="932"/>
                  </a:lnTo>
                  <a:cubicBezTo>
                    <a:pt x="506" y="945"/>
                    <a:pt x="528" y="953"/>
                    <a:pt x="551" y="956"/>
                  </a:cubicBezTo>
                  <a:cubicBezTo>
                    <a:pt x="573" y="958"/>
                    <a:pt x="597" y="956"/>
                    <a:pt x="619" y="947"/>
                  </a:cubicBezTo>
                  <a:cubicBezTo>
                    <a:pt x="679" y="923"/>
                    <a:pt x="720" y="884"/>
                    <a:pt x="742" y="840"/>
                  </a:cubicBezTo>
                  <a:cubicBezTo>
                    <a:pt x="763" y="796"/>
                    <a:pt x="767" y="747"/>
                    <a:pt x="754" y="701"/>
                  </a:cubicBezTo>
                  <a:close/>
                </a:path>
              </a:pathLst>
            </a:custGeom>
            <a:solidFill>
              <a:schemeClr val="accent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43" name="Freeform: Shape 152">
              <a:extLst>
                <a:ext uri="{FF2B5EF4-FFF2-40B4-BE49-F238E27FC236}">
                  <a16:creationId xmlns:a16="http://schemas.microsoft.com/office/drawing/2014/main" id="{B05D2198-0251-674C-967B-828ED9FAFFFF}"/>
                </a:ext>
              </a:extLst>
            </p:cNvPr>
            <p:cNvSpPr/>
            <p:nvPr/>
          </p:nvSpPr>
          <p:spPr>
            <a:xfrm>
              <a:off x="7140355" y="9523685"/>
              <a:ext cx="1150270" cy="736522"/>
            </a:xfrm>
            <a:custGeom>
              <a:avLst/>
              <a:gdLst/>
              <a:ahLst/>
              <a:cxnLst>
                <a:cxn ang="3cd4">
                  <a:pos x="hc" y="t"/>
                </a:cxn>
                <a:cxn ang="cd2">
                  <a:pos x="l" y="vc"/>
                </a:cxn>
                <a:cxn ang="cd4">
                  <a:pos x="hc" y="b"/>
                </a:cxn>
                <a:cxn ang="0">
                  <a:pos x="r" y="vc"/>
                </a:cxn>
              </a:cxnLst>
              <a:rect l="l" t="t" r="r" b="b"/>
              <a:pathLst>
                <a:path w="924" h="592">
                  <a:moveTo>
                    <a:pt x="754" y="277"/>
                  </a:moveTo>
                  <a:cubicBezTo>
                    <a:pt x="800" y="271"/>
                    <a:pt x="844" y="248"/>
                    <a:pt x="876" y="211"/>
                  </a:cubicBezTo>
                  <a:cubicBezTo>
                    <a:pt x="907" y="173"/>
                    <a:pt x="927" y="120"/>
                    <a:pt x="924" y="55"/>
                  </a:cubicBezTo>
                  <a:cubicBezTo>
                    <a:pt x="924" y="46"/>
                    <a:pt x="922" y="36"/>
                    <a:pt x="920" y="26"/>
                  </a:cubicBezTo>
                  <a:cubicBezTo>
                    <a:pt x="918" y="18"/>
                    <a:pt x="915" y="9"/>
                    <a:pt x="911" y="0"/>
                  </a:cubicBezTo>
                  <a:lnTo>
                    <a:pt x="860" y="11"/>
                  </a:lnTo>
                  <a:lnTo>
                    <a:pt x="808" y="22"/>
                  </a:lnTo>
                  <a:cubicBezTo>
                    <a:pt x="813" y="25"/>
                    <a:pt x="817" y="30"/>
                    <a:pt x="820" y="35"/>
                  </a:cubicBezTo>
                  <a:cubicBezTo>
                    <a:pt x="823" y="41"/>
                    <a:pt x="825" y="46"/>
                    <a:pt x="826" y="52"/>
                  </a:cubicBezTo>
                  <a:cubicBezTo>
                    <a:pt x="835" y="108"/>
                    <a:pt x="813" y="148"/>
                    <a:pt x="781" y="168"/>
                  </a:cubicBezTo>
                  <a:cubicBezTo>
                    <a:pt x="750" y="189"/>
                    <a:pt x="707" y="191"/>
                    <a:pt x="674" y="168"/>
                  </a:cubicBezTo>
                  <a:lnTo>
                    <a:pt x="605" y="123"/>
                  </a:lnTo>
                  <a:lnTo>
                    <a:pt x="536" y="78"/>
                  </a:lnTo>
                  <a:lnTo>
                    <a:pt x="470" y="93"/>
                  </a:lnTo>
                  <a:lnTo>
                    <a:pt x="404" y="106"/>
                  </a:lnTo>
                  <a:lnTo>
                    <a:pt x="513" y="178"/>
                  </a:lnTo>
                  <a:lnTo>
                    <a:pt x="622" y="249"/>
                  </a:lnTo>
                  <a:cubicBezTo>
                    <a:pt x="655" y="271"/>
                    <a:pt x="671" y="310"/>
                    <a:pt x="665" y="347"/>
                  </a:cubicBezTo>
                  <a:cubicBezTo>
                    <a:pt x="659" y="384"/>
                    <a:pt x="631" y="420"/>
                    <a:pt x="577" y="434"/>
                  </a:cubicBezTo>
                  <a:cubicBezTo>
                    <a:pt x="570" y="436"/>
                    <a:pt x="562" y="436"/>
                    <a:pt x="556" y="435"/>
                  </a:cubicBezTo>
                  <a:cubicBezTo>
                    <a:pt x="549" y="434"/>
                    <a:pt x="542" y="432"/>
                    <a:pt x="536" y="428"/>
                  </a:cubicBezTo>
                  <a:lnTo>
                    <a:pt x="334" y="296"/>
                  </a:lnTo>
                  <a:lnTo>
                    <a:pt x="132" y="163"/>
                  </a:lnTo>
                  <a:lnTo>
                    <a:pt x="67" y="177"/>
                  </a:lnTo>
                  <a:lnTo>
                    <a:pt x="0" y="191"/>
                  </a:lnTo>
                  <a:lnTo>
                    <a:pt x="82" y="244"/>
                  </a:lnTo>
                  <a:lnTo>
                    <a:pt x="163" y="297"/>
                  </a:lnTo>
                  <a:lnTo>
                    <a:pt x="114" y="374"/>
                  </a:lnTo>
                  <a:lnTo>
                    <a:pt x="63" y="450"/>
                  </a:lnTo>
                  <a:lnTo>
                    <a:pt x="106" y="479"/>
                  </a:lnTo>
                  <a:lnTo>
                    <a:pt x="148" y="506"/>
                  </a:lnTo>
                  <a:lnTo>
                    <a:pt x="199" y="430"/>
                  </a:lnTo>
                  <a:lnTo>
                    <a:pt x="249" y="353"/>
                  </a:lnTo>
                  <a:lnTo>
                    <a:pt x="271" y="369"/>
                  </a:lnTo>
                  <a:lnTo>
                    <a:pt x="294" y="383"/>
                  </a:lnTo>
                  <a:lnTo>
                    <a:pt x="245" y="460"/>
                  </a:lnTo>
                  <a:lnTo>
                    <a:pt x="194" y="536"/>
                  </a:lnTo>
                  <a:lnTo>
                    <a:pt x="237" y="564"/>
                  </a:lnTo>
                  <a:lnTo>
                    <a:pt x="279" y="592"/>
                  </a:lnTo>
                  <a:lnTo>
                    <a:pt x="329" y="515"/>
                  </a:lnTo>
                  <a:lnTo>
                    <a:pt x="380" y="439"/>
                  </a:lnTo>
                  <a:lnTo>
                    <a:pt x="433" y="474"/>
                  </a:lnTo>
                  <a:lnTo>
                    <a:pt x="486" y="508"/>
                  </a:lnTo>
                  <a:cubicBezTo>
                    <a:pt x="506" y="521"/>
                    <a:pt x="528" y="529"/>
                    <a:pt x="551" y="532"/>
                  </a:cubicBezTo>
                  <a:cubicBezTo>
                    <a:pt x="573" y="534"/>
                    <a:pt x="597" y="532"/>
                    <a:pt x="619" y="523"/>
                  </a:cubicBezTo>
                  <a:cubicBezTo>
                    <a:pt x="679" y="499"/>
                    <a:pt x="720" y="460"/>
                    <a:pt x="742" y="416"/>
                  </a:cubicBezTo>
                  <a:cubicBezTo>
                    <a:pt x="763" y="372"/>
                    <a:pt x="767" y="323"/>
                    <a:pt x="754" y="277"/>
                  </a:cubicBez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sp>
          <p:nvSpPr>
            <p:cNvPr id="44" name="Freeform: Shape 153">
              <a:extLst>
                <a:ext uri="{FF2B5EF4-FFF2-40B4-BE49-F238E27FC236}">
                  <a16:creationId xmlns:a16="http://schemas.microsoft.com/office/drawing/2014/main" id="{D2AA010E-FECE-4146-B45C-558656E72D35}"/>
                </a:ext>
              </a:extLst>
            </p:cNvPr>
            <p:cNvSpPr/>
            <p:nvPr/>
          </p:nvSpPr>
          <p:spPr>
            <a:xfrm>
              <a:off x="6704175" y="8611445"/>
              <a:ext cx="2078711" cy="1238752"/>
            </a:xfrm>
            <a:custGeom>
              <a:avLst/>
              <a:gdLst/>
              <a:ahLst/>
              <a:cxnLst>
                <a:cxn ang="3cd4">
                  <a:pos x="hc" y="t"/>
                </a:cxn>
                <a:cxn ang="cd2">
                  <a:pos x="l" y="vc"/>
                </a:cxn>
                <a:cxn ang="cd4">
                  <a:pos x="hc" y="b"/>
                </a:cxn>
                <a:cxn ang="0">
                  <a:pos x="r" y="vc"/>
                </a:cxn>
              </a:cxnLst>
              <a:rect l="l" t="t" r="r" b="b"/>
              <a:pathLst>
                <a:path w="1669" h="995">
                  <a:moveTo>
                    <a:pt x="1309" y="137"/>
                  </a:moveTo>
                  <a:cubicBezTo>
                    <a:pt x="917" y="-118"/>
                    <a:pt x="393" y="-8"/>
                    <a:pt x="138" y="383"/>
                  </a:cubicBezTo>
                  <a:cubicBezTo>
                    <a:pt x="15" y="571"/>
                    <a:pt x="-23" y="790"/>
                    <a:pt x="13" y="995"/>
                  </a:cubicBezTo>
                  <a:lnTo>
                    <a:pt x="1669" y="647"/>
                  </a:lnTo>
                  <a:cubicBezTo>
                    <a:pt x="1620" y="445"/>
                    <a:pt x="1497" y="260"/>
                    <a:pt x="1309" y="137"/>
                  </a:cubicBezTo>
                  <a:close/>
                </a:path>
              </a:pathLst>
            </a:custGeom>
            <a:solidFill>
              <a:srgbClr val="FFFFFF">
                <a:alpha val="20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Poppins" panose="00000500000000000000" pitchFamily="2" charset="0"/>
                <a:ea typeface="Microsoft YaHei" pitchFamily="2"/>
                <a:cs typeface="Lucida Sans" pitchFamily="2"/>
              </a:endParaRPr>
            </a:p>
          </p:txBody>
        </p:sp>
      </p:grpSp>
      <p:sp>
        <p:nvSpPr>
          <p:cNvPr id="45" name="Arc 44">
            <a:extLst>
              <a:ext uri="{FF2B5EF4-FFF2-40B4-BE49-F238E27FC236}">
                <a16:creationId xmlns:a16="http://schemas.microsoft.com/office/drawing/2014/main" id="{7C7FD235-5199-ED47-BBE4-0A085D8B5CE9}"/>
              </a:ext>
            </a:extLst>
          </p:cNvPr>
          <p:cNvSpPr/>
          <p:nvPr/>
        </p:nvSpPr>
        <p:spPr>
          <a:xfrm>
            <a:off x="5986748" y="2212223"/>
            <a:ext cx="2187245" cy="2187245"/>
          </a:xfrm>
          <a:prstGeom prst="arc">
            <a:avLst>
              <a:gd name="adj1" fmla="val 15581711"/>
              <a:gd name="adj2" fmla="val 2212046"/>
            </a:avLst>
          </a:prstGeom>
          <a:ln w="31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B6E8A28B-4658-3742-9F90-A3F6FF25C633}"/>
              </a:ext>
            </a:extLst>
          </p:cNvPr>
          <p:cNvCxnSpPr/>
          <p:nvPr/>
        </p:nvCxnSpPr>
        <p:spPr>
          <a:xfrm flipV="1">
            <a:off x="2861263" y="4750491"/>
            <a:ext cx="1167063" cy="1167063"/>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072442FA-F861-7348-9C21-E93D4EECA0C9}"/>
              </a:ext>
            </a:extLst>
          </p:cNvPr>
          <p:cNvSpPr txBox="1"/>
          <p:nvPr/>
        </p:nvSpPr>
        <p:spPr>
          <a:xfrm>
            <a:off x="2406099" y="4726525"/>
            <a:ext cx="6674061" cy="1200329"/>
          </a:xfrm>
          <a:prstGeom prst="rect">
            <a:avLst/>
          </a:prstGeom>
          <a:noFill/>
        </p:spPr>
        <p:txBody>
          <a:bodyPr wrap="square" rtlCol="0">
            <a:spAutoFit/>
          </a:bodyPr>
          <a:lstStyle/>
          <a:p>
            <a:pPr algn="ctr"/>
            <a:r>
              <a:rPr lang="en-US" sz="3600" b="1" dirty="0">
                <a:solidFill>
                  <a:schemeClr val="bg1"/>
                </a:solidFill>
                <a:effectLst>
                  <a:outerShdw blurRad="50800" dist="50800" dir="5400000" algn="ctr" rotWithShape="0">
                    <a:srgbClr val="000000">
                      <a:alpha val="73000"/>
                    </a:srgbClr>
                  </a:outerShdw>
                </a:effectLst>
                <a:latin typeface="Montserrat ExtraBold" pitchFamily="2" charset="77"/>
              </a:rPr>
              <a:t>CRYPTOCURRENCY</a:t>
            </a:r>
          </a:p>
          <a:p>
            <a:pPr algn="ctr"/>
            <a:r>
              <a:rPr lang="en-US" sz="3600" b="1" dirty="0">
                <a:solidFill>
                  <a:schemeClr val="accent3">
                    <a:lumMod val="20000"/>
                    <a:lumOff val="80000"/>
                  </a:schemeClr>
                </a:solidFill>
                <a:effectLst>
                  <a:outerShdw blurRad="50800" dist="50800" dir="5400000" algn="ctr" rotWithShape="0">
                    <a:srgbClr val="000000">
                      <a:alpha val="73000"/>
                    </a:srgbClr>
                  </a:outerShdw>
                </a:effectLst>
                <a:latin typeface="Montserrat ExtraBold" pitchFamily="2" charset="77"/>
              </a:rPr>
              <a:t>POWERPOINT</a:t>
            </a:r>
            <a:r>
              <a:rPr lang="en-US" sz="3600" b="1" dirty="0">
                <a:solidFill>
                  <a:schemeClr val="bg1"/>
                </a:solidFill>
                <a:effectLst>
                  <a:outerShdw blurRad="50800" dist="50800" dir="5400000" algn="ctr" rotWithShape="0">
                    <a:srgbClr val="000000">
                      <a:alpha val="73000"/>
                    </a:srgbClr>
                  </a:outerShdw>
                </a:effectLst>
                <a:latin typeface="Montserrat ExtraBold" pitchFamily="2" charset="77"/>
              </a:rPr>
              <a:t> </a:t>
            </a:r>
            <a:r>
              <a:rPr lang="en-US" sz="3600" b="1" dirty="0">
                <a:solidFill>
                  <a:schemeClr val="accent1">
                    <a:lumMod val="20000"/>
                    <a:lumOff val="80000"/>
                  </a:schemeClr>
                </a:solidFill>
                <a:effectLst>
                  <a:outerShdw blurRad="50800" dist="50800" dir="5400000" algn="ctr" rotWithShape="0">
                    <a:srgbClr val="000000">
                      <a:alpha val="73000"/>
                    </a:srgbClr>
                  </a:outerShdw>
                </a:effectLst>
                <a:latin typeface="Montserrat ExtraBold" pitchFamily="2" charset="77"/>
              </a:rPr>
              <a:t>TEMPLATE</a:t>
            </a:r>
          </a:p>
        </p:txBody>
      </p:sp>
      <p:sp>
        <p:nvSpPr>
          <p:cNvPr id="49" name="TextBox 48">
            <a:extLst>
              <a:ext uri="{FF2B5EF4-FFF2-40B4-BE49-F238E27FC236}">
                <a16:creationId xmlns:a16="http://schemas.microsoft.com/office/drawing/2014/main" id="{5C15F490-B738-F44C-8B1C-10148C28927B}"/>
              </a:ext>
            </a:extLst>
          </p:cNvPr>
          <p:cNvSpPr txBox="1"/>
          <p:nvPr/>
        </p:nvSpPr>
        <p:spPr>
          <a:xfrm>
            <a:off x="2399795" y="5928989"/>
            <a:ext cx="7069697" cy="369332"/>
          </a:xfrm>
          <a:prstGeom prst="rect">
            <a:avLst/>
          </a:prstGeom>
          <a:noFill/>
        </p:spPr>
        <p:txBody>
          <a:bodyPr wrap="square" rtlCol="0">
            <a:spAutoFit/>
          </a:bodyPr>
          <a:lstStyle/>
          <a:p>
            <a:pPr algn="ctr"/>
            <a:r>
              <a:rPr lang="en-US" dirty="0" err="1">
                <a:solidFill>
                  <a:schemeClr val="accent3">
                    <a:lumMod val="20000"/>
                    <a:lumOff val="80000"/>
                  </a:schemeClr>
                </a:solidFill>
              </a:rPr>
              <a:t>www.ppthemes.com</a:t>
            </a:r>
            <a:r>
              <a:rPr lang="en-US" dirty="0">
                <a:solidFill>
                  <a:schemeClr val="accent3">
                    <a:lumMod val="20000"/>
                    <a:lumOff val="80000"/>
                  </a:schemeClr>
                </a:solidFill>
              </a:rPr>
              <a:t> </a:t>
            </a:r>
          </a:p>
        </p:txBody>
      </p:sp>
      <p:grpSp>
        <p:nvGrpSpPr>
          <p:cNvPr id="52" name="Group 51">
            <a:extLst>
              <a:ext uri="{FF2B5EF4-FFF2-40B4-BE49-F238E27FC236}">
                <a16:creationId xmlns:a16="http://schemas.microsoft.com/office/drawing/2014/main" id="{84B17313-CA86-434D-825E-9CF9DC35D7BF}"/>
              </a:ext>
            </a:extLst>
          </p:cNvPr>
          <p:cNvGrpSpPr/>
          <p:nvPr/>
        </p:nvGrpSpPr>
        <p:grpSpPr>
          <a:xfrm>
            <a:off x="237678" y="400953"/>
            <a:ext cx="2218653" cy="2404228"/>
            <a:chOff x="237678" y="400953"/>
            <a:chExt cx="2218653" cy="2404228"/>
          </a:xfrm>
        </p:grpSpPr>
        <p:cxnSp>
          <p:nvCxnSpPr>
            <p:cNvPr id="51" name="Straight Connector 50">
              <a:extLst>
                <a:ext uri="{FF2B5EF4-FFF2-40B4-BE49-F238E27FC236}">
                  <a16:creationId xmlns:a16="http://schemas.microsoft.com/office/drawing/2014/main" id="{26ABB00A-092F-8E4B-BAD8-20539851EEB2}"/>
                </a:ext>
              </a:extLst>
            </p:cNvPr>
            <p:cNvCxnSpPr/>
            <p:nvPr/>
          </p:nvCxnSpPr>
          <p:spPr>
            <a:xfrm flipV="1">
              <a:off x="237678" y="685988"/>
              <a:ext cx="1710468" cy="1710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712F21E-7E4C-114A-B7ED-FCA77A14E418}"/>
                </a:ext>
              </a:extLst>
            </p:cNvPr>
            <p:cNvCxnSpPr/>
            <p:nvPr/>
          </p:nvCxnSpPr>
          <p:spPr>
            <a:xfrm flipV="1">
              <a:off x="745863" y="400953"/>
              <a:ext cx="1710468" cy="1710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8825A71-D31C-3C42-8012-D82A3769CD63}"/>
                </a:ext>
              </a:extLst>
            </p:cNvPr>
            <p:cNvCxnSpPr/>
            <p:nvPr/>
          </p:nvCxnSpPr>
          <p:spPr>
            <a:xfrm flipV="1">
              <a:off x="340452" y="1094713"/>
              <a:ext cx="1710468" cy="171046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01B27E2B-1E9C-1C40-B5A3-D774D778F5DB}"/>
              </a:ext>
            </a:extLst>
          </p:cNvPr>
          <p:cNvGrpSpPr/>
          <p:nvPr/>
        </p:nvGrpSpPr>
        <p:grpSpPr>
          <a:xfrm>
            <a:off x="355020" y="3702781"/>
            <a:ext cx="2218653" cy="2404228"/>
            <a:chOff x="237678" y="400953"/>
            <a:chExt cx="2218653" cy="2404228"/>
          </a:xfrm>
        </p:grpSpPr>
        <p:cxnSp>
          <p:nvCxnSpPr>
            <p:cNvPr id="57" name="Straight Connector 56">
              <a:extLst>
                <a:ext uri="{FF2B5EF4-FFF2-40B4-BE49-F238E27FC236}">
                  <a16:creationId xmlns:a16="http://schemas.microsoft.com/office/drawing/2014/main" id="{BD896190-8DCE-9142-A84A-9D293971D5FE}"/>
                </a:ext>
              </a:extLst>
            </p:cNvPr>
            <p:cNvCxnSpPr/>
            <p:nvPr/>
          </p:nvCxnSpPr>
          <p:spPr>
            <a:xfrm flipV="1">
              <a:off x="237678" y="685988"/>
              <a:ext cx="1710468" cy="1710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B6CD6AD-3DA4-3E44-9ACD-FFC4DB3C666E}"/>
                </a:ext>
              </a:extLst>
            </p:cNvPr>
            <p:cNvCxnSpPr/>
            <p:nvPr/>
          </p:nvCxnSpPr>
          <p:spPr>
            <a:xfrm flipV="1">
              <a:off x="745863" y="400953"/>
              <a:ext cx="1710468" cy="1710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35AA52D-0C54-354E-89EA-785F74036E28}"/>
                </a:ext>
              </a:extLst>
            </p:cNvPr>
            <p:cNvCxnSpPr/>
            <p:nvPr/>
          </p:nvCxnSpPr>
          <p:spPr>
            <a:xfrm flipV="1">
              <a:off x="340452" y="1094713"/>
              <a:ext cx="1710468" cy="171046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98085779-B8AC-4B4E-A835-E20DCB8CF1B8}"/>
              </a:ext>
            </a:extLst>
          </p:cNvPr>
          <p:cNvGrpSpPr/>
          <p:nvPr/>
        </p:nvGrpSpPr>
        <p:grpSpPr>
          <a:xfrm>
            <a:off x="9721243" y="3974882"/>
            <a:ext cx="2218653" cy="2404228"/>
            <a:chOff x="237678" y="400953"/>
            <a:chExt cx="2218653" cy="2404228"/>
          </a:xfrm>
        </p:grpSpPr>
        <p:cxnSp>
          <p:nvCxnSpPr>
            <p:cNvPr id="61" name="Straight Connector 60">
              <a:extLst>
                <a:ext uri="{FF2B5EF4-FFF2-40B4-BE49-F238E27FC236}">
                  <a16:creationId xmlns:a16="http://schemas.microsoft.com/office/drawing/2014/main" id="{809015A8-D067-7546-B2A7-E0A0C9769628}"/>
                </a:ext>
              </a:extLst>
            </p:cNvPr>
            <p:cNvCxnSpPr/>
            <p:nvPr/>
          </p:nvCxnSpPr>
          <p:spPr>
            <a:xfrm flipV="1">
              <a:off x="237678" y="685988"/>
              <a:ext cx="1710468" cy="1710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94014F0-D71C-894A-B2D1-2CF816B915DC}"/>
                </a:ext>
              </a:extLst>
            </p:cNvPr>
            <p:cNvCxnSpPr/>
            <p:nvPr/>
          </p:nvCxnSpPr>
          <p:spPr>
            <a:xfrm flipV="1">
              <a:off x="745863" y="400953"/>
              <a:ext cx="1710468" cy="1710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67220A3-55C7-2146-96D2-6DBC8FB753E8}"/>
                </a:ext>
              </a:extLst>
            </p:cNvPr>
            <p:cNvCxnSpPr/>
            <p:nvPr/>
          </p:nvCxnSpPr>
          <p:spPr>
            <a:xfrm flipV="1">
              <a:off x="340452" y="1094713"/>
              <a:ext cx="1710468" cy="171046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693FD0ED-B691-AF44-99C2-648E24391FDA}"/>
              </a:ext>
            </a:extLst>
          </p:cNvPr>
          <p:cNvGrpSpPr/>
          <p:nvPr/>
        </p:nvGrpSpPr>
        <p:grpSpPr>
          <a:xfrm>
            <a:off x="9113747" y="785327"/>
            <a:ext cx="2218653" cy="2404228"/>
            <a:chOff x="237678" y="400953"/>
            <a:chExt cx="2218653" cy="2404228"/>
          </a:xfrm>
        </p:grpSpPr>
        <p:cxnSp>
          <p:nvCxnSpPr>
            <p:cNvPr id="65" name="Straight Connector 64">
              <a:extLst>
                <a:ext uri="{FF2B5EF4-FFF2-40B4-BE49-F238E27FC236}">
                  <a16:creationId xmlns:a16="http://schemas.microsoft.com/office/drawing/2014/main" id="{E6FA212B-4AD1-2541-94F6-48F4D98057C6}"/>
                </a:ext>
              </a:extLst>
            </p:cNvPr>
            <p:cNvCxnSpPr/>
            <p:nvPr/>
          </p:nvCxnSpPr>
          <p:spPr>
            <a:xfrm flipV="1">
              <a:off x="237678" y="685988"/>
              <a:ext cx="1710468" cy="1710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CA738F7-6241-6644-B9A3-FC448F8A3F94}"/>
                </a:ext>
              </a:extLst>
            </p:cNvPr>
            <p:cNvCxnSpPr/>
            <p:nvPr/>
          </p:nvCxnSpPr>
          <p:spPr>
            <a:xfrm flipV="1">
              <a:off x="745863" y="400953"/>
              <a:ext cx="1710468" cy="1710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73C1D85-4D3F-FE4E-8CAB-A519ECFFD259}"/>
                </a:ext>
              </a:extLst>
            </p:cNvPr>
            <p:cNvCxnSpPr/>
            <p:nvPr/>
          </p:nvCxnSpPr>
          <p:spPr>
            <a:xfrm flipV="1">
              <a:off x="340452" y="1094713"/>
              <a:ext cx="1710468" cy="171046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52869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2">
            <a:extLst>
              <a:ext uri="{FF2B5EF4-FFF2-40B4-BE49-F238E27FC236}">
                <a16:creationId xmlns:a16="http://schemas.microsoft.com/office/drawing/2014/main" id="{E2B494BB-9191-4A4B-92B0-1A5DF13B1BE6}"/>
              </a:ext>
            </a:extLst>
          </p:cNvPr>
          <p:cNvSpPr>
            <a:spLocks noChangeArrowheads="1"/>
          </p:cNvSpPr>
          <p:nvPr/>
        </p:nvSpPr>
        <p:spPr bwMode="auto">
          <a:xfrm>
            <a:off x="2758974" y="2256237"/>
            <a:ext cx="1494109" cy="2529547"/>
          </a:xfrm>
          <a:custGeom>
            <a:avLst/>
            <a:gdLst>
              <a:gd name="T0" fmla="*/ 0 w 2398"/>
              <a:gd name="T1" fmla="*/ 4062 h 4063"/>
              <a:gd name="T2" fmla="*/ 641 w 2398"/>
              <a:gd name="T3" fmla="*/ 4062 h 4063"/>
              <a:gd name="T4" fmla="*/ 641 w 2398"/>
              <a:gd name="T5" fmla="*/ 4062 h 4063"/>
              <a:gd name="T6" fmla="*/ 1198 w 2398"/>
              <a:gd name="T7" fmla="*/ 3505 h 4063"/>
              <a:gd name="T8" fmla="*/ 1198 w 2398"/>
              <a:gd name="T9" fmla="*/ 557 h 4063"/>
              <a:gd name="T10" fmla="*/ 1198 w 2398"/>
              <a:gd name="T11" fmla="*/ 557 h 4063"/>
              <a:gd name="T12" fmla="*/ 1755 w 2398"/>
              <a:gd name="T13" fmla="*/ 0 h 4063"/>
              <a:gd name="T14" fmla="*/ 2397 w 2398"/>
              <a:gd name="T15" fmla="*/ 0 h 40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8" h="4063">
                <a:moveTo>
                  <a:pt x="0" y="4062"/>
                </a:moveTo>
                <a:lnTo>
                  <a:pt x="641" y="4062"/>
                </a:lnTo>
                <a:lnTo>
                  <a:pt x="641" y="4062"/>
                </a:lnTo>
                <a:cubicBezTo>
                  <a:pt x="948" y="4062"/>
                  <a:pt x="1198" y="3813"/>
                  <a:pt x="1198" y="3505"/>
                </a:cubicBezTo>
                <a:lnTo>
                  <a:pt x="1198" y="557"/>
                </a:lnTo>
                <a:lnTo>
                  <a:pt x="1198" y="557"/>
                </a:lnTo>
                <a:cubicBezTo>
                  <a:pt x="1198" y="250"/>
                  <a:pt x="1448" y="0"/>
                  <a:pt x="1755" y="0"/>
                </a:cubicBezTo>
                <a:lnTo>
                  <a:pt x="2397" y="0"/>
                </a:lnTo>
              </a:path>
            </a:pathLst>
          </a:custGeom>
          <a:noFill/>
          <a:ln w="381000" cap="flat">
            <a:solidFill>
              <a:schemeClr val="accent2">
                <a:lumMod val="50000"/>
                <a:alpha val="1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17" name="Freeform 3">
            <a:extLst>
              <a:ext uri="{FF2B5EF4-FFF2-40B4-BE49-F238E27FC236}">
                <a16:creationId xmlns:a16="http://schemas.microsoft.com/office/drawing/2014/main" id="{0A100D9A-27CB-F849-9EA2-B095ED88577E}"/>
              </a:ext>
            </a:extLst>
          </p:cNvPr>
          <p:cNvSpPr>
            <a:spLocks noChangeArrowheads="1"/>
          </p:cNvSpPr>
          <p:nvPr/>
        </p:nvSpPr>
        <p:spPr bwMode="auto">
          <a:xfrm>
            <a:off x="5478031" y="2256237"/>
            <a:ext cx="1494109" cy="2529547"/>
          </a:xfrm>
          <a:custGeom>
            <a:avLst/>
            <a:gdLst>
              <a:gd name="T0" fmla="*/ 2396 w 2397"/>
              <a:gd name="T1" fmla="*/ 4062 h 4063"/>
              <a:gd name="T2" fmla="*/ 1754 w 2397"/>
              <a:gd name="T3" fmla="*/ 4062 h 4063"/>
              <a:gd name="T4" fmla="*/ 1754 w 2397"/>
              <a:gd name="T5" fmla="*/ 4062 h 4063"/>
              <a:gd name="T6" fmla="*/ 1197 w 2397"/>
              <a:gd name="T7" fmla="*/ 3505 h 4063"/>
              <a:gd name="T8" fmla="*/ 1197 w 2397"/>
              <a:gd name="T9" fmla="*/ 557 h 4063"/>
              <a:gd name="T10" fmla="*/ 1197 w 2397"/>
              <a:gd name="T11" fmla="*/ 557 h 4063"/>
              <a:gd name="T12" fmla="*/ 641 w 2397"/>
              <a:gd name="T13" fmla="*/ 0 h 4063"/>
              <a:gd name="T14" fmla="*/ 0 w 2397"/>
              <a:gd name="T15" fmla="*/ 0 h 40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7" h="4063">
                <a:moveTo>
                  <a:pt x="2396" y="4062"/>
                </a:moveTo>
                <a:lnTo>
                  <a:pt x="1754" y="4062"/>
                </a:lnTo>
                <a:lnTo>
                  <a:pt x="1754" y="4062"/>
                </a:lnTo>
                <a:cubicBezTo>
                  <a:pt x="1446" y="4062"/>
                  <a:pt x="1197" y="3813"/>
                  <a:pt x="1197" y="3505"/>
                </a:cubicBezTo>
                <a:lnTo>
                  <a:pt x="1197" y="557"/>
                </a:lnTo>
                <a:lnTo>
                  <a:pt x="1197" y="557"/>
                </a:lnTo>
                <a:cubicBezTo>
                  <a:pt x="1197" y="250"/>
                  <a:pt x="948" y="0"/>
                  <a:pt x="641" y="0"/>
                </a:cubicBezTo>
                <a:lnTo>
                  <a:pt x="0" y="0"/>
                </a:lnTo>
              </a:path>
            </a:pathLst>
          </a:custGeom>
          <a:noFill/>
          <a:ln w="381000" cap="flat">
            <a:solidFill>
              <a:schemeClr val="accent2">
                <a:lumMod val="50000"/>
                <a:alpha val="1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18" name="Freeform 4">
            <a:extLst>
              <a:ext uri="{FF2B5EF4-FFF2-40B4-BE49-F238E27FC236}">
                <a16:creationId xmlns:a16="http://schemas.microsoft.com/office/drawing/2014/main" id="{6EF5F0E9-F861-C647-A24B-FBCFBFDA9195}"/>
              </a:ext>
            </a:extLst>
          </p:cNvPr>
          <p:cNvSpPr>
            <a:spLocks noChangeArrowheads="1"/>
          </p:cNvSpPr>
          <p:nvPr/>
        </p:nvSpPr>
        <p:spPr bwMode="auto">
          <a:xfrm>
            <a:off x="8194342" y="2256237"/>
            <a:ext cx="1494109" cy="2529547"/>
          </a:xfrm>
          <a:custGeom>
            <a:avLst/>
            <a:gdLst>
              <a:gd name="T0" fmla="*/ 0 w 2398"/>
              <a:gd name="T1" fmla="*/ 4062 h 4063"/>
              <a:gd name="T2" fmla="*/ 641 w 2398"/>
              <a:gd name="T3" fmla="*/ 4062 h 4063"/>
              <a:gd name="T4" fmla="*/ 641 w 2398"/>
              <a:gd name="T5" fmla="*/ 4062 h 4063"/>
              <a:gd name="T6" fmla="*/ 1198 w 2398"/>
              <a:gd name="T7" fmla="*/ 3505 h 4063"/>
              <a:gd name="T8" fmla="*/ 1198 w 2398"/>
              <a:gd name="T9" fmla="*/ 557 h 4063"/>
              <a:gd name="T10" fmla="*/ 1198 w 2398"/>
              <a:gd name="T11" fmla="*/ 557 h 4063"/>
              <a:gd name="T12" fmla="*/ 1755 w 2398"/>
              <a:gd name="T13" fmla="*/ 0 h 4063"/>
              <a:gd name="T14" fmla="*/ 2397 w 2398"/>
              <a:gd name="T15" fmla="*/ 0 h 40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8" h="4063">
                <a:moveTo>
                  <a:pt x="0" y="4062"/>
                </a:moveTo>
                <a:lnTo>
                  <a:pt x="641" y="4062"/>
                </a:lnTo>
                <a:lnTo>
                  <a:pt x="641" y="4062"/>
                </a:lnTo>
                <a:cubicBezTo>
                  <a:pt x="948" y="4062"/>
                  <a:pt x="1198" y="3813"/>
                  <a:pt x="1198" y="3505"/>
                </a:cubicBezTo>
                <a:lnTo>
                  <a:pt x="1198" y="557"/>
                </a:lnTo>
                <a:lnTo>
                  <a:pt x="1198" y="557"/>
                </a:lnTo>
                <a:cubicBezTo>
                  <a:pt x="1198" y="250"/>
                  <a:pt x="1447" y="0"/>
                  <a:pt x="1755" y="0"/>
                </a:cubicBezTo>
                <a:lnTo>
                  <a:pt x="2397" y="0"/>
                </a:lnTo>
              </a:path>
            </a:pathLst>
          </a:custGeom>
          <a:noFill/>
          <a:ln w="381000" cap="flat">
            <a:solidFill>
              <a:schemeClr val="accent2">
                <a:lumMod val="50000"/>
                <a:alpha val="1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19" name="Freeform 128">
            <a:extLst>
              <a:ext uri="{FF2B5EF4-FFF2-40B4-BE49-F238E27FC236}">
                <a16:creationId xmlns:a16="http://schemas.microsoft.com/office/drawing/2014/main" id="{A2300674-BEC5-1442-93C6-CF120D2A3D97}"/>
              </a:ext>
            </a:extLst>
          </p:cNvPr>
          <p:cNvSpPr>
            <a:spLocks noChangeArrowheads="1"/>
          </p:cNvSpPr>
          <p:nvPr/>
        </p:nvSpPr>
        <p:spPr bwMode="auto">
          <a:xfrm>
            <a:off x="1536770" y="4173311"/>
            <a:ext cx="1224950" cy="1224950"/>
          </a:xfrm>
          <a:custGeom>
            <a:avLst/>
            <a:gdLst>
              <a:gd name="T0" fmla="*/ 1966 w 1967"/>
              <a:gd name="T1" fmla="*/ 982 h 1966"/>
              <a:gd name="T2" fmla="*/ 1966 w 1967"/>
              <a:gd name="T3" fmla="*/ 982 h 1966"/>
              <a:gd name="T4" fmla="*/ 983 w 1967"/>
              <a:gd name="T5" fmla="*/ 1965 h 1966"/>
              <a:gd name="T6" fmla="*/ 983 w 1967"/>
              <a:gd name="T7" fmla="*/ 1965 h 1966"/>
              <a:gd name="T8" fmla="*/ 0 w 1967"/>
              <a:gd name="T9" fmla="*/ 982 h 1966"/>
              <a:gd name="T10" fmla="*/ 0 w 1967"/>
              <a:gd name="T11" fmla="*/ 982 h 1966"/>
              <a:gd name="T12" fmla="*/ 983 w 1967"/>
              <a:gd name="T13" fmla="*/ 0 h 1966"/>
              <a:gd name="T14" fmla="*/ 983 w 1967"/>
              <a:gd name="T15" fmla="*/ 0 h 1966"/>
              <a:gd name="T16" fmla="*/ 1966 w 1967"/>
              <a:gd name="T17" fmla="*/ 982 h 1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7" h="1966">
                <a:moveTo>
                  <a:pt x="1966" y="982"/>
                </a:moveTo>
                <a:lnTo>
                  <a:pt x="1966" y="982"/>
                </a:lnTo>
                <a:cubicBezTo>
                  <a:pt x="1966" y="1525"/>
                  <a:pt x="1526" y="1965"/>
                  <a:pt x="983" y="1965"/>
                </a:cubicBezTo>
                <a:lnTo>
                  <a:pt x="983" y="1965"/>
                </a:lnTo>
                <a:cubicBezTo>
                  <a:pt x="439" y="1965"/>
                  <a:pt x="0" y="1525"/>
                  <a:pt x="0" y="982"/>
                </a:cubicBezTo>
                <a:lnTo>
                  <a:pt x="0" y="982"/>
                </a:lnTo>
                <a:cubicBezTo>
                  <a:pt x="0" y="439"/>
                  <a:pt x="439" y="0"/>
                  <a:pt x="983" y="0"/>
                </a:cubicBezTo>
                <a:lnTo>
                  <a:pt x="983" y="0"/>
                </a:lnTo>
                <a:cubicBezTo>
                  <a:pt x="1526" y="0"/>
                  <a:pt x="1966" y="439"/>
                  <a:pt x="1966" y="982"/>
                </a:cubicBezTo>
              </a:path>
            </a:pathLst>
          </a:custGeom>
          <a:solidFill>
            <a:schemeClr val="accent6">
              <a:alpha val="15000"/>
            </a:schemeClr>
          </a:solidFill>
          <a:ln>
            <a:noFill/>
          </a:ln>
          <a:effectLst/>
        </p:spPr>
        <p:txBody>
          <a:bodyPr wrap="none" anchor="ctr"/>
          <a:lstStyle/>
          <a:p>
            <a:endParaRPr lang="en-US" dirty="0">
              <a:latin typeface="Poppins" pitchFamily="2" charset="77"/>
            </a:endParaRPr>
          </a:p>
        </p:txBody>
      </p:sp>
      <p:sp>
        <p:nvSpPr>
          <p:cNvPr id="20" name="Freeform 198">
            <a:extLst>
              <a:ext uri="{FF2B5EF4-FFF2-40B4-BE49-F238E27FC236}">
                <a16:creationId xmlns:a16="http://schemas.microsoft.com/office/drawing/2014/main" id="{8F4625B3-A87D-D245-80B7-E71D9C36DA08}"/>
              </a:ext>
            </a:extLst>
          </p:cNvPr>
          <p:cNvSpPr>
            <a:spLocks noChangeArrowheads="1"/>
          </p:cNvSpPr>
          <p:nvPr/>
        </p:nvSpPr>
        <p:spPr bwMode="auto">
          <a:xfrm>
            <a:off x="4253083" y="1643762"/>
            <a:ext cx="1224950" cy="1224950"/>
          </a:xfrm>
          <a:custGeom>
            <a:avLst/>
            <a:gdLst>
              <a:gd name="T0" fmla="*/ 1966 w 1967"/>
              <a:gd name="T1" fmla="*/ 983 h 1968"/>
              <a:gd name="T2" fmla="*/ 1966 w 1967"/>
              <a:gd name="T3" fmla="*/ 983 h 1968"/>
              <a:gd name="T4" fmla="*/ 983 w 1967"/>
              <a:gd name="T5" fmla="*/ 1967 h 1968"/>
              <a:gd name="T6" fmla="*/ 983 w 1967"/>
              <a:gd name="T7" fmla="*/ 1967 h 1968"/>
              <a:gd name="T8" fmla="*/ 0 w 1967"/>
              <a:gd name="T9" fmla="*/ 983 h 1968"/>
              <a:gd name="T10" fmla="*/ 0 w 1967"/>
              <a:gd name="T11" fmla="*/ 983 h 1968"/>
              <a:gd name="T12" fmla="*/ 983 w 1967"/>
              <a:gd name="T13" fmla="*/ 0 h 1968"/>
              <a:gd name="T14" fmla="*/ 983 w 1967"/>
              <a:gd name="T15" fmla="*/ 0 h 1968"/>
              <a:gd name="T16" fmla="*/ 1966 w 1967"/>
              <a:gd name="T17" fmla="*/ 983 h 1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7" h="1968">
                <a:moveTo>
                  <a:pt x="1966" y="983"/>
                </a:moveTo>
                <a:lnTo>
                  <a:pt x="1966" y="983"/>
                </a:lnTo>
                <a:cubicBezTo>
                  <a:pt x="1966" y="1526"/>
                  <a:pt x="1525" y="1967"/>
                  <a:pt x="983" y="1967"/>
                </a:cubicBezTo>
                <a:lnTo>
                  <a:pt x="983" y="1967"/>
                </a:lnTo>
                <a:cubicBezTo>
                  <a:pt x="439" y="1967"/>
                  <a:pt x="0" y="1526"/>
                  <a:pt x="0" y="983"/>
                </a:cubicBezTo>
                <a:lnTo>
                  <a:pt x="0" y="983"/>
                </a:lnTo>
                <a:cubicBezTo>
                  <a:pt x="0" y="441"/>
                  <a:pt x="439" y="0"/>
                  <a:pt x="983" y="0"/>
                </a:cubicBezTo>
                <a:lnTo>
                  <a:pt x="983" y="0"/>
                </a:lnTo>
                <a:cubicBezTo>
                  <a:pt x="1525" y="0"/>
                  <a:pt x="1966" y="441"/>
                  <a:pt x="1966" y="983"/>
                </a:cubicBezTo>
              </a:path>
            </a:pathLst>
          </a:custGeom>
          <a:solidFill>
            <a:schemeClr val="accent6">
              <a:alpha val="15000"/>
            </a:schemeClr>
          </a:solidFill>
          <a:ln>
            <a:noFill/>
          </a:ln>
          <a:effectLst/>
        </p:spPr>
        <p:txBody>
          <a:bodyPr wrap="none" anchor="ctr"/>
          <a:lstStyle/>
          <a:p>
            <a:endParaRPr lang="en-US" dirty="0">
              <a:latin typeface="Poppins" pitchFamily="2" charset="77"/>
            </a:endParaRPr>
          </a:p>
        </p:txBody>
      </p:sp>
      <p:sp>
        <p:nvSpPr>
          <p:cNvPr id="21" name="Freeform 273">
            <a:extLst>
              <a:ext uri="{FF2B5EF4-FFF2-40B4-BE49-F238E27FC236}">
                <a16:creationId xmlns:a16="http://schemas.microsoft.com/office/drawing/2014/main" id="{91383CE7-AECF-5B4D-948E-82E86364CC36}"/>
              </a:ext>
            </a:extLst>
          </p:cNvPr>
          <p:cNvSpPr>
            <a:spLocks noChangeArrowheads="1"/>
          </p:cNvSpPr>
          <p:nvPr/>
        </p:nvSpPr>
        <p:spPr bwMode="auto">
          <a:xfrm>
            <a:off x="9688452" y="1643762"/>
            <a:ext cx="1224950" cy="1224950"/>
          </a:xfrm>
          <a:custGeom>
            <a:avLst/>
            <a:gdLst>
              <a:gd name="T0" fmla="*/ 1966 w 1967"/>
              <a:gd name="T1" fmla="*/ 983 h 1968"/>
              <a:gd name="T2" fmla="*/ 1966 w 1967"/>
              <a:gd name="T3" fmla="*/ 983 h 1968"/>
              <a:gd name="T4" fmla="*/ 982 w 1967"/>
              <a:gd name="T5" fmla="*/ 1967 h 1968"/>
              <a:gd name="T6" fmla="*/ 982 w 1967"/>
              <a:gd name="T7" fmla="*/ 1967 h 1968"/>
              <a:gd name="T8" fmla="*/ 0 w 1967"/>
              <a:gd name="T9" fmla="*/ 983 h 1968"/>
              <a:gd name="T10" fmla="*/ 0 w 1967"/>
              <a:gd name="T11" fmla="*/ 983 h 1968"/>
              <a:gd name="T12" fmla="*/ 982 w 1967"/>
              <a:gd name="T13" fmla="*/ 0 h 1968"/>
              <a:gd name="T14" fmla="*/ 982 w 1967"/>
              <a:gd name="T15" fmla="*/ 0 h 1968"/>
              <a:gd name="T16" fmla="*/ 1966 w 1967"/>
              <a:gd name="T17" fmla="*/ 983 h 1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7" h="1968">
                <a:moveTo>
                  <a:pt x="1966" y="983"/>
                </a:moveTo>
                <a:lnTo>
                  <a:pt x="1966" y="983"/>
                </a:lnTo>
                <a:cubicBezTo>
                  <a:pt x="1966" y="1526"/>
                  <a:pt x="1525" y="1967"/>
                  <a:pt x="982" y="1967"/>
                </a:cubicBezTo>
                <a:lnTo>
                  <a:pt x="982" y="1967"/>
                </a:lnTo>
                <a:cubicBezTo>
                  <a:pt x="439" y="1967"/>
                  <a:pt x="0" y="1526"/>
                  <a:pt x="0" y="983"/>
                </a:cubicBezTo>
                <a:lnTo>
                  <a:pt x="0" y="983"/>
                </a:lnTo>
                <a:cubicBezTo>
                  <a:pt x="0" y="441"/>
                  <a:pt x="439" y="0"/>
                  <a:pt x="982" y="0"/>
                </a:cubicBezTo>
                <a:lnTo>
                  <a:pt x="982" y="0"/>
                </a:lnTo>
                <a:cubicBezTo>
                  <a:pt x="1525" y="0"/>
                  <a:pt x="1966" y="441"/>
                  <a:pt x="1966" y="983"/>
                </a:cubicBezTo>
              </a:path>
            </a:pathLst>
          </a:custGeom>
          <a:solidFill>
            <a:schemeClr val="accent6">
              <a:alpha val="15000"/>
            </a:schemeClr>
          </a:solidFill>
          <a:ln>
            <a:noFill/>
          </a:ln>
          <a:effectLst/>
        </p:spPr>
        <p:txBody>
          <a:bodyPr wrap="none" anchor="ctr"/>
          <a:lstStyle/>
          <a:p>
            <a:endParaRPr lang="en-US" dirty="0">
              <a:latin typeface="Poppins" pitchFamily="2" charset="77"/>
            </a:endParaRPr>
          </a:p>
        </p:txBody>
      </p:sp>
      <p:sp>
        <p:nvSpPr>
          <p:cNvPr id="22" name="Freeform 347">
            <a:extLst>
              <a:ext uri="{FF2B5EF4-FFF2-40B4-BE49-F238E27FC236}">
                <a16:creationId xmlns:a16="http://schemas.microsoft.com/office/drawing/2014/main" id="{E7B5A2BF-DDDF-DA49-8CED-2CA26B114D56}"/>
              </a:ext>
            </a:extLst>
          </p:cNvPr>
          <p:cNvSpPr>
            <a:spLocks noChangeArrowheads="1"/>
          </p:cNvSpPr>
          <p:nvPr/>
        </p:nvSpPr>
        <p:spPr bwMode="auto">
          <a:xfrm>
            <a:off x="6969393" y="4173311"/>
            <a:ext cx="1224950" cy="1224950"/>
          </a:xfrm>
          <a:custGeom>
            <a:avLst/>
            <a:gdLst>
              <a:gd name="T0" fmla="*/ 1966 w 1967"/>
              <a:gd name="T1" fmla="*/ 982 h 1966"/>
              <a:gd name="T2" fmla="*/ 1966 w 1967"/>
              <a:gd name="T3" fmla="*/ 982 h 1966"/>
              <a:gd name="T4" fmla="*/ 983 w 1967"/>
              <a:gd name="T5" fmla="*/ 1965 h 1966"/>
              <a:gd name="T6" fmla="*/ 983 w 1967"/>
              <a:gd name="T7" fmla="*/ 1965 h 1966"/>
              <a:gd name="T8" fmla="*/ 0 w 1967"/>
              <a:gd name="T9" fmla="*/ 982 h 1966"/>
              <a:gd name="T10" fmla="*/ 0 w 1967"/>
              <a:gd name="T11" fmla="*/ 982 h 1966"/>
              <a:gd name="T12" fmla="*/ 983 w 1967"/>
              <a:gd name="T13" fmla="*/ 0 h 1966"/>
              <a:gd name="T14" fmla="*/ 983 w 1967"/>
              <a:gd name="T15" fmla="*/ 0 h 1966"/>
              <a:gd name="T16" fmla="*/ 1966 w 1967"/>
              <a:gd name="T17" fmla="*/ 982 h 1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7" h="1966">
                <a:moveTo>
                  <a:pt x="1966" y="982"/>
                </a:moveTo>
                <a:lnTo>
                  <a:pt x="1966" y="982"/>
                </a:lnTo>
                <a:cubicBezTo>
                  <a:pt x="1966" y="1525"/>
                  <a:pt x="1525" y="1965"/>
                  <a:pt x="983" y="1965"/>
                </a:cubicBezTo>
                <a:lnTo>
                  <a:pt x="983" y="1965"/>
                </a:lnTo>
                <a:cubicBezTo>
                  <a:pt x="439" y="1965"/>
                  <a:pt x="0" y="1525"/>
                  <a:pt x="0" y="982"/>
                </a:cubicBezTo>
                <a:lnTo>
                  <a:pt x="0" y="982"/>
                </a:lnTo>
                <a:cubicBezTo>
                  <a:pt x="0" y="439"/>
                  <a:pt x="439" y="0"/>
                  <a:pt x="983" y="0"/>
                </a:cubicBezTo>
                <a:lnTo>
                  <a:pt x="983" y="0"/>
                </a:lnTo>
                <a:cubicBezTo>
                  <a:pt x="1525" y="0"/>
                  <a:pt x="1966" y="439"/>
                  <a:pt x="1966" y="982"/>
                </a:cubicBezTo>
              </a:path>
            </a:pathLst>
          </a:custGeom>
          <a:solidFill>
            <a:schemeClr val="accent6">
              <a:alpha val="15000"/>
            </a:schemeClr>
          </a:solidFill>
          <a:ln>
            <a:noFill/>
          </a:ln>
          <a:effectLst/>
        </p:spPr>
        <p:txBody>
          <a:bodyPr wrap="none" anchor="ctr"/>
          <a:lstStyle/>
          <a:p>
            <a:endParaRPr lang="en-US" dirty="0">
              <a:latin typeface="Poppins" pitchFamily="2" charset="77"/>
            </a:endParaRPr>
          </a:p>
        </p:txBody>
      </p:sp>
      <p:grpSp>
        <p:nvGrpSpPr>
          <p:cNvPr id="23" name="Group 22">
            <a:extLst>
              <a:ext uri="{FF2B5EF4-FFF2-40B4-BE49-F238E27FC236}">
                <a16:creationId xmlns:a16="http://schemas.microsoft.com/office/drawing/2014/main" id="{D9C74597-B636-ED4D-AD56-E726CFEB032A}"/>
              </a:ext>
            </a:extLst>
          </p:cNvPr>
          <p:cNvGrpSpPr/>
          <p:nvPr/>
        </p:nvGrpSpPr>
        <p:grpSpPr>
          <a:xfrm>
            <a:off x="6785376" y="4206267"/>
            <a:ext cx="1569205" cy="1189245"/>
            <a:chOff x="2372749" y="9780301"/>
            <a:chExt cx="3261626" cy="2471871"/>
          </a:xfrm>
        </p:grpSpPr>
        <p:sp>
          <p:nvSpPr>
            <p:cNvPr id="24" name="Freeform 369">
              <a:extLst>
                <a:ext uri="{FF2B5EF4-FFF2-40B4-BE49-F238E27FC236}">
                  <a16:creationId xmlns:a16="http://schemas.microsoft.com/office/drawing/2014/main" id="{36AA4A62-60CB-5E46-9C02-A5E3A67D0D88}"/>
                </a:ext>
              </a:extLst>
            </p:cNvPr>
            <p:cNvSpPr>
              <a:spLocks noChangeArrowheads="1"/>
            </p:cNvSpPr>
            <p:nvPr/>
          </p:nvSpPr>
          <p:spPr bwMode="auto">
            <a:xfrm>
              <a:off x="3169241" y="9851714"/>
              <a:ext cx="2389476" cy="1384247"/>
            </a:xfrm>
            <a:custGeom>
              <a:avLst/>
              <a:gdLst>
                <a:gd name="T0" fmla="*/ 357 w 1919"/>
                <a:gd name="T1" fmla="*/ 1111 h 1112"/>
                <a:gd name="T2" fmla="*/ 357 w 1919"/>
                <a:gd name="T3" fmla="*/ 1111 h 1112"/>
                <a:gd name="T4" fmla="*/ 0 w 1919"/>
                <a:gd name="T5" fmla="*/ 754 h 1112"/>
                <a:gd name="T6" fmla="*/ 0 w 1919"/>
                <a:gd name="T7" fmla="*/ 754 h 1112"/>
                <a:gd name="T8" fmla="*/ 357 w 1919"/>
                <a:gd name="T9" fmla="*/ 397 h 1112"/>
                <a:gd name="T10" fmla="*/ 357 w 1919"/>
                <a:gd name="T11" fmla="*/ 397 h 1112"/>
                <a:gd name="T12" fmla="*/ 440 w 1919"/>
                <a:gd name="T13" fmla="*/ 408 h 1112"/>
                <a:gd name="T14" fmla="*/ 440 w 1919"/>
                <a:gd name="T15" fmla="*/ 408 h 1112"/>
                <a:gd name="T16" fmla="*/ 455 w 1919"/>
                <a:gd name="T17" fmla="*/ 409 h 1112"/>
                <a:gd name="T18" fmla="*/ 455 w 1919"/>
                <a:gd name="T19" fmla="*/ 409 h 1112"/>
                <a:gd name="T20" fmla="*/ 489 w 1919"/>
                <a:gd name="T21" fmla="*/ 398 h 1112"/>
                <a:gd name="T22" fmla="*/ 489 w 1919"/>
                <a:gd name="T23" fmla="*/ 398 h 1112"/>
                <a:gd name="T24" fmla="*/ 514 w 1919"/>
                <a:gd name="T25" fmla="*/ 357 h 1112"/>
                <a:gd name="T26" fmla="*/ 514 w 1919"/>
                <a:gd name="T27" fmla="*/ 357 h 1112"/>
                <a:gd name="T28" fmla="*/ 925 w 1919"/>
                <a:gd name="T29" fmla="*/ 0 h 1112"/>
                <a:gd name="T30" fmla="*/ 925 w 1919"/>
                <a:gd name="T31" fmla="*/ 0 h 1112"/>
                <a:gd name="T32" fmla="*/ 1338 w 1919"/>
                <a:gd name="T33" fmla="*/ 375 h 1112"/>
                <a:gd name="T34" fmla="*/ 1338 w 1919"/>
                <a:gd name="T35" fmla="*/ 375 h 1112"/>
                <a:gd name="T36" fmla="*/ 1367 w 1919"/>
                <a:gd name="T37" fmla="*/ 422 h 1112"/>
                <a:gd name="T38" fmla="*/ 1367 w 1919"/>
                <a:gd name="T39" fmla="*/ 422 h 1112"/>
                <a:gd name="T40" fmla="*/ 1398 w 1919"/>
                <a:gd name="T41" fmla="*/ 430 h 1112"/>
                <a:gd name="T42" fmla="*/ 1398 w 1919"/>
                <a:gd name="T43" fmla="*/ 430 h 1112"/>
                <a:gd name="T44" fmla="*/ 1421 w 1919"/>
                <a:gd name="T45" fmla="*/ 425 h 1112"/>
                <a:gd name="T46" fmla="*/ 1421 w 1919"/>
                <a:gd name="T47" fmla="*/ 425 h 1112"/>
                <a:gd name="T48" fmla="*/ 1561 w 1919"/>
                <a:gd name="T49" fmla="*/ 397 h 1112"/>
                <a:gd name="T50" fmla="*/ 1561 w 1919"/>
                <a:gd name="T51" fmla="*/ 397 h 1112"/>
                <a:gd name="T52" fmla="*/ 1918 w 1919"/>
                <a:gd name="T53" fmla="*/ 754 h 1112"/>
                <a:gd name="T54" fmla="*/ 1918 w 1919"/>
                <a:gd name="T55" fmla="*/ 754 h 1112"/>
                <a:gd name="T56" fmla="*/ 1561 w 1919"/>
                <a:gd name="T57" fmla="*/ 1111 h 1112"/>
                <a:gd name="T58" fmla="*/ 357 w 1919"/>
                <a:gd name="T59" fmla="*/ 1111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19" h="1112">
                  <a:moveTo>
                    <a:pt x="357" y="1111"/>
                  </a:moveTo>
                  <a:lnTo>
                    <a:pt x="357" y="1111"/>
                  </a:lnTo>
                  <a:cubicBezTo>
                    <a:pt x="160" y="1111"/>
                    <a:pt x="0" y="951"/>
                    <a:pt x="0" y="754"/>
                  </a:cubicBezTo>
                  <a:lnTo>
                    <a:pt x="0" y="754"/>
                  </a:lnTo>
                  <a:cubicBezTo>
                    <a:pt x="0" y="557"/>
                    <a:pt x="160" y="397"/>
                    <a:pt x="357" y="397"/>
                  </a:cubicBezTo>
                  <a:lnTo>
                    <a:pt x="357" y="397"/>
                  </a:lnTo>
                  <a:cubicBezTo>
                    <a:pt x="385" y="397"/>
                    <a:pt x="413" y="401"/>
                    <a:pt x="440" y="408"/>
                  </a:cubicBezTo>
                  <a:lnTo>
                    <a:pt x="440" y="408"/>
                  </a:lnTo>
                  <a:cubicBezTo>
                    <a:pt x="445" y="409"/>
                    <a:pt x="450" y="409"/>
                    <a:pt x="455" y="409"/>
                  </a:cubicBezTo>
                  <a:lnTo>
                    <a:pt x="455" y="409"/>
                  </a:lnTo>
                  <a:cubicBezTo>
                    <a:pt x="467" y="409"/>
                    <a:pt x="478" y="406"/>
                    <a:pt x="489" y="398"/>
                  </a:cubicBezTo>
                  <a:lnTo>
                    <a:pt x="489" y="398"/>
                  </a:lnTo>
                  <a:cubicBezTo>
                    <a:pt x="503" y="389"/>
                    <a:pt x="512" y="374"/>
                    <a:pt x="514" y="357"/>
                  </a:cubicBezTo>
                  <a:lnTo>
                    <a:pt x="514" y="357"/>
                  </a:lnTo>
                  <a:cubicBezTo>
                    <a:pt x="543" y="153"/>
                    <a:pt x="719" y="0"/>
                    <a:pt x="925" y="0"/>
                  </a:cubicBezTo>
                  <a:lnTo>
                    <a:pt x="925" y="0"/>
                  </a:lnTo>
                  <a:cubicBezTo>
                    <a:pt x="1141" y="0"/>
                    <a:pt x="1318" y="161"/>
                    <a:pt x="1338" y="375"/>
                  </a:cubicBezTo>
                  <a:lnTo>
                    <a:pt x="1338" y="375"/>
                  </a:lnTo>
                  <a:cubicBezTo>
                    <a:pt x="1339" y="395"/>
                    <a:pt x="1351" y="412"/>
                    <a:pt x="1367" y="422"/>
                  </a:cubicBezTo>
                  <a:lnTo>
                    <a:pt x="1367" y="422"/>
                  </a:lnTo>
                  <a:cubicBezTo>
                    <a:pt x="1376" y="428"/>
                    <a:pt x="1387" y="430"/>
                    <a:pt x="1398" y="430"/>
                  </a:cubicBezTo>
                  <a:lnTo>
                    <a:pt x="1398" y="430"/>
                  </a:lnTo>
                  <a:cubicBezTo>
                    <a:pt x="1406" y="430"/>
                    <a:pt x="1414" y="429"/>
                    <a:pt x="1421" y="425"/>
                  </a:cubicBezTo>
                  <a:lnTo>
                    <a:pt x="1421" y="425"/>
                  </a:lnTo>
                  <a:cubicBezTo>
                    <a:pt x="1465" y="407"/>
                    <a:pt x="1512" y="397"/>
                    <a:pt x="1561" y="397"/>
                  </a:cubicBezTo>
                  <a:lnTo>
                    <a:pt x="1561" y="397"/>
                  </a:lnTo>
                  <a:cubicBezTo>
                    <a:pt x="1758" y="397"/>
                    <a:pt x="1918" y="557"/>
                    <a:pt x="1918" y="754"/>
                  </a:cubicBezTo>
                  <a:lnTo>
                    <a:pt x="1918" y="754"/>
                  </a:lnTo>
                  <a:cubicBezTo>
                    <a:pt x="1918" y="951"/>
                    <a:pt x="1758" y="1111"/>
                    <a:pt x="1561" y="1111"/>
                  </a:cubicBezTo>
                  <a:lnTo>
                    <a:pt x="357" y="1111"/>
                  </a:lnTo>
                </a:path>
              </a:pathLst>
            </a:custGeom>
            <a:solidFill>
              <a:schemeClr val="accent1"/>
            </a:solidFill>
            <a:ln>
              <a:noFill/>
            </a:ln>
            <a:effectLst/>
          </p:spPr>
          <p:txBody>
            <a:bodyPr wrap="none" anchor="ctr"/>
            <a:lstStyle/>
            <a:p>
              <a:endParaRPr lang="en-US" dirty="0">
                <a:latin typeface="Poppins" pitchFamily="2" charset="77"/>
              </a:endParaRPr>
            </a:p>
          </p:txBody>
        </p:sp>
        <p:sp>
          <p:nvSpPr>
            <p:cNvPr id="25" name="Freeform 370">
              <a:extLst>
                <a:ext uri="{FF2B5EF4-FFF2-40B4-BE49-F238E27FC236}">
                  <a16:creationId xmlns:a16="http://schemas.microsoft.com/office/drawing/2014/main" id="{F3EE4CB2-936A-FE42-BE47-310C2BEC3612}"/>
                </a:ext>
              </a:extLst>
            </p:cNvPr>
            <p:cNvSpPr>
              <a:spLocks noChangeArrowheads="1"/>
            </p:cNvSpPr>
            <p:nvPr/>
          </p:nvSpPr>
          <p:spPr bwMode="auto">
            <a:xfrm>
              <a:off x="4322778" y="9851714"/>
              <a:ext cx="1235937" cy="1384247"/>
            </a:xfrm>
            <a:custGeom>
              <a:avLst/>
              <a:gdLst>
                <a:gd name="T0" fmla="*/ 635 w 993"/>
                <a:gd name="T1" fmla="*/ 397 h 1112"/>
                <a:gd name="T2" fmla="*/ 635 w 993"/>
                <a:gd name="T3" fmla="*/ 397 h 1112"/>
                <a:gd name="T4" fmla="*/ 495 w 993"/>
                <a:gd name="T5" fmla="*/ 425 h 1112"/>
                <a:gd name="T6" fmla="*/ 495 w 993"/>
                <a:gd name="T7" fmla="*/ 425 h 1112"/>
                <a:gd name="T8" fmla="*/ 472 w 993"/>
                <a:gd name="T9" fmla="*/ 430 h 1112"/>
                <a:gd name="T10" fmla="*/ 472 w 993"/>
                <a:gd name="T11" fmla="*/ 430 h 1112"/>
                <a:gd name="T12" fmla="*/ 441 w 993"/>
                <a:gd name="T13" fmla="*/ 422 h 1112"/>
                <a:gd name="T14" fmla="*/ 441 w 993"/>
                <a:gd name="T15" fmla="*/ 422 h 1112"/>
                <a:gd name="T16" fmla="*/ 412 w 993"/>
                <a:gd name="T17" fmla="*/ 376 h 1112"/>
                <a:gd name="T18" fmla="*/ 412 w 993"/>
                <a:gd name="T19" fmla="*/ 376 h 1112"/>
                <a:gd name="T20" fmla="*/ 0 w 993"/>
                <a:gd name="T21" fmla="*/ 0 h 1112"/>
                <a:gd name="T22" fmla="*/ 0 w 993"/>
                <a:gd name="T23" fmla="*/ 1111 h 1112"/>
                <a:gd name="T24" fmla="*/ 635 w 993"/>
                <a:gd name="T25" fmla="*/ 1111 h 1112"/>
                <a:gd name="T26" fmla="*/ 635 w 993"/>
                <a:gd name="T27" fmla="*/ 1111 h 1112"/>
                <a:gd name="T28" fmla="*/ 992 w 993"/>
                <a:gd name="T29" fmla="*/ 754 h 1112"/>
                <a:gd name="T30" fmla="*/ 992 w 993"/>
                <a:gd name="T31" fmla="*/ 754 h 1112"/>
                <a:gd name="T32" fmla="*/ 635 w 993"/>
                <a:gd name="T33" fmla="*/ 397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3" h="1112">
                  <a:moveTo>
                    <a:pt x="635" y="397"/>
                  </a:moveTo>
                  <a:lnTo>
                    <a:pt x="635" y="397"/>
                  </a:lnTo>
                  <a:cubicBezTo>
                    <a:pt x="586" y="397"/>
                    <a:pt x="539" y="407"/>
                    <a:pt x="495" y="425"/>
                  </a:cubicBezTo>
                  <a:lnTo>
                    <a:pt x="495" y="425"/>
                  </a:lnTo>
                  <a:cubicBezTo>
                    <a:pt x="488" y="429"/>
                    <a:pt x="480" y="430"/>
                    <a:pt x="472" y="430"/>
                  </a:cubicBezTo>
                  <a:lnTo>
                    <a:pt x="472" y="430"/>
                  </a:lnTo>
                  <a:cubicBezTo>
                    <a:pt x="461" y="430"/>
                    <a:pt x="450" y="428"/>
                    <a:pt x="441" y="422"/>
                  </a:cubicBezTo>
                  <a:lnTo>
                    <a:pt x="441" y="422"/>
                  </a:lnTo>
                  <a:cubicBezTo>
                    <a:pt x="425" y="412"/>
                    <a:pt x="413" y="395"/>
                    <a:pt x="412" y="376"/>
                  </a:cubicBezTo>
                  <a:lnTo>
                    <a:pt x="412" y="376"/>
                  </a:lnTo>
                  <a:cubicBezTo>
                    <a:pt x="392" y="161"/>
                    <a:pt x="215" y="0"/>
                    <a:pt x="0" y="0"/>
                  </a:cubicBezTo>
                  <a:lnTo>
                    <a:pt x="0" y="1111"/>
                  </a:lnTo>
                  <a:lnTo>
                    <a:pt x="635" y="1111"/>
                  </a:lnTo>
                  <a:lnTo>
                    <a:pt x="635" y="1111"/>
                  </a:lnTo>
                  <a:cubicBezTo>
                    <a:pt x="832" y="1111"/>
                    <a:pt x="992" y="951"/>
                    <a:pt x="992" y="754"/>
                  </a:cubicBezTo>
                  <a:lnTo>
                    <a:pt x="992" y="754"/>
                  </a:lnTo>
                  <a:cubicBezTo>
                    <a:pt x="992" y="557"/>
                    <a:pt x="832" y="397"/>
                    <a:pt x="635" y="397"/>
                  </a:cubicBezTo>
                </a:path>
              </a:pathLst>
            </a:custGeom>
            <a:solidFill>
              <a:srgbClr val="000000">
                <a:alpha val="20000"/>
              </a:srgbClr>
            </a:solidFill>
            <a:ln>
              <a:noFill/>
            </a:ln>
            <a:effectLst/>
          </p:spPr>
          <p:txBody>
            <a:bodyPr wrap="none" anchor="ctr"/>
            <a:lstStyle/>
            <a:p>
              <a:endParaRPr lang="en-US" dirty="0">
                <a:latin typeface="Poppins" pitchFamily="2" charset="77"/>
              </a:endParaRPr>
            </a:p>
          </p:txBody>
        </p:sp>
        <p:sp>
          <p:nvSpPr>
            <p:cNvPr id="26" name="Freeform 25">
              <a:extLst>
                <a:ext uri="{FF2B5EF4-FFF2-40B4-BE49-F238E27FC236}">
                  <a16:creationId xmlns:a16="http://schemas.microsoft.com/office/drawing/2014/main" id="{9CCD6B4C-1DDF-2A48-9FC6-9F4473B4EC48}"/>
                </a:ext>
              </a:extLst>
            </p:cNvPr>
            <p:cNvSpPr>
              <a:spLocks noChangeArrowheads="1"/>
            </p:cNvSpPr>
            <p:nvPr/>
          </p:nvSpPr>
          <p:spPr bwMode="auto">
            <a:xfrm>
              <a:off x="3092340" y="9780301"/>
              <a:ext cx="2542035" cy="2201492"/>
            </a:xfrm>
            <a:custGeom>
              <a:avLst/>
              <a:gdLst>
                <a:gd name="connsiteX0" fmla="*/ 1022418 w 2542035"/>
                <a:gd name="connsiteY0" fmla="*/ 2092852 h 2201492"/>
                <a:gd name="connsiteX1" fmla="*/ 1195533 w 2542035"/>
                <a:gd name="connsiteY1" fmla="*/ 2092852 h 2201492"/>
                <a:gd name="connsiteX2" fmla="*/ 1251177 w 2542035"/>
                <a:gd name="connsiteY2" fmla="*/ 2146562 h 2201492"/>
                <a:gd name="connsiteX3" fmla="*/ 1195533 w 2542035"/>
                <a:gd name="connsiteY3" fmla="*/ 2201492 h 2201492"/>
                <a:gd name="connsiteX4" fmla="*/ 1022418 w 2542035"/>
                <a:gd name="connsiteY4" fmla="*/ 2201492 h 2201492"/>
                <a:gd name="connsiteX5" fmla="*/ 966774 w 2542035"/>
                <a:gd name="connsiteY5" fmla="*/ 2146562 h 2201492"/>
                <a:gd name="connsiteX6" fmla="*/ 1022418 w 2542035"/>
                <a:gd name="connsiteY6" fmla="*/ 2092852 h 2201492"/>
                <a:gd name="connsiteX7" fmla="*/ 1598325 w 2542035"/>
                <a:gd name="connsiteY7" fmla="*/ 1863850 h 2201492"/>
                <a:gd name="connsiteX8" fmla="*/ 1619792 w 2542035"/>
                <a:gd name="connsiteY8" fmla="*/ 1866668 h 2201492"/>
                <a:gd name="connsiteX9" fmla="*/ 1654480 w 2542035"/>
                <a:gd name="connsiteY9" fmla="*/ 1938056 h 2201492"/>
                <a:gd name="connsiteX10" fmla="*/ 1461218 w 2542035"/>
                <a:gd name="connsiteY10" fmla="*/ 2162239 h 2201492"/>
                <a:gd name="connsiteX11" fmla="*/ 1435201 w 2542035"/>
                <a:gd name="connsiteY11" fmla="*/ 2168502 h 2201492"/>
                <a:gd name="connsiteX12" fmla="*/ 1386886 w 2542035"/>
                <a:gd name="connsiteY12" fmla="*/ 2138444 h 2201492"/>
                <a:gd name="connsiteX13" fmla="*/ 1410424 w 2542035"/>
                <a:gd name="connsiteY13" fmla="*/ 2063298 h 2201492"/>
                <a:gd name="connsiteX14" fmla="*/ 1550416 w 2542035"/>
                <a:gd name="connsiteY14" fmla="*/ 1900484 h 2201492"/>
                <a:gd name="connsiteX15" fmla="*/ 1598325 w 2542035"/>
                <a:gd name="connsiteY15" fmla="*/ 1863850 h 2201492"/>
                <a:gd name="connsiteX16" fmla="*/ 1229253 w 2542035"/>
                <a:gd name="connsiteY16" fmla="*/ 150885 h 2201492"/>
                <a:gd name="connsiteX17" fmla="*/ 792906 w 2542035"/>
                <a:gd name="connsiteY17" fmla="*/ 531216 h 2201492"/>
                <a:gd name="connsiteX18" fmla="*/ 726830 w 2542035"/>
                <a:gd name="connsiteY18" fmla="*/ 635962 h 2201492"/>
                <a:gd name="connsiteX19" fmla="*/ 643301 w 2542035"/>
                <a:gd name="connsiteY19" fmla="*/ 662149 h 2201492"/>
                <a:gd name="connsiteX20" fmla="*/ 607146 w 2542035"/>
                <a:gd name="connsiteY20" fmla="*/ 657161 h 2201492"/>
                <a:gd name="connsiteX21" fmla="*/ 521124 w 2542035"/>
                <a:gd name="connsiteY21" fmla="*/ 647185 h 2201492"/>
                <a:gd name="connsiteX22" fmla="*/ 150852 w 2542035"/>
                <a:gd name="connsiteY22" fmla="*/ 1016293 h 2201492"/>
                <a:gd name="connsiteX23" fmla="*/ 521124 w 2542035"/>
                <a:gd name="connsiteY23" fmla="*/ 1386647 h 2201492"/>
                <a:gd name="connsiteX24" fmla="*/ 2022159 w 2542035"/>
                <a:gd name="connsiteY24" fmla="*/ 1386647 h 2201492"/>
                <a:gd name="connsiteX25" fmla="*/ 2391184 w 2542035"/>
                <a:gd name="connsiteY25" fmla="*/ 1016293 h 2201492"/>
                <a:gd name="connsiteX26" fmla="*/ 2022159 w 2542035"/>
                <a:gd name="connsiteY26" fmla="*/ 647185 h 2201492"/>
                <a:gd name="connsiteX27" fmla="*/ 1877541 w 2542035"/>
                <a:gd name="connsiteY27" fmla="*/ 677113 h 2201492"/>
                <a:gd name="connsiteX28" fmla="*/ 1818946 w 2542035"/>
                <a:gd name="connsiteY28" fmla="*/ 688336 h 2201492"/>
                <a:gd name="connsiteX29" fmla="*/ 1741650 w 2542035"/>
                <a:gd name="connsiteY29" fmla="*/ 667137 h 2201492"/>
                <a:gd name="connsiteX30" fmla="*/ 1669341 w 2542035"/>
                <a:gd name="connsiteY30" fmla="*/ 551167 h 2201492"/>
                <a:gd name="connsiteX31" fmla="*/ 1527216 w 2542035"/>
                <a:gd name="connsiteY31" fmla="*/ 266855 h 2201492"/>
                <a:gd name="connsiteX32" fmla="*/ 1229253 w 2542035"/>
                <a:gd name="connsiteY32" fmla="*/ 150885 h 2201492"/>
                <a:gd name="connsiteX33" fmla="*/ 1229253 w 2542035"/>
                <a:gd name="connsiteY33" fmla="*/ 0 h 2201492"/>
                <a:gd name="connsiteX34" fmla="*/ 1818946 w 2542035"/>
                <a:gd name="connsiteY34" fmla="*/ 537450 h 2201492"/>
                <a:gd name="connsiteX35" fmla="*/ 2022159 w 2542035"/>
                <a:gd name="connsiteY35" fmla="*/ 496300 h 2201492"/>
                <a:gd name="connsiteX36" fmla="*/ 2542035 w 2542035"/>
                <a:gd name="connsiteY36" fmla="*/ 1016293 h 2201492"/>
                <a:gd name="connsiteX37" fmla="*/ 2022159 w 2542035"/>
                <a:gd name="connsiteY37" fmla="*/ 1537532 h 2201492"/>
                <a:gd name="connsiteX38" fmla="*/ 1679314 w 2542035"/>
                <a:gd name="connsiteY38" fmla="*/ 1537532 h 2201492"/>
                <a:gd name="connsiteX39" fmla="*/ 1679314 w 2542035"/>
                <a:gd name="connsiteY39" fmla="*/ 1679689 h 2201492"/>
                <a:gd name="connsiteX40" fmla="*/ 1624459 w 2542035"/>
                <a:gd name="connsiteY40" fmla="*/ 1734556 h 2201492"/>
                <a:gd name="connsiteX41" fmla="*/ 1568357 w 2542035"/>
                <a:gd name="connsiteY41" fmla="*/ 1679689 h 2201492"/>
                <a:gd name="connsiteX42" fmla="*/ 1568357 w 2542035"/>
                <a:gd name="connsiteY42" fmla="*/ 1537532 h 2201492"/>
                <a:gd name="connsiteX43" fmla="*/ 521124 w 2542035"/>
                <a:gd name="connsiteY43" fmla="*/ 1537532 h 2201492"/>
                <a:gd name="connsiteX44" fmla="*/ 0 w 2542035"/>
                <a:gd name="connsiteY44" fmla="*/ 1016293 h 2201492"/>
                <a:gd name="connsiteX45" fmla="*/ 521124 w 2542035"/>
                <a:gd name="connsiteY45" fmla="*/ 496300 h 2201492"/>
                <a:gd name="connsiteX46" fmla="*/ 643301 w 2542035"/>
                <a:gd name="connsiteY46" fmla="*/ 511264 h 2201492"/>
                <a:gd name="connsiteX47" fmla="*/ 1229253 w 2542035"/>
                <a:gd name="connsiteY47" fmla="*/ 0 h 220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42035" h="2201492">
                  <a:moveTo>
                    <a:pt x="1022418" y="2092852"/>
                  </a:moveTo>
                  <a:lnTo>
                    <a:pt x="1195533" y="2092852"/>
                  </a:lnTo>
                  <a:cubicBezTo>
                    <a:pt x="1226446" y="2092852"/>
                    <a:pt x="1251177" y="2117266"/>
                    <a:pt x="1251177" y="2146562"/>
                  </a:cubicBezTo>
                  <a:cubicBezTo>
                    <a:pt x="1251177" y="2177079"/>
                    <a:pt x="1226446" y="2201492"/>
                    <a:pt x="1195533" y="2201492"/>
                  </a:cubicBezTo>
                  <a:lnTo>
                    <a:pt x="1022418" y="2201492"/>
                  </a:lnTo>
                  <a:cubicBezTo>
                    <a:pt x="991505" y="2201492"/>
                    <a:pt x="966774" y="2177079"/>
                    <a:pt x="966774" y="2146562"/>
                  </a:cubicBezTo>
                  <a:cubicBezTo>
                    <a:pt x="966774" y="2117266"/>
                    <a:pt x="991505" y="2092852"/>
                    <a:pt x="1022418" y="2092852"/>
                  </a:cubicBezTo>
                  <a:close/>
                  <a:moveTo>
                    <a:pt x="1598325" y="1863850"/>
                  </a:moveTo>
                  <a:cubicBezTo>
                    <a:pt x="1605390" y="1863302"/>
                    <a:pt x="1612669" y="1864163"/>
                    <a:pt x="1619792" y="1866668"/>
                  </a:cubicBezTo>
                  <a:cubicBezTo>
                    <a:pt x="1648286" y="1876688"/>
                    <a:pt x="1663152" y="1909251"/>
                    <a:pt x="1654480" y="1938056"/>
                  </a:cubicBezTo>
                  <a:cubicBezTo>
                    <a:pt x="1621031" y="2034493"/>
                    <a:pt x="1551655" y="2115900"/>
                    <a:pt x="1461218" y="2162239"/>
                  </a:cubicBezTo>
                  <a:cubicBezTo>
                    <a:pt x="1452546" y="2167249"/>
                    <a:pt x="1443873" y="2168502"/>
                    <a:pt x="1435201" y="2168502"/>
                  </a:cubicBezTo>
                  <a:cubicBezTo>
                    <a:pt x="1415380" y="2168502"/>
                    <a:pt x="1396797" y="2157230"/>
                    <a:pt x="1386886" y="2138444"/>
                  </a:cubicBezTo>
                  <a:cubicBezTo>
                    <a:pt x="1373258" y="2110890"/>
                    <a:pt x="1384408" y="2077075"/>
                    <a:pt x="1410424" y="2063298"/>
                  </a:cubicBezTo>
                  <a:cubicBezTo>
                    <a:pt x="1476084" y="2029483"/>
                    <a:pt x="1526877" y="1970619"/>
                    <a:pt x="1550416" y="1900484"/>
                  </a:cubicBezTo>
                  <a:cubicBezTo>
                    <a:pt x="1557849" y="1879819"/>
                    <a:pt x="1577129" y="1865494"/>
                    <a:pt x="1598325" y="1863850"/>
                  </a:cubicBezTo>
                  <a:close/>
                  <a:moveTo>
                    <a:pt x="1229253" y="150885"/>
                  </a:moveTo>
                  <a:cubicBezTo>
                    <a:pt x="1009833" y="150885"/>
                    <a:pt x="821580" y="314240"/>
                    <a:pt x="792906" y="531216"/>
                  </a:cubicBezTo>
                  <a:cubicBezTo>
                    <a:pt x="786672" y="573613"/>
                    <a:pt x="762985" y="612270"/>
                    <a:pt x="726830" y="635962"/>
                  </a:cubicBezTo>
                  <a:cubicBezTo>
                    <a:pt x="701896" y="653420"/>
                    <a:pt x="671975" y="662149"/>
                    <a:pt x="643301" y="662149"/>
                  </a:cubicBezTo>
                  <a:cubicBezTo>
                    <a:pt x="630834" y="662149"/>
                    <a:pt x="619613" y="660902"/>
                    <a:pt x="607146" y="657161"/>
                  </a:cubicBezTo>
                  <a:cubicBezTo>
                    <a:pt x="578472" y="650926"/>
                    <a:pt x="549798" y="647185"/>
                    <a:pt x="521124" y="647185"/>
                  </a:cubicBezTo>
                  <a:cubicBezTo>
                    <a:pt x="316664" y="647185"/>
                    <a:pt x="150852" y="813034"/>
                    <a:pt x="150852" y="1016293"/>
                  </a:cubicBezTo>
                  <a:cubicBezTo>
                    <a:pt x="150852" y="1220798"/>
                    <a:pt x="316664" y="1386647"/>
                    <a:pt x="521124" y="1386647"/>
                  </a:cubicBezTo>
                  <a:lnTo>
                    <a:pt x="2022159" y="1386647"/>
                  </a:lnTo>
                  <a:cubicBezTo>
                    <a:pt x="2225372" y="1386647"/>
                    <a:pt x="2391184" y="1220798"/>
                    <a:pt x="2391184" y="1016293"/>
                  </a:cubicBezTo>
                  <a:cubicBezTo>
                    <a:pt x="2391184" y="813034"/>
                    <a:pt x="2225372" y="647185"/>
                    <a:pt x="2022159" y="647185"/>
                  </a:cubicBezTo>
                  <a:cubicBezTo>
                    <a:pt x="1971044" y="647185"/>
                    <a:pt x="1922422" y="657161"/>
                    <a:pt x="1877541" y="677113"/>
                  </a:cubicBezTo>
                  <a:cubicBezTo>
                    <a:pt x="1858840" y="684595"/>
                    <a:pt x="1838893" y="688336"/>
                    <a:pt x="1818946" y="688336"/>
                  </a:cubicBezTo>
                  <a:cubicBezTo>
                    <a:pt x="1791518" y="688336"/>
                    <a:pt x="1765337" y="680854"/>
                    <a:pt x="1741650" y="667137"/>
                  </a:cubicBezTo>
                  <a:cubicBezTo>
                    <a:pt x="1700508" y="642197"/>
                    <a:pt x="1673081" y="598553"/>
                    <a:pt x="1669341" y="551167"/>
                  </a:cubicBezTo>
                  <a:cubicBezTo>
                    <a:pt x="1658120" y="442680"/>
                    <a:pt x="1608252" y="341674"/>
                    <a:pt x="1527216" y="266855"/>
                  </a:cubicBezTo>
                  <a:cubicBezTo>
                    <a:pt x="1446180" y="192036"/>
                    <a:pt x="1338963" y="150885"/>
                    <a:pt x="1229253" y="150885"/>
                  </a:cubicBezTo>
                  <a:close/>
                  <a:moveTo>
                    <a:pt x="1229253" y="0"/>
                  </a:moveTo>
                  <a:cubicBezTo>
                    <a:pt x="1538436" y="0"/>
                    <a:pt x="1790271" y="235680"/>
                    <a:pt x="1818946" y="537450"/>
                  </a:cubicBezTo>
                  <a:cubicBezTo>
                    <a:pt x="1881281" y="511264"/>
                    <a:pt x="1949850" y="496300"/>
                    <a:pt x="2022159" y="496300"/>
                  </a:cubicBezTo>
                  <a:cubicBezTo>
                    <a:pt x="2310148" y="496300"/>
                    <a:pt x="2542035" y="729486"/>
                    <a:pt x="2542035" y="1016293"/>
                  </a:cubicBezTo>
                  <a:cubicBezTo>
                    <a:pt x="2542035" y="1304346"/>
                    <a:pt x="2310148" y="1537532"/>
                    <a:pt x="2022159" y="1537532"/>
                  </a:cubicBezTo>
                  <a:lnTo>
                    <a:pt x="1679314" y="1537532"/>
                  </a:lnTo>
                  <a:lnTo>
                    <a:pt x="1679314" y="1679689"/>
                  </a:lnTo>
                  <a:cubicBezTo>
                    <a:pt x="1679314" y="1709616"/>
                    <a:pt x="1654380" y="1734556"/>
                    <a:pt x="1624459" y="1734556"/>
                  </a:cubicBezTo>
                  <a:cubicBezTo>
                    <a:pt x="1593292" y="1734556"/>
                    <a:pt x="1568357" y="1709616"/>
                    <a:pt x="1568357" y="1679689"/>
                  </a:cubicBezTo>
                  <a:lnTo>
                    <a:pt x="1568357" y="1537532"/>
                  </a:lnTo>
                  <a:lnTo>
                    <a:pt x="521124" y="1537532"/>
                  </a:lnTo>
                  <a:cubicBezTo>
                    <a:pt x="233134" y="1537532"/>
                    <a:pt x="0" y="1304346"/>
                    <a:pt x="0" y="1016293"/>
                  </a:cubicBezTo>
                  <a:cubicBezTo>
                    <a:pt x="0" y="729486"/>
                    <a:pt x="233134" y="496300"/>
                    <a:pt x="521124" y="496300"/>
                  </a:cubicBezTo>
                  <a:cubicBezTo>
                    <a:pt x="562265" y="496300"/>
                    <a:pt x="603406" y="501288"/>
                    <a:pt x="643301" y="511264"/>
                  </a:cubicBezTo>
                  <a:cubicBezTo>
                    <a:pt x="681949" y="221963"/>
                    <a:pt x="930043" y="0"/>
                    <a:pt x="1229253" y="0"/>
                  </a:cubicBezTo>
                  <a:close/>
                </a:path>
              </a:pathLst>
            </a:custGeom>
            <a:solidFill>
              <a:schemeClr val="accent2"/>
            </a:solidFill>
            <a:ln>
              <a:noFill/>
            </a:ln>
            <a:effectLst/>
          </p:spPr>
          <p:txBody>
            <a:bodyPr wrap="square" anchor="ctr">
              <a:noAutofit/>
            </a:bodyPr>
            <a:lstStyle/>
            <a:p>
              <a:endParaRPr lang="en-US" dirty="0">
                <a:latin typeface="Poppins" pitchFamily="2" charset="77"/>
              </a:endParaRPr>
            </a:p>
          </p:txBody>
        </p:sp>
        <p:sp>
          <p:nvSpPr>
            <p:cNvPr id="27" name="Freeform 374">
              <a:extLst>
                <a:ext uri="{FF2B5EF4-FFF2-40B4-BE49-F238E27FC236}">
                  <a16:creationId xmlns:a16="http://schemas.microsoft.com/office/drawing/2014/main" id="{DA116FB4-16D5-E34D-BDBF-16FC59080CB9}"/>
                </a:ext>
              </a:extLst>
            </p:cNvPr>
            <p:cNvSpPr>
              <a:spLocks noChangeArrowheads="1"/>
            </p:cNvSpPr>
            <p:nvPr/>
          </p:nvSpPr>
          <p:spPr bwMode="auto">
            <a:xfrm>
              <a:off x="2372749" y="10895392"/>
              <a:ext cx="939310" cy="1296358"/>
            </a:xfrm>
            <a:custGeom>
              <a:avLst/>
              <a:gdLst>
                <a:gd name="T0" fmla="*/ 571 w 753"/>
                <a:gd name="T1" fmla="*/ 0 h 1042"/>
                <a:gd name="T2" fmla="*/ 571 w 753"/>
                <a:gd name="T3" fmla="*/ 0 h 1042"/>
                <a:gd name="T4" fmla="*/ 203 w 753"/>
                <a:gd name="T5" fmla="*/ 152 h 1042"/>
                <a:gd name="T6" fmla="*/ 203 w 753"/>
                <a:gd name="T7" fmla="*/ 152 h 1042"/>
                <a:gd name="T8" fmla="*/ 203 w 753"/>
                <a:gd name="T9" fmla="*/ 888 h 1042"/>
                <a:gd name="T10" fmla="*/ 203 w 753"/>
                <a:gd name="T11" fmla="*/ 888 h 1042"/>
                <a:gd name="T12" fmla="*/ 571 w 753"/>
                <a:gd name="T13" fmla="*/ 1041 h 1042"/>
                <a:gd name="T14" fmla="*/ 752 w 753"/>
                <a:gd name="T15" fmla="*/ 1040 h 1042"/>
                <a:gd name="T16" fmla="*/ 752 w 753"/>
                <a:gd name="T17" fmla="*/ 0 h 1042"/>
                <a:gd name="T18" fmla="*/ 571 w 753"/>
                <a:gd name="T19" fmla="*/ 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3" h="1042">
                  <a:moveTo>
                    <a:pt x="571" y="0"/>
                  </a:moveTo>
                  <a:lnTo>
                    <a:pt x="571" y="0"/>
                  </a:lnTo>
                  <a:cubicBezTo>
                    <a:pt x="438" y="0"/>
                    <a:pt x="305" y="51"/>
                    <a:pt x="203" y="152"/>
                  </a:cubicBezTo>
                  <a:lnTo>
                    <a:pt x="203" y="152"/>
                  </a:lnTo>
                  <a:cubicBezTo>
                    <a:pt x="0" y="355"/>
                    <a:pt x="0" y="685"/>
                    <a:pt x="203" y="888"/>
                  </a:cubicBezTo>
                  <a:lnTo>
                    <a:pt x="203" y="888"/>
                  </a:lnTo>
                  <a:cubicBezTo>
                    <a:pt x="305" y="990"/>
                    <a:pt x="438" y="1041"/>
                    <a:pt x="571" y="1041"/>
                  </a:cubicBezTo>
                  <a:lnTo>
                    <a:pt x="752" y="1040"/>
                  </a:lnTo>
                  <a:lnTo>
                    <a:pt x="752" y="0"/>
                  </a:lnTo>
                  <a:lnTo>
                    <a:pt x="571" y="0"/>
                  </a:lnTo>
                </a:path>
              </a:pathLst>
            </a:custGeom>
            <a:solidFill>
              <a:srgbClr val="E6AB0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8" name="Freeform 375">
              <a:extLst>
                <a:ext uri="{FF2B5EF4-FFF2-40B4-BE49-F238E27FC236}">
                  <a16:creationId xmlns:a16="http://schemas.microsoft.com/office/drawing/2014/main" id="{C4F6D58D-D12A-9744-AC53-5DF54AB3F91A}"/>
                </a:ext>
              </a:extLst>
            </p:cNvPr>
            <p:cNvSpPr>
              <a:spLocks noChangeArrowheads="1"/>
            </p:cNvSpPr>
            <p:nvPr/>
          </p:nvSpPr>
          <p:spPr bwMode="auto">
            <a:xfrm>
              <a:off x="2570499" y="10829476"/>
              <a:ext cx="1422697" cy="1422696"/>
            </a:xfrm>
            <a:custGeom>
              <a:avLst/>
              <a:gdLst>
                <a:gd name="T0" fmla="*/ 940 w 1144"/>
                <a:gd name="T1" fmla="*/ 939 h 1144"/>
                <a:gd name="T2" fmla="*/ 940 w 1144"/>
                <a:gd name="T3" fmla="*/ 939 h 1144"/>
                <a:gd name="T4" fmla="*/ 203 w 1144"/>
                <a:gd name="T5" fmla="*/ 939 h 1144"/>
                <a:gd name="T6" fmla="*/ 203 w 1144"/>
                <a:gd name="T7" fmla="*/ 939 h 1144"/>
                <a:gd name="T8" fmla="*/ 203 w 1144"/>
                <a:gd name="T9" fmla="*/ 203 h 1144"/>
                <a:gd name="T10" fmla="*/ 203 w 1144"/>
                <a:gd name="T11" fmla="*/ 203 h 1144"/>
                <a:gd name="T12" fmla="*/ 940 w 1144"/>
                <a:gd name="T13" fmla="*/ 203 h 1144"/>
                <a:gd name="T14" fmla="*/ 940 w 1144"/>
                <a:gd name="T15" fmla="*/ 203 h 1144"/>
                <a:gd name="T16" fmla="*/ 940 w 1144"/>
                <a:gd name="T17" fmla="*/ 939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4" h="1144">
                  <a:moveTo>
                    <a:pt x="940" y="939"/>
                  </a:moveTo>
                  <a:lnTo>
                    <a:pt x="940" y="939"/>
                  </a:lnTo>
                  <a:cubicBezTo>
                    <a:pt x="736" y="1143"/>
                    <a:pt x="406" y="1143"/>
                    <a:pt x="203" y="939"/>
                  </a:cubicBezTo>
                  <a:lnTo>
                    <a:pt x="203" y="939"/>
                  </a:lnTo>
                  <a:cubicBezTo>
                    <a:pt x="0" y="736"/>
                    <a:pt x="0" y="406"/>
                    <a:pt x="203" y="203"/>
                  </a:cubicBezTo>
                  <a:lnTo>
                    <a:pt x="203" y="203"/>
                  </a:lnTo>
                  <a:cubicBezTo>
                    <a:pt x="406" y="0"/>
                    <a:pt x="736" y="0"/>
                    <a:pt x="940" y="203"/>
                  </a:cubicBezTo>
                  <a:lnTo>
                    <a:pt x="940" y="203"/>
                  </a:lnTo>
                  <a:cubicBezTo>
                    <a:pt x="1143" y="406"/>
                    <a:pt x="1143" y="736"/>
                    <a:pt x="940" y="939"/>
                  </a:cubicBezTo>
                </a:path>
              </a:pathLst>
            </a:custGeom>
            <a:solidFill>
              <a:srgbClr val="FFBF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9" name="Freeform 28">
              <a:extLst>
                <a:ext uri="{FF2B5EF4-FFF2-40B4-BE49-F238E27FC236}">
                  <a16:creationId xmlns:a16="http://schemas.microsoft.com/office/drawing/2014/main" id="{7585E655-2724-0A45-A6BF-C2751EF07AF6}"/>
                </a:ext>
              </a:extLst>
            </p:cNvPr>
            <p:cNvSpPr>
              <a:spLocks noChangeArrowheads="1"/>
            </p:cNvSpPr>
            <p:nvPr/>
          </p:nvSpPr>
          <p:spPr bwMode="auto">
            <a:xfrm>
              <a:off x="3020929" y="11192016"/>
              <a:ext cx="608485" cy="701863"/>
            </a:xfrm>
            <a:custGeom>
              <a:avLst/>
              <a:gdLst>
                <a:gd name="connsiteX0" fmla="*/ 301640 w 608485"/>
                <a:gd name="connsiteY0" fmla="*/ 346064 h 701863"/>
                <a:gd name="connsiteX1" fmla="*/ 509622 w 608485"/>
                <a:gd name="connsiteY1" fmla="*/ 346064 h 701863"/>
                <a:gd name="connsiteX2" fmla="*/ 467780 w 608485"/>
                <a:gd name="connsiteY2" fmla="*/ 421745 h 701863"/>
                <a:gd name="connsiteX3" fmla="*/ 285641 w 608485"/>
                <a:gd name="connsiteY3" fmla="*/ 421745 h 701863"/>
                <a:gd name="connsiteX4" fmla="*/ 239669 w 608485"/>
                <a:gd name="connsiteY4" fmla="*/ 0 h 701863"/>
                <a:gd name="connsiteX5" fmla="*/ 320386 w 608485"/>
                <a:gd name="connsiteY5" fmla="*/ 0 h 701863"/>
                <a:gd name="connsiteX6" fmla="*/ 188755 w 608485"/>
                <a:gd name="connsiteY6" fmla="*/ 624571 h 701863"/>
                <a:gd name="connsiteX7" fmla="*/ 608485 w 608485"/>
                <a:gd name="connsiteY7" fmla="*/ 624571 h 701863"/>
                <a:gd name="connsiteX8" fmla="*/ 565022 w 608485"/>
                <a:gd name="connsiteY8" fmla="*/ 701863 h 701863"/>
                <a:gd name="connsiteX9" fmla="*/ 0 w 608485"/>
                <a:gd name="connsiteY9" fmla="*/ 701863 h 701863"/>
                <a:gd name="connsiteX10" fmla="*/ 149017 w 608485"/>
                <a:gd name="connsiteY10" fmla="*/ 42386 h 70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8485" h="701863">
                  <a:moveTo>
                    <a:pt x="301640" y="346064"/>
                  </a:moveTo>
                  <a:lnTo>
                    <a:pt x="509622" y="346064"/>
                  </a:lnTo>
                  <a:lnTo>
                    <a:pt x="467780" y="421745"/>
                  </a:lnTo>
                  <a:lnTo>
                    <a:pt x="285641" y="421745"/>
                  </a:lnTo>
                  <a:close/>
                  <a:moveTo>
                    <a:pt x="239669" y="0"/>
                  </a:moveTo>
                  <a:lnTo>
                    <a:pt x="320386" y="0"/>
                  </a:lnTo>
                  <a:lnTo>
                    <a:pt x="188755" y="624571"/>
                  </a:lnTo>
                  <a:lnTo>
                    <a:pt x="608485" y="624571"/>
                  </a:lnTo>
                  <a:lnTo>
                    <a:pt x="565022" y="701863"/>
                  </a:lnTo>
                  <a:lnTo>
                    <a:pt x="0" y="701863"/>
                  </a:lnTo>
                  <a:lnTo>
                    <a:pt x="149017" y="42386"/>
                  </a:lnTo>
                  <a:close/>
                </a:path>
              </a:pathLst>
            </a:custGeom>
            <a:solidFill>
              <a:srgbClr val="000000">
                <a:alpha val="30000"/>
              </a:srgbClr>
            </a:solidFill>
            <a:ln>
              <a:noFill/>
            </a:ln>
            <a:effectLst/>
          </p:spPr>
          <p:txBody>
            <a:bodyPr wrap="square" anchor="ctr">
              <a:noAutofit/>
            </a:bodyPr>
            <a:lstStyle/>
            <a:p>
              <a:endParaRPr lang="en-US" dirty="0">
                <a:latin typeface="Poppins" pitchFamily="2" charset="77"/>
              </a:endParaRPr>
            </a:p>
          </p:txBody>
        </p:sp>
        <p:sp>
          <p:nvSpPr>
            <p:cNvPr id="30" name="Freeform 29">
              <a:extLst>
                <a:ext uri="{FF2B5EF4-FFF2-40B4-BE49-F238E27FC236}">
                  <a16:creationId xmlns:a16="http://schemas.microsoft.com/office/drawing/2014/main" id="{929D835F-114C-1645-8EFD-2B5185A7311A}"/>
                </a:ext>
              </a:extLst>
            </p:cNvPr>
            <p:cNvSpPr>
              <a:spLocks noChangeArrowheads="1"/>
            </p:cNvSpPr>
            <p:nvPr/>
          </p:nvSpPr>
          <p:spPr bwMode="auto">
            <a:xfrm>
              <a:off x="3020931" y="11192016"/>
              <a:ext cx="531572" cy="701863"/>
            </a:xfrm>
            <a:custGeom>
              <a:avLst/>
              <a:gdLst>
                <a:gd name="connsiteX0" fmla="*/ 301839 w 531572"/>
                <a:gd name="connsiteY0" fmla="*/ 346064 h 701863"/>
                <a:gd name="connsiteX1" fmla="*/ 432701 w 531572"/>
                <a:gd name="connsiteY1" fmla="*/ 346064 h 701863"/>
                <a:gd name="connsiteX2" fmla="*/ 389080 w 531572"/>
                <a:gd name="connsiteY2" fmla="*/ 421745 h 701863"/>
                <a:gd name="connsiteX3" fmla="*/ 285637 w 531572"/>
                <a:gd name="connsiteY3" fmla="*/ 421745 h 701863"/>
                <a:gd name="connsiteX4" fmla="*/ 241396 w 531572"/>
                <a:gd name="connsiteY4" fmla="*/ 0 h 701863"/>
                <a:gd name="connsiteX5" fmla="*/ 110067 w 531572"/>
                <a:gd name="connsiteY5" fmla="*/ 624571 h 701863"/>
                <a:gd name="connsiteX6" fmla="*/ 531572 w 531572"/>
                <a:gd name="connsiteY6" fmla="*/ 624571 h 701863"/>
                <a:gd name="connsiteX7" fmla="*/ 489047 w 531572"/>
                <a:gd name="connsiteY7" fmla="*/ 701863 h 701863"/>
                <a:gd name="connsiteX8" fmla="*/ 0 w 531572"/>
                <a:gd name="connsiteY8" fmla="*/ 701863 h 701863"/>
                <a:gd name="connsiteX9" fmla="*/ 150091 w 531572"/>
                <a:gd name="connsiteY9" fmla="*/ 42386 h 70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1572" h="701863">
                  <a:moveTo>
                    <a:pt x="301839" y="346064"/>
                  </a:moveTo>
                  <a:lnTo>
                    <a:pt x="432701" y="346064"/>
                  </a:lnTo>
                  <a:lnTo>
                    <a:pt x="389080" y="421745"/>
                  </a:lnTo>
                  <a:lnTo>
                    <a:pt x="285637" y="421745"/>
                  </a:lnTo>
                  <a:close/>
                  <a:moveTo>
                    <a:pt x="241396" y="0"/>
                  </a:moveTo>
                  <a:lnTo>
                    <a:pt x="110067" y="624571"/>
                  </a:lnTo>
                  <a:lnTo>
                    <a:pt x="531572" y="624571"/>
                  </a:lnTo>
                  <a:lnTo>
                    <a:pt x="489047" y="701863"/>
                  </a:lnTo>
                  <a:lnTo>
                    <a:pt x="0" y="701863"/>
                  </a:lnTo>
                  <a:lnTo>
                    <a:pt x="150091" y="42386"/>
                  </a:lnTo>
                  <a:close/>
                </a:path>
              </a:pathLst>
            </a:custGeom>
            <a:solidFill>
              <a:srgbClr val="E6AB0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31" name="Freeform 380">
              <a:extLst>
                <a:ext uri="{FF2B5EF4-FFF2-40B4-BE49-F238E27FC236}">
                  <a16:creationId xmlns:a16="http://schemas.microsoft.com/office/drawing/2014/main" id="{0BE113F5-C983-4046-90EF-9AA39FBCE076}"/>
                </a:ext>
              </a:extLst>
            </p:cNvPr>
            <p:cNvSpPr>
              <a:spLocks noChangeArrowheads="1"/>
            </p:cNvSpPr>
            <p:nvPr/>
          </p:nvSpPr>
          <p:spPr bwMode="auto">
            <a:xfrm>
              <a:off x="2828670" y="10829476"/>
              <a:ext cx="1170020" cy="1170018"/>
            </a:xfrm>
            <a:custGeom>
              <a:avLst/>
              <a:gdLst>
                <a:gd name="T0" fmla="*/ 735 w 939"/>
                <a:gd name="T1" fmla="*/ 204 h 941"/>
                <a:gd name="T2" fmla="*/ 735 w 939"/>
                <a:gd name="T3" fmla="*/ 204 h 941"/>
                <a:gd name="T4" fmla="*/ 0 w 939"/>
                <a:gd name="T5" fmla="*/ 204 h 941"/>
                <a:gd name="T6" fmla="*/ 735 w 939"/>
                <a:gd name="T7" fmla="*/ 940 h 941"/>
                <a:gd name="T8" fmla="*/ 735 w 939"/>
                <a:gd name="T9" fmla="*/ 940 h 941"/>
                <a:gd name="T10" fmla="*/ 735 w 939"/>
                <a:gd name="T11" fmla="*/ 204 h 941"/>
              </a:gdLst>
              <a:ahLst/>
              <a:cxnLst>
                <a:cxn ang="0">
                  <a:pos x="T0" y="T1"/>
                </a:cxn>
                <a:cxn ang="0">
                  <a:pos x="T2" y="T3"/>
                </a:cxn>
                <a:cxn ang="0">
                  <a:pos x="T4" y="T5"/>
                </a:cxn>
                <a:cxn ang="0">
                  <a:pos x="T6" y="T7"/>
                </a:cxn>
                <a:cxn ang="0">
                  <a:pos x="T8" y="T9"/>
                </a:cxn>
                <a:cxn ang="0">
                  <a:pos x="T10" y="T11"/>
                </a:cxn>
              </a:cxnLst>
              <a:rect l="0" t="0" r="r" b="b"/>
              <a:pathLst>
                <a:path w="939" h="941">
                  <a:moveTo>
                    <a:pt x="735" y="204"/>
                  </a:moveTo>
                  <a:lnTo>
                    <a:pt x="735" y="204"/>
                  </a:lnTo>
                  <a:cubicBezTo>
                    <a:pt x="532" y="0"/>
                    <a:pt x="202" y="0"/>
                    <a:pt x="0" y="204"/>
                  </a:cubicBezTo>
                  <a:lnTo>
                    <a:pt x="735" y="940"/>
                  </a:lnTo>
                  <a:lnTo>
                    <a:pt x="735" y="940"/>
                  </a:lnTo>
                  <a:cubicBezTo>
                    <a:pt x="938" y="736"/>
                    <a:pt x="938" y="407"/>
                    <a:pt x="735" y="204"/>
                  </a:cubicBezTo>
                </a:path>
              </a:pathLst>
            </a:custGeom>
            <a:solidFill>
              <a:srgbClr val="FFFFFF">
                <a:alpha val="20000"/>
              </a:srgbClr>
            </a:solidFill>
            <a:ln>
              <a:noFill/>
            </a:ln>
            <a:effectLst/>
          </p:spPr>
          <p:txBody>
            <a:bodyPr wrap="none" anchor="ctr"/>
            <a:lstStyle/>
            <a:p>
              <a:endParaRPr lang="en-US" dirty="0">
                <a:latin typeface="Poppins" pitchFamily="2" charset="77"/>
              </a:endParaRPr>
            </a:p>
          </p:txBody>
        </p:sp>
      </p:grpSp>
      <p:grpSp>
        <p:nvGrpSpPr>
          <p:cNvPr id="32" name="Group 31">
            <a:extLst>
              <a:ext uri="{FF2B5EF4-FFF2-40B4-BE49-F238E27FC236}">
                <a16:creationId xmlns:a16="http://schemas.microsoft.com/office/drawing/2014/main" id="{FE2777CC-2EBD-E247-8418-094CCC71C580}"/>
              </a:ext>
            </a:extLst>
          </p:cNvPr>
          <p:cNvGrpSpPr/>
          <p:nvPr/>
        </p:nvGrpSpPr>
        <p:grpSpPr>
          <a:xfrm>
            <a:off x="4305266" y="1701439"/>
            <a:ext cx="1119709" cy="1109596"/>
            <a:chOff x="19121048" y="9780304"/>
            <a:chExt cx="2433422" cy="2411445"/>
          </a:xfrm>
        </p:grpSpPr>
        <p:sp>
          <p:nvSpPr>
            <p:cNvPr id="33" name="Freeform 381">
              <a:extLst>
                <a:ext uri="{FF2B5EF4-FFF2-40B4-BE49-F238E27FC236}">
                  <a16:creationId xmlns:a16="http://schemas.microsoft.com/office/drawing/2014/main" id="{2A14CFC5-D6F7-2C4B-97E4-2D8B799A9942}"/>
                </a:ext>
              </a:extLst>
            </p:cNvPr>
            <p:cNvSpPr>
              <a:spLocks noChangeArrowheads="1"/>
            </p:cNvSpPr>
            <p:nvPr/>
          </p:nvSpPr>
          <p:spPr bwMode="auto">
            <a:xfrm>
              <a:off x="19121048" y="10318619"/>
              <a:ext cx="2433422" cy="1873130"/>
            </a:xfrm>
            <a:custGeom>
              <a:avLst/>
              <a:gdLst>
                <a:gd name="T0" fmla="*/ 1672 w 1955"/>
                <a:gd name="T1" fmla="*/ 1501 h 1502"/>
                <a:gd name="T2" fmla="*/ 977 w 1955"/>
                <a:gd name="T3" fmla="*/ 1501 h 1502"/>
                <a:gd name="T4" fmla="*/ 282 w 1955"/>
                <a:gd name="T5" fmla="*/ 1501 h 1502"/>
                <a:gd name="T6" fmla="*/ 282 w 1955"/>
                <a:gd name="T7" fmla="*/ 1501 h 1502"/>
                <a:gd name="T8" fmla="*/ 82 w 1955"/>
                <a:gd name="T9" fmla="*/ 1418 h 1502"/>
                <a:gd name="T10" fmla="*/ 82 w 1955"/>
                <a:gd name="T11" fmla="*/ 1418 h 1502"/>
                <a:gd name="T12" fmla="*/ 0 w 1955"/>
                <a:gd name="T13" fmla="*/ 1219 h 1502"/>
                <a:gd name="T14" fmla="*/ 0 w 1955"/>
                <a:gd name="T15" fmla="*/ 751 h 1502"/>
                <a:gd name="T16" fmla="*/ 0 w 1955"/>
                <a:gd name="T17" fmla="*/ 281 h 1502"/>
                <a:gd name="T18" fmla="*/ 0 w 1955"/>
                <a:gd name="T19" fmla="*/ 281 h 1502"/>
                <a:gd name="T20" fmla="*/ 82 w 1955"/>
                <a:gd name="T21" fmla="*/ 83 h 1502"/>
                <a:gd name="T22" fmla="*/ 82 w 1955"/>
                <a:gd name="T23" fmla="*/ 83 h 1502"/>
                <a:gd name="T24" fmla="*/ 282 w 1955"/>
                <a:gd name="T25" fmla="*/ 0 h 1502"/>
                <a:gd name="T26" fmla="*/ 977 w 1955"/>
                <a:gd name="T27" fmla="*/ 0 h 1502"/>
                <a:gd name="T28" fmla="*/ 1672 w 1955"/>
                <a:gd name="T29" fmla="*/ 0 h 1502"/>
                <a:gd name="T30" fmla="*/ 1672 w 1955"/>
                <a:gd name="T31" fmla="*/ 0 h 1502"/>
                <a:gd name="T32" fmla="*/ 1872 w 1955"/>
                <a:gd name="T33" fmla="*/ 83 h 1502"/>
                <a:gd name="T34" fmla="*/ 1872 w 1955"/>
                <a:gd name="T35" fmla="*/ 83 h 1502"/>
                <a:gd name="T36" fmla="*/ 1954 w 1955"/>
                <a:gd name="T37" fmla="*/ 281 h 1502"/>
                <a:gd name="T38" fmla="*/ 1954 w 1955"/>
                <a:gd name="T39" fmla="*/ 751 h 1502"/>
                <a:gd name="T40" fmla="*/ 1954 w 1955"/>
                <a:gd name="T41" fmla="*/ 1219 h 1502"/>
                <a:gd name="T42" fmla="*/ 1954 w 1955"/>
                <a:gd name="T43" fmla="*/ 1219 h 1502"/>
                <a:gd name="T44" fmla="*/ 1872 w 1955"/>
                <a:gd name="T45" fmla="*/ 1418 h 1502"/>
                <a:gd name="T46" fmla="*/ 1872 w 1955"/>
                <a:gd name="T47" fmla="*/ 1418 h 1502"/>
                <a:gd name="T48" fmla="*/ 1672 w 1955"/>
                <a:gd name="T49" fmla="*/ 1501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55" h="1502">
                  <a:moveTo>
                    <a:pt x="1672" y="1501"/>
                  </a:moveTo>
                  <a:lnTo>
                    <a:pt x="977" y="1501"/>
                  </a:lnTo>
                  <a:lnTo>
                    <a:pt x="282" y="1501"/>
                  </a:lnTo>
                  <a:lnTo>
                    <a:pt x="282" y="1501"/>
                  </a:lnTo>
                  <a:cubicBezTo>
                    <a:pt x="203" y="1501"/>
                    <a:pt x="133" y="1469"/>
                    <a:pt x="82" y="1418"/>
                  </a:cubicBezTo>
                  <a:lnTo>
                    <a:pt x="82" y="1418"/>
                  </a:lnTo>
                  <a:cubicBezTo>
                    <a:pt x="31" y="1368"/>
                    <a:pt x="0" y="1297"/>
                    <a:pt x="0" y="1219"/>
                  </a:cubicBezTo>
                  <a:lnTo>
                    <a:pt x="0" y="751"/>
                  </a:lnTo>
                  <a:lnTo>
                    <a:pt x="0" y="281"/>
                  </a:lnTo>
                  <a:lnTo>
                    <a:pt x="0" y="281"/>
                  </a:lnTo>
                  <a:cubicBezTo>
                    <a:pt x="0" y="204"/>
                    <a:pt x="31" y="134"/>
                    <a:pt x="82" y="83"/>
                  </a:cubicBezTo>
                  <a:lnTo>
                    <a:pt x="82" y="83"/>
                  </a:lnTo>
                  <a:cubicBezTo>
                    <a:pt x="133" y="32"/>
                    <a:pt x="203" y="0"/>
                    <a:pt x="282" y="0"/>
                  </a:cubicBezTo>
                  <a:lnTo>
                    <a:pt x="977" y="0"/>
                  </a:lnTo>
                  <a:lnTo>
                    <a:pt x="1672" y="0"/>
                  </a:lnTo>
                  <a:lnTo>
                    <a:pt x="1672" y="0"/>
                  </a:lnTo>
                  <a:cubicBezTo>
                    <a:pt x="1751" y="0"/>
                    <a:pt x="1821" y="32"/>
                    <a:pt x="1872" y="83"/>
                  </a:cubicBezTo>
                  <a:lnTo>
                    <a:pt x="1872" y="83"/>
                  </a:lnTo>
                  <a:cubicBezTo>
                    <a:pt x="1922" y="134"/>
                    <a:pt x="1954" y="204"/>
                    <a:pt x="1954" y="281"/>
                  </a:cubicBezTo>
                  <a:lnTo>
                    <a:pt x="1954" y="751"/>
                  </a:lnTo>
                  <a:lnTo>
                    <a:pt x="1954" y="1219"/>
                  </a:lnTo>
                  <a:lnTo>
                    <a:pt x="1954" y="1219"/>
                  </a:lnTo>
                  <a:cubicBezTo>
                    <a:pt x="1954" y="1297"/>
                    <a:pt x="1922" y="1368"/>
                    <a:pt x="1872" y="1418"/>
                  </a:cubicBezTo>
                  <a:lnTo>
                    <a:pt x="1872" y="1418"/>
                  </a:lnTo>
                  <a:cubicBezTo>
                    <a:pt x="1821" y="1469"/>
                    <a:pt x="1751" y="1501"/>
                    <a:pt x="1672" y="1501"/>
                  </a:cubicBezTo>
                </a:path>
              </a:pathLst>
            </a:custGeom>
            <a:solidFill>
              <a:srgbClr val="FFBF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34" name="Freeform 382">
              <a:extLst>
                <a:ext uri="{FF2B5EF4-FFF2-40B4-BE49-F238E27FC236}">
                  <a16:creationId xmlns:a16="http://schemas.microsoft.com/office/drawing/2014/main" id="{541305AE-A2D9-6245-B0A9-354F3AFE2E0E}"/>
                </a:ext>
              </a:extLst>
            </p:cNvPr>
            <p:cNvSpPr>
              <a:spLocks noChangeArrowheads="1"/>
            </p:cNvSpPr>
            <p:nvPr/>
          </p:nvSpPr>
          <p:spPr bwMode="auto">
            <a:xfrm>
              <a:off x="19598943" y="10318621"/>
              <a:ext cx="1472136" cy="736069"/>
            </a:xfrm>
            <a:custGeom>
              <a:avLst/>
              <a:gdLst>
                <a:gd name="T0" fmla="*/ 1182 w 1183"/>
                <a:gd name="T1" fmla="*/ 0 h 592"/>
                <a:gd name="T2" fmla="*/ 1182 w 1183"/>
                <a:gd name="T3" fmla="*/ 0 h 592"/>
                <a:gd name="T4" fmla="*/ 1009 w 1183"/>
                <a:gd name="T5" fmla="*/ 418 h 592"/>
                <a:gd name="T6" fmla="*/ 1009 w 1183"/>
                <a:gd name="T7" fmla="*/ 418 h 592"/>
                <a:gd name="T8" fmla="*/ 591 w 1183"/>
                <a:gd name="T9" fmla="*/ 591 h 592"/>
                <a:gd name="T10" fmla="*/ 591 w 1183"/>
                <a:gd name="T11" fmla="*/ 591 h 592"/>
                <a:gd name="T12" fmla="*/ 173 w 1183"/>
                <a:gd name="T13" fmla="*/ 418 h 592"/>
                <a:gd name="T14" fmla="*/ 173 w 1183"/>
                <a:gd name="T15" fmla="*/ 418 h 592"/>
                <a:gd name="T16" fmla="*/ 0 w 1183"/>
                <a:gd name="T17" fmla="*/ 0 h 592"/>
                <a:gd name="T18" fmla="*/ 591 w 1183"/>
                <a:gd name="T19" fmla="*/ 0 h 592"/>
                <a:gd name="T20" fmla="*/ 1182 w 1183"/>
                <a:gd name="T21" fmla="*/ 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3" h="592">
                  <a:moveTo>
                    <a:pt x="1182" y="0"/>
                  </a:moveTo>
                  <a:lnTo>
                    <a:pt x="1182" y="0"/>
                  </a:lnTo>
                  <a:cubicBezTo>
                    <a:pt x="1182" y="164"/>
                    <a:pt x="1116" y="311"/>
                    <a:pt x="1009" y="418"/>
                  </a:cubicBezTo>
                  <a:lnTo>
                    <a:pt x="1009" y="418"/>
                  </a:lnTo>
                  <a:cubicBezTo>
                    <a:pt x="902" y="526"/>
                    <a:pt x="754" y="591"/>
                    <a:pt x="591" y="591"/>
                  </a:cubicBezTo>
                  <a:lnTo>
                    <a:pt x="591" y="591"/>
                  </a:lnTo>
                  <a:cubicBezTo>
                    <a:pt x="428" y="591"/>
                    <a:pt x="280" y="526"/>
                    <a:pt x="173" y="418"/>
                  </a:cubicBezTo>
                  <a:lnTo>
                    <a:pt x="173" y="418"/>
                  </a:lnTo>
                  <a:cubicBezTo>
                    <a:pt x="66" y="311"/>
                    <a:pt x="0" y="164"/>
                    <a:pt x="0" y="0"/>
                  </a:cubicBezTo>
                  <a:lnTo>
                    <a:pt x="591" y="0"/>
                  </a:lnTo>
                  <a:lnTo>
                    <a:pt x="1182" y="0"/>
                  </a:lnTo>
                </a:path>
              </a:pathLst>
            </a:custGeom>
            <a:solidFill>
              <a:srgbClr val="E6AB0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35" name="Freeform 383">
              <a:extLst>
                <a:ext uri="{FF2B5EF4-FFF2-40B4-BE49-F238E27FC236}">
                  <a16:creationId xmlns:a16="http://schemas.microsoft.com/office/drawing/2014/main" id="{B63832AA-5ED7-024F-A0DA-1FC6C147DF2D}"/>
                </a:ext>
              </a:extLst>
            </p:cNvPr>
            <p:cNvSpPr>
              <a:spLocks noChangeArrowheads="1"/>
            </p:cNvSpPr>
            <p:nvPr/>
          </p:nvSpPr>
          <p:spPr bwMode="auto">
            <a:xfrm>
              <a:off x="19368236" y="11137087"/>
              <a:ext cx="1933552" cy="357047"/>
            </a:xfrm>
            <a:prstGeom prst="roundRect">
              <a:avLst>
                <a:gd name="adj" fmla="val 50000"/>
              </a:avLst>
            </a:pr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36" name="Freeform 384">
              <a:extLst>
                <a:ext uri="{FF2B5EF4-FFF2-40B4-BE49-F238E27FC236}">
                  <a16:creationId xmlns:a16="http://schemas.microsoft.com/office/drawing/2014/main" id="{5F4AFB40-98BD-DF4E-946A-4760E1502330}"/>
                </a:ext>
              </a:extLst>
            </p:cNvPr>
            <p:cNvSpPr>
              <a:spLocks noChangeArrowheads="1"/>
            </p:cNvSpPr>
            <p:nvPr/>
          </p:nvSpPr>
          <p:spPr bwMode="auto">
            <a:xfrm>
              <a:off x="19571478" y="11230467"/>
              <a:ext cx="164791" cy="181272"/>
            </a:xfrm>
            <a:custGeom>
              <a:avLst/>
              <a:gdLst>
                <a:gd name="T0" fmla="*/ 126 w 132"/>
                <a:gd name="T1" fmla="*/ 108 h 146"/>
                <a:gd name="T2" fmla="*/ 82 w 132"/>
                <a:gd name="T3" fmla="*/ 73 h 146"/>
                <a:gd name="T4" fmla="*/ 126 w 132"/>
                <a:gd name="T5" fmla="*/ 38 h 146"/>
                <a:gd name="T6" fmla="*/ 126 w 132"/>
                <a:gd name="T7" fmla="*/ 38 h 146"/>
                <a:gd name="T8" fmla="*/ 128 w 132"/>
                <a:gd name="T9" fmla="*/ 24 h 146"/>
                <a:gd name="T10" fmla="*/ 128 w 132"/>
                <a:gd name="T11" fmla="*/ 24 h 146"/>
                <a:gd name="T12" fmla="*/ 115 w 132"/>
                <a:gd name="T13" fmla="*/ 22 h 146"/>
                <a:gd name="T14" fmla="*/ 76 w 132"/>
                <a:gd name="T15" fmla="*/ 53 h 146"/>
                <a:gd name="T16" fmla="*/ 76 w 132"/>
                <a:gd name="T17" fmla="*/ 9 h 146"/>
                <a:gd name="T18" fmla="*/ 76 w 132"/>
                <a:gd name="T19" fmla="*/ 9 h 146"/>
                <a:gd name="T20" fmla="*/ 66 w 132"/>
                <a:gd name="T21" fmla="*/ 0 h 146"/>
                <a:gd name="T22" fmla="*/ 66 w 132"/>
                <a:gd name="T23" fmla="*/ 0 h 146"/>
                <a:gd name="T24" fmla="*/ 57 w 132"/>
                <a:gd name="T25" fmla="*/ 9 h 146"/>
                <a:gd name="T26" fmla="*/ 57 w 132"/>
                <a:gd name="T27" fmla="*/ 53 h 146"/>
                <a:gd name="T28" fmla="*/ 18 w 132"/>
                <a:gd name="T29" fmla="*/ 22 h 146"/>
                <a:gd name="T30" fmla="*/ 18 w 132"/>
                <a:gd name="T31" fmla="*/ 22 h 146"/>
                <a:gd name="T32" fmla="*/ 4 w 132"/>
                <a:gd name="T33" fmla="*/ 24 h 146"/>
                <a:gd name="T34" fmla="*/ 4 w 132"/>
                <a:gd name="T35" fmla="*/ 24 h 146"/>
                <a:gd name="T36" fmla="*/ 5 w 132"/>
                <a:gd name="T37" fmla="*/ 38 h 146"/>
                <a:gd name="T38" fmla="*/ 50 w 132"/>
                <a:gd name="T39" fmla="*/ 73 h 146"/>
                <a:gd name="T40" fmla="*/ 5 w 132"/>
                <a:gd name="T41" fmla="*/ 108 h 146"/>
                <a:gd name="T42" fmla="*/ 5 w 132"/>
                <a:gd name="T43" fmla="*/ 108 h 146"/>
                <a:gd name="T44" fmla="*/ 4 w 132"/>
                <a:gd name="T45" fmla="*/ 121 h 146"/>
                <a:gd name="T46" fmla="*/ 4 w 132"/>
                <a:gd name="T47" fmla="*/ 121 h 146"/>
                <a:gd name="T48" fmla="*/ 11 w 132"/>
                <a:gd name="T49" fmla="*/ 125 h 146"/>
                <a:gd name="T50" fmla="*/ 11 w 132"/>
                <a:gd name="T51" fmla="*/ 125 h 146"/>
                <a:gd name="T52" fmla="*/ 18 w 132"/>
                <a:gd name="T53" fmla="*/ 123 h 146"/>
                <a:gd name="T54" fmla="*/ 57 w 132"/>
                <a:gd name="T55" fmla="*/ 92 h 146"/>
                <a:gd name="T56" fmla="*/ 57 w 132"/>
                <a:gd name="T57" fmla="*/ 136 h 146"/>
                <a:gd name="T58" fmla="*/ 57 w 132"/>
                <a:gd name="T59" fmla="*/ 136 h 146"/>
                <a:gd name="T60" fmla="*/ 66 w 132"/>
                <a:gd name="T61" fmla="*/ 145 h 146"/>
                <a:gd name="T62" fmla="*/ 66 w 132"/>
                <a:gd name="T63" fmla="*/ 145 h 146"/>
                <a:gd name="T64" fmla="*/ 76 w 132"/>
                <a:gd name="T65" fmla="*/ 136 h 146"/>
                <a:gd name="T66" fmla="*/ 76 w 132"/>
                <a:gd name="T67" fmla="*/ 92 h 146"/>
                <a:gd name="T68" fmla="*/ 115 w 132"/>
                <a:gd name="T69" fmla="*/ 123 h 146"/>
                <a:gd name="T70" fmla="*/ 115 w 132"/>
                <a:gd name="T71" fmla="*/ 123 h 146"/>
                <a:gd name="T72" fmla="*/ 121 w 132"/>
                <a:gd name="T73" fmla="*/ 125 h 146"/>
                <a:gd name="T74" fmla="*/ 121 w 132"/>
                <a:gd name="T75" fmla="*/ 125 h 146"/>
                <a:gd name="T76" fmla="*/ 128 w 132"/>
                <a:gd name="T77" fmla="*/ 121 h 146"/>
                <a:gd name="T78" fmla="*/ 128 w 132"/>
                <a:gd name="T79" fmla="*/ 121 h 146"/>
                <a:gd name="T80" fmla="*/ 126 w 132"/>
                <a:gd name="T81" fmla="*/ 10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2" h="146">
                  <a:moveTo>
                    <a:pt x="126" y="108"/>
                  </a:moveTo>
                  <a:lnTo>
                    <a:pt x="82" y="73"/>
                  </a:lnTo>
                  <a:lnTo>
                    <a:pt x="126" y="38"/>
                  </a:lnTo>
                  <a:lnTo>
                    <a:pt x="126" y="38"/>
                  </a:lnTo>
                  <a:cubicBezTo>
                    <a:pt x="130" y="34"/>
                    <a:pt x="131" y="28"/>
                    <a:pt x="128" y="24"/>
                  </a:cubicBezTo>
                  <a:lnTo>
                    <a:pt x="128" y="24"/>
                  </a:lnTo>
                  <a:cubicBezTo>
                    <a:pt x="125" y="20"/>
                    <a:pt x="119" y="19"/>
                    <a:pt x="115" y="22"/>
                  </a:cubicBezTo>
                  <a:lnTo>
                    <a:pt x="76" y="53"/>
                  </a:lnTo>
                  <a:lnTo>
                    <a:pt x="76" y="9"/>
                  </a:lnTo>
                  <a:lnTo>
                    <a:pt x="76" y="9"/>
                  </a:lnTo>
                  <a:cubicBezTo>
                    <a:pt x="76" y="4"/>
                    <a:pt x="71" y="0"/>
                    <a:pt x="66" y="0"/>
                  </a:cubicBezTo>
                  <a:lnTo>
                    <a:pt x="66" y="0"/>
                  </a:lnTo>
                  <a:cubicBezTo>
                    <a:pt x="61" y="0"/>
                    <a:pt x="57" y="4"/>
                    <a:pt x="57" y="9"/>
                  </a:cubicBezTo>
                  <a:lnTo>
                    <a:pt x="57" y="53"/>
                  </a:lnTo>
                  <a:lnTo>
                    <a:pt x="18" y="22"/>
                  </a:lnTo>
                  <a:lnTo>
                    <a:pt x="18" y="22"/>
                  </a:lnTo>
                  <a:cubicBezTo>
                    <a:pt x="13" y="19"/>
                    <a:pt x="7" y="20"/>
                    <a:pt x="4" y="24"/>
                  </a:cubicBezTo>
                  <a:lnTo>
                    <a:pt x="4" y="24"/>
                  </a:lnTo>
                  <a:cubicBezTo>
                    <a:pt x="0" y="28"/>
                    <a:pt x="2" y="34"/>
                    <a:pt x="5" y="38"/>
                  </a:cubicBezTo>
                  <a:lnTo>
                    <a:pt x="50" y="73"/>
                  </a:lnTo>
                  <a:lnTo>
                    <a:pt x="5" y="108"/>
                  </a:lnTo>
                  <a:lnTo>
                    <a:pt x="5" y="108"/>
                  </a:lnTo>
                  <a:cubicBezTo>
                    <a:pt x="2" y="112"/>
                    <a:pt x="0" y="117"/>
                    <a:pt x="4" y="121"/>
                  </a:cubicBezTo>
                  <a:lnTo>
                    <a:pt x="4" y="121"/>
                  </a:lnTo>
                  <a:cubicBezTo>
                    <a:pt x="6" y="124"/>
                    <a:pt x="8" y="125"/>
                    <a:pt x="11" y="125"/>
                  </a:cubicBezTo>
                  <a:lnTo>
                    <a:pt x="11" y="125"/>
                  </a:lnTo>
                  <a:cubicBezTo>
                    <a:pt x="13" y="125"/>
                    <a:pt x="15" y="124"/>
                    <a:pt x="18" y="123"/>
                  </a:cubicBezTo>
                  <a:lnTo>
                    <a:pt x="57" y="92"/>
                  </a:lnTo>
                  <a:lnTo>
                    <a:pt x="57" y="136"/>
                  </a:lnTo>
                  <a:lnTo>
                    <a:pt x="57" y="136"/>
                  </a:lnTo>
                  <a:cubicBezTo>
                    <a:pt x="57" y="141"/>
                    <a:pt x="61" y="145"/>
                    <a:pt x="66" y="145"/>
                  </a:cubicBezTo>
                  <a:lnTo>
                    <a:pt x="66" y="145"/>
                  </a:lnTo>
                  <a:cubicBezTo>
                    <a:pt x="71" y="145"/>
                    <a:pt x="76" y="141"/>
                    <a:pt x="76" y="136"/>
                  </a:cubicBezTo>
                  <a:lnTo>
                    <a:pt x="76" y="92"/>
                  </a:lnTo>
                  <a:lnTo>
                    <a:pt x="115" y="123"/>
                  </a:lnTo>
                  <a:lnTo>
                    <a:pt x="115" y="123"/>
                  </a:lnTo>
                  <a:cubicBezTo>
                    <a:pt x="116" y="124"/>
                    <a:pt x="118" y="125"/>
                    <a:pt x="121" y="125"/>
                  </a:cubicBezTo>
                  <a:lnTo>
                    <a:pt x="121" y="125"/>
                  </a:lnTo>
                  <a:cubicBezTo>
                    <a:pt x="123" y="125"/>
                    <a:pt x="126" y="124"/>
                    <a:pt x="128" y="121"/>
                  </a:cubicBezTo>
                  <a:lnTo>
                    <a:pt x="128" y="121"/>
                  </a:lnTo>
                  <a:cubicBezTo>
                    <a:pt x="131" y="117"/>
                    <a:pt x="130" y="112"/>
                    <a:pt x="126" y="108"/>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37" name="Freeform 385">
              <a:extLst>
                <a:ext uri="{FF2B5EF4-FFF2-40B4-BE49-F238E27FC236}">
                  <a16:creationId xmlns:a16="http://schemas.microsoft.com/office/drawing/2014/main" id="{B3959923-1F5E-9848-A070-95E2C2B1A69D}"/>
                </a:ext>
              </a:extLst>
            </p:cNvPr>
            <p:cNvSpPr>
              <a:spLocks noChangeArrowheads="1"/>
            </p:cNvSpPr>
            <p:nvPr/>
          </p:nvSpPr>
          <p:spPr bwMode="auto">
            <a:xfrm>
              <a:off x="19906555" y="11230467"/>
              <a:ext cx="164791" cy="181272"/>
            </a:xfrm>
            <a:custGeom>
              <a:avLst/>
              <a:gdLst>
                <a:gd name="T0" fmla="*/ 126 w 132"/>
                <a:gd name="T1" fmla="*/ 108 h 146"/>
                <a:gd name="T2" fmla="*/ 81 w 132"/>
                <a:gd name="T3" fmla="*/ 73 h 146"/>
                <a:gd name="T4" fmla="*/ 126 w 132"/>
                <a:gd name="T5" fmla="*/ 38 h 146"/>
                <a:gd name="T6" fmla="*/ 126 w 132"/>
                <a:gd name="T7" fmla="*/ 38 h 146"/>
                <a:gd name="T8" fmla="*/ 128 w 132"/>
                <a:gd name="T9" fmla="*/ 24 h 146"/>
                <a:gd name="T10" fmla="*/ 128 w 132"/>
                <a:gd name="T11" fmla="*/ 24 h 146"/>
                <a:gd name="T12" fmla="*/ 114 w 132"/>
                <a:gd name="T13" fmla="*/ 22 h 146"/>
                <a:gd name="T14" fmla="*/ 75 w 132"/>
                <a:gd name="T15" fmla="*/ 53 h 146"/>
                <a:gd name="T16" fmla="*/ 75 w 132"/>
                <a:gd name="T17" fmla="*/ 9 h 146"/>
                <a:gd name="T18" fmla="*/ 75 w 132"/>
                <a:gd name="T19" fmla="*/ 9 h 146"/>
                <a:gd name="T20" fmla="*/ 65 w 132"/>
                <a:gd name="T21" fmla="*/ 0 h 146"/>
                <a:gd name="T22" fmla="*/ 65 w 132"/>
                <a:gd name="T23" fmla="*/ 0 h 146"/>
                <a:gd name="T24" fmla="*/ 56 w 132"/>
                <a:gd name="T25" fmla="*/ 9 h 146"/>
                <a:gd name="T26" fmla="*/ 56 w 132"/>
                <a:gd name="T27" fmla="*/ 53 h 146"/>
                <a:gd name="T28" fmla="*/ 16 w 132"/>
                <a:gd name="T29" fmla="*/ 22 h 146"/>
                <a:gd name="T30" fmla="*/ 16 w 132"/>
                <a:gd name="T31" fmla="*/ 22 h 146"/>
                <a:gd name="T32" fmla="*/ 3 w 132"/>
                <a:gd name="T33" fmla="*/ 24 h 146"/>
                <a:gd name="T34" fmla="*/ 3 w 132"/>
                <a:gd name="T35" fmla="*/ 24 h 146"/>
                <a:gd name="T36" fmla="*/ 5 w 132"/>
                <a:gd name="T37" fmla="*/ 38 h 146"/>
                <a:gd name="T38" fmla="*/ 50 w 132"/>
                <a:gd name="T39" fmla="*/ 73 h 146"/>
                <a:gd name="T40" fmla="*/ 5 w 132"/>
                <a:gd name="T41" fmla="*/ 108 h 146"/>
                <a:gd name="T42" fmla="*/ 5 w 132"/>
                <a:gd name="T43" fmla="*/ 108 h 146"/>
                <a:gd name="T44" fmla="*/ 3 w 132"/>
                <a:gd name="T45" fmla="*/ 121 h 146"/>
                <a:gd name="T46" fmla="*/ 3 w 132"/>
                <a:gd name="T47" fmla="*/ 121 h 146"/>
                <a:gd name="T48" fmla="*/ 11 w 132"/>
                <a:gd name="T49" fmla="*/ 125 h 146"/>
                <a:gd name="T50" fmla="*/ 11 w 132"/>
                <a:gd name="T51" fmla="*/ 125 h 146"/>
                <a:gd name="T52" fmla="*/ 16 w 132"/>
                <a:gd name="T53" fmla="*/ 123 h 146"/>
                <a:gd name="T54" fmla="*/ 56 w 132"/>
                <a:gd name="T55" fmla="*/ 92 h 146"/>
                <a:gd name="T56" fmla="*/ 56 w 132"/>
                <a:gd name="T57" fmla="*/ 136 h 146"/>
                <a:gd name="T58" fmla="*/ 56 w 132"/>
                <a:gd name="T59" fmla="*/ 136 h 146"/>
                <a:gd name="T60" fmla="*/ 65 w 132"/>
                <a:gd name="T61" fmla="*/ 145 h 146"/>
                <a:gd name="T62" fmla="*/ 65 w 132"/>
                <a:gd name="T63" fmla="*/ 145 h 146"/>
                <a:gd name="T64" fmla="*/ 75 w 132"/>
                <a:gd name="T65" fmla="*/ 136 h 146"/>
                <a:gd name="T66" fmla="*/ 75 w 132"/>
                <a:gd name="T67" fmla="*/ 92 h 146"/>
                <a:gd name="T68" fmla="*/ 114 w 132"/>
                <a:gd name="T69" fmla="*/ 123 h 146"/>
                <a:gd name="T70" fmla="*/ 114 w 132"/>
                <a:gd name="T71" fmla="*/ 123 h 146"/>
                <a:gd name="T72" fmla="*/ 120 w 132"/>
                <a:gd name="T73" fmla="*/ 125 h 146"/>
                <a:gd name="T74" fmla="*/ 120 w 132"/>
                <a:gd name="T75" fmla="*/ 125 h 146"/>
                <a:gd name="T76" fmla="*/ 128 w 132"/>
                <a:gd name="T77" fmla="*/ 121 h 146"/>
                <a:gd name="T78" fmla="*/ 128 w 132"/>
                <a:gd name="T79" fmla="*/ 121 h 146"/>
                <a:gd name="T80" fmla="*/ 126 w 132"/>
                <a:gd name="T81" fmla="*/ 10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2" h="146">
                  <a:moveTo>
                    <a:pt x="126" y="108"/>
                  </a:moveTo>
                  <a:lnTo>
                    <a:pt x="81" y="73"/>
                  </a:lnTo>
                  <a:lnTo>
                    <a:pt x="126" y="38"/>
                  </a:lnTo>
                  <a:lnTo>
                    <a:pt x="126" y="38"/>
                  </a:lnTo>
                  <a:cubicBezTo>
                    <a:pt x="130" y="34"/>
                    <a:pt x="131" y="28"/>
                    <a:pt x="128" y="24"/>
                  </a:cubicBezTo>
                  <a:lnTo>
                    <a:pt x="128" y="24"/>
                  </a:lnTo>
                  <a:cubicBezTo>
                    <a:pt x="124" y="20"/>
                    <a:pt x="119" y="19"/>
                    <a:pt x="114" y="22"/>
                  </a:cubicBezTo>
                  <a:lnTo>
                    <a:pt x="75" y="53"/>
                  </a:lnTo>
                  <a:lnTo>
                    <a:pt x="75" y="9"/>
                  </a:lnTo>
                  <a:lnTo>
                    <a:pt x="75" y="9"/>
                  </a:lnTo>
                  <a:cubicBezTo>
                    <a:pt x="75" y="4"/>
                    <a:pt x="71" y="0"/>
                    <a:pt x="65" y="0"/>
                  </a:cubicBezTo>
                  <a:lnTo>
                    <a:pt x="65" y="0"/>
                  </a:lnTo>
                  <a:cubicBezTo>
                    <a:pt x="60" y="0"/>
                    <a:pt x="56" y="4"/>
                    <a:pt x="56" y="9"/>
                  </a:cubicBezTo>
                  <a:lnTo>
                    <a:pt x="56" y="53"/>
                  </a:lnTo>
                  <a:lnTo>
                    <a:pt x="16" y="22"/>
                  </a:lnTo>
                  <a:lnTo>
                    <a:pt x="16" y="22"/>
                  </a:lnTo>
                  <a:cubicBezTo>
                    <a:pt x="12" y="19"/>
                    <a:pt x="7" y="20"/>
                    <a:pt x="3" y="24"/>
                  </a:cubicBezTo>
                  <a:lnTo>
                    <a:pt x="3" y="24"/>
                  </a:lnTo>
                  <a:cubicBezTo>
                    <a:pt x="0" y="28"/>
                    <a:pt x="0" y="34"/>
                    <a:pt x="5" y="38"/>
                  </a:cubicBezTo>
                  <a:lnTo>
                    <a:pt x="50" y="73"/>
                  </a:lnTo>
                  <a:lnTo>
                    <a:pt x="5" y="108"/>
                  </a:lnTo>
                  <a:lnTo>
                    <a:pt x="5" y="108"/>
                  </a:lnTo>
                  <a:cubicBezTo>
                    <a:pt x="0" y="112"/>
                    <a:pt x="0" y="117"/>
                    <a:pt x="3" y="121"/>
                  </a:cubicBezTo>
                  <a:lnTo>
                    <a:pt x="3" y="121"/>
                  </a:lnTo>
                  <a:cubicBezTo>
                    <a:pt x="5" y="124"/>
                    <a:pt x="8" y="125"/>
                    <a:pt x="11" y="125"/>
                  </a:cubicBezTo>
                  <a:lnTo>
                    <a:pt x="11" y="125"/>
                  </a:lnTo>
                  <a:cubicBezTo>
                    <a:pt x="13" y="125"/>
                    <a:pt x="15" y="124"/>
                    <a:pt x="16" y="123"/>
                  </a:cubicBezTo>
                  <a:lnTo>
                    <a:pt x="56" y="92"/>
                  </a:lnTo>
                  <a:lnTo>
                    <a:pt x="56" y="136"/>
                  </a:lnTo>
                  <a:lnTo>
                    <a:pt x="56" y="136"/>
                  </a:lnTo>
                  <a:cubicBezTo>
                    <a:pt x="56" y="141"/>
                    <a:pt x="60" y="145"/>
                    <a:pt x="65" y="145"/>
                  </a:cubicBezTo>
                  <a:lnTo>
                    <a:pt x="65" y="145"/>
                  </a:lnTo>
                  <a:cubicBezTo>
                    <a:pt x="71" y="145"/>
                    <a:pt x="75" y="141"/>
                    <a:pt x="75" y="136"/>
                  </a:cubicBezTo>
                  <a:lnTo>
                    <a:pt x="75" y="92"/>
                  </a:lnTo>
                  <a:lnTo>
                    <a:pt x="114" y="123"/>
                  </a:lnTo>
                  <a:lnTo>
                    <a:pt x="114" y="123"/>
                  </a:lnTo>
                  <a:cubicBezTo>
                    <a:pt x="116" y="124"/>
                    <a:pt x="118" y="125"/>
                    <a:pt x="120" y="125"/>
                  </a:cubicBezTo>
                  <a:lnTo>
                    <a:pt x="120" y="125"/>
                  </a:lnTo>
                  <a:cubicBezTo>
                    <a:pt x="123" y="125"/>
                    <a:pt x="126" y="124"/>
                    <a:pt x="128" y="121"/>
                  </a:cubicBezTo>
                  <a:lnTo>
                    <a:pt x="128" y="121"/>
                  </a:lnTo>
                  <a:cubicBezTo>
                    <a:pt x="131" y="117"/>
                    <a:pt x="130" y="112"/>
                    <a:pt x="126" y="108"/>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38" name="Freeform 386">
              <a:extLst>
                <a:ext uri="{FF2B5EF4-FFF2-40B4-BE49-F238E27FC236}">
                  <a16:creationId xmlns:a16="http://schemas.microsoft.com/office/drawing/2014/main" id="{3CA32B18-2021-0140-9E22-A1C55ABE7E1B}"/>
                </a:ext>
              </a:extLst>
            </p:cNvPr>
            <p:cNvSpPr>
              <a:spLocks noChangeArrowheads="1"/>
            </p:cNvSpPr>
            <p:nvPr/>
          </p:nvSpPr>
          <p:spPr bwMode="auto">
            <a:xfrm>
              <a:off x="20236138" y="11230467"/>
              <a:ext cx="164791" cy="181272"/>
            </a:xfrm>
            <a:custGeom>
              <a:avLst/>
              <a:gdLst>
                <a:gd name="T0" fmla="*/ 126 w 131"/>
                <a:gd name="T1" fmla="*/ 108 h 146"/>
                <a:gd name="T2" fmla="*/ 80 w 131"/>
                <a:gd name="T3" fmla="*/ 73 h 146"/>
                <a:gd name="T4" fmla="*/ 126 w 131"/>
                <a:gd name="T5" fmla="*/ 38 h 146"/>
                <a:gd name="T6" fmla="*/ 126 w 131"/>
                <a:gd name="T7" fmla="*/ 38 h 146"/>
                <a:gd name="T8" fmla="*/ 127 w 131"/>
                <a:gd name="T9" fmla="*/ 24 h 146"/>
                <a:gd name="T10" fmla="*/ 127 w 131"/>
                <a:gd name="T11" fmla="*/ 24 h 146"/>
                <a:gd name="T12" fmla="*/ 114 w 131"/>
                <a:gd name="T13" fmla="*/ 22 h 146"/>
                <a:gd name="T14" fmla="*/ 74 w 131"/>
                <a:gd name="T15" fmla="*/ 53 h 146"/>
                <a:gd name="T16" fmla="*/ 74 w 131"/>
                <a:gd name="T17" fmla="*/ 9 h 146"/>
                <a:gd name="T18" fmla="*/ 74 w 131"/>
                <a:gd name="T19" fmla="*/ 9 h 146"/>
                <a:gd name="T20" fmla="*/ 65 w 131"/>
                <a:gd name="T21" fmla="*/ 0 h 146"/>
                <a:gd name="T22" fmla="*/ 65 w 131"/>
                <a:gd name="T23" fmla="*/ 0 h 146"/>
                <a:gd name="T24" fmla="*/ 55 w 131"/>
                <a:gd name="T25" fmla="*/ 9 h 146"/>
                <a:gd name="T26" fmla="*/ 55 w 131"/>
                <a:gd name="T27" fmla="*/ 53 h 146"/>
                <a:gd name="T28" fmla="*/ 16 w 131"/>
                <a:gd name="T29" fmla="*/ 22 h 146"/>
                <a:gd name="T30" fmla="*/ 16 w 131"/>
                <a:gd name="T31" fmla="*/ 22 h 146"/>
                <a:gd name="T32" fmla="*/ 3 w 131"/>
                <a:gd name="T33" fmla="*/ 24 h 146"/>
                <a:gd name="T34" fmla="*/ 3 w 131"/>
                <a:gd name="T35" fmla="*/ 24 h 146"/>
                <a:gd name="T36" fmla="*/ 4 w 131"/>
                <a:gd name="T37" fmla="*/ 38 h 146"/>
                <a:gd name="T38" fmla="*/ 50 w 131"/>
                <a:gd name="T39" fmla="*/ 73 h 146"/>
                <a:gd name="T40" fmla="*/ 4 w 131"/>
                <a:gd name="T41" fmla="*/ 108 h 146"/>
                <a:gd name="T42" fmla="*/ 4 w 131"/>
                <a:gd name="T43" fmla="*/ 108 h 146"/>
                <a:gd name="T44" fmla="*/ 3 w 131"/>
                <a:gd name="T45" fmla="*/ 121 h 146"/>
                <a:gd name="T46" fmla="*/ 3 w 131"/>
                <a:gd name="T47" fmla="*/ 121 h 146"/>
                <a:gd name="T48" fmla="*/ 10 w 131"/>
                <a:gd name="T49" fmla="*/ 125 h 146"/>
                <a:gd name="T50" fmla="*/ 10 w 131"/>
                <a:gd name="T51" fmla="*/ 125 h 146"/>
                <a:gd name="T52" fmla="*/ 16 w 131"/>
                <a:gd name="T53" fmla="*/ 123 h 146"/>
                <a:gd name="T54" fmla="*/ 55 w 131"/>
                <a:gd name="T55" fmla="*/ 92 h 146"/>
                <a:gd name="T56" fmla="*/ 55 w 131"/>
                <a:gd name="T57" fmla="*/ 136 h 146"/>
                <a:gd name="T58" fmla="*/ 55 w 131"/>
                <a:gd name="T59" fmla="*/ 136 h 146"/>
                <a:gd name="T60" fmla="*/ 65 w 131"/>
                <a:gd name="T61" fmla="*/ 145 h 146"/>
                <a:gd name="T62" fmla="*/ 65 w 131"/>
                <a:gd name="T63" fmla="*/ 145 h 146"/>
                <a:gd name="T64" fmla="*/ 74 w 131"/>
                <a:gd name="T65" fmla="*/ 136 h 146"/>
                <a:gd name="T66" fmla="*/ 74 w 131"/>
                <a:gd name="T67" fmla="*/ 92 h 146"/>
                <a:gd name="T68" fmla="*/ 114 w 131"/>
                <a:gd name="T69" fmla="*/ 123 h 146"/>
                <a:gd name="T70" fmla="*/ 114 w 131"/>
                <a:gd name="T71" fmla="*/ 123 h 146"/>
                <a:gd name="T72" fmla="*/ 119 w 131"/>
                <a:gd name="T73" fmla="*/ 125 h 146"/>
                <a:gd name="T74" fmla="*/ 119 w 131"/>
                <a:gd name="T75" fmla="*/ 125 h 146"/>
                <a:gd name="T76" fmla="*/ 127 w 131"/>
                <a:gd name="T77" fmla="*/ 121 h 146"/>
                <a:gd name="T78" fmla="*/ 127 w 131"/>
                <a:gd name="T79" fmla="*/ 121 h 146"/>
                <a:gd name="T80" fmla="*/ 126 w 131"/>
                <a:gd name="T81" fmla="*/ 10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1" h="146">
                  <a:moveTo>
                    <a:pt x="126" y="108"/>
                  </a:moveTo>
                  <a:lnTo>
                    <a:pt x="80" y="73"/>
                  </a:lnTo>
                  <a:lnTo>
                    <a:pt x="126" y="38"/>
                  </a:lnTo>
                  <a:lnTo>
                    <a:pt x="126" y="38"/>
                  </a:lnTo>
                  <a:cubicBezTo>
                    <a:pt x="129" y="34"/>
                    <a:pt x="130" y="28"/>
                    <a:pt x="127" y="24"/>
                  </a:cubicBezTo>
                  <a:lnTo>
                    <a:pt x="127" y="24"/>
                  </a:lnTo>
                  <a:cubicBezTo>
                    <a:pt x="124" y="20"/>
                    <a:pt x="117" y="19"/>
                    <a:pt x="114" y="22"/>
                  </a:cubicBezTo>
                  <a:lnTo>
                    <a:pt x="74" y="53"/>
                  </a:lnTo>
                  <a:lnTo>
                    <a:pt x="74" y="9"/>
                  </a:lnTo>
                  <a:lnTo>
                    <a:pt x="74" y="9"/>
                  </a:lnTo>
                  <a:cubicBezTo>
                    <a:pt x="74" y="4"/>
                    <a:pt x="70" y="0"/>
                    <a:pt x="65" y="0"/>
                  </a:cubicBezTo>
                  <a:lnTo>
                    <a:pt x="65" y="0"/>
                  </a:lnTo>
                  <a:cubicBezTo>
                    <a:pt x="59" y="0"/>
                    <a:pt x="55" y="4"/>
                    <a:pt x="55" y="9"/>
                  </a:cubicBezTo>
                  <a:lnTo>
                    <a:pt x="55" y="53"/>
                  </a:lnTo>
                  <a:lnTo>
                    <a:pt x="16" y="22"/>
                  </a:lnTo>
                  <a:lnTo>
                    <a:pt x="16" y="22"/>
                  </a:lnTo>
                  <a:cubicBezTo>
                    <a:pt x="12" y="19"/>
                    <a:pt x="6" y="20"/>
                    <a:pt x="3" y="24"/>
                  </a:cubicBezTo>
                  <a:lnTo>
                    <a:pt x="3" y="24"/>
                  </a:lnTo>
                  <a:cubicBezTo>
                    <a:pt x="0" y="28"/>
                    <a:pt x="0" y="34"/>
                    <a:pt x="4" y="38"/>
                  </a:cubicBezTo>
                  <a:lnTo>
                    <a:pt x="50" y="73"/>
                  </a:lnTo>
                  <a:lnTo>
                    <a:pt x="4" y="108"/>
                  </a:lnTo>
                  <a:lnTo>
                    <a:pt x="4" y="108"/>
                  </a:lnTo>
                  <a:cubicBezTo>
                    <a:pt x="0" y="112"/>
                    <a:pt x="0" y="117"/>
                    <a:pt x="3" y="121"/>
                  </a:cubicBezTo>
                  <a:lnTo>
                    <a:pt x="3" y="121"/>
                  </a:lnTo>
                  <a:cubicBezTo>
                    <a:pt x="4" y="124"/>
                    <a:pt x="7" y="125"/>
                    <a:pt x="10" y="125"/>
                  </a:cubicBezTo>
                  <a:lnTo>
                    <a:pt x="10" y="125"/>
                  </a:lnTo>
                  <a:cubicBezTo>
                    <a:pt x="12" y="125"/>
                    <a:pt x="14" y="124"/>
                    <a:pt x="16" y="123"/>
                  </a:cubicBezTo>
                  <a:lnTo>
                    <a:pt x="55" y="92"/>
                  </a:lnTo>
                  <a:lnTo>
                    <a:pt x="55" y="136"/>
                  </a:lnTo>
                  <a:lnTo>
                    <a:pt x="55" y="136"/>
                  </a:lnTo>
                  <a:cubicBezTo>
                    <a:pt x="55" y="141"/>
                    <a:pt x="59" y="145"/>
                    <a:pt x="65" y="145"/>
                  </a:cubicBezTo>
                  <a:lnTo>
                    <a:pt x="65" y="145"/>
                  </a:lnTo>
                  <a:cubicBezTo>
                    <a:pt x="70" y="145"/>
                    <a:pt x="74" y="141"/>
                    <a:pt x="74" y="136"/>
                  </a:cubicBezTo>
                  <a:lnTo>
                    <a:pt x="74" y="92"/>
                  </a:lnTo>
                  <a:lnTo>
                    <a:pt x="114" y="123"/>
                  </a:lnTo>
                  <a:lnTo>
                    <a:pt x="114" y="123"/>
                  </a:lnTo>
                  <a:cubicBezTo>
                    <a:pt x="115" y="124"/>
                    <a:pt x="117" y="125"/>
                    <a:pt x="119" y="125"/>
                  </a:cubicBezTo>
                  <a:lnTo>
                    <a:pt x="119" y="125"/>
                  </a:lnTo>
                  <a:cubicBezTo>
                    <a:pt x="122" y="125"/>
                    <a:pt x="125" y="124"/>
                    <a:pt x="127" y="121"/>
                  </a:cubicBezTo>
                  <a:lnTo>
                    <a:pt x="127" y="121"/>
                  </a:lnTo>
                  <a:cubicBezTo>
                    <a:pt x="130" y="117"/>
                    <a:pt x="129" y="112"/>
                    <a:pt x="126" y="108"/>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39" name="Freeform 387">
              <a:extLst>
                <a:ext uri="{FF2B5EF4-FFF2-40B4-BE49-F238E27FC236}">
                  <a16:creationId xmlns:a16="http://schemas.microsoft.com/office/drawing/2014/main" id="{680EF303-D181-2A40-825E-5376D85D1938}"/>
                </a:ext>
              </a:extLst>
            </p:cNvPr>
            <p:cNvSpPr>
              <a:spLocks noChangeArrowheads="1"/>
            </p:cNvSpPr>
            <p:nvPr/>
          </p:nvSpPr>
          <p:spPr bwMode="auto">
            <a:xfrm>
              <a:off x="20571213" y="11230467"/>
              <a:ext cx="164791" cy="181272"/>
            </a:xfrm>
            <a:custGeom>
              <a:avLst/>
              <a:gdLst>
                <a:gd name="T0" fmla="*/ 126 w 132"/>
                <a:gd name="T1" fmla="*/ 108 h 146"/>
                <a:gd name="T2" fmla="*/ 80 w 132"/>
                <a:gd name="T3" fmla="*/ 73 h 146"/>
                <a:gd name="T4" fmla="*/ 126 w 132"/>
                <a:gd name="T5" fmla="*/ 38 h 146"/>
                <a:gd name="T6" fmla="*/ 126 w 132"/>
                <a:gd name="T7" fmla="*/ 38 h 146"/>
                <a:gd name="T8" fmla="*/ 127 w 132"/>
                <a:gd name="T9" fmla="*/ 24 h 146"/>
                <a:gd name="T10" fmla="*/ 127 w 132"/>
                <a:gd name="T11" fmla="*/ 24 h 146"/>
                <a:gd name="T12" fmla="*/ 114 w 132"/>
                <a:gd name="T13" fmla="*/ 22 h 146"/>
                <a:gd name="T14" fmla="*/ 75 w 132"/>
                <a:gd name="T15" fmla="*/ 53 h 146"/>
                <a:gd name="T16" fmla="*/ 75 w 132"/>
                <a:gd name="T17" fmla="*/ 9 h 146"/>
                <a:gd name="T18" fmla="*/ 75 w 132"/>
                <a:gd name="T19" fmla="*/ 9 h 146"/>
                <a:gd name="T20" fmla="*/ 65 w 132"/>
                <a:gd name="T21" fmla="*/ 0 h 146"/>
                <a:gd name="T22" fmla="*/ 65 w 132"/>
                <a:gd name="T23" fmla="*/ 0 h 146"/>
                <a:gd name="T24" fmla="*/ 56 w 132"/>
                <a:gd name="T25" fmla="*/ 9 h 146"/>
                <a:gd name="T26" fmla="*/ 56 w 132"/>
                <a:gd name="T27" fmla="*/ 53 h 146"/>
                <a:gd name="T28" fmla="*/ 16 w 132"/>
                <a:gd name="T29" fmla="*/ 22 h 146"/>
                <a:gd name="T30" fmla="*/ 16 w 132"/>
                <a:gd name="T31" fmla="*/ 22 h 146"/>
                <a:gd name="T32" fmla="*/ 3 w 132"/>
                <a:gd name="T33" fmla="*/ 24 h 146"/>
                <a:gd name="T34" fmla="*/ 3 w 132"/>
                <a:gd name="T35" fmla="*/ 24 h 146"/>
                <a:gd name="T36" fmla="*/ 5 w 132"/>
                <a:gd name="T37" fmla="*/ 38 h 146"/>
                <a:gd name="T38" fmla="*/ 50 w 132"/>
                <a:gd name="T39" fmla="*/ 73 h 146"/>
                <a:gd name="T40" fmla="*/ 5 w 132"/>
                <a:gd name="T41" fmla="*/ 108 h 146"/>
                <a:gd name="T42" fmla="*/ 5 w 132"/>
                <a:gd name="T43" fmla="*/ 108 h 146"/>
                <a:gd name="T44" fmla="*/ 3 w 132"/>
                <a:gd name="T45" fmla="*/ 121 h 146"/>
                <a:gd name="T46" fmla="*/ 3 w 132"/>
                <a:gd name="T47" fmla="*/ 121 h 146"/>
                <a:gd name="T48" fmla="*/ 11 w 132"/>
                <a:gd name="T49" fmla="*/ 125 h 146"/>
                <a:gd name="T50" fmla="*/ 11 w 132"/>
                <a:gd name="T51" fmla="*/ 125 h 146"/>
                <a:gd name="T52" fmla="*/ 16 w 132"/>
                <a:gd name="T53" fmla="*/ 123 h 146"/>
                <a:gd name="T54" fmla="*/ 56 w 132"/>
                <a:gd name="T55" fmla="*/ 92 h 146"/>
                <a:gd name="T56" fmla="*/ 56 w 132"/>
                <a:gd name="T57" fmla="*/ 136 h 146"/>
                <a:gd name="T58" fmla="*/ 56 w 132"/>
                <a:gd name="T59" fmla="*/ 136 h 146"/>
                <a:gd name="T60" fmla="*/ 65 w 132"/>
                <a:gd name="T61" fmla="*/ 145 h 146"/>
                <a:gd name="T62" fmla="*/ 65 w 132"/>
                <a:gd name="T63" fmla="*/ 145 h 146"/>
                <a:gd name="T64" fmla="*/ 75 w 132"/>
                <a:gd name="T65" fmla="*/ 136 h 146"/>
                <a:gd name="T66" fmla="*/ 75 w 132"/>
                <a:gd name="T67" fmla="*/ 92 h 146"/>
                <a:gd name="T68" fmla="*/ 114 w 132"/>
                <a:gd name="T69" fmla="*/ 123 h 146"/>
                <a:gd name="T70" fmla="*/ 114 w 132"/>
                <a:gd name="T71" fmla="*/ 123 h 146"/>
                <a:gd name="T72" fmla="*/ 120 w 132"/>
                <a:gd name="T73" fmla="*/ 125 h 146"/>
                <a:gd name="T74" fmla="*/ 120 w 132"/>
                <a:gd name="T75" fmla="*/ 125 h 146"/>
                <a:gd name="T76" fmla="*/ 127 w 132"/>
                <a:gd name="T77" fmla="*/ 121 h 146"/>
                <a:gd name="T78" fmla="*/ 127 w 132"/>
                <a:gd name="T79" fmla="*/ 121 h 146"/>
                <a:gd name="T80" fmla="*/ 126 w 132"/>
                <a:gd name="T81" fmla="*/ 10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2" h="146">
                  <a:moveTo>
                    <a:pt x="126" y="108"/>
                  </a:moveTo>
                  <a:lnTo>
                    <a:pt x="80" y="73"/>
                  </a:lnTo>
                  <a:lnTo>
                    <a:pt x="126" y="38"/>
                  </a:lnTo>
                  <a:lnTo>
                    <a:pt x="126" y="38"/>
                  </a:lnTo>
                  <a:cubicBezTo>
                    <a:pt x="130" y="34"/>
                    <a:pt x="131" y="28"/>
                    <a:pt x="127" y="24"/>
                  </a:cubicBezTo>
                  <a:lnTo>
                    <a:pt x="127" y="24"/>
                  </a:lnTo>
                  <a:cubicBezTo>
                    <a:pt x="124" y="20"/>
                    <a:pt x="118" y="19"/>
                    <a:pt x="114" y="22"/>
                  </a:cubicBezTo>
                  <a:lnTo>
                    <a:pt x="75" y="53"/>
                  </a:lnTo>
                  <a:lnTo>
                    <a:pt x="75" y="9"/>
                  </a:lnTo>
                  <a:lnTo>
                    <a:pt x="75" y="9"/>
                  </a:lnTo>
                  <a:cubicBezTo>
                    <a:pt x="75" y="4"/>
                    <a:pt x="70" y="0"/>
                    <a:pt x="65" y="0"/>
                  </a:cubicBezTo>
                  <a:lnTo>
                    <a:pt x="65" y="0"/>
                  </a:lnTo>
                  <a:cubicBezTo>
                    <a:pt x="60" y="0"/>
                    <a:pt x="56" y="4"/>
                    <a:pt x="56" y="9"/>
                  </a:cubicBezTo>
                  <a:lnTo>
                    <a:pt x="56" y="53"/>
                  </a:lnTo>
                  <a:lnTo>
                    <a:pt x="16" y="22"/>
                  </a:lnTo>
                  <a:lnTo>
                    <a:pt x="16" y="22"/>
                  </a:lnTo>
                  <a:cubicBezTo>
                    <a:pt x="12" y="19"/>
                    <a:pt x="6" y="20"/>
                    <a:pt x="3" y="24"/>
                  </a:cubicBezTo>
                  <a:lnTo>
                    <a:pt x="3" y="24"/>
                  </a:lnTo>
                  <a:cubicBezTo>
                    <a:pt x="0" y="28"/>
                    <a:pt x="1" y="34"/>
                    <a:pt x="5" y="38"/>
                  </a:cubicBezTo>
                  <a:lnTo>
                    <a:pt x="50" y="73"/>
                  </a:lnTo>
                  <a:lnTo>
                    <a:pt x="5" y="108"/>
                  </a:lnTo>
                  <a:lnTo>
                    <a:pt x="5" y="108"/>
                  </a:lnTo>
                  <a:cubicBezTo>
                    <a:pt x="1" y="112"/>
                    <a:pt x="0" y="117"/>
                    <a:pt x="3" y="121"/>
                  </a:cubicBezTo>
                  <a:lnTo>
                    <a:pt x="3" y="121"/>
                  </a:lnTo>
                  <a:cubicBezTo>
                    <a:pt x="5" y="124"/>
                    <a:pt x="7" y="125"/>
                    <a:pt x="11" y="125"/>
                  </a:cubicBezTo>
                  <a:lnTo>
                    <a:pt x="11" y="125"/>
                  </a:lnTo>
                  <a:cubicBezTo>
                    <a:pt x="12" y="125"/>
                    <a:pt x="15" y="124"/>
                    <a:pt x="16" y="123"/>
                  </a:cubicBezTo>
                  <a:lnTo>
                    <a:pt x="56" y="92"/>
                  </a:lnTo>
                  <a:lnTo>
                    <a:pt x="56" y="136"/>
                  </a:lnTo>
                  <a:lnTo>
                    <a:pt x="56" y="136"/>
                  </a:lnTo>
                  <a:cubicBezTo>
                    <a:pt x="56" y="141"/>
                    <a:pt x="60" y="145"/>
                    <a:pt x="65" y="145"/>
                  </a:cubicBezTo>
                  <a:lnTo>
                    <a:pt x="65" y="145"/>
                  </a:lnTo>
                  <a:cubicBezTo>
                    <a:pt x="70" y="145"/>
                    <a:pt x="75" y="141"/>
                    <a:pt x="75" y="136"/>
                  </a:cubicBezTo>
                  <a:lnTo>
                    <a:pt x="75" y="92"/>
                  </a:lnTo>
                  <a:lnTo>
                    <a:pt x="114" y="123"/>
                  </a:lnTo>
                  <a:lnTo>
                    <a:pt x="114" y="123"/>
                  </a:lnTo>
                  <a:cubicBezTo>
                    <a:pt x="116" y="124"/>
                    <a:pt x="118" y="125"/>
                    <a:pt x="120" y="125"/>
                  </a:cubicBezTo>
                  <a:lnTo>
                    <a:pt x="120" y="125"/>
                  </a:lnTo>
                  <a:cubicBezTo>
                    <a:pt x="122" y="125"/>
                    <a:pt x="126" y="124"/>
                    <a:pt x="127" y="121"/>
                  </a:cubicBezTo>
                  <a:lnTo>
                    <a:pt x="127" y="121"/>
                  </a:lnTo>
                  <a:cubicBezTo>
                    <a:pt x="131" y="117"/>
                    <a:pt x="130" y="112"/>
                    <a:pt x="126" y="108"/>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0" name="Freeform 388">
              <a:extLst>
                <a:ext uri="{FF2B5EF4-FFF2-40B4-BE49-F238E27FC236}">
                  <a16:creationId xmlns:a16="http://schemas.microsoft.com/office/drawing/2014/main" id="{4FEEDF62-D174-1A41-A1C3-CC37ED634C85}"/>
                </a:ext>
              </a:extLst>
            </p:cNvPr>
            <p:cNvSpPr>
              <a:spLocks noChangeArrowheads="1"/>
            </p:cNvSpPr>
            <p:nvPr/>
          </p:nvSpPr>
          <p:spPr bwMode="auto">
            <a:xfrm>
              <a:off x="20900795" y="11230467"/>
              <a:ext cx="164791" cy="181272"/>
            </a:xfrm>
            <a:custGeom>
              <a:avLst/>
              <a:gdLst>
                <a:gd name="T0" fmla="*/ 126 w 132"/>
                <a:gd name="T1" fmla="*/ 108 h 146"/>
                <a:gd name="T2" fmla="*/ 81 w 132"/>
                <a:gd name="T3" fmla="*/ 73 h 146"/>
                <a:gd name="T4" fmla="*/ 126 w 132"/>
                <a:gd name="T5" fmla="*/ 38 h 146"/>
                <a:gd name="T6" fmla="*/ 126 w 132"/>
                <a:gd name="T7" fmla="*/ 38 h 146"/>
                <a:gd name="T8" fmla="*/ 128 w 132"/>
                <a:gd name="T9" fmla="*/ 24 h 146"/>
                <a:gd name="T10" fmla="*/ 128 w 132"/>
                <a:gd name="T11" fmla="*/ 24 h 146"/>
                <a:gd name="T12" fmla="*/ 114 w 132"/>
                <a:gd name="T13" fmla="*/ 22 h 146"/>
                <a:gd name="T14" fmla="*/ 75 w 132"/>
                <a:gd name="T15" fmla="*/ 53 h 146"/>
                <a:gd name="T16" fmla="*/ 75 w 132"/>
                <a:gd name="T17" fmla="*/ 9 h 146"/>
                <a:gd name="T18" fmla="*/ 75 w 132"/>
                <a:gd name="T19" fmla="*/ 9 h 146"/>
                <a:gd name="T20" fmla="*/ 66 w 132"/>
                <a:gd name="T21" fmla="*/ 0 h 146"/>
                <a:gd name="T22" fmla="*/ 66 w 132"/>
                <a:gd name="T23" fmla="*/ 0 h 146"/>
                <a:gd name="T24" fmla="*/ 56 w 132"/>
                <a:gd name="T25" fmla="*/ 9 h 146"/>
                <a:gd name="T26" fmla="*/ 56 w 132"/>
                <a:gd name="T27" fmla="*/ 53 h 146"/>
                <a:gd name="T28" fmla="*/ 17 w 132"/>
                <a:gd name="T29" fmla="*/ 22 h 146"/>
                <a:gd name="T30" fmla="*/ 17 w 132"/>
                <a:gd name="T31" fmla="*/ 22 h 146"/>
                <a:gd name="T32" fmla="*/ 3 w 132"/>
                <a:gd name="T33" fmla="*/ 24 h 146"/>
                <a:gd name="T34" fmla="*/ 3 w 132"/>
                <a:gd name="T35" fmla="*/ 24 h 146"/>
                <a:gd name="T36" fmla="*/ 5 w 132"/>
                <a:gd name="T37" fmla="*/ 38 h 146"/>
                <a:gd name="T38" fmla="*/ 50 w 132"/>
                <a:gd name="T39" fmla="*/ 73 h 146"/>
                <a:gd name="T40" fmla="*/ 5 w 132"/>
                <a:gd name="T41" fmla="*/ 108 h 146"/>
                <a:gd name="T42" fmla="*/ 5 w 132"/>
                <a:gd name="T43" fmla="*/ 108 h 146"/>
                <a:gd name="T44" fmla="*/ 3 w 132"/>
                <a:gd name="T45" fmla="*/ 121 h 146"/>
                <a:gd name="T46" fmla="*/ 3 w 132"/>
                <a:gd name="T47" fmla="*/ 121 h 146"/>
                <a:gd name="T48" fmla="*/ 11 w 132"/>
                <a:gd name="T49" fmla="*/ 125 h 146"/>
                <a:gd name="T50" fmla="*/ 11 w 132"/>
                <a:gd name="T51" fmla="*/ 125 h 146"/>
                <a:gd name="T52" fmla="*/ 17 w 132"/>
                <a:gd name="T53" fmla="*/ 123 h 146"/>
                <a:gd name="T54" fmla="*/ 56 w 132"/>
                <a:gd name="T55" fmla="*/ 92 h 146"/>
                <a:gd name="T56" fmla="*/ 56 w 132"/>
                <a:gd name="T57" fmla="*/ 136 h 146"/>
                <a:gd name="T58" fmla="*/ 56 w 132"/>
                <a:gd name="T59" fmla="*/ 136 h 146"/>
                <a:gd name="T60" fmla="*/ 66 w 132"/>
                <a:gd name="T61" fmla="*/ 145 h 146"/>
                <a:gd name="T62" fmla="*/ 66 w 132"/>
                <a:gd name="T63" fmla="*/ 145 h 146"/>
                <a:gd name="T64" fmla="*/ 75 w 132"/>
                <a:gd name="T65" fmla="*/ 136 h 146"/>
                <a:gd name="T66" fmla="*/ 75 w 132"/>
                <a:gd name="T67" fmla="*/ 92 h 146"/>
                <a:gd name="T68" fmla="*/ 114 w 132"/>
                <a:gd name="T69" fmla="*/ 123 h 146"/>
                <a:gd name="T70" fmla="*/ 114 w 132"/>
                <a:gd name="T71" fmla="*/ 123 h 146"/>
                <a:gd name="T72" fmla="*/ 120 w 132"/>
                <a:gd name="T73" fmla="*/ 125 h 146"/>
                <a:gd name="T74" fmla="*/ 120 w 132"/>
                <a:gd name="T75" fmla="*/ 125 h 146"/>
                <a:gd name="T76" fmla="*/ 128 w 132"/>
                <a:gd name="T77" fmla="*/ 121 h 146"/>
                <a:gd name="T78" fmla="*/ 128 w 132"/>
                <a:gd name="T79" fmla="*/ 121 h 146"/>
                <a:gd name="T80" fmla="*/ 126 w 132"/>
                <a:gd name="T81" fmla="*/ 10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2" h="146">
                  <a:moveTo>
                    <a:pt x="126" y="108"/>
                  </a:moveTo>
                  <a:lnTo>
                    <a:pt x="81" y="73"/>
                  </a:lnTo>
                  <a:lnTo>
                    <a:pt x="126" y="38"/>
                  </a:lnTo>
                  <a:lnTo>
                    <a:pt x="126" y="38"/>
                  </a:lnTo>
                  <a:cubicBezTo>
                    <a:pt x="130" y="34"/>
                    <a:pt x="131" y="28"/>
                    <a:pt x="128" y="24"/>
                  </a:cubicBezTo>
                  <a:lnTo>
                    <a:pt x="128" y="24"/>
                  </a:lnTo>
                  <a:cubicBezTo>
                    <a:pt x="124" y="20"/>
                    <a:pt x="119" y="19"/>
                    <a:pt x="114" y="22"/>
                  </a:cubicBezTo>
                  <a:lnTo>
                    <a:pt x="75" y="53"/>
                  </a:lnTo>
                  <a:lnTo>
                    <a:pt x="75" y="9"/>
                  </a:lnTo>
                  <a:lnTo>
                    <a:pt x="75" y="9"/>
                  </a:lnTo>
                  <a:cubicBezTo>
                    <a:pt x="75" y="4"/>
                    <a:pt x="71" y="0"/>
                    <a:pt x="66" y="0"/>
                  </a:cubicBezTo>
                  <a:lnTo>
                    <a:pt x="66" y="0"/>
                  </a:lnTo>
                  <a:cubicBezTo>
                    <a:pt x="60" y="0"/>
                    <a:pt x="56" y="4"/>
                    <a:pt x="56" y="9"/>
                  </a:cubicBezTo>
                  <a:lnTo>
                    <a:pt x="56" y="53"/>
                  </a:lnTo>
                  <a:lnTo>
                    <a:pt x="17" y="22"/>
                  </a:lnTo>
                  <a:lnTo>
                    <a:pt x="17" y="22"/>
                  </a:lnTo>
                  <a:cubicBezTo>
                    <a:pt x="13" y="19"/>
                    <a:pt x="7" y="20"/>
                    <a:pt x="3" y="24"/>
                  </a:cubicBezTo>
                  <a:lnTo>
                    <a:pt x="3" y="24"/>
                  </a:lnTo>
                  <a:cubicBezTo>
                    <a:pt x="0" y="28"/>
                    <a:pt x="1" y="34"/>
                    <a:pt x="5" y="38"/>
                  </a:cubicBezTo>
                  <a:lnTo>
                    <a:pt x="50" y="73"/>
                  </a:lnTo>
                  <a:lnTo>
                    <a:pt x="5" y="108"/>
                  </a:lnTo>
                  <a:lnTo>
                    <a:pt x="5" y="108"/>
                  </a:lnTo>
                  <a:cubicBezTo>
                    <a:pt x="1" y="112"/>
                    <a:pt x="0" y="117"/>
                    <a:pt x="3" y="121"/>
                  </a:cubicBezTo>
                  <a:lnTo>
                    <a:pt x="3" y="121"/>
                  </a:lnTo>
                  <a:cubicBezTo>
                    <a:pt x="5" y="124"/>
                    <a:pt x="8" y="125"/>
                    <a:pt x="11" y="125"/>
                  </a:cubicBezTo>
                  <a:lnTo>
                    <a:pt x="11" y="125"/>
                  </a:lnTo>
                  <a:cubicBezTo>
                    <a:pt x="13" y="125"/>
                    <a:pt x="15" y="124"/>
                    <a:pt x="17" y="123"/>
                  </a:cubicBezTo>
                  <a:lnTo>
                    <a:pt x="56" y="92"/>
                  </a:lnTo>
                  <a:lnTo>
                    <a:pt x="56" y="136"/>
                  </a:lnTo>
                  <a:lnTo>
                    <a:pt x="56" y="136"/>
                  </a:lnTo>
                  <a:cubicBezTo>
                    <a:pt x="56" y="141"/>
                    <a:pt x="60" y="145"/>
                    <a:pt x="66" y="145"/>
                  </a:cubicBezTo>
                  <a:lnTo>
                    <a:pt x="66" y="145"/>
                  </a:lnTo>
                  <a:cubicBezTo>
                    <a:pt x="71" y="145"/>
                    <a:pt x="75" y="141"/>
                    <a:pt x="75" y="136"/>
                  </a:cubicBezTo>
                  <a:lnTo>
                    <a:pt x="75" y="92"/>
                  </a:lnTo>
                  <a:lnTo>
                    <a:pt x="114" y="123"/>
                  </a:lnTo>
                  <a:lnTo>
                    <a:pt x="114" y="123"/>
                  </a:lnTo>
                  <a:cubicBezTo>
                    <a:pt x="117" y="124"/>
                    <a:pt x="118" y="125"/>
                    <a:pt x="120" y="125"/>
                  </a:cubicBezTo>
                  <a:lnTo>
                    <a:pt x="120" y="125"/>
                  </a:lnTo>
                  <a:cubicBezTo>
                    <a:pt x="123" y="125"/>
                    <a:pt x="126" y="124"/>
                    <a:pt x="128" y="121"/>
                  </a:cubicBezTo>
                  <a:lnTo>
                    <a:pt x="128" y="121"/>
                  </a:lnTo>
                  <a:cubicBezTo>
                    <a:pt x="131" y="117"/>
                    <a:pt x="130" y="112"/>
                    <a:pt x="126" y="108"/>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1" name="Freeform 389">
              <a:extLst>
                <a:ext uri="{FF2B5EF4-FFF2-40B4-BE49-F238E27FC236}">
                  <a16:creationId xmlns:a16="http://schemas.microsoft.com/office/drawing/2014/main" id="{22D8FCD6-3058-E54F-AE7B-CF2242567FE0}"/>
                </a:ext>
              </a:extLst>
            </p:cNvPr>
            <p:cNvSpPr>
              <a:spLocks noChangeArrowheads="1"/>
            </p:cNvSpPr>
            <p:nvPr/>
          </p:nvSpPr>
          <p:spPr bwMode="auto">
            <a:xfrm>
              <a:off x="19791200" y="9780304"/>
              <a:ext cx="1087623" cy="1087623"/>
            </a:xfrm>
            <a:custGeom>
              <a:avLst/>
              <a:gdLst>
                <a:gd name="T0" fmla="*/ 872 w 873"/>
                <a:gd name="T1" fmla="*/ 436 h 873"/>
                <a:gd name="T2" fmla="*/ 872 w 873"/>
                <a:gd name="T3" fmla="*/ 436 h 873"/>
                <a:gd name="T4" fmla="*/ 436 w 873"/>
                <a:gd name="T5" fmla="*/ 872 h 873"/>
                <a:gd name="T6" fmla="*/ 436 w 873"/>
                <a:gd name="T7" fmla="*/ 872 h 873"/>
                <a:gd name="T8" fmla="*/ 0 w 873"/>
                <a:gd name="T9" fmla="*/ 436 h 873"/>
                <a:gd name="T10" fmla="*/ 0 w 873"/>
                <a:gd name="T11" fmla="*/ 436 h 873"/>
                <a:gd name="T12" fmla="*/ 436 w 873"/>
                <a:gd name="T13" fmla="*/ 0 h 873"/>
                <a:gd name="T14" fmla="*/ 436 w 873"/>
                <a:gd name="T15" fmla="*/ 0 h 873"/>
                <a:gd name="T16" fmla="*/ 872 w 873"/>
                <a:gd name="T17" fmla="*/ 436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3" h="873">
                  <a:moveTo>
                    <a:pt x="872" y="436"/>
                  </a:moveTo>
                  <a:lnTo>
                    <a:pt x="872" y="436"/>
                  </a:lnTo>
                  <a:cubicBezTo>
                    <a:pt x="872" y="677"/>
                    <a:pt x="677" y="872"/>
                    <a:pt x="436" y="872"/>
                  </a:cubicBezTo>
                  <a:lnTo>
                    <a:pt x="436" y="872"/>
                  </a:lnTo>
                  <a:cubicBezTo>
                    <a:pt x="195" y="872"/>
                    <a:pt x="0" y="677"/>
                    <a:pt x="0" y="436"/>
                  </a:cubicBezTo>
                  <a:lnTo>
                    <a:pt x="0" y="436"/>
                  </a:lnTo>
                  <a:cubicBezTo>
                    <a:pt x="0" y="195"/>
                    <a:pt x="195" y="0"/>
                    <a:pt x="436" y="0"/>
                  </a:cubicBezTo>
                  <a:lnTo>
                    <a:pt x="436" y="0"/>
                  </a:lnTo>
                  <a:cubicBezTo>
                    <a:pt x="677" y="0"/>
                    <a:pt x="872" y="195"/>
                    <a:pt x="872" y="436"/>
                  </a:cubicBezTo>
                </a:path>
              </a:pathLst>
            </a:custGeom>
            <a:solidFill>
              <a:srgbClr val="FFBF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2" name="Freeform 390">
              <a:extLst>
                <a:ext uri="{FF2B5EF4-FFF2-40B4-BE49-F238E27FC236}">
                  <a16:creationId xmlns:a16="http://schemas.microsoft.com/office/drawing/2014/main" id="{55C57720-B372-6347-830E-B5D1E07E7D04}"/>
                </a:ext>
              </a:extLst>
            </p:cNvPr>
            <p:cNvSpPr>
              <a:spLocks noChangeArrowheads="1"/>
            </p:cNvSpPr>
            <p:nvPr/>
          </p:nvSpPr>
          <p:spPr bwMode="auto">
            <a:xfrm>
              <a:off x="19999935" y="9934108"/>
              <a:ext cx="681137" cy="780013"/>
            </a:xfrm>
            <a:custGeom>
              <a:avLst/>
              <a:gdLst>
                <a:gd name="T0" fmla="*/ 270 w 545"/>
                <a:gd name="T1" fmla="*/ 0 h 626"/>
                <a:gd name="T2" fmla="*/ 0 w 545"/>
                <a:gd name="T3" fmla="*/ 157 h 626"/>
                <a:gd name="T4" fmla="*/ 2 w 545"/>
                <a:gd name="T5" fmla="*/ 470 h 626"/>
                <a:gd name="T6" fmla="*/ 270 w 545"/>
                <a:gd name="T7" fmla="*/ 625 h 626"/>
                <a:gd name="T8" fmla="*/ 544 w 545"/>
                <a:gd name="T9" fmla="*/ 467 h 626"/>
                <a:gd name="T10" fmla="*/ 542 w 545"/>
                <a:gd name="T11" fmla="*/ 154 h 626"/>
                <a:gd name="T12" fmla="*/ 270 w 545"/>
                <a:gd name="T13" fmla="*/ 0 h 626"/>
              </a:gdLst>
              <a:ahLst/>
              <a:cxnLst>
                <a:cxn ang="0">
                  <a:pos x="T0" y="T1"/>
                </a:cxn>
                <a:cxn ang="0">
                  <a:pos x="T2" y="T3"/>
                </a:cxn>
                <a:cxn ang="0">
                  <a:pos x="T4" y="T5"/>
                </a:cxn>
                <a:cxn ang="0">
                  <a:pos x="T6" y="T7"/>
                </a:cxn>
                <a:cxn ang="0">
                  <a:pos x="T8" y="T9"/>
                </a:cxn>
                <a:cxn ang="0">
                  <a:pos x="T10" y="T11"/>
                </a:cxn>
                <a:cxn ang="0">
                  <a:pos x="T12" y="T13"/>
                </a:cxn>
              </a:cxnLst>
              <a:rect l="0" t="0" r="r" b="b"/>
              <a:pathLst>
                <a:path w="545" h="626">
                  <a:moveTo>
                    <a:pt x="270" y="0"/>
                  </a:moveTo>
                  <a:lnTo>
                    <a:pt x="0" y="157"/>
                  </a:lnTo>
                  <a:lnTo>
                    <a:pt x="2" y="470"/>
                  </a:lnTo>
                  <a:lnTo>
                    <a:pt x="270" y="625"/>
                  </a:lnTo>
                  <a:lnTo>
                    <a:pt x="544" y="467"/>
                  </a:lnTo>
                  <a:lnTo>
                    <a:pt x="542" y="154"/>
                  </a:lnTo>
                  <a:lnTo>
                    <a:pt x="270" y="0"/>
                  </a:lnTo>
                </a:path>
              </a:pathLst>
            </a:custGeom>
            <a:solidFill>
              <a:schemeClr val="accent4"/>
            </a:solidFill>
            <a:ln>
              <a:noFill/>
            </a:ln>
            <a:effectLst/>
          </p:spPr>
          <p:txBody>
            <a:bodyPr wrap="none" anchor="ctr"/>
            <a:lstStyle/>
            <a:p>
              <a:endParaRPr lang="en-US" dirty="0">
                <a:latin typeface="Poppins" pitchFamily="2" charset="77"/>
              </a:endParaRPr>
            </a:p>
          </p:txBody>
        </p:sp>
        <p:sp>
          <p:nvSpPr>
            <p:cNvPr id="43" name="Freeform 391">
              <a:extLst>
                <a:ext uri="{FF2B5EF4-FFF2-40B4-BE49-F238E27FC236}">
                  <a16:creationId xmlns:a16="http://schemas.microsoft.com/office/drawing/2014/main" id="{CBA55206-7121-2D42-90C3-236DE078F38D}"/>
                </a:ext>
              </a:extLst>
            </p:cNvPr>
            <p:cNvSpPr>
              <a:spLocks noChangeArrowheads="1"/>
            </p:cNvSpPr>
            <p:nvPr/>
          </p:nvSpPr>
          <p:spPr bwMode="auto">
            <a:xfrm>
              <a:off x="19999935" y="9934108"/>
              <a:ext cx="335077" cy="780013"/>
            </a:xfrm>
            <a:custGeom>
              <a:avLst/>
              <a:gdLst>
                <a:gd name="T0" fmla="*/ 270 w 271"/>
                <a:gd name="T1" fmla="*/ 0 h 626"/>
                <a:gd name="T2" fmla="*/ 0 w 271"/>
                <a:gd name="T3" fmla="*/ 157 h 626"/>
                <a:gd name="T4" fmla="*/ 2 w 271"/>
                <a:gd name="T5" fmla="*/ 470 h 626"/>
                <a:gd name="T6" fmla="*/ 270 w 271"/>
                <a:gd name="T7" fmla="*/ 625 h 626"/>
                <a:gd name="T8" fmla="*/ 270 w 271"/>
                <a:gd name="T9" fmla="*/ 0 h 626"/>
              </a:gdLst>
              <a:ahLst/>
              <a:cxnLst>
                <a:cxn ang="0">
                  <a:pos x="T0" y="T1"/>
                </a:cxn>
                <a:cxn ang="0">
                  <a:pos x="T2" y="T3"/>
                </a:cxn>
                <a:cxn ang="0">
                  <a:pos x="T4" y="T5"/>
                </a:cxn>
                <a:cxn ang="0">
                  <a:pos x="T6" y="T7"/>
                </a:cxn>
                <a:cxn ang="0">
                  <a:pos x="T8" y="T9"/>
                </a:cxn>
              </a:cxnLst>
              <a:rect l="0" t="0" r="r" b="b"/>
              <a:pathLst>
                <a:path w="271" h="626">
                  <a:moveTo>
                    <a:pt x="270" y="0"/>
                  </a:moveTo>
                  <a:lnTo>
                    <a:pt x="0" y="157"/>
                  </a:lnTo>
                  <a:lnTo>
                    <a:pt x="2" y="470"/>
                  </a:lnTo>
                  <a:lnTo>
                    <a:pt x="270" y="625"/>
                  </a:lnTo>
                  <a:lnTo>
                    <a:pt x="270" y="0"/>
                  </a:lnTo>
                </a:path>
              </a:pathLst>
            </a:custGeom>
            <a:solidFill>
              <a:schemeClr val="accent3">
                <a:alpha val="50000"/>
              </a:schemeClr>
            </a:solidFill>
            <a:ln>
              <a:noFill/>
            </a:ln>
            <a:effectLst/>
          </p:spPr>
          <p:txBody>
            <a:bodyPr wrap="none" anchor="ctr"/>
            <a:lstStyle/>
            <a:p>
              <a:endParaRPr lang="en-US" dirty="0">
                <a:latin typeface="Poppins" pitchFamily="2" charset="77"/>
              </a:endParaRPr>
            </a:p>
          </p:txBody>
        </p:sp>
        <p:sp>
          <p:nvSpPr>
            <p:cNvPr id="44" name="Freeform 392">
              <a:extLst>
                <a:ext uri="{FF2B5EF4-FFF2-40B4-BE49-F238E27FC236}">
                  <a16:creationId xmlns:a16="http://schemas.microsoft.com/office/drawing/2014/main" id="{55F83BFA-2741-3546-9951-A82233A2AA10}"/>
                </a:ext>
              </a:extLst>
            </p:cNvPr>
            <p:cNvSpPr>
              <a:spLocks noChangeArrowheads="1"/>
            </p:cNvSpPr>
            <p:nvPr/>
          </p:nvSpPr>
          <p:spPr bwMode="auto">
            <a:xfrm>
              <a:off x="20153741" y="10115379"/>
              <a:ext cx="362541" cy="417472"/>
            </a:xfrm>
            <a:custGeom>
              <a:avLst/>
              <a:gdLst>
                <a:gd name="T0" fmla="*/ 144 w 290"/>
                <a:gd name="T1" fmla="*/ 0 h 333"/>
                <a:gd name="T2" fmla="*/ 0 w 290"/>
                <a:gd name="T3" fmla="*/ 84 h 333"/>
                <a:gd name="T4" fmla="*/ 1 w 290"/>
                <a:gd name="T5" fmla="*/ 250 h 333"/>
                <a:gd name="T6" fmla="*/ 144 w 290"/>
                <a:gd name="T7" fmla="*/ 332 h 333"/>
                <a:gd name="T8" fmla="*/ 289 w 290"/>
                <a:gd name="T9" fmla="*/ 249 h 333"/>
                <a:gd name="T10" fmla="*/ 289 w 290"/>
                <a:gd name="T11" fmla="*/ 83 h 333"/>
                <a:gd name="T12" fmla="*/ 144 w 290"/>
                <a:gd name="T13" fmla="*/ 0 h 333"/>
              </a:gdLst>
              <a:ahLst/>
              <a:cxnLst>
                <a:cxn ang="0">
                  <a:pos x="T0" y="T1"/>
                </a:cxn>
                <a:cxn ang="0">
                  <a:pos x="T2" y="T3"/>
                </a:cxn>
                <a:cxn ang="0">
                  <a:pos x="T4" y="T5"/>
                </a:cxn>
                <a:cxn ang="0">
                  <a:pos x="T6" y="T7"/>
                </a:cxn>
                <a:cxn ang="0">
                  <a:pos x="T8" y="T9"/>
                </a:cxn>
                <a:cxn ang="0">
                  <a:pos x="T10" y="T11"/>
                </a:cxn>
                <a:cxn ang="0">
                  <a:pos x="T12" y="T13"/>
                </a:cxn>
              </a:cxnLst>
              <a:rect l="0" t="0" r="r" b="b"/>
              <a:pathLst>
                <a:path w="290" h="333">
                  <a:moveTo>
                    <a:pt x="144" y="0"/>
                  </a:moveTo>
                  <a:lnTo>
                    <a:pt x="0" y="84"/>
                  </a:lnTo>
                  <a:lnTo>
                    <a:pt x="1" y="250"/>
                  </a:lnTo>
                  <a:lnTo>
                    <a:pt x="144" y="332"/>
                  </a:lnTo>
                  <a:lnTo>
                    <a:pt x="289" y="249"/>
                  </a:lnTo>
                  <a:lnTo>
                    <a:pt x="289" y="83"/>
                  </a:lnTo>
                  <a:lnTo>
                    <a:pt x="144" y="0"/>
                  </a:lnTo>
                </a:path>
              </a:pathLst>
            </a:custGeom>
            <a:solidFill>
              <a:schemeClr val="bg1">
                <a:alpha val="50000"/>
              </a:schemeClr>
            </a:solidFill>
            <a:ln>
              <a:noFill/>
            </a:ln>
            <a:effectLst/>
          </p:spPr>
          <p:txBody>
            <a:bodyPr wrap="none" anchor="ctr"/>
            <a:lstStyle/>
            <a:p>
              <a:endParaRPr lang="en-US" dirty="0">
                <a:latin typeface="Poppins" pitchFamily="2" charset="77"/>
              </a:endParaRPr>
            </a:p>
          </p:txBody>
        </p:sp>
        <p:sp>
          <p:nvSpPr>
            <p:cNvPr id="45" name="Freeform 393">
              <a:extLst>
                <a:ext uri="{FF2B5EF4-FFF2-40B4-BE49-F238E27FC236}">
                  <a16:creationId xmlns:a16="http://schemas.microsoft.com/office/drawing/2014/main" id="{3A06448B-12EB-FD4A-BDA9-09725FC1521A}"/>
                </a:ext>
              </a:extLst>
            </p:cNvPr>
            <p:cNvSpPr>
              <a:spLocks noChangeArrowheads="1"/>
            </p:cNvSpPr>
            <p:nvPr/>
          </p:nvSpPr>
          <p:spPr bwMode="auto">
            <a:xfrm>
              <a:off x="20230643" y="10197774"/>
              <a:ext cx="214231" cy="247190"/>
            </a:xfrm>
            <a:custGeom>
              <a:avLst/>
              <a:gdLst>
                <a:gd name="T0" fmla="*/ 85 w 173"/>
                <a:gd name="T1" fmla="*/ 0 h 200"/>
                <a:gd name="T2" fmla="*/ 0 w 173"/>
                <a:gd name="T3" fmla="*/ 50 h 200"/>
                <a:gd name="T4" fmla="*/ 0 w 173"/>
                <a:gd name="T5" fmla="*/ 149 h 200"/>
                <a:gd name="T6" fmla="*/ 85 w 173"/>
                <a:gd name="T7" fmla="*/ 199 h 200"/>
                <a:gd name="T8" fmla="*/ 172 w 173"/>
                <a:gd name="T9" fmla="*/ 149 h 200"/>
                <a:gd name="T10" fmla="*/ 172 w 173"/>
                <a:gd name="T11" fmla="*/ 49 h 200"/>
                <a:gd name="T12" fmla="*/ 85 w 173"/>
                <a:gd name="T13" fmla="*/ 0 h 200"/>
              </a:gdLst>
              <a:ahLst/>
              <a:cxnLst>
                <a:cxn ang="0">
                  <a:pos x="T0" y="T1"/>
                </a:cxn>
                <a:cxn ang="0">
                  <a:pos x="T2" y="T3"/>
                </a:cxn>
                <a:cxn ang="0">
                  <a:pos x="T4" y="T5"/>
                </a:cxn>
                <a:cxn ang="0">
                  <a:pos x="T6" y="T7"/>
                </a:cxn>
                <a:cxn ang="0">
                  <a:pos x="T8" y="T9"/>
                </a:cxn>
                <a:cxn ang="0">
                  <a:pos x="T10" y="T11"/>
                </a:cxn>
                <a:cxn ang="0">
                  <a:pos x="T12" y="T13"/>
                </a:cxn>
              </a:cxnLst>
              <a:rect l="0" t="0" r="r" b="b"/>
              <a:pathLst>
                <a:path w="173" h="200">
                  <a:moveTo>
                    <a:pt x="85" y="0"/>
                  </a:moveTo>
                  <a:lnTo>
                    <a:pt x="0" y="50"/>
                  </a:lnTo>
                  <a:lnTo>
                    <a:pt x="0" y="149"/>
                  </a:lnTo>
                  <a:lnTo>
                    <a:pt x="85" y="199"/>
                  </a:lnTo>
                  <a:lnTo>
                    <a:pt x="172" y="149"/>
                  </a:lnTo>
                  <a:lnTo>
                    <a:pt x="172" y="49"/>
                  </a:lnTo>
                  <a:lnTo>
                    <a:pt x="85" y="0"/>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6" name="Freeform 394">
              <a:extLst>
                <a:ext uri="{FF2B5EF4-FFF2-40B4-BE49-F238E27FC236}">
                  <a16:creationId xmlns:a16="http://schemas.microsoft.com/office/drawing/2014/main" id="{6461F6D2-2C4C-A749-ADB2-1628220126E7}"/>
                </a:ext>
              </a:extLst>
            </p:cNvPr>
            <p:cNvSpPr>
              <a:spLocks noChangeArrowheads="1"/>
            </p:cNvSpPr>
            <p:nvPr/>
          </p:nvSpPr>
          <p:spPr bwMode="auto">
            <a:xfrm>
              <a:off x="20274587" y="10252706"/>
              <a:ext cx="120848" cy="142819"/>
            </a:xfrm>
            <a:custGeom>
              <a:avLst/>
              <a:gdLst>
                <a:gd name="T0" fmla="*/ 48 w 99"/>
                <a:gd name="T1" fmla="*/ 0 h 113"/>
                <a:gd name="T2" fmla="*/ 0 w 99"/>
                <a:gd name="T3" fmla="*/ 29 h 113"/>
                <a:gd name="T4" fmla="*/ 0 w 99"/>
                <a:gd name="T5" fmla="*/ 84 h 113"/>
                <a:gd name="T6" fmla="*/ 48 w 99"/>
                <a:gd name="T7" fmla="*/ 112 h 113"/>
                <a:gd name="T8" fmla="*/ 98 w 99"/>
                <a:gd name="T9" fmla="*/ 84 h 113"/>
                <a:gd name="T10" fmla="*/ 97 w 99"/>
                <a:gd name="T11" fmla="*/ 28 h 113"/>
                <a:gd name="T12" fmla="*/ 48 w 99"/>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99" h="113">
                  <a:moveTo>
                    <a:pt x="48" y="0"/>
                  </a:moveTo>
                  <a:lnTo>
                    <a:pt x="0" y="29"/>
                  </a:lnTo>
                  <a:lnTo>
                    <a:pt x="0" y="84"/>
                  </a:lnTo>
                  <a:lnTo>
                    <a:pt x="48" y="112"/>
                  </a:lnTo>
                  <a:lnTo>
                    <a:pt x="98" y="84"/>
                  </a:lnTo>
                  <a:lnTo>
                    <a:pt x="97" y="28"/>
                  </a:lnTo>
                  <a:lnTo>
                    <a:pt x="48"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7" name="Freeform 395">
              <a:extLst>
                <a:ext uri="{FF2B5EF4-FFF2-40B4-BE49-F238E27FC236}">
                  <a16:creationId xmlns:a16="http://schemas.microsoft.com/office/drawing/2014/main" id="{F31BE286-14C8-8341-87DF-1DD2D792459B}"/>
                </a:ext>
              </a:extLst>
            </p:cNvPr>
            <p:cNvSpPr>
              <a:spLocks noChangeArrowheads="1"/>
            </p:cNvSpPr>
            <p:nvPr/>
          </p:nvSpPr>
          <p:spPr bwMode="auto">
            <a:xfrm>
              <a:off x="19791200" y="9780304"/>
              <a:ext cx="1087623" cy="543814"/>
            </a:xfrm>
            <a:custGeom>
              <a:avLst/>
              <a:gdLst>
                <a:gd name="T0" fmla="*/ 436 w 873"/>
                <a:gd name="T1" fmla="*/ 0 h 437"/>
                <a:gd name="T2" fmla="*/ 436 w 873"/>
                <a:gd name="T3" fmla="*/ 0 h 437"/>
                <a:gd name="T4" fmla="*/ 0 w 873"/>
                <a:gd name="T5" fmla="*/ 436 h 437"/>
                <a:gd name="T6" fmla="*/ 872 w 873"/>
                <a:gd name="T7" fmla="*/ 436 h 437"/>
                <a:gd name="T8" fmla="*/ 872 w 873"/>
                <a:gd name="T9" fmla="*/ 436 h 437"/>
                <a:gd name="T10" fmla="*/ 436 w 873"/>
                <a:gd name="T11" fmla="*/ 0 h 437"/>
              </a:gdLst>
              <a:ahLst/>
              <a:cxnLst>
                <a:cxn ang="0">
                  <a:pos x="T0" y="T1"/>
                </a:cxn>
                <a:cxn ang="0">
                  <a:pos x="T2" y="T3"/>
                </a:cxn>
                <a:cxn ang="0">
                  <a:pos x="T4" y="T5"/>
                </a:cxn>
                <a:cxn ang="0">
                  <a:pos x="T6" y="T7"/>
                </a:cxn>
                <a:cxn ang="0">
                  <a:pos x="T8" y="T9"/>
                </a:cxn>
                <a:cxn ang="0">
                  <a:pos x="T10" y="T11"/>
                </a:cxn>
              </a:cxnLst>
              <a:rect l="0" t="0" r="r" b="b"/>
              <a:pathLst>
                <a:path w="873" h="437">
                  <a:moveTo>
                    <a:pt x="436" y="0"/>
                  </a:moveTo>
                  <a:lnTo>
                    <a:pt x="436" y="0"/>
                  </a:lnTo>
                  <a:cubicBezTo>
                    <a:pt x="195" y="0"/>
                    <a:pt x="0" y="195"/>
                    <a:pt x="0" y="436"/>
                  </a:cubicBezTo>
                  <a:lnTo>
                    <a:pt x="872" y="436"/>
                  </a:lnTo>
                  <a:lnTo>
                    <a:pt x="872" y="436"/>
                  </a:lnTo>
                  <a:cubicBezTo>
                    <a:pt x="872" y="195"/>
                    <a:pt x="677" y="0"/>
                    <a:pt x="436" y="0"/>
                  </a:cubicBezTo>
                </a:path>
              </a:pathLst>
            </a:custGeom>
            <a:solidFill>
              <a:srgbClr val="FFFFFF">
                <a:alpha val="30000"/>
              </a:srgbClr>
            </a:solidFill>
            <a:ln>
              <a:noFill/>
            </a:ln>
            <a:effectLst/>
          </p:spPr>
          <p:txBody>
            <a:bodyPr wrap="none" anchor="ctr"/>
            <a:lstStyle/>
            <a:p>
              <a:endParaRPr lang="en-US" dirty="0">
                <a:latin typeface="Poppins" pitchFamily="2" charset="77"/>
              </a:endParaRPr>
            </a:p>
          </p:txBody>
        </p:sp>
        <p:sp>
          <p:nvSpPr>
            <p:cNvPr id="48" name="Freeform 396">
              <a:extLst>
                <a:ext uri="{FF2B5EF4-FFF2-40B4-BE49-F238E27FC236}">
                  <a16:creationId xmlns:a16="http://schemas.microsoft.com/office/drawing/2014/main" id="{02ADFAC9-7248-844A-8C83-53C89C2E49E8}"/>
                </a:ext>
              </a:extLst>
            </p:cNvPr>
            <p:cNvSpPr>
              <a:spLocks noChangeArrowheads="1"/>
            </p:cNvSpPr>
            <p:nvPr/>
          </p:nvSpPr>
          <p:spPr bwMode="auto">
            <a:xfrm>
              <a:off x="20197685" y="11625966"/>
              <a:ext cx="670152" cy="368035"/>
            </a:xfrm>
            <a:custGeom>
              <a:avLst/>
              <a:gdLst>
                <a:gd name="T0" fmla="*/ 148 w 538"/>
                <a:gd name="T1" fmla="*/ 0 h 297"/>
                <a:gd name="T2" fmla="*/ 342 w 538"/>
                <a:gd name="T3" fmla="*/ 0 h 297"/>
                <a:gd name="T4" fmla="*/ 537 w 538"/>
                <a:gd name="T5" fmla="*/ 0 h 297"/>
                <a:gd name="T6" fmla="*/ 537 w 538"/>
                <a:gd name="T7" fmla="*/ 148 h 297"/>
                <a:gd name="T8" fmla="*/ 537 w 538"/>
                <a:gd name="T9" fmla="*/ 296 h 297"/>
                <a:gd name="T10" fmla="*/ 342 w 538"/>
                <a:gd name="T11" fmla="*/ 296 h 297"/>
                <a:gd name="T12" fmla="*/ 148 w 538"/>
                <a:gd name="T13" fmla="*/ 296 h 297"/>
                <a:gd name="T14" fmla="*/ 148 w 538"/>
                <a:gd name="T15" fmla="*/ 296 h 297"/>
                <a:gd name="T16" fmla="*/ 43 w 538"/>
                <a:gd name="T17" fmla="*/ 252 h 297"/>
                <a:gd name="T18" fmla="*/ 43 w 538"/>
                <a:gd name="T19" fmla="*/ 252 h 297"/>
                <a:gd name="T20" fmla="*/ 0 w 538"/>
                <a:gd name="T21" fmla="*/ 148 h 297"/>
                <a:gd name="T22" fmla="*/ 0 w 538"/>
                <a:gd name="T23" fmla="*/ 148 h 297"/>
                <a:gd name="T24" fmla="*/ 0 w 538"/>
                <a:gd name="T25" fmla="*/ 148 h 297"/>
                <a:gd name="T26" fmla="*/ 0 w 538"/>
                <a:gd name="T27" fmla="*/ 148 h 297"/>
                <a:gd name="T28" fmla="*/ 43 w 538"/>
                <a:gd name="T29" fmla="*/ 43 h 297"/>
                <a:gd name="T30" fmla="*/ 43 w 538"/>
                <a:gd name="T31" fmla="*/ 43 h 297"/>
                <a:gd name="T32" fmla="*/ 148 w 538"/>
                <a:gd name="T33"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8" h="297">
                  <a:moveTo>
                    <a:pt x="148" y="0"/>
                  </a:moveTo>
                  <a:lnTo>
                    <a:pt x="342" y="0"/>
                  </a:lnTo>
                  <a:lnTo>
                    <a:pt x="537" y="0"/>
                  </a:lnTo>
                  <a:lnTo>
                    <a:pt x="537" y="148"/>
                  </a:lnTo>
                  <a:lnTo>
                    <a:pt x="537" y="296"/>
                  </a:lnTo>
                  <a:lnTo>
                    <a:pt x="342" y="296"/>
                  </a:lnTo>
                  <a:lnTo>
                    <a:pt x="148" y="296"/>
                  </a:lnTo>
                  <a:lnTo>
                    <a:pt x="148" y="296"/>
                  </a:lnTo>
                  <a:cubicBezTo>
                    <a:pt x="107" y="296"/>
                    <a:pt x="70" y="279"/>
                    <a:pt x="43" y="252"/>
                  </a:cubicBezTo>
                  <a:lnTo>
                    <a:pt x="43" y="252"/>
                  </a:lnTo>
                  <a:cubicBezTo>
                    <a:pt x="17" y="226"/>
                    <a:pt x="0" y="189"/>
                    <a:pt x="0" y="148"/>
                  </a:cubicBezTo>
                  <a:lnTo>
                    <a:pt x="0" y="148"/>
                  </a:lnTo>
                  <a:lnTo>
                    <a:pt x="0" y="148"/>
                  </a:lnTo>
                  <a:lnTo>
                    <a:pt x="0" y="148"/>
                  </a:lnTo>
                  <a:cubicBezTo>
                    <a:pt x="0" y="107"/>
                    <a:pt x="17" y="70"/>
                    <a:pt x="43" y="43"/>
                  </a:cubicBezTo>
                  <a:lnTo>
                    <a:pt x="43" y="43"/>
                  </a:lnTo>
                  <a:cubicBezTo>
                    <a:pt x="70" y="16"/>
                    <a:pt x="107" y="0"/>
                    <a:pt x="148" y="0"/>
                  </a:cubicBezTo>
                </a:path>
              </a:pathLst>
            </a:custGeom>
            <a:solidFill>
              <a:srgbClr val="E6AB0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9" name="Freeform 397">
              <a:extLst>
                <a:ext uri="{FF2B5EF4-FFF2-40B4-BE49-F238E27FC236}">
                  <a16:creationId xmlns:a16="http://schemas.microsoft.com/office/drawing/2014/main" id="{50064561-EC43-7346-9F5C-B6854A8BEEC6}"/>
                </a:ext>
              </a:extLst>
            </p:cNvPr>
            <p:cNvSpPr>
              <a:spLocks noChangeArrowheads="1"/>
            </p:cNvSpPr>
            <p:nvPr/>
          </p:nvSpPr>
          <p:spPr bwMode="auto">
            <a:xfrm>
              <a:off x="20697553" y="11625966"/>
              <a:ext cx="368032" cy="368035"/>
            </a:xfrm>
            <a:custGeom>
              <a:avLst/>
              <a:gdLst>
                <a:gd name="T0" fmla="*/ 296 w 297"/>
                <a:gd name="T1" fmla="*/ 148 h 297"/>
                <a:gd name="T2" fmla="*/ 296 w 297"/>
                <a:gd name="T3" fmla="*/ 148 h 297"/>
                <a:gd name="T4" fmla="*/ 148 w 297"/>
                <a:gd name="T5" fmla="*/ 296 h 297"/>
                <a:gd name="T6" fmla="*/ 148 w 297"/>
                <a:gd name="T7" fmla="*/ 296 h 297"/>
                <a:gd name="T8" fmla="*/ 0 w 297"/>
                <a:gd name="T9" fmla="*/ 148 h 297"/>
                <a:gd name="T10" fmla="*/ 0 w 297"/>
                <a:gd name="T11" fmla="*/ 148 h 297"/>
                <a:gd name="T12" fmla="*/ 148 w 297"/>
                <a:gd name="T13" fmla="*/ 0 h 297"/>
                <a:gd name="T14" fmla="*/ 148 w 297"/>
                <a:gd name="T15" fmla="*/ 0 h 297"/>
                <a:gd name="T16" fmla="*/ 296 w 297"/>
                <a:gd name="T17" fmla="*/ 148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297">
                  <a:moveTo>
                    <a:pt x="296" y="148"/>
                  </a:moveTo>
                  <a:lnTo>
                    <a:pt x="296" y="148"/>
                  </a:lnTo>
                  <a:cubicBezTo>
                    <a:pt x="296" y="230"/>
                    <a:pt x="230" y="296"/>
                    <a:pt x="148" y="296"/>
                  </a:cubicBezTo>
                  <a:lnTo>
                    <a:pt x="148" y="296"/>
                  </a:lnTo>
                  <a:cubicBezTo>
                    <a:pt x="66" y="296"/>
                    <a:pt x="0" y="230"/>
                    <a:pt x="0" y="148"/>
                  </a:cubicBezTo>
                  <a:lnTo>
                    <a:pt x="0" y="148"/>
                  </a:lnTo>
                  <a:cubicBezTo>
                    <a:pt x="0" y="66"/>
                    <a:pt x="66" y="0"/>
                    <a:pt x="148" y="0"/>
                  </a:cubicBezTo>
                  <a:lnTo>
                    <a:pt x="148" y="0"/>
                  </a:lnTo>
                  <a:cubicBezTo>
                    <a:pt x="230" y="0"/>
                    <a:pt x="296" y="66"/>
                    <a:pt x="296" y="148"/>
                  </a:cubicBezTo>
                </a:path>
              </a:pathLst>
            </a:custGeom>
            <a:solidFill>
              <a:srgbClr val="36B37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0" name="Freeform 398">
              <a:extLst>
                <a:ext uri="{FF2B5EF4-FFF2-40B4-BE49-F238E27FC236}">
                  <a16:creationId xmlns:a16="http://schemas.microsoft.com/office/drawing/2014/main" id="{E641E359-5A4A-D649-8B72-6FA8D4AC7662}"/>
                </a:ext>
              </a:extLst>
            </p:cNvPr>
            <p:cNvSpPr>
              <a:spLocks noChangeArrowheads="1"/>
            </p:cNvSpPr>
            <p:nvPr/>
          </p:nvSpPr>
          <p:spPr bwMode="auto">
            <a:xfrm>
              <a:off x="20807414" y="11735827"/>
              <a:ext cx="192256" cy="148314"/>
            </a:xfrm>
            <a:custGeom>
              <a:avLst/>
              <a:gdLst>
                <a:gd name="T0" fmla="*/ 43 w 154"/>
                <a:gd name="T1" fmla="*/ 119 h 120"/>
                <a:gd name="T2" fmla="*/ 43 w 154"/>
                <a:gd name="T3" fmla="*/ 119 h 120"/>
                <a:gd name="T4" fmla="*/ 37 w 154"/>
                <a:gd name="T5" fmla="*/ 116 h 120"/>
                <a:gd name="T6" fmla="*/ 4 w 154"/>
                <a:gd name="T7" fmla="*/ 83 h 120"/>
                <a:gd name="T8" fmla="*/ 4 w 154"/>
                <a:gd name="T9" fmla="*/ 83 h 120"/>
                <a:gd name="T10" fmla="*/ 4 w 154"/>
                <a:gd name="T11" fmla="*/ 70 h 120"/>
                <a:gd name="T12" fmla="*/ 4 w 154"/>
                <a:gd name="T13" fmla="*/ 70 h 120"/>
                <a:gd name="T14" fmla="*/ 17 w 154"/>
                <a:gd name="T15" fmla="*/ 70 h 120"/>
                <a:gd name="T16" fmla="*/ 43 w 154"/>
                <a:gd name="T17" fmla="*/ 97 h 120"/>
                <a:gd name="T18" fmla="*/ 136 w 154"/>
                <a:gd name="T19" fmla="*/ 4 h 120"/>
                <a:gd name="T20" fmla="*/ 136 w 154"/>
                <a:gd name="T21" fmla="*/ 4 h 120"/>
                <a:gd name="T22" fmla="*/ 149 w 154"/>
                <a:gd name="T23" fmla="*/ 4 h 120"/>
                <a:gd name="T24" fmla="*/ 149 w 154"/>
                <a:gd name="T25" fmla="*/ 4 h 120"/>
                <a:gd name="T26" fmla="*/ 149 w 154"/>
                <a:gd name="T27" fmla="*/ 17 h 120"/>
                <a:gd name="T28" fmla="*/ 50 w 154"/>
                <a:gd name="T29" fmla="*/ 116 h 120"/>
                <a:gd name="T30" fmla="*/ 50 w 154"/>
                <a:gd name="T31" fmla="*/ 116 h 120"/>
                <a:gd name="T32" fmla="*/ 43 w 154"/>
                <a:gd name="T33" fmla="*/ 11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20">
                  <a:moveTo>
                    <a:pt x="43" y="119"/>
                  </a:moveTo>
                  <a:lnTo>
                    <a:pt x="43" y="119"/>
                  </a:lnTo>
                  <a:cubicBezTo>
                    <a:pt x="41" y="119"/>
                    <a:pt x="39" y="118"/>
                    <a:pt x="37" y="116"/>
                  </a:cubicBezTo>
                  <a:lnTo>
                    <a:pt x="4" y="83"/>
                  </a:lnTo>
                  <a:lnTo>
                    <a:pt x="4" y="83"/>
                  </a:lnTo>
                  <a:cubicBezTo>
                    <a:pt x="0" y="79"/>
                    <a:pt x="0" y="73"/>
                    <a:pt x="4" y="70"/>
                  </a:cubicBezTo>
                  <a:lnTo>
                    <a:pt x="4" y="70"/>
                  </a:lnTo>
                  <a:cubicBezTo>
                    <a:pt x="7" y="66"/>
                    <a:pt x="14" y="66"/>
                    <a:pt x="17" y="70"/>
                  </a:cubicBezTo>
                  <a:lnTo>
                    <a:pt x="43" y="97"/>
                  </a:lnTo>
                  <a:lnTo>
                    <a:pt x="136" y="4"/>
                  </a:lnTo>
                  <a:lnTo>
                    <a:pt x="136" y="4"/>
                  </a:lnTo>
                  <a:cubicBezTo>
                    <a:pt x="140" y="0"/>
                    <a:pt x="146" y="0"/>
                    <a:pt x="149" y="4"/>
                  </a:cubicBezTo>
                  <a:lnTo>
                    <a:pt x="149" y="4"/>
                  </a:lnTo>
                  <a:cubicBezTo>
                    <a:pt x="153" y="7"/>
                    <a:pt x="153" y="13"/>
                    <a:pt x="149" y="17"/>
                  </a:cubicBezTo>
                  <a:lnTo>
                    <a:pt x="50" y="116"/>
                  </a:lnTo>
                  <a:lnTo>
                    <a:pt x="50" y="116"/>
                  </a:lnTo>
                  <a:cubicBezTo>
                    <a:pt x="48" y="118"/>
                    <a:pt x="46" y="119"/>
                    <a:pt x="43" y="119"/>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grpSp>
      <p:grpSp>
        <p:nvGrpSpPr>
          <p:cNvPr id="51" name="Group 50">
            <a:extLst>
              <a:ext uri="{FF2B5EF4-FFF2-40B4-BE49-F238E27FC236}">
                <a16:creationId xmlns:a16="http://schemas.microsoft.com/office/drawing/2014/main" id="{6D06688C-0DE5-F347-AD9F-1AD096D3CC65}"/>
              </a:ext>
            </a:extLst>
          </p:cNvPr>
          <p:cNvGrpSpPr/>
          <p:nvPr/>
        </p:nvGrpSpPr>
        <p:grpSpPr>
          <a:xfrm>
            <a:off x="9424786" y="1888202"/>
            <a:ext cx="1452911" cy="1020130"/>
            <a:chOff x="19522042" y="3347947"/>
            <a:chExt cx="2839903" cy="1993975"/>
          </a:xfrm>
        </p:grpSpPr>
        <p:sp>
          <p:nvSpPr>
            <p:cNvPr id="52" name="Freeform 402">
              <a:extLst>
                <a:ext uri="{FF2B5EF4-FFF2-40B4-BE49-F238E27FC236}">
                  <a16:creationId xmlns:a16="http://schemas.microsoft.com/office/drawing/2014/main" id="{A666EF62-0273-224F-855A-2E5602474DAA}"/>
                </a:ext>
              </a:extLst>
            </p:cNvPr>
            <p:cNvSpPr>
              <a:spLocks noChangeArrowheads="1"/>
            </p:cNvSpPr>
            <p:nvPr/>
          </p:nvSpPr>
          <p:spPr bwMode="auto">
            <a:xfrm>
              <a:off x="20159236" y="3347947"/>
              <a:ext cx="2202709" cy="1373262"/>
            </a:xfrm>
            <a:custGeom>
              <a:avLst/>
              <a:gdLst>
                <a:gd name="T0" fmla="*/ 1753 w 1767"/>
                <a:gd name="T1" fmla="*/ 1100 h 1101"/>
                <a:gd name="T2" fmla="*/ 0 w 1767"/>
                <a:gd name="T3" fmla="*/ 1080 h 1101"/>
                <a:gd name="T4" fmla="*/ 12 w 1767"/>
                <a:gd name="T5" fmla="*/ 0 h 1101"/>
                <a:gd name="T6" fmla="*/ 1766 w 1767"/>
                <a:gd name="T7" fmla="*/ 20 h 1101"/>
                <a:gd name="T8" fmla="*/ 1753 w 1767"/>
                <a:gd name="T9" fmla="*/ 1100 h 1101"/>
              </a:gdLst>
              <a:ahLst/>
              <a:cxnLst>
                <a:cxn ang="0">
                  <a:pos x="T0" y="T1"/>
                </a:cxn>
                <a:cxn ang="0">
                  <a:pos x="T2" y="T3"/>
                </a:cxn>
                <a:cxn ang="0">
                  <a:pos x="T4" y="T5"/>
                </a:cxn>
                <a:cxn ang="0">
                  <a:pos x="T6" y="T7"/>
                </a:cxn>
                <a:cxn ang="0">
                  <a:pos x="T8" y="T9"/>
                </a:cxn>
              </a:cxnLst>
              <a:rect l="0" t="0" r="r" b="b"/>
              <a:pathLst>
                <a:path w="1767" h="1101">
                  <a:moveTo>
                    <a:pt x="1753" y="1100"/>
                  </a:moveTo>
                  <a:lnTo>
                    <a:pt x="0" y="1080"/>
                  </a:lnTo>
                  <a:lnTo>
                    <a:pt x="12" y="0"/>
                  </a:lnTo>
                  <a:lnTo>
                    <a:pt x="1766" y="20"/>
                  </a:lnTo>
                  <a:lnTo>
                    <a:pt x="1753" y="1100"/>
                  </a:lnTo>
                </a:path>
              </a:pathLst>
            </a:custGeom>
            <a:solidFill>
              <a:schemeClr val="accent5"/>
            </a:solidFill>
            <a:ln>
              <a:noFill/>
            </a:ln>
            <a:effectLst/>
          </p:spPr>
          <p:txBody>
            <a:bodyPr wrap="none" anchor="ctr"/>
            <a:lstStyle/>
            <a:p>
              <a:endParaRPr lang="en-US" dirty="0">
                <a:latin typeface="Poppins" pitchFamily="2" charset="77"/>
              </a:endParaRPr>
            </a:p>
          </p:txBody>
        </p:sp>
        <p:sp>
          <p:nvSpPr>
            <p:cNvPr id="53" name="Freeform 403">
              <a:extLst>
                <a:ext uri="{FF2B5EF4-FFF2-40B4-BE49-F238E27FC236}">
                  <a16:creationId xmlns:a16="http://schemas.microsoft.com/office/drawing/2014/main" id="{2767BD7F-C770-0D4E-9CCB-D1C9B54FE6A7}"/>
                </a:ext>
              </a:extLst>
            </p:cNvPr>
            <p:cNvSpPr>
              <a:spLocks noChangeArrowheads="1"/>
            </p:cNvSpPr>
            <p:nvPr/>
          </p:nvSpPr>
          <p:spPr bwMode="auto">
            <a:xfrm>
              <a:off x="20159234" y="4045562"/>
              <a:ext cx="2191724" cy="351554"/>
            </a:xfrm>
            <a:custGeom>
              <a:avLst/>
              <a:gdLst>
                <a:gd name="T0" fmla="*/ 1754 w 1758"/>
                <a:gd name="T1" fmla="*/ 280 h 281"/>
                <a:gd name="T2" fmla="*/ 0 w 1758"/>
                <a:gd name="T3" fmla="*/ 259 h 281"/>
                <a:gd name="T4" fmla="*/ 4 w 1758"/>
                <a:gd name="T5" fmla="*/ 0 h 281"/>
                <a:gd name="T6" fmla="*/ 1757 w 1758"/>
                <a:gd name="T7" fmla="*/ 20 h 281"/>
                <a:gd name="T8" fmla="*/ 1754 w 1758"/>
                <a:gd name="T9" fmla="*/ 280 h 281"/>
              </a:gdLst>
              <a:ahLst/>
              <a:cxnLst>
                <a:cxn ang="0">
                  <a:pos x="T0" y="T1"/>
                </a:cxn>
                <a:cxn ang="0">
                  <a:pos x="T2" y="T3"/>
                </a:cxn>
                <a:cxn ang="0">
                  <a:pos x="T4" y="T5"/>
                </a:cxn>
                <a:cxn ang="0">
                  <a:pos x="T6" y="T7"/>
                </a:cxn>
                <a:cxn ang="0">
                  <a:pos x="T8" y="T9"/>
                </a:cxn>
              </a:cxnLst>
              <a:rect l="0" t="0" r="r" b="b"/>
              <a:pathLst>
                <a:path w="1758" h="281">
                  <a:moveTo>
                    <a:pt x="1754" y="280"/>
                  </a:moveTo>
                  <a:lnTo>
                    <a:pt x="0" y="259"/>
                  </a:lnTo>
                  <a:lnTo>
                    <a:pt x="4" y="0"/>
                  </a:lnTo>
                  <a:lnTo>
                    <a:pt x="1757" y="20"/>
                  </a:lnTo>
                  <a:lnTo>
                    <a:pt x="1754" y="28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4" name="Freeform 53">
              <a:extLst>
                <a:ext uri="{FF2B5EF4-FFF2-40B4-BE49-F238E27FC236}">
                  <a16:creationId xmlns:a16="http://schemas.microsoft.com/office/drawing/2014/main" id="{53100AA0-90CC-BD49-948F-94F587D54092}"/>
                </a:ext>
              </a:extLst>
            </p:cNvPr>
            <p:cNvSpPr>
              <a:spLocks noChangeArrowheads="1"/>
            </p:cNvSpPr>
            <p:nvPr/>
          </p:nvSpPr>
          <p:spPr bwMode="auto">
            <a:xfrm>
              <a:off x="20757976" y="4056548"/>
              <a:ext cx="1185256" cy="328346"/>
            </a:xfrm>
            <a:custGeom>
              <a:avLst/>
              <a:gdLst>
                <a:gd name="connsiteX0" fmla="*/ 1081032 w 1185256"/>
                <a:gd name="connsiteY0" fmla="*/ 10987 h 328346"/>
                <a:gd name="connsiteX1" fmla="*/ 1185256 w 1185256"/>
                <a:gd name="connsiteY1" fmla="*/ 10987 h 328346"/>
                <a:gd name="connsiteX2" fmla="*/ 724936 w 1185256"/>
                <a:gd name="connsiteY2" fmla="*/ 328346 h 328346"/>
                <a:gd name="connsiteX3" fmla="*/ 620714 w 1185256"/>
                <a:gd name="connsiteY3" fmla="*/ 327106 h 328346"/>
                <a:gd name="connsiteX4" fmla="*/ 463632 w 1185256"/>
                <a:gd name="connsiteY4" fmla="*/ 0 h 328346"/>
                <a:gd name="connsiteX5" fmla="*/ 888628 w 1185256"/>
                <a:gd name="connsiteY5" fmla="*/ 6209 h 328346"/>
                <a:gd name="connsiteX6" fmla="*/ 424996 w 1185256"/>
                <a:gd name="connsiteY6" fmla="*/ 322851 h 328346"/>
                <a:gd name="connsiteX7" fmla="*/ 0 w 1185256"/>
                <a:gd name="connsiteY7" fmla="*/ 317884 h 32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5256" h="328346">
                  <a:moveTo>
                    <a:pt x="1081032" y="10987"/>
                  </a:moveTo>
                  <a:lnTo>
                    <a:pt x="1185256" y="10987"/>
                  </a:lnTo>
                  <a:lnTo>
                    <a:pt x="724936" y="328346"/>
                  </a:lnTo>
                  <a:lnTo>
                    <a:pt x="620714" y="327106"/>
                  </a:lnTo>
                  <a:close/>
                  <a:moveTo>
                    <a:pt x="463632" y="0"/>
                  </a:moveTo>
                  <a:lnTo>
                    <a:pt x="888628" y="6209"/>
                  </a:lnTo>
                  <a:lnTo>
                    <a:pt x="424996" y="322851"/>
                  </a:lnTo>
                  <a:lnTo>
                    <a:pt x="0" y="317884"/>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55" name="Freeform 54">
              <a:extLst>
                <a:ext uri="{FF2B5EF4-FFF2-40B4-BE49-F238E27FC236}">
                  <a16:creationId xmlns:a16="http://schemas.microsoft.com/office/drawing/2014/main" id="{96D409A1-2427-4F4B-AC94-A3859E5732BF}"/>
                </a:ext>
              </a:extLst>
            </p:cNvPr>
            <p:cNvSpPr>
              <a:spLocks noChangeArrowheads="1"/>
            </p:cNvSpPr>
            <p:nvPr/>
          </p:nvSpPr>
          <p:spPr bwMode="auto">
            <a:xfrm>
              <a:off x="21949970" y="3485271"/>
              <a:ext cx="207500" cy="332662"/>
            </a:xfrm>
            <a:custGeom>
              <a:avLst/>
              <a:gdLst>
                <a:gd name="connsiteX0" fmla="*/ 0 w 207500"/>
                <a:gd name="connsiteY0" fmla="*/ 219721 h 332662"/>
                <a:gd name="connsiteX1" fmla="*/ 86972 w 207500"/>
                <a:gd name="connsiteY1" fmla="*/ 220975 h 332662"/>
                <a:gd name="connsiteX2" fmla="*/ 103126 w 207500"/>
                <a:gd name="connsiteY2" fmla="*/ 292445 h 332662"/>
                <a:gd name="connsiteX3" fmla="*/ 121762 w 207500"/>
                <a:gd name="connsiteY3" fmla="*/ 220975 h 332662"/>
                <a:gd name="connsiteX4" fmla="*/ 207492 w 207500"/>
                <a:gd name="connsiteY4" fmla="*/ 222229 h 332662"/>
                <a:gd name="connsiteX5" fmla="*/ 207492 w 207500"/>
                <a:gd name="connsiteY5" fmla="*/ 229752 h 332662"/>
                <a:gd name="connsiteX6" fmla="*/ 176430 w 207500"/>
                <a:gd name="connsiteY6" fmla="*/ 303730 h 332662"/>
                <a:gd name="connsiteX7" fmla="*/ 103126 w 207500"/>
                <a:gd name="connsiteY7" fmla="*/ 332568 h 332662"/>
                <a:gd name="connsiteX8" fmla="*/ 29820 w 207500"/>
                <a:gd name="connsiteY8" fmla="*/ 301222 h 332662"/>
                <a:gd name="connsiteX9" fmla="*/ 0 w 207500"/>
                <a:gd name="connsiteY9" fmla="*/ 227244 h 332662"/>
                <a:gd name="connsiteX10" fmla="*/ 1236 w 207500"/>
                <a:gd name="connsiteY10" fmla="*/ 137330 h 332662"/>
                <a:gd name="connsiteX11" fmla="*/ 207500 w 207500"/>
                <a:gd name="connsiteY11" fmla="*/ 139946 h 332662"/>
                <a:gd name="connsiteX12" fmla="*/ 206264 w 207500"/>
                <a:gd name="connsiteY12" fmla="*/ 166103 h 332662"/>
                <a:gd name="connsiteX13" fmla="*/ 206264 w 207500"/>
                <a:gd name="connsiteY13" fmla="*/ 190952 h 332662"/>
                <a:gd name="connsiteX14" fmla="*/ 0 w 207500"/>
                <a:gd name="connsiteY14" fmla="*/ 188337 h 332662"/>
                <a:gd name="connsiteX15" fmla="*/ 1236 w 207500"/>
                <a:gd name="connsiteY15" fmla="*/ 163487 h 332662"/>
                <a:gd name="connsiteX16" fmla="*/ 104986 w 207500"/>
                <a:gd name="connsiteY16" fmla="*/ 0 h 332662"/>
                <a:gd name="connsiteX17" fmla="*/ 176622 w 207500"/>
                <a:gd name="connsiteY17" fmla="*/ 31346 h 332662"/>
                <a:gd name="connsiteX18" fmla="*/ 206264 w 207500"/>
                <a:gd name="connsiteY18" fmla="*/ 106578 h 332662"/>
                <a:gd name="connsiteX19" fmla="*/ 206264 w 207500"/>
                <a:gd name="connsiteY19" fmla="*/ 114101 h 332662"/>
                <a:gd name="connsiteX20" fmla="*/ 119806 w 207500"/>
                <a:gd name="connsiteY20" fmla="*/ 112847 h 332662"/>
                <a:gd name="connsiteX21" fmla="*/ 104986 w 207500"/>
                <a:gd name="connsiteY21" fmla="*/ 41377 h 332662"/>
                <a:gd name="connsiteX22" fmla="*/ 86458 w 207500"/>
                <a:gd name="connsiteY22" fmla="*/ 111593 h 332662"/>
                <a:gd name="connsiteX23" fmla="*/ 0 w 207500"/>
                <a:gd name="connsiteY23" fmla="*/ 111593 h 332662"/>
                <a:gd name="connsiteX24" fmla="*/ 1236 w 207500"/>
                <a:gd name="connsiteY24" fmla="*/ 104070 h 332662"/>
                <a:gd name="connsiteX25" fmla="*/ 32114 w 207500"/>
                <a:gd name="connsiteY25" fmla="*/ 30092 h 332662"/>
                <a:gd name="connsiteX26" fmla="*/ 104986 w 207500"/>
                <a:gd name="connsiteY26" fmla="*/ 0 h 332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7500" h="332662">
                  <a:moveTo>
                    <a:pt x="0" y="219721"/>
                  </a:moveTo>
                  <a:lnTo>
                    <a:pt x="86972" y="220975"/>
                  </a:lnTo>
                  <a:lnTo>
                    <a:pt x="103126" y="292445"/>
                  </a:lnTo>
                  <a:lnTo>
                    <a:pt x="121762" y="220975"/>
                  </a:lnTo>
                  <a:lnTo>
                    <a:pt x="207492" y="222229"/>
                  </a:lnTo>
                  <a:lnTo>
                    <a:pt x="207492" y="229752"/>
                  </a:lnTo>
                  <a:cubicBezTo>
                    <a:pt x="207492" y="258591"/>
                    <a:pt x="195068" y="284922"/>
                    <a:pt x="176430" y="303730"/>
                  </a:cubicBezTo>
                  <a:cubicBezTo>
                    <a:pt x="156552" y="322538"/>
                    <a:pt x="131702" y="333822"/>
                    <a:pt x="103126" y="332568"/>
                  </a:cubicBezTo>
                  <a:cubicBezTo>
                    <a:pt x="74548" y="332568"/>
                    <a:pt x="48456" y="321284"/>
                    <a:pt x="29820" y="301222"/>
                  </a:cubicBezTo>
                  <a:cubicBezTo>
                    <a:pt x="11182" y="282414"/>
                    <a:pt x="0" y="256083"/>
                    <a:pt x="0" y="227244"/>
                  </a:cubicBezTo>
                  <a:close/>
                  <a:moveTo>
                    <a:pt x="1236" y="137330"/>
                  </a:moveTo>
                  <a:lnTo>
                    <a:pt x="207500" y="139946"/>
                  </a:lnTo>
                  <a:lnTo>
                    <a:pt x="206264" y="166103"/>
                  </a:lnTo>
                  <a:lnTo>
                    <a:pt x="206264" y="190952"/>
                  </a:lnTo>
                  <a:lnTo>
                    <a:pt x="0" y="188337"/>
                  </a:lnTo>
                  <a:lnTo>
                    <a:pt x="1236" y="163487"/>
                  </a:lnTo>
                  <a:close/>
                  <a:moveTo>
                    <a:pt x="104986" y="0"/>
                  </a:moveTo>
                  <a:cubicBezTo>
                    <a:pt x="133392" y="0"/>
                    <a:pt x="159330" y="12538"/>
                    <a:pt x="176622" y="31346"/>
                  </a:cubicBezTo>
                  <a:cubicBezTo>
                    <a:pt x="196384" y="51408"/>
                    <a:pt x="207500" y="76485"/>
                    <a:pt x="206264" y="106578"/>
                  </a:cubicBezTo>
                  <a:lnTo>
                    <a:pt x="206264" y="114101"/>
                  </a:lnTo>
                  <a:lnTo>
                    <a:pt x="119806" y="112847"/>
                  </a:lnTo>
                  <a:lnTo>
                    <a:pt x="104986" y="41377"/>
                  </a:lnTo>
                  <a:lnTo>
                    <a:pt x="86458" y="111593"/>
                  </a:lnTo>
                  <a:lnTo>
                    <a:pt x="0" y="111593"/>
                  </a:lnTo>
                  <a:lnTo>
                    <a:pt x="1236" y="104070"/>
                  </a:lnTo>
                  <a:cubicBezTo>
                    <a:pt x="1236" y="73978"/>
                    <a:pt x="12352" y="48900"/>
                    <a:pt x="32114" y="30092"/>
                  </a:cubicBezTo>
                  <a:cubicBezTo>
                    <a:pt x="50640" y="11285"/>
                    <a:pt x="76578" y="0"/>
                    <a:pt x="104986" y="0"/>
                  </a:cubicBezTo>
                  <a:close/>
                </a:path>
              </a:pathLst>
            </a:custGeom>
            <a:solidFill>
              <a:srgbClr val="FFFFFF">
                <a:alpha val="50000"/>
              </a:srgbClr>
            </a:solidFill>
            <a:ln>
              <a:noFill/>
            </a:ln>
            <a:effectLst/>
          </p:spPr>
          <p:txBody>
            <a:bodyPr wrap="square" anchor="ctr">
              <a:noAutofit/>
            </a:bodyPr>
            <a:lstStyle/>
            <a:p>
              <a:endParaRPr lang="en-US" dirty="0">
                <a:latin typeface="Poppins" pitchFamily="2" charset="77"/>
              </a:endParaRPr>
            </a:p>
          </p:txBody>
        </p:sp>
        <p:sp>
          <p:nvSpPr>
            <p:cNvPr id="56" name="Freeform 409">
              <a:extLst>
                <a:ext uri="{FF2B5EF4-FFF2-40B4-BE49-F238E27FC236}">
                  <a16:creationId xmlns:a16="http://schemas.microsoft.com/office/drawing/2014/main" id="{EAE04AD9-024D-5243-A385-104472D8C974}"/>
                </a:ext>
              </a:extLst>
            </p:cNvPr>
            <p:cNvSpPr>
              <a:spLocks noChangeArrowheads="1"/>
            </p:cNvSpPr>
            <p:nvPr/>
          </p:nvSpPr>
          <p:spPr bwMode="auto">
            <a:xfrm>
              <a:off x="20335012" y="3595131"/>
              <a:ext cx="659165" cy="93383"/>
            </a:xfrm>
            <a:custGeom>
              <a:avLst/>
              <a:gdLst>
                <a:gd name="T0" fmla="*/ 495 w 531"/>
                <a:gd name="T1" fmla="*/ 73 h 74"/>
                <a:gd name="T2" fmla="*/ 265 w 531"/>
                <a:gd name="T3" fmla="*/ 71 h 74"/>
                <a:gd name="T4" fmla="*/ 33 w 531"/>
                <a:gd name="T5" fmla="*/ 68 h 74"/>
                <a:gd name="T6" fmla="*/ 33 w 531"/>
                <a:gd name="T7" fmla="*/ 68 h 74"/>
                <a:gd name="T8" fmla="*/ 10 w 531"/>
                <a:gd name="T9" fmla="*/ 57 h 74"/>
                <a:gd name="T10" fmla="*/ 10 w 531"/>
                <a:gd name="T11" fmla="*/ 57 h 74"/>
                <a:gd name="T12" fmla="*/ 0 w 531"/>
                <a:gd name="T13" fmla="*/ 33 h 74"/>
                <a:gd name="T14" fmla="*/ 0 w 531"/>
                <a:gd name="T15" fmla="*/ 33 h 74"/>
                <a:gd name="T16" fmla="*/ 0 w 531"/>
                <a:gd name="T17" fmla="*/ 33 h 74"/>
                <a:gd name="T18" fmla="*/ 10 w 531"/>
                <a:gd name="T19" fmla="*/ 10 h 74"/>
                <a:gd name="T20" fmla="*/ 10 w 531"/>
                <a:gd name="T21" fmla="*/ 10 h 74"/>
                <a:gd name="T22" fmla="*/ 35 w 531"/>
                <a:gd name="T23" fmla="*/ 0 h 74"/>
                <a:gd name="T24" fmla="*/ 265 w 531"/>
                <a:gd name="T25" fmla="*/ 2 h 74"/>
                <a:gd name="T26" fmla="*/ 497 w 531"/>
                <a:gd name="T27" fmla="*/ 5 h 74"/>
                <a:gd name="T28" fmla="*/ 497 w 531"/>
                <a:gd name="T29" fmla="*/ 5 h 74"/>
                <a:gd name="T30" fmla="*/ 520 w 531"/>
                <a:gd name="T31" fmla="*/ 15 h 74"/>
                <a:gd name="T32" fmla="*/ 520 w 531"/>
                <a:gd name="T33" fmla="*/ 15 h 74"/>
                <a:gd name="T34" fmla="*/ 530 w 531"/>
                <a:gd name="T35" fmla="*/ 39 h 74"/>
                <a:gd name="T36" fmla="*/ 530 w 531"/>
                <a:gd name="T37" fmla="*/ 39 h 74"/>
                <a:gd name="T38" fmla="*/ 520 w 531"/>
                <a:gd name="T39" fmla="*/ 63 h 74"/>
                <a:gd name="T40" fmla="*/ 520 w 531"/>
                <a:gd name="T41" fmla="*/ 63 h 74"/>
                <a:gd name="T42" fmla="*/ 495 w 531"/>
                <a:gd name="T43" fmla="*/ 7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1" h="74">
                  <a:moveTo>
                    <a:pt x="495" y="73"/>
                  </a:moveTo>
                  <a:lnTo>
                    <a:pt x="265" y="71"/>
                  </a:lnTo>
                  <a:lnTo>
                    <a:pt x="33" y="68"/>
                  </a:lnTo>
                  <a:lnTo>
                    <a:pt x="33" y="68"/>
                  </a:lnTo>
                  <a:cubicBezTo>
                    <a:pt x="24" y="68"/>
                    <a:pt x="16" y="64"/>
                    <a:pt x="10" y="57"/>
                  </a:cubicBezTo>
                  <a:lnTo>
                    <a:pt x="10" y="57"/>
                  </a:lnTo>
                  <a:cubicBezTo>
                    <a:pt x="4" y="51"/>
                    <a:pt x="0" y="42"/>
                    <a:pt x="0" y="33"/>
                  </a:cubicBezTo>
                  <a:lnTo>
                    <a:pt x="0" y="33"/>
                  </a:lnTo>
                  <a:lnTo>
                    <a:pt x="0" y="33"/>
                  </a:lnTo>
                  <a:cubicBezTo>
                    <a:pt x="0" y="23"/>
                    <a:pt x="4" y="16"/>
                    <a:pt x="10" y="10"/>
                  </a:cubicBezTo>
                  <a:lnTo>
                    <a:pt x="10" y="10"/>
                  </a:lnTo>
                  <a:cubicBezTo>
                    <a:pt x="16" y="3"/>
                    <a:pt x="25" y="0"/>
                    <a:pt x="35" y="0"/>
                  </a:cubicBezTo>
                  <a:lnTo>
                    <a:pt x="265" y="2"/>
                  </a:lnTo>
                  <a:lnTo>
                    <a:pt x="497" y="5"/>
                  </a:lnTo>
                  <a:lnTo>
                    <a:pt x="497" y="5"/>
                  </a:lnTo>
                  <a:cubicBezTo>
                    <a:pt x="506" y="5"/>
                    <a:pt x="514" y="9"/>
                    <a:pt x="520" y="15"/>
                  </a:cubicBezTo>
                  <a:lnTo>
                    <a:pt x="520" y="15"/>
                  </a:lnTo>
                  <a:cubicBezTo>
                    <a:pt x="526" y="22"/>
                    <a:pt x="530" y="30"/>
                    <a:pt x="530" y="39"/>
                  </a:cubicBezTo>
                  <a:lnTo>
                    <a:pt x="530" y="39"/>
                  </a:lnTo>
                  <a:cubicBezTo>
                    <a:pt x="529" y="49"/>
                    <a:pt x="526" y="57"/>
                    <a:pt x="520" y="63"/>
                  </a:cubicBezTo>
                  <a:lnTo>
                    <a:pt x="520" y="63"/>
                  </a:lnTo>
                  <a:cubicBezTo>
                    <a:pt x="514" y="69"/>
                    <a:pt x="505" y="73"/>
                    <a:pt x="495" y="73"/>
                  </a:cubicBezTo>
                </a:path>
              </a:pathLst>
            </a:custGeom>
            <a:solidFill>
              <a:srgbClr val="FFFFFF">
                <a:alpha val="49867"/>
              </a:srgbClr>
            </a:solidFill>
            <a:ln>
              <a:noFill/>
            </a:ln>
            <a:effectLst/>
          </p:spPr>
          <p:txBody>
            <a:bodyPr wrap="none" anchor="ctr"/>
            <a:lstStyle/>
            <a:p>
              <a:endParaRPr lang="en-US" dirty="0">
                <a:latin typeface="Poppins" pitchFamily="2" charset="77"/>
              </a:endParaRPr>
            </a:p>
          </p:txBody>
        </p:sp>
        <p:sp>
          <p:nvSpPr>
            <p:cNvPr id="57" name="Freeform 410">
              <a:extLst>
                <a:ext uri="{FF2B5EF4-FFF2-40B4-BE49-F238E27FC236}">
                  <a16:creationId xmlns:a16="http://schemas.microsoft.com/office/drawing/2014/main" id="{E8BC48E3-221F-F049-B786-1A5C1DF8769B}"/>
                </a:ext>
              </a:extLst>
            </p:cNvPr>
            <p:cNvSpPr>
              <a:spLocks noChangeArrowheads="1"/>
            </p:cNvSpPr>
            <p:nvPr/>
          </p:nvSpPr>
          <p:spPr bwMode="auto">
            <a:xfrm>
              <a:off x="20335012" y="3748938"/>
              <a:ext cx="373528" cy="93383"/>
            </a:xfrm>
            <a:custGeom>
              <a:avLst/>
              <a:gdLst>
                <a:gd name="T0" fmla="*/ 266 w 302"/>
                <a:gd name="T1" fmla="*/ 74 h 75"/>
                <a:gd name="T2" fmla="*/ 150 w 302"/>
                <a:gd name="T3" fmla="*/ 71 h 75"/>
                <a:gd name="T4" fmla="*/ 33 w 302"/>
                <a:gd name="T5" fmla="*/ 69 h 75"/>
                <a:gd name="T6" fmla="*/ 33 w 302"/>
                <a:gd name="T7" fmla="*/ 69 h 75"/>
                <a:gd name="T8" fmla="*/ 10 w 302"/>
                <a:gd name="T9" fmla="*/ 58 h 75"/>
                <a:gd name="T10" fmla="*/ 10 w 302"/>
                <a:gd name="T11" fmla="*/ 58 h 75"/>
                <a:gd name="T12" fmla="*/ 0 w 302"/>
                <a:gd name="T13" fmla="*/ 34 h 75"/>
                <a:gd name="T14" fmla="*/ 0 w 302"/>
                <a:gd name="T15" fmla="*/ 34 h 75"/>
                <a:gd name="T16" fmla="*/ 0 w 302"/>
                <a:gd name="T17" fmla="*/ 34 h 75"/>
                <a:gd name="T18" fmla="*/ 10 w 302"/>
                <a:gd name="T19" fmla="*/ 10 h 75"/>
                <a:gd name="T20" fmla="*/ 10 w 302"/>
                <a:gd name="T21" fmla="*/ 10 h 75"/>
                <a:gd name="T22" fmla="*/ 35 w 302"/>
                <a:gd name="T23" fmla="*/ 0 h 75"/>
                <a:gd name="T24" fmla="*/ 151 w 302"/>
                <a:gd name="T25" fmla="*/ 3 h 75"/>
                <a:gd name="T26" fmla="*/ 268 w 302"/>
                <a:gd name="T27" fmla="*/ 5 h 75"/>
                <a:gd name="T28" fmla="*/ 268 w 302"/>
                <a:gd name="T29" fmla="*/ 5 h 75"/>
                <a:gd name="T30" fmla="*/ 292 w 302"/>
                <a:gd name="T31" fmla="*/ 16 h 75"/>
                <a:gd name="T32" fmla="*/ 292 w 302"/>
                <a:gd name="T33" fmla="*/ 16 h 75"/>
                <a:gd name="T34" fmla="*/ 301 w 302"/>
                <a:gd name="T35" fmla="*/ 40 h 75"/>
                <a:gd name="T36" fmla="*/ 301 w 302"/>
                <a:gd name="T37" fmla="*/ 40 h 75"/>
                <a:gd name="T38" fmla="*/ 290 w 302"/>
                <a:gd name="T39" fmla="*/ 64 h 75"/>
                <a:gd name="T40" fmla="*/ 290 w 302"/>
                <a:gd name="T41" fmla="*/ 64 h 75"/>
                <a:gd name="T42" fmla="*/ 266 w 302"/>
                <a:gd name="T43"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2" h="75">
                  <a:moveTo>
                    <a:pt x="266" y="74"/>
                  </a:moveTo>
                  <a:lnTo>
                    <a:pt x="150" y="71"/>
                  </a:lnTo>
                  <a:lnTo>
                    <a:pt x="33" y="69"/>
                  </a:lnTo>
                  <a:lnTo>
                    <a:pt x="33" y="69"/>
                  </a:lnTo>
                  <a:cubicBezTo>
                    <a:pt x="24" y="68"/>
                    <a:pt x="16" y="64"/>
                    <a:pt x="10" y="58"/>
                  </a:cubicBezTo>
                  <a:lnTo>
                    <a:pt x="10" y="58"/>
                  </a:lnTo>
                  <a:cubicBezTo>
                    <a:pt x="4" y="52"/>
                    <a:pt x="0" y="44"/>
                    <a:pt x="0" y="34"/>
                  </a:cubicBezTo>
                  <a:lnTo>
                    <a:pt x="0" y="34"/>
                  </a:lnTo>
                  <a:lnTo>
                    <a:pt x="0" y="34"/>
                  </a:lnTo>
                  <a:cubicBezTo>
                    <a:pt x="0" y="25"/>
                    <a:pt x="4" y="16"/>
                    <a:pt x="10" y="10"/>
                  </a:cubicBezTo>
                  <a:lnTo>
                    <a:pt x="10" y="10"/>
                  </a:lnTo>
                  <a:cubicBezTo>
                    <a:pt x="17" y="4"/>
                    <a:pt x="26" y="0"/>
                    <a:pt x="35" y="0"/>
                  </a:cubicBezTo>
                  <a:lnTo>
                    <a:pt x="151" y="3"/>
                  </a:lnTo>
                  <a:lnTo>
                    <a:pt x="268" y="5"/>
                  </a:lnTo>
                  <a:lnTo>
                    <a:pt x="268" y="5"/>
                  </a:lnTo>
                  <a:cubicBezTo>
                    <a:pt x="277" y="6"/>
                    <a:pt x="285" y="10"/>
                    <a:pt x="292" y="16"/>
                  </a:cubicBezTo>
                  <a:lnTo>
                    <a:pt x="292" y="16"/>
                  </a:lnTo>
                  <a:cubicBezTo>
                    <a:pt x="297" y="22"/>
                    <a:pt x="301" y="30"/>
                    <a:pt x="301" y="40"/>
                  </a:cubicBezTo>
                  <a:lnTo>
                    <a:pt x="301" y="40"/>
                  </a:lnTo>
                  <a:cubicBezTo>
                    <a:pt x="301" y="49"/>
                    <a:pt x="297" y="58"/>
                    <a:pt x="290" y="64"/>
                  </a:cubicBezTo>
                  <a:lnTo>
                    <a:pt x="290" y="64"/>
                  </a:lnTo>
                  <a:cubicBezTo>
                    <a:pt x="284" y="70"/>
                    <a:pt x="276" y="74"/>
                    <a:pt x="266" y="74"/>
                  </a:cubicBezTo>
                </a:path>
              </a:pathLst>
            </a:custGeom>
            <a:solidFill>
              <a:srgbClr val="000000">
                <a:alpha val="50000"/>
              </a:srgbClr>
            </a:solidFill>
            <a:ln>
              <a:noFill/>
            </a:ln>
            <a:effectLst/>
          </p:spPr>
          <p:txBody>
            <a:bodyPr wrap="none" anchor="ctr"/>
            <a:lstStyle/>
            <a:p>
              <a:endParaRPr lang="en-US" dirty="0">
                <a:latin typeface="Poppins" pitchFamily="2" charset="77"/>
              </a:endParaRPr>
            </a:p>
          </p:txBody>
        </p:sp>
        <p:sp>
          <p:nvSpPr>
            <p:cNvPr id="58" name="Freeform 411">
              <a:extLst>
                <a:ext uri="{FF2B5EF4-FFF2-40B4-BE49-F238E27FC236}">
                  <a16:creationId xmlns:a16="http://schemas.microsoft.com/office/drawing/2014/main" id="{83C79BAB-D36B-0548-91E4-F682EEDAA464}"/>
                </a:ext>
              </a:extLst>
            </p:cNvPr>
            <p:cNvSpPr>
              <a:spLocks noChangeArrowheads="1"/>
            </p:cNvSpPr>
            <p:nvPr/>
          </p:nvSpPr>
          <p:spPr bwMode="auto">
            <a:xfrm>
              <a:off x="20785444" y="3754432"/>
              <a:ext cx="225212" cy="87889"/>
            </a:xfrm>
            <a:custGeom>
              <a:avLst/>
              <a:gdLst>
                <a:gd name="T0" fmla="*/ 33 w 182"/>
                <a:gd name="T1" fmla="*/ 68 h 71"/>
                <a:gd name="T2" fmla="*/ 90 w 182"/>
                <a:gd name="T3" fmla="*/ 69 h 71"/>
                <a:gd name="T4" fmla="*/ 146 w 182"/>
                <a:gd name="T5" fmla="*/ 70 h 71"/>
                <a:gd name="T6" fmla="*/ 146 w 182"/>
                <a:gd name="T7" fmla="*/ 70 h 71"/>
                <a:gd name="T8" fmla="*/ 170 w 182"/>
                <a:gd name="T9" fmla="*/ 60 h 71"/>
                <a:gd name="T10" fmla="*/ 170 w 182"/>
                <a:gd name="T11" fmla="*/ 60 h 71"/>
                <a:gd name="T12" fmla="*/ 180 w 182"/>
                <a:gd name="T13" fmla="*/ 36 h 71"/>
                <a:gd name="T14" fmla="*/ 180 w 182"/>
                <a:gd name="T15" fmla="*/ 36 h 71"/>
                <a:gd name="T16" fmla="*/ 171 w 182"/>
                <a:gd name="T17" fmla="*/ 12 h 71"/>
                <a:gd name="T18" fmla="*/ 171 w 182"/>
                <a:gd name="T19" fmla="*/ 12 h 71"/>
                <a:gd name="T20" fmla="*/ 147 w 182"/>
                <a:gd name="T21" fmla="*/ 1 h 71"/>
                <a:gd name="T22" fmla="*/ 90 w 182"/>
                <a:gd name="T23" fmla="*/ 1 h 71"/>
                <a:gd name="T24" fmla="*/ 34 w 182"/>
                <a:gd name="T25" fmla="*/ 0 h 71"/>
                <a:gd name="T26" fmla="*/ 34 w 182"/>
                <a:gd name="T27" fmla="*/ 0 h 71"/>
                <a:gd name="T28" fmla="*/ 10 w 182"/>
                <a:gd name="T29" fmla="*/ 10 h 71"/>
                <a:gd name="T30" fmla="*/ 10 w 182"/>
                <a:gd name="T31" fmla="*/ 10 h 71"/>
                <a:gd name="T32" fmla="*/ 0 w 182"/>
                <a:gd name="T33" fmla="*/ 34 h 71"/>
                <a:gd name="T34" fmla="*/ 0 w 182"/>
                <a:gd name="T35" fmla="*/ 34 h 71"/>
                <a:gd name="T36" fmla="*/ 10 w 182"/>
                <a:gd name="T37" fmla="*/ 58 h 71"/>
                <a:gd name="T38" fmla="*/ 10 w 182"/>
                <a:gd name="T39" fmla="*/ 58 h 71"/>
                <a:gd name="T40" fmla="*/ 33 w 182"/>
                <a:gd name="T41" fmla="*/ 6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2" h="71">
                  <a:moveTo>
                    <a:pt x="33" y="68"/>
                  </a:moveTo>
                  <a:lnTo>
                    <a:pt x="90" y="69"/>
                  </a:lnTo>
                  <a:lnTo>
                    <a:pt x="146" y="70"/>
                  </a:lnTo>
                  <a:lnTo>
                    <a:pt x="146" y="70"/>
                  </a:lnTo>
                  <a:cubicBezTo>
                    <a:pt x="155" y="70"/>
                    <a:pt x="164" y="66"/>
                    <a:pt x="170" y="60"/>
                  </a:cubicBezTo>
                  <a:lnTo>
                    <a:pt x="170" y="60"/>
                  </a:lnTo>
                  <a:cubicBezTo>
                    <a:pt x="177" y="54"/>
                    <a:pt x="180" y="45"/>
                    <a:pt x="180" y="36"/>
                  </a:cubicBezTo>
                  <a:lnTo>
                    <a:pt x="180" y="36"/>
                  </a:lnTo>
                  <a:cubicBezTo>
                    <a:pt x="181" y="26"/>
                    <a:pt x="177" y="18"/>
                    <a:pt x="171" y="12"/>
                  </a:cubicBezTo>
                  <a:lnTo>
                    <a:pt x="171" y="12"/>
                  </a:lnTo>
                  <a:cubicBezTo>
                    <a:pt x="165" y="5"/>
                    <a:pt x="157" y="2"/>
                    <a:pt x="147" y="1"/>
                  </a:cubicBezTo>
                  <a:lnTo>
                    <a:pt x="90" y="1"/>
                  </a:lnTo>
                  <a:lnTo>
                    <a:pt x="34" y="0"/>
                  </a:lnTo>
                  <a:lnTo>
                    <a:pt x="34" y="0"/>
                  </a:lnTo>
                  <a:cubicBezTo>
                    <a:pt x="25" y="0"/>
                    <a:pt x="16" y="4"/>
                    <a:pt x="10" y="10"/>
                  </a:cubicBezTo>
                  <a:lnTo>
                    <a:pt x="10" y="10"/>
                  </a:lnTo>
                  <a:cubicBezTo>
                    <a:pt x="4" y="16"/>
                    <a:pt x="0" y="25"/>
                    <a:pt x="0" y="34"/>
                  </a:cubicBezTo>
                  <a:lnTo>
                    <a:pt x="0" y="34"/>
                  </a:lnTo>
                  <a:cubicBezTo>
                    <a:pt x="0" y="44"/>
                    <a:pt x="4" y="52"/>
                    <a:pt x="10" y="58"/>
                  </a:cubicBezTo>
                  <a:lnTo>
                    <a:pt x="10" y="58"/>
                  </a:lnTo>
                  <a:cubicBezTo>
                    <a:pt x="16" y="64"/>
                    <a:pt x="24" y="68"/>
                    <a:pt x="33" y="68"/>
                  </a:cubicBezTo>
                </a:path>
              </a:pathLst>
            </a:custGeom>
            <a:solidFill>
              <a:srgbClr val="000000">
                <a:alpha val="50000"/>
              </a:srgbClr>
            </a:solidFill>
            <a:ln>
              <a:noFill/>
            </a:ln>
            <a:effectLst/>
          </p:spPr>
          <p:txBody>
            <a:bodyPr wrap="none" anchor="ctr"/>
            <a:lstStyle/>
            <a:p>
              <a:endParaRPr lang="en-US" dirty="0">
                <a:latin typeface="Poppins" pitchFamily="2" charset="77"/>
              </a:endParaRPr>
            </a:p>
          </p:txBody>
        </p:sp>
        <p:sp>
          <p:nvSpPr>
            <p:cNvPr id="59" name="Freeform 412">
              <a:extLst>
                <a:ext uri="{FF2B5EF4-FFF2-40B4-BE49-F238E27FC236}">
                  <a16:creationId xmlns:a16="http://schemas.microsoft.com/office/drawing/2014/main" id="{7B49E913-548D-8A4C-86C2-AD041EFCB9AE}"/>
                </a:ext>
              </a:extLst>
            </p:cNvPr>
            <p:cNvSpPr>
              <a:spLocks noChangeArrowheads="1"/>
            </p:cNvSpPr>
            <p:nvPr/>
          </p:nvSpPr>
          <p:spPr bwMode="auto">
            <a:xfrm>
              <a:off x="20120783" y="3347949"/>
              <a:ext cx="54930" cy="1345794"/>
            </a:xfrm>
            <a:custGeom>
              <a:avLst/>
              <a:gdLst>
                <a:gd name="T0" fmla="*/ 31 w 44"/>
                <a:gd name="T1" fmla="*/ 1080 h 1081"/>
                <a:gd name="T2" fmla="*/ 31 w 44"/>
                <a:gd name="T3" fmla="*/ 1080 h 1081"/>
                <a:gd name="T4" fmla="*/ 37 w 44"/>
                <a:gd name="T5" fmla="*/ 540 h 1081"/>
                <a:gd name="T6" fmla="*/ 43 w 44"/>
                <a:gd name="T7" fmla="*/ 0 h 1081"/>
                <a:gd name="T8" fmla="*/ 43 w 44"/>
                <a:gd name="T9" fmla="*/ 0 h 1081"/>
                <a:gd name="T10" fmla="*/ 21 w 44"/>
                <a:gd name="T11" fmla="*/ 8 h 1081"/>
                <a:gd name="T12" fmla="*/ 21 w 44"/>
                <a:gd name="T13" fmla="*/ 8 h 1081"/>
                <a:gd name="T14" fmla="*/ 12 w 44"/>
                <a:gd name="T15" fmla="*/ 30 h 1081"/>
                <a:gd name="T16" fmla="*/ 6 w 44"/>
                <a:gd name="T17" fmla="*/ 539 h 1081"/>
                <a:gd name="T18" fmla="*/ 0 w 44"/>
                <a:gd name="T19" fmla="*/ 1048 h 1081"/>
                <a:gd name="T20" fmla="*/ 0 w 44"/>
                <a:gd name="T21" fmla="*/ 1048 h 1081"/>
                <a:gd name="T22" fmla="*/ 9 w 44"/>
                <a:gd name="T23" fmla="*/ 1070 h 1081"/>
                <a:gd name="T24" fmla="*/ 9 w 44"/>
                <a:gd name="T25" fmla="*/ 1070 h 1081"/>
                <a:gd name="T26" fmla="*/ 31 w 44"/>
                <a:gd name="T27" fmla="*/ 1080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1081">
                  <a:moveTo>
                    <a:pt x="31" y="1080"/>
                  </a:moveTo>
                  <a:lnTo>
                    <a:pt x="31" y="1080"/>
                  </a:lnTo>
                  <a:lnTo>
                    <a:pt x="37" y="540"/>
                  </a:lnTo>
                  <a:lnTo>
                    <a:pt x="43" y="0"/>
                  </a:lnTo>
                  <a:lnTo>
                    <a:pt x="43" y="0"/>
                  </a:lnTo>
                  <a:cubicBezTo>
                    <a:pt x="35" y="0"/>
                    <a:pt x="27" y="3"/>
                    <a:pt x="21" y="8"/>
                  </a:cubicBezTo>
                  <a:lnTo>
                    <a:pt x="21" y="8"/>
                  </a:lnTo>
                  <a:cubicBezTo>
                    <a:pt x="16" y="14"/>
                    <a:pt x="12" y="21"/>
                    <a:pt x="12" y="30"/>
                  </a:cubicBezTo>
                  <a:lnTo>
                    <a:pt x="6" y="539"/>
                  </a:lnTo>
                  <a:lnTo>
                    <a:pt x="0" y="1048"/>
                  </a:lnTo>
                  <a:lnTo>
                    <a:pt x="0" y="1048"/>
                  </a:lnTo>
                  <a:cubicBezTo>
                    <a:pt x="0" y="1056"/>
                    <a:pt x="4" y="1064"/>
                    <a:pt x="9" y="1070"/>
                  </a:cubicBezTo>
                  <a:lnTo>
                    <a:pt x="9" y="1070"/>
                  </a:lnTo>
                  <a:cubicBezTo>
                    <a:pt x="15" y="1076"/>
                    <a:pt x="22" y="1079"/>
                    <a:pt x="31" y="1080"/>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60" name="Freeform 413">
              <a:extLst>
                <a:ext uri="{FF2B5EF4-FFF2-40B4-BE49-F238E27FC236}">
                  <a16:creationId xmlns:a16="http://schemas.microsoft.com/office/drawing/2014/main" id="{5C90869A-2353-1844-9FC7-3AF6D45A6FD7}"/>
                </a:ext>
              </a:extLst>
            </p:cNvPr>
            <p:cNvSpPr>
              <a:spLocks noChangeArrowheads="1"/>
            </p:cNvSpPr>
            <p:nvPr/>
          </p:nvSpPr>
          <p:spPr bwMode="auto">
            <a:xfrm>
              <a:off x="19522042" y="4237821"/>
              <a:ext cx="911845" cy="1104101"/>
            </a:xfrm>
            <a:custGeom>
              <a:avLst/>
              <a:gdLst>
                <a:gd name="T0" fmla="*/ 314 w 732"/>
                <a:gd name="T1" fmla="*/ 0 h 888"/>
                <a:gd name="T2" fmla="*/ 731 w 732"/>
                <a:gd name="T3" fmla="*/ 744 h 888"/>
                <a:gd name="T4" fmla="*/ 731 w 732"/>
                <a:gd name="T5" fmla="*/ 744 h 888"/>
                <a:gd name="T6" fmla="*/ 662 w 732"/>
                <a:gd name="T7" fmla="*/ 782 h 888"/>
                <a:gd name="T8" fmla="*/ 662 w 732"/>
                <a:gd name="T9" fmla="*/ 782 h 888"/>
                <a:gd name="T10" fmla="*/ 115 w 732"/>
                <a:gd name="T11" fmla="*/ 601 h 888"/>
                <a:gd name="T12" fmla="*/ 115 w 732"/>
                <a:gd name="T13" fmla="*/ 601 h 888"/>
                <a:gd name="T14" fmla="*/ 245 w 732"/>
                <a:gd name="T15" fmla="*/ 39 h 888"/>
                <a:gd name="T16" fmla="*/ 245 w 732"/>
                <a:gd name="T17" fmla="*/ 39 h 888"/>
                <a:gd name="T18" fmla="*/ 314 w 732"/>
                <a:gd name="T19" fmla="*/ 0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2" h="888">
                  <a:moveTo>
                    <a:pt x="314" y="0"/>
                  </a:moveTo>
                  <a:lnTo>
                    <a:pt x="731" y="744"/>
                  </a:lnTo>
                  <a:lnTo>
                    <a:pt x="731" y="744"/>
                  </a:lnTo>
                  <a:cubicBezTo>
                    <a:pt x="731" y="744"/>
                    <a:pt x="722" y="749"/>
                    <a:pt x="662" y="782"/>
                  </a:cubicBezTo>
                  <a:lnTo>
                    <a:pt x="662" y="782"/>
                  </a:lnTo>
                  <a:cubicBezTo>
                    <a:pt x="475" y="887"/>
                    <a:pt x="230" y="805"/>
                    <a:pt x="115" y="601"/>
                  </a:cubicBezTo>
                  <a:lnTo>
                    <a:pt x="115" y="601"/>
                  </a:lnTo>
                  <a:cubicBezTo>
                    <a:pt x="0" y="395"/>
                    <a:pt x="58" y="144"/>
                    <a:pt x="245" y="39"/>
                  </a:cubicBezTo>
                  <a:lnTo>
                    <a:pt x="245" y="39"/>
                  </a:lnTo>
                  <a:cubicBezTo>
                    <a:pt x="284" y="17"/>
                    <a:pt x="314" y="0"/>
                    <a:pt x="314" y="0"/>
                  </a:cubicBezTo>
                </a:path>
              </a:pathLst>
            </a:custGeom>
            <a:solidFill>
              <a:srgbClr val="E6AB0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61" name="Freeform 414">
              <a:extLst>
                <a:ext uri="{FF2B5EF4-FFF2-40B4-BE49-F238E27FC236}">
                  <a16:creationId xmlns:a16="http://schemas.microsoft.com/office/drawing/2014/main" id="{4DECE459-17CD-5E41-92C5-AB71F7B09D9C}"/>
                </a:ext>
              </a:extLst>
            </p:cNvPr>
            <p:cNvSpPr>
              <a:spLocks noChangeArrowheads="1"/>
            </p:cNvSpPr>
            <p:nvPr/>
          </p:nvSpPr>
          <p:spPr bwMode="auto">
            <a:xfrm>
              <a:off x="19609931" y="4105986"/>
              <a:ext cx="1131567" cy="1186497"/>
            </a:xfrm>
            <a:custGeom>
              <a:avLst/>
              <a:gdLst>
                <a:gd name="T0" fmla="*/ 792 w 909"/>
                <a:gd name="T1" fmla="*/ 287 h 954"/>
                <a:gd name="T2" fmla="*/ 792 w 909"/>
                <a:gd name="T3" fmla="*/ 287 h 954"/>
                <a:gd name="T4" fmla="*/ 662 w 909"/>
                <a:gd name="T5" fmla="*/ 849 h 954"/>
                <a:gd name="T6" fmla="*/ 662 w 909"/>
                <a:gd name="T7" fmla="*/ 849 h 954"/>
                <a:gd name="T8" fmla="*/ 115 w 909"/>
                <a:gd name="T9" fmla="*/ 667 h 954"/>
                <a:gd name="T10" fmla="*/ 115 w 909"/>
                <a:gd name="T11" fmla="*/ 667 h 954"/>
                <a:gd name="T12" fmla="*/ 245 w 909"/>
                <a:gd name="T13" fmla="*/ 105 h 954"/>
                <a:gd name="T14" fmla="*/ 245 w 909"/>
                <a:gd name="T15" fmla="*/ 105 h 954"/>
                <a:gd name="T16" fmla="*/ 792 w 909"/>
                <a:gd name="T17" fmla="*/ 287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9" h="954">
                  <a:moveTo>
                    <a:pt x="792" y="287"/>
                  </a:moveTo>
                  <a:lnTo>
                    <a:pt x="792" y="287"/>
                  </a:lnTo>
                  <a:cubicBezTo>
                    <a:pt x="908" y="492"/>
                    <a:pt x="849" y="743"/>
                    <a:pt x="662" y="849"/>
                  </a:cubicBezTo>
                  <a:lnTo>
                    <a:pt x="662" y="849"/>
                  </a:lnTo>
                  <a:cubicBezTo>
                    <a:pt x="475" y="953"/>
                    <a:pt x="230" y="872"/>
                    <a:pt x="115" y="667"/>
                  </a:cubicBezTo>
                  <a:lnTo>
                    <a:pt x="115" y="667"/>
                  </a:lnTo>
                  <a:cubicBezTo>
                    <a:pt x="0" y="462"/>
                    <a:pt x="58" y="209"/>
                    <a:pt x="245" y="105"/>
                  </a:cubicBezTo>
                  <a:lnTo>
                    <a:pt x="245" y="105"/>
                  </a:lnTo>
                  <a:cubicBezTo>
                    <a:pt x="432" y="0"/>
                    <a:pt x="677" y="81"/>
                    <a:pt x="792" y="287"/>
                  </a:cubicBezTo>
                </a:path>
              </a:pathLst>
            </a:custGeom>
            <a:solidFill>
              <a:srgbClr val="FFBF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62" name="Freeform 415">
              <a:extLst>
                <a:ext uri="{FF2B5EF4-FFF2-40B4-BE49-F238E27FC236}">
                  <a16:creationId xmlns:a16="http://schemas.microsoft.com/office/drawing/2014/main" id="{1C51D061-19ED-2C49-8DEA-940298126C6A}"/>
                </a:ext>
              </a:extLst>
            </p:cNvPr>
            <p:cNvSpPr>
              <a:spLocks noChangeArrowheads="1"/>
            </p:cNvSpPr>
            <p:nvPr/>
          </p:nvSpPr>
          <p:spPr bwMode="auto">
            <a:xfrm>
              <a:off x="19609930" y="4122464"/>
              <a:ext cx="917338" cy="928326"/>
            </a:xfrm>
            <a:custGeom>
              <a:avLst/>
              <a:gdLst>
                <a:gd name="T0" fmla="*/ 245 w 735"/>
                <a:gd name="T1" fmla="*/ 90 h 744"/>
                <a:gd name="T2" fmla="*/ 245 w 735"/>
                <a:gd name="T3" fmla="*/ 90 h 744"/>
                <a:gd name="T4" fmla="*/ 115 w 735"/>
                <a:gd name="T5" fmla="*/ 652 h 744"/>
                <a:gd name="T6" fmla="*/ 115 w 735"/>
                <a:gd name="T7" fmla="*/ 652 h 744"/>
                <a:gd name="T8" fmla="*/ 181 w 735"/>
                <a:gd name="T9" fmla="*/ 743 h 744"/>
                <a:gd name="T10" fmla="*/ 734 w 735"/>
                <a:gd name="T11" fmla="*/ 190 h 744"/>
                <a:gd name="T12" fmla="*/ 734 w 735"/>
                <a:gd name="T13" fmla="*/ 190 h 744"/>
                <a:gd name="T14" fmla="*/ 245 w 735"/>
                <a:gd name="T15" fmla="*/ 90 h 7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5" h="744">
                  <a:moveTo>
                    <a:pt x="245" y="90"/>
                  </a:moveTo>
                  <a:lnTo>
                    <a:pt x="245" y="90"/>
                  </a:lnTo>
                  <a:cubicBezTo>
                    <a:pt x="58" y="194"/>
                    <a:pt x="0" y="447"/>
                    <a:pt x="115" y="652"/>
                  </a:cubicBezTo>
                  <a:lnTo>
                    <a:pt x="115" y="652"/>
                  </a:lnTo>
                  <a:cubicBezTo>
                    <a:pt x="133" y="686"/>
                    <a:pt x="156" y="716"/>
                    <a:pt x="181" y="743"/>
                  </a:cubicBezTo>
                  <a:lnTo>
                    <a:pt x="734" y="190"/>
                  </a:lnTo>
                  <a:lnTo>
                    <a:pt x="734" y="190"/>
                  </a:lnTo>
                  <a:cubicBezTo>
                    <a:pt x="606" y="47"/>
                    <a:pt x="404" y="0"/>
                    <a:pt x="245" y="90"/>
                  </a:cubicBezTo>
                </a:path>
              </a:pathLst>
            </a:custGeom>
            <a:solidFill>
              <a:srgbClr val="FFFFFF">
                <a:alpha val="30000"/>
              </a:srgbClr>
            </a:solidFill>
            <a:ln>
              <a:noFill/>
            </a:ln>
            <a:effectLst/>
          </p:spPr>
          <p:txBody>
            <a:bodyPr wrap="none" anchor="ctr"/>
            <a:lstStyle/>
            <a:p>
              <a:endParaRPr lang="en-US" dirty="0">
                <a:latin typeface="Poppins" pitchFamily="2" charset="77"/>
              </a:endParaRPr>
            </a:p>
          </p:txBody>
        </p:sp>
        <p:sp>
          <p:nvSpPr>
            <p:cNvPr id="63" name="Freeform 62">
              <a:extLst>
                <a:ext uri="{FF2B5EF4-FFF2-40B4-BE49-F238E27FC236}">
                  <a16:creationId xmlns:a16="http://schemas.microsoft.com/office/drawing/2014/main" id="{EEC2B8F9-D755-3647-BFAC-B26012230FF7}"/>
                </a:ext>
              </a:extLst>
            </p:cNvPr>
            <p:cNvSpPr>
              <a:spLocks noChangeArrowheads="1"/>
            </p:cNvSpPr>
            <p:nvPr/>
          </p:nvSpPr>
          <p:spPr bwMode="auto">
            <a:xfrm>
              <a:off x="19934444" y="4419830"/>
              <a:ext cx="497456" cy="590506"/>
            </a:xfrm>
            <a:custGeom>
              <a:avLst/>
              <a:gdLst>
                <a:gd name="connsiteX0" fmla="*/ 466591 w 497456"/>
                <a:gd name="connsiteY0" fmla="*/ 290393 h 590506"/>
                <a:gd name="connsiteX1" fmla="*/ 472775 w 497456"/>
                <a:gd name="connsiteY1" fmla="*/ 302797 h 590506"/>
                <a:gd name="connsiteX2" fmla="*/ 490091 w 497456"/>
                <a:gd name="connsiteY2" fmla="*/ 449160 h 590506"/>
                <a:gd name="connsiteX3" fmla="*/ 399801 w 497456"/>
                <a:gd name="connsiteY3" fmla="*/ 565755 h 590506"/>
                <a:gd name="connsiteX4" fmla="*/ 253853 w 497456"/>
                <a:gd name="connsiteY4" fmla="*/ 583120 h 590506"/>
                <a:gd name="connsiteX5" fmla="*/ 137589 w 497456"/>
                <a:gd name="connsiteY5" fmla="*/ 491333 h 590506"/>
                <a:gd name="connsiteX6" fmla="*/ 131405 w 497456"/>
                <a:gd name="connsiteY6" fmla="*/ 478929 h 590506"/>
                <a:gd name="connsiteX7" fmla="*/ 271169 w 497456"/>
                <a:gd name="connsiteY7" fmla="*/ 399546 h 590506"/>
                <a:gd name="connsiteX8" fmla="*/ 362695 w 497456"/>
                <a:gd name="connsiteY8" fmla="*/ 498775 h 590506"/>
                <a:gd name="connsiteX9" fmla="*/ 326827 w 497456"/>
                <a:gd name="connsiteY9" fmla="*/ 368536 h 590506"/>
                <a:gd name="connsiteX10" fmla="*/ 398321 w 497456"/>
                <a:gd name="connsiteY10" fmla="*/ 158560 h 590506"/>
                <a:gd name="connsiteX11" fmla="*/ 420793 w 497456"/>
                <a:gd name="connsiteY11" fmla="*/ 199304 h 590506"/>
                <a:gd name="connsiteX12" fmla="*/ 443263 w 497456"/>
                <a:gd name="connsiteY12" fmla="*/ 237579 h 590506"/>
                <a:gd name="connsiteX13" fmla="*/ 104943 w 497456"/>
                <a:gd name="connsiteY13" fmla="*/ 426484 h 590506"/>
                <a:gd name="connsiteX14" fmla="*/ 81223 w 497456"/>
                <a:gd name="connsiteY14" fmla="*/ 385739 h 590506"/>
                <a:gd name="connsiteX15" fmla="*/ 59999 w 497456"/>
                <a:gd name="connsiteY15" fmla="*/ 347465 h 590506"/>
                <a:gd name="connsiteX16" fmla="*/ 172959 w 497456"/>
                <a:gd name="connsiteY16" fmla="*/ 1179 h 590506"/>
                <a:gd name="connsiteX17" fmla="*/ 246761 w 497456"/>
                <a:gd name="connsiteY17" fmla="*/ 7356 h 590506"/>
                <a:gd name="connsiteX18" fmla="*/ 364345 w 497456"/>
                <a:gd name="connsiteY18" fmla="*/ 98775 h 590506"/>
                <a:gd name="connsiteX19" fmla="*/ 371851 w 497456"/>
                <a:gd name="connsiteY19" fmla="*/ 111128 h 590506"/>
                <a:gd name="connsiteX20" fmla="*/ 229249 w 497456"/>
                <a:gd name="connsiteY20" fmla="*/ 190194 h 590506"/>
                <a:gd name="connsiteX21" fmla="*/ 136683 w 497456"/>
                <a:gd name="connsiteY21" fmla="*/ 90127 h 590506"/>
                <a:gd name="connsiteX22" fmla="*/ 174209 w 497456"/>
                <a:gd name="connsiteY22" fmla="*/ 221078 h 590506"/>
                <a:gd name="connsiteX23" fmla="*/ 32859 w 497456"/>
                <a:gd name="connsiteY23" fmla="*/ 300143 h 590506"/>
                <a:gd name="connsiteX24" fmla="*/ 24103 w 497456"/>
                <a:gd name="connsiteY24" fmla="*/ 286554 h 590506"/>
                <a:gd name="connsiteX25" fmla="*/ 6591 w 497456"/>
                <a:gd name="connsiteY25" fmla="*/ 139542 h 590506"/>
                <a:gd name="connsiteX26" fmla="*/ 99157 w 497456"/>
                <a:gd name="connsiteY26" fmla="*/ 24651 h 590506"/>
                <a:gd name="connsiteX27" fmla="*/ 172959 w 497456"/>
                <a:gd name="connsiteY27" fmla="*/ 1179 h 59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7456" h="590506">
                  <a:moveTo>
                    <a:pt x="466591" y="290393"/>
                  </a:moveTo>
                  <a:lnTo>
                    <a:pt x="472775" y="302797"/>
                  </a:lnTo>
                  <a:cubicBezTo>
                    <a:pt x="498749" y="348690"/>
                    <a:pt x="503697" y="402026"/>
                    <a:pt x="490091" y="449160"/>
                  </a:cubicBezTo>
                  <a:cubicBezTo>
                    <a:pt x="477723" y="497535"/>
                    <a:pt x="445565" y="539707"/>
                    <a:pt x="399801" y="565755"/>
                  </a:cubicBezTo>
                  <a:cubicBezTo>
                    <a:pt x="354037" y="591802"/>
                    <a:pt x="300853" y="596764"/>
                    <a:pt x="253853" y="583120"/>
                  </a:cubicBezTo>
                  <a:cubicBezTo>
                    <a:pt x="206853" y="569476"/>
                    <a:pt x="164799" y="538467"/>
                    <a:pt x="137589" y="491333"/>
                  </a:cubicBezTo>
                  <a:lnTo>
                    <a:pt x="131405" y="478929"/>
                  </a:lnTo>
                  <a:lnTo>
                    <a:pt x="271169" y="399546"/>
                  </a:lnTo>
                  <a:lnTo>
                    <a:pt x="362695" y="498775"/>
                  </a:lnTo>
                  <a:lnTo>
                    <a:pt x="326827" y="368536"/>
                  </a:lnTo>
                  <a:close/>
                  <a:moveTo>
                    <a:pt x="398321" y="158560"/>
                  </a:moveTo>
                  <a:lnTo>
                    <a:pt x="420793" y="199304"/>
                  </a:lnTo>
                  <a:lnTo>
                    <a:pt x="443263" y="237579"/>
                  </a:lnTo>
                  <a:lnTo>
                    <a:pt x="104943" y="426484"/>
                  </a:lnTo>
                  <a:lnTo>
                    <a:pt x="81223" y="385739"/>
                  </a:lnTo>
                  <a:lnTo>
                    <a:pt x="59999" y="347465"/>
                  </a:lnTo>
                  <a:close/>
                  <a:moveTo>
                    <a:pt x="172959" y="1179"/>
                  </a:moveTo>
                  <a:cubicBezTo>
                    <a:pt x="197977" y="-1601"/>
                    <a:pt x="222995" y="561"/>
                    <a:pt x="246761" y="7356"/>
                  </a:cubicBezTo>
                  <a:cubicBezTo>
                    <a:pt x="294295" y="20945"/>
                    <a:pt x="338077" y="51830"/>
                    <a:pt x="364345" y="98775"/>
                  </a:cubicBezTo>
                  <a:lnTo>
                    <a:pt x="371851" y="111128"/>
                  </a:lnTo>
                  <a:lnTo>
                    <a:pt x="229249" y="190194"/>
                  </a:lnTo>
                  <a:lnTo>
                    <a:pt x="136683" y="90127"/>
                  </a:lnTo>
                  <a:lnTo>
                    <a:pt x="174209" y="221078"/>
                  </a:lnTo>
                  <a:lnTo>
                    <a:pt x="32859" y="300143"/>
                  </a:lnTo>
                  <a:lnTo>
                    <a:pt x="24103" y="286554"/>
                  </a:lnTo>
                  <a:cubicBezTo>
                    <a:pt x="-915" y="239609"/>
                    <a:pt x="-5917" y="187723"/>
                    <a:pt x="6591" y="139542"/>
                  </a:cubicBezTo>
                  <a:cubicBezTo>
                    <a:pt x="20351" y="93833"/>
                    <a:pt x="51623" y="50594"/>
                    <a:pt x="99157" y="24651"/>
                  </a:cubicBezTo>
                  <a:cubicBezTo>
                    <a:pt x="122925" y="11680"/>
                    <a:pt x="147941" y="3959"/>
                    <a:pt x="172959" y="1179"/>
                  </a:cubicBezTo>
                  <a:close/>
                </a:path>
              </a:pathLst>
            </a:custGeom>
            <a:solidFill>
              <a:srgbClr val="E6AB0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grpSp>
      <p:grpSp>
        <p:nvGrpSpPr>
          <p:cNvPr id="64" name="Group 63">
            <a:extLst>
              <a:ext uri="{FF2B5EF4-FFF2-40B4-BE49-F238E27FC236}">
                <a16:creationId xmlns:a16="http://schemas.microsoft.com/office/drawing/2014/main" id="{321E18BC-347B-0F4B-835A-C4665A7E68B4}"/>
              </a:ext>
            </a:extLst>
          </p:cNvPr>
          <p:cNvGrpSpPr/>
          <p:nvPr/>
        </p:nvGrpSpPr>
        <p:grpSpPr>
          <a:xfrm>
            <a:off x="1712547" y="4214506"/>
            <a:ext cx="867902" cy="1143158"/>
            <a:chOff x="6871553" y="5012339"/>
            <a:chExt cx="1697354" cy="2235671"/>
          </a:xfrm>
        </p:grpSpPr>
        <p:sp>
          <p:nvSpPr>
            <p:cNvPr id="65" name="Freeform 419">
              <a:extLst>
                <a:ext uri="{FF2B5EF4-FFF2-40B4-BE49-F238E27FC236}">
                  <a16:creationId xmlns:a16="http://schemas.microsoft.com/office/drawing/2014/main" id="{44F87972-C1D6-FB40-A35E-344BB9E47240}"/>
                </a:ext>
              </a:extLst>
            </p:cNvPr>
            <p:cNvSpPr>
              <a:spLocks noChangeArrowheads="1"/>
            </p:cNvSpPr>
            <p:nvPr/>
          </p:nvSpPr>
          <p:spPr bwMode="auto">
            <a:xfrm>
              <a:off x="6871553" y="5012339"/>
              <a:ext cx="219722" cy="2235671"/>
            </a:xfrm>
            <a:custGeom>
              <a:avLst/>
              <a:gdLst>
                <a:gd name="T0" fmla="*/ 59 w 175"/>
                <a:gd name="T1" fmla="*/ 1794 h 1795"/>
                <a:gd name="T2" fmla="*/ 116 w 175"/>
                <a:gd name="T3" fmla="*/ 1794 h 1795"/>
                <a:gd name="T4" fmla="*/ 174 w 175"/>
                <a:gd name="T5" fmla="*/ 1794 h 1795"/>
                <a:gd name="T6" fmla="*/ 174 w 175"/>
                <a:gd name="T7" fmla="*/ 897 h 1795"/>
                <a:gd name="T8" fmla="*/ 174 w 175"/>
                <a:gd name="T9" fmla="*/ 0 h 1795"/>
                <a:gd name="T10" fmla="*/ 116 w 175"/>
                <a:gd name="T11" fmla="*/ 0 h 1795"/>
                <a:gd name="T12" fmla="*/ 59 w 175"/>
                <a:gd name="T13" fmla="*/ 0 h 1795"/>
                <a:gd name="T14" fmla="*/ 59 w 175"/>
                <a:gd name="T15" fmla="*/ 0 h 1795"/>
                <a:gd name="T16" fmla="*/ 17 w 175"/>
                <a:gd name="T17" fmla="*/ 17 h 1795"/>
                <a:gd name="T18" fmla="*/ 17 w 175"/>
                <a:gd name="T19" fmla="*/ 17 h 1795"/>
                <a:gd name="T20" fmla="*/ 0 w 175"/>
                <a:gd name="T21" fmla="*/ 58 h 1795"/>
                <a:gd name="T22" fmla="*/ 0 w 175"/>
                <a:gd name="T23" fmla="*/ 897 h 1795"/>
                <a:gd name="T24" fmla="*/ 0 w 175"/>
                <a:gd name="T25" fmla="*/ 1735 h 1795"/>
                <a:gd name="T26" fmla="*/ 0 w 175"/>
                <a:gd name="T27" fmla="*/ 1735 h 1795"/>
                <a:gd name="T28" fmla="*/ 17 w 175"/>
                <a:gd name="T29" fmla="*/ 1777 h 1795"/>
                <a:gd name="T30" fmla="*/ 17 w 175"/>
                <a:gd name="T31" fmla="*/ 1777 h 1795"/>
                <a:gd name="T32" fmla="*/ 59 w 175"/>
                <a:gd name="T33" fmla="*/ 1794 h 1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795">
                  <a:moveTo>
                    <a:pt x="59" y="1794"/>
                  </a:moveTo>
                  <a:lnTo>
                    <a:pt x="116" y="1794"/>
                  </a:lnTo>
                  <a:lnTo>
                    <a:pt x="174" y="1794"/>
                  </a:lnTo>
                  <a:lnTo>
                    <a:pt x="174" y="897"/>
                  </a:lnTo>
                  <a:lnTo>
                    <a:pt x="174" y="0"/>
                  </a:lnTo>
                  <a:lnTo>
                    <a:pt x="116" y="0"/>
                  </a:lnTo>
                  <a:lnTo>
                    <a:pt x="59" y="0"/>
                  </a:lnTo>
                  <a:lnTo>
                    <a:pt x="59" y="0"/>
                  </a:lnTo>
                  <a:cubicBezTo>
                    <a:pt x="42" y="0"/>
                    <a:pt x="28" y="6"/>
                    <a:pt x="17" y="17"/>
                  </a:cubicBezTo>
                  <a:lnTo>
                    <a:pt x="17" y="17"/>
                  </a:lnTo>
                  <a:cubicBezTo>
                    <a:pt x="6" y="27"/>
                    <a:pt x="0" y="42"/>
                    <a:pt x="0" y="58"/>
                  </a:cubicBezTo>
                  <a:lnTo>
                    <a:pt x="0" y="897"/>
                  </a:lnTo>
                  <a:lnTo>
                    <a:pt x="0" y="1735"/>
                  </a:lnTo>
                  <a:lnTo>
                    <a:pt x="0" y="1735"/>
                  </a:lnTo>
                  <a:cubicBezTo>
                    <a:pt x="0" y="1751"/>
                    <a:pt x="6" y="1766"/>
                    <a:pt x="17" y="1777"/>
                  </a:cubicBezTo>
                  <a:lnTo>
                    <a:pt x="17" y="1777"/>
                  </a:lnTo>
                  <a:cubicBezTo>
                    <a:pt x="28" y="1787"/>
                    <a:pt x="42" y="1794"/>
                    <a:pt x="59" y="1794"/>
                  </a:cubicBezTo>
                </a:path>
              </a:pathLst>
            </a:custGeom>
            <a:solidFill>
              <a:schemeClr val="accent1"/>
            </a:solidFill>
            <a:ln>
              <a:noFill/>
            </a:ln>
            <a:effectLst/>
          </p:spPr>
          <p:txBody>
            <a:bodyPr wrap="none" anchor="ctr"/>
            <a:lstStyle/>
            <a:p>
              <a:endParaRPr lang="en-US" dirty="0">
                <a:latin typeface="Poppins" pitchFamily="2" charset="77"/>
              </a:endParaRPr>
            </a:p>
          </p:txBody>
        </p:sp>
        <p:sp>
          <p:nvSpPr>
            <p:cNvPr id="66" name="Freeform 420">
              <a:extLst>
                <a:ext uri="{FF2B5EF4-FFF2-40B4-BE49-F238E27FC236}">
                  <a16:creationId xmlns:a16="http://schemas.microsoft.com/office/drawing/2014/main" id="{2500DEB9-BB34-044A-91BE-C1A998A14117}"/>
                </a:ext>
              </a:extLst>
            </p:cNvPr>
            <p:cNvSpPr>
              <a:spLocks noChangeArrowheads="1"/>
            </p:cNvSpPr>
            <p:nvPr/>
          </p:nvSpPr>
          <p:spPr bwMode="auto">
            <a:xfrm>
              <a:off x="7014374" y="5012339"/>
              <a:ext cx="1554533" cy="2235671"/>
            </a:xfrm>
            <a:custGeom>
              <a:avLst/>
              <a:gdLst>
                <a:gd name="T0" fmla="*/ 1188 w 1248"/>
                <a:gd name="T1" fmla="*/ 1794 h 1795"/>
                <a:gd name="T2" fmla="*/ 623 w 1248"/>
                <a:gd name="T3" fmla="*/ 1794 h 1795"/>
                <a:gd name="T4" fmla="*/ 58 w 1248"/>
                <a:gd name="T5" fmla="*/ 1794 h 1795"/>
                <a:gd name="T6" fmla="*/ 58 w 1248"/>
                <a:gd name="T7" fmla="*/ 1794 h 1795"/>
                <a:gd name="T8" fmla="*/ 17 w 1248"/>
                <a:gd name="T9" fmla="*/ 1777 h 1795"/>
                <a:gd name="T10" fmla="*/ 17 w 1248"/>
                <a:gd name="T11" fmla="*/ 1777 h 1795"/>
                <a:gd name="T12" fmla="*/ 0 w 1248"/>
                <a:gd name="T13" fmla="*/ 1735 h 1795"/>
                <a:gd name="T14" fmla="*/ 0 w 1248"/>
                <a:gd name="T15" fmla="*/ 897 h 1795"/>
                <a:gd name="T16" fmla="*/ 0 w 1248"/>
                <a:gd name="T17" fmla="*/ 58 h 1795"/>
                <a:gd name="T18" fmla="*/ 0 w 1248"/>
                <a:gd name="T19" fmla="*/ 58 h 1795"/>
                <a:gd name="T20" fmla="*/ 17 w 1248"/>
                <a:gd name="T21" fmla="*/ 17 h 1795"/>
                <a:gd name="T22" fmla="*/ 17 w 1248"/>
                <a:gd name="T23" fmla="*/ 17 h 1795"/>
                <a:gd name="T24" fmla="*/ 58 w 1248"/>
                <a:gd name="T25" fmla="*/ 0 h 1795"/>
                <a:gd name="T26" fmla="*/ 623 w 1248"/>
                <a:gd name="T27" fmla="*/ 0 h 1795"/>
                <a:gd name="T28" fmla="*/ 1188 w 1248"/>
                <a:gd name="T29" fmla="*/ 0 h 1795"/>
                <a:gd name="T30" fmla="*/ 1188 w 1248"/>
                <a:gd name="T31" fmla="*/ 0 h 1795"/>
                <a:gd name="T32" fmla="*/ 1229 w 1248"/>
                <a:gd name="T33" fmla="*/ 17 h 1795"/>
                <a:gd name="T34" fmla="*/ 1229 w 1248"/>
                <a:gd name="T35" fmla="*/ 17 h 1795"/>
                <a:gd name="T36" fmla="*/ 1247 w 1248"/>
                <a:gd name="T37" fmla="*/ 58 h 1795"/>
                <a:gd name="T38" fmla="*/ 1247 w 1248"/>
                <a:gd name="T39" fmla="*/ 897 h 1795"/>
                <a:gd name="T40" fmla="*/ 1247 w 1248"/>
                <a:gd name="T41" fmla="*/ 1735 h 1795"/>
                <a:gd name="T42" fmla="*/ 1247 w 1248"/>
                <a:gd name="T43" fmla="*/ 1735 h 1795"/>
                <a:gd name="T44" fmla="*/ 1229 w 1248"/>
                <a:gd name="T45" fmla="*/ 1777 h 1795"/>
                <a:gd name="T46" fmla="*/ 1229 w 1248"/>
                <a:gd name="T47" fmla="*/ 1777 h 1795"/>
                <a:gd name="T48" fmla="*/ 1188 w 1248"/>
                <a:gd name="T49" fmla="*/ 1794 h 1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8" h="1795">
                  <a:moveTo>
                    <a:pt x="1188" y="1794"/>
                  </a:moveTo>
                  <a:lnTo>
                    <a:pt x="623" y="1794"/>
                  </a:lnTo>
                  <a:lnTo>
                    <a:pt x="58" y="1794"/>
                  </a:lnTo>
                  <a:lnTo>
                    <a:pt x="58" y="1794"/>
                  </a:lnTo>
                  <a:cubicBezTo>
                    <a:pt x="42" y="1794"/>
                    <a:pt x="27" y="1787"/>
                    <a:pt x="17" y="1777"/>
                  </a:cubicBezTo>
                  <a:lnTo>
                    <a:pt x="17" y="1777"/>
                  </a:lnTo>
                  <a:cubicBezTo>
                    <a:pt x="6" y="1766"/>
                    <a:pt x="0" y="1751"/>
                    <a:pt x="0" y="1735"/>
                  </a:cubicBezTo>
                  <a:lnTo>
                    <a:pt x="0" y="897"/>
                  </a:lnTo>
                  <a:lnTo>
                    <a:pt x="0" y="58"/>
                  </a:lnTo>
                  <a:lnTo>
                    <a:pt x="0" y="58"/>
                  </a:lnTo>
                  <a:cubicBezTo>
                    <a:pt x="0" y="42"/>
                    <a:pt x="6" y="27"/>
                    <a:pt x="17" y="17"/>
                  </a:cubicBezTo>
                  <a:lnTo>
                    <a:pt x="17" y="17"/>
                  </a:lnTo>
                  <a:cubicBezTo>
                    <a:pt x="27" y="6"/>
                    <a:pt x="42" y="0"/>
                    <a:pt x="58" y="0"/>
                  </a:cubicBezTo>
                  <a:lnTo>
                    <a:pt x="623" y="0"/>
                  </a:lnTo>
                  <a:lnTo>
                    <a:pt x="1188" y="0"/>
                  </a:lnTo>
                  <a:lnTo>
                    <a:pt x="1188" y="0"/>
                  </a:lnTo>
                  <a:cubicBezTo>
                    <a:pt x="1204" y="0"/>
                    <a:pt x="1219" y="6"/>
                    <a:pt x="1229" y="17"/>
                  </a:cubicBezTo>
                  <a:lnTo>
                    <a:pt x="1229" y="17"/>
                  </a:lnTo>
                  <a:cubicBezTo>
                    <a:pt x="1241" y="27"/>
                    <a:pt x="1247" y="42"/>
                    <a:pt x="1247" y="58"/>
                  </a:cubicBezTo>
                  <a:lnTo>
                    <a:pt x="1247" y="897"/>
                  </a:lnTo>
                  <a:lnTo>
                    <a:pt x="1247" y="1735"/>
                  </a:lnTo>
                  <a:lnTo>
                    <a:pt x="1247" y="1735"/>
                  </a:lnTo>
                  <a:cubicBezTo>
                    <a:pt x="1247" y="1751"/>
                    <a:pt x="1241" y="1766"/>
                    <a:pt x="1229" y="1777"/>
                  </a:cubicBezTo>
                  <a:lnTo>
                    <a:pt x="1229" y="1777"/>
                  </a:lnTo>
                  <a:cubicBezTo>
                    <a:pt x="1219" y="1787"/>
                    <a:pt x="1204" y="1794"/>
                    <a:pt x="1188" y="1794"/>
                  </a:cubicBezTo>
                </a:path>
              </a:pathLst>
            </a:custGeom>
            <a:solidFill>
              <a:schemeClr val="accent2"/>
            </a:solidFill>
            <a:ln>
              <a:noFill/>
            </a:ln>
            <a:effectLst/>
          </p:spPr>
          <p:txBody>
            <a:bodyPr wrap="none" anchor="ctr"/>
            <a:lstStyle/>
            <a:p>
              <a:endParaRPr lang="en-US" dirty="0">
                <a:latin typeface="Poppins" pitchFamily="2" charset="77"/>
              </a:endParaRPr>
            </a:p>
          </p:txBody>
        </p:sp>
        <p:sp>
          <p:nvSpPr>
            <p:cNvPr id="67" name="Freeform 421">
              <a:extLst>
                <a:ext uri="{FF2B5EF4-FFF2-40B4-BE49-F238E27FC236}">
                  <a16:creationId xmlns:a16="http://schemas.microsoft.com/office/drawing/2014/main" id="{0D71F1CF-C63A-A945-A66E-76D680C4F4A9}"/>
                </a:ext>
              </a:extLst>
            </p:cNvPr>
            <p:cNvSpPr>
              <a:spLocks noChangeArrowheads="1"/>
            </p:cNvSpPr>
            <p:nvPr/>
          </p:nvSpPr>
          <p:spPr bwMode="auto">
            <a:xfrm>
              <a:off x="7151701" y="5248542"/>
              <a:ext cx="1285373" cy="1587488"/>
            </a:xfrm>
            <a:custGeom>
              <a:avLst/>
              <a:gdLst>
                <a:gd name="T0" fmla="*/ 1000 w 1033"/>
                <a:gd name="T1" fmla="*/ 1273 h 1274"/>
                <a:gd name="T2" fmla="*/ 516 w 1033"/>
                <a:gd name="T3" fmla="*/ 1273 h 1274"/>
                <a:gd name="T4" fmla="*/ 32 w 1033"/>
                <a:gd name="T5" fmla="*/ 1273 h 1274"/>
                <a:gd name="T6" fmla="*/ 32 w 1033"/>
                <a:gd name="T7" fmla="*/ 1273 h 1274"/>
                <a:gd name="T8" fmla="*/ 9 w 1033"/>
                <a:gd name="T9" fmla="*/ 1263 h 1274"/>
                <a:gd name="T10" fmla="*/ 9 w 1033"/>
                <a:gd name="T11" fmla="*/ 1263 h 1274"/>
                <a:gd name="T12" fmla="*/ 0 w 1033"/>
                <a:gd name="T13" fmla="*/ 1240 h 1274"/>
                <a:gd name="T14" fmla="*/ 0 w 1033"/>
                <a:gd name="T15" fmla="*/ 636 h 1274"/>
                <a:gd name="T16" fmla="*/ 0 w 1033"/>
                <a:gd name="T17" fmla="*/ 32 h 1274"/>
                <a:gd name="T18" fmla="*/ 0 w 1033"/>
                <a:gd name="T19" fmla="*/ 32 h 1274"/>
                <a:gd name="T20" fmla="*/ 9 w 1033"/>
                <a:gd name="T21" fmla="*/ 9 h 1274"/>
                <a:gd name="T22" fmla="*/ 9 w 1033"/>
                <a:gd name="T23" fmla="*/ 9 h 1274"/>
                <a:gd name="T24" fmla="*/ 32 w 1033"/>
                <a:gd name="T25" fmla="*/ 0 h 1274"/>
                <a:gd name="T26" fmla="*/ 516 w 1033"/>
                <a:gd name="T27" fmla="*/ 0 h 1274"/>
                <a:gd name="T28" fmla="*/ 1000 w 1033"/>
                <a:gd name="T29" fmla="*/ 0 h 1274"/>
                <a:gd name="T30" fmla="*/ 1000 w 1033"/>
                <a:gd name="T31" fmla="*/ 0 h 1274"/>
                <a:gd name="T32" fmla="*/ 1023 w 1033"/>
                <a:gd name="T33" fmla="*/ 9 h 1274"/>
                <a:gd name="T34" fmla="*/ 1023 w 1033"/>
                <a:gd name="T35" fmla="*/ 9 h 1274"/>
                <a:gd name="T36" fmla="*/ 1032 w 1033"/>
                <a:gd name="T37" fmla="*/ 32 h 1274"/>
                <a:gd name="T38" fmla="*/ 1032 w 1033"/>
                <a:gd name="T39" fmla="*/ 636 h 1274"/>
                <a:gd name="T40" fmla="*/ 1032 w 1033"/>
                <a:gd name="T41" fmla="*/ 1240 h 1274"/>
                <a:gd name="T42" fmla="*/ 1032 w 1033"/>
                <a:gd name="T43" fmla="*/ 1240 h 1274"/>
                <a:gd name="T44" fmla="*/ 1023 w 1033"/>
                <a:gd name="T45" fmla="*/ 1263 h 1274"/>
                <a:gd name="T46" fmla="*/ 1023 w 1033"/>
                <a:gd name="T47" fmla="*/ 1263 h 1274"/>
                <a:gd name="T48" fmla="*/ 1000 w 1033"/>
                <a:gd name="T49" fmla="*/ 1273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33" h="1274">
                  <a:moveTo>
                    <a:pt x="1000" y="1273"/>
                  </a:moveTo>
                  <a:lnTo>
                    <a:pt x="516" y="1273"/>
                  </a:lnTo>
                  <a:lnTo>
                    <a:pt x="32" y="1273"/>
                  </a:lnTo>
                  <a:lnTo>
                    <a:pt x="32" y="1273"/>
                  </a:lnTo>
                  <a:cubicBezTo>
                    <a:pt x="23" y="1273"/>
                    <a:pt x="15" y="1269"/>
                    <a:pt x="9" y="1263"/>
                  </a:cubicBezTo>
                  <a:lnTo>
                    <a:pt x="9" y="1263"/>
                  </a:lnTo>
                  <a:cubicBezTo>
                    <a:pt x="3" y="1257"/>
                    <a:pt x="0" y="1250"/>
                    <a:pt x="0" y="1240"/>
                  </a:cubicBezTo>
                  <a:lnTo>
                    <a:pt x="0" y="636"/>
                  </a:lnTo>
                  <a:lnTo>
                    <a:pt x="0" y="32"/>
                  </a:lnTo>
                  <a:lnTo>
                    <a:pt x="0" y="32"/>
                  </a:lnTo>
                  <a:cubicBezTo>
                    <a:pt x="0" y="23"/>
                    <a:pt x="3" y="15"/>
                    <a:pt x="9" y="9"/>
                  </a:cubicBezTo>
                  <a:lnTo>
                    <a:pt x="9" y="9"/>
                  </a:lnTo>
                  <a:cubicBezTo>
                    <a:pt x="15" y="4"/>
                    <a:pt x="23" y="0"/>
                    <a:pt x="32" y="0"/>
                  </a:cubicBezTo>
                  <a:lnTo>
                    <a:pt x="516" y="0"/>
                  </a:lnTo>
                  <a:lnTo>
                    <a:pt x="1000" y="0"/>
                  </a:lnTo>
                  <a:lnTo>
                    <a:pt x="1000" y="0"/>
                  </a:lnTo>
                  <a:cubicBezTo>
                    <a:pt x="1009" y="0"/>
                    <a:pt x="1017" y="4"/>
                    <a:pt x="1023" y="9"/>
                  </a:cubicBezTo>
                  <a:lnTo>
                    <a:pt x="1023" y="9"/>
                  </a:lnTo>
                  <a:cubicBezTo>
                    <a:pt x="1029" y="15"/>
                    <a:pt x="1032" y="23"/>
                    <a:pt x="1032" y="32"/>
                  </a:cubicBezTo>
                  <a:lnTo>
                    <a:pt x="1032" y="636"/>
                  </a:lnTo>
                  <a:lnTo>
                    <a:pt x="1032" y="1240"/>
                  </a:lnTo>
                  <a:lnTo>
                    <a:pt x="1032" y="1240"/>
                  </a:lnTo>
                  <a:cubicBezTo>
                    <a:pt x="1032" y="1250"/>
                    <a:pt x="1029" y="1257"/>
                    <a:pt x="1023" y="1263"/>
                  </a:cubicBezTo>
                  <a:lnTo>
                    <a:pt x="1023" y="1263"/>
                  </a:lnTo>
                  <a:cubicBezTo>
                    <a:pt x="1017" y="1269"/>
                    <a:pt x="1009" y="1273"/>
                    <a:pt x="1000" y="1273"/>
                  </a:cubicBezTo>
                </a:path>
              </a:pathLst>
            </a:custGeom>
            <a:solidFill>
              <a:srgbClr val="FFFFFF">
                <a:alpha val="50000"/>
              </a:srgbClr>
            </a:solidFill>
            <a:ln>
              <a:noFill/>
            </a:ln>
            <a:effectLst/>
          </p:spPr>
          <p:txBody>
            <a:bodyPr wrap="none" anchor="ctr"/>
            <a:lstStyle/>
            <a:p>
              <a:endParaRPr lang="en-US" dirty="0">
                <a:latin typeface="Poppins" pitchFamily="2" charset="77"/>
              </a:endParaRPr>
            </a:p>
          </p:txBody>
        </p:sp>
        <p:sp>
          <p:nvSpPr>
            <p:cNvPr id="68" name="Freeform 422">
              <a:extLst>
                <a:ext uri="{FF2B5EF4-FFF2-40B4-BE49-F238E27FC236}">
                  <a16:creationId xmlns:a16="http://schemas.microsoft.com/office/drawing/2014/main" id="{F6CEDE04-B1EC-DF43-8448-22D78D3DEDC2}"/>
                </a:ext>
              </a:extLst>
            </p:cNvPr>
            <p:cNvSpPr>
              <a:spLocks noChangeArrowheads="1"/>
            </p:cNvSpPr>
            <p:nvPr/>
          </p:nvSpPr>
          <p:spPr bwMode="auto">
            <a:xfrm>
              <a:off x="7711992" y="6923919"/>
              <a:ext cx="164791" cy="214231"/>
            </a:xfrm>
            <a:custGeom>
              <a:avLst/>
              <a:gdLst>
                <a:gd name="T0" fmla="*/ 132 w 133"/>
                <a:gd name="T1" fmla="*/ 87 h 174"/>
                <a:gd name="T2" fmla="*/ 132 w 133"/>
                <a:gd name="T3" fmla="*/ 87 h 174"/>
                <a:gd name="T4" fmla="*/ 66 w 133"/>
                <a:gd name="T5" fmla="*/ 173 h 174"/>
                <a:gd name="T6" fmla="*/ 66 w 133"/>
                <a:gd name="T7" fmla="*/ 173 h 174"/>
                <a:gd name="T8" fmla="*/ 0 w 133"/>
                <a:gd name="T9" fmla="*/ 87 h 174"/>
                <a:gd name="T10" fmla="*/ 0 w 133"/>
                <a:gd name="T11" fmla="*/ 87 h 174"/>
                <a:gd name="T12" fmla="*/ 66 w 133"/>
                <a:gd name="T13" fmla="*/ 0 h 174"/>
                <a:gd name="T14" fmla="*/ 66 w 133"/>
                <a:gd name="T15" fmla="*/ 0 h 174"/>
                <a:gd name="T16" fmla="*/ 132 w 133"/>
                <a:gd name="T17" fmla="*/ 8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174">
                  <a:moveTo>
                    <a:pt x="132" y="87"/>
                  </a:moveTo>
                  <a:lnTo>
                    <a:pt x="132" y="87"/>
                  </a:lnTo>
                  <a:cubicBezTo>
                    <a:pt x="132" y="134"/>
                    <a:pt x="102" y="173"/>
                    <a:pt x="66" y="173"/>
                  </a:cubicBezTo>
                  <a:lnTo>
                    <a:pt x="66" y="173"/>
                  </a:lnTo>
                  <a:cubicBezTo>
                    <a:pt x="30" y="173"/>
                    <a:pt x="0" y="134"/>
                    <a:pt x="0" y="87"/>
                  </a:cubicBezTo>
                  <a:lnTo>
                    <a:pt x="0" y="87"/>
                  </a:lnTo>
                  <a:cubicBezTo>
                    <a:pt x="0" y="39"/>
                    <a:pt x="30" y="0"/>
                    <a:pt x="66" y="0"/>
                  </a:cubicBezTo>
                  <a:lnTo>
                    <a:pt x="66" y="0"/>
                  </a:lnTo>
                  <a:cubicBezTo>
                    <a:pt x="102" y="0"/>
                    <a:pt x="132" y="39"/>
                    <a:pt x="132" y="87"/>
                  </a:cubicBezTo>
                </a:path>
              </a:pathLst>
            </a:custGeom>
            <a:solidFill>
              <a:schemeClr val="accent1">
                <a:alpha val="40000"/>
              </a:schemeClr>
            </a:solidFill>
            <a:ln>
              <a:noFill/>
            </a:ln>
            <a:effectLst/>
          </p:spPr>
          <p:txBody>
            <a:bodyPr wrap="none" anchor="ctr"/>
            <a:lstStyle/>
            <a:p>
              <a:endParaRPr lang="en-US" dirty="0">
                <a:latin typeface="Poppins" pitchFamily="2" charset="77"/>
              </a:endParaRPr>
            </a:p>
          </p:txBody>
        </p:sp>
        <p:sp>
          <p:nvSpPr>
            <p:cNvPr id="69" name="Freeform 423">
              <a:extLst>
                <a:ext uri="{FF2B5EF4-FFF2-40B4-BE49-F238E27FC236}">
                  <a16:creationId xmlns:a16="http://schemas.microsoft.com/office/drawing/2014/main" id="{9D2C4885-F117-2441-8676-20CF21DAB4C3}"/>
                </a:ext>
              </a:extLst>
            </p:cNvPr>
            <p:cNvSpPr>
              <a:spLocks noChangeArrowheads="1"/>
            </p:cNvSpPr>
            <p:nvPr/>
          </p:nvSpPr>
          <p:spPr bwMode="auto">
            <a:xfrm>
              <a:off x="7717483" y="7050261"/>
              <a:ext cx="153804" cy="93380"/>
            </a:xfrm>
            <a:custGeom>
              <a:avLst/>
              <a:gdLst>
                <a:gd name="T0" fmla="*/ 97 w 124"/>
                <a:gd name="T1" fmla="*/ 4 h 74"/>
                <a:gd name="T2" fmla="*/ 97 w 124"/>
                <a:gd name="T3" fmla="*/ 4 h 74"/>
                <a:gd name="T4" fmla="*/ 116 w 124"/>
                <a:gd name="T5" fmla="*/ 7 h 74"/>
                <a:gd name="T6" fmla="*/ 116 w 124"/>
                <a:gd name="T7" fmla="*/ 7 h 74"/>
                <a:gd name="T8" fmla="*/ 120 w 124"/>
                <a:gd name="T9" fmla="*/ 25 h 74"/>
                <a:gd name="T10" fmla="*/ 120 w 124"/>
                <a:gd name="T11" fmla="*/ 25 h 74"/>
                <a:gd name="T12" fmla="*/ 96 w 124"/>
                <a:gd name="T13" fmla="*/ 60 h 74"/>
                <a:gd name="T14" fmla="*/ 96 w 124"/>
                <a:gd name="T15" fmla="*/ 60 h 74"/>
                <a:gd name="T16" fmla="*/ 61 w 124"/>
                <a:gd name="T17" fmla="*/ 73 h 74"/>
                <a:gd name="T18" fmla="*/ 61 w 124"/>
                <a:gd name="T19" fmla="*/ 73 h 74"/>
                <a:gd name="T20" fmla="*/ 26 w 124"/>
                <a:gd name="T21" fmla="*/ 60 h 74"/>
                <a:gd name="T22" fmla="*/ 26 w 124"/>
                <a:gd name="T23" fmla="*/ 60 h 74"/>
                <a:gd name="T24" fmla="*/ 3 w 124"/>
                <a:gd name="T25" fmla="*/ 26 h 74"/>
                <a:gd name="T26" fmla="*/ 3 w 124"/>
                <a:gd name="T27" fmla="*/ 26 h 74"/>
                <a:gd name="T28" fmla="*/ 6 w 124"/>
                <a:gd name="T29" fmla="*/ 7 h 74"/>
                <a:gd name="T30" fmla="*/ 6 w 124"/>
                <a:gd name="T31" fmla="*/ 7 h 74"/>
                <a:gd name="T32" fmla="*/ 25 w 124"/>
                <a:gd name="T33" fmla="*/ 4 h 74"/>
                <a:gd name="T34" fmla="*/ 25 w 124"/>
                <a:gd name="T35" fmla="*/ 4 h 74"/>
                <a:gd name="T36" fmla="*/ 42 w 124"/>
                <a:gd name="T37" fmla="*/ 10 h 74"/>
                <a:gd name="T38" fmla="*/ 42 w 124"/>
                <a:gd name="T39" fmla="*/ 10 h 74"/>
                <a:gd name="T40" fmla="*/ 61 w 124"/>
                <a:gd name="T41" fmla="*/ 12 h 74"/>
                <a:gd name="T42" fmla="*/ 61 w 124"/>
                <a:gd name="T43" fmla="*/ 12 h 74"/>
                <a:gd name="T44" fmla="*/ 80 w 124"/>
                <a:gd name="T45" fmla="*/ 10 h 74"/>
                <a:gd name="T46" fmla="*/ 80 w 124"/>
                <a:gd name="T47" fmla="*/ 10 h 74"/>
                <a:gd name="T48" fmla="*/ 97 w 124"/>
                <a:gd name="T49" fmla="*/ 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4">
                  <a:moveTo>
                    <a:pt x="97" y="4"/>
                  </a:moveTo>
                  <a:lnTo>
                    <a:pt x="97" y="4"/>
                  </a:lnTo>
                  <a:cubicBezTo>
                    <a:pt x="104" y="1"/>
                    <a:pt x="111" y="3"/>
                    <a:pt x="116" y="7"/>
                  </a:cubicBezTo>
                  <a:lnTo>
                    <a:pt x="116" y="7"/>
                  </a:lnTo>
                  <a:cubicBezTo>
                    <a:pt x="121" y="12"/>
                    <a:pt x="123" y="18"/>
                    <a:pt x="120" y="25"/>
                  </a:cubicBezTo>
                  <a:lnTo>
                    <a:pt x="120" y="25"/>
                  </a:lnTo>
                  <a:cubicBezTo>
                    <a:pt x="115" y="39"/>
                    <a:pt x="107" y="51"/>
                    <a:pt x="96" y="60"/>
                  </a:cubicBezTo>
                  <a:lnTo>
                    <a:pt x="96" y="60"/>
                  </a:lnTo>
                  <a:cubicBezTo>
                    <a:pt x="86" y="68"/>
                    <a:pt x="74" y="73"/>
                    <a:pt x="61" y="73"/>
                  </a:cubicBezTo>
                  <a:lnTo>
                    <a:pt x="61" y="73"/>
                  </a:lnTo>
                  <a:cubicBezTo>
                    <a:pt x="48" y="73"/>
                    <a:pt x="36" y="68"/>
                    <a:pt x="26" y="60"/>
                  </a:cubicBezTo>
                  <a:lnTo>
                    <a:pt x="26" y="60"/>
                  </a:lnTo>
                  <a:cubicBezTo>
                    <a:pt x="16" y="52"/>
                    <a:pt x="8" y="40"/>
                    <a:pt x="3" y="26"/>
                  </a:cubicBezTo>
                  <a:lnTo>
                    <a:pt x="3" y="26"/>
                  </a:lnTo>
                  <a:cubicBezTo>
                    <a:pt x="0" y="19"/>
                    <a:pt x="2" y="12"/>
                    <a:pt x="6" y="7"/>
                  </a:cubicBezTo>
                  <a:lnTo>
                    <a:pt x="6" y="7"/>
                  </a:lnTo>
                  <a:cubicBezTo>
                    <a:pt x="11" y="3"/>
                    <a:pt x="18" y="0"/>
                    <a:pt x="25" y="4"/>
                  </a:cubicBezTo>
                  <a:lnTo>
                    <a:pt x="25" y="4"/>
                  </a:lnTo>
                  <a:cubicBezTo>
                    <a:pt x="30" y="6"/>
                    <a:pt x="36" y="8"/>
                    <a:pt x="42" y="10"/>
                  </a:cubicBezTo>
                  <a:lnTo>
                    <a:pt x="42" y="10"/>
                  </a:lnTo>
                  <a:cubicBezTo>
                    <a:pt x="48" y="11"/>
                    <a:pt x="55" y="12"/>
                    <a:pt x="61" y="12"/>
                  </a:cubicBezTo>
                  <a:lnTo>
                    <a:pt x="61" y="12"/>
                  </a:lnTo>
                  <a:cubicBezTo>
                    <a:pt x="67" y="12"/>
                    <a:pt x="74" y="11"/>
                    <a:pt x="80" y="10"/>
                  </a:cubicBezTo>
                  <a:lnTo>
                    <a:pt x="80" y="10"/>
                  </a:lnTo>
                  <a:cubicBezTo>
                    <a:pt x="87" y="8"/>
                    <a:pt x="92" y="6"/>
                    <a:pt x="97" y="4"/>
                  </a:cubicBezTo>
                </a:path>
              </a:pathLst>
            </a:custGeom>
            <a:solidFill>
              <a:schemeClr val="accent1"/>
            </a:solidFill>
            <a:ln>
              <a:noFill/>
            </a:ln>
            <a:effectLst/>
          </p:spPr>
          <p:txBody>
            <a:bodyPr wrap="none" anchor="ctr"/>
            <a:lstStyle/>
            <a:p>
              <a:endParaRPr lang="en-US" dirty="0">
                <a:latin typeface="Poppins" pitchFamily="2" charset="77"/>
              </a:endParaRPr>
            </a:p>
          </p:txBody>
        </p:sp>
        <p:sp>
          <p:nvSpPr>
            <p:cNvPr id="70" name="Freeform 424">
              <a:extLst>
                <a:ext uri="{FF2B5EF4-FFF2-40B4-BE49-F238E27FC236}">
                  <a16:creationId xmlns:a16="http://schemas.microsoft.com/office/drawing/2014/main" id="{4D045E19-2C3C-A14D-9899-E34FB80868BC}"/>
                </a:ext>
              </a:extLst>
            </p:cNvPr>
            <p:cNvSpPr>
              <a:spLocks noChangeArrowheads="1"/>
            </p:cNvSpPr>
            <p:nvPr/>
          </p:nvSpPr>
          <p:spPr bwMode="auto">
            <a:xfrm>
              <a:off x="7486776" y="5122200"/>
              <a:ext cx="609729" cy="27466"/>
            </a:xfrm>
            <a:custGeom>
              <a:avLst/>
              <a:gdLst>
                <a:gd name="T0" fmla="*/ 481 w 491"/>
                <a:gd name="T1" fmla="*/ 0 h 22"/>
                <a:gd name="T2" fmla="*/ 9 w 491"/>
                <a:gd name="T3" fmla="*/ 0 h 22"/>
                <a:gd name="T4" fmla="*/ 9 w 491"/>
                <a:gd name="T5" fmla="*/ 0 h 22"/>
                <a:gd name="T6" fmla="*/ 0 w 491"/>
                <a:gd name="T7" fmla="*/ 9 h 22"/>
                <a:gd name="T8" fmla="*/ 0 w 491"/>
                <a:gd name="T9" fmla="*/ 12 h 22"/>
                <a:gd name="T10" fmla="*/ 0 w 491"/>
                <a:gd name="T11" fmla="*/ 12 h 22"/>
                <a:gd name="T12" fmla="*/ 9 w 491"/>
                <a:gd name="T13" fmla="*/ 21 h 22"/>
                <a:gd name="T14" fmla="*/ 481 w 491"/>
                <a:gd name="T15" fmla="*/ 21 h 22"/>
                <a:gd name="T16" fmla="*/ 481 w 491"/>
                <a:gd name="T17" fmla="*/ 21 h 22"/>
                <a:gd name="T18" fmla="*/ 490 w 491"/>
                <a:gd name="T19" fmla="*/ 12 h 22"/>
                <a:gd name="T20" fmla="*/ 490 w 491"/>
                <a:gd name="T21" fmla="*/ 9 h 22"/>
                <a:gd name="T22" fmla="*/ 490 w 491"/>
                <a:gd name="T23" fmla="*/ 9 h 22"/>
                <a:gd name="T24" fmla="*/ 481 w 491"/>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1" h="22">
                  <a:moveTo>
                    <a:pt x="481" y="0"/>
                  </a:moveTo>
                  <a:lnTo>
                    <a:pt x="9" y="0"/>
                  </a:lnTo>
                  <a:lnTo>
                    <a:pt x="9" y="0"/>
                  </a:lnTo>
                  <a:cubicBezTo>
                    <a:pt x="4" y="0"/>
                    <a:pt x="0" y="4"/>
                    <a:pt x="0" y="9"/>
                  </a:cubicBezTo>
                  <a:lnTo>
                    <a:pt x="0" y="12"/>
                  </a:lnTo>
                  <a:lnTo>
                    <a:pt x="0" y="12"/>
                  </a:lnTo>
                  <a:cubicBezTo>
                    <a:pt x="0" y="17"/>
                    <a:pt x="4" y="21"/>
                    <a:pt x="9" y="21"/>
                  </a:cubicBezTo>
                  <a:lnTo>
                    <a:pt x="481" y="21"/>
                  </a:lnTo>
                  <a:lnTo>
                    <a:pt x="481" y="21"/>
                  </a:lnTo>
                  <a:cubicBezTo>
                    <a:pt x="486" y="21"/>
                    <a:pt x="490" y="17"/>
                    <a:pt x="490" y="12"/>
                  </a:cubicBezTo>
                  <a:lnTo>
                    <a:pt x="490" y="9"/>
                  </a:lnTo>
                  <a:lnTo>
                    <a:pt x="490" y="9"/>
                  </a:lnTo>
                  <a:cubicBezTo>
                    <a:pt x="490" y="4"/>
                    <a:pt x="486" y="0"/>
                    <a:pt x="481" y="0"/>
                  </a:cubicBezTo>
                </a:path>
              </a:pathLst>
            </a:custGeom>
            <a:solidFill>
              <a:schemeClr val="accent1"/>
            </a:solidFill>
            <a:ln>
              <a:noFill/>
            </a:ln>
            <a:effectLst/>
          </p:spPr>
          <p:txBody>
            <a:bodyPr wrap="none" anchor="ctr"/>
            <a:lstStyle/>
            <a:p>
              <a:endParaRPr lang="en-US" dirty="0">
                <a:latin typeface="Poppins" pitchFamily="2" charset="77"/>
              </a:endParaRPr>
            </a:p>
          </p:txBody>
        </p:sp>
        <p:sp>
          <p:nvSpPr>
            <p:cNvPr id="71" name="Freeform 425">
              <a:extLst>
                <a:ext uri="{FF2B5EF4-FFF2-40B4-BE49-F238E27FC236}">
                  <a16:creationId xmlns:a16="http://schemas.microsoft.com/office/drawing/2014/main" id="{63DEE78B-46A4-7842-9F97-A9E2FD1DDEE3}"/>
                </a:ext>
              </a:extLst>
            </p:cNvPr>
            <p:cNvSpPr>
              <a:spLocks noChangeArrowheads="1"/>
            </p:cNvSpPr>
            <p:nvPr/>
          </p:nvSpPr>
          <p:spPr bwMode="auto">
            <a:xfrm>
              <a:off x="7376914" y="5644042"/>
              <a:ext cx="862409" cy="862407"/>
            </a:xfrm>
            <a:custGeom>
              <a:avLst/>
              <a:gdLst>
                <a:gd name="T0" fmla="*/ 690 w 691"/>
                <a:gd name="T1" fmla="*/ 346 h 692"/>
                <a:gd name="T2" fmla="*/ 690 w 691"/>
                <a:gd name="T3" fmla="*/ 346 h 692"/>
                <a:gd name="T4" fmla="*/ 345 w 691"/>
                <a:gd name="T5" fmla="*/ 691 h 692"/>
                <a:gd name="T6" fmla="*/ 345 w 691"/>
                <a:gd name="T7" fmla="*/ 691 h 692"/>
                <a:gd name="T8" fmla="*/ 0 w 691"/>
                <a:gd name="T9" fmla="*/ 346 h 692"/>
                <a:gd name="T10" fmla="*/ 0 w 691"/>
                <a:gd name="T11" fmla="*/ 346 h 692"/>
                <a:gd name="T12" fmla="*/ 345 w 691"/>
                <a:gd name="T13" fmla="*/ 0 h 692"/>
                <a:gd name="T14" fmla="*/ 345 w 691"/>
                <a:gd name="T15" fmla="*/ 0 h 692"/>
                <a:gd name="T16" fmla="*/ 690 w 691"/>
                <a:gd name="T17" fmla="*/ 346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1" h="692">
                  <a:moveTo>
                    <a:pt x="690" y="346"/>
                  </a:moveTo>
                  <a:lnTo>
                    <a:pt x="690" y="346"/>
                  </a:lnTo>
                  <a:cubicBezTo>
                    <a:pt x="690" y="537"/>
                    <a:pt x="535" y="691"/>
                    <a:pt x="345" y="691"/>
                  </a:cubicBezTo>
                  <a:lnTo>
                    <a:pt x="345" y="691"/>
                  </a:lnTo>
                  <a:cubicBezTo>
                    <a:pt x="155" y="691"/>
                    <a:pt x="0" y="537"/>
                    <a:pt x="0" y="346"/>
                  </a:cubicBezTo>
                  <a:lnTo>
                    <a:pt x="0" y="346"/>
                  </a:lnTo>
                  <a:cubicBezTo>
                    <a:pt x="0" y="155"/>
                    <a:pt x="155" y="0"/>
                    <a:pt x="345" y="0"/>
                  </a:cubicBezTo>
                  <a:lnTo>
                    <a:pt x="345" y="0"/>
                  </a:lnTo>
                  <a:cubicBezTo>
                    <a:pt x="535" y="0"/>
                    <a:pt x="690" y="155"/>
                    <a:pt x="690" y="346"/>
                  </a:cubicBezTo>
                </a:path>
              </a:pathLst>
            </a:custGeom>
            <a:solidFill>
              <a:schemeClr val="bg1"/>
            </a:solidFill>
            <a:ln>
              <a:noFill/>
            </a:ln>
            <a:effectLst/>
          </p:spPr>
          <p:txBody>
            <a:bodyPr wrap="none" anchor="ctr"/>
            <a:lstStyle/>
            <a:p>
              <a:endParaRPr lang="en-US" dirty="0">
                <a:latin typeface="Poppins" pitchFamily="2" charset="77"/>
              </a:endParaRPr>
            </a:p>
          </p:txBody>
        </p:sp>
        <p:sp>
          <p:nvSpPr>
            <p:cNvPr id="72" name="Freeform 426">
              <a:extLst>
                <a:ext uri="{FF2B5EF4-FFF2-40B4-BE49-F238E27FC236}">
                  <a16:creationId xmlns:a16="http://schemas.microsoft.com/office/drawing/2014/main" id="{CBD0905D-446E-B744-90D0-5EE47EE4173A}"/>
                </a:ext>
              </a:extLst>
            </p:cNvPr>
            <p:cNvSpPr>
              <a:spLocks noChangeArrowheads="1"/>
            </p:cNvSpPr>
            <p:nvPr/>
          </p:nvSpPr>
          <p:spPr bwMode="auto">
            <a:xfrm>
              <a:off x="7552690" y="5836293"/>
              <a:ext cx="505361" cy="483389"/>
            </a:xfrm>
            <a:custGeom>
              <a:avLst/>
              <a:gdLst>
                <a:gd name="T0" fmla="*/ 402 w 406"/>
                <a:gd name="T1" fmla="*/ 133 h 387"/>
                <a:gd name="T2" fmla="*/ 402 w 406"/>
                <a:gd name="T3" fmla="*/ 133 h 387"/>
                <a:gd name="T4" fmla="*/ 341 w 406"/>
                <a:gd name="T5" fmla="*/ 119 h 387"/>
                <a:gd name="T6" fmla="*/ 341 w 406"/>
                <a:gd name="T7" fmla="*/ 119 h 387"/>
                <a:gd name="T8" fmla="*/ 380 w 406"/>
                <a:gd name="T9" fmla="*/ 99 h 387"/>
                <a:gd name="T10" fmla="*/ 380 w 406"/>
                <a:gd name="T11" fmla="*/ 99 h 387"/>
                <a:gd name="T12" fmla="*/ 317 w 406"/>
                <a:gd name="T13" fmla="*/ 84 h 387"/>
                <a:gd name="T14" fmla="*/ 317 w 406"/>
                <a:gd name="T15" fmla="*/ 84 h 387"/>
                <a:gd name="T16" fmla="*/ 311 w 406"/>
                <a:gd name="T17" fmla="*/ 80 h 387"/>
                <a:gd name="T18" fmla="*/ 311 w 406"/>
                <a:gd name="T19" fmla="*/ 80 h 387"/>
                <a:gd name="T20" fmla="*/ 337 w 406"/>
                <a:gd name="T21" fmla="*/ 61 h 387"/>
                <a:gd name="T22" fmla="*/ 337 w 406"/>
                <a:gd name="T23" fmla="*/ 61 h 387"/>
                <a:gd name="T24" fmla="*/ 271 w 406"/>
                <a:gd name="T25" fmla="*/ 46 h 387"/>
                <a:gd name="T26" fmla="*/ 271 w 406"/>
                <a:gd name="T27" fmla="*/ 46 h 387"/>
                <a:gd name="T28" fmla="*/ 201 w 406"/>
                <a:gd name="T29" fmla="*/ 31 h 387"/>
                <a:gd name="T30" fmla="*/ 201 w 406"/>
                <a:gd name="T31" fmla="*/ 31 h 387"/>
                <a:gd name="T32" fmla="*/ 160 w 406"/>
                <a:gd name="T33" fmla="*/ 0 h 387"/>
                <a:gd name="T34" fmla="*/ 160 w 406"/>
                <a:gd name="T35" fmla="*/ 0 h 387"/>
                <a:gd name="T36" fmla="*/ 161 w 406"/>
                <a:gd name="T37" fmla="*/ 31 h 387"/>
                <a:gd name="T38" fmla="*/ 161 w 406"/>
                <a:gd name="T39" fmla="*/ 31 h 387"/>
                <a:gd name="T40" fmla="*/ 123 w 406"/>
                <a:gd name="T41" fmla="*/ 1 h 387"/>
                <a:gd name="T42" fmla="*/ 123 w 406"/>
                <a:gd name="T43" fmla="*/ 1 h 387"/>
                <a:gd name="T44" fmla="*/ 123 w 406"/>
                <a:gd name="T45" fmla="*/ 53 h 387"/>
                <a:gd name="T46" fmla="*/ 123 w 406"/>
                <a:gd name="T47" fmla="*/ 53 h 387"/>
                <a:gd name="T48" fmla="*/ 123 w 406"/>
                <a:gd name="T49" fmla="*/ 55 h 387"/>
                <a:gd name="T50" fmla="*/ 123 w 406"/>
                <a:gd name="T51" fmla="*/ 55 h 387"/>
                <a:gd name="T52" fmla="*/ 117 w 406"/>
                <a:gd name="T53" fmla="*/ 61 h 387"/>
                <a:gd name="T54" fmla="*/ 117 w 406"/>
                <a:gd name="T55" fmla="*/ 61 h 387"/>
                <a:gd name="T56" fmla="*/ 33 w 406"/>
                <a:gd name="T57" fmla="*/ 164 h 387"/>
                <a:gd name="T58" fmla="*/ 33 w 406"/>
                <a:gd name="T59" fmla="*/ 164 h 387"/>
                <a:gd name="T60" fmla="*/ 8 w 406"/>
                <a:gd name="T61" fmla="*/ 217 h 387"/>
                <a:gd name="T62" fmla="*/ 23 w 406"/>
                <a:gd name="T63" fmla="*/ 239 h 387"/>
                <a:gd name="T64" fmla="*/ 23 w 406"/>
                <a:gd name="T65" fmla="*/ 239 h 387"/>
                <a:gd name="T66" fmla="*/ 70 w 406"/>
                <a:gd name="T67" fmla="*/ 248 h 387"/>
                <a:gd name="T68" fmla="*/ 73 w 406"/>
                <a:gd name="T69" fmla="*/ 246 h 387"/>
                <a:gd name="T70" fmla="*/ 73 w 406"/>
                <a:gd name="T71" fmla="*/ 246 h 387"/>
                <a:gd name="T72" fmla="*/ 87 w 406"/>
                <a:gd name="T73" fmla="*/ 213 h 387"/>
                <a:gd name="T74" fmla="*/ 87 w 406"/>
                <a:gd name="T75" fmla="*/ 213 h 387"/>
                <a:gd name="T76" fmla="*/ 175 w 406"/>
                <a:gd name="T77" fmla="*/ 187 h 387"/>
                <a:gd name="T78" fmla="*/ 175 w 406"/>
                <a:gd name="T79" fmla="*/ 187 h 387"/>
                <a:gd name="T80" fmla="*/ 185 w 406"/>
                <a:gd name="T81" fmla="*/ 169 h 387"/>
                <a:gd name="T82" fmla="*/ 185 w 406"/>
                <a:gd name="T83" fmla="*/ 169 h 387"/>
                <a:gd name="T84" fmla="*/ 193 w 406"/>
                <a:gd name="T85" fmla="*/ 285 h 387"/>
                <a:gd name="T86" fmla="*/ 193 w 406"/>
                <a:gd name="T87" fmla="*/ 285 h 387"/>
                <a:gd name="T88" fmla="*/ 230 w 406"/>
                <a:gd name="T89" fmla="*/ 366 h 387"/>
                <a:gd name="T90" fmla="*/ 297 w 406"/>
                <a:gd name="T91" fmla="*/ 386 h 387"/>
                <a:gd name="T92" fmla="*/ 297 w 406"/>
                <a:gd name="T93" fmla="*/ 386 h 387"/>
                <a:gd name="T94" fmla="*/ 343 w 406"/>
                <a:gd name="T95" fmla="*/ 349 h 387"/>
                <a:gd name="T96" fmla="*/ 343 w 406"/>
                <a:gd name="T97" fmla="*/ 349 h 387"/>
                <a:gd name="T98" fmla="*/ 405 w 406"/>
                <a:gd name="T99" fmla="*/ 261 h 387"/>
                <a:gd name="T100" fmla="*/ 405 w 406"/>
                <a:gd name="T101" fmla="*/ 261 h 387"/>
                <a:gd name="T102" fmla="*/ 359 w 406"/>
                <a:gd name="T103" fmla="*/ 153 h 387"/>
                <a:gd name="T104" fmla="*/ 359 w 406"/>
                <a:gd name="T105" fmla="*/ 153 h 387"/>
                <a:gd name="T106" fmla="*/ 402 w 406"/>
                <a:gd name="T107" fmla="*/ 133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6" h="387">
                  <a:moveTo>
                    <a:pt x="402" y="133"/>
                  </a:moveTo>
                  <a:lnTo>
                    <a:pt x="402" y="133"/>
                  </a:lnTo>
                  <a:cubicBezTo>
                    <a:pt x="402" y="133"/>
                    <a:pt x="381" y="148"/>
                    <a:pt x="341" y="119"/>
                  </a:cubicBezTo>
                  <a:lnTo>
                    <a:pt x="341" y="119"/>
                  </a:lnTo>
                  <a:cubicBezTo>
                    <a:pt x="366" y="120"/>
                    <a:pt x="380" y="99"/>
                    <a:pt x="380" y="99"/>
                  </a:cubicBezTo>
                  <a:lnTo>
                    <a:pt x="380" y="99"/>
                  </a:lnTo>
                  <a:cubicBezTo>
                    <a:pt x="380" y="99"/>
                    <a:pt x="359" y="114"/>
                    <a:pt x="317" y="84"/>
                  </a:cubicBezTo>
                  <a:lnTo>
                    <a:pt x="317" y="84"/>
                  </a:lnTo>
                  <a:cubicBezTo>
                    <a:pt x="315" y="82"/>
                    <a:pt x="314" y="81"/>
                    <a:pt x="311" y="80"/>
                  </a:cubicBezTo>
                  <a:lnTo>
                    <a:pt x="311" y="80"/>
                  </a:lnTo>
                  <a:cubicBezTo>
                    <a:pt x="328" y="74"/>
                    <a:pt x="337" y="61"/>
                    <a:pt x="337" y="61"/>
                  </a:cubicBezTo>
                  <a:lnTo>
                    <a:pt x="337" y="61"/>
                  </a:lnTo>
                  <a:cubicBezTo>
                    <a:pt x="337" y="61"/>
                    <a:pt x="315" y="77"/>
                    <a:pt x="271" y="46"/>
                  </a:cubicBezTo>
                  <a:lnTo>
                    <a:pt x="271" y="46"/>
                  </a:lnTo>
                  <a:cubicBezTo>
                    <a:pt x="245" y="27"/>
                    <a:pt x="209" y="28"/>
                    <a:pt x="201" y="31"/>
                  </a:cubicBezTo>
                  <a:lnTo>
                    <a:pt x="201" y="31"/>
                  </a:lnTo>
                  <a:cubicBezTo>
                    <a:pt x="185" y="13"/>
                    <a:pt x="169" y="2"/>
                    <a:pt x="160" y="0"/>
                  </a:cubicBezTo>
                  <a:lnTo>
                    <a:pt x="160" y="0"/>
                  </a:lnTo>
                  <a:cubicBezTo>
                    <a:pt x="157" y="0"/>
                    <a:pt x="161" y="14"/>
                    <a:pt x="161" y="31"/>
                  </a:cubicBezTo>
                  <a:lnTo>
                    <a:pt x="161" y="31"/>
                  </a:lnTo>
                  <a:cubicBezTo>
                    <a:pt x="149" y="16"/>
                    <a:pt x="131" y="1"/>
                    <a:pt x="123" y="1"/>
                  </a:cubicBezTo>
                  <a:lnTo>
                    <a:pt x="123" y="1"/>
                  </a:lnTo>
                  <a:cubicBezTo>
                    <a:pt x="118" y="1"/>
                    <a:pt x="125" y="36"/>
                    <a:pt x="123" y="53"/>
                  </a:cubicBezTo>
                  <a:lnTo>
                    <a:pt x="123" y="53"/>
                  </a:lnTo>
                  <a:cubicBezTo>
                    <a:pt x="123" y="54"/>
                    <a:pt x="123" y="55"/>
                    <a:pt x="123" y="55"/>
                  </a:cubicBezTo>
                  <a:lnTo>
                    <a:pt x="123" y="55"/>
                  </a:lnTo>
                  <a:cubicBezTo>
                    <a:pt x="120" y="57"/>
                    <a:pt x="118" y="60"/>
                    <a:pt x="117" y="61"/>
                  </a:cubicBezTo>
                  <a:lnTo>
                    <a:pt x="117" y="61"/>
                  </a:lnTo>
                  <a:cubicBezTo>
                    <a:pt x="115" y="66"/>
                    <a:pt x="41" y="154"/>
                    <a:pt x="33" y="164"/>
                  </a:cubicBezTo>
                  <a:lnTo>
                    <a:pt x="33" y="164"/>
                  </a:lnTo>
                  <a:cubicBezTo>
                    <a:pt x="13" y="189"/>
                    <a:pt x="0" y="206"/>
                    <a:pt x="8" y="217"/>
                  </a:cubicBezTo>
                  <a:lnTo>
                    <a:pt x="23" y="239"/>
                  </a:lnTo>
                  <a:lnTo>
                    <a:pt x="23" y="239"/>
                  </a:lnTo>
                  <a:cubicBezTo>
                    <a:pt x="33" y="255"/>
                    <a:pt x="54" y="258"/>
                    <a:pt x="70" y="248"/>
                  </a:cubicBezTo>
                  <a:lnTo>
                    <a:pt x="73" y="246"/>
                  </a:lnTo>
                  <a:lnTo>
                    <a:pt x="73" y="246"/>
                  </a:lnTo>
                  <a:cubicBezTo>
                    <a:pt x="84" y="238"/>
                    <a:pt x="89" y="225"/>
                    <a:pt x="87" y="213"/>
                  </a:cubicBezTo>
                  <a:lnTo>
                    <a:pt x="87" y="213"/>
                  </a:lnTo>
                  <a:cubicBezTo>
                    <a:pt x="115" y="228"/>
                    <a:pt x="159" y="215"/>
                    <a:pt x="175" y="187"/>
                  </a:cubicBezTo>
                  <a:lnTo>
                    <a:pt x="175" y="187"/>
                  </a:lnTo>
                  <a:cubicBezTo>
                    <a:pt x="179" y="181"/>
                    <a:pt x="182" y="175"/>
                    <a:pt x="185" y="169"/>
                  </a:cubicBezTo>
                  <a:lnTo>
                    <a:pt x="185" y="169"/>
                  </a:lnTo>
                  <a:cubicBezTo>
                    <a:pt x="196" y="173"/>
                    <a:pt x="212" y="230"/>
                    <a:pt x="193" y="285"/>
                  </a:cubicBezTo>
                  <a:lnTo>
                    <a:pt x="193" y="285"/>
                  </a:lnTo>
                  <a:cubicBezTo>
                    <a:pt x="176" y="334"/>
                    <a:pt x="177" y="351"/>
                    <a:pt x="230" y="366"/>
                  </a:cubicBezTo>
                  <a:lnTo>
                    <a:pt x="297" y="386"/>
                  </a:lnTo>
                  <a:lnTo>
                    <a:pt x="297" y="386"/>
                  </a:lnTo>
                  <a:cubicBezTo>
                    <a:pt x="297" y="386"/>
                    <a:pt x="332" y="359"/>
                    <a:pt x="343" y="349"/>
                  </a:cubicBezTo>
                  <a:lnTo>
                    <a:pt x="343" y="349"/>
                  </a:lnTo>
                  <a:cubicBezTo>
                    <a:pt x="380" y="316"/>
                    <a:pt x="405" y="285"/>
                    <a:pt x="405" y="261"/>
                  </a:cubicBezTo>
                  <a:lnTo>
                    <a:pt x="405" y="261"/>
                  </a:lnTo>
                  <a:cubicBezTo>
                    <a:pt x="405" y="245"/>
                    <a:pt x="372" y="177"/>
                    <a:pt x="359" y="153"/>
                  </a:cubicBezTo>
                  <a:lnTo>
                    <a:pt x="359" y="153"/>
                  </a:lnTo>
                  <a:cubicBezTo>
                    <a:pt x="386" y="156"/>
                    <a:pt x="402" y="133"/>
                    <a:pt x="402" y="133"/>
                  </a:cubicBezTo>
                </a:path>
              </a:pathLst>
            </a:custGeom>
            <a:solidFill>
              <a:schemeClr val="accent5"/>
            </a:solidFill>
            <a:ln>
              <a:noFill/>
            </a:ln>
            <a:effectLst/>
          </p:spPr>
          <p:txBody>
            <a:bodyPr wrap="none" anchor="ctr"/>
            <a:lstStyle/>
            <a:p>
              <a:endParaRPr lang="en-US" dirty="0">
                <a:latin typeface="Poppins" pitchFamily="2" charset="77"/>
              </a:endParaRPr>
            </a:p>
          </p:txBody>
        </p:sp>
        <p:sp>
          <p:nvSpPr>
            <p:cNvPr id="73" name="Freeform 427">
              <a:extLst>
                <a:ext uri="{FF2B5EF4-FFF2-40B4-BE49-F238E27FC236}">
                  <a16:creationId xmlns:a16="http://schemas.microsoft.com/office/drawing/2014/main" id="{3A12CC01-5AA1-314C-8945-3F49231984CE}"/>
                </a:ext>
              </a:extLst>
            </p:cNvPr>
            <p:cNvSpPr>
              <a:spLocks noChangeArrowheads="1"/>
            </p:cNvSpPr>
            <p:nvPr/>
          </p:nvSpPr>
          <p:spPr bwMode="auto">
            <a:xfrm>
              <a:off x="7673537" y="5968130"/>
              <a:ext cx="43944" cy="38453"/>
            </a:xfrm>
            <a:custGeom>
              <a:avLst/>
              <a:gdLst>
                <a:gd name="T0" fmla="*/ 33 w 34"/>
                <a:gd name="T1" fmla="*/ 4 h 30"/>
                <a:gd name="T2" fmla="*/ 33 w 34"/>
                <a:gd name="T3" fmla="*/ 4 h 30"/>
                <a:gd name="T4" fmla="*/ 22 w 34"/>
                <a:gd name="T5" fmla="*/ 24 h 30"/>
                <a:gd name="T6" fmla="*/ 22 w 34"/>
                <a:gd name="T7" fmla="*/ 24 h 30"/>
                <a:gd name="T8" fmla="*/ 0 w 34"/>
                <a:gd name="T9" fmla="*/ 24 h 30"/>
                <a:gd name="T10" fmla="*/ 0 w 34"/>
                <a:gd name="T11" fmla="*/ 24 h 30"/>
                <a:gd name="T12" fmla="*/ 11 w 34"/>
                <a:gd name="T13" fmla="*/ 5 h 30"/>
                <a:gd name="T14" fmla="*/ 11 w 34"/>
                <a:gd name="T15" fmla="*/ 5 h 30"/>
                <a:gd name="T16" fmla="*/ 33 w 34"/>
                <a:gd name="T17"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0">
                  <a:moveTo>
                    <a:pt x="33" y="4"/>
                  </a:moveTo>
                  <a:lnTo>
                    <a:pt x="33" y="4"/>
                  </a:lnTo>
                  <a:cubicBezTo>
                    <a:pt x="33" y="4"/>
                    <a:pt x="31" y="18"/>
                    <a:pt x="22" y="24"/>
                  </a:cubicBezTo>
                  <a:lnTo>
                    <a:pt x="22" y="24"/>
                  </a:lnTo>
                  <a:cubicBezTo>
                    <a:pt x="14" y="29"/>
                    <a:pt x="0" y="24"/>
                    <a:pt x="0" y="24"/>
                  </a:cubicBezTo>
                  <a:lnTo>
                    <a:pt x="0" y="24"/>
                  </a:lnTo>
                  <a:cubicBezTo>
                    <a:pt x="0" y="24"/>
                    <a:pt x="2" y="10"/>
                    <a:pt x="11" y="5"/>
                  </a:cubicBezTo>
                  <a:lnTo>
                    <a:pt x="11" y="5"/>
                  </a:lnTo>
                  <a:cubicBezTo>
                    <a:pt x="19" y="0"/>
                    <a:pt x="33" y="4"/>
                    <a:pt x="33" y="4"/>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74" name="Freeform 428">
              <a:extLst>
                <a:ext uri="{FF2B5EF4-FFF2-40B4-BE49-F238E27FC236}">
                  <a16:creationId xmlns:a16="http://schemas.microsoft.com/office/drawing/2014/main" id="{BE2AECD7-B13C-2644-A584-B7F0D00257F1}"/>
                </a:ext>
              </a:extLst>
            </p:cNvPr>
            <p:cNvSpPr>
              <a:spLocks noChangeArrowheads="1"/>
            </p:cNvSpPr>
            <p:nvPr/>
          </p:nvSpPr>
          <p:spPr bwMode="auto">
            <a:xfrm>
              <a:off x="7750442" y="5363895"/>
              <a:ext cx="318598" cy="280146"/>
            </a:xfrm>
            <a:custGeom>
              <a:avLst/>
              <a:gdLst>
                <a:gd name="T0" fmla="*/ 210 w 255"/>
                <a:gd name="T1" fmla="*/ 167 h 226"/>
                <a:gd name="T2" fmla="*/ 210 w 255"/>
                <a:gd name="T3" fmla="*/ 167 h 226"/>
                <a:gd name="T4" fmla="*/ 187 w 255"/>
                <a:gd name="T5" fmla="*/ 144 h 226"/>
                <a:gd name="T6" fmla="*/ 187 w 255"/>
                <a:gd name="T7" fmla="*/ 144 h 226"/>
                <a:gd name="T8" fmla="*/ 210 w 255"/>
                <a:gd name="T9" fmla="*/ 120 h 226"/>
                <a:gd name="T10" fmla="*/ 210 w 255"/>
                <a:gd name="T11" fmla="*/ 120 h 226"/>
                <a:gd name="T12" fmla="*/ 234 w 255"/>
                <a:gd name="T13" fmla="*/ 144 h 226"/>
                <a:gd name="T14" fmla="*/ 234 w 255"/>
                <a:gd name="T15" fmla="*/ 144 h 226"/>
                <a:gd name="T16" fmla="*/ 210 w 255"/>
                <a:gd name="T17" fmla="*/ 167 h 226"/>
                <a:gd name="T18" fmla="*/ 19 w 255"/>
                <a:gd name="T19" fmla="*/ 44 h 226"/>
                <a:gd name="T20" fmla="*/ 19 w 255"/>
                <a:gd name="T21" fmla="*/ 44 h 226"/>
                <a:gd name="T22" fmla="*/ 43 w 255"/>
                <a:gd name="T23" fmla="*/ 20 h 226"/>
                <a:gd name="T24" fmla="*/ 43 w 255"/>
                <a:gd name="T25" fmla="*/ 20 h 226"/>
                <a:gd name="T26" fmla="*/ 66 w 255"/>
                <a:gd name="T27" fmla="*/ 44 h 226"/>
                <a:gd name="T28" fmla="*/ 66 w 255"/>
                <a:gd name="T29" fmla="*/ 44 h 226"/>
                <a:gd name="T30" fmla="*/ 43 w 255"/>
                <a:gd name="T31" fmla="*/ 67 h 226"/>
                <a:gd name="T32" fmla="*/ 43 w 255"/>
                <a:gd name="T33" fmla="*/ 67 h 226"/>
                <a:gd name="T34" fmla="*/ 19 w 255"/>
                <a:gd name="T35" fmla="*/ 44 h 226"/>
                <a:gd name="T36" fmla="*/ 210 w 255"/>
                <a:gd name="T37" fmla="*/ 100 h 226"/>
                <a:gd name="T38" fmla="*/ 210 w 255"/>
                <a:gd name="T39" fmla="*/ 100 h 226"/>
                <a:gd name="T40" fmla="*/ 169 w 255"/>
                <a:gd name="T41" fmla="*/ 132 h 226"/>
                <a:gd name="T42" fmla="*/ 53 w 255"/>
                <a:gd name="T43" fmla="*/ 132 h 226"/>
                <a:gd name="T44" fmla="*/ 53 w 255"/>
                <a:gd name="T45" fmla="*/ 86 h 226"/>
                <a:gd name="T46" fmla="*/ 53 w 255"/>
                <a:gd name="T47" fmla="*/ 86 h 226"/>
                <a:gd name="T48" fmla="*/ 87 w 255"/>
                <a:gd name="T49" fmla="*/ 44 h 226"/>
                <a:gd name="T50" fmla="*/ 87 w 255"/>
                <a:gd name="T51" fmla="*/ 44 h 226"/>
                <a:gd name="T52" fmla="*/ 43 w 255"/>
                <a:gd name="T53" fmla="*/ 0 h 226"/>
                <a:gd name="T54" fmla="*/ 43 w 255"/>
                <a:gd name="T55" fmla="*/ 0 h 226"/>
                <a:gd name="T56" fmla="*/ 0 w 255"/>
                <a:gd name="T57" fmla="*/ 44 h 226"/>
                <a:gd name="T58" fmla="*/ 0 w 255"/>
                <a:gd name="T59" fmla="*/ 44 h 226"/>
                <a:gd name="T60" fmla="*/ 33 w 255"/>
                <a:gd name="T61" fmla="*/ 86 h 226"/>
                <a:gd name="T62" fmla="*/ 33 w 255"/>
                <a:gd name="T63" fmla="*/ 225 h 226"/>
                <a:gd name="T64" fmla="*/ 53 w 255"/>
                <a:gd name="T65" fmla="*/ 225 h 226"/>
                <a:gd name="T66" fmla="*/ 53 w 255"/>
                <a:gd name="T67" fmla="*/ 152 h 226"/>
                <a:gd name="T68" fmla="*/ 168 w 255"/>
                <a:gd name="T69" fmla="*/ 152 h 226"/>
                <a:gd name="T70" fmla="*/ 168 w 255"/>
                <a:gd name="T71" fmla="*/ 152 h 226"/>
                <a:gd name="T72" fmla="*/ 210 w 255"/>
                <a:gd name="T73" fmla="*/ 187 h 226"/>
                <a:gd name="T74" fmla="*/ 210 w 255"/>
                <a:gd name="T75" fmla="*/ 187 h 226"/>
                <a:gd name="T76" fmla="*/ 254 w 255"/>
                <a:gd name="T77" fmla="*/ 144 h 226"/>
                <a:gd name="T78" fmla="*/ 254 w 255"/>
                <a:gd name="T79" fmla="*/ 144 h 226"/>
                <a:gd name="T80" fmla="*/ 210 w 255"/>
                <a:gd name="T81" fmla="*/ 10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5" h="226">
                  <a:moveTo>
                    <a:pt x="210" y="167"/>
                  </a:moveTo>
                  <a:lnTo>
                    <a:pt x="210" y="167"/>
                  </a:lnTo>
                  <a:cubicBezTo>
                    <a:pt x="197" y="167"/>
                    <a:pt x="187" y="157"/>
                    <a:pt x="187" y="144"/>
                  </a:cubicBezTo>
                  <a:lnTo>
                    <a:pt x="187" y="144"/>
                  </a:lnTo>
                  <a:cubicBezTo>
                    <a:pt x="187" y="131"/>
                    <a:pt x="197" y="120"/>
                    <a:pt x="210" y="120"/>
                  </a:cubicBezTo>
                  <a:lnTo>
                    <a:pt x="210" y="120"/>
                  </a:lnTo>
                  <a:cubicBezTo>
                    <a:pt x="224" y="120"/>
                    <a:pt x="234" y="131"/>
                    <a:pt x="234" y="144"/>
                  </a:cubicBezTo>
                  <a:lnTo>
                    <a:pt x="234" y="144"/>
                  </a:lnTo>
                  <a:cubicBezTo>
                    <a:pt x="234" y="157"/>
                    <a:pt x="224" y="167"/>
                    <a:pt x="210" y="167"/>
                  </a:cubicBezTo>
                  <a:close/>
                  <a:moveTo>
                    <a:pt x="19" y="44"/>
                  </a:moveTo>
                  <a:lnTo>
                    <a:pt x="19" y="44"/>
                  </a:lnTo>
                  <a:cubicBezTo>
                    <a:pt x="19" y="30"/>
                    <a:pt x="30" y="20"/>
                    <a:pt x="43" y="20"/>
                  </a:cubicBezTo>
                  <a:lnTo>
                    <a:pt x="43" y="20"/>
                  </a:lnTo>
                  <a:cubicBezTo>
                    <a:pt x="56" y="20"/>
                    <a:pt x="66" y="30"/>
                    <a:pt x="66" y="44"/>
                  </a:cubicBezTo>
                  <a:lnTo>
                    <a:pt x="66" y="44"/>
                  </a:lnTo>
                  <a:cubicBezTo>
                    <a:pt x="66" y="57"/>
                    <a:pt x="56" y="67"/>
                    <a:pt x="43" y="67"/>
                  </a:cubicBezTo>
                  <a:lnTo>
                    <a:pt x="43" y="67"/>
                  </a:lnTo>
                  <a:cubicBezTo>
                    <a:pt x="30" y="67"/>
                    <a:pt x="19" y="57"/>
                    <a:pt x="19" y="44"/>
                  </a:cubicBezTo>
                  <a:close/>
                  <a:moveTo>
                    <a:pt x="210" y="100"/>
                  </a:moveTo>
                  <a:lnTo>
                    <a:pt x="210" y="100"/>
                  </a:lnTo>
                  <a:cubicBezTo>
                    <a:pt x="191" y="100"/>
                    <a:pt x="174" y="114"/>
                    <a:pt x="169" y="132"/>
                  </a:cubicBezTo>
                  <a:lnTo>
                    <a:pt x="53" y="132"/>
                  </a:lnTo>
                  <a:lnTo>
                    <a:pt x="53" y="86"/>
                  </a:lnTo>
                  <a:lnTo>
                    <a:pt x="53" y="86"/>
                  </a:lnTo>
                  <a:cubicBezTo>
                    <a:pt x="72" y="81"/>
                    <a:pt x="87" y="64"/>
                    <a:pt x="87" y="44"/>
                  </a:cubicBezTo>
                  <a:lnTo>
                    <a:pt x="87" y="44"/>
                  </a:lnTo>
                  <a:cubicBezTo>
                    <a:pt x="87" y="20"/>
                    <a:pt x="67" y="0"/>
                    <a:pt x="43" y="0"/>
                  </a:cubicBezTo>
                  <a:lnTo>
                    <a:pt x="43" y="0"/>
                  </a:lnTo>
                  <a:cubicBezTo>
                    <a:pt x="19" y="0"/>
                    <a:pt x="0" y="20"/>
                    <a:pt x="0" y="44"/>
                  </a:cubicBezTo>
                  <a:lnTo>
                    <a:pt x="0" y="44"/>
                  </a:lnTo>
                  <a:cubicBezTo>
                    <a:pt x="0" y="64"/>
                    <a:pt x="14" y="81"/>
                    <a:pt x="33" y="86"/>
                  </a:cubicBezTo>
                  <a:lnTo>
                    <a:pt x="33" y="225"/>
                  </a:lnTo>
                  <a:lnTo>
                    <a:pt x="53" y="225"/>
                  </a:lnTo>
                  <a:lnTo>
                    <a:pt x="53" y="152"/>
                  </a:lnTo>
                  <a:lnTo>
                    <a:pt x="168" y="152"/>
                  </a:lnTo>
                  <a:lnTo>
                    <a:pt x="168" y="152"/>
                  </a:lnTo>
                  <a:cubicBezTo>
                    <a:pt x="172" y="172"/>
                    <a:pt x="190" y="187"/>
                    <a:pt x="210" y="187"/>
                  </a:cubicBezTo>
                  <a:lnTo>
                    <a:pt x="210" y="187"/>
                  </a:lnTo>
                  <a:cubicBezTo>
                    <a:pt x="234" y="187"/>
                    <a:pt x="254" y="168"/>
                    <a:pt x="254" y="144"/>
                  </a:cubicBezTo>
                  <a:lnTo>
                    <a:pt x="254" y="144"/>
                  </a:lnTo>
                  <a:cubicBezTo>
                    <a:pt x="254" y="120"/>
                    <a:pt x="234" y="100"/>
                    <a:pt x="210" y="100"/>
                  </a:cubicBezTo>
                  <a:close/>
                </a:path>
              </a:pathLst>
            </a:custGeom>
            <a:solidFill>
              <a:schemeClr val="bg1"/>
            </a:solidFill>
            <a:ln>
              <a:noFill/>
            </a:ln>
            <a:effectLst/>
          </p:spPr>
          <p:txBody>
            <a:bodyPr wrap="none" anchor="ctr"/>
            <a:lstStyle/>
            <a:p>
              <a:endParaRPr lang="en-US" dirty="0">
                <a:latin typeface="Poppins" pitchFamily="2" charset="77"/>
              </a:endParaRPr>
            </a:p>
          </p:txBody>
        </p:sp>
        <p:sp>
          <p:nvSpPr>
            <p:cNvPr id="75" name="Freeform 429">
              <a:extLst>
                <a:ext uri="{FF2B5EF4-FFF2-40B4-BE49-F238E27FC236}">
                  <a16:creationId xmlns:a16="http://schemas.microsoft.com/office/drawing/2014/main" id="{E6B01A0E-2DFC-C74D-B07A-F3428929E95A}"/>
                </a:ext>
              </a:extLst>
            </p:cNvPr>
            <p:cNvSpPr>
              <a:spLocks noChangeArrowheads="1"/>
            </p:cNvSpPr>
            <p:nvPr/>
          </p:nvSpPr>
          <p:spPr bwMode="auto">
            <a:xfrm>
              <a:off x="7327479" y="6396586"/>
              <a:ext cx="340569" cy="236203"/>
            </a:xfrm>
            <a:custGeom>
              <a:avLst/>
              <a:gdLst>
                <a:gd name="T0" fmla="*/ 231 w 275"/>
                <a:gd name="T1" fmla="*/ 167 h 188"/>
                <a:gd name="T2" fmla="*/ 231 w 275"/>
                <a:gd name="T3" fmla="*/ 167 h 188"/>
                <a:gd name="T4" fmla="*/ 207 w 275"/>
                <a:gd name="T5" fmla="*/ 143 h 188"/>
                <a:gd name="T6" fmla="*/ 207 w 275"/>
                <a:gd name="T7" fmla="*/ 143 h 188"/>
                <a:gd name="T8" fmla="*/ 231 w 275"/>
                <a:gd name="T9" fmla="*/ 120 h 188"/>
                <a:gd name="T10" fmla="*/ 231 w 275"/>
                <a:gd name="T11" fmla="*/ 120 h 188"/>
                <a:gd name="T12" fmla="*/ 254 w 275"/>
                <a:gd name="T13" fmla="*/ 143 h 188"/>
                <a:gd name="T14" fmla="*/ 254 w 275"/>
                <a:gd name="T15" fmla="*/ 143 h 188"/>
                <a:gd name="T16" fmla="*/ 231 w 275"/>
                <a:gd name="T17" fmla="*/ 167 h 188"/>
                <a:gd name="T18" fmla="*/ 67 w 275"/>
                <a:gd name="T19" fmla="*/ 159 h 188"/>
                <a:gd name="T20" fmla="*/ 67 w 275"/>
                <a:gd name="T21" fmla="*/ 159 h 188"/>
                <a:gd name="T22" fmla="*/ 33 w 275"/>
                <a:gd name="T23" fmla="*/ 162 h 188"/>
                <a:gd name="T24" fmla="*/ 33 w 275"/>
                <a:gd name="T25" fmla="*/ 162 h 188"/>
                <a:gd name="T26" fmla="*/ 31 w 275"/>
                <a:gd name="T27" fmla="*/ 128 h 188"/>
                <a:gd name="T28" fmla="*/ 31 w 275"/>
                <a:gd name="T29" fmla="*/ 128 h 188"/>
                <a:gd name="T30" fmla="*/ 48 w 275"/>
                <a:gd name="T31" fmla="*/ 120 h 188"/>
                <a:gd name="T32" fmla="*/ 48 w 275"/>
                <a:gd name="T33" fmla="*/ 120 h 188"/>
                <a:gd name="T34" fmla="*/ 64 w 275"/>
                <a:gd name="T35" fmla="*/ 126 h 188"/>
                <a:gd name="T36" fmla="*/ 64 w 275"/>
                <a:gd name="T37" fmla="*/ 126 h 188"/>
                <a:gd name="T38" fmla="*/ 67 w 275"/>
                <a:gd name="T39" fmla="*/ 159 h 188"/>
                <a:gd name="T40" fmla="*/ 231 w 275"/>
                <a:gd name="T41" fmla="*/ 100 h 188"/>
                <a:gd name="T42" fmla="*/ 231 w 275"/>
                <a:gd name="T43" fmla="*/ 100 h 188"/>
                <a:gd name="T44" fmla="*/ 205 w 275"/>
                <a:gd name="T45" fmla="*/ 109 h 188"/>
                <a:gd name="T46" fmla="*/ 139 w 275"/>
                <a:gd name="T47" fmla="*/ 54 h 188"/>
                <a:gd name="T48" fmla="*/ 176 w 275"/>
                <a:gd name="T49" fmla="*/ 13 h 188"/>
                <a:gd name="T50" fmla="*/ 160 w 275"/>
                <a:gd name="T51" fmla="*/ 0 h 188"/>
                <a:gd name="T52" fmla="*/ 69 w 275"/>
                <a:gd name="T53" fmla="*/ 105 h 188"/>
                <a:gd name="T54" fmla="*/ 69 w 275"/>
                <a:gd name="T55" fmla="*/ 105 h 188"/>
                <a:gd name="T56" fmla="*/ 16 w 275"/>
                <a:gd name="T57" fmla="*/ 115 h 188"/>
                <a:gd name="T58" fmla="*/ 16 w 275"/>
                <a:gd name="T59" fmla="*/ 115 h 188"/>
                <a:gd name="T60" fmla="*/ 20 w 275"/>
                <a:gd name="T61" fmla="*/ 176 h 188"/>
                <a:gd name="T62" fmla="*/ 20 w 275"/>
                <a:gd name="T63" fmla="*/ 176 h 188"/>
                <a:gd name="T64" fmla="*/ 48 w 275"/>
                <a:gd name="T65" fmla="*/ 187 h 188"/>
                <a:gd name="T66" fmla="*/ 48 w 275"/>
                <a:gd name="T67" fmla="*/ 187 h 188"/>
                <a:gd name="T68" fmla="*/ 81 w 275"/>
                <a:gd name="T69" fmla="*/ 172 h 188"/>
                <a:gd name="T70" fmla="*/ 81 w 275"/>
                <a:gd name="T71" fmla="*/ 172 h 188"/>
                <a:gd name="T72" fmla="*/ 92 w 275"/>
                <a:gd name="T73" fmla="*/ 141 h 188"/>
                <a:gd name="T74" fmla="*/ 92 w 275"/>
                <a:gd name="T75" fmla="*/ 141 h 188"/>
                <a:gd name="T76" fmla="*/ 84 w 275"/>
                <a:gd name="T77" fmla="*/ 118 h 188"/>
                <a:gd name="T78" fmla="*/ 127 w 275"/>
                <a:gd name="T79" fmla="*/ 69 h 188"/>
                <a:gd name="T80" fmla="*/ 192 w 275"/>
                <a:gd name="T81" fmla="*/ 123 h 188"/>
                <a:gd name="T82" fmla="*/ 192 w 275"/>
                <a:gd name="T83" fmla="*/ 123 h 188"/>
                <a:gd name="T84" fmla="*/ 187 w 275"/>
                <a:gd name="T85" fmla="*/ 143 h 188"/>
                <a:gd name="T86" fmla="*/ 187 w 275"/>
                <a:gd name="T87" fmla="*/ 143 h 188"/>
                <a:gd name="T88" fmla="*/ 231 w 275"/>
                <a:gd name="T89" fmla="*/ 187 h 188"/>
                <a:gd name="T90" fmla="*/ 231 w 275"/>
                <a:gd name="T91" fmla="*/ 187 h 188"/>
                <a:gd name="T92" fmla="*/ 274 w 275"/>
                <a:gd name="T93" fmla="*/ 143 h 188"/>
                <a:gd name="T94" fmla="*/ 274 w 275"/>
                <a:gd name="T95" fmla="*/ 143 h 188"/>
                <a:gd name="T96" fmla="*/ 231 w 275"/>
                <a:gd name="T97" fmla="*/ 10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5" h="188">
                  <a:moveTo>
                    <a:pt x="231" y="167"/>
                  </a:moveTo>
                  <a:lnTo>
                    <a:pt x="231" y="167"/>
                  </a:lnTo>
                  <a:cubicBezTo>
                    <a:pt x="218" y="167"/>
                    <a:pt x="207" y="156"/>
                    <a:pt x="207" y="143"/>
                  </a:cubicBezTo>
                  <a:lnTo>
                    <a:pt x="207" y="143"/>
                  </a:lnTo>
                  <a:cubicBezTo>
                    <a:pt x="207" y="130"/>
                    <a:pt x="218" y="120"/>
                    <a:pt x="231" y="120"/>
                  </a:cubicBezTo>
                  <a:lnTo>
                    <a:pt x="231" y="120"/>
                  </a:lnTo>
                  <a:cubicBezTo>
                    <a:pt x="243" y="120"/>
                    <a:pt x="254" y="130"/>
                    <a:pt x="254" y="143"/>
                  </a:cubicBezTo>
                  <a:lnTo>
                    <a:pt x="254" y="143"/>
                  </a:lnTo>
                  <a:cubicBezTo>
                    <a:pt x="254" y="156"/>
                    <a:pt x="243" y="167"/>
                    <a:pt x="231" y="167"/>
                  </a:cubicBezTo>
                  <a:close/>
                  <a:moveTo>
                    <a:pt x="67" y="159"/>
                  </a:moveTo>
                  <a:lnTo>
                    <a:pt x="67" y="159"/>
                  </a:lnTo>
                  <a:cubicBezTo>
                    <a:pt x="58" y="169"/>
                    <a:pt x="43" y="170"/>
                    <a:pt x="33" y="162"/>
                  </a:cubicBezTo>
                  <a:lnTo>
                    <a:pt x="33" y="162"/>
                  </a:lnTo>
                  <a:cubicBezTo>
                    <a:pt x="23" y="153"/>
                    <a:pt x="22" y="138"/>
                    <a:pt x="31" y="128"/>
                  </a:cubicBezTo>
                  <a:lnTo>
                    <a:pt x="31" y="128"/>
                  </a:lnTo>
                  <a:cubicBezTo>
                    <a:pt x="35" y="123"/>
                    <a:pt x="42" y="120"/>
                    <a:pt x="48" y="120"/>
                  </a:cubicBezTo>
                  <a:lnTo>
                    <a:pt x="48" y="120"/>
                  </a:lnTo>
                  <a:cubicBezTo>
                    <a:pt x="54" y="120"/>
                    <a:pt x="59" y="122"/>
                    <a:pt x="64" y="126"/>
                  </a:cubicBezTo>
                  <a:lnTo>
                    <a:pt x="64" y="126"/>
                  </a:lnTo>
                  <a:cubicBezTo>
                    <a:pt x="74" y="134"/>
                    <a:pt x="75" y="150"/>
                    <a:pt x="67" y="159"/>
                  </a:cubicBezTo>
                  <a:close/>
                  <a:moveTo>
                    <a:pt x="231" y="100"/>
                  </a:moveTo>
                  <a:lnTo>
                    <a:pt x="231" y="100"/>
                  </a:lnTo>
                  <a:cubicBezTo>
                    <a:pt x="221" y="100"/>
                    <a:pt x="212" y="103"/>
                    <a:pt x="205" y="109"/>
                  </a:cubicBezTo>
                  <a:lnTo>
                    <a:pt x="139" y="54"/>
                  </a:lnTo>
                  <a:lnTo>
                    <a:pt x="176" y="13"/>
                  </a:lnTo>
                  <a:lnTo>
                    <a:pt x="160" y="0"/>
                  </a:lnTo>
                  <a:lnTo>
                    <a:pt x="69" y="105"/>
                  </a:lnTo>
                  <a:lnTo>
                    <a:pt x="69" y="105"/>
                  </a:lnTo>
                  <a:cubicBezTo>
                    <a:pt x="51" y="96"/>
                    <a:pt x="29" y="100"/>
                    <a:pt x="16" y="115"/>
                  </a:cubicBezTo>
                  <a:lnTo>
                    <a:pt x="16" y="115"/>
                  </a:lnTo>
                  <a:cubicBezTo>
                    <a:pt x="0" y="134"/>
                    <a:pt x="2" y="161"/>
                    <a:pt x="20" y="176"/>
                  </a:cubicBezTo>
                  <a:lnTo>
                    <a:pt x="20" y="176"/>
                  </a:lnTo>
                  <a:cubicBezTo>
                    <a:pt x="28" y="184"/>
                    <a:pt x="39" y="187"/>
                    <a:pt x="48" y="187"/>
                  </a:cubicBezTo>
                  <a:lnTo>
                    <a:pt x="48" y="187"/>
                  </a:lnTo>
                  <a:cubicBezTo>
                    <a:pt x="61" y="187"/>
                    <a:pt x="73" y="182"/>
                    <a:pt x="81" y="172"/>
                  </a:cubicBezTo>
                  <a:lnTo>
                    <a:pt x="81" y="172"/>
                  </a:lnTo>
                  <a:cubicBezTo>
                    <a:pt x="89" y="163"/>
                    <a:pt x="93" y="152"/>
                    <a:pt x="92" y="141"/>
                  </a:cubicBezTo>
                  <a:lnTo>
                    <a:pt x="92" y="141"/>
                  </a:lnTo>
                  <a:cubicBezTo>
                    <a:pt x="91" y="132"/>
                    <a:pt x="89" y="125"/>
                    <a:pt x="84" y="118"/>
                  </a:cubicBezTo>
                  <a:lnTo>
                    <a:pt x="127" y="69"/>
                  </a:lnTo>
                  <a:lnTo>
                    <a:pt x="192" y="123"/>
                  </a:lnTo>
                  <a:lnTo>
                    <a:pt x="192" y="123"/>
                  </a:lnTo>
                  <a:cubicBezTo>
                    <a:pt x="189" y="129"/>
                    <a:pt x="187" y="136"/>
                    <a:pt x="187" y="143"/>
                  </a:cubicBezTo>
                  <a:lnTo>
                    <a:pt x="187" y="143"/>
                  </a:lnTo>
                  <a:cubicBezTo>
                    <a:pt x="187" y="167"/>
                    <a:pt x="207" y="187"/>
                    <a:pt x="231" y="187"/>
                  </a:cubicBezTo>
                  <a:lnTo>
                    <a:pt x="231" y="187"/>
                  </a:lnTo>
                  <a:cubicBezTo>
                    <a:pt x="254" y="187"/>
                    <a:pt x="274" y="167"/>
                    <a:pt x="274" y="143"/>
                  </a:cubicBezTo>
                  <a:lnTo>
                    <a:pt x="274" y="143"/>
                  </a:lnTo>
                  <a:cubicBezTo>
                    <a:pt x="274" y="119"/>
                    <a:pt x="254" y="100"/>
                    <a:pt x="231" y="100"/>
                  </a:cubicBezTo>
                  <a:close/>
                </a:path>
              </a:pathLst>
            </a:custGeom>
            <a:solidFill>
              <a:schemeClr val="bg1"/>
            </a:solidFill>
            <a:ln>
              <a:noFill/>
            </a:ln>
            <a:effectLst/>
          </p:spPr>
          <p:txBody>
            <a:bodyPr wrap="none" anchor="ctr"/>
            <a:lstStyle/>
            <a:p>
              <a:endParaRPr lang="en-US" dirty="0">
                <a:latin typeface="Poppins" pitchFamily="2" charset="77"/>
              </a:endParaRPr>
            </a:p>
          </p:txBody>
        </p:sp>
        <p:sp>
          <p:nvSpPr>
            <p:cNvPr id="76" name="Freeform 430">
              <a:extLst>
                <a:ext uri="{FF2B5EF4-FFF2-40B4-BE49-F238E27FC236}">
                  <a16:creationId xmlns:a16="http://schemas.microsoft.com/office/drawing/2014/main" id="{72C67162-75F3-6C43-ACC2-A4EA623BC335}"/>
                </a:ext>
              </a:extLst>
            </p:cNvPr>
            <p:cNvSpPr>
              <a:spLocks noChangeArrowheads="1"/>
            </p:cNvSpPr>
            <p:nvPr/>
          </p:nvSpPr>
          <p:spPr bwMode="auto">
            <a:xfrm>
              <a:off x="8118475" y="6341654"/>
              <a:ext cx="192256" cy="175778"/>
            </a:xfrm>
            <a:custGeom>
              <a:avLst/>
              <a:gdLst>
                <a:gd name="T0" fmla="*/ 112 w 156"/>
                <a:gd name="T1" fmla="*/ 119 h 140"/>
                <a:gd name="T2" fmla="*/ 112 w 156"/>
                <a:gd name="T3" fmla="*/ 119 h 140"/>
                <a:gd name="T4" fmla="*/ 88 w 156"/>
                <a:gd name="T5" fmla="*/ 96 h 140"/>
                <a:gd name="T6" fmla="*/ 88 w 156"/>
                <a:gd name="T7" fmla="*/ 96 h 140"/>
                <a:gd name="T8" fmla="*/ 112 w 156"/>
                <a:gd name="T9" fmla="*/ 72 h 140"/>
                <a:gd name="T10" fmla="*/ 112 w 156"/>
                <a:gd name="T11" fmla="*/ 72 h 140"/>
                <a:gd name="T12" fmla="*/ 136 w 156"/>
                <a:gd name="T13" fmla="*/ 96 h 140"/>
                <a:gd name="T14" fmla="*/ 136 w 156"/>
                <a:gd name="T15" fmla="*/ 96 h 140"/>
                <a:gd name="T16" fmla="*/ 112 w 156"/>
                <a:gd name="T17" fmla="*/ 119 h 140"/>
                <a:gd name="T18" fmla="*/ 112 w 156"/>
                <a:gd name="T19" fmla="*/ 52 h 140"/>
                <a:gd name="T20" fmla="*/ 112 w 156"/>
                <a:gd name="T21" fmla="*/ 52 h 140"/>
                <a:gd name="T22" fmla="*/ 86 w 156"/>
                <a:gd name="T23" fmla="*/ 60 h 140"/>
                <a:gd name="T24" fmla="*/ 12 w 156"/>
                <a:gd name="T25" fmla="*/ 0 h 140"/>
                <a:gd name="T26" fmla="*/ 0 w 156"/>
                <a:gd name="T27" fmla="*/ 14 h 140"/>
                <a:gd name="T28" fmla="*/ 73 w 156"/>
                <a:gd name="T29" fmla="*/ 75 h 140"/>
                <a:gd name="T30" fmla="*/ 73 w 156"/>
                <a:gd name="T31" fmla="*/ 75 h 140"/>
                <a:gd name="T32" fmla="*/ 68 w 156"/>
                <a:gd name="T33" fmla="*/ 96 h 140"/>
                <a:gd name="T34" fmla="*/ 68 w 156"/>
                <a:gd name="T35" fmla="*/ 96 h 140"/>
                <a:gd name="T36" fmla="*/ 112 w 156"/>
                <a:gd name="T37" fmla="*/ 139 h 140"/>
                <a:gd name="T38" fmla="*/ 112 w 156"/>
                <a:gd name="T39" fmla="*/ 139 h 140"/>
                <a:gd name="T40" fmla="*/ 155 w 156"/>
                <a:gd name="T41" fmla="*/ 96 h 140"/>
                <a:gd name="T42" fmla="*/ 155 w 156"/>
                <a:gd name="T43" fmla="*/ 96 h 140"/>
                <a:gd name="T44" fmla="*/ 112 w 156"/>
                <a:gd name="T45" fmla="*/ 5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6" h="140">
                  <a:moveTo>
                    <a:pt x="112" y="119"/>
                  </a:moveTo>
                  <a:lnTo>
                    <a:pt x="112" y="119"/>
                  </a:lnTo>
                  <a:cubicBezTo>
                    <a:pt x="99" y="119"/>
                    <a:pt x="88" y="108"/>
                    <a:pt x="88" y="96"/>
                  </a:cubicBezTo>
                  <a:lnTo>
                    <a:pt x="88" y="96"/>
                  </a:lnTo>
                  <a:cubicBezTo>
                    <a:pt x="88" y="82"/>
                    <a:pt x="99" y="72"/>
                    <a:pt x="112" y="72"/>
                  </a:cubicBezTo>
                  <a:lnTo>
                    <a:pt x="112" y="72"/>
                  </a:lnTo>
                  <a:cubicBezTo>
                    <a:pt x="125" y="72"/>
                    <a:pt x="136" y="82"/>
                    <a:pt x="136" y="96"/>
                  </a:cubicBezTo>
                  <a:lnTo>
                    <a:pt x="136" y="96"/>
                  </a:lnTo>
                  <a:cubicBezTo>
                    <a:pt x="136" y="108"/>
                    <a:pt x="125" y="119"/>
                    <a:pt x="112" y="119"/>
                  </a:cubicBezTo>
                  <a:close/>
                  <a:moveTo>
                    <a:pt x="112" y="52"/>
                  </a:moveTo>
                  <a:lnTo>
                    <a:pt x="112" y="52"/>
                  </a:lnTo>
                  <a:cubicBezTo>
                    <a:pt x="102" y="52"/>
                    <a:pt x="93" y="55"/>
                    <a:pt x="86" y="60"/>
                  </a:cubicBezTo>
                  <a:lnTo>
                    <a:pt x="12" y="0"/>
                  </a:lnTo>
                  <a:lnTo>
                    <a:pt x="0" y="14"/>
                  </a:lnTo>
                  <a:lnTo>
                    <a:pt x="73" y="75"/>
                  </a:lnTo>
                  <a:lnTo>
                    <a:pt x="73" y="75"/>
                  </a:lnTo>
                  <a:cubicBezTo>
                    <a:pt x="70" y="81"/>
                    <a:pt x="68" y="88"/>
                    <a:pt x="68" y="96"/>
                  </a:cubicBezTo>
                  <a:lnTo>
                    <a:pt x="68" y="96"/>
                  </a:lnTo>
                  <a:cubicBezTo>
                    <a:pt x="68" y="120"/>
                    <a:pt x="88" y="139"/>
                    <a:pt x="112" y="139"/>
                  </a:cubicBezTo>
                  <a:lnTo>
                    <a:pt x="112" y="139"/>
                  </a:lnTo>
                  <a:cubicBezTo>
                    <a:pt x="136" y="139"/>
                    <a:pt x="155" y="120"/>
                    <a:pt x="155" y="96"/>
                  </a:cubicBezTo>
                  <a:lnTo>
                    <a:pt x="155" y="96"/>
                  </a:lnTo>
                  <a:cubicBezTo>
                    <a:pt x="155" y="72"/>
                    <a:pt x="136" y="52"/>
                    <a:pt x="112" y="52"/>
                  </a:cubicBezTo>
                  <a:close/>
                </a:path>
              </a:pathLst>
            </a:custGeom>
            <a:solidFill>
              <a:schemeClr val="bg1"/>
            </a:solidFill>
            <a:ln>
              <a:noFill/>
            </a:ln>
            <a:effectLst/>
          </p:spPr>
          <p:txBody>
            <a:bodyPr wrap="none" anchor="ctr"/>
            <a:lstStyle/>
            <a:p>
              <a:endParaRPr lang="en-US" dirty="0">
                <a:latin typeface="Poppins" pitchFamily="2" charset="77"/>
              </a:endParaRPr>
            </a:p>
          </p:txBody>
        </p:sp>
        <p:sp>
          <p:nvSpPr>
            <p:cNvPr id="77" name="Freeform 431">
              <a:extLst>
                <a:ext uri="{FF2B5EF4-FFF2-40B4-BE49-F238E27FC236}">
                  <a16:creationId xmlns:a16="http://schemas.microsoft.com/office/drawing/2014/main" id="{66C287BC-3837-2A47-9710-BDA44AB977EC}"/>
                </a:ext>
              </a:extLst>
            </p:cNvPr>
            <p:cNvSpPr>
              <a:spLocks noChangeArrowheads="1"/>
            </p:cNvSpPr>
            <p:nvPr/>
          </p:nvSpPr>
          <p:spPr bwMode="auto">
            <a:xfrm>
              <a:off x="7497759" y="5534179"/>
              <a:ext cx="153804" cy="219722"/>
            </a:xfrm>
            <a:custGeom>
              <a:avLst/>
              <a:gdLst>
                <a:gd name="T0" fmla="*/ 29 w 122"/>
                <a:gd name="T1" fmla="*/ 40 h 177"/>
                <a:gd name="T2" fmla="*/ 29 w 122"/>
                <a:gd name="T3" fmla="*/ 40 h 177"/>
                <a:gd name="T4" fmla="*/ 50 w 122"/>
                <a:gd name="T5" fmla="*/ 26 h 177"/>
                <a:gd name="T6" fmla="*/ 50 w 122"/>
                <a:gd name="T7" fmla="*/ 26 h 177"/>
                <a:gd name="T8" fmla="*/ 59 w 122"/>
                <a:gd name="T9" fmla="*/ 27 h 177"/>
                <a:gd name="T10" fmla="*/ 59 w 122"/>
                <a:gd name="T11" fmla="*/ 27 h 177"/>
                <a:gd name="T12" fmla="*/ 72 w 122"/>
                <a:gd name="T13" fmla="*/ 58 h 177"/>
                <a:gd name="T14" fmla="*/ 72 w 122"/>
                <a:gd name="T15" fmla="*/ 58 h 177"/>
                <a:gd name="T16" fmla="*/ 59 w 122"/>
                <a:gd name="T17" fmla="*/ 71 h 177"/>
                <a:gd name="T18" fmla="*/ 59 w 122"/>
                <a:gd name="T19" fmla="*/ 71 h 177"/>
                <a:gd name="T20" fmla="*/ 41 w 122"/>
                <a:gd name="T21" fmla="*/ 71 h 177"/>
                <a:gd name="T22" fmla="*/ 41 w 122"/>
                <a:gd name="T23" fmla="*/ 71 h 177"/>
                <a:gd name="T24" fmla="*/ 29 w 122"/>
                <a:gd name="T25" fmla="*/ 40 h 177"/>
                <a:gd name="T26" fmla="*/ 33 w 122"/>
                <a:gd name="T27" fmla="*/ 89 h 177"/>
                <a:gd name="T28" fmla="*/ 33 w 122"/>
                <a:gd name="T29" fmla="*/ 89 h 177"/>
                <a:gd name="T30" fmla="*/ 50 w 122"/>
                <a:gd name="T31" fmla="*/ 92 h 177"/>
                <a:gd name="T32" fmla="*/ 50 w 122"/>
                <a:gd name="T33" fmla="*/ 92 h 177"/>
                <a:gd name="T34" fmla="*/ 60 w 122"/>
                <a:gd name="T35" fmla="*/ 91 h 177"/>
                <a:gd name="T36" fmla="*/ 103 w 122"/>
                <a:gd name="T37" fmla="*/ 176 h 177"/>
                <a:gd name="T38" fmla="*/ 121 w 122"/>
                <a:gd name="T39" fmla="*/ 167 h 177"/>
                <a:gd name="T40" fmla="*/ 78 w 122"/>
                <a:gd name="T41" fmla="*/ 83 h 177"/>
                <a:gd name="T42" fmla="*/ 78 w 122"/>
                <a:gd name="T43" fmla="*/ 83 h 177"/>
                <a:gd name="T44" fmla="*/ 90 w 122"/>
                <a:gd name="T45" fmla="*/ 66 h 177"/>
                <a:gd name="T46" fmla="*/ 90 w 122"/>
                <a:gd name="T47" fmla="*/ 66 h 177"/>
                <a:gd name="T48" fmla="*/ 67 w 122"/>
                <a:gd name="T49" fmla="*/ 9 h 177"/>
                <a:gd name="T50" fmla="*/ 67 w 122"/>
                <a:gd name="T51" fmla="*/ 9 h 177"/>
                <a:gd name="T52" fmla="*/ 10 w 122"/>
                <a:gd name="T53" fmla="*/ 32 h 177"/>
                <a:gd name="T54" fmla="*/ 10 w 122"/>
                <a:gd name="T55" fmla="*/ 32 h 177"/>
                <a:gd name="T56" fmla="*/ 33 w 122"/>
                <a:gd name="T57" fmla="*/ 8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2" h="177">
                  <a:moveTo>
                    <a:pt x="29" y="40"/>
                  </a:moveTo>
                  <a:lnTo>
                    <a:pt x="29" y="40"/>
                  </a:lnTo>
                  <a:cubicBezTo>
                    <a:pt x="32" y="31"/>
                    <a:pt x="41" y="26"/>
                    <a:pt x="50" y="26"/>
                  </a:cubicBezTo>
                  <a:lnTo>
                    <a:pt x="50" y="26"/>
                  </a:lnTo>
                  <a:cubicBezTo>
                    <a:pt x="53" y="26"/>
                    <a:pt x="56" y="26"/>
                    <a:pt x="59" y="27"/>
                  </a:cubicBezTo>
                  <a:lnTo>
                    <a:pt x="59" y="27"/>
                  </a:lnTo>
                  <a:cubicBezTo>
                    <a:pt x="72" y="32"/>
                    <a:pt x="77" y="46"/>
                    <a:pt x="72" y="58"/>
                  </a:cubicBezTo>
                  <a:lnTo>
                    <a:pt x="72" y="58"/>
                  </a:lnTo>
                  <a:cubicBezTo>
                    <a:pt x="70" y="64"/>
                    <a:pt x="65" y="68"/>
                    <a:pt x="59" y="71"/>
                  </a:cubicBezTo>
                  <a:lnTo>
                    <a:pt x="59" y="71"/>
                  </a:lnTo>
                  <a:cubicBezTo>
                    <a:pt x="53" y="73"/>
                    <a:pt x="46" y="73"/>
                    <a:pt x="41" y="71"/>
                  </a:cubicBezTo>
                  <a:lnTo>
                    <a:pt x="41" y="71"/>
                  </a:lnTo>
                  <a:cubicBezTo>
                    <a:pt x="29" y="66"/>
                    <a:pt x="23" y="52"/>
                    <a:pt x="29" y="40"/>
                  </a:cubicBezTo>
                  <a:close/>
                  <a:moveTo>
                    <a:pt x="33" y="89"/>
                  </a:moveTo>
                  <a:lnTo>
                    <a:pt x="33" y="89"/>
                  </a:lnTo>
                  <a:cubicBezTo>
                    <a:pt x="38" y="91"/>
                    <a:pt x="45" y="92"/>
                    <a:pt x="50" y="92"/>
                  </a:cubicBezTo>
                  <a:lnTo>
                    <a:pt x="50" y="92"/>
                  </a:lnTo>
                  <a:cubicBezTo>
                    <a:pt x="53" y="92"/>
                    <a:pt x="57" y="92"/>
                    <a:pt x="60" y="91"/>
                  </a:cubicBezTo>
                  <a:lnTo>
                    <a:pt x="103" y="176"/>
                  </a:lnTo>
                  <a:lnTo>
                    <a:pt x="121" y="167"/>
                  </a:lnTo>
                  <a:lnTo>
                    <a:pt x="78" y="83"/>
                  </a:lnTo>
                  <a:lnTo>
                    <a:pt x="78" y="83"/>
                  </a:lnTo>
                  <a:cubicBezTo>
                    <a:pt x="83" y="78"/>
                    <a:pt x="87" y="73"/>
                    <a:pt x="90" y="66"/>
                  </a:cubicBezTo>
                  <a:lnTo>
                    <a:pt x="90" y="66"/>
                  </a:lnTo>
                  <a:cubicBezTo>
                    <a:pt x="100" y="44"/>
                    <a:pt x="89" y="18"/>
                    <a:pt x="67" y="9"/>
                  </a:cubicBezTo>
                  <a:lnTo>
                    <a:pt x="67" y="9"/>
                  </a:lnTo>
                  <a:cubicBezTo>
                    <a:pt x="45" y="0"/>
                    <a:pt x="20" y="10"/>
                    <a:pt x="10" y="32"/>
                  </a:cubicBezTo>
                  <a:lnTo>
                    <a:pt x="10" y="32"/>
                  </a:lnTo>
                  <a:cubicBezTo>
                    <a:pt x="0" y="54"/>
                    <a:pt x="11" y="79"/>
                    <a:pt x="33" y="89"/>
                  </a:cubicBezTo>
                  <a:close/>
                </a:path>
              </a:pathLst>
            </a:custGeom>
            <a:solidFill>
              <a:schemeClr val="bg1"/>
            </a:solidFill>
            <a:ln>
              <a:noFill/>
            </a:ln>
            <a:effectLst/>
          </p:spPr>
          <p:txBody>
            <a:bodyPr wrap="none" anchor="ctr"/>
            <a:lstStyle/>
            <a:p>
              <a:endParaRPr lang="en-US" dirty="0">
                <a:latin typeface="Poppins" pitchFamily="2" charset="77"/>
              </a:endParaRPr>
            </a:p>
          </p:txBody>
        </p:sp>
      </p:grpSp>
      <p:sp>
        <p:nvSpPr>
          <p:cNvPr id="4" name="TextBox 3">
            <a:extLst>
              <a:ext uri="{FF2B5EF4-FFF2-40B4-BE49-F238E27FC236}">
                <a16:creationId xmlns:a16="http://schemas.microsoft.com/office/drawing/2014/main" id="{103823FB-A076-A743-B409-136DAF8788E0}"/>
              </a:ext>
            </a:extLst>
          </p:cNvPr>
          <p:cNvSpPr txBox="1"/>
          <p:nvPr/>
        </p:nvSpPr>
        <p:spPr>
          <a:xfrm>
            <a:off x="762001" y="329579"/>
            <a:ext cx="10668000" cy="661720"/>
          </a:xfrm>
          <a:prstGeom prst="rect">
            <a:avLst/>
          </a:prstGeom>
          <a:noFill/>
        </p:spPr>
        <p:txBody>
          <a:bodyPr wrap="square" rtlCol="0" anchor="b">
            <a:spAutoFit/>
          </a:bodyPr>
          <a:lstStyle/>
          <a:p>
            <a:pPr algn="ctr"/>
            <a:r>
              <a:rPr lang="en-US" sz="3700" b="1" spc="-290" dirty="0">
                <a:solidFill>
                  <a:schemeClr val="accent2"/>
                </a:solidFill>
                <a:latin typeface="Montserrat ExtraBold" pitchFamily="2" charset="77"/>
                <a:cs typeface="Poppins" panose="00000500000000000000" pitchFamily="2" charset="0"/>
              </a:rPr>
              <a:t>CRYPTOCURRENCY </a:t>
            </a:r>
            <a:r>
              <a:rPr lang="en-US" sz="3700" b="1" spc="-290" dirty="0">
                <a:solidFill>
                  <a:schemeClr val="accent5"/>
                </a:solidFill>
                <a:latin typeface="Montserrat ExtraBold" pitchFamily="2" charset="77"/>
                <a:cs typeface="Poppins" panose="00000500000000000000" pitchFamily="2" charset="0"/>
              </a:rPr>
              <a:t>SLIDE</a:t>
            </a:r>
          </a:p>
        </p:txBody>
      </p:sp>
      <p:sp>
        <p:nvSpPr>
          <p:cNvPr id="5" name="TextBox 4">
            <a:extLst>
              <a:ext uri="{FF2B5EF4-FFF2-40B4-BE49-F238E27FC236}">
                <a16:creationId xmlns:a16="http://schemas.microsoft.com/office/drawing/2014/main" id="{435013F9-259D-0648-8869-EDB70FF6B64A}"/>
              </a:ext>
            </a:extLst>
          </p:cNvPr>
          <p:cNvSpPr txBox="1"/>
          <p:nvPr/>
        </p:nvSpPr>
        <p:spPr>
          <a:xfrm>
            <a:off x="762001" y="947744"/>
            <a:ext cx="10667999" cy="323165"/>
          </a:xfrm>
          <a:prstGeom prst="rect">
            <a:avLst/>
          </a:prstGeom>
          <a:noFill/>
        </p:spPr>
        <p:txBody>
          <a:bodyPr wrap="square" rtlCol="0">
            <a:spAutoFit/>
          </a:bodyPr>
          <a:lstStyle/>
          <a:p>
            <a:pPr algn="ctr"/>
            <a:r>
              <a:rPr lang="en-US" sz="1500" spc="-60" dirty="0">
                <a:latin typeface="Poppins" pitchFamily="2" charset="77"/>
                <a:cs typeface="Poppins" pitchFamily="2" charset="77"/>
              </a:rPr>
              <a:t>Make a big impact with our professional slides and charts</a:t>
            </a:r>
          </a:p>
        </p:txBody>
      </p:sp>
      <p:sp>
        <p:nvSpPr>
          <p:cNvPr id="8" name="TextBox 7">
            <a:extLst>
              <a:ext uri="{FF2B5EF4-FFF2-40B4-BE49-F238E27FC236}">
                <a16:creationId xmlns:a16="http://schemas.microsoft.com/office/drawing/2014/main" id="{D2B18B7E-7340-7942-959A-E0E679944B98}"/>
              </a:ext>
            </a:extLst>
          </p:cNvPr>
          <p:cNvSpPr txBox="1"/>
          <p:nvPr/>
        </p:nvSpPr>
        <p:spPr>
          <a:xfrm>
            <a:off x="944105" y="5510863"/>
            <a:ext cx="2411886" cy="353943"/>
          </a:xfrm>
          <a:prstGeom prst="rect">
            <a:avLst/>
          </a:prstGeom>
          <a:noFill/>
        </p:spPr>
        <p:txBody>
          <a:bodyPr wrap="square" rtlCol="0" anchor="b">
            <a:spAutoFit/>
          </a:bodyPr>
          <a:lstStyle/>
          <a:p>
            <a:pPr algn="ctr"/>
            <a:r>
              <a:rPr lang="en-US" sz="1700" b="1" spc="-15" dirty="0">
                <a:solidFill>
                  <a:schemeClr val="tx2"/>
                </a:solidFill>
                <a:latin typeface="Poppins" pitchFamily="2" charset="77"/>
                <a:cs typeface="Poppins" pitchFamily="2" charset="77"/>
              </a:rPr>
              <a:t>TITLE 01</a:t>
            </a:r>
          </a:p>
        </p:txBody>
      </p:sp>
      <p:sp>
        <p:nvSpPr>
          <p:cNvPr id="9" name="TextBox 8">
            <a:extLst>
              <a:ext uri="{FF2B5EF4-FFF2-40B4-BE49-F238E27FC236}">
                <a16:creationId xmlns:a16="http://schemas.microsoft.com/office/drawing/2014/main" id="{4D51DED9-DF0C-A445-B683-441DD9211138}"/>
              </a:ext>
            </a:extLst>
          </p:cNvPr>
          <p:cNvSpPr txBox="1"/>
          <p:nvPr/>
        </p:nvSpPr>
        <p:spPr>
          <a:xfrm>
            <a:off x="944105" y="5886194"/>
            <a:ext cx="2411887" cy="773289"/>
          </a:xfrm>
          <a:prstGeom prst="rect">
            <a:avLst/>
          </a:prstGeom>
          <a:noFill/>
        </p:spPr>
        <p:txBody>
          <a:bodyPr wrap="square" rtlCol="0">
            <a:spAutoFit/>
          </a:bodyPr>
          <a:lstStyle/>
          <a:p>
            <a:pPr algn="ctr">
              <a:lnSpc>
                <a:spcPts val="1800"/>
              </a:lnSpc>
            </a:pPr>
            <a:r>
              <a:rPr lang="en-US" sz="1200" spc="-10" dirty="0">
                <a:latin typeface="Poppins" pitchFamily="2" charset="77"/>
                <a:cs typeface="Poppins" pitchFamily="2" charset="77"/>
              </a:rPr>
              <a:t>Make a big impact with our professional slides and charts.</a:t>
            </a:r>
          </a:p>
        </p:txBody>
      </p:sp>
      <p:sp>
        <p:nvSpPr>
          <p:cNvPr id="10" name="TextBox 9">
            <a:extLst>
              <a:ext uri="{FF2B5EF4-FFF2-40B4-BE49-F238E27FC236}">
                <a16:creationId xmlns:a16="http://schemas.microsoft.com/office/drawing/2014/main" id="{FCA07DBE-CCBE-784D-AFBB-72552BAA0E03}"/>
              </a:ext>
            </a:extLst>
          </p:cNvPr>
          <p:cNvSpPr txBox="1"/>
          <p:nvPr/>
        </p:nvSpPr>
        <p:spPr>
          <a:xfrm>
            <a:off x="3658993" y="2975875"/>
            <a:ext cx="2411886" cy="353943"/>
          </a:xfrm>
          <a:prstGeom prst="rect">
            <a:avLst/>
          </a:prstGeom>
          <a:noFill/>
        </p:spPr>
        <p:txBody>
          <a:bodyPr wrap="square" rtlCol="0" anchor="b">
            <a:spAutoFit/>
          </a:bodyPr>
          <a:lstStyle/>
          <a:p>
            <a:pPr algn="ctr"/>
            <a:r>
              <a:rPr lang="en-US" sz="1700" b="1" spc="-15" dirty="0">
                <a:solidFill>
                  <a:schemeClr val="tx2"/>
                </a:solidFill>
                <a:latin typeface="Poppins" pitchFamily="2" charset="77"/>
                <a:cs typeface="Poppins" pitchFamily="2" charset="77"/>
              </a:rPr>
              <a:t>TITLE 02</a:t>
            </a:r>
          </a:p>
        </p:txBody>
      </p:sp>
      <p:sp>
        <p:nvSpPr>
          <p:cNvPr id="11" name="TextBox 10">
            <a:extLst>
              <a:ext uri="{FF2B5EF4-FFF2-40B4-BE49-F238E27FC236}">
                <a16:creationId xmlns:a16="http://schemas.microsoft.com/office/drawing/2014/main" id="{CA8678DC-1514-5144-A150-F6C14F71C5B4}"/>
              </a:ext>
            </a:extLst>
          </p:cNvPr>
          <p:cNvSpPr txBox="1"/>
          <p:nvPr/>
        </p:nvSpPr>
        <p:spPr>
          <a:xfrm>
            <a:off x="3658993" y="3351206"/>
            <a:ext cx="2411887" cy="773289"/>
          </a:xfrm>
          <a:prstGeom prst="rect">
            <a:avLst/>
          </a:prstGeom>
          <a:noFill/>
        </p:spPr>
        <p:txBody>
          <a:bodyPr wrap="square" rtlCol="0">
            <a:spAutoFit/>
          </a:bodyPr>
          <a:lstStyle/>
          <a:p>
            <a:pPr algn="ctr">
              <a:lnSpc>
                <a:spcPts val="1800"/>
              </a:lnSpc>
            </a:pPr>
            <a:r>
              <a:rPr lang="en-US" sz="1200" spc="-10" dirty="0">
                <a:latin typeface="Poppins" pitchFamily="2" charset="77"/>
                <a:cs typeface="Poppins" pitchFamily="2" charset="77"/>
              </a:rPr>
              <a:t>Make a big impact with our professional slides and charts.</a:t>
            </a:r>
          </a:p>
        </p:txBody>
      </p:sp>
      <p:sp>
        <p:nvSpPr>
          <p:cNvPr id="12" name="TextBox 11">
            <a:extLst>
              <a:ext uri="{FF2B5EF4-FFF2-40B4-BE49-F238E27FC236}">
                <a16:creationId xmlns:a16="http://schemas.microsoft.com/office/drawing/2014/main" id="{E2075986-048D-4349-89CD-7E2E89EDD8FA}"/>
              </a:ext>
            </a:extLst>
          </p:cNvPr>
          <p:cNvSpPr txBox="1"/>
          <p:nvPr/>
        </p:nvSpPr>
        <p:spPr>
          <a:xfrm>
            <a:off x="6378993" y="5510863"/>
            <a:ext cx="2411886" cy="353943"/>
          </a:xfrm>
          <a:prstGeom prst="rect">
            <a:avLst/>
          </a:prstGeom>
          <a:noFill/>
        </p:spPr>
        <p:txBody>
          <a:bodyPr wrap="square" rtlCol="0" anchor="b">
            <a:spAutoFit/>
          </a:bodyPr>
          <a:lstStyle/>
          <a:p>
            <a:pPr algn="ctr"/>
            <a:r>
              <a:rPr lang="en-US" sz="1700" b="1" spc="-15" dirty="0">
                <a:solidFill>
                  <a:schemeClr val="tx2"/>
                </a:solidFill>
                <a:latin typeface="Poppins" pitchFamily="2" charset="77"/>
                <a:cs typeface="Poppins" pitchFamily="2" charset="77"/>
              </a:rPr>
              <a:t>TITLE 03</a:t>
            </a:r>
          </a:p>
        </p:txBody>
      </p:sp>
      <p:sp>
        <p:nvSpPr>
          <p:cNvPr id="13" name="TextBox 12">
            <a:extLst>
              <a:ext uri="{FF2B5EF4-FFF2-40B4-BE49-F238E27FC236}">
                <a16:creationId xmlns:a16="http://schemas.microsoft.com/office/drawing/2014/main" id="{A1B907E6-6871-7747-BF7A-70E7DBA8F52D}"/>
              </a:ext>
            </a:extLst>
          </p:cNvPr>
          <p:cNvSpPr txBox="1"/>
          <p:nvPr/>
        </p:nvSpPr>
        <p:spPr>
          <a:xfrm>
            <a:off x="6378993" y="5886194"/>
            <a:ext cx="2411887" cy="773289"/>
          </a:xfrm>
          <a:prstGeom prst="rect">
            <a:avLst/>
          </a:prstGeom>
          <a:noFill/>
        </p:spPr>
        <p:txBody>
          <a:bodyPr wrap="square" rtlCol="0">
            <a:spAutoFit/>
          </a:bodyPr>
          <a:lstStyle/>
          <a:p>
            <a:pPr algn="ctr">
              <a:lnSpc>
                <a:spcPts val="1800"/>
              </a:lnSpc>
            </a:pPr>
            <a:r>
              <a:rPr lang="en-US" sz="1200" spc="-10" dirty="0">
                <a:latin typeface="Poppins" pitchFamily="2" charset="77"/>
                <a:cs typeface="Poppins" pitchFamily="2" charset="77"/>
              </a:rPr>
              <a:t>Make a big impact with our professional slides and charts.</a:t>
            </a:r>
          </a:p>
        </p:txBody>
      </p:sp>
      <p:sp>
        <p:nvSpPr>
          <p:cNvPr id="14" name="TextBox 13">
            <a:extLst>
              <a:ext uri="{FF2B5EF4-FFF2-40B4-BE49-F238E27FC236}">
                <a16:creationId xmlns:a16="http://schemas.microsoft.com/office/drawing/2014/main" id="{A3D53BEA-4933-F64E-933E-C4DB66D6C8FF}"/>
              </a:ext>
            </a:extLst>
          </p:cNvPr>
          <p:cNvSpPr txBox="1"/>
          <p:nvPr/>
        </p:nvSpPr>
        <p:spPr>
          <a:xfrm>
            <a:off x="9093882" y="2975875"/>
            <a:ext cx="2411886" cy="353943"/>
          </a:xfrm>
          <a:prstGeom prst="rect">
            <a:avLst/>
          </a:prstGeom>
          <a:noFill/>
        </p:spPr>
        <p:txBody>
          <a:bodyPr wrap="square" rtlCol="0" anchor="b">
            <a:spAutoFit/>
          </a:bodyPr>
          <a:lstStyle/>
          <a:p>
            <a:pPr algn="ctr"/>
            <a:r>
              <a:rPr lang="en-US" sz="1700" b="1" spc="-15" dirty="0">
                <a:solidFill>
                  <a:schemeClr val="tx2"/>
                </a:solidFill>
                <a:latin typeface="Poppins" pitchFamily="2" charset="77"/>
                <a:cs typeface="Poppins" pitchFamily="2" charset="77"/>
              </a:rPr>
              <a:t>TITLE 04</a:t>
            </a:r>
          </a:p>
        </p:txBody>
      </p:sp>
      <p:sp>
        <p:nvSpPr>
          <p:cNvPr id="15" name="TextBox 14">
            <a:extLst>
              <a:ext uri="{FF2B5EF4-FFF2-40B4-BE49-F238E27FC236}">
                <a16:creationId xmlns:a16="http://schemas.microsoft.com/office/drawing/2014/main" id="{1890683A-3416-F548-8CE8-50B4B98F1F87}"/>
              </a:ext>
            </a:extLst>
          </p:cNvPr>
          <p:cNvSpPr txBox="1"/>
          <p:nvPr/>
        </p:nvSpPr>
        <p:spPr>
          <a:xfrm>
            <a:off x="9093882" y="3351206"/>
            <a:ext cx="2411887" cy="773289"/>
          </a:xfrm>
          <a:prstGeom prst="rect">
            <a:avLst/>
          </a:prstGeom>
          <a:noFill/>
        </p:spPr>
        <p:txBody>
          <a:bodyPr wrap="square" rtlCol="0">
            <a:spAutoFit/>
          </a:bodyPr>
          <a:lstStyle/>
          <a:p>
            <a:pPr algn="ctr">
              <a:lnSpc>
                <a:spcPts val="1800"/>
              </a:lnSpc>
            </a:pPr>
            <a:r>
              <a:rPr lang="en-US" sz="1200" spc="-10" dirty="0">
                <a:latin typeface="Poppins" pitchFamily="2" charset="77"/>
                <a:cs typeface="Poppins" pitchFamily="2" charset="77"/>
              </a:rPr>
              <a:t>Make a big impact with our professional slides and charts.</a:t>
            </a:r>
          </a:p>
        </p:txBody>
      </p:sp>
    </p:spTree>
    <p:extLst>
      <p:ext uri="{BB962C8B-B14F-4D97-AF65-F5344CB8AC3E}">
        <p14:creationId xmlns:p14="http://schemas.microsoft.com/office/powerpoint/2010/main" val="2206777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ujer, Gente, Café, Retrato, Restaurante, Mesa, Joven">
            <a:extLst>
              <a:ext uri="{FF2B5EF4-FFF2-40B4-BE49-F238E27FC236}">
                <a16:creationId xmlns:a16="http://schemas.microsoft.com/office/drawing/2014/main" id="{6DE44A70-8F1E-3447-B23E-82FD59259D3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500" b="97656" l="10000" r="90000">
                        <a14:foregroundMark x1="57917" y1="9844" x2="62813" y2="5781"/>
                        <a14:foregroundMark x1="62813" y1="5781" x2="67500" y2="6250"/>
                        <a14:foregroundMark x1="67500" y1="6250" x2="70833" y2="11875"/>
                        <a14:foregroundMark x1="70833" y1="11875" x2="77292" y2="55000"/>
                        <a14:foregroundMark x1="61875" y1="2188" x2="56771" y2="2500"/>
                        <a14:foregroundMark x1="56771" y1="2500" x2="52604" y2="6875"/>
                        <a14:foregroundMark x1="52604" y1="6875" x2="51458" y2="23594"/>
                        <a14:foregroundMark x1="51458" y1="23594" x2="52188" y2="30938"/>
                        <a14:foregroundMark x1="52188" y1="30938" x2="57396" y2="41719"/>
                        <a14:foregroundMark x1="42083" y1="96719" x2="48333" y2="95469"/>
                        <a14:foregroundMark x1="48333" y1="95469" x2="53438" y2="92031"/>
                        <a14:foregroundMark x1="53438" y1="92031" x2="61042" y2="92656"/>
                        <a14:foregroundMark x1="61042" y1="92656" x2="80208" y2="87500"/>
                        <a14:foregroundMark x1="80208" y1="87500" x2="85104" y2="83750"/>
                        <a14:foregroundMark x1="76875" y1="97344" x2="66979" y2="97656"/>
                        <a14:foregroundMark x1="66979" y1="97656" x2="66146" y2="96719"/>
                      </a14:backgroundRemoval>
                    </a14:imgEffect>
                  </a14:imgLayer>
                </a14:imgProps>
              </a:ext>
              <a:ext uri="{28A0092B-C50C-407E-A947-70E740481C1C}">
                <a14:useLocalDpi xmlns:a14="http://schemas.microsoft.com/office/drawing/2010/main" val="0"/>
              </a:ext>
            </a:extLst>
          </a:blip>
          <a:srcRect l="30684"/>
          <a:stretch/>
        </p:blipFill>
        <p:spPr bwMode="auto">
          <a:xfrm flipH="1">
            <a:off x="-1013275" y="0"/>
            <a:ext cx="6442959" cy="6903614"/>
          </a:xfrm>
          <a:prstGeom prst="rect">
            <a:avLst/>
          </a:prstGeom>
          <a:noFill/>
          <a:effectLst>
            <a:outerShdw blurRad="418901" dist="136227" dir="16620000" sx="99308" sy="99308" algn="ctr" rotWithShape="0">
              <a:srgbClr val="000000">
                <a:alpha val="46000"/>
              </a:srgbClr>
            </a:outerShdw>
          </a:effectLst>
          <a:extLst>
            <a:ext uri="{909E8E84-426E-40DD-AFC4-6F175D3DCCD1}">
              <a14:hiddenFill xmlns:a14="http://schemas.microsoft.com/office/drawing/2010/main">
                <a:solidFill>
                  <a:srgbClr val="FFFFFF"/>
                </a:solidFill>
              </a14:hiddenFill>
            </a:ext>
          </a:extLst>
        </p:spPr>
      </p:pic>
      <p:sp>
        <p:nvSpPr>
          <p:cNvPr id="143" name="Freeform: Shape 142">
            <a:extLst>
              <a:ext uri="{FF2B5EF4-FFF2-40B4-BE49-F238E27FC236}">
                <a16:creationId xmlns:a16="http://schemas.microsoft.com/office/drawing/2014/main" id="{4AA07A71-311F-486C-8B8F-6113C6F0A088}"/>
              </a:ext>
            </a:extLst>
          </p:cNvPr>
          <p:cNvSpPr/>
          <p:nvPr/>
        </p:nvSpPr>
        <p:spPr>
          <a:xfrm>
            <a:off x="4309538" y="5849574"/>
            <a:ext cx="474024" cy="133923"/>
          </a:xfrm>
          <a:custGeom>
            <a:avLst/>
            <a:gdLst/>
            <a:ahLst/>
            <a:cxnLst>
              <a:cxn ang="3cd4">
                <a:pos x="hc" y="t"/>
              </a:cxn>
              <a:cxn ang="cd2">
                <a:pos x="l" y="vc"/>
              </a:cxn>
              <a:cxn ang="cd4">
                <a:pos x="hc" y="b"/>
              </a:cxn>
              <a:cxn ang="0">
                <a:pos x="r" y="vc"/>
              </a:cxn>
            </a:cxnLst>
            <a:rect l="l" t="t" r="r" b="b"/>
            <a:pathLst>
              <a:path w="762" h="216">
                <a:moveTo>
                  <a:pt x="762" y="108"/>
                </a:moveTo>
                <a:cubicBezTo>
                  <a:pt x="762" y="168"/>
                  <a:pt x="591" y="216"/>
                  <a:pt x="381" y="216"/>
                </a:cubicBezTo>
                <a:cubicBezTo>
                  <a:pt x="170" y="216"/>
                  <a:pt x="0" y="168"/>
                  <a:pt x="0" y="108"/>
                </a:cubicBezTo>
                <a:cubicBezTo>
                  <a:pt x="0" y="48"/>
                  <a:pt x="170" y="0"/>
                  <a:pt x="381" y="0"/>
                </a:cubicBezTo>
                <a:cubicBezTo>
                  <a:pt x="591" y="0"/>
                  <a:pt x="762" y="48"/>
                  <a:pt x="762" y="108"/>
                </a:cubicBezTo>
                <a:close/>
              </a:path>
            </a:pathLst>
          </a:custGeom>
          <a:solidFill>
            <a:schemeClr val="accent2">
              <a:alpha val="30000"/>
            </a:schemeClr>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144" name="Freeform: Shape 143">
            <a:extLst>
              <a:ext uri="{FF2B5EF4-FFF2-40B4-BE49-F238E27FC236}">
                <a16:creationId xmlns:a16="http://schemas.microsoft.com/office/drawing/2014/main" id="{3A358B57-A55B-41AA-88F8-D725F2635B66}"/>
              </a:ext>
            </a:extLst>
          </p:cNvPr>
          <p:cNvSpPr/>
          <p:nvPr/>
        </p:nvSpPr>
        <p:spPr>
          <a:xfrm>
            <a:off x="3413191" y="5705685"/>
            <a:ext cx="731903" cy="151364"/>
          </a:xfrm>
          <a:custGeom>
            <a:avLst/>
            <a:gdLst/>
            <a:ahLst/>
            <a:cxnLst>
              <a:cxn ang="3cd4">
                <a:pos x="hc" y="t"/>
              </a:cxn>
              <a:cxn ang="cd2">
                <a:pos x="l" y="vc"/>
              </a:cxn>
              <a:cxn ang="cd4">
                <a:pos x="hc" y="b"/>
              </a:cxn>
              <a:cxn ang="0">
                <a:pos x="r" y="vc"/>
              </a:cxn>
            </a:cxnLst>
            <a:rect l="l" t="t" r="r" b="b"/>
            <a:pathLst>
              <a:path w="1176" h="244">
                <a:moveTo>
                  <a:pt x="1176" y="122"/>
                </a:moveTo>
                <a:cubicBezTo>
                  <a:pt x="1176" y="189"/>
                  <a:pt x="912" y="244"/>
                  <a:pt x="587" y="244"/>
                </a:cubicBezTo>
                <a:cubicBezTo>
                  <a:pt x="263" y="244"/>
                  <a:pt x="0" y="189"/>
                  <a:pt x="0" y="122"/>
                </a:cubicBezTo>
                <a:cubicBezTo>
                  <a:pt x="0" y="54"/>
                  <a:pt x="263" y="0"/>
                  <a:pt x="587" y="0"/>
                </a:cubicBezTo>
                <a:cubicBezTo>
                  <a:pt x="912" y="0"/>
                  <a:pt x="1176" y="54"/>
                  <a:pt x="1176" y="122"/>
                </a:cubicBezTo>
                <a:close/>
              </a:path>
            </a:pathLst>
          </a:custGeom>
          <a:solidFill>
            <a:schemeClr val="accent2">
              <a:alpha val="30000"/>
            </a:schemeClr>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grpSp>
        <p:nvGrpSpPr>
          <p:cNvPr id="333" name="Group 332">
            <a:extLst>
              <a:ext uri="{FF2B5EF4-FFF2-40B4-BE49-F238E27FC236}">
                <a16:creationId xmlns:a16="http://schemas.microsoft.com/office/drawing/2014/main" id="{5E84CB1A-2E4F-416B-925A-CF1F6171FC69}"/>
              </a:ext>
            </a:extLst>
          </p:cNvPr>
          <p:cNvGrpSpPr/>
          <p:nvPr/>
        </p:nvGrpSpPr>
        <p:grpSpPr>
          <a:xfrm>
            <a:off x="3605666" y="2309034"/>
            <a:ext cx="1765910" cy="1610809"/>
            <a:chOff x="7208156" y="4618067"/>
            <a:chExt cx="3531820" cy="3221617"/>
          </a:xfrm>
        </p:grpSpPr>
        <p:sp>
          <p:nvSpPr>
            <p:cNvPr id="168" name="Freeform: Shape 167">
              <a:extLst>
                <a:ext uri="{FF2B5EF4-FFF2-40B4-BE49-F238E27FC236}">
                  <a16:creationId xmlns:a16="http://schemas.microsoft.com/office/drawing/2014/main" id="{C5CC0D07-8FD8-47E3-BA66-A61A1AC3C67B}"/>
                </a:ext>
              </a:extLst>
            </p:cNvPr>
            <p:cNvSpPr/>
            <p:nvPr/>
          </p:nvSpPr>
          <p:spPr>
            <a:xfrm>
              <a:off x="8820211" y="4618067"/>
              <a:ext cx="1919765" cy="3221617"/>
            </a:xfrm>
            <a:custGeom>
              <a:avLst/>
              <a:gdLst/>
              <a:ahLst/>
              <a:cxnLst>
                <a:cxn ang="3cd4">
                  <a:pos x="hc" y="t"/>
                </a:cxn>
                <a:cxn ang="cd2">
                  <a:pos x="l" y="vc"/>
                </a:cxn>
                <a:cxn ang="cd4">
                  <a:pos x="hc" y="b"/>
                </a:cxn>
                <a:cxn ang="0">
                  <a:pos x="r" y="vc"/>
                </a:cxn>
              </a:cxnLst>
              <a:rect l="l" t="t" r="r" b="b"/>
              <a:pathLst>
                <a:path w="1542" h="2587">
                  <a:moveTo>
                    <a:pt x="1172" y="371"/>
                  </a:moveTo>
                  <a:cubicBezTo>
                    <a:pt x="920" y="119"/>
                    <a:pt x="588" y="-4"/>
                    <a:pt x="255" y="0"/>
                  </a:cubicBezTo>
                  <a:lnTo>
                    <a:pt x="0" y="0"/>
                  </a:lnTo>
                  <a:lnTo>
                    <a:pt x="0" y="29"/>
                  </a:lnTo>
                  <a:lnTo>
                    <a:pt x="0" y="2568"/>
                  </a:lnTo>
                  <a:lnTo>
                    <a:pt x="0" y="2587"/>
                  </a:lnTo>
                  <a:lnTo>
                    <a:pt x="255" y="2587"/>
                  </a:lnTo>
                  <a:cubicBezTo>
                    <a:pt x="580" y="2579"/>
                    <a:pt x="904" y="2450"/>
                    <a:pt x="1154" y="2200"/>
                  </a:cubicBezTo>
                  <a:cubicBezTo>
                    <a:pt x="1664" y="1689"/>
                    <a:pt x="1672" y="870"/>
                    <a:pt x="1172" y="371"/>
                  </a:cubicBezTo>
                  <a:close/>
                </a:path>
              </a:pathLst>
            </a:custGeom>
            <a:solidFill>
              <a:srgbClr val="E6AB0B"/>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169" name="Freeform: Shape 168">
              <a:extLst>
                <a:ext uri="{FF2B5EF4-FFF2-40B4-BE49-F238E27FC236}">
                  <a16:creationId xmlns:a16="http://schemas.microsoft.com/office/drawing/2014/main" id="{10A2E037-8043-431A-AD76-5082E3A17A4E}"/>
                </a:ext>
              </a:extLst>
            </p:cNvPr>
            <p:cNvSpPr/>
            <p:nvPr/>
          </p:nvSpPr>
          <p:spPr>
            <a:xfrm>
              <a:off x="7208156" y="4618067"/>
              <a:ext cx="3221617" cy="3221617"/>
            </a:xfrm>
            <a:custGeom>
              <a:avLst/>
              <a:gdLst/>
              <a:ahLst/>
              <a:cxnLst>
                <a:cxn ang="3cd4">
                  <a:pos x="hc" y="t"/>
                </a:cxn>
                <a:cxn ang="cd2">
                  <a:pos x="l" y="vc"/>
                </a:cxn>
                <a:cxn ang="cd4">
                  <a:pos x="hc" y="b"/>
                </a:cxn>
                <a:cxn ang="0">
                  <a:pos x="r" y="vc"/>
                </a:cxn>
              </a:cxnLst>
              <a:rect l="l" t="t" r="r" b="b"/>
              <a:pathLst>
                <a:path w="2587" h="2587">
                  <a:moveTo>
                    <a:pt x="2199" y="2199"/>
                  </a:moveTo>
                  <a:cubicBezTo>
                    <a:pt x="1689" y="2709"/>
                    <a:pt x="870" y="2716"/>
                    <a:pt x="370" y="2216"/>
                  </a:cubicBezTo>
                  <a:cubicBezTo>
                    <a:pt x="-130" y="1717"/>
                    <a:pt x="-123" y="898"/>
                    <a:pt x="387" y="388"/>
                  </a:cubicBezTo>
                  <a:cubicBezTo>
                    <a:pt x="898" y="-122"/>
                    <a:pt x="1717" y="-130"/>
                    <a:pt x="2217" y="371"/>
                  </a:cubicBezTo>
                  <a:cubicBezTo>
                    <a:pt x="2717" y="870"/>
                    <a:pt x="2709" y="1689"/>
                    <a:pt x="2199" y="2199"/>
                  </a:cubicBezTo>
                  <a:close/>
                </a:path>
              </a:pathLst>
            </a:custGeom>
            <a:solidFill>
              <a:srgbClr val="FFBF00"/>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170" name="Freeform: Shape 169">
              <a:extLst>
                <a:ext uri="{FF2B5EF4-FFF2-40B4-BE49-F238E27FC236}">
                  <a16:creationId xmlns:a16="http://schemas.microsoft.com/office/drawing/2014/main" id="{E7BAF711-3A93-44FB-8B7B-A13D8D298A4E}"/>
                </a:ext>
              </a:extLst>
            </p:cNvPr>
            <p:cNvSpPr/>
            <p:nvPr/>
          </p:nvSpPr>
          <p:spPr>
            <a:xfrm>
              <a:off x="8140008" y="5216047"/>
              <a:ext cx="1360405" cy="2025657"/>
            </a:xfrm>
            <a:custGeom>
              <a:avLst/>
              <a:gdLst/>
              <a:ahLst/>
              <a:cxnLst>
                <a:cxn ang="3cd4">
                  <a:pos x="hc" y="t"/>
                </a:cxn>
                <a:cxn ang="cd2">
                  <a:pos x="l" y="vc"/>
                </a:cxn>
                <a:cxn ang="cd4">
                  <a:pos x="hc" y="b"/>
                </a:cxn>
                <a:cxn ang="0">
                  <a:pos x="r" y="vc"/>
                </a:cxn>
              </a:cxnLst>
              <a:rect l="l" t="t" r="r" b="b"/>
              <a:pathLst>
                <a:path w="1093" h="1627">
                  <a:moveTo>
                    <a:pt x="505" y="23"/>
                  </a:moveTo>
                  <a:lnTo>
                    <a:pt x="256" y="405"/>
                  </a:lnTo>
                  <a:lnTo>
                    <a:pt x="8" y="787"/>
                  </a:lnTo>
                  <a:cubicBezTo>
                    <a:pt x="2" y="795"/>
                    <a:pt x="0" y="804"/>
                    <a:pt x="0" y="814"/>
                  </a:cubicBezTo>
                  <a:cubicBezTo>
                    <a:pt x="0" y="823"/>
                    <a:pt x="2" y="833"/>
                    <a:pt x="8" y="841"/>
                  </a:cubicBezTo>
                  <a:lnTo>
                    <a:pt x="256" y="1223"/>
                  </a:lnTo>
                  <a:lnTo>
                    <a:pt x="505" y="1605"/>
                  </a:lnTo>
                  <a:cubicBezTo>
                    <a:pt x="514" y="1620"/>
                    <a:pt x="530" y="1627"/>
                    <a:pt x="546" y="1627"/>
                  </a:cubicBezTo>
                  <a:cubicBezTo>
                    <a:pt x="563" y="1627"/>
                    <a:pt x="578" y="1620"/>
                    <a:pt x="588" y="1605"/>
                  </a:cubicBezTo>
                  <a:lnTo>
                    <a:pt x="837" y="1223"/>
                  </a:lnTo>
                  <a:lnTo>
                    <a:pt x="1085" y="841"/>
                  </a:lnTo>
                  <a:cubicBezTo>
                    <a:pt x="1090" y="833"/>
                    <a:pt x="1093" y="823"/>
                    <a:pt x="1093" y="814"/>
                  </a:cubicBezTo>
                  <a:cubicBezTo>
                    <a:pt x="1093" y="804"/>
                    <a:pt x="1090" y="795"/>
                    <a:pt x="1085" y="787"/>
                  </a:cubicBezTo>
                  <a:lnTo>
                    <a:pt x="837" y="405"/>
                  </a:lnTo>
                  <a:lnTo>
                    <a:pt x="588" y="23"/>
                  </a:lnTo>
                  <a:cubicBezTo>
                    <a:pt x="578" y="8"/>
                    <a:pt x="563" y="0"/>
                    <a:pt x="546" y="0"/>
                  </a:cubicBezTo>
                  <a:cubicBezTo>
                    <a:pt x="530" y="0"/>
                    <a:pt x="514" y="8"/>
                    <a:pt x="505" y="23"/>
                  </a:cubicBezTo>
                  <a:close/>
                </a:path>
              </a:pathLst>
            </a:custGeom>
            <a:solidFill>
              <a:srgbClr val="E6AB0B"/>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171" name="Freeform: Shape 170">
              <a:extLst>
                <a:ext uri="{FF2B5EF4-FFF2-40B4-BE49-F238E27FC236}">
                  <a16:creationId xmlns:a16="http://schemas.microsoft.com/office/drawing/2014/main" id="{908D5028-8DE1-4CBD-9DC6-AD89FE8CB3C8}"/>
                </a:ext>
              </a:extLst>
            </p:cNvPr>
            <p:cNvSpPr/>
            <p:nvPr/>
          </p:nvSpPr>
          <p:spPr>
            <a:xfrm>
              <a:off x="8138762" y="6056956"/>
              <a:ext cx="1360405" cy="1184748"/>
            </a:xfrm>
            <a:custGeom>
              <a:avLst/>
              <a:gdLst/>
              <a:ahLst/>
              <a:cxnLst>
                <a:cxn ang="3cd4">
                  <a:pos x="hc" y="t"/>
                </a:cxn>
                <a:cxn ang="cd2">
                  <a:pos x="l" y="vc"/>
                </a:cxn>
                <a:cxn ang="cd4">
                  <a:pos x="hc" y="b"/>
                </a:cxn>
                <a:cxn ang="0">
                  <a:pos x="r" y="vc"/>
                </a:cxn>
              </a:cxnLst>
              <a:rect l="l" t="t" r="r" b="b"/>
              <a:pathLst>
                <a:path w="1093" h="952">
                  <a:moveTo>
                    <a:pt x="546" y="0"/>
                  </a:moveTo>
                  <a:lnTo>
                    <a:pt x="273" y="68"/>
                  </a:lnTo>
                  <a:lnTo>
                    <a:pt x="0" y="136"/>
                  </a:lnTo>
                  <a:cubicBezTo>
                    <a:pt x="-1" y="141"/>
                    <a:pt x="0" y="147"/>
                    <a:pt x="1" y="152"/>
                  </a:cubicBezTo>
                  <a:cubicBezTo>
                    <a:pt x="3" y="157"/>
                    <a:pt x="5" y="161"/>
                    <a:pt x="8" y="166"/>
                  </a:cubicBezTo>
                  <a:lnTo>
                    <a:pt x="256" y="548"/>
                  </a:lnTo>
                  <a:lnTo>
                    <a:pt x="505" y="930"/>
                  </a:lnTo>
                  <a:cubicBezTo>
                    <a:pt x="514" y="945"/>
                    <a:pt x="530" y="952"/>
                    <a:pt x="546" y="952"/>
                  </a:cubicBezTo>
                  <a:cubicBezTo>
                    <a:pt x="563" y="952"/>
                    <a:pt x="578" y="945"/>
                    <a:pt x="588" y="930"/>
                  </a:cubicBezTo>
                  <a:lnTo>
                    <a:pt x="837" y="548"/>
                  </a:lnTo>
                  <a:lnTo>
                    <a:pt x="1085" y="166"/>
                  </a:lnTo>
                  <a:cubicBezTo>
                    <a:pt x="1088" y="161"/>
                    <a:pt x="1090" y="157"/>
                    <a:pt x="1091" y="152"/>
                  </a:cubicBezTo>
                  <a:cubicBezTo>
                    <a:pt x="1092" y="147"/>
                    <a:pt x="1093" y="141"/>
                    <a:pt x="1093" y="136"/>
                  </a:cubicBezTo>
                  <a:lnTo>
                    <a:pt x="819" y="68"/>
                  </a:lnTo>
                  <a:close/>
                </a:path>
              </a:pathLst>
            </a:custGeom>
            <a:solidFill>
              <a:srgbClr val="000000">
                <a:alpha val="10000"/>
              </a:srgbClr>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172" name="Freeform: Shape 171">
              <a:extLst>
                <a:ext uri="{FF2B5EF4-FFF2-40B4-BE49-F238E27FC236}">
                  <a16:creationId xmlns:a16="http://schemas.microsoft.com/office/drawing/2014/main" id="{97D611D4-3809-4453-AFD2-1D483EE1F759}"/>
                </a:ext>
              </a:extLst>
            </p:cNvPr>
            <p:cNvSpPr/>
            <p:nvPr/>
          </p:nvSpPr>
          <p:spPr>
            <a:xfrm>
              <a:off x="8138762" y="5216047"/>
              <a:ext cx="678956" cy="2025657"/>
            </a:xfrm>
            <a:custGeom>
              <a:avLst/>
              <a:gdLst/>
              <a:ahLst/>
              <a:cxnLst>
                <a:cxn ang="3cd4">
                  <a:pos x="hc" y="t"/>
                </a:cxn>
                <a:cxn ang="cd2">
                  <a:pos x="l" y="vc"/>
                </a:cxn>
                <a:cxn ang="cd4">
                  <a:pos x="hc" y="b"/>
                </a:cxn>
                <a:cxn ang="0">
                  <a:pos x="r" y="vc"/>
                </a:cxn>
              </a:cxnLst>
              <a:rect l="l" t="t" r="r" b="b"/>
              <a:pathLst>
                <a:path w="546" h="1627">
                  <a:moveTo>
                    <a:pt x="505" y="23"/>
                  </a:moveTo>
                  <a:lnTo>
                    <a:pt x="8" y="787"/>
                  </a:lnTo>
                  <a:cubicBezTo>
                    <a:pt x="-3" y="803"/>
                    <a:pt x="-3" y="824"/>
                    <a:pt x="8" y="841"/>
                  </a:cubicBezTo>
                  <a:lnTo>
                    <a:pt x="505" y="1605"/>
                  </a:lnTo>
                  <a:cubicBezTo>
                    <a:pt x="514" y="1620"/>
                    <a:pt x="530" y="1627"/>
                    <a:pt x="546" y="1627"/>
                  </a:cubicBezTo>
                  <a:lnTo>
                    <a:pt x="546" y="0"/>
                  </a:lnTo>
                  <a:cubicBezTo>
                    <a:pt x="530" y="0"/>
                    <a:pt x="514" y="8"/>
                    <a:pt x="505" y="23"/>
                  </a:cubicBezTo>
                  <a:close/>
                </a:path>
              </a:pathLst>
            </a:custGeom>
            <a:solidFill>
              <a:srgbClr val="000000">
                <a:alpha val="10000"/>
              </a:srgbClr>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173" name="Freeform: Shape 172">
              <a:extLst>
                <a:ext uri="{FF2B5EF4-FFF2-40B4-BE49-F238E27FC236}">
                  <a16:creationId xmlns:a16="http://schemas.microsoft.com/office/drawing/2014/main" id="{B6A0E1A9-F1F0-49B8-A127-D8A029B8B023}"/>
                </a:ext>
              </a:extLst>
            </p:cNvPr>
            <p:cNvSpPr/>
            <p:nvPr/>
          </p:nvSpPr>
          <p:spPr>
            <a:xfrm>
              <a:off x="7691523" y="4618067"/>
              <a:ext cx="2739496" cy="2738250"/>
            </a:xfrm>
            <a:custGeom>
              <a:avLst/>
              <a:gdLst/>
              <a:ahLst/>
              <a:cxnLst>
                <a:cxn ang="3cd4">
                  <a:pos x="hc" y="t"/>
                </a:cxn>
                <a:cxn ang="cd2">
                  <a:pos x="l" y="vc"/>
                </a:cxn>
                <a:cxn ang="cd4">
                  <a:pos x="hc" y="b"/>
                </a:cxn>
                <a:cxn ang="0">
                  <a:pos x="r" y="vc"/>
                </a:cxn>
              </a:cxnLst>
              <a:rect l="l" t="t" r="r" b="b"/>
              <a:pathLst>
                <a:path w="2200" h="2199">
                  <a:moveTo>
                    <a:pt x="1830" y="371"/>
                  </a:moveTo>
                  <a:cubicBezTo>
                    <a:pt x="1330" y="-130"/>
                    <a:pt x="511" y="-122"/>
                    <a:pt x="0" y="388"/>
                  </a:cubicBezTo>
                  <a:lnTo>
                    <a:pt x="1812" y="2199"/>
                  </a:lnTo>
                  <a:cubicBezTo>
                    <a:pt x="2322" y="1689"/>
                    <a:pt x="2330" y="870"/>
                    <a:pt x="1830" y="371"/>
                  </a:cubicBezTo>
                  <a:close/>
                </a:path>
              </a:pathLst>
            </a:custGeom>
            <a:solidFill>
              <a:srgbClr val="FFFFFF">
                <a:alpha val="20000"/>
              </a:srgbClr>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grpSp>
      <p:grpSp>
        <p:nvGrpSpPr>
          <p:cNvPr id="334" name="Group 333">
            <a:extLst>
              <a:ext uri="{FF2B5EF4-FFF2-40B4-BE49-F238E27FC236}">
                <a16:creationId xmlns:a16="http://schemas.microsoft.com/office/drawing/2014/main" id="{ABA2FDBA-6E8D-4A4D-9649-F6BB6AEE5995}"/>
              </a:ext>
            </a:extLst>
          </p:cNvPr>
          <p:cNvGrpSpPr/>
          <p:nvPr/>
        </p:nvGrpSpPr>
        <p:grpSpPr>
          <a:xfrm>
            <a:off x="3358376" y="4077435"/>
            <a:ext cx="844647" cy="770521"/>
            <a:chOff x="6713577" y="8154869"/>
            <a:chExt cx="1689293" cy="1541041"/>
          </a:xfrm>
        </p:grpSpPr>
        <p:sp>
          <p:nvSpPr>
            <p:cNvPr id="174" name="Freeform: Shape 173">
              <a:extLst>
                <a:ext uri="{FF2B5EF4-FFF2-40B4-BE49-F238E27FC236}">
                  <a16:creationId xmlns:a16="http://schemas.microsoft.com/office/drawing/2014/main" id="{A95AFF02-B446-4DB6-936A-2EB6A6357BAA}"/>
                </a:ext>
              </a:extLst>
            </p:cNvPr>
            <p:cNvSpPr/>
            <p:nvPr/>
          </p:nvSpPr>
          <p:spPr>
            <a:xfrm>
              <a:off x="7484722" y="8154869"/>
              <a:ext cx="918148" cy="1539798"/>
            </a:xfrm>
            <a:custGeom>
              <a:avLst/>
              <a:gdLst/>
              <a:ahLst/>
              <a:cxnLst>
                <a:cxn ang="3cd4">
                  <a:pos x="hc" y="t"/>
                </a:cxn>
                <a:cxn ang="cd2">
                  <a:pos x="l" y="vc"/>
                </a:cxn>
                <a:cxn ang="cd4">
                  <a:pos x="hc" y="b"/>
                </a:cxn>
                <a:cxn ang="0">
                  <a:pos x="r" y="vc"/>
                </a:cxn>
              </a:cxnLst>
              <a:rect l="l" t="t" r="r" b="b"/>
              <a:pathLst>
                <a:path w="738" h="1237">
                  <a:moveTo>
                    <a:pt x="561" y="177"/>
                  </a:moveTo>
                  <a:cubicBezTo>
                    <a:pt x="441" y="57"/>
                    <a:pt x="281" y="-3"/>
                    <a:pt x="122" y="0"/>
                  </a:cubicBezTo>
                  <a:lnTo>
                    <a:pt x="0" y="0"/>
                  </a:lnTo>
                  <a:lnTo>
                    <a:pt x="0" y="14"/>
                  </a:lnTo>
                  <a:lnTo>
                    <a:pt x="0" y="1228"/>
                  </a:lnTo>
                  <a:lnTo>
                    <a:pt x="0" y="1237"/>
                  </a:lnTo>
                  <a:lnTo>
                    <a:pt x="122" y="1237"/>
                  </a:lnTo>
                  <a:cubicBezTo>
                    <a:pt x="278" y="1233"/>
                    <a:pt x="432" y="1172"/>
                    <a:pt x="552" y="1052"/>
                  </a:cubicBezTo>
                  <a:cubicBezTo>
                    <a:pt x="796" y="808"/>
                    <a:pt x="800" y="416"/>
                    <a:pt x="561" y="177"/>
                  </a:cubicBezTo>
                  <a:close/>
                </a:path>
              </a:pathLst>
            </a:custGeom>
            <a:solidFill>
              <a:srgbClr val="E6AB0B"/>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175" name="Freeform: Shape 174">
              <a:extLst>
                <a:ext uri="{FF2B5EF4-FFF2-40B4-BE49-F238E27FC236}">
                  <a16:creationId xmlns:a16="http://schemas.microsoft.com/office/drawing/2014/main" id="{23A21192-EBE9-46C9-B38A-17D42614B05E}"/>
                </a:ext>
              </a:extLst>
            </p:cNvPr>
            <p:cNvSpPr/>
            <p:nvPr/>
          </p:nvSpPr>
          <p:spPr>
            <a:xfrm>
              <a:off x="6713577" y="8154869"/>
              <a:ext cx="1541041" cy="1541041"/>
            </a:xfrm>
            <a:custGeom>
              <a:avLst/>
              <a:gdLst/>
              <a:ahLst/>
              <a:cxnLst>
                <a:cxn ang="3cd4">
                  <a:pos x="hc" y="t"/>
                </a:cxn>
                <a:cxn ang="cd2">
                  <a:pos x="l" y="vc"/>
                </a:cxn>
                <a:cxn ang="cd4">
                  <a:pos x="hc" y="b"/>
                </a:cxn>
                <a:cxn ang="0">
                  <a:pos x="r" y="vc"/>
                </a:cxn>
              </a:cxnLst>
              <a:rect l="l" t="t" r="r" b="b"/>
              <a:pathLst>
                <a:path w="1238" h="1238">
                  <a:moveTo>
                    <a:pt x="1053" y="1052"/>
                  </a:moveTo>
                  <a:cubicBezTo>
                    <a:pt x="809" y="1296"/>
                    <a:pt x="417" y="1300"/>
                    <a:pt x="177" y="1060"/>
                  </a:cubicBezTo>
                  <a:cubicBezTo>
                    <a:pt x="-62" y="821"/>
                    <a:pt x="-58" y="429"/>
                    <a:pt x="186" y="185"/>
                  </a:cubicBezTo>
                  <a:cubicBezTo>
                    <a:pt x="430" y="-59"/>
                    <a:pt x="822" y="-62"/>
                    <a:pt x="1061" y="177"/>
                  </a:cubicBezTo>
                  <a:cubicBezTo>
                    <a:pt x="1300" y="416"/>
                    <a:pt x="1297" y="808"/>
                    <a:pt x="1053" y="1052"/>
                  </a:cubicBezTo>
                  <a:close/>
                </a:path>
              </a:pathLst>
            </a:custGeom>
            <a:solidFill>
              <a:srgbClr val="FFBF00"/>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176" name="Freeform: Shape 175">
              <a:extLst>
                <a:ext uri="{FF2B5EF4-FFF2-40B4-BE49-F238E27FC236}">
                  <a16:creationId xmlns:a16="http://schemas.microsoft.com/office/drawing/2014/main" id="{74DB5B8E-610B-4EB6-8794-720E064C481D}"/>
                </a:ext>
              </a:extLst>
            </p:cNvPr>
            <p:cNvSpPr/>
            <p:nvPr/>
          </p:nvSpPr>
          <p:spPr>
            <a:xfrm>
              <a:off x="7001355" y="8441398"/>
              <a:ext cx="966734" cy="966734"/>
            </a:xfrm>
            <a:custGeom>
              <a:avLst/>
              <a:gdLst/>
              <a:ahLst/>
              <a:cxnLst>
                <a:cxn ang="3cd4">
                  <a:pos x="hc" y="t"/>
                </a:cxn>
                <a:cxn ang="cd2">
                  <a:pos x="l" y="vc"/>
                </a:cxn>
                <a:cxn ang="cd4">
                  <a:pos x="hc" y="b"/>
                </a:cxn>
                <a:cxn ang="0">
                  <a:pos x="r" y="vc"/>
                </a:cxn>
              </a:cxnLst>
              <a:rect l="l" t="t" r="r" b="b"/>
              <a:pathLst>
                <a:path w="777" h="777">
                  <a:moveTo>
                    <a:pt x="661" y="661"/>
                  </a:moveTo>
                  <a:cubicBezTo>
                    <a:pt x="507" y="814"/>
                    <a:pt x="261" y="816"/>
                    <a:pt x="111" y="667"/>
                  </a:cubicBezTo>
                  <a:cubicBezTo>
                    <a:pt x="-39" y="516"/>
                    <a:pt x="-37" y="270"/>
                    <a:pt x="116" y="116"/>
                  </a:cubicBezTo>
                  <a:cubicBezTo>
                    <a:pt x="269" y="-37"/>
                    <a:pt x="516" y="-39"/>
                    <a:pt x="666" y="111"/>
                  </a:cubicBezTo>
                  <a:cubicBezTo>
                    <a:pt x="816" y="262"/>
                    <a:pt x="814" y="507"/>
                    <a:pt x="661" y="661"/>
                  </a:cubicBezTo>
                  <a:close/>
                </a:path>
              </a:pathLst>
            </a:custGeom>
            <a:solidFill>
              <a:srgbClr val="E6AB0B"/>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177" name="Freeform: Shape 176">
              <a:extLst>
                <a:ext uri="{FF2B5EF4-FFF2-40B4-BE49-F238E27FC236}">
                  <a16:creationId xmlns:a16="http://schemas.microsoft.com/office/drawing/2014/main" id="{004A2789-9D42-410A-BF5D-31DC56CB510C}"/>
                </a:ext>
              </a:extLst>
            </p:cNvPr>
            <p:cNvSpPr/>
            <p:nvPr/>
          </p:nvSpPr>
          <p:spPr>
            <a:xfrm>
              <a:off x="6945294" y="8154869"/>
              <a:ext cx="1309327" cy="1309327"/>
            </a:xfrm>
            <a:custGeom>
              <a:avLst/>
              <a:gdLst/>
              <a:ahLst/>
              <a:cxnLst>
                <a:cxn ang="3cd4">
                  <a:pos x="hc" y="t"/>
                </a:cxn>
                <a:cxn ang="cd2">
                  <a:pos x="l" y="vc"/>
                </a:cxn>
                <a:cxn ang="cd4">
                  <a:pos x="hc" y="b"/>
                </a:cxn>
                <a:cxn ang="0">
                  <a:pos x="r" y="vc"/>
                </a:cxn>
              </a:cxnLst>
              <a:rect l="l" t="t" r="r" b="b"/>
              <a:pathLst>
                <a:path w="1052" h="1052">
                  <a:moveTo>
                    <a:pt x="875" y="177"/>
                  </a:moveTo>
                  <a:cubicBezTo>
                    <a:pt x="636" y="-62"/>
                    <a:pt x="244" y="-59"/>
                    <a:pt x="0" y="185"/>
                  </a:cubicBezTo>
                  <a:lnTo>
                    <a:pt x="867" y="1052"/>
                  </a:lnTo>
                  <a:cubicBezTo>
                    <a:pt x="1111" y="808"/>
                    <a:pt x="1114" y="416"/>
                    <a:pt x="875" y="177"/>
                  </a:cubicBezTo>
                  <a:close/>
                </a:path>
              </a:pathLst>
            </a:custGeom>
            <a:solidFill>
              <a:srgbClr val="FFFFFF">
                <a:alpha val="20000"/>
              </a:srgbClr>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endParaRPr>
            </a:p>
          </p:txBody>
        </p:sp>
      </p:grpSp>
      <p:grpSp>
        <p:nvGrpSpPr>
          <p:cNvPr id="335" name="Group 334">
            <a:extLst>
              <a:ext uri="{FF2B5EF4-FFF2-40B4-BE49-F238E27FC236}">
                <a16:creationId xmlns:a16="http://schemas.microsoft.com/office/drawing/2014/main" id="{E8672BF2-032D-4B7C-BCE2-1575CD290E72}"/>
              </a:ext>
            </a:extLst>
          </p:cNvPr>
          <p:cNvGrpSpPr/>
          <p:nvPr/>
        </p:nvGrpSpPr>
        <p:grpSpPr>
          <a:xfrm>
            <a:off x="4280885" y="4918966"/>
            <a:ext cx="581783" cy="530085"/>
            <a:chOff x="8558594" y="9837930"/>
            <a:chExt cx="1163566" cy="1060169"/>
          </a:xfrm>
        </p:grpSpPr>
        <p:sp>
          <p:nvSpPr>
            <p:cNvPr id="178" name="Freeform: Shape 177">
              <a:extLst>
                <a:ext uri="{FF2B5EF4-FFF2-40B4-BE49-F238E27FC236}">
                  <a16:creationId xmlns:a16="http://schemas.microsoft.com/office/drawing/2014/main" id="{82CFA038-A5A5-487E-BF58-3E9A41542FC2}"/>
                </a:ext>
              </a:extLst>
            </p:cNvPr>
            <p:cNvSpPr/>
            <p:nvPr/>
          </p:nvSpPr>
          <p:spPr>
            <a:xfrm>
              <a:off x="9090544" y="9837930"/>
              <a:ext cx="631616" cy="1060169"/>
            </a:xfrm>
            <a:custGeom>
              <a:avLst/>
              <a:gdLst/>
              <a:ahLst/>
              <a:cxnLst>
                <a:cxn ang="3cd4">
                  <a:pos x="hc" y="t"/>
                </a:cxn>
                <a:cxn ang="cd2">
                  <a:pos x="l" y="vc"/>
                </a:cxn>
                <a:cxn ang="cd4">
                  <a:pos x="hc" y="b"/>
                </a:cxn>
                <a:cxn ang="0">
                  <a:pos x="r" y="vc"/>
                </a:cxn>
              </a:cxnLst>
              <a:rect l="l" t="t" r="r" b="b"/>
              <a:pathLst>
                <a:path w="508" h="852">
                  <a:moveTo>
                    <a:pt x="386" y="122"/>
                  </a:moveTo>
                  <a:cubicBezTo>
                    <a:pt x="303" y="39"/>
                    <a:pt x="193" y="-1"/>
                    <a:pt x="84" y="0"/>
                  </a:cubicBezTo>
                  <a:lnTo>
                    <a:pt x="0" y="0"/>
                  </a:lnTo>
                  <a:lnTo>
                    <a:pt x="0" y="9"/>
                  </a:lnTo>
                  <a:lnTo>
                    <a:pt x="0" y="846"/>
                  </a:lnTo>
                  <a:lnTo>
                    <a:pt x="0" y="852"/>
                  </a:lnTo>
                  <a:lnTo>
                    <a:pt x="84" y="852"/>
                  </a:lnTo>
                  <a:cubicBezTo>
                    <a:pt x="191" y="849"/>
                    <a:pt x="297" y="806"/>
                    <a:pt x="380" y="724"/>
                  </a:cubicBezTo>
                  <a:cubicBezTo>
                    <a:pt x="548" y="556"/>
                    <a:pt x="551" y="287"/>
                    <a:pt x="386" y="122"/>
                  </a:cubicBezTo>
                  <a:close/>
                </a:path>
              </a:pathLst>
            </a:custGeom>
            <a:solidFill>
              <a:srgbClr val="E6AB0B"/>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179" name="Freeform: Shape 178">
              <a:extLst>
                <a:ext uri="{FF2B5EF4-FFF2-40B4-BE49-F238E27FC236}">
                  <a16:creationId xmlns:a16="http://schemas.microsoft.com/office/drawing/2014/main" id="{A98AA1B2-34F2-4E62-9C14-7A6DF8A1A256}"/>
                </a:ext>
              </a:extLst>
            </p:cNvPr>
            <p:cNvSpPr/>
            <p:nvPr/>
          </p:nvSpPr>
          <p:spPr>
            <a:xfrm>
              <a:off x="8558594" y="9837930"/>
              <a:ext cx="1060169" cy="1060169"/>
            </a:xfrm>
            <a:custGeom>
              <a:avLst/>
              <a:gdLst/>
              <a:ahLst/>
              <a:cxnLst>
                <a:cxn ang="3cd4">
                  <a:pos x="hc" y="t"/>
                </a:cxn>
                <a:cxn ang="cd2">
                  <a:pos x="l" y="vc"/>
                </a:cxn>
                <a:cxn ang="cd4">
                  <a:pos x="hc" y="b"/>
                </a:cxn>
                <a:cxn ang="0">
                  <a:pos x="r" y="vc"/>
                </a:cxn>
              </a:cxnLst>
              <a:rect l="l" t="t" r="r" b="b"/>
              <a:pathLst>
                <a:path w="852" h="852">
                  <a:moveTo>
                    <a:pt x="725" y="724"/>
                  </a:moveTo>
                  <a:cubicBezTo>
                    <a:pt x="556" y="892"/>
                    <a:pt x="287" y="895"/>
                    <a:pt x="122" y="730"/>
                  </a:cubicBezTo>
                  <a:cubicBezTo>
                    <a:pt x="-43" y="565"/>
                    <a:pt x="-41" y="296"/>
                    <a:pt x="128" y="128"/>
                  </a:cubicBezTo>
                  <a:cubicBezTo>
                    <a:pt x="296" y="-40"/>
                    <a:pt x="566" y="-43"/>
                    <a:pt x="730" y="122"/>
                  </a:cubicBezTo>
                  <a:cubicBezTo>
                    <a:pt x="895" y="287"/>
                    <a:pt x="892" y="556"/>
                    <a:pt x="725" y="724"/>
                  </a:cubicBezTo>
                  <a:close/>
                </a:path>
              </a:pathLst>
            </a:custGeom>
            <a:solidFill>
              <a:srgbClr val="FFBF00"/>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180" name="Freeform: Shape 179">
              <a:extLst>
                <a:ext uri="{FF2B5EF4-FFF2-40B4-BE49-F238E27FC236}">
                  <a16:creationId xmlns:a16="http://schemas.microsoft.com/office/drawing/2014/main" id="{4CB2C509-62C8-4002-A97A-E8FB096AD4BB}"/>
                </a:ext>
              </a:extLst>
            </p:cNvPr>
            <p:cNvSpPr/>
            <p:nvPr/>
          </p:nvSpPr>
          <p:spPr>
            <a:xfrm>
              <a:off x="8746709" y="10024802"/>
              <a:ext cx="686431" cy="686431"/>
            </a:xfrm>
            <a:custGeom>
              <a:avLst/>
              <a:gdLst/>
              <a:ahLst/>
              <a:cxnLst>
                <a:cxn ang="3cd4">
                  <a:pos x="hc" y="t"/>
                </a:cxn>
                <a:cxn ang="cd2">
                  <a:pos x="l" y="vc"/>
                </a:cxn>
                <a:cxn ang="cd4">
                  <a:pos x="hc" y="b"/>
                </a:cxn>
                <a:cxn ang="0">
                  <a:pos x="r" y="vc"/>
                </a:cxn>
              </a:cxnLst>
              <a:rect l="l" t="t" r="r" b="b"/>
              <a:pathLst>
                <a:path w="552" h="552">
                  <a:moveTo>
                    <a:pt x="469" y="469"/>
                  </a:moveTo>
                  <a:cubicBezTo>
                    <a:pt x="361" y="578"/>
                    <a:pt x="186" y="580"/>
                    <a:pt x="79" y="473"/>
                  </a:cubicBezTo>
                  <a:cubicBezTo>
                    <a:pt x="-28" y="366"/>
                    <a:pt x="-26" y="192"/>
                    <a:pt x="83" y="83"/>
                  </a:cubicBezTo>
                  <a:cubicBezTo>
                    <a:pt x="192" y="-26"/>
                    <a:pt x="366" y="-28"/>
                    <a:pt x="473" y="79"/>
                  </a:cubicBezTo>
                  <a:cubicBezTo>
                    <a:pt x="580" y="186"/>
                    <a:pt x="578" y="361"/>
                    <a:pt x="469" y="469"/>
                  </a:cubicBezTo>
                  <a:close/>
                </a:path>
              </a:pathLst>
            </a:custGeom>
            <a:solidFill>
              <a:srgbClr val="E6AB0B"/>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181" name="Freeform: Shape 180">
              <a:extLst>
                <a:ext uri="{FF2B5EF4-FFF2-40B4-BE49-F238E27FC236}">
                  <a16:creationId xmlns:a16="http://schemas.microsoft.com/office/drawing/2014/main" id="{235162E6-5FDE-42BF-8862-00C49ACC9E72}"/>
                </a:ext>
              </a:extLst>
            </p:cNvPr>
            <p:cNvSpPr/>
            <p:nvPr/>
          </p:nvSpPr>
          <p:spPr>
            <a:xfrm>
              <a:off x="8719301" y="9837930"/>
              <a:ext cx="900707" cy="900707"/>
            </a:xfrm>
            <a:custGeom>
              <a:avLst/>
              <a:gdLst/>
              <a:ahLst/>
              <a:cxnLst>
                <a:cxn ang="3cd4">
                  <a:pos x="hc" y="t"/>
                </a:cxn>
                <a:cxn ang="cd2">
                  <a:pos x="l" y="vc"/>
                </a:cxn>
                <a:cxn ang="cd4">
                  <a:pos x="hc" y="b"/>
                </a:cxn>
                <a:cxn ang="0">
                  <a:pos x="r" y="vc"/>
                </a:cxn>
              </a:cxnLst>
              <a:rect l="l" t="t" r="r" b="b"/>
              <a:pathLst>
                <a:path w="724" h="724">
                  <a:moveTo>
                    <a:pt x="602" y="122"/>
                  </a:moveTo>
                  <a:cubicBezTo>
                    <a:pt x="438" y="-43"/>
                    <a:pt x="168" y="-40"/>
                    <a:pt x="0" y="128"/>
                  </a:cubicBezTo>
                  <a:lnTo>
                    <a:pt x="597" y="724"/>
                  </a:lnTo>
                  <a:cubicBezTo>
                    <a:pt x="764" y="556"/>
                    <a:pt x="767" y="287"/>
                    <a:pt x="602" y="122"/>
                  </a:cubicBezTo>
                  <a:close/>
                </a:path>
              </a:pathLst>
            </a:custGeom>
            <a:solidFill>
              <a:srgbClr val="FFFFFF">
                <a:alpha val="20000"/>
              </a:srgbClr>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endParaRPr>
            </a:p>
          </p:txBody>
        </p:sp>
      </p:grpSp>
      <p:grpSp>
        <p:nvGrpSpPr>
          <p:cNvPr id="348" name="Group 347">
            <a:extLst>
              <a:ext uri="{FF2B5EF4-FFF2-40B4-BE49-F238E27FC236}">
                <a16:creationId xmlns:a16="http://schemas.microsoft.com/office/drawing/2014/main" id="{1945F289-9ECF-4F0F-9B6E-CFF3299330B7}"/>
              </a:ext>
            </a:extLst>
          </p:cNvPr>
          <p:cNvGrpSpPr/>
          <p:nvPr/>
        </p:nvGrpSpPr>
        <p:grpSpPr>
          <a:xfrm>
            <a:off x="5443388" y="4156664"/>
            <a:ext cx="837172" cy="900708"/>
            <a:chOff x="5287145" y="3706147"/>
            <a:chExt cx="1674344" cy="1801415"/>
          </a:xfrm>
        </p:grpSpPr>
        <p:sp>
          <p:nvSpPr>
            <p:cNvPr id="182" name="Freeform: Shape 181">
              <a:extLst>
                <a:ext uri="{FF2B5EF4-FFF2-40B4-BE49-F238E27FC236}">
                  <a16:creationId xmlns:a16="http://schemas.microsoft.com/office/drawing/2014/main" id="{65EC2EA3-E0FD-4CF3-B81F-F10D0EC36578}"/>
                </a:ext>
              </a:extLst>
            </p:cNvPr>
            <p:cNvSpPr/>
            <p:nvPr/>
          </p:nvSpPr>
          <p:spPr>
            <a:xfrm>
              <a:off x="5287145" y="3706147"/>
              <a:ext cx="1674344" cy="1801415"/>
            </a:xfrm>
            <a:custGeom>
              <a:avLst/>
              <a:gdLst/>
              <a:ahLst/>
              <a:cxnLst>
                <a:cxn ang="3cd4">
                  <a:pos x="hc" y="t"/>
                </a:cxn>
                <a:cxn ang="cd2">
                  <a:pos x="l" y="vc"/>
                </a:cxn>
                <a:cxn ang="cd4">
                  <a:pos x="hc" y="b"/>
                </a:cxn>
                <a:cxn ang="0">
                  <a:pos x="r" y="vc"/>
                </a:cxn>
              </a:cxnLst>
              <a:rect l="l" t="t" r="r" b="b"/>
              <a:pathLst>
                <a:path w="1345" h="1447">
                  <a:moveTo>
                    <a:pt x="1267" y="0"/>
                  </a:moveTo>
                  <a:lnTo>
                    <a:pt x="672" y="0"/>
                  </a:lnTo>
                  <a:lnTo>
                    <a:pt x="79" y="0"/>
                  </a:lnTo>
                  <a:cubicBezTo>
                    <a:pt x="57" y="0"/>
                    <a:pt x="37" y="9"/>
                    <a:pt x="24" y="23"/>
                  </a:cubicBezTo>
                  <a:cubicBezTo>
                    <a:pt x="9" y="37"/>
                    <a:pt x="0" y="57"/>
                    <a:pt x="0" y="79"/>
                  </a:cubicBezTo>
                  <a:lnTo>
                    <a:pt x="0" y="649"/>
                  </a:lnTo>
                  <a:lnTo>
                    <a:pt x="0" y="1220"/>
                  </a:lnTo>
                  <a:cubicBezTo>
                    <a:pt x="0" y="1242"/>
                    <a:pt x="9" y="1261"/>
                    <a:pt x="24" y="1276"/>
                  </a:cubicBezTo>
                  <a:cubicBezTo>
                    <a:pt x="37" y="1289"/>
                    <a:pt x="57" y="1299"/>
                    <a:pt x="79" y="1299"/>
                  </a:cubicBezTo>
                  <a:lnTo>
                    <a:pt x="434" y="1299"/>
                  </a:lnTo>
                  <a:lnTo>
                    <a:pt x="790" y="1299"/>
                  </a:lnTo>
                  <a:cubicBezTo>
                    <a:pt x="800" y="1299"/>
                    <a:pt x="809" y="1300"/>
                    <a:pt x="817" y="1304"/>
                  </a:cubicBezTo>
                  <a:cubicBezTo>
                    <a:pt x="826" y="1307"/>
                    <a:pt x="834" y="1311"/>
                    <a:pt x="841" y="1317"/>
                  </a:cubicBezTo>
                  <a:lnTo>
                    <a:pt x="912" y="1377"/>
                  </a:lnTo>
                  <a:lnTo>
                    <a:pt x="981" y="1436"/>
                  </a:lnTo>
                  <a:cubicBezTo>
                    <a:pt x="990" y="1444"/>
                    <a:pt x="1002" y="1447"/>
                    <a:pt x="1012" y="1447"/>
                  </a:cubicBezTo>
                  <a:cubicBezTo>
                    <a:pt x="1023" y="1446"/>
                    <a:pt x="1034" y="1441"/>
                    <a:pt x="1042" y="1432"/>
                  </a:cubicBezTo>
                  <a:lnTo>
                    <a:pt x="1090" y="1379"/>
                  </a:lnTo>
                  <a:lnTo>
                    <a:pt x="1137" y="1325"/>
                  </a:lnTo>
                  <a:cubicBezTo>
                    <a:pt x="1144" y="1316"/>
                    <a:pt x="1153" y="1310"/>
                    <a:pt x="1163" y="1305"/>
                  </a:cubicBezTo>
                  <a:cubicBezTo>
                    <a:pt x="1173" y="1301"/>
                    <a:pt x="1184" y="1299"/>
                    <a:pt x="1195" y="1299"/>
                  </a:cubicBezTo>
                  <a:lnTo>
                    <a:pt x="1231" y="1299"/>
                  </a:lnTo>
                  <a:lnTo>
                    <a:pt x="1267" y="1299"/>
                  </a:lnTo>
                  <a:cubicBezTo>
                    <a:pt x="1288" y="1299"/>
                    <a:pt x="1308" y="1289"/>
                    <a:pt x="1322" y="1276"/>
                  </a:cubicBezTo>
                  <a:cubicBezTo>
                    <a:pt x="1337" y="1261"/>
                    <a:pt x="1345" y="1242"/>
                    <a:pt x="1345" y="1220"/>
                  </a:cubicBezTo>
                  <a:lnTo>
                    <a:pt x="1345" y="649"/>
                  </a:lnTo>
                  <a:lnTo>
                    <a:pt x="1345" y="79"/>
                  </a:lnTo>
                  <a:cubicBezTo>
                    <a:pt x="1345" y="57"/>
                    <a:pt x="1337" y="37"/>
                    <a:pt x="1322" y="23"/>
                  </a:cubicBezTo>
                  <a:cubicBezTo>
                    <a:pt x="1308" y="9"/>
                    <a:pt x="1288" y="0"/>
                    <a:pt x="1267" y="0"/>
                  </a:cubicBezTo>
                  <a:close/>
                </a:path>
              </a:pathLst>
            </a:custGeom>
            <a:solidFill>
              <a:schemeClr val="accent2"/>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183" name="Freeform: Shape 182">
              <a:extLst>
                <a:ext uri="{FF2B5EF4-FFF2-40B4-BE49-F238E27FC236}">
                  <a16:creationId xmlns:a16="http://schemas.microsoft.com/office/drawing/2014/main" id="{7C95209A-D943-4F19-908C-A09CC179568B}"/>
                </a:ext>
              </a:extLst>
            </p:cNvPr>
            <p:cNvSpPr/>
            <p:nvPr/>
          </p:nvSpPr>
          <p:spPr>
            <a:xfrm>
              <a:off x="6073240" y="3973993"/>
              <a:ext cx="462189" cy="1046465"/>
            </a:xfrm>
            <a:custGeom>
              <a:avLst/>
              <a:gdLst/>
              <a:ahLst/>
              <a:cxnLst>
                <a:cxn ang="3cd4">
                  <a:pos x="hc" y="t"/>
                </a:cxn>
                <a:cxn ang="cd2">
                  <a:pos x="l" y="vc"/>
                </a:cxn>
                <a:cxn ang="cd4">
                  <a:pos x="hc" y="b"/>
                </a:cxn>
                <a:cxn ang="0">
                  <a:pos x="r" y="vc"/>
                </a:cxn>
              </a:cxnLst>
              <a:rect l="l" t="t" r="r" b="b"/>
              <a:pathLst>
                <a:path w="372" h="841">
                  <a:moveTo>
                    <a:pt x="361" y="251"/>
                  </a:moveTo>
                  <a:cubicBezTo>
                    <a:pt x="316" y="204"/>
                    <a:pt x="254" y="141"/>
                    <a:pt x="200" y="90"/>
                  </a:cubicBezTo>
                  <a:cubicBezTo>
                    <a:pt x="145" y="39"/>
                    <a:pt x="98" y="0"/>
                    <a:pt x="83" y="0"/>
                  </a:cubicBezTo>
                  <a:lnTo>
                    <a:pt x="0" y="0"/>
                  </a:lnTo>
                  <a:lnTo>
                    <a:pt x="0" y="841"/>
                  </a:lnTo>
                  <a:cubicBezTo>
                    <a:pt x="0" y="841"/>
                    <a:pt x="47" y="842"/>
                    <a:pt x="83" y="841"/>
                  </a:cubicBezTo>
                  <a:cubicBezTo>
                    <a:pt x="134" y="841"/>
                    <a:pt x="180" y="820"/>
                    <a:pt x="213" y="787"/>
                  </a:cubicBezTo>
                  <a:cubicBezTo>
                    <a:pt x="246" y="754"/>
                    <a:pt x="266" y="709"/>
                    <a:pt x="266" y="659"/>
                  </a:cubicBezTo>
                  <a:lnTo>
                    <a:pt x="266" y="489"/>
                  </a:lnTo>
                  <a:lnTo>
                    <a:pt x="266" y="320"/>
                  </a:lnTo>
                  <a:lnTo>
                    <a:pt x="298" y="320"/>
                  </a:lnTo>
                  <a:lnTo>
                    <a:pt x="330" y="320"/>
                  </a:lnTo>
                  <a:cubicBezTo>
                    <a:pt x="348" y="320"/>
                    <a:pt x="362" y="309"/>
                    <a:pt x="368" y="296"/>
                  </a:cubicBezTo>
                  <a:cubicBezTo>
                    <a:pt x="374" y="281"/>
                    <a:pt x="373" y="264"/>
                    <a:pt x="361" y="251"/>
                  </a:cubicBezTo>
                  <a:close/>
                </a:path>
              </a:pathLst>
            </a:custGeom>
            <a:solidFill>
              <a:schemeClr val="bg1">
                <a:alpha val="50000"/>
              </a:schemeClr>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184" name="Freeform: Shape 183">
              <a:extLst>
                <a:ext uri="{FF2B5EF4-FFF2-40B4-BE49-F238E27FC236}">
                  <a16:creationId xmlns:a16="http://schemas.microsoft.com/office/drawing/2014/main" id="{91560AF1-D56C-46AA-9726-C51DB55CB672}"/>
                </a:ext>
              </a:extLst>
            </p:cNvPr>
            <p:cNvSpPr/>
            <p:nvPr/>
          </p:nvSpPr>
          <p:spPr>
            <a:xfrm>
              <a:off x="5713206" y="3973993"/>
              <a:ext cx="716330" cy="1046465"/>
            </a:xfrm>
            <a:custGeom>
              <a:avLst/>
              <a:gdLst/>
              <a:ahLst/>
              <a:cxnLst>
                <a:cxn ang="3cd4">
                  <a:pos x="hc" y="t"/>
                </a:cxn>
                <a:cxn ang="cd2">
                  <a:pos x="l" y="vc"/>
                </a:cxn>
                <a:cxn ang="cd4">
                  <a:pos x="hc" y="b"/>
                </a:cxn>
                <a:cxn ang="0">
                  <a:pos x="r" y="vc"/>
                </a:cxn>
              </a:cxnLst>
              <a:rect l="l" t="t" r="r" b="b"/>
              <a:pathLst>
                <a:path w="576" h="841">
                  <a:moveTo>
                    <a:pt x="566" y="251"/>
                  </a:moveTo>
                  <a:cubicBezTo>
                    <a:pt x="522" y="204"/>
                    <a:pt x="459" y="141"/>
                    <a:pt x="405" y="90"/>
                  </a:cubicBezTo>
                  <a:cubicBezTo>
                    <a:pt x="351" y="39"/>
                    <a:pt x="303" y="0"/>
                    <a:pt x="289" y="0"/>
                  </a:cubicBezTo>
                  <a:cubicBezTo>
                    <a:pt x="275" y="0"/>
                    <a:pt x="227" y="39"/>
                    <a:pt x="173" y="90"/>
                  </a:cubicBezTo>
                  <a:cubicBezTo>
                    <a:pt x="118" y="141"/>
                    <a:pt x="56" y="204"/>
                    <a:pt x="12" y="251"/>
                  </a:cubicBezTo>
                  <a:cubicBezTo>
                    <a:pt x="-1" y="264"/>
                    <a:pt x="-2" y="281"/>
                    <a:pt x="4" y="296"/>
                  </a:cubicBezTo>
                  <a:cubicBezTo>
                    <a:pt x="10" y="309"/>
                    <a:pt x="24" y="320"/>
                    <a:pt x="42" y="320"/>
                  </a:cubicBezTo>
                  <a:lnTo>
                    <a:pt x="74" y="320"/>
                  </a:lnTo>
                  <a:lnTo>
                    <a:pt x="107" y="320"/>
                  </a:lnTo>
                  <a:lnTo>
                    <a:pt x="107" y="489"/>
                  </a:lnTo>
                  <a:lnTo>
                    <a:pt x="107" y="659"/>
                  </a:lnTo>
                  <a:cubicBezTo>
                    <a:pt x="107" y="709"/>
                    <a:pt x="127" y="754"/>
                    <a:pt x="160" y="787"/>
                  </a:cubicBezTo>
                  <a:cubicBezTo>
                    <a:pt x="193" y="820"/>
                    <a:pt x="239" y="841"/>
                    <a:pt x="289" y="841"/>
                  </a:cubicBezTo>
                  <a:cubicBezTo>
                    <a:pt x="339" y="841"/>
                    <a:pt x="385" y="820"/>
                    <a:pt x="418" y="787"/>
                  </a:cubicBezTo>
                  <a:cubicBezTo>
                    <a:pt x="451" y="754"/>
                    <a:pt x="471" y="709"/>
                    <a:pt x="471" y="659"/>
                  </a:cubicBezTo>
                  <a:lnTo>
                    <a:pt x="471" y="489"/>
                  </a:lnTo>
                  <a:lnTo>
                    <a:pt x="471" y="320"/>
                  </a:lnTo>
                  <a:lnTo>
                    <a:pt x="503" y="320"/>
                  </a:lnTo>
                  <a:lnTo>
                    <a:pt x="535" y="320"/>
                  </a:lnTo>
                  <a:cubicBezTo>
                    <a:pt x="554" y="320"/>
                    <a:pt x="567" y="309"/>
                    <a:pt x="573" y="296"/>
                  </a:cubicBezTo>
                  <a:cubicBezTo>
                    <a:pt x="579" y="281"/>
                    <a:pt x="578" y="264"/>
                    <a:pt x="566" y="251"/>
                  </a:cubicBezTo>
                  <a:close/>
                </a:path>
              </a:pathLst>
            </a:custGeom>
            <a:solidFill>
              <a:schemeClr val="bg1"/>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grpSp>
      <p:sp>
        <p:nvSpPr>
          <p:cNvPr id="185" name="Freeform: Shape 184">
            <a:extLst>
              <a:ext uri="{FF2B5EF4-FFF2-40B4-BE49-F238E27FC236}">
                <a16:creationId xmlns:a16="http://schemas.microsoft.com/office/drawing/2014/main" id="{6A3F2968-3AF7-4290-82B1-9B506B289DE9}"/>
              </a:ext>
            </a:extLst>
          </p:cNvPr>
          <p:cNvSpPr/>
          <p:nvPr/>
        </p:nvSpPr>
        <p:spPr>
          <a:xfrm>
            <a:off x="6844724" y="2357620"/>
            <a:ext cx="735017" cy="734394"/>
          </a:xfrm>
          <a:custGeom>
            <a:avLst/>
            <a:gdLst/>
            <a:ahLst/>
            <a:cxnLst>
              <a:cxn ang="3cd4">
                <a:pos x="hc" y="t"/>
              </a:cxn>
              <a:cxn ang="cd2">
                <a:pos x="l" y="vc"/>
              </a:cxn>
              <a:cxn ang="cd4">
                <a:pos x="hc" y="b"/>
              </a:cxn>
              <a:cxn ang="0">
                <a:pos x="r" y="vc"/>
              </a:cxn>
            </a:cxnLst>
            <a:rect l="l" t="t" r="r" b="b"/>
            <a:pathLst>
              <a:path w="1181" h="1180">
                <a:moveTo>
                  <a:pt x="1181" y="590"/>
                </a:moveTo>
                <a:cubicBezTo>
                  <a:pt x="1181" y="915"/>
                  <a:pt x="917" y="1180"/>
                  <a:pt x="591" y="1180"/>
                </a:cubicBezTo>
                <a:cubicBezTo>
                  <a:pt x="265" y="1180"/>
                  <a:pt x="0" y="915"/>
                  <a:pt x="0" y="590"/>
                </a:cubicBezTo>
                <a:cubicBezTo>
                  <a:pt x="0" y="264"/>
                  <a:pt x="265" y="0"/>
                  <a:pt x="591" y="0"/>
                </a:cubicBezTo>
                <a:cubicBezTo>
                  <a:pt x="917" y="0"/>
                  <a:pt x="1181" y="264"/>
                  <a:pt x="1181" y="590"/>
                </a:cubicBezTo>
                <a:close/>
              </a:path>
            </a:pathLst>
          </a:custGeom>
          <a:solidFill>
            <a:schemeClr val="accent1"/>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258" name="Freeform: Shape 257">
            <a:extLst>
              <a:ext uri="{FF2B5EF4-FFF2-40B4-BE49-F238E27FC236}">
                <a16:creationId xmlns:a16="http://schemas.microsoft.com/office/drawing/2014/main" id="{C98C831C-2B3A-45F8-B696-AACFD1291651}"/>
              </a:ext>
            </a:extLst>
          </p:cNvPr>
          <p:cNvSpPr/>
          <p:nvPr/>
        </p:nvSpPr>
        <p:spPr>
          <a:xfrm>
            <a:off x="6844724" y="3664455"/>
            <a:ext cx="735017" cy="735017"/>
          </a:xfrm>
          <a:custGeom>
            <a:avLst/>
            <a:gdLst/>
            <a:ahLst/>
            <a:cxnLst>
              <a:cxn ang="3cd4">
                <a:pos x="hc" y="t"/>
              </a:cxn>
              <a:cxn ang="cd2">
                <a:pos x="l" y="vc"/>
              </a:cxn>
              <a:cxn ang="cd4">
                <a:pos x="hc" y="b"/>
              </a:cxn>
              <a:cxn ang="0">
                <a:pos x="r" y="vc"/>
              </a:cxn>
            </a:cxnLst>
            <a:rect l="l" t="t" r="r" b="b"/>
            <a:pathLst>
              <a:path w="1181" h="1181">
                <a:moveTo>
                  <a:pt x="1181" y="591"/>
                </a:moveTo>
                <a:cubicBezTo>
                  <a:pt x="1181" y="917"/>
                  <a:pt x="917" y="1181"/>
                  <a:pt x="591" y="1181"/>
                </a:cubicBezTo>
                <a:cubicBezTo>
                  <a:pt x="265" y="1181"/>
                  <a:pt x="0" y="917"/>
                  <a:pt x="0" y="591"/>
                </a:cubicBezTo>
                <a:cubicBezTo>
                  <a:pt x="0" y="265"/>
                  <a:pt x="265" y="0"/>
                  <a:pt x="591" y="0"/>
                </a:cubicBezTo>
                <a:cubicBezTo>
                  <a:pt x="917" y="0"/>
                  <a:pt x="1181" y="265"/>
                  <a:pt x="1181" y="591"/>
                </a:cubicBezTo>
                <a:close/>
              </a:path>
            </a:pathLst>
          </a:custGeom>
          <a:solidFill>
            <a:schemeClr val="accent2"/>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31" name="Freeform: Shape 330">
            <a:extLst>
              <a:ext uri="{FF2B5EF4-FFF2-40B4-BE49-F238E27FC236}">
                <a16:creationId xmlns:a16="http://schemas.microsoft.com/office/drawing/2014/main" id="{85B9DDE9-4EE3-4817-91E7-08C8DA5CF051}"/>
              </a:ext>
            </a:extLst>
          </p:cNvPr>
          <p:cNvSpPr/>
          <p:nvPr/>
        </p:nvSpPr>
        <p:spPr>
          <a:xfrm>
            <a:off x="6844724" y="4972534"/>
            <a:ext cx="735017" cy="734394"/>
          </a:xfrm>
          <a:custGeom>
            <a:avLst/>
            <a:gdLst/>
            <a:ahLst/>
            <a:cxnLst>
              <a:cxn ang="3cd4">
                <a:pos x="hc" y="t"/>
              </a:cxn>
              <a:cxn ang="cd2">
                <a:pos x="l" y="vc"/>
              </a:cxn>
              <a:cxn ang="cd4">
                <a:pos x="hc" y="b"/>
              </a:cxn>
              <a:cxn ang="0">
                <a:pos x="r" y="vc"/>
              </a:cxn>
            </a:cxnLst>
            <a:rect l="l" t="t" r="r" b="b"/>
            <a:pathLst>
              <a:path w="1181" h="1180">
                <a:moveTo>
                  <a:pt x="1181" y="590"/>
                </a:moveTo>
                <a:cubicBezTo>
                  <a:pt x="1181" y="916"/>
                  <a:pt x="917" y="1180"/>
                  <a:pt x="591" y="1180"/>
                </a:cubicBezTo>
                <a:cubicBezTo>
                  <a:pt x="265" y="1180"/>
                  <a:pt x="0" y="916"/>
                  <a:pt x="0" y="590"/>
                </a:cubicBezTo>
                <a:cubicBezTo>
                  <a:pt x="0" y="264"/>
                  <a:pt x="265" y="0"/>
                  <a:pt x="591" y="0"/>
                </a:cubicBezTo>
                <a:cubicBezTo>
                  <a:pt x="917" y="0"/>
                  <a:pt x="1181" y="264"/>
                  <a:pt x="1181" y="590"/>
                </a:cubicBezTo>
                <a:close/>
              </a:path>
            </a:pathLst>
          </a:custGeom>
          <a:solidFill>
            <a:schemeClr val="accent3"/>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36" name="TextBox 335">
            <a:extLst>
              <a:ext uri="{FF2B5EF4-FFF2-40B4-BE49-F238E27FC236}">
                <a16:creationId xmlns:a16="http://schemas.microsoft.com/office/drawing/2014/main" id="{270AB19B-ED0B-4464-8682-1768211BEBDD}"/>
              </a:ext>
            </a:extLst>
          </p:cNvPr>
          <p:cNvSpPr txBox="1"/>
          <p:nvPr/>
        </p:nvSpPr>
        <p:spPr>
          <a:xfrm>
            <a:off x="5216475" y="195541"/>
            <a:ext cx="10668000" cy="1138773"/>
          </a:xfrm>
          <a:prstGeom prst="rect">
            <a:avLst/>
          </a:prstGeom>
          <a:noFill/>
        </p:spPr>
        <p:txBody>
          <a:bodyPr wrap="square" rtlCol="0" anchor="b">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algn="l"/>
            <a:r>
              <a:rPr lang="en-US" sz="3700" dirty="0">
                <a:solidFill>
                  <a:schemeClr val="accent2"/>
                </a:solidFill>
                <a:latin typeface="Montserrat ExtraBold" pitchFamily="2" charset="77"/>
                <a:cs typeface="Poppins" panose="00000500000000000000" pitchFamily="2" charset="0"/>
              </a:rPr>
              <a:t>CRYPTOCURRENCY </a:t>
            </a:r>
            <a:r>
              <a:rPr lang="en-US" sz="3700" dirty="0">
                <a:solidFill>
                  <a:schemeClr val="accent3"/>
                </a:solidFill>
                <a:latin typeface="Montserrat ExtraBold" pitchFamily="2" charset="77"/>
                <a:cs typeface="Poppins" panose="00000500000000000000" pitchFamily="2" charset="0"/>
              </a:rPr>
              <a:t>SLIDE</a:t>
            </a:r>
          </a:p>
        </p:txBody>
      </p:sp>
      <p:sp>
        <p:nvSpPr>
          <p:cNvPr id="337" name="TextBox 336">
            <a:extLst>
              <a:ext uri="{FF2B5EF4-FFF2-40B4-BE49-F238E27FC236}">
                <a16:creationId xmlns:a16="http://schemas.microsoft.com/office/drawing/2014/main" id="{F55D2F4A-0A8E-4173-98F9-D617FA10792B}"/>
              </a:ext>
            </a:extLst>
          </p:cNvPr>
          <p:cNvSpPr txBox="1"/>
          <p:nvPr/>
        </p:nvSpPr>
        <p:spPr>
          <a:xfrm>
            <a:off x="5216475" y="1273841"/>
            <a:ext cx="6213526" cy="352019"/>
          </a:xfrm>
          <a:prstGeom prst="rect">
            <a:avLst/>
          </a:prstGeom>
          <a:noFill/>
        </p:spPr>
        <p:txBody>
          <a:bodyPr wrap="square" rtlCol="0">
            <a:spAutoFit/>
          </a:bodyPr>
          <a:lstStyle/>
          <a:p>
            <a:pPr>
              <a:lnSpc>
                <a:spcPts val="2100"/>
              </a:lnSpc>
            </a:pPr>
            <a:r>
              <a:rPr lang="en-US" sz="1500" spc="-60" dirty="0">
                <a:latin typeface="Poppins" panose="00000500000000000000" pitchFamily="2" charset="0"/>
                <a:cs typeface="Poppins" panose="00000500000000000000" pitchFamily="2" charset="0"/>
              </a:rPr>
              <a:t>Make a big impact with our professional slides and charts</a:t>
            </a:r>
          </a:p>
        </p:txBody>
      </p:sp>
      <p:sp>
        <p:nvSpPr>
          <p:cNvPr id="338" name="TextBox 337">
            <a:extLst>
              <a:ext uri="{FF2B5EF4-FFF2-40B4-BE49-F238E27FC236}">
                <a16:creationId xmlns:a16="http://schemas.microsoft.com/office/drawing/2014/main" id="{148CF645-0AFC-4561-965F-C40DEE0E493F}"/>
              </a:ext>
            </a:extLst>
          </p:cNvPr>
          <p:cNvSpPr txBox="1"/>
          <p:nvPr/>
        </p:nvSpPr>
        <p:spPr>
          <a:xfrm>
            <a:off x="7937142" y="2263881"/>
            <a:ext cx="2990851" cy="353943"/>
          </a:xfrm>
          <a:prstGeom prst="rect">
            <a:avLst/>
          </a:prstGeom>
          <a:noFill/>
        </p:spPr>
        <p:txBody>
          <a:bodyPr wrap="square" rtlCol="0" anchor="b">
            <a:spAutoFit/>
          </a:bodyPr>
          <a:lstStyle/>
          <a:p>
            <a:r>
              <a:rPr lang="en-US" sz="1700" b="1" spc="-15" dirty="0">
                <a:solidFill>
                  <a:schemeClr val="accent3"/>
                </a:solidFill>
                <a:latin typeface="Poppins" panose="00000500000000000000" pitchFamily="2" charset="0"/>
                <a:cs typeface="Poppins" panose="00000500000000000000" pitchFamily="2" charset="0"/>
              </a:rPr>
              <a:t>TITLE 01</a:t>
            </a:r>
          </a:p>
        </p:txBody>
      </p:sp>
      <p:sp>
        <p:nvSpPr>
          <p:cNvPr id="339" name="TextBox 338">
            <a:extLst>
              <a:ext uri="{FF2B5EF4-FFF2-40B4-BE49-F238E27FC236}">
                <a16:creationId xmlns:a16="http://schemas.microsoft.com/office/drawing/2014/main" id="{CF1ED0B9-EB48-444B-9AE4-D95909969017}"/>
              </a:ext>
            </a:extLst>
          </p:cNvPr>
          <p:cNvSpPr txBox="1"/>
          <p:nvPr/>
        </p:nvSpPr>
        <p:spPr>
          <a:xfrm>
            <a:off x="7937142" y="2643688"/>
            <a:ext cx="2990852" cy="542456"/>
          </a:xfrm>
          <a:prstGeom prst="rect">
            <a:avLst/>
          </a:prstGeom>
          <a:noFill/>
        </p:spPr>
        <p:txBody>
          <a:bodyPr wrap="square" rtlCol="0">
            <a:spAutoFit/>
          </a:bodyPr>
          <a:lstStyle/>
          <a:p>
            <a:pPr>
              <a:lnSpc>
                <a:spcPts val="1800"/>
              </a:lnSpc>
            </a:pPr>
            <a:r>
              <a:rPr lang="en-US" sz="1200" spc="-10" dirty="0">
                <a:latin typeface="Poppins" panose="00000500000000000000" pitchFamily="2" charset="0"/>
                <a:cs typeface="Poppins" panose="00000500000000000000" pitchFamily="2" charset="0"/>
              </a:rPr>
              <a:t>Make a big impact with professional slides, charts, infographics and more.</a:t>
            </a:r>
          </a:p>
        </p:txBody>
      </p:sp>
      <p:sp>
        <p:nvSpPr>
          <p:cNvPr id="340" name="TextBox 339">
            <a:extLst>
              <a:ext uri="{FF2B5EF4-FFF2-40B4-BE49-F238E27FC236}">
                <a16:creationId xmlns:a16="http://schemas.microsoft.com/office/drawing/2014/main" id="{400EDF9E-5F72-4450-AB66-A51B8A564320}"/>
              </a:ext>
            </a:extLst>
          </p:cNvPr>
          <p:cNvSpPr txBox="1"/>
          <p:nvPr/>
        </p:nvSpPr>
        <p:spPr>
          <a:xfrm>
            <a:off x="7937142" y="3570442"/>
            <a:ext cx="2990851" cy="353943"/>
          </a:xfrm>
          <a:prstGeom prst="rect">
            <a:avLst/>
          </a:prstGeom>
          <a:noFill/>
        </p:spPr>
        <p:txBody>
          <a:bodyPr wrap="square" rtlCol="0" anchor="b">
            <a:spAutoFit/>
          </a:bodyPr>
          <a:lstStyle/>
          <a:p>
            <a:r>
              <a:rPr lang="en-US" sz="1700" b="1" spc="-15" dirty="0">
                <a:solidFill>
                  <a:schemeClr val="accent3"/>
                </a:solidFill>
                <a:latin typeface="Poppins" panose="00000500000000000000" pitchFamily="2" charset="0"/>
                <a:cs typeface="Poppins" panose="00000500000000000000" pitchFamily="2" charset="0"/>
              </a:rPr>
              <a:t>TITLE 02</a:t>
            </a:r>
          </a:p>
        </p:txBody>
      </p:sp>
      <p:sp>
        <p:nvSpPr>
          <p:cNvPr id="341" name="TextBox 340">
            <a:extLst>
              <a:ext uri="{FF2B5EF4-FFF2-40B4-BE49-F238E27FC236}">
                <a16:creationId xmlns:a16="http://schemas.microsoft.com/office/drawing/2014/main" id="{B3049B1D-B5D5-4F26-825A-AAC8E3A4ACA6}"/>
              </a:ext>
            </a:extLst>
          </p:cNvPr>
          <p:cNvSpPr txBox="1"/>
          <p:nvPr/>
        </p:nvSpPr>
        <p:spPr>
          <a:xfrm>
            <a:off x="7937142" y="3955328"/>
            <a:ext cx="2990852" cy="542456"/>
          </a:xfrm>
          <a:prstGeom prst="rect">
            <a:avLst/>
          </a:prstGeom>
          <a:noFill/>
        </p:spPr>
        <p:txBody>
          <a:bodyPr wrap="square" rtlCol="0">
            <a:spAutoFit/>
          </a:bodyPr>
          <a:lstStyle/>
          <a:p>
            <a:pPr>
              <a:lnSpc>
                <a:spcPts val="1800"/>
              </a:lnSpc>
            </a:pPr>
            <a:r>
              <a:rPr lang="en-US" sz="1200" spc="-10" dirty="0">
                <a:latin typeface="Poppins" panose="00000500000000000000" pitchFamily="2" charset="0"/>
                <a:cs typeface="Poppins" panose="00000500000000000000" pitchFamily="2" charset="0"/>
              </a:rPr>
              <a:t>Make a big impact with professional slides, charts, infographics and more.</a:t>
            </a:r>
          </a:p>
        </p:txBody>
      </p:sp>
      <p:sp>
        <p:nvSpPr>
          <p:cNvPr id="342" name="TextBox 341">
            <a:extLst>
              <a:ext uri="{FF2B5EF4-FFF2-40B4-BE49-F238E27FC236}">
                <a16:creationId xmlns:a16="http://schemas.microsoft.com/office/drawing/2014/main" id="{599E3A79-D879-4501-A595-0911B34701E2}"/>
              </a:ext>
            </a:extLst>
          </p:cNvPr>
          <p:cNvSpPr txBox="1"/>
          <p:nvPr/>
        </p:nvSpPr>
        <p:spPr>
          <a:xfrm>
            <a:off x="7937142" y="4882915"/>
            <a:ext cx="2990851" cy="353943"/>
          </a:xfrm>
          <a:prstGeom prst="rect">
            <a:avLst/>
          </a:prstGeom>
          <a:noFill/>
        </p:spPr>
        <p:txBody>
          <a:bodyPr wrap="square" rtlCol="0" anchor="b">
            <a:spAutoFit/>
          </a:bodyPr>
          <a:lstStyle/>
          <a:p>
            <a:r>
              <a:rPr lang="en-US" sz="1700" b="1" spc="-15" dirty="0">
                <a:solidFill>
                  <a:schemeClr val="accent3"/>
                </a:solidFill>
                <a:latin typeface="Poppins" panose="00000500000000000000" pitchFamily="2" charset="0"/>
                <a:cs typeface="Poppins" panose="00000500000000000000" pitchFamily="2" charset="0"/>
              </a:rPr>
              <a:t>TITLE 03</a:t>
            </a:r>
          </a:p>
        </p:txBody>
      </p:sp>
      <p:sp>
        <p:nvSpPr>
          <p:cNvPr id="343" name="TextBox 342">
            <a:extLst>
              <a:ext uri="{FF2B5EF4-FFF2-40B4-BE49-F238E27FC236}">
                <a16:creationId xmlns:a16="http://schemas.microsoft.com/office/drawing/2014/main" id="{97BACF97-1A9D-45D6-860D-75D39C755ED8}"/>
              </a:ext>
            </a:extLst>
          </p:cNvPr>
          <p:cNvSpPr txBox="1"/>
          <p:nvPr/>
        </p:nvSpPr>
        <p:spPr>
          <a:xfrm>
            <a:off x="7937142" y="5267801"/>
            <a:ext cx="2990852" cy="542456"/>
          </a:xfrm>
          <a:prstGeom prst="rect">
            <a:avLst/>
          </a:prstGeom>
          <a:noFill/>
        </p:spPr>
        <p:txBody>
          <a:bodyPr wrap="square" rtlCol="0">
            <a:spAutoFit/>
          </a:bodyPr>
          <a:lstStyle/>
          <a:p>
            <a:pPr>
              <a:lnSpc>
                <a:spcPts val="1800"/>
              </a:lnSpc>
            </a:pPr>
            <a:r>
              <a:rPr lang="en-US" sz="1200" spc="-10" dirty="0">
                <a:latin typeface="Poppins" panose="00000500000000000000" pitchFamily="2" charset="0"/>
                <a:cs typeface="Poppins" panose="00000500000000000000" pitchFamily="2" charset="0"/>
              </a:rPr>
              <a:t>Make a big impact with professional slides, charts, infographics and more.</a:t>
            </a:r>
          </a:p>
        </p:txBody>
      </p:sp>
      <p:sp>
        <p:nvSpPr>
          <p:cNvPr id="344" name="TextBox 343">
            <a:extLst>
              <a:ext uri="{FF2B5EF4-FFF2-40B4-BE49-F238E27FC236}">
                <a16:creationId xmlns:a16="http://schemas.microsoft.com/office/drawing/2014/main" id="{B5717A55-8B3F-4ED0-97BF-78042122E8D1}"/>
              </a:ext>
            </a:extLst>
          </p:cNvPr>
          <p:cNvSpPr txBox="1"/>
          <p:nvPr/>
        </p:nvSpPr>
        <p:spPr>
          <a:xfrm>
            <a:off x="6890385" y="1903744"/>
            <a:ext cx="628650" cy="1138773"/>
          </a:xfrm>
          <a:prstGeom prst="rect">
            <a:avLst/>
          </a:prstGeom>
          <a:noFill/>
        </p:spPr>
        <p:txBody>
          <a:bodyPr wrap="square" rtlCol="0" anchor="b">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r>
              <a:rPr lang="en-US" sz="3700" dirty="0">
                <a:solidFill>
                  <a:schemeClr val="bg1"/>
                </a:solidFill>
                <a:latin typeface="Poppins" panose="00000500000000000000" pitchFamily="2" charset="0"/>
                <a:cs typeface="Poppins" panose="00000500000000000000" pitchFamily="2" charset="0"/>
              </a:rPr>
              <a:t>A</a:t>
            </a:r>
          </a:p>
        </p:txBody>
      </p:sp>
      <p:sp>
        <p:nvSpPr>
          <p:cNvPr id="345" name="TextBox 344">
            <a:extLst>
              <a:ext uri="{FF2B5EF4-FFF2-40B4-BE49-F238E27FC236}">
                <a16:creationId xmlns:a16="http://schemas.microsoft.com/office/drawing/2014/main" id="{9761EB00-5FA7-4AF7-BDFE-A88B5895881F}"/>
              </a:ext>
            </a:extLst>
          </p:cNvPr>
          <p:cNvSpPr txBox="1"/>
          <p:nvPr/>
        </p:nvSpPr>
        <p:spPr>
          <a:xfrm>
            <a:off x="6891338" y="3212479"/>
            <a:ext cx="628650" cy="1138773"/>
          </a:xfrm>
          <a:prstGeom prst="rect">
            <a:avLst/>
          </a:prstGeom>
          <a:noFill/>
        </p:spPr>
        <p:txBody>
          <a:bodyPr wrap="square" rtlCol="0" anchor="b">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r>
              <a:rPr lang="en-US" sz="3700" dirty="0">
                <a:solidFill>
                  <a:schemeClr val="bg1"/>
                </a:solidFill>
                <a:latin typeface="Poppins" panose="00000500000000000000" pitchFamily="2" charset="0"/>
                <a:cs typeface="Poppins" panose="00000500000000000000" pitchFamily="2" charset="0"/>
              </a:rPr>
              <a:t>B</a:t>
            </a:r>
          </a:p>
        </p:txBody>
      </p:sp>
      <p:sp>
        <p:nvSpPr>
          <p:cNvPr id="346" name="TextBox 345">
            <a:extLst>
              <a:ext uri="{FF2B5EF4-FFF2-40B4-BE49-F238E27FC236}">
                <a16:creationId xmlns:a16="http://schemas.microsoft.com/office/drawing/2014/main" id="{D49988B9-D361-4147-B0D1-6196F0DC8B6A}"/>
              </a:ext>
            </a:extLst>
          </p:cNvPr>
          <p:cNvSpPr txBox="1"/>
          <p:nvPr/>
        </p:nvSpPr>
        <p:spPr>
          <a:xfrm>
            <a:off x="6891338" y="4521214"/>
            <a:ext cx="628650" cy="1138773"/>
          </a:xfrm>
          <a:prstGeom prst="rect">
            <a:avLst/>
          </a:prstGeom>
          <a:noFill/>
        </p:spPr>
        <p:txBody>
          <a:bodyPr wrap="square" rtlCol="0" anchor="b">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r>
              <a:rPr lang="en-US" sz="3700" dirty="0">
                <a:solidFill>
                  <a:schemeClr val="bg1"/>
                </a:solidFill>
                <a:latin typeface="Poppins" panose="00000500000000000000" pitchFamily="2" charset="0"/>
                <a:cs typeface="Poppins" panose="00000500000000000000" pitchFamily="2" charset="0"/>
              </a:rPr>
              <a:t>C</a:t>
            </a:r>
          </a:p>
        </p:txBody>
      </p:sp>
    </p:spTree>
    <p:extLst>
      <p:ext uri="{BB962C8B-B14F-4D97-AF65-F5344CB8AC3E}">
        <p14:creationId xmlns:p14="http://schemas.microsoft.com/office/powerpoint/2010/main" val="4235608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4368057A-FD60-426A-9028-F5B8E479B55A}"/>
              </a:ext>
            </a:extLst>
          </p:cNvPr>
          <p:cNvSpPr/>
          <p:nvPr/>
        </p:nvSpPr>
        <p:spPr>
          <a:xfrm>
            <a:off x="1284621" y="3571694"/>
            <a:ext cx="1722289" cy="1723535"/>
          </a:xfrm>
          <a:custGeom>
            <a:avLst/>
            <a:gdLst/>
            <a:ahLst/>
            <a:cxnLst>
              <a:cxn ang="3cd4">
                <a:pos x="hc" y="t"/>
              </a:cxn>
              <a:cxn ang="cd2">
                <a:pos x="l" y="vc"/>
              </a:cxn>
              <a:cxn ang="cd4">
                <a:pos x="hc" y="b"/>
              </a:cxn>
              <a:cxn ang="0">
                <a:pos x="r" y="vc"/>
              </a:cxn>
            </a:cxnLst>
            <a:rect l="l" t="t" r="r" b="b"/>
            <a:pathLst>
              <a:path w="2765" h="2767">
                <a:moveTo>
                  <a:pt x="2765" y="1384"/>
                </a:moveTo>
                <a:cubicBezTo>
                  <a:pt x="2765" y="2148"/>
                  <a:pt x="2147" y="2767"/>
                  <a:pt x="1383" y="2767"/>
                </a:cubicBezTo>
                <a:cubicBezTo>
                  <a:pt x="619" y="2767"/>
                  <a:pt x="0" y="2148"/>
                  <a:pt x="0" y="1384"/>
                </a:cubicBezTo>
                <a:cubicBezTo>
                  <a:pt x="0" y="620"/>
                  <a:pt x="619" y="0"/>
                  <a:pt x="1383" y="0"/>
                </a:cubicBezTo>
                <a:cubicBezTo>
                  <a:pt x="2147" y="0"/>
                  <a:pt x="2765" y="620"/>
                  <a:pt x="2765" y="1384"/>
                </a:cubicBezTo>
                <a:close/>
              </a:path>
            </a:pathLst>
          </a:custGeom>
          <a:solidFill>
            <a:schemeClr val="accent1"/>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50" name="Freeform: Shape 349">
            <a:extLst>
              <a:ext uri="{FF2B5EF4-FFF2-40B4-BE49-F238E27FC236}">
                <a16:creationId xmlns:a16="http://schemas.microsoft.com/office/drawing/2014/main" id="{5354382D-EC34-4027-ACFE-525C0F229C36}"/>
              </a:ext>
            </a:extLst>
          </p:cNvPr>
          <p:cNvSpPr/>
          <p:nvPr/>
        </p:nvSpPr>
        <p:spPr>
          <a:xfrm>
            <a:off x="9184470" y="3571694"/>
            <a:ext cx="1722289" cy="1723535"/>
          </a:xfrm>
          <a:custGeom>
            <a:avLst/>
            <a:gdLst/>
            <a:ahLst/>
            <a:cxnLst>
              <a:cxn ang="3cd4">
                <a:pos x="hc" y="t"/>
              </a:cxn>
              <a:cxn ang="cd2">
                <a:pos x="l" y="vc"/>
              </a:cxn>
              <a:cxn ang="cd4">
                <a:pos x="hc" y="b"/>
              </a:cxn>
              <a:cxn ang="0">
                <a:pos x="r" y="vc"/>
              </a:cxn>
            </a:cxnLst>
            <a:rect l="l" t="t" r="r" b="b"/>
            <a:pathLst>
              <a:path w="2765" h="2767">
                <a:moveTo>
                  <a:pt x="2765" y="1384"/>
                </a:moveTo>
                <a:cubicBezTo>
                  <a:pt x="2765" y="2148"/>
                  <a:pt x="2146" y="2767"/>
                  <a:pt x="1383" y="2767"/>
                </a:cubicBezTo>
                <a:cubicBezTo>
                  <a:pt x="619" y="2767"/>
                  <a:pt x="0" y="2148"/>
                  <a:pt x="0" y="1384"/>
                </a:cubicBezTo>
                <a:cubicBezTo>
                  <a:pt x="0" y="620"/>
                  <a:pt x="619" y="0"/>
                  <a:pt x="1383" y="0"/>
                </a:cubicBezTo>
                <a:cubicBezTo>
                  <a:pt x="2146" y="0"/>
                  <a:pt x="2765" y="620"/>
                  <a:pt x="2765" y="1384"/>
                </a:cubicBezTo>
                <a:close/>
              </a:path>
            </a:pathLst>
          </a:custGeom>
          <a:solidFill>
            <a:schemeClr val="accent2"/>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grpSp>
        <p:nvGrpSpPr>
          <p:cNvPr id="484" name="Group 483">
            <a:extLst>
              <a:ext uri="{FF2B5EF4-FFF2-40B4-BE49-F238E27FC236}">
                <a16:creationId xmlns:a16="http://schemas.microsoft.com/office/drawing/2014/main" id="{E3DBC1FB-BA8E-4E46-A460-5D258905F79E}"/>
              </a:ext>
            </a:extLst>
          </p:cNvPr>
          <p:cNvGrpSpPr/>
          <p:nvPr/>
        </p:nvGrpSpPr>
        <p:grpSpPr>
          <a:xfrm>
            <a:off x="4020095" y="2794046"/>
            <a:ext cx="4151814" cy="3687593"/>
            <a:chOff x="8037014" y="5588092"/>
            <a:chExt cx="8303627" cy="7375186"/>
          </a:xfrm>
        </p:grpSpPr>
        <p:sp>
          <p:nvSpPr>
            <p:cNvPr id="403" name="Freeform: Shape 402">
              <a:extLst>
                <a:ext uri="{FF2B5EF4-FFF2-40B4-BE49-F238E27FC236}">
                  <a16:creationId xmlns:a16="http://schemas.microsoft.com/office/drawing/2014/main" id="{E8B75ECD-86B4-4950-815A-408EE19D689B}"/>
                </a:ext>
              </a:extLst>
            </p:cNvPr>
            <p:cNvSpPr/>
            <p:nvPr/>
          </p:nvSpPr>
          <p:spPr>
            <a:xfrm>
              <a:off x="8037014" y="11784341"/>
              <a:ext cx="8303627" cy="787617"/>
            </a:xfrm>
            <a:custGeom>
              <a:avLst/>
              <a:gdLst/>
              <a:ahLst/>
              <a:cxnLst>
                <a:cxn ang="3cd4">
                  <a:pos x="hc" y="t"/>
                </a:cxn>
                <a:cxn ang="cd2">
                  <a:pos x="l" y="vc"/>
                </a:cxn>
                <a:cxn ang="cd4">
                  <a:pos x="hc" y="b"/>
                </a:cxn>
                <a:cxn ang="0">
                  <a:pos x="r" y="vc"/>
                </a:cxn>
              </a:cxnLst>
              <a:rect l="l" t="t" r="r" b="b"/>
              <a:pathLst>
                <a:path w="6664" h="633">
                  <a:moveTo>
                    <a:pt x="6031" y="0"/>
                  </a:moveTo>
                  <a:lnTo>
                    <a:pt x="633" y="0"/>
                  </a:lnTo>
                  <a:cubicBezTo>
                    <a:pt x="458" y="0"/>
                    <a:pt x="299" y="71"/>
                    <a:pt x="185" y="186"/>
                  </a:cubicBezTo>
                  <a:cubicBezTo>
                    <a:pt x="71" y="300"/>
                    <a:pt x="0" y="458"/>
                    <a:pt x="0" y="633"/>
                  </a:cubicBezTo>
                  <a:lnTo>
                    <a:pt x="6664" y="633"/>
                  </a:lnTo>
                  <a:cubicBezTo>
                    <a:pt x="6664" y="458"/>
                    <a:pt x="6594" y="300"/>
                    <a:pt x="6479" y="186"/>
                  </a:cubicBezTo>
                  <a:cubicBezTo>
                    <a:pt x="6365" y="71"/>
                    <a:pt x="6207" y="0"/>
                    <a:pt x="6031" y="0"/>
                  </a:cubicBezTo>
                  <a:close/>
                </a:path>
              </a:pathLst>
            </a:custGeom>
            <a:solidFill>
              <a:schemeClr val="accent4">
                <a:alpha val="20000"/>
              </a:schemeClr>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04" name="Freeform: Shape 403">
              <a:extLst>
                <a:ext uri="{FF2B5EF4-FFF2-40B4-BE49-F238E27FC236}">
                  <a16:creationId xmlns:a16="http://schemas.microsoft.com/office/drawing/2014/main" id="{08D16726-9246-420A-BA3E-A29F878024DC}"/>
                </a:ext>
              </a:extLst>
            </p:cNvPr>
            <p:cNvSpPr/>
            <p:nvPr/>
          </p:nvSpPr>
          <p:spPr>
            <a:xfrm>
              <a:off x="8037014" y="12573208"/>
              <a:ext cx="8303627" cy="390070"/>
            </a:xfrm>
            <a:custGeom>
              <a:avLst/>
              <a:gdLst/>
              <a:ahLst/>
              <a:cxnLst>
                <a:cxn ang="3cd4">
                  <a:pos x="hc" y="t"/>
                </a:cxn>
                <a:cxn ang="cd2">
                  <a:pos x="l" y="vc"/>
                </a:cxn>
                <a:cxn ang="cd4">
                  <a:pos x="hc" y="b"/>
                </a:cxn>
                <a:cxn ang="0">
                  <a:pos x="r" y="vc"/>
                </a:cxn>
              </a:cxnLst>
              <a:rect l="l" t="t" r="r" b="b"/>
              <a:pathLst>
                <a:path w="6664" h="314">
                  <a:moveTo>
                    <a:pt x="6664" y="314"/>
                  </a:moveTo>
                  <a:lnTo>
                    <a:pt x="0" y="314"/>
                  </a:lnTo>
                  <a:lnTo>
                    <a:pt x="0" y="0"/>
                  </a:lnTo>
                  <a:lnTo>
                    <a:pt x="6664" y="0"/>
                  </a:lnTo>
                  <a:close/>
                </a:path>
              </a:pathLst>
            </a:custGeom>
            <a:solidFill>
              <a:schemeClr val="accent4">
                <a:alpha val="50000"/>
              </a:schemeClr>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grpSp>
          <p:nvGrpSpPr>
            <p:cNvPr id="483" name="Group 482">
              <a:extLst>
                <a:ext uri="{FF2B5EF4-FFF2-40B4-BE49-F238E27FC236}">
                  <a16:creationId xmlns:a16="http://schemas.microsoft.com/office/drawing/2014/main" id="{75BD294D-0DA4-49AE-A68C-BB73559217B7}"/>
                </a:ext>
              </a:extLst>
            </p:cNvPr>
            <p:cNvGrpSpPr/>
            <p:nvPr/>
          </p:nvGrpSpPr>
          <p:grpSpPr>
            <a:xfrm>
              <a:off x="9088828" y="7651848"/>
              <a:ext cx="6216193" cy="4131251"/>
              <a:chOff x="9088828" y="7651848"/>
              <a:chExt cx="6216193" cy="4131251"/>
            </a:xfrm>
          </p:grpSpPr>
          <p:sp>
            <p:nvSpPr>
              <p:cNvPr id="405" name="Freeform: Shape 404">
                <a:extLst>
                  <a:ext uri="{FF2B5EF4-FFF2-40B4-BE49-F238E27FC236}">
                    <a16:creationId xmlns:a16="http://schemas.microsoft.com/office/drawing/2014/main" id="{180194FC-FD26-4031-A082-60D710F71C0E}"/>
                  </a:ext>
                </a:extLst>
              </p:cNvPr>
              <p:cNvSpPr/>
              <p:nvPr/>
            </p:nvSpPr>
            <p:spPr>
              <a:xfrm>
                <a:off x="9088828" y="7651848"/>
                <a:ext cx="6216193" cy="3682604"/>
              </a:xfrm>
              <a:custGeom>
                <a:avLst/>
                <a:gdLst/>
                <a:ahLst/>
                <a:cxnLst>
                  <a:cxn ang="3cd4">
                    <a:pos x="hc" y="t"/>
                  </a:cxn>
                  <a:cxn ang="cd2">
                    <a:pos x="l" y="vc"/>
                  </a:cxn>
                  <a:cxn ang="cd4">
                    <a:pos x="hc" y="b"/>
                  </a:cxn>
                  <a:cxn ang="0">
                    <a:pos x="r" y="vc"/>
                  </a:cxn>
                </a:cxnLst>
                <a:rect l="l" t="t" r="r" b="b"/>
                <a:pathLst>
                  <a:path w="4989" h="2956">
                    <a:moveTo>
                      <a:pt x="4789" y="2956"/>
                    </a:moveTo>
                    <a:lnTo>
                      <a:pt x="2494" y="2956"/>
                    </a:lnTo>
                    <a:lnTo>
                      <a:pt x="200" y="2956"/>
                    </a:lnTo>
                    <a:cubicBezTo>
                      <a:pt x="145" y="2956"/>
                      <a:pt x="95" y="2934"/>
                      <a:pt x="59" y="2898"/>
                    </a:cubicBezTo>
                    <a:cubicBezTo>
                      <a:pt x="23" y="2862"/>
                      <a:pt x="0" y="2812"/>
                      <a:pt x="0" y="2757"/>
                    </a:cubicBezTo>
                    <a:lnTo>
                      <a:pt x="0" y="1478"/>
                    </a:lnTo>
                    <a:lnTo>
                      <a:pt x="0" y="200"/>
                    </a:lnTo>
                    <a:cubicBezTo>
                      <a:pt x="0" y="144"/>
                      <a:pt x="23" y="95"/>
                      <a:pt x="59" y="58"/>
                    </a:cubicBezTo>
                    <a:cubicBezTo>
                      <a:pt x="95" y="22"/>
                      <a:pt x="145" y="0"/>
                      <a:pt x="200" y="0"/>
                    </a:cubicBezTo>
                    <a:lnTo>
                      <a:pt x="2494" y="0"/>
                    </a:lnTo>
                    <a:lnTo>
                      <a:pt x="4789" y="0"/>
                    </a:lnTo>
                    <a:cubicBezTo>
                      <a:pt x="4844" y="0"/>
                      <a:pt x="4894" y="22"/>
                      <a:pt x="4930" y="58"/>
                    </a:cubicBezTo>
                    <a:cubicBezTo>
                      <a:pt x="4966" y="95"/>
                      <a:pt x="4989" y="144"/>
                      <a:pt x="4989" y="200"/>
                    </a:cubicBezTo>
                    <a:lnTo>
                      <a:pt x="4989" y="1478"/>
                    </a:lnTo>
                    <a:lnTo>
                      <a:pt x="4989" y="2757"/>
                    </a:lnTo>
                    <a:cubicBezTo>
                      <a:pt x="4989" y="2812"/>
                      <a:pt x="4966" y="2862"/>
                      <a:pt x="4930" y="2898"/>
                    </a:cubicBezTo>
                    <a:cubicBezTo>
                      <a:pt x="4894" y="2934"/>
                      <a:pt x="4844" y="2956"/>
                      <a:pt x="4789" y="2956"/>
                    </a:cubicBezTo>
                    <a:close/>
                  </a:path>
                </a:pathLst>
              </a:custGeom>
              <a:solidFill>
                <a:schemeClr val="accent4"/>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06" name="Freeform: Shape 405">
                <a:extLst>
                  <a:ext uri="{FF2B5EF4-FFF2-40B4-BE49-F238E27FC236}">
                    <a16:creationId xmlns:a16="http://schemas.microsoft.com/office/drawing/2014/main" id="{8E277A78-689D-4216-8D06-2FBD3F54BC65}"/>
                  </a:ext>
                </a:extLst>
              </p:cNvPr>
              <p:cNvSpPr/>
              <p:nvPr/>
            </p:nvSpPr>
            <p:spPr>
              <a:xfrm>
                <a:off x="9255827" y="7887385"/>
                <a:ext cx="5882203" cy="2897480"/>
              </a:xfrm>
              <a:custGeom>
                <a:avLst/>
                <a:gdLst/>
                <a:ahLst/>
                <a:cxnLst>
                  <a:cxn ang="3cd4">
                    <a:pos x="hc" y="t"/>
                  </a:cxn>
                  <a:cxn ang="cd2">
                    <a:pos x="l" y="vc"/>
                  </a:cxn>
                  <a:cxn ang="cd4">
                    <a:pos x="hc" y="b"/>
                  </a:cxn>
                  <a:cxn ang="0">
                    <a:pos x="r" y="vc"/>
                  </a:cxn>
                </a:cxnLst>
                <a:rect l="l" t="t" r="r" b="b"/>
                <a:pathLst>
                  <a:path w="4721" h="2326">
                    <a:moveTo>
                      <a:pt x="4721" y="2326"/>
                    </a:moveTo>
                    <a:lnTo>
                      <a:pt x="0" y="2326"/>
                    </a:lnTo>
                    <a:lnTo>
                      <a:pt x="0" y="0"/>
                    </a:lnTo>
                    <a:lnTo>
                      <a:pt x="4721" y="0"/>
                    </a:lnTo>
                    <a:close/>
                  </a:path>
                </a:pathLst>
              </a:custGeom>
              <a:solidFill>
                <a:schemeClr val="accent3"/>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07" name="Freeform: Shape 406">
                <a:extLst>
                  <a:ext uri="{FF2B5EF4-FFF2-40B4-BE49-F238E27FC236}">
                    <a16:creationId xmlns:a16="http://schemas.microsoft.com/office/drawing/2014/main" id="{E74FBBB0-F5DA-421C-9CDD-820C5053C03B}"/>
                  </a:ext>
                </a:extLst>
              </p:cNvPr>
              <p:cNvSpPr/>
              <p:nvPr/>
            </p:nvSpPr>
            <p:spPr>
              <a:xfrm>
                <a:off x="10450961" y="11335702"/>
                <a:ext cx="3491932" cy="236784"/>
              </a:xfrm>
              <a:custGeom>
                <a:avLst/>
                <a:gdLst/>
                <a:ahLst/>
                <a:cxnLst>
                  <a:cxn ang="3cd4">
                    <a:pos x="hc" y="t"/>
                  </a:cxn>
                  <a:cxn ang="cd2">
                    <a:pos x="l" y="vc"/>
                  </a:cxn>
                  <a:cxn ang="cd4">
                    <a:pos x="hc" y="b"/>
                  </a:cxn>
                  <a:cxn ang="0">
                    <a:pos x="r" y="vc"/>
                  </a:cxn>
                </a:cxnLst>
                <a:rect l="l" t="t" r="r" b="b"/>
                <a:pathLst>
                  <a:path w="2803" h="191">
                    <a:moveTo>
                      <a:pt x="2803" y="191"/>
                    </a:moveTo>
                    <a:lnTo>
                      <a:pt x="0" y="191"/>
                    </a:lnTo>
                    <a:lnTo>
                      <a:pt x="0" y="0"/>
                    </a:lnTo>
                    <a:lnTo>
                      <a:pt x="2803" y="0"/>
                    </a:lnTo>
                    <a:close/>
                  </a:path>
                </a:pathLst>
              </a:custGeom>
              <a:solidFill>
                <a:schemeClr val="accent3"/>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08" name="Freeform: Shape 407">
                <a:extLst>
                  <a:ext uri="{FF2B5EF4-FFF2-40B4-BE49-F238E27FC236}">
                    <a16:creationId xmlns:a16="http://schemas.microsoft.com/office/drawing/2014/main" id="{0DC0DC41-62C4-4A11-8CFA-4D4BDC21AF7F}"/>
                  </a:ext>
                </a:extLst>
              </p:cNvPr>
              <p:cNvSpPr/>
              <p:nvPr/>
            </p:nvSpPr>
            <p:spPr>
              <a:xfrm>
                <a:off x="9219686" y="11573732"/>
                <a:ext cx="5954484" cy="209367"/>
              </a:xfrm>
              <a:custGeom>
                <a:avLst/>
                <a:gdLst/>
                <a:ahLst/>
                <a:cxnLst>
                  <a:cxn ang="3cd4">
                    <a:pos x="hc" y="t"/>
                  </a:cxn>
                  <a:cxn ang="cd2">
                    <a:pos x="l" y="vc"/>
                  </a:cxn>
                  <a:cxn ang="cd4">
                    <a:pos x="hc" y="b"/>
                  </a:cxn>
                  <a:cxn ang="0">
                    <a:pos x="r" y="vc"/>
                  </a:cxn>
                </a:cxnLst>
                <a:rect l="l" t="t" r="r" b="b"/>
                <a:pathLst>
                  <a:path w="4779" h="169">
                    <a:moveTo>
                      <a:pt x="4568" y="0"/>
                    </a:moveTo>
                    <a:lnTo>
                      <a:pt x="2389" y="0"/>
                    </a:lnTo>
                    <a:lnTo>
                      <a:pt x="211" y="0"/>
                    </a:lnTo>
                    <a:cubicBezTo>
                      <a:pt x="152" y="0"/>
                      <a:pt x="99" y="19"/>
                      <a:pt x="62" y="49"/>
                    </a:cubicBezTo>
                    <a:cubicBezTo>
                      <a:pt x="23" y="80"/>
                      <a:pt x="0" y="122"/>
                      <a:pt x="0" y="169"/>
                    </a:cubicBezTo>
                    <a:lnTo>
                      <a:pt x="2389" y="169"/>
                    </a:lnTo>
                    <a:lnTo>
                      <a:pt x="4779" y="169"/>
                    </a:lnTo>
                    <a:cubicBezTo>
                      <a:pt x="4779" y="122"/>
                      <a:pt x="4756" y="80"/>
                      <a:pt x="4718" y="49"/>
                    </a:cubicBezTo>
                    <a:cubicBezTo>
                      <a:pt x="4680" y="19"/>
                      <a:pt x="4627" y="0"/>
                      <a:pt x="4568" y="0"/>
                    </a:cubicBezTo>
                    <a:close/>
                  </a:path>
                </a:pathLst>
              </a:custGeom>
              <a:solidFill>
                <a:schemeClr val="accent4"/>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grpSp>
            <p:nvGrpSpPr>
              <p:cNvPr id="481" name="Group 480">
                <a:extLst>
                  <a:ext uri="{FF2B5EF4-FFF2-40B4-BE49-F238E27FC236}">
                    <a16:creationId xmlns:a16="http://schemas.microsoft.com/office/drawing/2014/main" id="{A7CD33F6-0E17-4C69-9ADE-B64D1A497A5C}"/>
                  </a:ext>
                </a:extLst>
              </p:cNvPr>
              <p:cNvGrpSpPr/>
              <p:nvPr/>
            </p:nvGrpSpPr>
            <p:grpSpPr>
              <a:xfrm>
                <a:off x="11239821" y="8388366"/>
                <a:ext cx="1914208" cy="1915454"/>
                <a:chOff x="11239821" y="8388366"/>
                <a:chExt cx="1914208" cy="1915454"/>
              </a:xfrm>
            </p:grpSpPr>
            <p:sp>
              <p:nvSpPr>
                <p:cNvPr id="409" name="Freeform: Shape 408">
                  <a:extLst>
                    <a:ext uri="{FF2B5EF4-FFF2-40B4-BE49-F238E27FC236}">
                      <a16:creationId xmlns:a16="http://schemas.microsoft.com/office/drawing/2014/main" id="{264CCD83-A297-4A10-9D86-ED0270B2349B}"/>
                    </a:ext>
                  </a:extLst>
                </p:cNvPr>
                <p:cNvSpPr/>
                <p:nvPr/>
              </p:nvSpPr>
              <p:spPr>
                <a:xfrm>
                  <a:off x="11239821" y="8388366"/>
                  <a:ext cx="1914208" cy="1915454"/>
                </a:xfrm>
                <a:custGeom>
                  <a:avLst/>
                  <a:gdLst/>
                  <a:ahLst/>
                  <a:cxnLst>
                    <a:cxn ang="3cd4">
                      <a:pos x="hc" y="t"/>
                    </a:cxn>
                    <a:cxn ang="cd2">
                      <a:pos x="l" y="vc"/>
                    </a:cxn>
                    <a:cxn ang="cd4">
                      <a:pos x="hc" y="b"/>
                    </a:cxn>
                    <a:cxn ang="0">
                      <a:pos x="r" y="vc"/>
                    </a:cxn>
                  </a:cxnLst>
                  <a:rect l="l" t="t" r="r" b="b"/>
                  <a:pathLst>
                    <a:path w="1537" h="1538">
                      <a:moveTo>
                        <a:pt x="1537" y="769"/>
                      </a:moveTo>
                      <a:cubicBezTo>
                        <a:pt x="1537" y="1193"/>
                        <a:pt x="1193" y="1538"/>
                        <a:pt x="768" y="1538"/>
                      </a:cubicBezTo>
                      <a:cubicBezTo>
                        <a:pt x="344" y="1538"/>
                        <a:pt x="0" y="1193"/>
                        <a:pt x="0" y="769"/>
                      </a:cubicBezTo>
                      <a:cubicBezTo>
                        <a:pt x="0" y="344"/>
                        <a:pt x="344" y="0"/>
                        <a:pt x="768" y="0"/>
                      </a:cubicBezTo>
                      <a:cubicBezTo>
                        <a:pt x="1193" y="0"/>
                        <a:pt x="1537" y="344"/>
                        <a:pt x="1537" y="769"/>
                      </a:cubicBezTo>
                      <a:close/>
                    </a:path>
                  </a:pathLst>
                </a:custGeom>
                <a:solidFill>
                  <a:srgbClr val="FFBF00"/>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10" name="Freeform: Shape 409">
                  <a:extLst>
                    <a:ext uri="{FF2B5EF4-FFF2-40B4-BE49-F238E27FC236}">
                      <a16:creationId xmlns:a16="http://schemas.microsoft.com/office/drawing/2014/main" id="{4E69BCAB-926C-4A07-A381-4FAE2AB20580}"/>
                    </a:ext>
                  </a:extLst>
                </p:cNvPr>
                <p:cNvSpPr/>
                <p:nvPr/>
              </p:nvSpPr>
              <p:spPr>
                <a:xfrm>
                  <a:off x="11601231" y="8660048"/>
                  <a:ext cx="1191395" cy="1372098"/>
                </a:xfrm>
                <a:custGeom>
                  <a:avLst/>
                  <a:gdLst/>
                  <a:ahLst/>
                  <a:cxnLst>
                    <a:cxn ang="3cd4">
                      <a:pos x="hc" y="t"/>
                    </a:cxn>
                    <a:cxn ang="cd2">
                      <a:pos x="l" y="vc"/>
                    </a:cxn>
                    <a:cxn ang="cd4">
                      <a:pos x="hc" y="b"/>
                    </a:cxn>
                    <a:cxn ang="0">
                      <a:pos x="r" y="vc"/>
                    </a:cxn>
                  </a:cxnLst>
                  <a:rect l="l" t="t" r="r" b="b"/>
                  <a:pathLst>
                    <a:path w="957" h="1102">
                      <a:moveTo>
                        <a:pt x="476" y="0"/>
                      </a:moveTo>
                      <a:lnTo>
                        <a:pt x="0" y="278"/>
                      </a:lnTo>
                      <a:lnTo>
                        <a:pt x="3" y="828"/>
                      </a:lnTo>
                      <a:lnTo>
                        <a:pt x="476" y="1102"/>
                      </a:lnTo>
                      <a:lnTo>
                        <a:pt x="957" y="823"/>
                      </a:lnTo>
                      <a:lnTo>
                        <a:pt x="954" y="273"/>
                      </a:lnTo>
                      <a:close/>
                    </a:path>
                  </a:pathLst>
                </a:custGeom>
                <a:solidFill>
                  <a:schemeClr val="accent4"/>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11" name="Freeform: Shape 410">
                  <a:extLst>
                    <a:ext uri="{FF2B5EF4-FFF2-40B4-BE49-F238E27FC236}">
                      <a16:creationId xmlns:a16="http://schemas.microsoft.com/office/drawing/2014/main" id="{BBA8E186-4B6B-443B-A247-96F0E8C86FEB}"/>
                    </a:ext>
                  </a:extLst>
                </p:cNvPr>
                <p:cNvSpPr/>
                <p:nvPr/>
              </p:nvSpPr>
              <p:spPr>
                <a:xfrm>
                  <a:off x="11601231" y="8660048"/>
                  <a:ext cx="591959" cy="1372098"/>
                </a:xfrm>
                <a:custGeom>
                  <a:avLst/>
                  <a:gdLst/>
                  <a:ahLst/>
                  <a:cxnLst>
                    <a:cxn ang="3cd4">
                      <a:pos x="hc" y="t"/>
                    </a:cxn>
                    <a:cxn ang="cd2">
                      <a:pos x="l" y="vc"/>
                    </a:cxn>
                    <a:cxn ang="cd4">
                      <a:pos x="hc" y="b"/>
                    </a:cxn>
                    <a:cxn ang="0">
                      <a:pos x="r" y="vc"/>
                    </a:cxn>
                  </a:cxnLst>
                  <a:rect l="l" t="t" r="r" b="b"/>
                  <a:pathLst>
                    <a:path w="476" h="1102">
                      <a:moveTo>
                        <a:pt x="476" y="0"/>
                      </a:moveTo>
                      <a:lnTo>
                        <a:pt x="0" y="278"/>
                      </a:lnTo>
                      <a:lnTo>
                        <a:pt x="3" y="828"/>
                      </a:lnTo>
                      <a:lnTo>
                        <a:pt x="476" y="1102"/>
                      </a:lnTo>
                      <a:close/>
                    </a:path>
                  </a:pathLst>
                </a:custGeom>
                <a:solidFill>
                  <a:schemeClr val="accent3">
                    <a:alpha val="50000"/>
                  </a:schemeClr>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12" name="Freeform: Shape 411">
                  <a:extLst>
                    <a:ext uri="{FF2B5EF4-FFF2-40B4-BE49-F238E27FC236}">
                      <a16:creationId xmlns:a16="http://schemas.microsoft.com/office/drawing/2014/main" id="{F02FF0EA-CC89-4515-ACCB-9F88D818FF31}"/>
                    </a:ext>
                  </a:extLst>
                </p:cNvPr>
                <p:cNvSpPr/>
                <p:nvPr/>
              </p:nvSpPr>
              <p:spPr>
                <a:xfrm>
                  <a:off x="11880382" y="8980329"/>
                  <a:ext cx="633085" cy="730290"/>
                </a:xfrm>
                <a:custGeom>
                  <a:avLst/>
                  <a:gdLst/>
                  <a:ahLst/>
                  <a:cxnLst>
                    <a:cxn ang="3cd4">
                      <a:pos x="hc" y="t"/>
                    </a:cxn>
                    <a:cxn ang="cd2">
                      <a:pos x="l" y="vc"/>
                    </a:cxn>
                    <a:cxn ang="cd4">
                      <a:pos x="hc" y="b"/>
                    </a:cxn>
                    <a:cxn ang="0">
                      <a:pos x="r" y="vc"/>
                    </a:cxn>
                  </a:cxnLst>
                  <a:rect l="l" t="t" r="r" b="b"/>
                  <a:pathLst>
                    <a:path w="509" h="587">
                      <a:moveTo>
                        <a:pt x="253" y="0"/>
                      </a:moveTo>
                      <a:lnTo>
                        <a:pt x="0" y="148"/>
                      </a:lnTo>
                      <a:lnTo>
                        <a:pt x="1" y="442"/>
                      </a:lnTo>
                      <a:lnTo>
                        <a:pt x="253" y="587"/>
                      </a:lnTo>
                      <a:lnTo>
                        <a:pt x="509" y="439"/>
                      </a:lnTo>
                      <a:lnTo>
                        <a:pt x="508" y="146"/>
                      </a:lnTo>
                      <a:close/>
                    </a:path>
                  </a:pathLst>
                </a:custGeom>
                <a:solidFill>
                  <a:srgbClr val="FFFFFF">
                    <a:alpha val="50000"/>
                  </a:srgbClr>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13" name="Freeform: Shape 412">
                  <a:extLst>
                    <a:ext uri="{FF2B5EF4-FFF2-40B4-BE49-F238E27FC236}">
                      <a16:creationId xmlns:a16="http://schemas.microsoft.com/office/drawing/2014/main" id="{7B71BF51-E04F-4E07-A669-649882E72CCD}"/>
                    </a:ext>
                  </a:extLst>
                </p:cNvPr>
                <p:cNvSpPr/>
                <p:nvPr/>
              </p:nvSpPr>
              <p:spPr>
                <a:xfrm>
                  <a:off x="12008744" y="9127380"/>
                  <a:ext cx="377608" cy="436180"/>
                </a:xfrm>
                <a:custGeom>
                  <a:avLst/>
                  <a:gdLst/>
                  <a:ahLst/>
                  <a:cxnLst>
                    <a:cxn ang="3cd4">
                      <a:pos x="hc" y="t"/>
                    </a:cxn>
                    <a:cxn ang="cd2">
                      <a:pos x="l" y="vc"/>
                    </a:cxn>
                    <a:cxn ang="cd4">
                      <a:pos x="hc" y="b"/>
                    </a:cxn>
                    <a:cxn ang="0">
                      <a:pos x="r" y="vc"/>
                    </a:cxn>
                  </a:cxnLst>
                  <a:rect l="l" t="t" r="r" b="b"/>
                  <a:pathLst>
                    <a:path w="304" h="351">
                      <a:moveTo>
                        <a:pt x="151" y="0"/>
                      </a:moveTo>
                      <a:lnTo>
                        <a:pt x="0" y="89"/>
                      </a:lnTo>
                      <a:lnTo>
                        <a:pt x="0" y="264"/>
                      </a:lnTo>
                      <a:lnTo>
                        <a:pt x="151" y="351"/>
                      </a:lnTo>
                      <a:lnTo>
                        <a:pt x="304" y="263"/>
                      </a:lnTo>
                      <a:lnTo>
                        <a:pt x="303" y="87"/>
                      </a:lnTo>
                      <a:close/>
                    </a:path>
                  </a:pathLst>
                </a:custGeom>
                <a:solidFill>
                  <a:srgbClr val="FFFFFF"/>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14" name="Freeform: Shape 413">
                  <a:extLst>
                    <a:ext uri="{FF2B5EF4-FFF2-40B4-BE49-F238E27FC236}">
                      <a16:creationId xmlns:a16="http://schemas.microsoft.com/office/drawing/2014/main" id="{459DEF27-E6A0-4375-83F3-F5EA78D21B64}"/>
                    </a:ext>
                  </a:extLst>
                </p:cNvPr>
                <p:cNvSpPr/>
                <p:nvPr/>
              </p:nvSpPr>
              <p:spPr>
                <a:xfrm>
                  <a:off x="12090995" y="9223343"/>
                  <a:ext cx="211859" cy="245507"/>
                </a:xfrm>
                <a:custGeom>
                  <a:avLst/>
                  <a:gdLst/>
                  <a:ahLst/>
                  <a:cxnLst>
                    <a:cxn ang="3cd4">
                      <a:pos x="hc" y="t"/>
                    </a:cxn>
                    <a:cxn ang="cd2">
                      <a:pos x="l" y="vc"/>
                    </a:cxn>
                    <a:cxn ang="cd4">
                      <a:pos x="hc" y="b"/>
                    </a:cxn>
                    <a:cxn ang="0">
                      <a:pos x="r" y="vc"/>
                    </a:cxn>
                  </a:cxnLst>
                  <a:rect l="l" t="t" r="r" b="b"/>
                  <a:pathLst>
                    <a:path w="171" h="198">
                      <a:moveTo>
                        <a:pt x="85" y="0"/>
                      </a:moveTo>
                      <a:lnTo>
                        <a:pt x="0" y="50"/>
                      </a:lnTo>
                      <a:lnTo>
                        <a:pt x="0" y="149"/>
                      </a:lnTo>
                      <a:lnTo>
                        <a:pt x="85" y="198"/>
                      </a:lnTo>
                      <a:lnTo>
                        <a:pt x="171" y="148"/>
                      </a:lnTo>
                      <a:lnTo>
                        <a:pt x="171" y="49"/>
                      </a:lnTo>
                      <a:close/>
                    </a:path>
                  </a:pathLst>
                </a:custGeom>
                <a:solidFill>
                  <a:schemeClr val="accent4"/>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15" name="Freeform: Shape 414">
                  <a:extLst>
                    <a:ext uri="{FF2B5EF4-FFF2-40B4-BE49-F238E27FC236}">
                      <a16:creationId xmlns:a16="http://schemas.microsoft.com/office/drawing/2014/main" id="{4AF2F750-4786-4518-A22F-D56B0D4DB06F}"/>
                    </a:ext>
                  </a:extLst>
                </p:cNvPr>
                <p:cNvSpPr/>
                <p:nvPr/>
              </p:nvSpPr>
              <p:spPr>
                <a:xfrm>
                  <a:off x="11239821" y="8388366"/>
                  <a:ext cx="1914208" cy="957104"/>
                </a:xfrm>
                <a:custGeom>
                  <a:avLst/>
                  <a:gdLst/>
                  <a:ahLst/>
                  <a:cxnLst>
                    <a:cxn ang="3cd4">
                      <a:pos x="hc" y="t"/>
                    </a:cxn>
                    <a:cxn ang="cd2">
                      <a:pos x="l" y="vc"/>
                    </a:cxn>
                    <a:cxn ang="cd4">
                      <a:pos x="hc" y="b"/>
                    </a:cxn>
                    <a:cxn ang="0">
                      <a:pos x="r" y="vc"/>
                    </a:cxn>
                  </a:cxnLst>
                  <a:rect l="l" t="t" r="r" b="b"/>
                  <a:pathLst>
                    <a:path w="1537" h="769">
                      <a:moveTo>
                        <a:pt x="768" y="0"/>
                      </a:moveTo>
                      <a:cubicBezTo>
                        <a:pt x="344" y="0"/>
                        <a:pt x="0" y="344"/>
                        <a:pt x="0" y="769"/>
                      </a:cubicBezTo>
                      <a:lnTo>
                        <a:pt x="1537" y="769"/>
                      </a:lnTo>
                      <a:cubicBezTo>
                        <a:pt x="1537" y="344"/>
                        <a:pt x="1193" y="0"/>
                        <a:pt x="768" y="0"/>
                      </a:cubicBezTo>
                      <a:close/>
                    </a:path>
                  </a:pathLst>
                </a:custGeom>
                <a:solidFill>
                  <a:srgbClr val="FFFFFF">
                    <a:alpha val="30000"/>
                  </a:srgbClr>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grpSp>
          <p:sp>
            <p:nvSpPr>
              <p:cNvPr id="416" name="Freeform: Shape 415">
                <a:extLst>
                  <a:ext uri="{FF2B5EF4-FFF2-40B4-BE49-F238E27FC236}">
                    <a16:creationId xmlns:a16="http://schemas.microsoft.com/office/drawing/2014/main" id="{29233EC6-AB81-4892-B46F-BE67A7DDF27D}"/>
                  </a:ext>
                </a:extLst>
              </p:cNvPr>
              <p:cNvSpPr/>
              <p:nvPr/>
            </p:nvSpPr>
            <p:spPr>
              <a:xfrm>
                <a:off x="9328108" y="7887385"/>
                <a:ext cx="2551032" cy="2897480"/>
              </a:xfrm>
              <a:custGeom>
                <a:avLst/>
                <a:gdLst/>
                <a:ahLst/>
                <a:cxnLst>
                  <a:cxn ang="3cd4">
                    <a:pos x="hc" y="t"/>
                  </a:cxn>
                  <a:cxn ang="cd2">
                    <a:pos x="l" y="vc"/>
                  </a:cxn>
                  <a:cxn ang="cd4">
                    <a:pos x="hc" y="b"/>
                  </a:cxn>
                  <a:cxn ang="0">
                    <a:pos x="r" y="vc"/>
                  </a:cxn>
                </a:cxnLst>
                <a:rect l="l" t="t" r="r" b="b"/>
                <a:pathLst>
                  <a:path w="2048" h="2326">
                    <a:moveTo>
                      <a:pt x="928" y="2326"/>
                    </a:moveTo>
                    <a:lnTo>
                      <a:pt x="0" y="2326"/>
                    </a:lnTo>
                    <a:lnTo>
                      <a:pt x="1121" y="0"/>
                    </a:lnTo>
                    <a:lnTo>
                      <a:pt x="2048" y="0"/>
                    </a:lnTo>
                    <a:close/>
                  </a:path>
                </a:pathLst>
              </a:custGeom>
              <a:solidFill>
                <a:srgbClr val="FFFFFF">
                  <a:alpha val="20000"/>
                </a:srgbClr>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17" name="Freeform: Shape 416">
                <a:extLst>
                  <a:ext uri="{FF2B5EF4-FFF2-40B4-BE49-F238E27FC236}">
                    <a16:creationId xmlns:a16="http://schemas.microsoft.com/office/drawing/2014/main" id="{AE21C800-1A09-4924-B825-4519077A85EF}"/>
                  </a:ext>
                </a:extLst>
              </p:cNvPr>
              <p:cNvSpPr/>
              <p:nvPr/>
            </p:nvSpPr>
            <p:spPr>
              <a:xfrm>
                <a:off x="10907081" y="7887385"/>
                <a:ext cx="1790828" cy="2897480"/>
              </a:xfrm>
              <a:custGeom>
                <a:avLst/>
                <a:gdLst/>
                <a:ahLst/>
                <a:cxnLst>
                  <a:cxn ang="3cd4">
                    <a:pos x="hc" y="t"/>
                  </a:cxn>
                  <a:cxn ang="cd2">
                    <a:pos x="l" y="vc"/>
                  </a:cxn>
                  <a:cxn ang="cd4">
                    <a:pos x="hc" y="b"/>
                  </a:cxn>
                  <a:cxn ang="0">
                    <a:pos x="r" y="vc"/>
                  </a:cxn>
                </a:cxnLst>
                <a:rect l="l" t="t" r="r" b="b"/>
                <a:pathLst>
                  <a:path w="1438" h="2326">
                    <a:moveTo>
                      <a:pt x="318" y="2326"/>
                    </a:moveTo>
                    <a:lnTo>
                      <a:pt x="0" y="2326"/>
                    </a:lnTo>
                    <a:lnTo>
                      <a:pt x="1120" y="0"/>
                    </a:lnTo>
                    <a:lnTo>
                      <a:pt x="1438" y="0"/>
                    </a:lnTo>
                    <a:close/>
                  </a:path>
                </a:pathLst>
              </a:custGeom>
              <a:solidFill>
                <a:srgbClr val="FFFFFF">
                  <a:alpha val="20000"/>
                </a:srgbClr>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grpSp>
        <p:grpSp>
          <p:nvGrpSpPr>
            <p:cNvPr id="480" name="Group 479">
              <a:extLst>
                <a:ext uri="{FF2B5EF4-FFF2-40B4-BE49-F238E27FC236}">
                  <a16:creationId xmlns:a16="http://schemas.microsoft.com/office/drawing/2014/main" id="{7721D02A-E405-4737-84E1-773E7C4982D3}"/>
                </a:ext>
              </a:extLst>
            </p:cNvPr>
            <p:cNvGrpSpPr/>
            <p:nvPr/>
          </p:nvGrpSpPr>
          <p:grpSpPr>
            <a:xfrm>
              <a:off x="9726901" y="11531360"/>
              <a:ext cx="1318511" cy="1040602"/>
              <a:chOff x="9726901" y="11531360"/>
              <a:chExt cx="1318511" cy="1040602"/>
            </a:xfrm>
          </p:grpSpPr>
          <p:sp>
            <p:nvSpPr>
              <p:cNvPr id="418" name="Freeform: Shape 417">
                <a:extLst>
                  <a:ext uri="{FF2B5EF4-FFF2-40B4-BE49-F238E27FC236}">
                    <a16:creationId xmlns:a16="http://schemas.microsoft.com/office/drawing/2014/main" id="{9950EB5B-3FDE-4D83-8B06-8B78C08A880B}"/>
                  </a:ext>
                </a:extLst>
              </p:cNvPr>
              <p:cNvSpPr/>
              <p:nvPr/>
            </p:nvSpPr>
            <p:spPr>
              <a:xfrm>
                <a:off x="9726901" y="12371319"/>
                <a:ext cx="1318511" cy="200643"/>
              </a:xfrm>
              <a:custGeom>
                <a:avLst/>
                <a:gdLst/>
                <a:ahLst/>
                <a:cxnLst>
                  <a:cxn ang="3cd4">
                    <a:pos x="hc" y="t"/>
                  </a:cxn>
                  <a:cxn ang="cd2">
                    <a:pos x="l" y="vc"/>
                  </a:cxn>
                  <a:cxn ang="cd4">
                    <a:pos x="hc" y="b"/>
                  </a:cxn>
                  <a:cxn ang="0">
                    <a:pos x="r" y="vc"/>
                  </a:cxn>
                </a:cxnLst>
                <a:rect l="l" t="t" r="r" b="b"/>
                <a:pathLst>
                  <a:path w="1059" h="162">
                    <a:moveTo>
                      <a:pt x="897" y="162"/>
                    </a:moveTo>
                    <a:lnTo>
                      <a:pt x="530" y="162"/>
                    </a:lnTo>
                    <a:lnTo>
                      <a:pt x="162" y="162"/>
                    </a:lnTo>
                    <a:cubicBezTo>
                      <a:pt x="117" y="162"/>
                      <a:pt x="77" y="144"/>
                      <a:pt x="47" y="114"/>
                    </a:cubicBezTo>
                    <a:cubicBezTo>
                      <a:pt x="18" y="86"/>
                      <a:pt x="0" y="45"/>
                      <a:pt x="0" y="0"/>
                    </a:cubicBezTo>
                    <a:lnTo>
                      <a:pt x="530" y="0"/>
                    </a:lnTo>
                    <a:lnTo>
                      <a:pt x="1059" y="0"/>
                    </a:lnTo>
                    <a:cubicBezTo>
                      <a:pt x="1059" y="45"/>
                      <a:pt x="1041" y="86"/>
                      <a:pt x="1012" y="114"/>
                    </a:cubicBezTo>
                    <a:cubicBezTo>
                      <a:pt x="983" y="144"/>
                      <a:pt x="942" y="162"/>
                      <a:pt x="897" y="162"/>
                    </a:cubicBezTo>
                    <a:close/>
                  </a:path>
                </a:pathLst>
              </a:custGeom>
              <a:solidFill>
                <a:srgbClr val="E6AB0B"/>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19" name="Freeform: Shape 418">
                <a:extLst>
                  <a:ext uri="{FF2B5EF4-FFF2-40B4-BE49-F238E27FC236}">
                    <a16:creationId xmlns:a16="http://schemas.microsoft.com/office/drawing/2014/main" id="{9B2CAE88-91E9-4E7E-9DA7-B9DAFA516A96}"/>
                  </a:ext>
                </a:extLst>
              </p:cNvPr>
              <p:cNvSpPr/>
              <p:nvPr/>
            </p:nvSpPr>
            <p:spPr>
              <a:xfrm>
                <a:off x="9726901" y="12224263"/>
                <a:ext cx="1318511" cy="145809"/>
              </a:xfrm>
              <a:custGeom>
                <a:avLst/>
                <a:gdLst/>
                <a:ahLst/>
                <a:cxnLst>
                  <a:cxn ang="3cd4">
                    <a:pos x="hc" y="t"/>
                  </a:cxn>
                  <a:cxn ang="cd2">
                    <a:pos x="l" y="vc"/>
                  </a:cxn>
                  <a:cxn ang="cd4">
                    <a:pos x="hc" y="b"/>
                  </a:cxn>
                  <a:cxn ang="0">
                    <a:pos x="r" y="vc"/>
                  </a:cxn>
                </a:cxnLst>
                <a:rect l="l" t="t" r="r" b="b"/>
                <a:pathLst>
                  <a:path w="1059" h="118">
                    <a:moveTo>
                      <a:pt x="941" y="0"/>
                    </a:moveTo>
                    <a:lnTo>
                      <a:pt x="530" y="0"/>
                    </a:lnTo>
                    <a:lnTo>
                      <a:pt x="119" y="0"/>
                    </a:lnTo>
                    <a:cubicBezTo>
                      <a:pt x="86" y="0"/>
                      <a:pt x="56" y="13"/>
                      <a:pt x="35" y="34"/>
                    </a:cubicBezTo>
                    <a:cubicBezTo>
                      <a:pt x="13" y="56"/>
                      <a:pt x="0" y="86"/>
                      <a:pt x="0" y="118"/>
                    </a:cubicBezTo>
                    <a:lnTo>
                      <a:pt x="530" y="118"/>
                    </a:lnTo>
                    <a:lnTo>
                      <a:pt x="1059" y="118"/>
                    </a:lnTo>
                    <a:cubicBezTo>
                      <a:pt x="1059" y="86"/>
                      <a:pt x="1046" y="56"/>
                      <a:pt x="1024" y="34"/>
                    </a:cubicBezTo>
                    <a:cubicBezTo>
                      <a:pt x="1003" y="13"/>
                      <a:pt x="973" y="0"/>
                      <a:pt x="941" y="0"/>
                    </a:cubicBezTo>
                    <a:close/>
                  </a:path>
                </a:pathLst>
              </a:custGeom>
              <a:solidFill>
                <a:srgbClr val="FFBF00"/>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20" name="Freeform: Shape 419">
                <a:extLst>
                  <a:ext uri="{FF2B5EF4-FFF2-40B4-BE49-F238E27FC236}">
                    <a16:creationId xmlns:a16="http://schemas.microsoft.com/office/drawing/2014/main" id="{752CF19C-FCB3-4F76-A7EF-4004CFB86D7C}"/>
                  </a:ext>
                </a:extLst>
              </p:cNvPr>
              <p:cNvSpPr/>
              <p:nvPr/>
            </p:nvSpPr>
            <p:spPr>
              <a:xfrm>
                <a:off x="9726901" y="12023621"/>
                <a:ext cx="1318511" cy="200643"/>
              </a:xfrm>
              <a:custGeom>
                <a:avLst/>
                <a:gdLst/>
                <a:ahLst/>
                <a:cxnLst>
                  <a:cxn ang="3cd4">
                    <a:pos x="hc" y="t"/>
                  </a:cxn>
                  <a:cxn ang="cd2">
                    <a:pos x="l" y="vc"/>
                  </a:cxn>
                  <a:cxn ang="cd4">
                    <a:pos x="hc" y="b"/>
                  </a:cxn>
                  <a:cxn ang="0">
                    <a:pos x="r" y="vc"/>
                  </a:cxn>
                </a:cxnLst>
                <a:rect l="l" t="t" r="r" b="b"/>
                <a:pathLst>
                  <a:path w="1059" h="162">
                    <a:moveTo>
                      <a:pt x="897" y="162"/>
                    </a:moveTo>
                    <a:lnTo>
                      <a:pt x="530" y="162"/>
                    </a:lnTo>
                    <a:lnTo>
                      <a:pt x="162" y="162"/>
                    </a:lnTo>
                    <a:cubicBezTo>
                      <a:pt x="117" y="162"/>
                      <a:pt x="77" y="144"/>
                      <a:pt x="47" y="115"/>
                    </a:cubicBezTo>
                    <a:cubicBezTo>
                      <a:pt x="18" y="85"/>
                      <a:pt x="0" y="45"/>
                      <a:pt x="0" y="0"/>
                    </a:cubicBezTo>
                    <a:lnTo>
                      <a:pt x="530" y="0"/>
                    </a:lnTo>
                    <a:lnTo>
                      <a:pt x="1059" y="0"/>
                    </a:lnTo>
                    <a:cubicBezTo>
                      <a:pt x="1059" y="45"/>
                      <a:pt x="1041" y="85"/>
                      <a:pt x="1012" y="115"/>
                    </a:cubicBezTo>
                    <a:cubicBezTo>
                      <a:pt x="983" y="144"/>
                      <a:pt x="942" y="162"/>
                      <a:pt x="897" y="162"/>
                    </a:cubicBezTo>
                    <a:close/>
                  </a:path>
                </a:pathLst>
              </a:custGeom>
              <a:solidFill>
                <a:srgbClr val="E6AB0B"/>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21" name="Freeform: Shape 420">
                <a:extLst>
                  <a:ext uri="{FF2B5EF4-FFF2-40B4-BE49-F238E27FC236}">
                    <a16:creationId xmlns:a16="http://schemas.microsoft.com/office/drawing/2014/main" id="{ABBBE102-C4DF-4587-B950-AC7A830DF0AC}"/>
                  </a:ext>
                </a:extLst>
              </p:cNvPr>
              <p:cNvSpPr/>
              <p:nvPr/>
            </p:nvSpPr>
            <p:spPr>
              <a:xfrm>
                <a:off x="9726901" y="11875316"/>
                <a:ext cx="1318511" cy="147055"/>
              </a:xfrm>
              <a:custGeom>
                <a:avLst/>
                <a:gdLst/>
                <a:ahLst/>
                <a:cxnLst>
                  <a:cxn ang="3cd4">
                    <a:pos x="hc" y="t"/>
                  </a:cxn>
                  <a:cxn ang="cd2">
                    <a:pos x="l" y="vc"/>
                  </a:cxn>
                  <a:cxn ang="cd4">
                    <a:pos x="hc" y="b"/>
                  </a:cxn>
                  <a:cxn ang="0">
                    <a:pos x="r" y="vc"/>
                  </a:cxn>
                </a:cxnLst>
                <a:rect l="l" t="t" r="r" b="b"/>
                <a:pathLst>
                  <a:path w="1059" h="119">
                    <a:moveTo>
                      <a:pt x="941" y="0"/>
                    </a:moveTo>
                    <a:lnTo>
                      <a:pt x="530" y="0"/>
                    </a:lnTo>
                    <a:lnTo>
                      <a:pt x="119" y="0"/>
                    </a:lnTo>
                    <a:cubicBezTo>
                      <a:pt x="86" y="0"/>
                      <a:pt x="56" y="14"/>
                      <a:pt x="35" y="35"/>
                    </a:cubicBezTo>
                    <a:cubicBezTo>
                      <a:pt x="13" y="57"/>
                      <a:pt x="0" y="87"/>
                      <a:pt x="0" y="119"/>
                    </a:cubicBezTo>
                    <a:lnTo>
                      <a:pt x="530" y="119"/>
                    </a:lnTo>
                    <a:lnTo>
                      <a:pt x="1059" y="119"/>
                    </a:lnTo>
                    <a:cubicBezTo>
                      <a:pt x="1059" y="87"/>
                      <a:pt x="1046" y="57"/>
                      <a:pt x="1024" y="35"/>
                    </a:cubicBezTo>
                    <a:cubicBezTo>
                      <a:pt x="1003" y="14"/>
                      <a:pt x="973" y="0"/>
                      <a:pt x="941" y="0"/>
                    </a:cubicBezTo>
                    <a:close/>
                  </a:path>
                </a:pathLst>
              </a:custGeom>
              <a:solidFill>
                <a:srgbClr val="FFBF00"/>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22" name="Freeform: Shape 421">
                <a:extLst>
                  <a:ext uri="{FF2B5EF4-FFF2-40B4-BE49-F238E27FC236}">
                    <a16:creationId xmlns:a16="http://schemas.microsoft.com/office/drawing/2014/main" id="{7C013B71-6D95-494C-B0B3-2B30B60E3766}"/>
                  </a:ext>
                </a:extLst>
              </p:cNvPr>
              <p:cNvSpPr/>
              <p:nvPr/>
            </p:nvSpPr>
            <p:spPr>
              <a:xfrm>
                <a:off x="9726901" y="11678415"/>
                <a:ext cx="1318511" cy="200643"/>
              </a:xfrm>
              <a:custGeom>
                <a:avLst/>
                <a:gdLst/>
                <a:ahLst/>
                <a:cxnLst>
                  <a:cxn ang="3cd4">
                    <a:pos x="hc" y="t"/>
                  </a:cxn>
                  <a:cxn ang="cd2">
                    <a:pos x="l" y="vc"/>
                  </a:cxn>
                  <a:cxn ang="cd4">
                    <a:pos x="hc" y="b"/>
                  </a:cxn>
                  <a:cxn ang="0">
                    <a:pos x="r" y="vc"/>
                  </a:cxn>
                </a:cxnLst>
                <a:rect l="l" t="t" r="r" b="b"/>
                <a:pathLst>
                  <a:path w="1059" h="162">
                    <a:moveTo>
                      <a:pt x="897" y="162"/>
                    </a:moveTo>
                    <a:lnTo>
                      <a:pt x="530" y="162"/>
                    </a:lnTo>
                    <a:lnTo>
                      <a:pt x="162" y="162"/>
                    </a:lnTo>
                    <a:cubicBezTo>
                      <a:pt x="117" y="162"/>
                      <a:pt x="77" y="144"/>
                      <a:pt x="47" y="115"/>
                    </a:cubicBezTo>
                    <a:cubicBezTo>
                      <a:pt x="18" y="85"/>
                      <a:pt x="0" y="45"/>
                      <a:pt x="0" y="0"/>
                    </a:cubicBezTo>
                    <a:lnTo>
                      <a:pt x="530" y="0"/>
                    </a:lnTo>
                    <a:lnTo>
                      <a:pt x="1059" y="0"/>
                    </a:lnTo>
                    <a:cubicBezTo>
                      <a:pt x="1059" y="45"/>
                      <a:pt x="1041" y="85"/>
                      <a:pt x="1012" y="115"/>
                    </a:cubicBezTo>
                    <a:cubicBezTo>
                      <a:pt x="983" y="144"/>
                      <a:pt x="942" y="162"/>
                      <a:pt x="897" y="162"/>
                    </a:cubicBezTo>
                    <a:close/>
                  </a:path>
                </a:pathLst>
              </a:custGeom>
              <a:solidFill>
                <a:srgbClr val="E6AB0B"/>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23" name="Freeform: Shape 422">
                <a:extLst>
                  <a:ext uri="{FF2B5EF4-FFF2-40B4-BE49-F238E27FC236}">
                    <a16:creationId xmlns:a16="http://schemas.microsoft.com/office/drawing/2014/main" id="{8562E039-2947-4B90-9C2E-1507DBF9578D}"/>
                  </a:ext>
                </a:extLst>
              </p:cNvPr>
              <p:cNvSpPr/>
              <p:nvPr/>
            </p:nvSpPr>
            <p:spPr>
              <a:xfrm>
                <a:off x="9726901" y="11531360"/>
                <a:ext cx="1318511" cy="145809"/>
              </a:xfrm>
              <a:custGeom>
                <a:avLst/>
                <a:gdLst/>
                <a:ahLst/>
                <a:cxnLst>
                  <a:cxn ang="3cd4">
                    <a:pos x="hc" y="t"/>
                  </a:cxn>
                  <a:cxn ang="cd2">
                    <a:pos x="l" y="vc"/>
                  </a:cxn>
                  <a:cxn ang="cd4">
                    <a:pos x="hc" y="b"/>
                  </a:cxn>
                  <a:cxn ang="0">
                    <a:pos x="r" y="vc"/>
                  </a:cxn>
                </a:cxnLst>
                <a:rect l="l" t="t" r="r" b="b"/>
                <a:pathLst>
                  <a:path w="1059" h="118">
                    <a:moveTo>
                      <a:pt x="941" y="0"/>
                    </a:moveTo>
                    <a:lnTo>
                      <a:pt x="530" y="0"/>
                    </a:lnTo>
                    <a:lnTo>
                      <a:pt x="119" y="0"/>
                    </a:lnTo>
                    <a:cubicBezTo>
                      <a:pt x="86" y="0"/>
                      <a:pt x="56" y="13"/>
                      <a:pt x="35" y="34"/>
                    </a:cubicBezTo>
                    <a:cubicBezTo>
                      <a:pt x="13" y="56"/>
                      <a:pt x="0" y="86"/>
                      <a:pt x="0" y="118"/>
                    </a:cubicBezTo>
                    <a:lnTo>
                      <a:pt x="530" y="118"/>
                    </a:lnTo>
                    <a:lnTo>
                      <a:pt x="1059" y="118"/>
                    </a:lnTo>
                    <a:cubicBezTo>
                      <a:pt x="1059" y="86"/>
                      <a:pt x="1046" y="56"/>
                      <a:pt x="1024" y="34"/>
                    </a:cubicBezTo>
                    <a:cubicBezTo>
                      <a:pt x="1003" y="13"/>
                      <a:pt x="973" y="0"/>
                      <a:pt x="941" y="0"/>
                    </a:cubicBezTo>
                    <a:close/>
                  </a:path>
                </a:pathLst>
              </a:custGeom>
              <a:solidFill>
                <a:srgbClr val="FFBF00"/>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grpSp>
        <p:grpSp>
          <p:nvGrpSpPr>
            <p:cNvPr id="479" name="Group 478">
              <a:extLst>
                <a:ext uri="{FF2B5EF4-FFF2-40B4-BE49-F238E27FC236}">
                  <a16:creationId xmlns:a16="http://schemas.microsoft.com/office/drawing/2014/main" id="{E2ADE87E-59CA-4449-8770-D760F3BE69B2}"/>
                </a:ext>
              </a:extLst>
            </p:cNvPr>
            <p:cNvGrpSpPr/>
            <p:nvPr/>
          </p:nvGrpSpPr>
          <p:grpSpPr>
            <a:xfrm>
              <a:off x="11530195" y="11181170"/>
              <a:ext cx="1318511" cy="1390792"/>
              <a:chOff x="11530195" y="11181170"/>
              <a:chExt cx="1318511" cy="1390792"/>
            </a:xfrm>
          </p:grpSpPr>
          <p:sp>
            <p:nvSpPr>
              <p:cNvPr id="424" name="Freeform: Shape 423">
                <a:extLst>
                  <a:ext uri="{FF2B5EF4-FFF2-40B4-BE49-F238E27FC236}">
                    <a16:creationId xmlns:a16="http://schemas.microsoft.com/office/drawing/2014/main" id="{3115FA70-20D8-4FAD-B9AE-9F4DA459F4E4}"/>
                  </a:ext>
                </a:extLst>
              </p:cNvPr>
              <p:cNvSpPr/>
              <p:nvPr/>
            </p:nvSpPr>
            <p:spPr>
              <a:xfrm>
                <a:off x="11530195" y="12371319"/>
                <a:ext cx="1318511" cy="200643"/>
              </a:xfrm>
              <a:custGeom>
                <a:avLst/>
                <a:gdLst/>
                <a:ahLst/>
                <a:cxnLst>
                  <a:cxn ang="3cd4">
                    <a:pos x="hc" y="t"/>
                  </a:cxn>
                  <a:cxn ang="cd2">
                    <a:pos x="l" y="vc"/>
                  </a:cxn>
                  <a:cxn ang="cd4">
                    <a:pos x="hc" y="b"/>
                  </a:cxn>
                  <a:cxn ang="0">
                    <a:pos x="r" y="vc"/>
                  </a:cxn>
                </a:cxnLst>
                <a:rect l="l" t="t" r="r" b="b"/>
                <a:pathLst>
                  <a:path w="1059" h="162">
                    <a:moveTo>
                      <a:pt x="897" y="162"/>
                    </a:moveTo>
                    <a:lnTo>
                      <a:pt x="529" y="162"/>
                    </a:lnTo>
                    <a:lnTo>
                      <a:pt x="161" y="162"/>
                    </a:lnTo>
                    <a:cubicBezTo>
                      <a:pt x="116" y="162"/>
                      <a:pt x="76" y="144"/>
                      <a:pt x="47" y="114"/>
                    </a:cubicBezTo>
                    <a:cubicBezTo>
                      <a:pt x="17" y="86"/>
                      <a:pt x="0" y="45"/>
                      <a:pt x="0" y="0"/>
                    </a:cubicBezTo>
                    <a:lnTo>
                      <a:pt x="529" y="0"/>
                    </a:lnTo>
                    <a:lnTo>
                      <a:pt x="1059" y="0"/>
                    </a:lnTo>
                    <a:cubicBezTo>
                      <a:pt x="1059" y="45"/>
                      <a:pt x="1041" y="86"/>
                      <a:pt x="1012" y="114"/>
                    </a:cubicBezTo>
                    <a:cubicBezTo>
                      <a:pt x="982" y="144"/>
                      <a:pt x="942" y="162"/>
                      <a:pt x="897" y="162"/>
                    </a:cubicBezTo>
                    <a:close/>
                  </a:path>
                </a:pathLst>
              </a:custGeom>
              <a:solidFill>
                <a:srgbClr val="E6AB0B"/>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25" name="Freeform: Shape 424">
                <a:extLst>
                  <a:ext uri="{FF2B5EF4-FFF2-40B4-BE49-F238E27FC236}">
                    <a16:creationId xmlns:a16="http://schemas.microsoft.com/office/drawing/2014/main" id="{17D7713C-2230-478E-864F-253FDA001B00}"/>
                  </a:ext>
                </a:extLst>
              </p:cNvPr>
              <p:cNvSpPr/>
              <p:nvPr/>
            </p:nvSpPr>
            <p:spPr>
              <a:xfrm>
                <a:off x="11530195" y="12224263"/>
                <a:ext cx="1318511" cy="145809"/>
              </a:xfrm>
              <a:custGeom>
                <a:avLst/>
                <a:gdLst/>
                <a:ahLst/>
                <a:cxnLst>
                  <a:cxn ang="3cd4">
                    <a:pos x="hc" y="t"/>
                  </a:cxn>
                  <a:cxn ang="cd2">
                    <a:pos x="l" y="vc"/>
                  </a:cxn>
                  <a:cxn ang="cd4">
                    <a:pos x="hc" y="b"/>
                  </a:cxn>
                  <a:cxn ang="0">
                    <a:pos x="r" y="vc"/>
                  </a:cxn>
                </a:cxnLst>
                <a:rect l="l" t="t" r="r" b="b"/>
                <a:pathLst>
                  <a:path w="1059" h="118">
                    <a:moveTo>
                      <a:pt x="940" y="0"/>
                    </a:moveTo>
                    <a:lnTo>
                      <a:pt x="529" y="0"/>
                    </a:lnTo>
                    <a:lnTo>
                      <a:pt x="118" y="0"/>
                    </a:lnTo>
                    <a:cubicBezTo>
                      <a:pt x="85" y="0"/>
                      <a:pt x="56" y="13"/>
                      <a:pt x="34" y="34"/>
                    </a:cubicBezTo>
                    <a:cubicBezTo>
                      <a:pt x="13" y="56"/>
                      <a:pt x="0" y="86"/>
                      <a:pt x="0" y="118"/>
                    </a:cubicBezTo>
                    <a:lnTo>
                      <a:pt x="529" y="118"/>
                    </a:lnTo>
                    <a:lnTo>
                      <a:pt x="1059" y="118"/>
                    </a:lnTo>
                    <a:cubicBezTo>
                      <a:pt x="1059" y="86"/>
                      <a:pt x="1045" y="56"/>
                      <a:pt x="1024" y="34"/>
                    </a:cubicBezTo>
                    <a:cubicBezTo>
                      <a:pt x="1002" y="13"/>
                      <a:pt x="972" y="0"/>
                      <a:pt x="940" y="0"/>
                    </a:cubicBezTo>
                    <a:close/>
                  </a:path>
                </a:pathLst>
              </a:custGeom>
              <a:solidFill>
                <a:srgbClr val="FFBF00"/>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26" name="Freeform: Shape 425">
                <a:extLst>
                  <a:ext uri="{FF2B5EF4-FFF2-40B4-BE49-F238E27FC236}">
                    <a16:creationId xmlns:a16="http://schemas.microsoft.com/office/drawing/2014/main" id="{7CA0A49B-3AA8-491E-A790-293513418DB0}"/>
                  </a:ext>
                </a:extLst>
              </p:cNvPr>
              <p:cNvSpPr/>
              <p:nvPr/>
            </p:nvSpPr>
            <p:spPr>
              <a:xfrm>
                <a:off x="11530195" y="12023621"/>
                <a:ext cx="1318511" cy="200643"/>
              </a:xfrm>
              <a:custGeom>
                <a:avLst/>
                <a:gdLst/>
                <a:ahLst/>
                <a:cxnLst>
                  <a:cxn ang="3cd4">
                    <a:pos x="hc" y="t"/>
                  </a:cxn>
                  <a:cxn ang="cd2">
                    <a:pos x="l" y="vc"/>
                  </a:cxn>
                  <a:cxn ang="cd4">
                    <a:pos x="hc" y="b"/>
                  </a:cxn>
                  <a:cxn ang="0">
                    <a:pos x="r" y="vc"/>
                  </a:cxn>
                </a:cxnLst>
                <a:rect l="l" t="t" r="r" b="b"/>
                <a:pathLst>
                  <a:path w="1059" h="162">
                    <a:moveTo>
                      <a:pt x="897" y="162"/>
                    </a:moveTo>
                    <a:lnTo>
                      <a:pt x="529" y="162"/>
                    </a:lnTo>
                    <a:lnTo>
                      <a:pt x="161" y="162"/>
                    </a:lnTo>
                    <a:cubicBezTo>
                      <a:pt x="116" y="162"/>
                      <a:pt x="76" y="144"/>
                      <a:pt x="47" y="115"/>
                    </a:cubicBezTo>
                    <a:cubicBezTo>
                      <a:pt x="17" y="85"/>
                      <a:pt x="0" y="45"/>
                      <a:pt x="0" y="0"/>
                    </a:cubicBezTo>
                    <a:lnTo>
                      <a:pt x="529" y="0"/>
                    </a:lnTo>
                    <a:lnTo>
                      <a:pt x="1059" y="0"/>
                    </a:lnTo>
                    <a:cubicBezTo>
                      <a:pt x="1059" y="45"/>
                      <a:pt x="1041" y="85"/>
                      <a:pt x="1012" y="115"/>
                    </a:cubicBezTo>
                    <a:cubicBezTo>
                      <a:pt x="982" y="144"/>
                      <a:pt x="942" y="162"/>
                      <a:pt x="897" y="162"/>
                    </a:cubicBezTo>
                    <a:close/>
                  </a:path>
                </a:pathLst>
              </a:custGeom>
              <a:solidFill>
                <a:srgbClr val="E6AB0B"/>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27" name="Freeform: Shape 426">
                <a:extLst>
                  <a:ext uri="{FF2B5EF4-FFF2-40B4-BE49-F238E27FC236}">
                    <a16:creationId xmlns:a16="http://schemas.microsoft.com/office/drawing/2014/main" id="{409D194B-C045-469D-B282-AB0E4AE2C84F}"/>
                  </a:ext>
                </a:extLst>
              </p:cNvPr>
              <p:cNvSpPr/>
              <p:nvPr/>
            </p:nvSpPr>
            <p:spPr>
              <a:xfrm>
                <a:off x="11530195" y="11875316"/>
                <a:ext cx="1318511" cy="147055"/>
              </a:xfrm>
              <a:custGeom>
                <a:avLst/>
                <a:gdLst/>
                <a:ahLst/>
                <a:cxnLst>
                  <a:cxn ang="3cd4">
                    <a:pos x="hc" y="t"/>
                  </a:cxn>
                  <a:cxn ang="cd2">
                    <a:pos x="l" y="vc"/>
                  </a:cxn>
                  <a:cxn ang="cd4">
                    <a:pos x="hc" y="b"/>
                  </a:cxn>
                  <a:cxn ang="0">
                    <a:pos x="r" y="vc"/>
                  </a:cxn>
                </a:cxnLst>
                <a:rect l="l" t="t" r="r" b="b"/>
                <a:pathLst>
                  <a:path w="1059" h="119">
                    <a:moveTo>
                      <a:pt x="940" y="0"/>
                    </a:moveTo>
                    <a:lnTo>
                      <a:pt x="529" y="0"/>
                    </a:lnTo>
                    <a:lnTo>
                      <a:pt x="118" y="0"/>
                    </a:lnTo>
                    <a:cubicBezTo>
                      <a:pt x="85" y="0"/>
                      <a:pt x="56" y="14"/>
                      <a:pt x="34" y="35"/>
                    </a:cubicBezTo>
                    <a:cubicBezTo>
                      <a:pt x="13" y="57"/>
                      <a:pt x="0" y="87"/>
                      <a:pt x="0" y="119"/>
                    </a:cubicBezTo>
                    <a:lnTo>
                      <a:pt x="529" y="119"/>
                    </a:lnTo>
                    <a:lnTo>
                      <a:pt x="1059" y="119"/>
                    </a:lnTo>
                    <a:cubicBezTo>
                      <a:pt x="1059" y="87"/>
                      <a:pt x="1045" y="57"/>
                      <a:pt x="1024" y="35"/>
                    </a:cubicBezTo>
                    <a:cubicBezTo>
                      <a:pt x="1002" y="14"/>
                      <a:pt x="972" y="0"/>
                      <a:pt x="940" y="0"/>
                    </a:cubicBezTo>
                    <a:close/>
                  </a:path>
                </a:pathLst>
              </a:custGeom>
              <a:solidFill>
                <a:srgbClr val="FFBF00"/>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28" name="Freeform: Shape 427">
                <a:extLst>
                  <a:ext uri="{FF2B5EF4-FFF2-40B4-BE49-F238E27FC236}">
                    <a16:creationId xmlns:a16="http://schemas.microsoft.com/office/drawing/2014/main" id="{485971F8-4E9F-4084-8B07-F632E054D1E0}"/>
                  </a:ext>
                </a:extLst>
              </p:cNvPr>
              <p:cNvSpPr/>
              <p:nvPr/>
            </p:nvSpPr>
            <p:spPr>
              <a:xfrm>
                <a:off x="11530195" y="11678415"/>
                <a:ext cx="1318511" cy="200643"/>
              </a:xfrm>
              <a:custGeom>
                <a:avLst/>
                <a:gdLst/>
                <a:ahLst/>
                <a:cxnLst>
                  <a:cxn ang="3cd4">
                    <a:pos x="hc" y="t"/>
                  </a:cxn>
                  <a:cxn ang="cd2">
                    <a:pos x="l" y="vc"/>
                  </a:cxn>
                  <a:cxn ang="cd4">
                    <a:pos x="hc" y="b"/>
                  </a:cxn>
                  <a:cxn ang="0">
                    <a:pos x="r" y="vc"/>
                  </a:cxn>
                </a:cxnLst>
                <a:rect l="l" t="t" r="r" b="b"/>
                <a:pathLst>
                  <a:path w="1059" h="162">
                    <a:moveTo>
                      <a:pt x="897" y="162"/>
                    </a:moveTo>
                    <a:lnTo>
                      <a:pt x="529" y="162"/>
                    </a:lnTo>
                    <a:lnTo>
                      <a:pt x="161" y="162"/>
                    </a:lnTo>
                    <a:cubicBezTo>
                      <a:pt x="116" y="162"/>
                      <a:pt x="76" y="144"/>
                      <a:pt x="47" y="115"/>
                    </a:cubicBezTo>
                    <a:cubicBezTo>
                      <a:pt x="17" y="85"/>
                      <a:pt x="0" y="45"/>
                      <a:pt x="0" y="0"/>
                    </a:cubicBezTo>
                    <a:lnTo>
                      <a:pt x="529" y="0"/>
                    </a:lnTo>
                    <a:lnTo>
                      <a:pt x="1059" y="0"/>
                    </a:lnTo>
                    <a:cubicBezTo>
                      <a:pt x="1059" y="45"/>
                      <a:pt x="1041" y="85"/>
                      <a:pt x="1012" y="115"/>
                    </a:cubicBezTo>
                    <a:cubicBezTo>
                      <a:pt x="982" y="144"/>
                      <a:pt x="942" y="162"/>
                      <a:pt x="897" y="162"/>
                    </a:cubicBezTo>
                    <a:close/>
                  </a:path>
                </a:pathLst>
              </a:custGeom>
              <a:solidFill>
                <a:srgbClr val="E6AB0B"/>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29" name="Freeform: Shape 428">
                <a:extLst>
                  <a:ext uri="{FF2B5EF4-FFF2-40B4-BE49-F238E27FC236}">
                    <a16:creationId xmlns:a16="http://schemas.microsoft.com/office/drawing/2014/main" id="{785BF77D-BC91-4D94-A5F3-8402E3D8DF22}"/>
                  </a:ext>
                </a:extLst>
              </p:cNvPr>
              <p:cNvSpPr/>
              <p:nvPr/>
            </p:nvSpPr>
            <p:spPr>
              <a:xfrm>
                <a:off x="11530195" y="11531360"/>
                <a:ext cx="1318511" cy="145809"/>
              </a:xfrm>
              <a:custGeom>
                <a:avLst/>
                <a:gdLst/>
                <a:ahLst/>
                <a:cxnLst>
                  <a:cxn ang="3cd4">
                    <a:pos x="hc" y="t"/>
                  </a:cxn>
                  <a:cxn ang="cd2">
                    <a:pos x="l" y="vc"/>
                  </a:cxn>
                  <a:cxn ang="cd4">
                    <a:pos x="hc" y="b"/>
                  </a:cxn>
                  <a:cxn ang="0">
                    <a:pos x="r" y="vc"/>
                  </a:cxn>
                </a:cxnLst>
                <a:rect l="l" t="t" r="r" b="b"/>
                <a:pathLst>
                  <a:path w="1059" h="118">
                    <a:moveTo>
                      <a:pt x="940" y="0"/>
                    </a:moveTo>
                    <a:lnTo>
                      <a:pt x="529" y="0"/>
                    </a:lnTo>
                    <a:lnTo>
                      <a:pt x="118" y="0"/>
                    </a:lnTo>
                    <a:cubicBezTo>
                      <a:pt x="85" y="0"/>
                      <a:pt x="56" y="13"/>
                      <a:pt x="34" y="34"/>
                    </a:cubicBezTo>
                    <a:cubicBezTo>
                      <a:pt x="13" y="56"/>
                      <a:pt x="0" y="86"/>
                      <a:pt x="0" y="118"/>
                    </a:cubicBezTo>
                    <a:lnTo>
                      <a:pt x="529" y="118"/>
                    </a:lnTo>
                    <a:lnTo>
                      <a:pt x="1059" y="118"/>
                    </a:lnTo>
                    <a:cubicBezTo>
                      <a:pt x="1059" y="86"/>
                      <a:pt x="1045" y="56"/>
                      <a:pt x="1024" y="34"/>
                    </a:cubicBezTo>
                    <a:cubicBezTo>
                      <a:pt x="1002" y="13"/>
                      <a:pt x="972" y="0"/>
                      <a:pt x="940" y="0"/>
                    </a:cubicBezTo>
                    <a:close/>
                  </a:path>
                </a:pathLst>
              </a:custGeom>
              <a:solidFill>
                <a:srgbClr val="FFBF00"/>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30" name="Freeform: Shape 429">
                <a:extLst>
                  <a:ext uri="{FF2B5EF4-FFF2-40B4-BE49-F238E27FC236}">
                    <a16:creationId xmlns:a16="http://schemas.microsoft.com/office/drawing/2014/main" id="{71C560A4-C9C4-4448-A9BC-AAE2F32CB282}"/>
                  </a:ext>
                </a:extLst>
              </p:cNvPr>
              <p:cNvSpPr/>
              <p:nvPr/>
            </p:nvSpPr>
            <p:spPr>
              <a:xfrm>
                <a:off x="11530195" y="11329471"/>
                <a:ext cx="1318511" cy="200643"/>
              </a:xfrm>
              <a:custGeom>
                <a:avLst/>
                <a:gdLst/>
                <a:ahLst/>
                <a:cxnLst>
                  <a:cxn ang="3cd4">
                    <a:pos x="hc" y="t"/>
                  </a:cxn>
                  <a:cxn ang="cd2">
                    <a:pos x="l" y="vc"/>
                  </a:cxn>
                  <a:cxn ang="cd4">
                    <a:pos x="hc" y="b"/>
                  </a:cxn>
                  <a:cxn ang="0">
                    <a:pos x="r" y="vc"/>
                  </a:cxn>
                </a:cxnLst>
                <a:rect l="l" t="t" r="r" b="b"/>
                <a:pathLst>
                  <a:path w="1059" h="162">
                    <a:moveTo>
                      <a:pt x="897" y="162"/>
                    </a:moveTo>
                    <a:lnTo>
                      <a:pt x="529" y="162"/>
                    </a:lnTo>
                    <a:lnTo>
                      <a:pt x="161" y="162"/>
                    </a:lnTo>
                    <a:cubicBezTo>
                      <a:pt x="116" y="162"/>
                      <a:pt x="76" y="143"/>
                      <a:pt x="47" y="115"/>
                    </a:cubicBezTo>
                    <a:cubicBezTo>
                      <a:pt x="17" y="85"/>
                      <a:pt x="0" y="45"/>
                      <a:pt x="0" y="0"/>
                    </a:cubicBezTo>
                    <a:lnTo>
                      <a:pt x="529" y="0"/>
                    </a:lnTo>
                    <a:lnTo>
                      <a:pt x="1059" y="0"/>
                    </a:lnTo>
                    <a:cubicBezTo>
                      <a:pt x="1059" y="45"/>
                      <a:pt x="1041" y="85"/>
                      <a:pt x="1012" y="115"/>
                    </a:cubicBezTo>
                    <a:cubicBezTo>
                      <a:pt x="982" y="143"/>
                      <a:pt x="942" y="162"/>
                      <a:pt x="897" y="162"/>
                    </a:cubicBezTo>
                    <a:close/>
                  </a:path>
                </a:pathLst>
              </a:custGeom>
              <a:solidFill>
                <a:srgbClr val="E6AB0B"/>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31" name="Freeform: Shape 430">
                <a:extLst>
                  <a:ext uri="{FF2B5EF4-FFF2-40B4-BE49-F238E27FC236}">
                    <a16:creationId xmlns:a16="http://schemas.microsoft.com/office/drawing/2014/main" id="{76E07BB7-22BB-4341-BCA0-EBC65428222A}"/>
                  </a:ext>
                </a:extLst>
              </p:cNvPr>
              <p:cNvSpPr/>
              <p:nvPr/>
            </p:nvSpPr>
            <p:spPr>
              <a:xfrm>
                <a:off x="11530195" y="11181170"/>
                <a:ext cx="1318511" cy="147055"/>
              </a:xfrm>
              <a:custGeom>
                <a:avLst/>
                <a:gdLst/>
                <a:ahLst/>
                <a:cxnLst>
                  <a:cxn ang="3cd4">
                    <a:pos x="hc" y="t"/>
                  </a:cxn>
                  <a:cxn ang="cd2">
                    <a:pos x="l" y="vc"/>
                  </a:cxn>
                  <a:cxn ang="cd4">
                    <a:pos x="hc" y="b"/>
                  </a:cxn>
                  <a:cxn ang="0">
                    <a:pos x="r" y="vc"/>
                  </a:cxn>
                </a:cxnLst>
                <a:rect l="l" t="t" r="r" b="b"/>
                <a:pathLst>
                  <a:path w="1059" h="119">
                    <a:moveTo>
                      <a:pt x="940" y="0"/>
                    </a:moveTo>
                    <a:lnTo>
                      <a:pt x="529" y="0"/>
                    </a:lnTo>
                    <a:lnTo>
                      <a:pt x="118" y="0"/>
                    </a:lnTo>
                    <a:cubicBezTo>
                      <a:pt x="85" y="0"/>
                      <a:pt x="56" y="13"/>
                      <a:pt x="34" y="35"/>
                    </a:cubicBezTo>
                    <a:cubicBezTo>
                      <a:pt x="13" y="56"/>
                      <a:pt x="0" y="86"/>
                      <a:pt x="0" y="119"/>
                    </a:cubicBezTo>
                    <a:lnTo>
                      <a:pt x="529" y="119"/>
                    </a:lnTo>
                    <a:lnTo>
                      <a:pt x="1059" y="119"/>
                    </a:lnTo>
                    <a:cubicBezTo>
                      <a:pt x="1059" y="86"/>
                      <a:pt x="1045" y="56"/>
                      <a:pt x="1024" y="35"/>
                    </a:cubicBezTo>
                    <a:cubicBezTo>
                      <a:pt x="1002" y="13"/>
                      <a:pt x="972" y="0"/>
                      <a:pt x="940" y="0"/>
                    </a:cubicBezTo>
                    <a:close/>
                  </a:path>
                </a:pathLst>
              </a:custGeom>
              <a:solidFill>
                <a:srgbClr val="FFBF00"/>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grpSp>
        <p:grpSp>
          <p:nvGrpSpPr>
            <p:cNvPr id="478" name="Group 477">
              <a:extLst>
                <a:ext uri="{FF2B5EF4-FFF2-40B4-BE49-F238E27FC236}">
                  <a16:creationId xmlns:a16="http://schemas.microsoft.com/office/drawing/2014/main" id="{1B4BBF70-2623-435D-9C9B-D1A0ECAC1B2A}"/>
                </a:ext>
              </a:extLst>
            </p:cNvPr>
            <p:cNvGrpSpPr/>
            <p:nvPr/>
          </p:nvGrpSpPr>
          <p:grpSpPr>
            <a:xfrm>
              <a:off x="13362149" y="10488266"/>
              <a:ext cx="1319757" cy="2083696"/>
              <a:chOff x="13362149" y="10488266"/>
              <a:chExt cx="1319757" cy="2083696"/>
            </a:xfrm>
          </p:grpSpPr>
          <p:sp>
            <p:nvSpPr>
              <p:cNvPr id="432" name="Freeform: Shape 431">
                <a:extLst>
                  <a:ext uri="{FF2B5EF4-FFF2-40B4-BE49-F238E27FC236}">
                    <a16:creationId xmlns:a16="http://schemas.microsoft.com/office/drawing/2014/main" id="{C5424C0F-1EF8-4928-8A52-9D088AE1877D}"/>
                  </a:ext>
                </a:extLst>
              </p:cNvPr>
              <p:cNvSpPr/>
              <p:nvPr/>
            </p:nvSpPr>
            <p:spPr>
              <a:xfrm>
                <a:off x="13362149" y="12371319"/>
                <a:ext cx="1319757" cy="200643"/>
              </a:xfrm>
              <a:custGeom>
                <a:avLst/>
                <a:gdLst/>
                <a:ahLst/>
                <a:cxnLst>
                  <a:cxn ang="3cd4">
                    <a:pos x="hc" y="t"/>
                  </a:cxn>
                  <a:cxn ang="cd2">
                    <a:pos x="l" y="vc"/>
                  </a:cxn>
                  <a:cxn ang="cd4">
                    <a:pos x="hc" y="b"/>
                  </a:cxn>
                  <a:cxn ang="0">
                    <a:pos x="r" y="vc"/>
                  </a:cxn>
                </a:cxnLst>
                <a:rect l="l" t="t" r="r" b="b"/>
                <a:pathLst>
                  <a:path w="1060" h="162">
                    <a:moveTo>
                      <a:pt x="898" y="162"/>
                    </a:moveTo>
                    <a:lnTo>
                      <a:pt x="530" y="162"/>
                    </a:lnTo>
                    <a:lnTo>
                      <a:pt x="162" y="162"/>
                    </a:lnTo>
                    <a:cubicBezTo>
                      <a:pt x="117" y="162"/>
                      <a:pt x="77" y="144"/>
                      <a:pt x="48" y="114"/>
                    </a:cubicBezTo>
                    <a:cubicBezTo>
                      <a:pt x="18" y="86"/>
                      <a:pt x="0" y="45"/>
                      <a:pt x="0" y="0"/>
                    </a:cubicBezTo>
                    <a:lnTo>
                      <a:pt x="530" y="0"/>
                    </a:lnTo>
                    <a:lnTo>
                      <a:pt x="1060" y="0"/>
                    </a:lnTo>
                    <a:cubicBezTo>
                      <a:pt x="1060" y="45"/>
                      <a:pt x="1041" y="86"/>
                      <a:pt x="1012" y="114"/>
                    </a:cubicBezTo>
                    <a:cubicBezTo>
                      <a:pt x="983" y="144"/>
                      <a:pt x="942" y="162"/>
                      <a:pt x="898" y="162"/>
                    </a:cubicBezTo>
                    <a:close/>
                  </a:path>
                </a:pathLst>
              </a:custGeom>
              <a:solidFill>
                <a:srgbClr val="E6AB0B"/>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33" name="Freeform: Shape 432">
                <a:extLst>
                  <a:ext uri="{FF2B5EF4-FFF2-40B4-BE49-F238E27FC236}">
                    <a16:creationId xmlns:a16="http://schemas.microsoft.com/office/drawing/2014/main" id="{F06DCF2C-4D11-4FEB-8A04-A6B6DFE84A02}"/>
                  </a:ext>
                </a:extLst>
              </p:cNvPr>
              <p:cNvSpPr/>
              <p:nvPr/>
            </p:nvSpPr>
            <p:spPr>
              <a:xfrm>
                <a:off x="13362149" y="12224263"/>
                <a:ext cx="1319757" cy="145809"/>
              </a:xfrm>
              <a:custGeom>
                <a:avLst/>
                <a:gdLst/>
                <a:ahLst/>
                <a:cxnLst>
                  <a:cxn ang="3cd4">
                    <a:pos x="hc" y="t"/>
                  </a:cxn>
                  <a:cxn ang="cd2">
                    <a:pos x="l" y="vc"/>
                  </a:cxn>
                  <a:cxn ang="cd4">
                    <a:pos x="hc" y="b"/>
                  </a:cxn>
                  <a:cxn ang="0">
                    <a:pos x="r" y="vc"/>
                  </a:cxn>
                </a:cxnLst>
                <a:rect l="l" t="t" r="r" b="b"/>
                <a:pathLst>
                  <a:path w="1060" h="118">
                    <a:moveTo>
                      <a:pt x="941" y="0"/>
                    </a:moveTo>
                    <a:lnTo>
                      <a:pt x="530" y="0"/>
                    </a:lnTo>
                    <a:lnTo>
                      <a:pt x="119" y="0"/>
                    </a:lnTo>
                    <a:cubicBezTo>
                      <a:pt x="86" y="0"/>
                      <a:pt x="57" y="13"/>
                      <a:pt x="35" y="34"/>
                    </a:cubicBezTo>
                    <a:cubicBezTo>
                      <a:pt x="13" y="56"/>
                      <a:pt x="0" y="86"/>
                      <a:pt x="0" y="118"/>
                    </a:cubicBezTo>
                    <a:lnTo>
                      <a:pt x="530" y="118"/>
                    </a:lnTo>
                    <a:lnTo>
                      <a:pt x="1060" y="118"/>
                    </a:lnTo>
                    <a:cubicBezTo>
                      <a:pt x="1060" y="86"/>
                      <a:pt x="1046" y="56"/>
                      <a:pt x="1025" y="34"/>
                    </a:cubicBezTo>
                    <a:cubicBezTo>
                      <a:pt x="1004" y="13"/>
                      <a:pt x="974" y="0"/>
                      <a:pt x="941" y="0"/>
                    </a:cubicBezTo>
                    <a:close/>
                  </a:path>
                </a:pathLst>
              </a:custGeom>
              <a:solidFill>
                <a:srgbClr val="FFBF00"/>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34" name="Freeform: Shape 433">
                <a:extLst>
                  <a:ext uri="{FF2B5EF4-FFF2-40B4-BE49-F238E27FC236}">
                    <a16:creationId xmlns:a16="http://schemas.microsoft.com/office/drawing/2014/main" id="{8BD5D462-7259-4BA5-B9A3-5EA466146E73}"/>
                  </a:ext>
                </a:extLst>
              </p:cNvPr>
              <p:cNvSpPr/>
              <p:nvPr/>
            </p:nvSpPr>
            <p:spPr>
              <a:xfrm>
                <a:off x="13362149" y="12023621"/>
                <a:ext cx="1319757" cy="200643"/>
              </a:xfrm>
              <a:custGeom>
                <a:avLst/>
                <a:gdLst/>
                <a:ahLst/>
                <a:cxnLst>
                  <a:cxn ang="3cd4">
                    <a:pos x="hc" y="t"/>
                  </a:cxn>
                  <a:cxn ang="cd2">
                    <a:pos x="l" y="vc"/>
                  </a:cxn>
                  <a:cxn ang="cd4">
                    <a:pos x="hc" y="b"/>
                  </a:cxn>
                  <a:cxn ang="0">
                    <a:pos x="r" y="vc"/>
                  </a:cxn>
                </a:cxnLst>
                <a:rect l="l" t="t" r="r" b="b"/>
                <a:pathLst>
                  <a:path w="1060" h="162">
                    <a:moveTo>
                      <a:pt x="898" y="162"/>
                    </a:moveTo>
                    <a:lnTo>
                      <a:pt x="530" y="162"/>
                    </a:lnTo>
                    <a:lnTo>
                      <a:pt x="162" y="162"/>
                    </a:lnTo>
                    <a:cubicBezTo>
                      <a:pt x="117" y="162"/>
                      <a:pt x="77" y="144"/>
                      <a:pt x="48" y="115"/>
                    </a:cubicBezTo>
                    <a:cubicBezTo>
                      <a:pt x="18" y="85"/>
                      <a:pt x="0" y="45"/>
                      <a:pt x="0" y="0"/>
                    </a:cubicBezTo>
                    <a:lnTo>
                      <a:pt x="530" y="0"/>
                    </a:lnTo>
                    <a:lnTo>
                      <a:pt x="1060" y="0"/>
                    </a:lnTo>
                    <a:cubicBezTo>
                      <a:pt x="1060" y="45"/>
                      <a:pt x="1041" y="85"/>
                      <a:pt x="1012" y="115"/>
                    </a:cubicBezTo>
                    <a:cubicBezTo>
                      <a:pt x="983" y="144"/>
                      <a:pt x="942" y="162"/>
                      <a:pt x="898" y="162"/>
                    </a:cubicBezTo>
                    <a:close/>
                  </a:path>
                </a:pathLst>
              </a:custGeom>
              <a:solidFill>
                <a:srgbClr val="E6AB0B"/>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35" name="Freeform: Shape 434">
                <a:extLst>
                  <a:ext uri="{FF2B5EF4-FFF2-40B4-BE49-F238E27FC236}">
                    <a16:creationId xmlns:a16="http://schemas.microsoft.com/office/drawing/2014/main" id="{3A633E70-B1BA-4087-8ACA-803BAFF60DA6}"/>
                  </a:ext>
                </a:extLst>
              </p:cNvPr>
              <p:cNvSpPr/>
              <p:nvPr/>
            </p:nvSpPr>
            <p:spPr>
              <a:xfrm>
                <a:off x="13362149" y="11875316"/>
                <a:ext cx="1319757" cy="147055"/>
              </a:xfrm>
              <a:custGeom>
                <a:avLst/>
                <a:gdLst/>
                <a:ahLst/>
                <a:cxnLst>
                  <a:cxn ang="3cd4">
                    <a:pos x="hc" y="t"/>
                  </a:cxn>
                  <a:cxn ang="cd2">
                    <a:pos x="l" y="vc"/>
                  </a:cxn>
                  <a:cxn ang="cd4">
                    <a:pos x="hc" y="b"/>
                  </a:cxn>
                  <a:cxn ang="0">
                    <a:pos x="r" y="vc"/>
                  </a:cxn>
                </a:cxnLst>
                <a:rect l="l" t="t" r="r" b="b"/>
                <a:pathLst>
                  <a:path w="1060" h="119">
                    <a:moveTo>
                      <a:pt x="941" y="0"/>
                    </a:moveTo>
                    <a:lnTo>
                      <a:pt x="530" y="0"/>
                    </a:lnTo>
                    <a:lnTo>
                      <a:pt x="119" y="0"/>
                    </a:lnTo>
                    <a:cubicBezTo>
                      <a:pt x="86" y="0"/>
                      <a:pt x="57" y="14"/>
                      <a:pt x="35" y="35"/>
                    </a:cubicBezTo>
                    <a:cubicBezTo>
                      <a:pt x="13" y="57"/>
                      <a:pt x="0" y="87"/>
                      <a:pt x="0" y="119"/>
                    </a:cubicBezTo>
                    <a:lnTo>
                      <a:pt x="530" y="119"/>
                    </a:lnTo>
                    <a:lnTo>
                      <a:pt x="1060" y="119"/>
                    </a:lnTo>
                    <a:cubicBezTo>
                      <a:pt x="1060" y="87"/>
                      <a:pt x="1046" y="57"/>
                      <a:pt x="1025" y="35"/>
                    </a:cubicBezTo>
                    <a:cubicBezTo>
                      <a:pt x="1004" y="14"/>
                      <a:pt x="974" y="0"/>
                      <a:pt x="941" y="0"/>
                    </a:cubicBezTo>
                    <a:close/>
                  </a:path>
                </a:pathLst>
              </a:custGeom>
              <a:solidFill>
                <a:srgbClr val="FFBF00"/>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36" name="Freeform: Shape 435">
                <a:extLst>
                  <a:ext uri="{FF2B5EF4-FFF2-40B4-BE49-F238E27FC236}">
                    <a16:creationId xmlns:a16="http://schemas.microsoft.com/office/drawing/2014/main" id="{279ACAA2-7F97-478A-9961-6FB508F9E5CC}"/>
                  </a:ext>
                </a:extLst>
              </p:cNvPr>
              <p:cNvSpPr/>
              <p:nvPr/>
            </p:nvSpPr>
            <p:spPr>
              <a:xfrm>
                <a:off x="13362149" y="11678415"/>
                <a:ext cx="1319757" cy="200643"/>
              </a:xfrm>
              <a:custGeom>
                <a:avLst/>
                <a:gdLst/>
                <a:ahLst/>
                <a:cxnLst>
                  <a:cxn ang="3cd4">
                    <a:pos x="hc" y="t"/>
                  </a:cxn>
                  <a:cxn ang="cd2">
                    <a:pos x="l" y="vc"/>
                  </a:cxn>
                  <a:cxn ang="cd4">
                    <a:pos x="hc" y="b"/>
                  </a:cxn>
                  <a:cxn ang="0">
                    <a:pos x="r" y="vc"/>
                  </a:cxn>
                </a:cxnLst>
                <a:rect l="l" t="t" r="r" b="b"/>
                <a:pathLst>
                  <a:path w="1060" h="162">
                    <a:moveTo>
                      <a:pt x="898" y="162"/>
                    </a:moveTo>
                    <a:lnTo>
                      <a:pt x="530" y="162"/>
                    </a:lnTo>
                    <a:lnTo>
                      <a:pt x="162" y="162"/>
                    </a:lnTo>
                    <a:cubicBezTo>
                      <a:pt x="117" y="162"/>
                      <a:pt x="77" y="144"/>
                      <a:pt x="48" y="115"/>
                    </a:cubicBezTo>
                    <a:cubicBezTo>
                      <a:pt x="18" y="85"/>
                      <a:pt x="0" y="45"/>
                      <a:pt x="0" y="0"/>
                    </a:cubicBezTo>
                    <a:lnTo>
                      <a:pt x="530" y="0"/>
                    </a:lnTo>
                    <a:lnTo>
                      <a:pt x="1060" y="0"/>
                    </a:lnTo>
                    <a:cubicBezTo>
                      <a:pt x="1060" y="45"/>
                      <a:pt x="1041" y="85"/>
                      <a:pt x="1012" y="115"/>
                    </a:cubicBezTo>
                    <a:cubicBezTo>
                      <a:pt x="983" y="144"/>
                      <a:pt x="942" y="162"/>
                      <a:pt x="898" y="162"/>
                    </a:cubicBezTo>
                    <a:close/>
                  </a:path>
                </a:pathLst>
              </a:custGeom>
              <a:solidFill>
                <a:srgbClr val="E6AB0B"/>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37" name="Freeform: Shape 436">
                <a:extLst>
                  <a:ext uri="{FF2B5EF4-FFF2-40B4-BE49-F238E27FC236}">
                    <a16:creationId xmlns:a16="http://schemas.microsoft.com/office/drawing/2014/main" id="{E34C6103-46C9-4717-BA9E-44685C0A28DF}"/>
                  </a:ext>
                </a:extLst>
              </p:cNvPr>
              <p:cNvSpPr/>
              <p:nvPr/>
            </p:nvSpPr>
            <p:spPr>
              <a:xfrm>
                <a:off x="13362149" y="11531360"/>
                <a:ext cx="1319757" cy="145809"/>
              </a:xfrm>
              <a:custGeom>
                <a:avLst/>
                <a:gdLst/>
                <a:ahLst/>
                <a:cxnLst>
                  <a:cxn ang="3cd4">
                    <a:pos x="hc" y="t"/>
                  </a:cxn>
                  <a:cxn ang="cd2">
                    <a:pos x="l" y="vc"/>
                  </a:cxn>
                  <a:cxn ang="cd4">
                    <a:pos x="hc" y="b"/>
                  </a:cxn>
                  <a:cxn ang="0">
                    <a:pos x="r" y="vc"/>
                  </a:cxn>
                </a:cxnLst>
                <a:rect l="l" t="t" r="r" b="b"/>
                <a:pathLst>
                  <a:path w="1060" h="118">
                    <a:moveTo>
                      <a:pt x="941" y="0"/>
                    </a:moveTo>
                    <a:lnTo>
                      <a:pt x="530" y="0"/>
                    </a:lnTo>
                    <a:lnTo>
                      <a:pt x="119" y="0"/>
                    </a:lnTo>
                    <a:cubicBezTo>
                      <a:pt x="86" y="0"/>
                      <a:pt x="57" y="13"/>
                      <a:pt x="35" y="34"/>
                    </a:cubicBezTo>
                    <a:cubicBezTo>
                      <a:pt x="13" y="56"/>
                      <a:pt x="0" y="86"/>
                      <a:pt x="0" y="118"/>
                    </a:cubicBezTo>
                    <a:lnTo>
                      <a:pt x="530" y="118"/>
                    </a:lnTo>
                    <a:lnTo>
                      <a:pt x="1060" y="118"/>
                    </a:lnTo>
                    <a:cubicBezTo>
                      <a:pt x="1060" y="86"/>
                      <a:pt x="1046" y="56"/>
                      <a:pt x="1025" y="34"/>
                    </a:cubicBezTo>
                    <a:cubicBezTo>
                      <a:pt x="1004" y="13"/>
                      <a:pt x="974" y="0"/>
                      <a:pt x="941" y="0"/>
                    </a:cubicBezTo>
                    <a:close/>
                  </a:path>
                </a:pathLst>
              </a:custGeom>
              <a:solidFill>
                <a:srgbClr val="FFBF00"/>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38" name="Freeform: Shape 437">
                <a:extLst>
                  <a:ext uri="{FF2B5EF4-FFF2-40B4-BE49-F238E27FC236}">
                    <a16:creationId xmlns:a16="http://schemas.microsoft.com/office/drawing/2014/main" id="{26E86D88-7B64-4394-8166-C7D73EE746D1}"/>
                  </a:ext>
                </a:extLst>
              </p:cNvPr>
              <p:cNvSpPr/>
              <p:nvPr/>
            </p:nvSpPr>
            <p:spPr>
              <a:xfrm>
                <a:off x="13362149" y="11329471"/>
                <a:ext cx="1319757" cy="200643"/>
              </a:xfrm>
              <a:custGeom>
                <a:avLst/>
                <a:gdLst/>
                <a:ahLst/>
                <a:cxnLst>
                  <a:cxn ang="3cd4">
                    <a:pos x="hc" y="t"/>
                  </a:cxn>
                  <a:cxn ang="cd2">
                    <a:pos x="l" y="vc"/>
                  </a:cxn>
                  <a:cxn ang="cd4">
                    <a:pos x="hc" y="b"/>
                  </a:cxn>
                  <a:cxn ang="0">
                    <a:pos x="r" y="vc"/>
                  </a:cxn>
                </a:cxnLst>
                <a:rect l="l" t="t" r="r" b="b"/>
                <a:pathLst>
                  <a:path w="1060" h="162">
                    <a:moveTo>
                      <a:pt x="898" y="162"/>
                    </a:moveTo>
                    <a:lnTo>
                      <a:pt x="530" y="162"/>
                    </a:lnTo>
                    <a:lnTo>
                      <a:pt x="162" y="162"/>
                    </a:lnTo>
                    <a:cubicBezTo>
                      <a:pt x="117" y="162"/>
                      <a:pt x="77" y="143"/>
                      <a:pt x="48" y="115"/>
                    </a:cubicBezTo>
                    <a:cubicBezTo>
                      <a:pt x="18" y="85"/>
                      <a:pt x="0" y="45"/>
                      <a:pt x="0" y="0"/>
                    </a:cubicBezTo>
                    <a:lnTo>
                      <a:pt x="530" y="0"/>
                    </a:lnTo>
                    <a:lnTo>
                      <a:pt x="1060" y="0"/>
                    </a:lnTo>
                    <a:cubicBezTo>
                      <a:pt x="1060" y="45"/>
                      <a:pt x="1041" y="85"/>
                      <a:pt x="1012" y="115"/>
                    </a:cubicBezTo>
                    <a:cubicBezTo>
                      <a:pt x="983" y="143"/>
                      <a:pt x="942" y="162"/>
                      <a:pt x="898" y="162"/>
                    </a:cubicBezTo>
                    <a:close/>
                  </a:path>
                </a:pathLst>
              </a:custGeom>
              <a:solidFill>
                <a:srgbClr val="E6AB0B"/>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39" name="Freeform: Shape 438">
                <a:extLst>
                  <a:ext uri="{FF2B5EF4-FFF2-40B4-BE49-F238E27FC236}">
                    <a16:creationId xmlns:a16="http://schemas.microsoft.com/office/drawing/2014/main" id="{8D03C65A-B26B-4BA1-A637-241309DAAD75}"/>
                  </a:ext>
                </a:extLst>
              </p:cNvPr>
              <p:cNvSpPr/>
              <p:nvPr/>
            </p:nvSpPr>
            <p:spPr>
              <a:xfrm>
                <a:off x="13362149" y="11181170"/>
                <a:ext cx="1319757" cy="147055"/>
              </a:xfrm>
              <a:custGeom>
                <a:avLst/>
                <a:gdLst/>
                <a:ahLst/>
                <a:cxnLst>
                  <a:cxn ang="3cd4">
                    <a:pos x="hc" y="t"/>
                  </a:cxn>
                  <a:cxn ang="cd2">
                    <a:pos x="l" y="vc"/>
                  </a:cxn>
                  <a:cxn ang="cd4">
                    <a:pos x="hc" y="b"/>
                  </a:cxn>
                  <a:cxn ang="0">
                    <a:pos x="r" y="vc"/>
                  </a:cxn>
                </a:cxnLst>
                <a:rect l="l" t="t" r="r" b="b"/>
                <a:pathLst>
                  <a:path w="1060" h="119">
                    <a:moveTo>
                      <a:pt x="941" y="0"/>
                    </a:moveTo>
                    <a:lnTo>
                      <a:pt x="530" y="0"/>
                    </a:lnTo>
                    <a:lnTo>
                      <a:pt x="119" y="0"/>
                    </a:lnTo>
                    <a:cubicBezTo>
                      <a:pt x="86" y="0"/>
                      <a:pt x="57" y="13"/>
                      <a:pt x="35" y="35"/>
                    </a:cubicBezTo>
                    <a:cubicBezTo>
                      <a:pt x="13" y="56"/>
                      <a:pt x="0" y="86"/>
                      <a:pt x="0" y="119"/>
                    </a:cubicBezTo>
                    <a:lnTo>
                      <a:pt x="530" y="119"/>
                    </a:lnTo>
                    <a:lnTo>
                      <a:pt x="1060" y="119"/>
                    </a:lnTo>
                    <a:cubicBezTo>
                      <a:pt x="1060" y="86"/>
                      <a:pt x="1046" y="56"/>
                      <a:pt x="1025" y="35"/>
                    </a:cubicBezTo>
                    <a:cubicBezTo>
                      <a:pt x="1004" y="13"/>
                      <a:pt x="974" y="0"/>
                      <a:pt x="941" y="0"/>
                    </a:cubicBezTo>
                    <a:close/>
                  </a:path>
                </a:pathLst>
              </a:custGeom>
              <a:solidFill>
                <a:srgbClr val="FFBF00"/>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40" name="Freeform: Shape 439">
                <a:extLst>
                  <a:ext uri="{FF2B5EF4-FFF2-40B4-BE49-F238E27FC236}">
                    <a16:creationId xmlns:a16="http://schemas.microsoft.com/office/drawing/2014/main" id="{CC53B4E6-2B09-48B9-B48A-2E868BE381E3}"/>
                  </a:ext>
                </a:extLst>
              </p:cNvPr>
              <p:cNvSpPr/>
              <p:nvPr/>
            </p:nvSpPr>
            <p:spPr>
              <a:xfrm>
                <a:off x="13362149" y="10980523"/>
                <a:ext cx="1319757" cy="201889"/>
              </a:xfrm>
              <a:custGeom>
                <a:avLst/>
                <a:gdLst/>
                <a:ahLst/>
                <a:cxnLst>
                  <a:cxn ang="3cd4">
                    <a:pos x="hc" y="t"/>
                  </a:cxn>
                  <a:cxn ang="cd2">
                    <a:pos x="l" y="vc"/>
                  </a:cxn>
                  <a:cxn ang="cd4">
                    <a:pos x="hc" y="b"/>
                  </a:cxn>
                  <a:cxn ang="0">
                    <a:pos x="r" y="vc"/>
                  </a:cxn>
                </a:cxnLst>
                <a:rect l="l" t="t" r="r" b="b"/>
                <a:pathLst>
                  <a:path w="1060" h="163">
                    <a:moveTo>
                      <a:pt x="898" y="163"/>
                    </a:moveTo>
                    <a:lnTo>
                      <a:pt x="530" y="163"/>
                    </a:lnTo>
                    <a:lnTo>
                      <a:pt x="162" y="163"/>
                    </a:lnTo>
                    <a:cubicBezTo>
                      <a:pt x="117" y="163"/>
                      <a:pt x="77" y="144"/>
                      <a:pt x="48" y="115"/>
                    </a:cubicBezTo>
                    <a:cubicBezTo>
                      <a:pt x="18" y="86"/>
                      <a:pt x="0" y="45"/>
                      <a:pt x="0" y="0"/>
                    </a:cubicBezTo>
                    <a:lnTo>
                      <a:pt x="530" y="0"/>
                    </a:lnTo>
                    <a:lnTo>
                      <a:pt x="1060" y="0"/>
                    </a:lnTo>
                    <a:cubicBezTo>
                      <a:pt x="1060" y="45"/>
                      <a:pt x="1041" y="86"/>
                      <a:pt x="1012" y="115"/>
                    </a:cubicBezTo>
                    <a:cubicBezTo>
                      <a:pt x="983" y="144"/>
                      <a:pt x="942" y="163"/>
                      <a:pt x="898" y="163"/>
                    </a:cubicBezTo>
                    <a:close/>
                  </a:path>
                </a:pathLst>
              </a:custGeom>
              <a:solidFill>
                <a:srgbClr val="E6AB0B"/>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41" name="Freeform: Shape 440">
                <a:extLst>
                  <a:ext uri="{FF2B5EF4-FFF2-40B4-BE49-F238E27FC236}">
                    <a16:creationId xmlns:a16="http://schemas.microsoft.com/office/drawing/2014/main" id="{4AC8AF1B-7098-4E8F-B699-3C990A1FFBAE}"/>
                  </a:ext>
                </a:extLst>
              </p:cNvPr>
              <p:cNvSpPr/>
              <p:nvPr/>
            </p:nvSpPr>
            <p:spPr>
              <a:xfrm>
                <a:off x="13362149" y="10833472"/>
                <a:ext cx="1319757" cy="145809"/>
              </a:xfrm>
              <a:custGeom>
                <a:avLst/>
                <a:gdLst/>
                <a:ahLst/>
                <a:cxnLst>
                  <a:cxn ang="3cd4">
                    <a:pos x="hc" y="t"/>
                  </a:cxn>
                  <a:cxn ang="cd2">
                    <a:pos x="l" y="vc"/>
                  </a:cxn>
                  <a:cxn ang="cd4">
                    <a:pos x="hc" y="b"/>
                  </a:cxn>
                  <a:cxn ang="0">
                    <a:pos x="r" y="vc"/>
                  </a:cxn>
                </a:cxnLst>
                <a:rect l="l" t="t" r="r" b="b"/>
                <a:pathLst>
                  <a:path w="1060" h="118">
                    <a:moveTo>
                      <a:pt x="941" y="0"/>
                    </a:moveTo>
                    <a:lnTo>
                      <a:pt x="530" y="0"/>
                    </a:lnTo>
                    <a:lnTo>
                      <a:pt x="119" y="0"/>
                    </a:lnTo>
                    <a:cubicBezTo>
                      <a:pt x="86" y="0"/>
                      <a:pt x="57" y="13"/>
                      <a:pt x="35" y="35"/>
                    </a:cubicBezTo>
                    <a:cubicBezTo>
                      <a:pt x="13" y="56"/>
                      <a:pt x="0" y="86"/>
                      <a:pt x="0" y="118"/>
                    </a:cubicBezTo>
                    <a:lnTo>
                      <a:pt x="530" y="118"/>
                    </a:lnTo>
                    <a:lnTo>
                      <a:pt x="1060" y="118"/>
                    </a:lnTo>
                    <a:cubicBezTo>
                      <a:pt x="1060" y="86"/>
                      <a:pt x="1046" y="56"/>
                      <a:pt x="1025" y="35"/>
                    </a:cubicBezTo>
                    <a:cubicBezTo>
                      <a:pt x="1004" y="13"/>
                      <a:pt x="974" y="0"/>
                      <a:pt x="941" y="0"/>
                    </a:cubicBezTo>
                    <a:close/>
                  </a:path>
                </a:pathLst>
              </a:custGeom>
              <a:solidFill>
                <a:srgbClr val="FFBF00"/>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42" name="Freeform: Shape 441">
                <a:extLst>
                  <a:ext uri="{FF2B5EF4-FFF2-40B4-BE49-F238E27FC236}">
                    <a16:creationId xmlns:a16="http://schemas.microsoft.com/office/drawing/2014/main" id="{6BACF3A0-9EDF-422E-AADD-BE1958EC644F}"/>
                  </a:ext>
                </a:extLst>
              </p:cNvPr>
              <p:cNvSpPr/>
              <p:nvPr/>
            </p:nvSpPr>
            <p:spPr>
              <a:xfrm>
                <a:off x="13362149" y="10636567"/>
                <a:ext cx="1319757" cy="199397"/>
              </a:xfrm>
              <a:custGeom>
                <a:avLst/>
                <a:gdLst/>
                <a:ahLst/>
                <a:cxnLst>
                  <a:cxn ang="3cd4">
                    <a:pos x="hc" y="t"/>
                  </a:cxn>
                  <a:cxn ang="cd2">
                    <a:pos x="l" y="vc"/>
                  </a:cxn>
                  <a:cxn ang="cd4">
                    <a:pos x="hc" y="b"/>
                  </a:cxn>
                  <a:cxn ang="0">
                    <a:pos x="r" y="vc"/>
                  </a:cxn>
                </a:cxnLst>
                <a:rect l="l" t="t" r="r" b="b"/>
                <a:pathLst>
                  <a:path w="1060" h="161">
                    <a:moveTo>
                      <a:pt x="898" y="161"/>
                    </a:moveTo>
                    <a:lnTo>
                      <a:pt x="530" y="161"/>
                    </a:lnTo>
                    <a:lnTo>
                      <a:pt x="162" y="161"/>
                    </a:lnTo>
                    <a:cubicBezTo>
                      <a:pt x="117" y="161"/>
                      <a:pt x="77" y="143"/>
                      <a:pt x="48" y="114"/>
                    </a:cubicBezTo>
                    <a:cubicBezTo>
                      <a:pt x="18" y="85"/>
                      <a:pt x="0" y="45"/>
                      <a:pt x="0" y="0"/>
                    </a:cubicBezTo>
                    <a:lnTo>
                      <a:pt x="530" y="0"/>
                    </a:lnTo>
                    <a:lnTo>
                      <a:pt x="1060" y="0"/>
                    </a:lnTo>
                    <a:cubicBezTo>
                      <a:pt x="1060" y="45"/>
                      <a:pt x="1041" y="85"/>
                      <a:pt x="1012" y="114"/>
                    </a:cubicBezTo>
                    <a:cubicBezTo>
                      <a:pt x="983" y="143"/>
                      <a:pt x="942" y="161"/>
                      <a:pt x="898" y="161"/>
                    </a:cubicBezTo>
                    <a:close/>
                  </a:path>
                </a:pathLst>
              </a:custGeom>
              <a:solidFill>
                <a:srgbClr val="E6AB0B"/>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43" name="Freeform: Shape 442">
                <a:extLst>
                  <a:ext uri="{FF2B5EF4-FFF2-40B4-BE49-F238E27FC236}">
                    <a16:creationId xmlns:a16="http://schemas.microsoft.com/office/drawing/2014/main" id="{94E0CDEE-5EDF-4FF7-AE4C-CDC23A7049D4}"/>
                  </a:ext>
                </a:extLst>
              </p:cNvPr>
              <p:cNvSpPr/>
              <p:nvPr/>
            </p:nvSpPr>
            <p:spPr>
              <a:xfrm>
                <a:off x="13362149" y="10488266"/>
                <a:ext cx="1319757" cy="147055"/>
              </a:xfrm>
              <a:custGeom>
                <a:avLst/>
                <a:gdLst/>
                <a:ahLst/>
                <a:cxnLst>
                  <a:cxn ang="3cd4">
                    <a:pos x="hc" y="t"/>
                  </a:cxn>
                  <a:cxn ang="cd2">
                    <a:pos x="l" y="vc"/>
                  </a:cxn>
                  <a:cxn ang="cd4">
                    <a:pos x="hc" y="b"/>
                  </a:cxn>
                  <a:cxn ang="0">
                    <a:pos x="r" y="vc"/>
                  </a:cxn>
                </a:cxnLst>
                <a:rect l="l" t="t" r="r" b="b"/>
                <a:pathLst>
                  <a:path w="1060" h="119">
                    <a:moveTo>
                      <a:pt x="941" y="0"/>
                    </a:moveTo>
                    <a:lnTo>
                      <a:pt x="530" y="0"/>
                    </a:lnTo>
                    <a:lnTo>
                      <a:pt x="119" y="0"/>
                    </a:lnTo>
                    <a:cubicBezTo>
                      <a:pt x="86" y="0"/>
                      <a:pt x="57" y="13"/>
                      <a:pt x="35" y="35"/>
                    </a:cubicBezTo>
                    <a:cubicBezTo>
                      <a:pt x="13" y="56"/>
                      <a:pt x="0" y="86"/>
                      <a:pt x="0" y="119"/>
                    </a:cubicBezTo>
                    <a:lnTo>
                      <a:pt x="530" y="119"/>
                    </a:lnTo>
                    <a:lnTo>
                      <a:pt x="1060" y="119"/>
                    </a:lnTo>
                    <a:cubicBezTo>
                      <a:pt x="1060" y="86"/>
                      <a:pt x="1046" y="56"/>
                      <a:pt x="1025" y="35"/>
                    </a:cubicBezTo>
                    <a:cubicBezTo>
                      <a:pt x="1004" y="13"/>
                      <a:pt x="974" y="0"/>
                      <a:pt x="941" y="0"/>
                    </a:cubicBezTo>
                    <a:close/>
                  </a:path>
                </a:pathLst>
              </a:custGeom>
              <a:solidFill>
                <a:srgbClr val="FFBF00"/>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grpSp>
        <p:grpSp>
          <p:nvGrpSpPr>
            <p:cNvPr id="482" name="Group 481">
              <a:extLst>
                <a:ext uri="{FF2B5EF4-FFF2-40B4-BE49-F238E27FC236}">
                  <a16:creationId xmlns:a16="http://schemas.microsoft.com/office/drawing/2014/main" id="{2EBE71CD-D82F-465B-96F6-A2EC4F40095B}"/>
                </a:ext>
              </a:extLst>
            </p:cNvPr>
            <p:cNvGrpSpPr/>
            <p:nvPr/>
          </p:nvGrpSpPr>
          <p:grpSpPr>
            <a:xfrm>
              <a:off x="10134415" y="5588092"/>
              <a:ext cx="4171130" cy="4001643"/>
              <a:chOff x="10134415" y="5588092"/>
              <a:chExt cx="4171130" cy="4001643"/>
            </a:xfrm>
          </p:grpSpPr>
          <p:sp>
            <p:nvSpPr>
              <p:cNvPr id="444" name="Freeform: Shape 443">
                <a:extLst>
                  <a:ext uri="{FF2B5EF4-FFF2-40B4-BE49-F238E27FC236}">
                    <a16:creationId xmlns:a16="http://schemas.microsoft.com/office/drawing/2014/main" id="{2E695A71-5A59-43BA-82D8-E3E99FC120A8}"/>
                  </a:ext>
                </a:extLst>
              </p:cNvPr>
              <p:cNvSpPr/>
              <p:nvPr/>
            </p:nvSpPr>
            <p:spPr>
              <a:xfrm>
                <a:off x="11749532" y="6749578"/>
                <a:ext cx="2144761" cy="902270"/>
              </a:xfrm>
              <a:custGeom>
                <a:avLst/>
                <a:gdLst/>
                <a:ahLst/>
                <a:cxnLst>
                  <a:cxn ang="3cd4">
                    <a:pos x="hc" y="t"/>
                  </a:cxn>
                  <a:cxn ang="cd2">
                    <a:pos x="l" y="vc"/>
                  </a:cxn>
                  <a:cxn ang="cd4">
                    <a:pos x="hc" y="b"/>
                  </a:cxn>
                  <a:cxn ang="0">
                    <a:pos x="r" y="vc"/>
                  </a:cxn>
                </a:cxnLst>
                <a:rect l="l" t="t" r="r" b="b"/>
                <a:pathLst>
                  <a:path w="1722" h="725">
                    <a:moveTo>
                      <a:pt x="1722" y="380"/>
                    </a:moveTo>
                    <a:cubicBezTo>
                      <a:pt x="1722" y="265"/>
                      <a:pt x="1670" y="163"/>
                      <a:pt x="1590" y="93"/>
                    </a:cubicBezTo>
                    <a:cubicBezTo>
                      <a:pt x="1524" y="35"/>
                      <a:pt x="1436" y="0"/>
                      <a:pt x="1341" y="0"/>
                    </a:cubicBezTo>
                    <a:lnTo>
                      <a:pt x="970" y="0"/>
                    </a:lnTo>
                    <a:lnTo>
                      <a:pt x="698" y="0"/>
                    </a:lnTo>
                    <a:lnTo>
                      <a:pt x="379" y="0"/>
                    </a:lnTo>
                    <a:cubicBezTo>
                      <a:pt x="279" y="0"/>
                      <a:pt x="186" y="40"/>
                      <a:pt x="118" y="104"/>
                    </a:cubicBezTo>
                    <a:cubicBezTo>
                      <a:pt x="45" y="174"/>
                      <a:pt x="0" y="272"/>
                      <a:pt x="0" y="380"/>
                    </a:cubicBezTo>
                    <a:lnTo>
                      <a:pt x="0" y="725"/>
                    </a:lnTo>
                    <a:lnTo>
                      <a:pt x="1722" y="725"/>
                    </a:lnTo>
                    <a:close/>
                  </a:path>
                </a:pathLst>
              </a:custGeom>
              <a:solidFill>
                <a:schemeClr val="accent5"/>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45" name="Freeform: Shape 444">
                <a:extLst>
                  <a:ext uri="{FF2B5EF4-FFF2-40B4-BE49-F238E27FC236}">
                    <a16:creationId xmlns:a16="http://schemas.microsoft.com/office/drawing/2014/main" id="{8046ACDD-1AC9-4B4C-AE8D-435A1BF2DB91}"/>
                  </a:ext>
                </a:extLst>
              </p:cNvPr>
              <p:cNvSpPr/>
              <p:nvPr/>
            </p:nvSpPr>
            <p:spPr>
              <a:xfrm>
                <a:off x="12618150" y="6383187"/>
                <a:ext cx="345206" cy="365145"/>
              </a:xfrm>
              <a:custGeom>
                <a:avLst/>
                <a:gdLst/>
                <a:ahLst/>
                <a:cxnLst>
                  <a:cxn ang="3cd4">
                    <a:pos x="hc" y="t"/>
                  </a:cxn>
                  <a:cxn ang="cd2">
                    <a:pos x="l" y="vc"/>
                  </a:cxn>
                  <a:cxn ang="cd4">
                    <a:pos x="hc" y="b"/>
                  </a:cxn>
                  <a:cxn ang="0">
                    <a:pos x="r" y="vc"/>
                  </a:cxn>
                </a:cxnLst>
                <a:rect l="l" t="t" r="r" b="b"/>
                <a:pathLst>
                  <a:path w="278" h="294">
                    <a:moveTo>
                      <a:pt x="0" y="294"/>
                    </a:moveTo>
                    <a:lnTo>
                      <a:pt x="278" y="294"/>
                    </a:lnTo>
                    <a:lnTo>
                      <a:pt x="278" y="0"/>
                    </a:lnTo>
                    <a:lnTo>
                      <a:pt x="0" y="0"/>
                    </a:lnTo>
                    <a:close/>
                  </a:path>
                </a:pathLst>
              </a:custGeom>
              <a:solidFill>
                <a:schemeClr val="accent6"/>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46" name="Freeform: Shape 445">
                <a:extLst>
                  <a:ext uri="{FF2B5EF4-FFF2-40B4-BE49-F238E27FC236}">
                    <a16:creationId xmlns:a16="http://schemas.microsoft.com/office/drawing/2014/main" id="{B7952505-B7C9-42DD-842A-827AEE100623}"/>
                  </a:ext>
                </a:extLst>
              </p:cNvPr>
              <p:cNvSpPr/>
              <p:nvPr/>
            </p:nvSpPr>
            <p:spPr>
              <a:xfrm>
                <a:off x="12618150" y="6457960"/>
                <a:ext cx="216844" cy="145809"/>
              </a:xfrm>
              <a:custGeom>
                <a:avLst/>
                <a:gdLst/>
                <a:ahLst/>
                <a:cxnLst>
                  <a:cxn ang="3cd4">
                    <a:pos x="hc" y="t"/>
                  </a:cxn>
                  <a:cxn ang="cd2">
                    <a:pos x="l" y="vc"/>
                  </a:cxn>
                  <a:cxn ang="cd4">
                    <a:pos x="hc" y="b"/>
                  </a:cxn>
                  <a:cxn ang="0">
                    <a:pos x="r" y="vc"/>
                  </a:cxn>
                </a:cxnLst>
                <a:rect l="l" t="t" r="r" b="b"/>
                <a:pathLst>
                  <a:path w="175" h="118">
                    <a:moveTo>
                      <a:pt x="0" y="118"/>
                    </a:moveTo>
                    <a:lnTo>
                      <a:pt x="0" y="0"/>
                    </a:lnTo>
                    <a:lnTo>
                      <a:pt x="175" y="0"/>
                    </a:lnTo>
                    <a:close/>
                  </a:path>
                </a:pathLst>
              </a:custGeom>
              <a:solidFill>
                <a:srgbClr val="000000"/>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47" name="Freeform: Shape 446">
                <a:extLst>
                  <a:ext uri="{FF2B5EF4-FFF2-40B4-BE49-F238E27FC236}">
                    <a16:creationId xmlns:a16="http://schemas.microsoft.com/office/drawing/2014/main" id="{FB5A6C59-8E0B-4C43-9ECF-03F4F69F80FE}"/>
                  </a:ext>
                </a:extLst>
              </p:cNvPr>
              <p:cNvSpPr/>
              <p:nvPr/>
            </p:nvSpPr>
            <p:spPr>
              <a:xfrm>
                <a:off x="12348968" y="5661620"/>
                <a:ext cx="767677" cy="859898"/>
              </a:xfrm>
              <a:custGeom>
                <a:avLst/>
                <a:gdLst/>
                <a:ahLst/>
                <a:cxnLst>
                  <a:cxn ang="3cd4">
                    <a:pos x="hc" y="t"/>
                  </a:cxn>
                  <a:cxn ang="cd2">
                    <a:pos x="l" y="vc"/>
                  </a:cxn>
                  <a:cxn ang="cd4">
                    <a:pos x="hc" y="b"/>
                  </a:cxn>
                  <a:cxn ang="0">
                    <a:pos x="r" y="vc"/>
                  </a:cxn>
                </a:cxnLst>
                <a:rect l="l" t="t" r="r" b="b"/>
                <a:pathLst>
                  <a:path w="617" h="691">
                    <a:moveTo>
                      <a:pt x="0" y="345"/>
                    </a:moveTo>
                    <a:cubicBezTo>
                      <a:pt x="0" y="536"/>
                      <a:pt x="4" y="691"/>
                      <a:pt x="170" y="691"/>
                    </a:cubicBezTo>
                    <a:cubicBezTo>
                      <a:pt x="335" y="691"/>
                      <a:pt x="613" y="584"/>
                      <a:pt x="617" y="345"/>
                    </a:cubicBezTo>
                    <a:cubicBezTo>
                      <a:pt x="621" y="154"/>
                      <a:pt x="483" y="0"/>
                      <a:pt x="318" y="0"/>
                    </a:cubicBezTo>
                    <a:cubicBezTo>
                      <a:pt x="152" y="0"/>
                      <a:pt x="0" y="82"/>
                      <a:pt x="0" y="345"/>
                    </a:cubicBezTo>
                    <a:close/>
                  </a:path>
                </a:pathLst>
              </a:custGeom>
              <a:solidFill>
                <a:schemeClr val="accent6"/>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48" name="Freeform: Shape 447">
                <a:extLst>
                  <a:ext uri="{FF2B5EF4-FFF2-40B4-BE49-F238E27FC236}">
                    <a16:creationId xmlns:a16="http://schemas.microsoft.com/office/drawing/2014/main" id="{F5E2CFC9-4CF1-4EEA-A004-172D4575757A}"/>
                  </a:ext>
                </a:extLst>
              </p:cNvPr>
              <p:cNvSpPr/>
              <p:nvPr/>
            </p:nvSpPr>
            <p:spPr>
              <a:xfrm>
                <a:off x="12681708" y="6066644"/>
                <a:ext cx="62311" cy="89729"/>
              </a:xfrm>
              <a:custGeom>
                <a:avLst/>
                <a:gdLst/>
                <a:ahLst/>
                <a:cxnLst>
                  <a:cxn ang="3cd4">
                    <a:pos x="hc" y="t"/>
                  </a:cxn>
                  <a:cxn ang="cd2">
                    <a:pos x="l" y="vc"/>
                  </a:cxn>
                  <a:cxn ang="cd4">
                    <a:pos x="hc" y="b"/>
                  </a:cxn>
                  <a:cxn ang="0">
                    <a:pos x="r" y="vc"/>
                  </a:cxn>
                </a:cxnLst>
                <a:rect l="l" t="t" r="r" b="b"/>
                <a:pathLst>
                  <a:path w="51" h="73">
                    <a:moveTo>
                      <a:pt x="51" y="36"/>
                    </a:moveTo>
                    <a:cubicBezTo>
                      <a:pt x="51" y="57"/>
                      <a:pt x="40" y="73"/>
                      <a:pt x="25" y="73"/>
                    </a:cubicBezTo>
                    <a:cubicBezTo>
                      <a:pt x="12" y="73"/>
                      <a:pt x="0" y="57"/>
                      <a:pt x="0" y="36"/>
                    </a:cubicBezTo>
                    <a:cubicBezTo>
                      <a:pt x="0" y="16"/>
                      <a:pt x="12" y="0"/>
                      <a:pt x="25" y="0"/>
                    </a:cubicBezTo>
                    <a:cubicBezTo>
                      <a:pt x="40" y="0"/>
                      <a:pt x="51" y="16"/>
                      <a:pt x="51" y="36"/>
                    </a:cubicBezTo>
                    <a:close/>
                  </a:path>
                </a:pathLst>
              </a:custGeom>
              <a:solidFill>
                <a:srgbClr val="000000"/>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49" name="Freeform: Shape 448">
                <a:extLst>
                  <a:ext uri="{FF2B5EF4-FFF2-40B4-BE49-F238E27FC236}">
                    <a16:creationId xmlns:a16="http://schemas.microsoft.com/office/drawing/2014/main" id="{CB228DDE-8695-48B2-BA8C-017B5D6ADD0D}"/>
                  </a:ext>
                </a:extLst>
              </p:cNvPr>
              <p:cNvSpPr/>
              <p:nvPr/>
            </p:nvSpPr>
            <p:spPr>
              <a:xfrm>
                <a:off x="12392586" y="6066644"/>
                <a:ext cx="61065" cy="89729"/>
              </a:xfrm>
              <a:custGeom>
                <a:avLst/>
                <a:gdLst/>
                <a:ahLst/>
                <a:cxnLst>
                  <a:cxn ang="3cd4">
                    <a:pos x="hc" y="t"/>
                  </a:cxn>
                  <a:cxn ang="cd2">
                    <a:pos x="l" y="vc"/>
                  </a:cxn>
                  <a:cxn ang="cd4">
                    <a:pos x="hc" y="b"/>
                  </a:cxn>
                  <a:cxn ang="0">
                    <a:pos x="r" y="vc"/>
                  </a:cxn>
                </a:cxnLst>
                <a:rect l="l" t="t" r="r" b="b"/>
                <a:pathLst>
                  <a:path w="50" h="73">
                    <a:moveTo>
                      <a:pt x="50" y="36"/>
                    </a:moveTo>
                    <a:cubicBezTo>
                      <a:pt x="50" y="57"/>
                      <a:pt x="39" y="73"/>
                      <a:pt x="25" y="73"/>
                    </a:cubicBezTo>
                    <a:cubicBezTo>
                      <a:pt x="11" y="73"/>
                      <a:pt x="0" y="57"/>
                      <a:pt x="0" y="36"/>
                    </a:cubicBezTo>
                    <a:cubicBezTo>
                      <a:pt x="0" y="16"/>
                      <a:pt x="11" y="0"/>
                      <a:pt x="25" y="0"/>
                    </a:cubicBezTo>
                    <a:cubicBezTo>
                      <a:pt x="39" y="0"/>
                      <a:pt x="50" y="16"/>
                      <a:pt x="50" y="36"/>
                    </a:cubicBezTo>
                    <a:close/>
                  </a:path>
                </a:pathLst>
              </a:custGeom>
              <a:solidFill>
                <a:srgbClr val="000000"/>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50" name="Freeform: Shape 449">
                <a:extLst>
                  <a:ext uri="{FF2B5EF4-FFF2-40B4-BE49-F238E27FC236}">
                    <a16:creationId xmlns:a16="http://schemas.microsoft.com/office/drawing/2014/main" id="{9AC78A4F-93AB-4B67-BBEE-365DBCF1C003}"/>
                  </a:ext>
                </a:extLst>
              </p:cNvPr>
              <p:cNvSpPr/>
              <p:nvPr/>
            </p:nvSpPr>
            <p:spPr>
              <a:xfrm>
                <a:off x="12579521" y="6243609"/>
                <a:ext cx="178211" cy="87236"/>
              </a:xfrm>
              <a:custGeom>
                <a:avLst/>
                <a:gdLst/>
                <a:ahLst/>
                <a:cxnLst>
                  <a:cxn ang="3cd4">
                    <a:pos x="hc" y="t"/>
                  </a:cxn>
                  <a:cxn ang="cd2">
                    <a:pos x="l" y="vc"/>
                  </a:cxn>
                  <a:cxn ang="cd4">
                    <a:pos x="hc" y="b"/>
                  </a:cxn>
                  <a:cxn ang="0">
                    <a:pos x="r" y="vc"/>
                  </a:cxn>
                </a:cxnLst>
                <a:rect l="l" t="t" r="r" b="b"/>
                <a:pathLst>
                  <a:path w="144" h="71">
                    <a:moveTo>
                      <a:pt x="12" y="71"/>
                    </a:moveTo>
                    <a:cubicBezTo>
                      <a:pt x="5" y="71"/>
                      <a:pt x="0" y="66"/>
                      <a:pt x="0" y="60"/>
                    </a:cubicBezTo>
                    <a:cubicBezTo>
                      <a:pt x="0" y="54"/>
                      <a:pt x="5" y="49"/>
                      <a:pt x="11" y="48"/>
                    </a:cubicBezTo>
                    <a:cubicBezTo>
                      <a:pt x="36" y="48"/>
                      <a:pt x="106" y="40"/>
                      <a:pt x="123" y="6"/>
                    </a:cubicBezTo>
                    <a:cubicBezTo>
                      <a:pt x="126" y="1"/>
                      <a:pt x="133" y="-1"/>
                      <a:pt x="138" y="1"/>
                    </a:cubicBezTo>
                    <a:cubicBezTo>
                      <a:pt x="144" y="4"/>
                      <a:pt x="146" y="11"/>
                      <a:pt x="143" y="16"/>
                    </a:cubicBezTo>
                    <a:cubicBezTo>
                      <a:pt x="116" y="69"/>
                      <a:pt x="16" y="71"/>
                      <a:pt x="12" y="71"/>
                    </a:cubicBezTo>
                    <a:close/>
                  </a:path>
                </a:pathLst>
              </a:custGeom>
              <a:solidFill>
                <a:srgbClr val="000000"/>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51" name="Freeform: Shape 450">
                <a:extLst>
                  <a:ext uri="{FF2B5EF4-FFF2-40B4-BE49-F238E27FC236}">
                    <a16:creationId xmlns:a16="http://schemas.microsoft.com/office/drawing/2014/main" id="{6D3A44AE-A985-489B-87D2-2D6DD621B4E4}"/>
                  </a:ext>
                </a:extLst>
              </p:cNvPr>
              <p:cNvSpPr/>
              <p:nvPr/>
            </p:nvSpPr>
            <p:spPr>
              <a:xfrm>
                <a:off x="12482311" y="6201237"/>
                <a:ext cx="79759" cy="26171"/>
              </a:xfrm>
              <a:custGeom>
                <a:avLst/>
                <a:gdLst/>
                <a:ahLst/>
                <a:cxnLst>
                  <a:cxn ang="3cd4">
                    <a:pos x="hc" y="t"/>
                  </a:cxn>
                  <a:cxn ang="cd2">
                    <a:pos x="l" y="vc"/>
                  </a:cxn>
                  <a:cxn ang="cd4">
                    <a:pos x="hc" y="b"/>
                  </a:cxn>
                  <a:cxn ang="0">
                    <a:pos x="r" y="vc"/>
                  </a:cxn>
                </a:cxnLst>
                <a:rect l="l" t="t" r="r" b="b"/>
                <a:pathLst>
                  <a:path w="65" h="22">
                    <a:moveTo>
                      <a:pt x="54" y="22"/>
                    </a:moveTo>
                    <a:lnTo>
                      <a:pt x="11" y="22"/>
                    </a:lnTo>
                    <a:cubicBezTo>
                      <a:pt x="5" y="22"/>
                      <a:pt x="0" y="17"/>
                      <a:pt x="0" y="11"/>
                    </a:cubicBezTo>
                    <a:cubicBezTo>
                      <a:pt x="0" y="4"/>
                      <a:pt x="5" y="0"/>
                      <a:pt x="11" y="0"/>
                    </a:cubicBezTo>
                    <a:lnTo>
                      <a:pt x="54" y="0"/>
                    </a:lnTo>
                    <a:cubicBezTo>
                      <a:pt x="60" y="0"/>
                      <a:pt x="65" y="4"/>
                      <a:pt x="65" y="11"/>
                    </a:cubicBezTo>
                    <a:cubicBezTo>
                      <a:pt x="65" y="17"/>
                      <a:pt x="60" y="22"/>
                      <a:pt x="54" y="22"/>
                    </a:cubicBezTo>
                    <a:close/>
                  </a:path>
                </a:pathLst>
              </a:custGeom>
              <a:solidFill>
                <a:srgbClr val="000000"/>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52" name="Freeform: Shape 451">
                <a:extLst>
                  <a:ext uri="{FF2B5EF4-FFF2-40B4-BE49-F238E27FC236}">
                    <a16:creationId xmlns:a16="http://schemas.microsoft.com/office/drawing/2014/main" id="{5AF610B3-F59D-454D-A52C-B09BBF8E9516}"/>
                  </a:ext>
                </a:extLst>
              </p:cNvPr>
              <p:cNvSpPr/>
              <p:nvPr/>
            </p:nvSpPr>
            <p:spPr>
              <a:xfrm>
                <a:off x="12253009" y="5588092"/>
                <a:ext cx="922210" cy="792602"/>
              </a:xfrm>
              <a:custGeom>
                <a:avLst/>
                <a:gdLst/>
                <a:ahLst/>
                <a:cxnLst>
                  <a:cxn ang="3cd4">
                    <a:pos x="hc" y="t"/>
                  </a:cxn>
                  <a:cxn ang="cd2">
                    <a:pos x="l" y="vc"/>
                  </a:cxn>
                  <a:cxn ang="cd4">
                    <a:pos x="hc" y="b"/>
                  </a:cxn>
                  <a:cxn ang="0">
                    <a:pos x="r" y="vc"/>
                  </a:cxn>
                </a:cxnLst>
                <a:rect l="l" t="t" r="r" b="b"/>
                <a:pathLst>
                  <a:path w="741" h="637">
                    <a:moveTo>
                      <a:pt x="96" y="264"/>
                    </a:moveTo>
                    <a:lnTo>
                      <a:pt x="469" y="264"/>
                    </a:lnTo>
                    <a:lnTo>
                      <a:pt x="484" y="387"/>
                    </a:lnTo>
                    <a:lnTo>
                      <a:pt x="534" y="387"/>
                    </a:lnTo>
                    <a:cubicBezTo>
                      <a:pt x="534" y="387"/>
                      <a:pt x="544" y="303"/>
                      <a:pt x="611" y="337"/>
                    </a:cubicBezTo>
                    <a:cubicBezTo>
                      <a:pt x="662" y="363"/>
                      <a:pt x="656" y="502"/>
                      <a:pt x="551" y="494"/>
                    </a:cubicBezTo>
                    <a:lnTo>
                      <a:pt x="572" y="637"/>
                    </a:lnTo>
                    <a:cubicBezTo>
                      <a:pt x="572" y="637"/>
                      <a:pt x="744" y="610"/>
                      <a:pt x="741" y="403"/>
                    </a:cubicBezTo>
                    <a:cubicBezTo>
                      <a:pt x="738" y="196"/>
                      <a:pt x="690" y="-8"/>
                      <a:pt x="345" y="0"/>
                    </a:cubicBezTo>
                    <a:cubicBezTo>
                      <a:pt x="1" y="6"/>
                      <a:pt x="57" y="131"/>
                      <a:pt x="57" y="131"/>
                    </a:cubicBezTo>
                    <a:cubicBezTo>
                      <a:pt x="57" y="131"/>
                      <a:pt x="-94" y="243"/>
                      <a:pt x="96" y="264"/>
                    </a:cubicBezTo>
                    <a:close/>
                  </a:path>
                </a:pathLst>
              </a:custGeom>
              <a:solidFill>
                <a:srgbClr val="000000"/>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53" name="Freeform: Shape 452">
                <a:extLst>
                  <a:ext uri="{FF2B5EF4-FFF2-40B4-BE49-F238E27FC236}">
                    <a16:creationId xmlns:a16="http://schemas.microsoft.com/office/drawing/2014/main" id="{F6CC630F-7865-4E42-9DFA-2211384A658B}"/>
                  </a:ext>
                </a:extLst>
              </p:cNvPr>
              <p:cNvSpPr/>
              <p:nvPr/>
            </p:nvSpPr>
            <p:spPr>
              <a:xfrm>
                <a:off x="10521992" y="7225638"/>
                <a:ext cx="903516" cy="424964"/>
              </a:xfrm>
              <a:custGeom>
                <a:avLst/>
                <a:gdLst/>
                <a:ahLst/>
                <a:cxnLst>
                  <a:cxn ang="3cd4">
                    <a:pos x="hc" y="t"/>
                  </a:cxn>
                  <a:cxn ang="cd2">
                    <a:pos x="l" y="vc"/>
                  </a:cxn>
                  <a:cxn ang="cd4">
                    <a:pos x="hc" y="b"/>
                  </a:cxn>
                  <a:cxn ang="0">
                    <a:pos x="r" y="vc"/>
                  </a:cxn>
                </a:cxnLst>
                <a:rect l="l" t="t" r="r" b="b"/>
                <a:pathLst>
                  <a:path w="726" h="342">
                    <a:moveTo>
                      <a:pt x="0" y="151"/>
                    </a:moveTo>
                    <a:lnTo>
                      <a:pt x="399" y="0"/>
                    </a:lnTo>
                    <a:lnTo>
                      <a:pt x="726" y="342"/>
                    </a:lnTo>
                    <a:lnTo>
                      <a:pt x="121" y="342"/>
                    </a:lnTo>
                    <a:close/>
                  </a:path>
                </a:pathLst>
              </a:custGeom>
              <a:solidFill>
                <a:schemeClr val="accent5"/>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54" name="Freeform: Shape 453">
                <a:extLst>
                  <a:ext uri="{FF2B5EF4-FFF2-40B4-BE49-F238E27FC236}">
                    <a16:creationId xmlns:a16="http://schemas.microsoft.com/office/drawing/2014/main" id="{0FDE2CAD-CACD-411A-AA82-85DB600D02F0}"/>
                  </a:ext>
                </a:extLst>
              </p:cNvPr>
              <p:cNvSpPr/>
              <p:nvPr/>
            </p:nvSpPr>
            <p:spPr>
              <a:xfrm>
                <a:off x="10134415" y="6855508"/>
                <a:ext cx="909748" cy="558311"/>
              </a:xfrm>
              <a:custGeom>
                <a:avLst/>
                <a:gdLst/>
                <a:ahLst/>
                <a:cxnLst>
                  <a:cxn ang="3cd4">
                    <a:pos x="hc" y="t"/>
                  </a:cxn>
                  <a:cxn ang="cd2">
                    <a:pos x="l" y="vc"/>
                  </a:cxn>
                  <a:cxn ang="cd4">
                    <a:pos x="hc" y="b"/>
                  </a:cxn>
                  <a:cxn ang="0">
                    <a:pos x="r" y="vc"/>
                  </a:cxn>
                </a:cxnLst>
                <a:rect l="l" t="t" r="r" b="b"/>
                <a:pathLst>
                  <a:path w="731" h="449">
                    <a:moveTo>
                      <a:pt x="704" y="21"/>
                    </a:moveTo>
                    <a:cubicBezTo>
                      <a:pt x="646" y="15"/>
                      <a:pt x="599" y="131"/>
                      <a:pt x="599" y="131"/>
                    </a:cubicBezTo>
                    <a:lnTo>
                      <a:pt x="557" y="120"/>
                    </a:lnTo>
                    <a:cubicBezTo>
                      <a:pt x="539" y="115"/>
                      <a:pt x="520" y="114"/>
                      <a:pt x="503" y="118"/>
                    </a:cubicBezTo>
                    <a:cubicBezTo>
                      <a:pt x="481" y="122"/>
                      <a:pt x="461" y="132"/>
                      <a:pt x="444" y="146"/>
                    </a:cubicBezTo>
                    <a:cubicBezTo>
                      <a:pt x="442" y="149"/>
                      <a:pt x="440" y="150"/>
                      <a:pt x="440" y="150"/>
                    </a:cubicBezTo>
                    <a:cubicBezTo>
                      <a:pt x="440" y="150"/>
                      <a:pt x="391" y="82"/>
                      <a:pt x="377" y="62"/>
                    </a:cubicBezTo>
                    <a:cubicBezTo>
                      <a:pt x="342" y="12"/>
                      <a:pt x="295" y="34"/>
                      <a:pt x="295" y="34"/>
                    </a:cubicBezTo>
                    <a:cubicBezTo>
                      <a:pt x="235" y="-36"/>
                      <a:pt x="196" y="27"/>
                      <a:pt x="196" y="27"/>
                    </a:cubicBezTo>
                    <a:cubicBezTo>
                      <a:pt x="133" y="-41"/>
                      <a:pt x="93" y="41"/>
                      <a:pt x="93" y="41"/>
                    </a:cubicBezTo>
                    <a:cubicBezTo>
                      <a:pt x="93" y="41"/>
                      <a:pt x="69" y="5"/>
                      <a:pt x="22" y="9"/>
                    </a:cubicBezTo>
                    <a:cubicBezTo>
                      <a:pt x="-10" y="12"/>
                      <a:pt x="-4" y="79"/>
                      <a:pt x="17" y="155"/>
                    </a:cubicBezTo>
                    <a:cubicBezTo>
                      <a:pt x="53" y="300"/>
                      <a:pt x="166" y="412"/>
                      <a:pt x="310" y="449"/>
                    </a:cubicBezTo>
                    <a:lnTo>
                      <a:pt x="709" y="298"/>
                    </a:lnTo>
                    <a:cubicBezTo>
                      <a:pt x="708" y="297"/>
                      <a:pt x="708" y="295"/>
                      <a:pt x="707" y="295"/>
                    </a:cubicBezTo>
                    <a:cubicBezTo>
                      <a:pt x="714" y="265"/>
                      <a:pt x="758" y="28"/>
                      <a:pt x="704" y="21"/>
                    </a:cubicBezTo>
                    <a:close/>
                  </a:path>
                </a:pathLst>
              </a:custGeom>
              <a:solidFill>
                <a:schemeClr val="accent6"/>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55" name="Freeform: Shape 454">
                <a:extLst>
                  <a:ext uri="{FF2B5EF4-FFF2-40B4-BE49-F238E27FC236}">
                    <a16:creationId xmlns:a16="http://schemas.microsoft.com/office/drawing/2014/main" id="{63F47500-5A85-4E12-85F5-4813773CC594}"/>
                  </a:ext>
                </a:extLst>
              </p:cNvPr>
              <p:cNvSpPr/>
              <p:nvPr/>
            </p:nvSpPr>
            <p:spPr>
              <a:xfrm>
                <a:off x="10237852" y="6892894"/>
                <a:ext cx="83497" cy="154532"/>
              </a:xfrm>
              <a:custGeom>
                <a:avLst/>
                <a:gdLst/>
                <a:ahLst/>
                <a:cxnLst>
                  <a:cxn ang="3cd4">
                    <a:pos x="hc" y="t"/>
                  </a:cxn>
                  <a:cxn ang="cd2">
                    <a:pos x="l" y="vc"/>
                  </a:cxn>
                  <a:cxn ang="cd4">
                    <a:pos x="hc" y="b"/>
                  </a:cxn>
                  <a:cxn ang="0">
                    <a:pos x="r" y="vc"/>
                  </a:cxn>
                </a:cxnLst>
                <a:rect l="l" t="t" r="r" b="b"/>
                <a:pathLst>
                  <a:path w="68" h="125">
                    <a:moveTo>
                      <a:pt x="57" y="125"/>
                    </a:moveTo>
                    <a:cubicBezTo>
                      <a:pt x="52" y="125"/>
                      <a:pt x="48" y="123"/>
                      <a:pt x="46" y="119"/>
                    </a:cubicBezTo>
                    <a:lnTo>
                      <a:pt x="1" y="16"/>
                    </a:lnTo>
                    <a:cubicBezTo>
                      <a:pt x="-1" y="10"/>
                      <a:pt x="1" y="4"/>
                      <a:pt x="6" y="1"/>
                    </a:cubicBezTo>
                    <a:cubicBezTo>
                      <a:pt x="12" y="-1"/>
                      <a:pt x="19" y="1"/>
                      <a:pt x="21" y="7"/>
                    </a:cubicBezTo>
                    <a:lnTo>
                      <a:pt x="67" y="110"/>
                    </a:lnTo>
                    <a:cubicBezTo>
                      <a:pt x="69" y="115"/>
                      <a:pt x="67" y="122"/>
                      <a:pt x="61" y="125"/>
                    </a:cubicBezTo>
                    <a:cubicBezTo>
                      <a:pt x="60" y="125"/>
                      <a:pt x="58" y="125"/>
                      <a:pt x="57" y="125"/>
                    </a:cubicBezTo>
                    <a:close/>
                  </a:path>
                </a:pathLst>
              </a:custGeom>
              <a:solidFill>
                <a:srgbClr val="000000"/>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56" name="Freeform: Shape 455">
                <a:extLst>
                  <a:ext uri="{FF2B5EF4-FFF2-40B4-BE49-F238E27FC236}">
                    <a16:creationId xmlns:a16="http://schemas.microsoft.com/office/drawing/2014/main" id="{FDBE8F61-6680-4604-AEA3-D7217EB84969}"/>
                  </a:ext>
                </a:extLst>
              </p:cNvPr>
              <p:cNvSpPr/>
              <p:nvPr/>
            </p:nvSpPr>
            <p:spPr>
              <a:xfrm>
                <a:off x="10363725" y="6879186"/>
                <a:ext cx="82251" cy="154532"/>
              </a:xfrm>
              <a:custGeom>
                <a:avLst/>
                <a:gdLst/>
                <a:ahLst/>
                <a:cxnLst>
                  <a:cxn ang="3cd4">
                    <a:pos x="hc" y="t"/>
                  </a:cxn>
                  <a:cxn ang="cd2">
                    <a:pos x="l" y="vc"/>
                  </a:cxn>
                  <a:cxn ang="cd4">
                    <a:pos x="hc" y="b"/>
                  </a:cxn>
                  <a:cxn ang="0">
                    <a:pos x="r" y="vc"/>
                  </a:cxn>
                </a:cxnLst>
                <a:rect l="l" t="t" r="r" b="b"/>
                <a:pathLst>
                  <a:path w="67" h="125">
                    <a:moveTo>
                      <a:pt x="57" y="125"/>
                    </a:moveTo>
                    <a:cubicBezTo>
                      <a:pt x="52" y="125"/>
                      <a:pt x="48" y="123"/>
                      <a:pt x="46" y="119"/>
                    </a:cubicBezTo>
                    <a:lnTo>
                      <a:pt x="1" y="15"/>
                    </a:lnTo>
                    <a:cubicBezTo>
                      <a:pt x="-1" y="10"/>
                      <a:pt x="1" y="3"/>
                      <a:pt x="7" y="1"/>
                    </a:cubicBezTo>
                    <a:cubicBezTo>
                      <a:pt x="12" y="-2"/>
                      <a:pt x="19" y="1"/>
                      <a:pt x="21" y="6"/>
                    </a:cubicBezTo>
                    <a:lnTo>
                      <a:pt x="66" y="110"/>
                    </a:lnTo>
                    <a:cubicBezTo>
                      <a:pt x="70" y="115"/>
                      <a:pt x="66" y="122"/>
                      <a:pt x="61" y="124"/>
                    </a:cubicBezTo>
                    <a:cubicBezTo>
                      <a:pt x="60" y="125"/>
                      <a:pt x="58" y="125"/>
                      <a:pt x="57" y="125"/>
                    </a:cubicBezTo>
                    <a:close/>
                  </a:path>
                </a:pathLst>
              </a:custGeom>
              <a:solidFill>
                <a:srgbClr val="000000"/>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57" name="Freeform: Shape 456">
                <a:extLst>
                  <a:ext uri="{FF2B5EF4-FFF2-40B4-BE49-F238E27FC236}">
                    <a16:creationId xmlns:a16="http://schemas.microsoft.com/office/drawing/2014/main" id="{8BFC002F-F399-4BFC-9F89-38825DF9A3AA}"/>
                  </a:ext>
                </a:extLst>
              </p:cNvPr>
              <p:cNvSpPr/>
              <p:nvPr/>
            </p:nvSpPr>
            <p:spPr>
              <a:xfrm>
                <a:off x="10482116" y="6890402"/>
                <a:ext cx="83497" cy="155779"/>
              </a:xfrm>
              <a:custGeom>
                <a:avLst/>
                <a:gdLst/>
                <a:ahLst/>
                <a:cxnLst>
                  <a:cxn ang="3cd4">
                    <a:pos x="hc" y="t"/>
                  </a:cxn>
                  <a:cxn ang="cd2">
                    <a:pos x="l" y="vc"/>
                  </a:cxn>
                  <a:cxn ang="cd4">
                    <a:pos x="hc" y="b"/>
                  </a:cxn>
                  <a:cxn ang="0">
                    <a:pos x="r" y="vc"/>
                  </a:cxn>
                </a:cxnLst>
                <a:rect l="l" t="t" r="r" b="b"/>
                <a:pathLst>
                  <a:path w="68" h="126">
                    <a:moveTo>
                      <a:pt x="57" y="126"/>
                    </a:moveTo>
                    <a:cubicBezTo>
                      <a:pt x="52" y="126"/>
                      <a:pt x="48" y="123"/>
                      <a:pt x="46" y="119"/>
                    </a:cubicBezTo>
                    <a:lnTo>
                      <a:pt x="1" y="16"/>
                    </a:lnTo>
                    <a:cubicBezTo>
                      <a:pt x="-2" y="10"/>
                      <a:pt x="1" y="4"/>
                      <a:pt x="7" y="1"/>
                    </a:cubicBezTo>
                    <a:cubicBezTo>
                      <a:pt x="13" y="-1"/>
                      <a:pt x="19" y="1"/>
                      <a:pt x="21" y="7"/>
                    </a:cubicBezTo>
                    <a:lnTo>
                      <a:pt x="67" y="110"/>
                    </a:lnTo>
                    <a:cubicBezTo>
                      <a:pt x="70" y="116"/>
                      <a:pt x="67" y="122"/>
                      <a:pt x="61" y="125"/>
                    </a:cubicBezTo>
                    <a:cubicBezTo>
                      <a:pt x="60" y="126"/>
                      <a:pt x="59" y="126"/>
                      <a:pt x="57" y="126"/>
                    </a:cubicBezTo>
                    <a:close/>
                  </a:path>
                </a:pathLst>
              </a:custGeom>
              <a:solidFill>
                <a:srgbClr val="000000"/>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58" name="Freeform: Shape 457">
                <a:extLst>
                  <a:ext uri="{FF2B5EF4-FFF2-40B4-BE49-F238E27FC236}">
                    <a16:creationId xmlns:a16="http://schemas.microsoft.com/office/drawing/2014/main" id="{362FAF92-B149-4857-BE2C-B9D0F9BE8F72}"/>
                  </a:ext>
                </a:extLst>
              </p:cNvPr>
              <p:cNvSpPr/>
              <p:nvPr/>
            </p:nvSpPr>
            <p:spPr>
              <a:xfrm>
                <a:off x="13053088" y="7000070"/>
                <a:ext cx="1252457" cy="1998952"/>
              </a:xfrm>
              <a:custGeom>
                <a:avLst/>
                <a:gdLst/>
                <a:ahLst/>
                <a:cxnLst>
                  <a:cxn ang="3cd4">
                    <a:pos x="hc" y="t"/>
                  </a:cxn>
                  <a:cxn ang="cd2">
                    <a:pos x="l" y="vc"/>
                  </a:cxn>
                  <a:cxn ang="cd4">
                    <a:pos x="hc" y="b"/>
                  </a:cxn>
                  <a:cxn ang="0">
                    <a:pos x="r" y="vc"/>
                  </a:cxn>
                </a:cxnLst>
                <a:rect l="l" t="t" r="r" b="b"/>
                <a:pathLst>
                  <a:path w="1006" h="1605">
                    <a:moveTo>
                      <a:pt x="628" y="0"/>
                    </a:moveTo>
                    <a:lnTo>
                      <a:pt x="0" y="212"/>
                    </a:lnTo>
                    <a:lnTo>
                      <a:pt x="454" y="971"/>
                    </a:lnTo>
                    <a:lnTo>
                      <a:pt x="447" y="1491"/>
                    </a:lnTo>
                    <a:lnTo>
                      <a:pt x="908" y="1605"/>
                    </a:lnTo>
                    <a:lnTo>
                      <a:pt x="992" y="1117"/>
                    </a:lnTo>
                    <a:cubicBezTo>
                      <a:pt x="1030" y="895"/>
                      <a:pt x="992" y="668"/>
                      <a:pt x="885" y="471"/>
                    </a:cubicBezTo>
                    <a:close/>
                  </a:path>
                </a:pathLst>
              </a:custGeom>
              <a:solidFill>
                <a:schemeClr val="accent5"/>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59" name="Freeform: Shape 458">
                <a:extLst>
                  <a:ext uri="{FF2B5EF4-FFF2-40B4-BE49-F238E27FC236}">
                    <a16:creationId xmlns:a16="http://schemas.microsoft.com/office/drawing/2014/main" id="{982438BB-C5C5-49E5-8E3D-C91469B19C48}"/>
                  </a:ext>
                </a:extLst>
              </p:cNvPr>
              <p:cNvSpPr/>
              <p:nvPr/>
            </p:nvSpPr>
            <p:spPr>
              <a:xfrm>
                <a:off x="13122877" y="7381416"/>
                <a:ext cx="159517" cy="269186"/>
              </a:xfrm>
              <a:custGeom>
                <a:avLst/>
                <a:gdLst/>
                <a:ahLst/>
                <a:cxnLst>
                  <a:cxn ang="3cd4">
                    <a:pos x="hc" y="t"/>
                  </a:cxn>
                  <a:cxn ang="cd2">
                    <a:pos x="l" y="vc"/>
                  </a:cxn>
                  <a:cxn ang="cd4">
                    <a:pos x="hc" y="b"/>
                  </a:cxn>
                  <a:cxn ang="0">
                    <a:pos x="r" y="vc"/>
                  </a:cxn>
                </a:cxnLst>
                <a:rect l="l" t="t" r="r" b="b"/>
                <a:pathLst>
                  <a:path w="129" h="217">
                    <a:moveTo>
                      <a:pt x="1" y="217"/>
                    </a:moveTo>
                    <a:lnTo>
                      <a:pt x="129" y="217"/>
                    </a:lnTo>
                    <a:lnTo>
                      <a:pt x="0" y="0"/>
                    </a:lnTo>
                    <a:close/>
                  </a:path>
                </a:pathLst>
              </a:custGeom>
              <a:solidFill>
                <a:srgbClr val="000000"/>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60" name="Freeform: Shape 459">
                <a:extLst>
                  <a:ext uri="{FF2B5EF4-FFF2-40B4-BE49-F238E27FC236}">
                    <a16:creationId xmlns:a16="http://schemas.microsoft.com/office/drawing/2014/main" id="{DB849A8B-AB44-47B0-8B3D-523499DACB6F}"/>
                  </a:ext>
                </a:extLst>
              </p:cNvPr>
              <p:cNvSpPr/>
              <p:nvPr/>
            </p:nvSpPr>
            <p:spPr>
              <a:xfrm>
                <a:off x="13324766" y="8858198"/>
                <a:ext cx="859898" cy="731537"/>
              </a:xfrm>
              <a:custGeom>
                <a:avLst/>
                <a:gdLst/>
                <a:ahLst/>
                <a:cxnLst>
                  <a:cxn ang="3cd4">
                    <a:pos x="hc" y="t"/>
                  </a:cxn>
                  <a:cxn ang="cd2">
                    <a:pos x="l" y="vc"/>
                  </a:cxn>
                  <a:cxn ang="cd4">
                    <a:pos x="hc" y="b"/>
                  </a:cxn>
                  <a:cxn ang="0">
                    <a:pos x="r" y="vc"/>
                  </a:cxn>
                </a:cxnLst>
                <a:rect l="l" t="t" r="r" b="b"/>
                <a:pathLst>
                  <a:path w="691" h="588">
                    <a:moveTo>
                      <a:pt x="229" y="0"/>
                    </a:moveTo>
                    <a:lnTo>
                      <a:pt x="0" y="144"/>
                    </a:lnTo>
                    <a:cubicBezTo>
                      <a:pt x="0" y="144"/>
                      <a:pt x="37" y="233"/>
                      <a:pt x="200" y="167"/>
                    </a:cubicBezTo>
                    <a:lnTo>
                      <a:pt x="186" y="263"/>
                    </a:lnTo>
                    <a:lnTo>
                      <a:pt x="103" y="418"/>
                    </a:lnTo>
                    <a:cubicBezTo>
                      <a:pt x="91" y="440"/>
                      <a:pt x="98" y="468"/>
                      <a:pt x="119" y="480"/>
                    </a:cubicBezTo>
                    <a:cubicBezTo>
                      <a:pt x="139" y="494"/>
                      <a:pt x="169" y="504"/>
                      <a:pt x="199" y="488"/>
                    </a:cubicBezTo>
                    <a:cubicBezTo>
                      <a:pt x="199" y="488"/>
                      <a:pt x="218" y="558"/>
                      <a:pt x="307" y="539"/>
                    </a:cubicBezTo>
                    <a:cubicBezTo>
                      <a:pt x="307" y="539"/>
                      <a:pt x="355" y="609"/>
                      <a:pt x="435" y="552"/>
                    </a:cubicBezTo>
                    <a:cubicBezTo>
                      <a:pt x="435" y="552"/>
                      <a:pt x="475" y="608"/>
                      <a:pt x="534" y="580"/>
                    </a:cubicBezTo>
                    <a:cubicBezTo>
                      <a:pt x="546" y="573"/>
                      <a:pt x="563" y="557"/>
                      <a:pt x="580" y="535"/>
                    </a:cubicBezTo>
                    <a:cubicBezTo>
                      <a:pt x="655" y="441"/>
                      <a:pt x="692" y="323"/>
                      <a:pt x="691" y="203"/>
                    </a:cubicBezTo>
                    <a:lnTo>
                      <a:pt x="690" y="114"/>
                    </a:lnTo>
                    <a:close/>
                  </a:path>
                </a:pathLst>
              </a:custGeom>
              <a:solidFill>
                <a:schemeClr val="accent6"/>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61" name="Freeform: Shape 460">
                <a:extLst>
                  <a:ext uri="{FF2B5EF4-FFF2-40B4-BE49-F238E27FC236}">
                    <a16:creationId xmlns:a16="http://schemas.microsoft.com/office/drawing/2014/main" id="{0026BB9B-EBC4-4A3A-92E2-D77F2A463171}"/>
                  </a:ext>
                </a:extLst>
              </p:cNvPr>
              <p:cNvSpPr/>
              <p:nvPr/>
            </p:nvSpPr>
            <p:spPr>
              <a:xfrm>
                <a:off x="13560303" y="9355444"/>
                <a:ext cx="98452" cy="123377"/>
              </a:xfrm>
              <a:custGeom>
                <a:avLst/>
                <a:gdLst/>
                <a:ahLst/>
                <a:cxnLst>
                  <a:cxn ang="3cd4">
                    <a:pos x="hc" y="t"/>
                  </a:cxn>
                  <a:cxn ang="cd2">
                    <a:pos x="l" y="vc"/>
                  </a:cxn>
                  <a:cxn ang="cd4">
                    <a:pos x="hc" y="b"/>
                  </a:cxn>
                  <a:cxn ang="0">
                    <a:pos x="r" y="vc"/>
                  </a:cxn>
                </a:cxnLst>
                <a:rect l="l" t="t" r="r" b="b"/>
                <a:pathLst>
                  <a:path w="80" h="100">
                    <a:moveTo>
                      <a:pt x="11" y="100"/>
                    </a:moveTo>
                    <a:cubicBezTo>
                      <a:pt x="9" y="100"/>
                      <a:pt x="7" y="99"/>
                      <a:pt x="4" y="97"/>
                    </a:cubicBezTo>
                    <a:cubicBezTo>
                      <a:pt x="0" y="94"/>
                      <a:pt x="-1" y="87"/>
                      <a:pt x="3" y="82"/>
                    </a:cubicBezTo>
                    <a:lnTo>
                      <a:pt x="61" y="4"/>
                    </a:lnTo>
                    <a:cubicBezTo>
                      <a:pt x="65" y="-1"/>
                      <a:pt x="72" y="-1"/>
                      <a:pt x="77" y="3"/>
                    </a:cubicBezTo>
                    <a:cubicBezTo>
                      <a:pt x="82" y="6"/>
                      <a:pt x="82" y="13"/>
                      <a:pt x="78" y="18"/>
                    </a:cubicBezTo>
                    <a:lnTo>
                      <a:pt x="20" y="96"/>
                    </a:lnTo>
                    <a:cubicBezTo>
                      <a:pt x="18" y="98"/>
                      <a:pt x="15" y="100"/>
                      <a:pt x="11" y="100"/>
                    </a:cubicBezTo>
                    <a:close/>
                  </a:path>
                </a:pathLst>
              </a:custGeom>
              <a:solidFill>
                <a:srgbClr val="000000"/>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62" name="Freeform: Shape 461">
                <a:extLst>
                  <a:ext uri="{FF2B5EF4-FFF2-40B4-BE49-F238E27FC236}">
                    <a16:creationId xmlns:a16="http://schemas.microsoft.com/office/drawing/2014/main" id="{32118350-9738-44CA-B801-5DD4CB6BC0B5}"/>
                  </a:ext>
                </a:extLst>
              </p:cNvPr>
              <p:cNvSpPr/>
              <p:nvPr/>
            </p:nvSpPr>
            <p:spPr>
              <a:xfrm>
                <a:off x="13688665" y="9414016"/>
                <a:ext cx="99698" cy="122130"/>
              </a:xfrm>
              <a:custGeom>
                <a:avLst/>
                <a:gdLst/>
                <a:ahLst/>
                <a:cxnLst>
                  <a:cxn ang="3cd4">
                    <a:pos x="hc" y="t"/>
                  </a:cxn>
                  <a:cxn ang="cd2">
                    <a:pos x="l" y="vc"/>
                  </a:cxn>
                  <a:cxn ang="cd4">
                    <a:pos x="hc" y="b"/>
                  </a:cxn>
                  <a:cxn ang="0">
                    <a:pos x="r" y="vc"/>
                  </a:cxn>
                </a:cxnLst>
                <a:rect l="l" t="t" r="r" b="b"/>
                <a:pathLst>
                  <a:path w="81" h="99">
                    <a:moveTo>
                      <a:pt x="11" y="99"/>
                    </a:moveTo>
                    <a:cubicBezTo>
                      <a:pt x="8" y="99"/>
                      <a:pt x="7" y="99"/>
                      <a:pt x="4" y="97"/>
                    </a:cubicBezTo>
                    <a:cubicBezTo>
                      <a:pt x="-1" y="93"/>
                      <a:pt x="-2" y="86"/>
                      <a:pt x="2" y="82"/>
                    </a:cubicBezTo>
                    <a:lnTo>
                      <a:pt x="60" y="4"/>
                    </a:lnTo>
                    <a:cubicBezTo>
                      <a:pt x="64" y="-1"/>
                      <a:pt x="71" y="-2"/>
                      <a:pt x="76" y="2"/>
                    </a:cubicBezTo>
                    <a:cubicBezTo>
                      <a:pt x="81" y="6"/>
                      <a:pt x="82" y="13"/>
                      <a:pt x="78" y="18"/>
                    </a:cubicBezTo>
                    <a:lnTo>
                      <a:pt x="20" y="95"/>
                    </a:lnTo>
                    <a:cubicBezTo>
                      <a:pt x="18" y="98"/>
                      <a:pt x="14" y="99"/>
                      <a:pt x="11" y="99"/>
                    </a:cubicBezTo>
                    <a:close/>
                  </a:path>
                </a:pathLst>
              </a:custGeom>
              <a:solidFill>
                <a:srgbClr val="000000"/>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63" name="Freeform: Shape 462">
                <a:extLst>
                  <a:ext uri="{FF2B5EF4-FFF2-40B4-BE49-F238E27FC236}">
                    <a16:creationId xmlns:a16="http://schemas.microsoft.com/office/drawing/2014/main" id="{4A9AD1D0-1778-42A2-8A90-8F48E49345FD}"/>
                  </a:ext>
                </a:extLst>
              </p:cNvPr>
              <p:cNvSpPr/>
              <p:nvPr/>
            </p:nvSpPr>
            <p:spPr>
              <a:xfrm>
                <a:off x="13854413" y="9433956"/>
                <a:ext cx="99698" cy="120884"/>
              </a:xfrm>
              <a:custGeom>
                <a:avLst/>
                <a:gdLst/>
                <a:ahLst/>
                <a:cxnLst>
                  <a:cxn ang="3cd4">
                    <a:pos x="hc" y="t"/>
                  </a:cxn>
                  <a:cxn ang="cd2">
                    <a:pos x="l" y="vc"/>
                  </a:cxn>
                  <a:cxn ang="cd4">
                    <a:pos x="hc" y="b"/>
                  </a:cxn>
                  <a:cxn ang="0">
                    <a:pos x="r" y="vc"/>
                  </a:cxn>
                </a:cxnLst>
                <a:rect l="l" t="t" r="r" b="b"/>
                <a:pathLst>
                  <a:path w="81" h="98">
                    <a:moveTo>
                      <a:pt x="11" y="98"/>
                    </a:moveTo>
                    <a:cubicBezTo>
                      <a:pt x="9" y="98"/>
                      <a:pt x="7" y="98"/>
                      <a:pt x="5" y="97"/>
                    </a:cubicBezTo>
                    <a:cubicBezTo>
                      <a:pt x="0" y="93"/>
                      <a:pt x="-2" y="86"/>
                      <a:pt x="3" y="81"/>
                    </a:cubicBezTo>
                    <a:lnTo>
                      <a:pt x="61" y="4"/>
                    </a:lnTo>
                    <a:cubicBezTo>
                      <a:pt x="65" y="-1"/>
                      <a:pt x="72" y="-2"/>
                      <a:pt x="77" y="2"/>
                    </a:cubicBezTo>
                    <a:cubicBezTo>
                      <a:pt x="82" y="6"/>
                      <a:pt x="82" y="12"/>
                      <a:pt x="79" y="17"/>
                    </a:cubicBezTo>
                    <a:lnTo>
                      <a:pt x="20" y="94"/>
                    </a:lnTo>
                    <a:cubicBezTo>
                      <a:pt x="18" y="97"/>
                      <a:pt x="15" y="98"/>
                      <a:pt x="11" y="98"/>
                    </a:cubicBezTo>
                    <a:close/>
                  </a:path>
                </a:pathLst>
              </a:custGeom>
              <a:solidFill>
                <a:srgbClr val="000000"/>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grpSp>
      </p:grpSp>
      <p:sp>
        <p:nvSpPr>
          <p:cNvPr id="464" name="Straight Connector 463">
            <a:extLst>
              <a:ext uri="{FF2B5EF4-FFF2-40B4-BE49-F238E27FC236}">
                <a16:creationId xmlns:a16="http://schemas.microsoft.com/office/drawing/2014/main" id="{1DFA0FDB-476E-4EE1-B1B4-420F79CFDF3F}"/>
              </a:ext>
            </a:extLst>
          </p:cNvPr>
          <p:cNvSpPr/>
          <p:nvPr/>
        </p:nvSpPr>
        <p:spPr>
          <a:xfrm>
            <a:off x="-867" y="4434084"/>
            <a:ext cx="1285488" cy="0"/>
          </a:xfrm>
          <a:prstGeom prst="line">
            <a:avLst/>
          </a:prstGeom>
          <a:noFill/>
          <a:ln w="38100" cap="flat">
            <a:solidFill>
              <a:schemeClr val="accent1"/>
            </a:solidFill>
            <a:prstDash val="solid"/>
            <a:round/>
          </a:ln>
        </p:spPr>
        <p:txBody>
          <a:bodyPr vert="horz" wrap="none" lIns="2700" tIns="2700" rIns="2700" bIns="27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65" name="Straight Connector 464">
            <a:extLst>
              <a:ext uri="{FF2B5EF4-FFF2-40B4-BE49-F238E27FC236}">
                <a16:creationId xmlns:a16="http://schemas.microsoft.com/office/drawing/2014/main" id="{F0591F00-8228-4D82-8448-0C9B05B5B228}"/>
              </a:ext>
            </a:extLst>
          </p:cNvPr>
          <p:cNvSpPr/>
          <p:nvPr/>
        </p:nvSpPr>
        <p:spPr>
          <a:xfrm>
            <a:off x="10907382" y="4434084"/>
            <a:ext cx="1285486" cy="0"/>
          </a:xfrm>
          <a:prstGeom prst="line">
            <a:avLst/>
          </a:prstGeom>
          <a:noFill/>
          <a:ln w="38100" cap="flat">
            <a:solidFill>
              <a:schemeClr val="accent2"/>
            </a:solidFill>
            <a:prstDash val="solid"/>
            <a:round/>
          </a:ln>
        </p:spPr>
        <p:txBody>
          <a:bodyPr vert="horz" wrap="none" lIns="2700" tIns="2700" rIns="2700" bIns="27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66" name="TextBox 465">
            <a:extLst>
              <a:ext uri="{FF2B5EF4-FFF2-40B4-BE49-F238E27FC236}">
                <a16:creationId xmlns:a16="http://schemas.microsoft.com/office/drawing/2014/main" id="{932F4301-87A8-413B-BF1F-3C8AD56E6125}"/>
              </a:ext>
            </a:extLst>
          </p:cNvPr>
          <p:cNvSpPr txBox="1"/>
          <p:nvPr/>
        </p:nvSpPr>
        <p:spPr>
          <a:xfrm>
            <a:off x="762000" y="-158101"/>
            <a:ext cx="10668000" cy="1138773"/>
          </a:xfrm>
          <a:prstGeom prst="rect">
            <a:avLst/>
          </a:prstGeom>
          <a:noFill/>
        </p:spPr>
        <p:txBody>
          <a:bodyPr wrap="square" rtlCol="0" anchor="b">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r>
              <a:rPr lang="en-US" sz="3700" dirty="0">
                <a:solidFill>
                  <a:schemeClr val="accent2"/>
                </a:solidFill>
                <a:latin typeface="Montserrat ExtraBold" pitchFamily="2" charset="77"/>
                <a:cs typeface="Poppins" panose="00000500000000000000" pitchFamily="2" charset="0"/>
              </a:rPr>
              <a:t>CRYPTOCURRENCY </a:t>
            </a:r>
            <a:r>
              <a:rPr lang="en-US" sz="3700" dirty="0">
                <a:solidFill>
                  <a:schemeClr val="accent3"/>
                </a:solidFill>
                <a:latin typeface="Montserrat ExtraBold" pitchFamily="2" charset="77"/>
                <a:cs typeface="Poppins" panose="00000500000000000000" pitchFamily="2" charset="0"/>
              </a:rPr>
              <a:t>SLIDE</a:t>
            </a:r>
          </a:p>
        </p:txBody>
      </p:sp>
      <p:sp>
        <p:nvSpPr>
          <p:cNvPr id="467" name="TextBox 466">
            <a:extLst>
              <a:ext uri="{FF2B5EF4-FFF2-40B4-BE49-F238E27FC236}">
                <a16:creationId xmlns:a16="http://schemas.microsoft.com/office/drawing/2014/main" id="{E74876B4-5ED9-4563-9669-578F92E98CB0}"/>
              </a:ext>
            </a:extLst>
          </p:cNvPr>
          <p:cNvSpPr txBox="1"/>
          <p:nvPr/>
        </p:nvSpPr>
        <p:spPr>
          <a:xfrm>
            <a:off x="762001" y="918735"/>
            <a:ext cx="10668000" cy="352019"/>
          </a:xfrm>
          <a:prstGeom prst="rect">
            <a:avLst/>
          </a:prstGeom>
          <a:noFill/>
        </p:spPr>
        <p:txBody>
          <a:bodyPr wrap="square" rtlCol="0">
            <a:spAutoFit/>
          </a:bodyPr>
          <a:lstStyle/>
          <a:p>
            <a:pPr algn="ctr">
              <a:lnSpc>
                <a:spcPts val="2100"/>
              </a:lnSpc>
            </a:pPr>
            <a:r>
              <a:rPr lang="en-US" sz="1500" spc="-60" dirty="0">
                <a:latin typeface="Poppins" panose="00000500000000000000" pitchFamily="2" charset="0"/>
                <a:cs typeface="Poppins" panose="00000500000000000000" pitchFamily="2" charset="0"/>
              </a:rPr>
              <a:t>Make a big impact with our professional slides and charts</a:t>
            </a:r>
          </a:p>
        </p:txBody>
      </p:sp>
      <p:sp>
        <p:nvSpPr>
          <p:cNvPr id="468" name="TextBox 467">
            <a:extLst>
              <a:ext uri="{FF2B5EF4-FFF2-40B4-BE49-F238E27FC236}">
                <a16:creationId xmlns:a16="http://schemas.microsoft.com/office/drawing/2014/main" id="{C2395300-EE8A-4399-A9F4-C547E92A9882}"/>
              </a:ext>
            </a:extLst>
          </p:cNvPr>
          <p:cNvSpPr txBox="1"/>
          <p:nvPr/>
        </p:nvSpPr>
        <p:spPr>
          <a:xfrm>
            <a:off x="692740" y="1615937"/>
            <a:ext cx="2911583" cy="353943"/>
          </a:xfrm>
          <a:prstGeom prst="rect">
            <a:avLst/>
          </a:prstGeom>
          <a:noFill/>
        </p:spPr>
        <p:txBody>
          <a:bodyPr wrap="square" rtlCol="0" anchor="b">
            <a:spAutoFit/>
          </a:bodyPr>
          <a:lstStyle/>
          <a:p>
            <a:pPr algn="ctr"/>
            <a:r>
              <a:rPr lang="en-US" sz="1700" b="1" spc="-15" dirty="0">
                <a:solidFill>
                  <a:schemeClr val="accent3"/>
                </a:solidFill>
                <a:latin typeface="Poppins" panose="00000500000000000000" pitchFamily="2" charset="0"/>
                <a:cs typeface="Poppins" panose="00000500000000000000" pitchFamily="2" charset="0"/>
              </a:rPr>
              <a:t>TITLE 01</a:t>
            </a:r>
          </a:p>
        </p:txBody>
      </p:sp>
      <p:sp>
        <p:nvSpPr>
          <p:cNvPr id="469" name="TextBox 468">
            <a:extLst>
              <a:ext uri="{FF2B5EF4-FFF2-40B4-BE49-F238E27FC236}">
                <a16:creationId xmlns:a16="http://schemas.microsoft.com/office/drawing/2014/main" id="{26C20165-E253-49D7-BA53-BA7D010B6856}"/>
              </a:ext>
            </a:extLst>
          </p:cNvPr>
          <p:cNvSpPr txBox="1"/>
          <p:nvPr/>
        </p:nvSpPr>
        <p:spPr>
          <a:xfrm>
            <a:off x="692740" y="1988124"/>
            <a:ext cx="2911584" cy="773289"/>
          </a:xfrm>
          <a:prstGeom prst="rect">
            <a:avLst/>
          </a:prstGeom>
          <a:noFill/>
        </p:spPr>
        <p:txBody>
          <a:bodyPr wrap="square" rtlCol="0">
            <a:spAutoFit/>
          </a:bodyPr>
          <a:lstStyle/>
          <a:p>
            <a:pPr algn="ctr">
              <a:lnSpc>
                <a:spcPts val="1800"/>
              </a:lnSpc>
            </a:pPr>
            <a:r>
              <a:rPr lang="en-US" sz="1200" spc="-10" dirty="0">
                <a:latin typeface="Poppins" panose="00000500000000000000" pitchFamily="2" charset="0"/>
                <a:cs typeface="Poppins" panose="00000500000000000000" pitchFamily="2" charset="0"/>
              </a:rPr>
              <a:t>Make a big impact with professional slides, charts, infographics and more.</a:t>
            </a:r>
          </a:p>
        </p:txBody>
      </p:sp>
      <p:sp>
        <p:nvSpPr>
          <p:cNvPr id="470" name="TextBox 469">
            <a:extLst>
              <a:ext uri="{FF2B5EF4-FFF2-40B4-BE49-F238E27FC236}">
                <a16:creationId xmlns:a16="http://schemas.microsoft.com/office/drawing/2014/main" id="{A6A5A8EE-A884-4CD4-B8A5-393A9E93C62C}"/>
              </a:ext>
            </a:extLst>
          </p:cNvPr>
          <p:cNvSpPr txBox="1"/>
          <p:nvPr/>
        </p:nvSpPr>
        <p:spPr>
          <a:xfrm>
            <a:off x="4640208" y="1615937"/>
            <a:ext cx="2911583" cy="353943"/>
          </a:xfrm>
          <a:prstGeom prst="rect">
            <a:avLst/>
          </a:prstGeom>
          <a:noFill/>
        </p:spPr>
        <p:txBody>
          <a:bodyPr wrap="square" rtlCol="0" anchor="b">
            <a:spAutoFit/>
          </a:bodyPr>
          <a:lstStyle/>
          <a:p>
            <a:pPr algn="ctr"/>
            <a:r>
              <a:rPr lang="en-US" sz="1700" b="1" spc="-15" dirty="0">
                <a:solidFill>
                  <a:schemeClr val="accent3"/>
                </a:solidFill>
                <a:latin typeface="Poppins" panose="00000500000000000000" pitchFamily="2" charset="0"/>
                <a:cs typeface="Poppins" panose="00000500000000000000" pitchFamily="2" charset="0"/>
              </a:rPr>
              <a:t>TITLE 02</a:t>
            </a:r>
          </a:p>
        </p:txBody>
      </p:sp>
      <p:sp>
        <p:nvSpPr>
          <p:cNvPr id="471" name="TextBox 470">
            <a:extLst>
              <a:ext uri="{FF2B5EF4-FFF2-40B4-BE49-F238E27FC236}">
                <a16:creationId xmlns:a16="http://schemas.microsoft.com/office/drawing/2014/main" id="{2007FCB4-8ECF-4FB1-97AD-30674FE220F4}"/>
              </a:ext>
            </a:extLst>
          </p:cNvPr>
          <p:cNvSpPr txBox="1"/>
          <p:nvPr/>
        </p:nvSpPr>
        <p:spPr>
          <a:xfrm>
            <a:off x="4640208" y="1988124"/>
            <a:ext cx="2911584" cy="773289"/>
          </a:xfrm>
          <a:prstGeom prst="rect">
            <a:avLst/>
          </a:prstGeom>
          <a:noFill/>
        </p:spPr>
        <p:txBody>
          <a:bodyPr wrap="square" rtlCol="0">
            <a:spAutoFit/>
          </a:bodyPr>
          <a:lstStyle/>
          <a:p>
            <a:pPr algn="ctr">
              <a:lnSpc>
                <a:spcPts val="1800"/>
              </a:lnSpc>
            </a:pPr>
            <a:r>
              <a:rPr lang="en-US" sz="1200" spc="-10" dirty="0">
                <a:latin typeface="Poppins" panose="00000500000000000000" pitchFamily="2" charset="0"/>
                <a:cs typeface="Poppins" panose="00000500000000000000" pitchFamily="2" charset="0"/>
              </a:rPr>
              <a:t>Make a big impact with professional slides, charts, infographics and more.</a:t>
            </a:r>
          </a:p>
        </p:txBody>
      </p:sp>
      <p:sp>
        <p:nvSpPr>
          <p:cNvPr id="472" name="TextBox 471">
            <a:extLst>
              <a:ext uri="{FF2B5EF4-FFF2-40B4-BE49-F238E27FC236}">
                <a16:creationId xmlns:a16="http://schemas.microsoft.com/office/drawing/2014/main" id="{B889E868-8B20-4E78-835F-733770FCEDD0}"/>
              </a:ext>
            </a:extLst>
          </p:cNvPr>
          <p:cNvSpPr txBox="1"/>
          <p:nvPr/>
        </p:nvSpPr>
        <p:spPr>
          <a:xfrm>
            <a:off x="8587677" y="1615937"/>
            <a:ext cx="2911583" cy="353943"/>
          </a:xfrm>
          <a:prstGeom prst="rect">
            <a:avLst/>
          </a:prstGeom>
          <a:noFill/>
        </p:spPr>
        <p:txBody>
          <a:bodyPr wrap="square" rtlCol="0" anchor="b">
            <a:spAutoFit/>
          </a:bodyPr>
          <a:lstStyle/>
          <a:p>
            <a:pPr algn="ctr"/>
            <a:r>
              <a:rPr lang="en-US" sz="1700" b="1" spc="-15" dirty="0">
                <a:solidFill>
                  <a:schemeClr val="accent3"/>
                </a:solidFill>
                <a:latin typeface="Poppins" panose="00000500000000000000" pitchFamily="2" charset="0"/>
                <a:cs typeface="Poppins" panose="00000500000000000000" pitchFamily="2" charset="0"/>
              </a:rPr>
              <a:t>TITLE 03</a:t>
            </a:r>
          </a:p>
        </p:txBody>
      </p:sp>
      <p:sp>
        <p:nvSpPr>
          <p:cNvPr id="473" name="TextBox 472">
            <a:extLst>
              <a:ext uri="{FF2B5EF4-FFF2-40B4-BE49-F238E27FC236}">
                <a16:creationId xmlns:a16="http://schemas.microsoft.com/office/drawing/2014/main" id="{2A887D80-F80A-4336-8082-AFC47BBA8AF5}"/>
              </a:ext>
            </a:extLst>
          </p:cNvPr>
          <p:cNvSpPr txBox="1"/>
          <p:nvPr/>
        </p:nvSpPr>
        <p:spPr>
          <a:xfrm>
            <a:off x="8587677" y="1988124"/>
            <a:ext cx="2911584" cy="773289"/>
          </a:xfrm>
          <a:prstGeom prst="rect">
            <a:avLst/>
          </a:prstGeom>
          <a:noFill/>
        </p:spPr>
        <p:txBody>
          <a:bodyPr wrap="square" rtlCol="0">
            <a:spAutoFit/>
          </a:bodyPr>
          <a:lstStyle/>
          <a:p>
            <a:pPr algn="ctr">
              <a:lnSpc>
                <a:spcPts val="1800"/>
              </a:lnSpc>
            </a:pPr>
            <a:r>
              <a:rPr lang="en-US" sz="1200" spc="-10" dirty="0">
                <a:latin typeface="Poppins" panose="00000500000000000000" pitchFamily="2" charset="0"/>
                <a:cs typeface="Poppins" panose="00000500000000000000" pitchFamily="2" charset="0"/>
              </a:rPr>
              <a:t>Make a big impact with professional slides, charts, infographics and more.</a:t>
            </a:r>
          </a:p>
        </p:txBody>
      </p:sp>
      <p:sp>
        <p:nvSpPr>
          <p:cNvPr id="474" name="TextBox 473">
            <a:extLst>
              <a:ext uri="{FF2B5EF4-FFF2-40B4-BE49-F238E27FC236}">
                <a16:creationId xmlns:a16="http://schemas.microsoft.com/office/drawing/2014/main" id="{38595513-BDD4-473A-9E03-CA5A0660A192}"/>
              </a:ext>
            </a:extLst>
          </p:cNvPr>
          <p:cNvSpPr txBox="1"/>
          <p:nvPr/>
        </p:nvSpPr>
        <p:spPr>
          <a:xfrm>
            <a:off x="1169988" y="5601437"/>
            <a:ext cx="1957088" cy="773289"/>
          </a:xfrm>
          <a:prstGeom prst="rect">
            <a:avLst/>
          </a:prstGeom>
          <a:noFill/>
        </p:spPr>
        <p:txBody>
          <a:bodyPr wrap="square" rtlCol="0">
            <a:spAutoFit/>
          </a:bodyPr>
          <a:lstStyle/>
          <a:p>
            <a:pPr algn="ctr">
              <a:lnSpc>
                <a:spcPts val="1800"/>
              </a:lnSpc>
            </a:pPr>
            <a:r>
              <a:rPr lang="en-US" sz="1200" spc="-10" dirty="0">
                <a:latin typeface="Poppins" panose="00000500000000000000" pitchFamily="2" charset="0"/>
                <a:cs typeface="Poppins" panose="00000500000000000000" pitchFamily="2" charset="0"/>
              </a:rPr>
              <a:t>Make a big impact with our professional slides and charts.</a:t>
            </a:r>
          </a:p>
        </p:txBody>
      </p:sp>
      <p:sp>
        <p:nvSpPr>
          <p:cNvPr id="475" name="TextBox 474">
            <a:extLst>
              <a:ext uri="{FF2B5EF4-FFF2-40B4-BE49-F238E27FC236}">
                <a16:creationId xmlns:a16="http://schemas.microsoft.com/office/drawing/2014/main" id="{BCBD6480-10E2-4D2D-B8CA-8B17EF1FBC48}"/>
              </a:ext>
            </a:extLst>
          </p:cNvPr>
          <p:cNvSpPr txBox="1"/>
          <p:nvPr/>
        </p:nvSpPr>
        <p:spPr>
          <a:xfrm>
            <a:off x="9064925" y="5601437"/>
            <a:ext cx="1957088" cy="773289"/>
          </a:xfrm>
          <a:prstGeom prst="rect">
            <a:avLst/>
          </a:prstGeom>
          <a:noFill/>
        </p:spPr>
        <p:txBody>
          <a:bodyPr wrap="square" rtlCol="0">
            <a:spAutoFit/>
          </a:bodyPr>
          <a:lstStyle/>
          <a:p>
            <a:pPr algn="ctr">
              <a:lnSpc>
                <a:spcPts val="1800"/>
              </a:lnSpc>
            </a:pPr>
            <a:r>
              <a:rPr lang="en-US" sz="1200" spc="-10" dirty="0">
                <a:latin typeface="Poppins" panose="00000500000000000000" pitchFamily="2" charset="0"/>
                <a:cs typeface="Poppins" panose="00000500000000000000" pitchFamily="2" charset="0"/>
              </a:rPr>
              <a:t>Make a big impact with our professional slides and charts.</a:t>
            </a:r>
          </a:p>
        </p:txBody>
      </p:sp>
      <p:sp>
        <p:nvSpPr>
          <p:cNvPr id="476" name="TextBox 475">
            <a:extLst>
              <a:ext uri="{FF2B5EF4-FFF2-40B4-BE49-F238E27FC236}">
                <a16:creationId xmlns:a16="http://schemas.microsoft.com/office/drawing/2014/main" id="{48E514D6-3C49-4977-B072-BF4CCA44BFE2}"/>
              </a:ext>
            </a:extLst>
          </p:cNvPr>
          <p:cNvSpPr txBox="1"/>
          <p:nvPr/>
        </p:nvSpPr>
        <p:spPr>
          <a:xfrm>
            <a:off x="1428977" y="3593115"/>
            <a:ext cx="1419443" cy="1138773"/>
          </a:xfrm>
          <a:prstGeom prst="rect">
            <a:avLst/>
          </a:prstGeom>
          <a:noFill/>
        </p:spPr>
        <p:txBody>
          <a:bodyPr wrap="square" rtlCol="0" anchor="b">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r>
              <a:rPr lang="en-US" sz="3700" dirty="0">
                <a:solidFill>
                  <a:schemeClr val="bg1"/>
                </a:solidFill>
                <a:latin typeface="Poppins" panose="00000500000000000000" pitchFamily="2" charset="0"/>
                <a:cs typeface="Poppins" panose="00000500000000000000" pitchFamily="2" charset="0"/>
              </a:rPr>
              <a:t>89%</a:t>
            </a:r>
          </a:p>
        </p:txBody>
      </p:sp>
      <p:sp>
        <p:nvSpPr>
          <p:cNvPr id="477" name="TextBox 476">
            <a:extLst>
              <a:ext uri="{FF2B5EF4-FFF2-40B4-BE49-F238E27FC236}">
                <a16:creationId xmlns:a16="http://schemas.microsoft.com/office/drawing/2014/main" id="{ADA8E088-D990-412C-9569-5F099310A839}"/>
              </a:ext>
            </a:extLst>
          </p:cNvPr>
          <p:cNvSpPr txBox="1"/>
          <p:nvPr/>
        </p:nvSpPr>
        <p:spPr>
          <a:xfrm>
            <a:off x="9328667" y="3593115"/>
            <a:ext cx="1419443" cy="1138773"/>
          </a:xfrm>
          <a:prstGeom prst="rect">
            <a:avLst/>
          </a:prstGeom>
          <a:noFill/>
        </p:spPr>
        <p:txBody>
          <a:bodyPr wrap="square" rtlCol="0" anchor="b">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r>
              <a:rPr lang="en-US" sz="3700" dirty="0">
                <a:solidFill>
                  <a:schemeClr val="bg1"/>
                </a:solidFill>
                <a:latin typeface="Poppins" panose="00000500000000000000" pitchFamily="2" charset="0"/>
                <a:cs typeface="Poppins" panose="00000500000000000000" pitchFamily="2" charset="0"/>
              </a:rPr>
              <a:t>74%</a:t>
            </a:r>
          </a:p>
        </p:txBody>
      </p:sp>
    </p:spTree>
    <p:extLst>
      <p:ext uri="{BB962C8B-B14F-4D97-AF65-F5344CB8AC3E}">
        <p14:creationId xmlns:p14="http://schemas.microsoft.com/office/powerpoint/2010/main" val="1476541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F9CFA47D-2910-46A3-9881-1FBE1800CF53}"/>
              </a:ext>
            </a:extLst>
          </p:cNvPr>
          <p:cNvSpPr/>
          <p:nvPr/>
        </p:nvSpPr>
        <p:spPr>
          <a:xfrm>
            <a:off x="5348527" y="1643159"/>
            <a:ext cx="1495571" cy="1495571"/>
          </a:xfrm>
          <a:custGeom>
            <a:avLst/>
            <a:gdLst/>
            <a:ahLst/>
            <a:cxnLst>
              <a:cxn ang="3cd4">
                <a:pos x="hc" y="t"/>
              </a:cxn>
              <a:cxn ang="cd2">
                <a:pos x="l" y="vc"/>
              </a:cxn>
              <a:cxn ang="cd4">
                <a:pos x="hc" y="b"/>
              </a:cxn>
              <a:cxn ang="0">
                <a:pos x="r" y="vc"/>
              </a:cxn>
            </a:cxnLst>
            <a:rect l="l" t="t" r="r" b="b"/>
            <a:pathLst>
              <a:path w="2402" h="2402">
                <a:moveTo>
                  <a:pt x="2402" y="1201"/>
                </a:moveTo>
                <a:cubicBezTo>
                  <a:pt x="2402" y="1865"/>
                  <a:pt x="1864" y="2402"/>
                  <a:pt x="1201" y="2402"/>
                </a:cubicBezTo>
                <a:cubicBezTo>
                  <a:pt x="538" y="2402"/>
                  <a:pt x="0" y="1865"/>
                  <a:pt x="0" y="1201"/>
                </a:cubicBezTo>
                <a:cubicBezTo>
                  <a:pt x="0" y="538"/>
                  <a:pt x="538" y="0"/>
                  <a:pt x="1201" y="0"/>
                </a:cubicBezTo>
                <a:cubicBezTo>
                  <a:pt x="1864" y="0"/>
                  <a:pt x="2402" y="538"/>
                  <a:pt x="2402" y="1201"/>
                </a:cubicBezTo>
                <a:close/>
              </a:path>
            </a:pathLst>
          </a:custGeom>
          <a:solidFill>
            <a:schemeClr val="accent6">
              <a:alpha val="15000"/>
            </a:schemeClr>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18" name="Freeform: Shape 17">
            <a:extLst>
              <a:ext uri="{FF2B5EF4-FFF2-40B4-BE49-F238E27FC236}">
                <a16:creationId xmlns:a16="http://schemas.microsoft.com/office/drawing/2014/main" id="{7E28A23D-380A-4E9D-89F0-722D43CEC370}"/>
              </a:ext>
            </a:extLst>
          </p:cNvPr>
          <p:cNvSpPr/>
          <p:nvPr/>
        </p:nvSpPr>
        <p:spPr>
          <a:xfrm>
            <a:off x="5348527" y="4984992"/>
            <a:ext cx="1495571" cy="1495571"/>
          </a:xfrm>
          <a:custGeom>
            <a:avLst/>
            <a:gdLst/>
            <a:ahLst/>
            <a:cxnLst>
              <a:cxn ang="3cd4">
                <a:pos x="hc" y="t"/>
              </a:cxn>
              <a:cxn ang="cd2">
                <a:pos x="l" y="vc"/>
              </a:cxn>
              <a:cxn ang="cd4">
                <a:pos x="hc" y="b"/>
              </a:cxn>
              <a:cxn ang="0">
                <a:pos x="r" y="vc"/>
              </a:cxn>
            </a:cxnLst>
            <a:rect l="l" t="t" r="r" b="b"/>
            <a:pathLst>
              <a:path w="2402" h="2402">
                <a:moveTo>
                  <a:pt x="2402" y="1201"/>
                </a:moveTo>
                <a:cubicBezTo>
                  <a:pt x="2402" y="1864"/>
                  <a:pt x="1864" y="2402"/>
                  <a:pt x="1201" y="2402"/>
                </a:cubicBezTo>
                <a:cubicBezTo>
                  <a:pt x="538" y="2402"/>
                  <a:pt x="0" y="1864"/>
                  <a:pt x="0" y="1201"/>
                </a:cubicBezTo>
                <a:cubicBezTo>
                  <a:pt x="0" y="538"/>
                  <a:pt x="538" y="0"/>
                  <a:pt x="1201" y="0"/>
                </a:cubicBezTo>
                <a:cubicBezTo>
                  <a:pt x="1864" y="0"/>
                  <a:pt x="2402" y="538"/>
                  <a:pt x="2402" y="1201"/>
                </a:cubicBezTo>
                <a:close/>
              </a:path>
            </a:pathLst>
          </a:custGeom>
          <a:solidFill>
            <a:schemeClr val="accent6">
              <a:alpha val="15000"/>
            </a:schemeClr>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234" name="Rectangle: Rounded Corners 233">
            <a:extLst>
              <a:ext uri="{FF2B5EF4-FFF2-40B4-BE49-F238E27FC236}">
                <a16:creationId xmlns:a16="http://schemas.microsoft.com/office/drawing/2014/main" id="{A1522090-7567-4193-AB8E-49BC84973DCB}"/>
              </a:ext>
            </a:extLst>
          </p:cNvPr>
          <p:cNvSpPr/>
          <p:nvPr/>
        </p:nvSpPr>
        <p:spPr>
          <a:xfrm>
            <a:off x="1421169" y="2156425"/>
            <a:ext cx="2538300" cy="469041"/>
          </a:xfrm>
          <a:prstGeom prst="roundRect">
            <a:avLst>
              <a:gd name="adj" fmla="val 50000"/>
            </a:avLst>
          </a:prstGeom>
          <a:solidFill>
            <a:schemeClr val="accent6">
              <a:alpha val="15000"/>
            </a:schemeClr>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15" name="Freeform: Shape 314">
            <a:extLst>
              <a:ext uri="{FF2B5EF4-FFF2-40B4-BE49-F238E27FC236}">
                <a16:creationId xmlns:a16="http://schemas.microsoft.com/office/drawing/2014/main" id="{AEB46A7F-AC41-4EAC-8A1A-E0919614D489}"/>
              </a:ext>
            </a:extLst>
          </p:cNvPr>
          <p:cNvSpPr/>
          <p:nvPr/>
        </p:nvSpPr>
        <p:spPr>
          <a:xfrm>
            <a:off x="5348527" y="3314387"/>
            <a:ext cx="1495571" cy="1495571"/>
          </a:xfrm>
          <a:custGeom>
            <a:avLst/>
            <a:gdLst/>
            <a:ahLst/>
            <a:cxnLst>
              <a:cxn ang="3cd4">
                <a:pos x="hc" y="t"/>
              </a:cxn>
              <a:cxn ang="cd2">
                <a:pos x="l" y="vc"/>
              </a:cxn>
              <a:cxn ang="cd4">
                <a:pos x="hc" y="b"/>
              </a:cxn>
              <a:cxn ang="0">
                <a:pos x="r" y="vc"/>
              </a:cxn>
            </a:cxnLst>
            <a:rect l="l" t="t" r="r" b="b"/>
            <a:pathLst>
              <a:path w="2402" h="2402">
                <a:moveTo>
                  <a:pt x="2402" y="1201"/>
                </a:moveTo>
                <a:cubicBezTo>
                  <a:pt x="2402" y="1865"/>
                  <a:pt x="1864" y="2402"/>
                  <a:pt x="1201" y="2402"/>
                </a:cubicBezTo>
                <a:cubicBezTo>
                  <a:pt x="538" y="2402"/>
                  <a:pt x="0" y="1865"/>
                  <a:pt x="0" y="1201"/>
                </a:cubicBezTo>
                <a:cubicBezTo>
                  <a:pt x="0" y="538"/>
                  <a:pt x="538" y="0"/>
                  <a:pt x="1201" y="0"/>
                </a:cubicBezTo>
                <a:cubicBezTo>
                  <a:pt x="1864" y="0"/>
                  <a:pt x="2402" y="538"/>
                  <a:pt x="2402" y="1201"/>
                </a:cubicBezTo>
                <a:close/>
              </a:path>
            </a:pathLst>
          </a:custGeom>
          <a:solidFill>
            <a:schemeClr val="accent6">
              <a:alpha val="15000"/>
            </a:schemeClr>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grpSp>
        <p:nvGrpSpPr>
          <p:cNvPr id="404" name="Group 403">
            <a:extLst>
              <a:ext uri="{FF2B5EF4-FFF2-40B4-BE49-F238E27FC236}">
                <a16:creationId xmlns:a16="http://schemas.microsoft.com/office/drawing/2014/main" id="{196CBEAB-FA69-465D-B812-F0943DBE1041}"/>
              </a:ext>
            </a:extLst>
          </p:cNvPr>
          <p:cNvGrpSpPr/>
          <p:nvPr/>
        </p:nvGrpSpPr>
        <p:grpSpPr>
          <a:xfrm>
            <a:off x="5616372" y="3585970"/>
            <a:ext cx="959883" cy="951785"/>
            <a:chOff x="11229568" y="7171939"/>
            <a:chExt cx="1919765" cy="1903570"/>
          </a:xfrm>
        </p:grpSpPr>
        <p:sp>
          <p:nvSpPr>
            <p:cNvPr id="316" name="Freeform: Shape 315">
              <a:extLst>
                <a:ext uri="{FF2B5EF4-FFF2-40B4-BE49-F238E27FC236}">
                  <a16:creationId xmlns:a16="http://schemas.microsoft.com/office/drawing/2014/main" id="{0189FC01-77A8-4C6C-83F1-D07ACD058289}"/>
                </a:ext>
              </a:extLst>
            </p:cNvPr>
            <p:cNvSpPr/>
            <p:nvPr/>
          </p:nvSpPr>
          <p:spPr>
            <a:xfrm>
              <a:off x="11229568" y="7600492"/>
              <a:ext cx="1919765" cy="1475017"/>
            </a:xfrm>
            <a:custGeom>
              <a:avLst/>
              <a:gdLst/>
              <a:ahLst/>
              <a:cxnLst>
                <a:cxn ang="3cd4">
                  <a:pos x="hc" y="t"/>
                </a:cxn>
                <a:cxn ang="cd2">
                  <a:pos x="l" y="vc"/>
                </a:cxn>
                <a:cxn ang="cd4">
                  <a:pos x="hc" y="b"/>
                </a:cxn>
                <a:cxn ang="0">
                  <a:pos x="r" y="vc"/>
                </a:cxn>
              </a:cxnLst>
              <a:rect l="l" t="t" r="r" b="b"/>
              <a:pathLst>
                <a:path w="1542" h="1185">
                  <a:moveTo>
                    <a:pt x="1320" y="1185"/>
                  </a:moveTo>
                  <a:lnTo>
                    <a:pt x="771" y="1185"/>
                  </a:lnTo>
                  <a:lnTo>
                    <a:pt x="222" y="1185"/>
                  </a:lnTo>
                  <a:cubicBezTo>
                    <a:pt x="161" y="1185"/>
                    <a:pt x="105" y="1160"/>
                    <a:pt x="65" y="1119"/>
                  </a:cubicBezTo>
                  <a:cubicBezTo>
                    <a:pt x="24" y="1079"/>
                    <a:pt x="0" y="1023"/>
                    <a:pt x="0" y="962"/>
                  </a:cubicBezTo>
                  <a:lnTo>
                    <a:pt x="0" y="592"/>
                  </a:lnTo>
                  <a:lnTo>
                    <a:pt x="0" y="222"/>
                  </a:lnTo>
                  <a:cubicBezTo>
                    <a:pt x="0" y="161"/>
                    <a:pt x="24" y="106"/>
                    <a:pt x="65" y="65"/>
                  </a:cubicBezTo>
                  <a:cubicBezTo>
                    <a:pt x="105" y="25"/>
                    <a:pt x="161" y="0"/>
                    <a:pt x="222" y="0"/>
                  </a:cubicBezTo>
                  <a:lnTo>
                    <a:pt x="771" y="0"/>
                  </a:lnTo>
                  <a:lnTo>
                    <a:pt x="1320" y="0"/>
                  </a:lnTo>
                  <a:cubicBezTo>
                    <a:pt x="1381" y="0"/>
                    <a:pt x="1437" y="25"/>
                    <a:pt x="1477" y="65"/>
                  </a:cubicBezTo>
                  <a:cubicBezTo>
                    <a:pt x="1518" y="106"/>
                    <a:pt x="1542" y="161"/>
                    <a:pt x="1542" y="222"/>
                  </a:cubicBezTo>
                  <a:lnTo>
                    <a:pt x="1542" y="592"/>
                  </a:lnTo>
                  <a:lnTo>
                    <a:pt x="1542" y="962"/>
                  </a:lnTo>
                  <a:cubicBezTo>
                    <a:pt x="1542" y="1023"/>
                    <a:pt x="1518" y="1079"/>
                    <a:pt x="1477" y="1119"/>
                  </a:cubicBezTo>
                  <a:cubicBezTo>
                    <a:pt x="1437" y="1160"/>
                    <a:pt x="1381" y="1185"/>
                    <a:pt x="1320" y="1185"/>
                  </a:cubicBezTo>
                  <a:close/>
                </a:path>
              </a:pathLst>
            </a:custGeom>
            <a:solidFill>
              <a:srgbClr val="FFBF00"/>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17" name="Freeform: Shape 316">
              <a:extLst>
                <a:ext uri="{FF2B5EF4-FFF2-40B4-BE49-F238E27FC236}">
                  <a16:creationId xmlns:a16="http://schemas.microsoft.com/office/drawing/2014/main" id="{9285AEFB-DE4E-4850-A4CC-0ADAE28A89F4}"/>
                </a:ext>
              </a:extLst>
            </p:cNvPr>
            <p:cNvSpPr/>
            <p:nvPr/>
          </p:nvSpPr>
          <p:spPr>
            <a:xfrm>
              <a:off x="11607043" y="7600492"/>
              <a:ext cx="1161078" cy="580539"/>
            </a:xfrm>
            <a:custGeom>
              <a:avLst/>
              <a:gdLst/>
              <a:ahLst/>
              <a:cxnLst>
                <a:cxn ang="3cd4">
                  <a:pos x="hc" y="t"/>
                </a:cxn>
                <a:cxn ang="cd2">
                  <a:pos x="l" y="vc"/>
                </a:cxn>
                <a:cxn ang="cd4">
                  <a:pos x="hc" y="b"/>
                </a:cxn>
                <a:cxn ang="0">
                  <a:pos x="r" y="vc"/>
                </a:cxn>
              </a:cxnLst>
              <a:rect l="l" t="t" r="r" b="b"/>
              <a:pathLst>
                <a:path w="933" h="467">
                  <a:moveTo>
                    <a:pt x="933" y="0"/>
                  </a:moveTo>
                  <a:cubicBezTo>
                    <a:pt x="933" y="129"/>
                    <a:pt x="881" y="246"/>
                    <a:pt x="796" y="330"/>
                  </a:cubicBezTo>
                  <a:cubicBezTo>
                    <a:pt x="712" y="415"/>
                    <a:pt x="595" y="467"/>
                    <a:pt x="466" y="467"/>
                  </a:cubicBezTo>
                  <a:cubicBezTo>
                    <a:pt x="338" y="467"/>
                    <a:pt x="221" y="415"/>
                    <a:pt x="137" y="330"/>
                  </a:cubicBezTo>
                  <a:cubicBezTo>
                    <a:pt x="52" y="246"/>
                    <a:pt x="0" y="129"/>
                    <a:pt x="0" y="0"/>
                  </a:cubicBezTo>
                  <a:lnTo>
                    <a:pt x="466" y="0"/>
                  </a:lnTo>
                  <a:close/>
                </a:path>
              </a:pathLst>
            </a:custGeom>
            <a:solidFill>
              <a:srgbClr val="E6AB0B"/>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18" name="Freeform: Shape 317">
              <a:extLst>
                <a:ext uri="{FF2B5EF4-FFF2-40B4-BE49-F238E27FC236}">
                  <a16:creationId xmlns:a16="http://schemas.microsoft.com/office/drawing/2014/main" id="{411526D0-19BC-43C9-9EC0-B8D3D33E67BB}"/>
                </a:ext>
              </a:extLst>
            </p:cNvPr>
            <p:cNvSpPr/>
            <p:nvPr/>
          </p:nvSpPr>
          <p:spPr>
            <a:xfrm>
              <a:off x="11423912" y="8244566"/>
              <a:ext cx="1526091" cy="277811"/>
            </a:xfrm>
            <a:custGeom>
              <a:avLst/>
              <a:gdLst/>
              <a:ahLst/>
              <a:cxnLst>
                <a:cxn ang="3cd4">
                  <a:pos x="hc" y="t"/>
                </a:cxn>
                <a:cxn ang="cd2">
                  <a:pos x="l" y="vc"/>
                </a:cxn>
                <a:cxn ang="cd4">
                  <a:pos x="hc" y="b"/>
                </a:cxn>
                <a:cxn ang="0">
                  <a:pos x="r" y="vc"/>
                </a:cxn>
              </a:cxnLst>
              <a:rect l="l" t="t" r="r" b="b"/>
              <a:pathLst>
                <a:path w="1226" h="224">
                  <a:moveTo>
                    <a:pt x="1114" y="224"/>
                  </a:moveTo>
                  <a:lnTo>
                    <a:pt x="613" y="224"/>
                  </a:lnTo>
                  <a:lnTo>
                    <a:pt x="112" y="224"/>
                  </a:lnTo>
                  <a:cubicBezTo>
                    <a:pt x="81" y="224"/>
                    <a:pt x="53" y="212"/>
                    <a:pt x="33" y="191"/>
                  </a:cubicBezTo>
                  <a:cubicBezTo>
                    <a:pt x="13" y="171"/>
                    <a:pt x="0" y="143"/>
                    <a:pt x="0" y="112"/>
                  </a:cubicBezTo>
                  <a:cubicBezTo>
                    <a:pt x="0" y="81"/>
                    <a:pt x="13" y="53"/>
                    <a:pt x="33" y="33"/>
                  </a:cubicBezTo>
                  <a:cubicBezTo>
                    <a:pt x="53" y="12"/>
                    <a:pt x="81" y="0"/>
                    <a:pt x="112" y="0"/>
                  </a:cubicBezTo>
                  <a:lnTo>
                    <a:pt x="613" y="0"/>
                  </a:lnTo>
                  <a:lnTo>
                    <a:pt x="1114" y="0"/>
                  </a:lnTo>
                  <a:cubicBezTo>
                    <a:pt x="1145" y="0"/>
                    <a:pt x="1173" y="12"/>
                    <a:pt x="1194" y="33"/>
                  </a:cubicBezTo>
                  <a:cubicBezTo>
                    <a:pt x="1214" y="53"/>
                    <a:pt x="1226" y="81"/>
                    <a:pt x="1226" y="112"/>
                  </a:cubicBezTo>
                  <a:cubicBezTo>
                    <a:pt x="1226" y="143"/>
                    <a:pt x="1214" y="171"/>
                    <a:pt x="1194" y="191"/>
                  </a:cubicBezTo>
                  <a:cubicBezTo>
                    <a:pt x="1173" y="212"/>
                    <a:pt x="1145" y="224"/>
                    <a:pt x="1114" y="224"/>
                  </a:cubicBezTo>
                  <a:close/>
                </a:path>
              </a:pathLst>
            </a:custGeom>
            <a:solidFill>
              <a:schemeClr val="bg1"/>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19" name="Freeform: Shape 318">
              <a:extLst>
                <a:ext uri="{FF2B5EF4-FFF2-40B4-BE49-F238E27FC236}">
                  <a16:creationId xmlns:a16="http://schemas.microsoft.com/office/drawing/2014/main" id="{7AA54FBF-00B4-45F7-8590-025AEACEE87B}"/>
                </a:ext>
              </a:extLst>
            </p:cNvPr>
            <p:cNvSpPr/>
            <p:nvPr/>
          </p:nvSpPr>
          <p:spPr>
            <a:xfrm>
              <a:off x="11587110" y="8316818"/>
              <a:ext cx="124579" cy="142020"/>
            </a:xfrm>
            <a:custGeom>
              <a:avLst/>
              <a:gdLst/>
              <a:ahLst/>
              <a:cxnLst>
                <a:cxn ang="3cd4">
                  <a:pos x="hc" y="t"/>
                </a:cxn>
                <a:cxn ang="cd2">
                  <a:pos x="l" y="vc"/>
                </a:cxn>
                <a:cxn ang="cd4">
                  <a:pos x="hc" y="b"/>
                </a:cxn>
                <a:cxn ang="0">
                  <a:pos x="r" y="vc"/>
                </a:cxn>
              </a:cxnLst>
              <a:rect l="l" t="t" r="r" b="b"/>
              <a:pathLst>
                <a:path w="101" h="115">
                  <a:moveTo>
                    <a:pt x="99" y="86"/>
                  </a:moveTo>
                  <a:lnTo>
                    <a:pt x="63" y="58"/>
                  </a:lnTo>
                  <a:lnTo>
                    <a:pt x="99" y="30"/>
                  </a:lnTo>
                  <a:cubicBezTo>
                    <a:pt x="102" y="27"/>
                    <a:pt x="102" y="23"/>
                    <a:pt x="100" y="19"/>
                  </a:cubicBezTo>
                  <a:cubicBezTo>
                    <a:pt x="97" y="16"/>
                    <a:pt x="93" y="16"/>
                    <a:pt x="89" y="18"/>
                  </a:cubicBezTo>
                  <a:lnTo>
                    <a:pt x="59" y="42"/>
                  </a:lnTo>
                  <a:lnTo>
                    <a:pt x="59" y="8"/>
                  </a:lnTo>
                  <a:cubicBezTo>
                    <a:pt x="59" y="4"/>
                    <a:pt x="55" y="0"/>
                    <a:pt x="50" y="0"/>
                  </a:cubicBezTo>
                  <a:cubicBezTo>
                    <a:pt x="47" y="0"/>
                    <a:pt x="43" y="4"/>
                    <a:pt x="43" y="8"/>
                  </a:cubicBezTo>
                  <a:lnTo>
                    <a:pt x="43" y="42"/>
                  </a:lnTo>
                  <a:lnTo>
                    <a:pt x="12" y="18"/>
                  </a:lnTo>
                  <a:cubicBezTo>
                    <a:pt x="9" y="16"/>
                    <a:pt x="4" y="16"/>
                    <a:pt x="2" y="19"/>
                  </a:cubicBezTo>
                  <a:cubicBezTo>
                    <a:pt x="-1" y="23"/>
                    <a:pt x="0" y="27"/>
                    <a:pt x="3" y="30"/>
                  </a:cubicBezTo>
                  <a:lnTo>
                    <a:pt x="39" y="58"/>
                  </a:lnTo>
                  <a:lnTo>
                    <a:pt x="3" y="86"/>
                  </a:lnTo>
                  <a:cubicBezTo>
                    <a:pt x="0" y="88"/>
                    <a:pt x="-1" y="93"/>
                    <a:pt x="2" y="96"/>
                  </a:cubicBezTo>
                  <a:cubicBezTo>
                    <a:pt x="3" y="98"/>
                    <a:pt x="5" y="99"/>
                    <a:pt x="8" y="99"/>
                  </a:cubicBezTo>
                  <a:cubicBezTo>
                    <a:pt x="9" y="99"/>
                    <a:pt x="11" y="99"/>
                    <a:pt x="12" y="97"/>
                  </a:cubicBezTo>
                  <a:lnTo>
                    <a:pt x="43" y="73"/>
                  </a:lnTo>
                  <a:lnTo>
                    <a:pt x="43" y="108"/>
                  </a:lnTo>
                  <a:cubicBezTo>
                    <a:pt x="43" y="112"/>
                    <a:pt x="47" y="115"/>
                    <a:pt x="50" y="115"/>
                  </a:cubicBezTo>
                  <a:cubicBezTo>
                    <a:pt x="55" y="115"/>
                    <a:pt x="59" y="112"/>
                    <a:pt x="59" y="108"/>
                  </a:cubicBezTo>
                  <a:lnTo>
                    <a:pt x="59" y="73"/>
                  </a:lnTo>
                  <a:lnTo>
                    <a:pt x="89" y="97"/>
                  </a:lnTo>
                  <a:cubicBezTo>
                    <a:pt x="91" y="99"/>
                    <a:pt x="92" y="99"/>
                    <a:pt x="94" y="99"/>
                  </a:cubicBezTo>
                  <a:cubicBezTo>
                    <a:pt x="96" y="99"/>
                    <a:pt x="98" y="98"/>
                    <a:pt x="100" y="96"/>
                  </a:cubicBezTo>
                  <a:cubicBezTo>
                    <a:pt x="102" y="93"/>
                    <a:pt x="102" y="88"/>
                    <a:pt x="99" y="86"/>
                  </a:cubicBezTo>
                  <a:close/>
                </a:path>
              </a:pathLst>
            </a:custGeom>
            <a:solidFill>
              <a:schemeClr val="accent6"/>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20" name="Freeform: Shape 319">
              <a:extLst>
                <a:ext uri="{FF2B5EF4-FFF2-40B4-BE49-F238E27FC236}">
                  <a16:creationId xmlns:a16="http://schemas.microsoft.com/office/drawing/2014/main" id="{BF957D45-DAA2-48E1-9A34-7E285E4B4B64}"/>
                </a:ext>
              </a:extLst>
            </p:cNvPr>
            <p:cNvSpPr/>
            <p:nvPr/>
          </p:nvSpPr>
          <p:spPr>
            <a:xfrm>
              <a:off x="11848727" y="8316818"/>
              <a:ext cx="125825" cy="142020"/>
            </a:xfrm>
            <a:custGeom>
              <a:avLst/>
              <a:gdLst/>
              <a:ahLst/>
              <a:cxnLst>
                <a:cxn ang="3cd4">
                  <a:pos x="hc" y="t"/>
                </a:cxn>
                <a:cxn ang="cd2">
                  <a:pos x="l" y="vc"/>
                </a:cxn>
                <a:cxn ang="cd4">
                  <a:pos x="hc" y="b"/>
                </a:cxn>
                <a:cxn ang="0">
                  <a:pos x="r" y="vc"/>
                </a:cxn>
              </a:cxnLst>
              <a:rect l="l" t="t" r="r" b="b"/>
              <a:pathLst>
                <a:path w="102" h="115">
                  <a:moveTo>
                    <a:pt x="99" y="86"/>
                  </a:moveTo>
                  <a:lnTo>
                    <a:pt x="63" y="58"/>
                  </a:lnTo>
                  <a:lnTo>
                    <a:pt x="99" y="30"/>
                  </a:lnTo>
                  <a:cubicBezTo>
                    <a:pt x="102" y="27"/>
                    <a:pt x="103" y="23"/>
                    <a:pt x="101" y="19"/>
                  </a:cubicBezTo>
                  <a:cubicBezTo>
                    <a:pt x="97" y="16"/>
                    <a:pt x="93" y="16"/>
                    <a:pt x="90" y="18"/>
                  </a:cubicBezTo>
                  <a:lnTo>
                    <a:pt x="59" y="42"/>
                  </a:lnTo>
                  <a:lnTo>
                    <a:pt x="59" y="8"/>
                  </a:lnTo>
                  <a:cubicBezTo>
                    <a:pt x="59" y="4"/>
                    <a:pt x="55" y="0"/>
                    <a:pt x="51" y="0"/>
                  </a:cubicBezTo>
                  <a:cubicBezTo>
                    <a:pt x="47" y="0"/>
                    <a:pt x="44" y="4"/>
                    <a:pt x="44" y="8"/>
                  </a:cubicBezTo>
                  <a:lnTo>
                    <a:pt x="44" y="42"/>
                  </a:lnTo>
                  <a:lnTo>
                    <a:pt x="12" y="18"/>
                  </a:lnTo>
                  <a:cubicBezTo>
                    <a:pt x="9" y="16"/>
                    <a:pt x="4" y="16"/>
                    <a:pt x="2" y="19"/>
                  </a:cubicBezTo>
                  <a:cubicBezTo>
                    <a:pt x="-1" y="23"/>
                    <a:pt x="0" y="27"/>
                    <a:pt x="3" y="30"/>
                  </a:cubicBezTo>
                  <a:lnTo>
                    <a:pt x="39" y="58"/>
                  </a:lnTo>
                  <a:lnTo>
                    <a:pt x="3" y="86"/>
                  </a:lnTo>
                  <a:cubicBezTo>
                    <a:pt x="0" y="88"/>
                    <a:pt x="-1" y="93"/>
                    <a:pt x="2" y="96"/>
                  </a:cubicBezTo>
                  <a:cubicBezTo>
                    <a:pt x="3" y="98"/>
                    <a:pt x="6" y="99"/>
                    <a:pt x="8" y="99"/>
                  </a:cubicBezTo>
                  <a:cubicBezTo>
                    <a:pt x="9" y="99"/>
                    <a:pt x="11" y="99"/>
                    <a:pt x="12" y="97"/>
                  </a:cubicBezTo>
                  <a:lnTo>
                    <a:pt x="44" y="73"/>
                  </a:lnTo>
                  <a:lnTo>
                    <a:pt x="44" y="108"/>
                  </a:lnTo>
                  <a:cubicBezTo>
                    <a:pt x="44" y="112"/>
                    <a:pt x="47" y="115"/>
                    <a:pt x="51" y="115"/>
                  </a:cubicBezTo>
                  <a:cubicBezTo>
                    <a:pt x="55" y="115"/>
                    <a:pt x="59" y="112"/>
                    <a:pt x="59" y="108"/>
                  </a:cubicBezTo>
                  <a:lnTo>
                    <a:pt x="59" y="73"/>
                  </a:lnTo>
                  <a:lnTo>
                    <a:pt x="90" y="97"/>
                  </a:lnTo>
                  <a:cubicBezTo>
                    <a:pt x="91" y="99"/>
                    <a:pt x="92" y="99"/>
                    <a:pt x="94" y="99"/>
                  </a:cubicBezTo>
                  <a:cubicBezTo>
                    <a:pt x="97" y="99"/>
                    <a:pt x="99" y="98"/>
                    <a:pt x="101" y="96"/>
                  </a:cubicBezTo>
                  <a:cubicBezTo>
                    <a:pt x="103" y="93"/>
                    <a:pt x="102" y="88"/>
                    <a:pt x="99" y="86"/>
                  </a:cubicBezTo>
                  <a:close/>
                </a:path>
              </a:pathLst>
            </a:custGeom>
            <a:solidFill>
              <a:schemeClr val="accent6"/>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21" name="Freeform: Shape 320">
              <a:extLst>
                <a:ext uri="{FF2B5EF4-FFF2-40B4-BE49-F238E27FC236}">
                  <a16:creationId xmlns:a16="http://schemas.microsoft.com/office/drawing/2014/main" id="{C0ED1EDD-B5C9-49F9-9D96-7B7D3F3D30EC}"/>
                </a:ext>
              </a:extLst>
            </p:cNvPr>
            <p:cNvSpPr/>
            <p:nvPr/>
          </p:nvSpPr>
          <p:spPr>
            <a:xfrm>
              <a:off x="12110343" y="8316818"/>
              <a:ext cx="124579" cy="142020"/>
            </a:xfrm>
            <a:custGeom>
              <a:avLst/>
              <a:gdLst/>
              <a:ahLst/>
              <a:cxnLst>
                <a:cxn ang="3cd4">
                  <a:pos x="hc" y="t"/>
                </a:cxn>
                <a:cxn ang="cd2">
                  <a:pos x="l" y="vc"/>
                </a:cxn>
                <a:cxn ang="cd4">
                  <a:pos x="hc" y="b"/>
                </a:cxn>
                <a:cxn ang="0">
                  <a:pos x="r" y="vc"/>
                </a:cxn>
              </a:cxnLst>
              <a:rect l="l" t="t" r="r" b="b"/>
              <a:pathLst>
                <a:path w="101" h="115">
                  <a:moveTo>
                    <a:pt x="98" y="86"/>
                  </a:moveTo>
                  <a:lnTo>
                    <a:pt x="63" y="58"/>
                  </a:lnTo>
                  <a:lnTo>
                    <a:pt x="98" y="30"/>
                  </a:lnTo>
                  <a:cubicBezTo>
                    <a:pt x="102" y="27"/>
                    <a:pt x="102" y="23"/>
                    <a:pt x="99" y="19"/>
                  </a:cubicBezTo>
                  <a:cubicBezTo>
                    <a:pt x="97" y="16"/>
                    <a:pt x="92" y="16"/>
                    <a:pt x="89" y="18"/>
                  </a:cubicBezTo>
                  <a:lnTo>
                    <a:pt x="58" y="42"/>
                  </a:lnTo>
                  <a:lnTo>
                    <a:pt x="58" y="8"/>
                  </a:lnTo>
                  <a:cubicBezTo>
                    <a:pt x="58" y="4"/>
                    <a:pt x="55" y="0"/>
                    <a:pt x="50" y="0"/>
                  </a:cubicBezTo>
                  <a:cubicBezTo>
                    <a:pt x="46" y="0"/>
                    <a:pt x="43" y="4"/>
                    <a:pt x="43" y="8"/>
                  </a:cubicBezTo>
                  <a:lnTo>
                    <a:pt x="43" y="42"/>
                  </a:lnTo>
                  <a:lnTo>
                    <a:pt x="12" y="18"/>
                  </a:lnTo>
                  <a:cubicBezTo>
                    <a:pt x="9" y="16"/>
                    <a:pt x="4" y="16"/>
                    <a:pt x="1" y="19"/>
                  </a:cubicBezTo>
                  <a:cubicBezTo>
                    <a:pt x="-1" y="23"/>
                    <a:pt x="0" y="27"/>
                    <a:pt x="2" y="30"/>
                  </a:cubicBezTo>
                  <a:lnTo>
                    <a:pt x="38" y="58"/>
                  </a:lnTo>
                  <a:lnTo>
                    <a:pt x="2" y="86"/>
                  </a:lnTo>
                  <a:cubicBezTo>
                    <a:pt x="0" y="88"/>
                    <a:pt x="-1" y="93"/>
                    <a:pt x="1" y="96"/>
                  </a:cubicBezTo>
                  <a:cubicBezTo>
                    <a:pt x="2" y="98"/>
                    <a:pt x="5" y="99"/>
                    <a:pt x="7" y="99"/>
                  </a:cubicBezTo>
                  <a:cubicBezTo>
                    <a:pt x="9" y="99"/>
                    <a:pt x="11" y="99"/>
                    <a:pt x="12" y="97"/>
                  </a:cubicBezTo>
                  <a:lnTo>
                    <a:pt x="43" y="73"/>
                  </a:lnTo>
                  <a:lnTo>
                    <a:pt x="43" y="108"/>
                  </a:lnTo>
                  <a:cubicBezTo>
                    <a:pt x="43" y="112"/>
                    <a:pt x="46" y="115"/>
                    <a:pt x="50" y="115"/>
                  </a:cubicBezTo>
                  <a:cubicBezTo>
                    <a:pt x="55" y="115"/>
                    <a:pt x="58" y="112"/>
                    <a:pt x="58" y="108"/>
                  </a:cubicBezTo>
                  <a:lnTo>
                    <a:pt x="58" y="73"/>
                  </a:lnTo>
                  <a:lnTo>
                    <a:pt x="89" y="97"/>
                  </a:lnTo>
                  <a:cubicBezTo>
                    <a:pt x="90" y="99"/>
                    <a:pt x="92" y="99"/>
                    <a:pt x="94" y="99"/>
                  </a:cubicBezTo>
                  <a:cubicBezTo>
                    <a:pt x="96" y="99"/>
                    <a:pt x="98" y="98"/>
                    <a:pt x="99" y="96"/>
                  </a:cubicBezTo>
                  <a:cubicBezTo>
                    <a:pt x="102" y="93"/>
                    <a:pt x="102" y="88"/>
                    <a:pt x="98" y="86"/>
                  </a:cubicBezTo>
                  <a:close/>
                </a:path>
              </a:pathLst>
            </a:custGeom>
            <a:solidFill>
              <a:schemeClr val="accent6"/>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22" name="Freeform: Shape 321">
              <a:extLst>
                <a:ext uri="{FF2B5EF4-FFF2-40B4-BE49-F238E27FC236}">
                  <a16:creationId xmlns:a16="http://schemas.microsoft.com/office/drawing/2014/main" id="{90FACC70-F213-4868-B0F4-C570FE623A54}"/>
                </a:ext>
              </a:extLst>
            </p:cNvPr>
            <p:cNvSpPr/>
            <p:nvPr/>
          </p:nvSpPr>
          <p:spPr>
            <a:xfrm>
              <a:off x="12373205" y="8316818"/>
              <a:ext cx="124579" cy="142020"/>
            </a:xfrm>
            <a:custGeom>
              <a:avLst/>
              <a:gdLst/>
              <a:ahLst/>
              <a:cxnLst>
                <a:cxn ang="3cd4">
                  <a:pos x="hc" y="t"/>
                </a:cxn>
                <a:cxn ang="cd2">
                  <a:pos x="l" y="vc"/>
                </a:cxn>
                <a:cxn ang="cd4">
                  <a:pos x="hc" y="b"/>
                </a:cxn>
                <a:cxn ang="0">
                  <a:pos x="r" y="vc"/>
                </a:cxn>
              </a:cxnLst>
              <a:rect l="l" t="t" r="r" b="b"/>
              <a:pathLst>
                <a:path w="101" h="115">
                  <a:moveTo>
                    <a:pt x="98" y="86"/>
                  </a:moveTo>
                  <a:lnTo>
                    <a:pt x="63" y="58"/>
                  </a:lnTo>
                  <a:lnTo>
                    <a:pt x="98" y="30"/>
                  </a:lnTo>
                  <a:cubicBezTo>
                    <a:pt x="102" y="27"/>
                    <a:pt x="102" y="23"/>
                    <a:pt x="100" y="19"/>
                  </a:cubicBezTo>
                  <a:cubicBezTo>
                    <a:pt x="97" y="16"/>
                    <a:pt x="92" y="16"/>
                    <a:pt x="89" y="18"/>
                  </a:cubicBezTo>
                  <a:lnTo>
                    <a:pt x="58" y="42"/>
                  </a:lnTo>
                  <a:lnTo>
                    <a:pt x="58" y="8"/>
                  </a:lnTo>
                  <a:cubicBezTo>
                    <a:pt x="58" y="4"/>
                    <a:pt x="55" y="0"/>
                    <a:pt x="51" y="0"/>
                  </a:cubicBezTo>
                  <a:cubicBezTo>
                    <a:pt x="46" y="0"/>
                    <a:pt x="43" y="4"/>
                    <a:pt x="43" y="8"/>
                  </a:cubicBezTo>
                  <a:lnTo>
                    <a:pt x="43" y="42"/>
                  </a:lnTo>
                  <a:lnTo>
                    <a:pt x="12" y="18"/>
                  </a:lnTo>
                  <a:cubicBezTo>
                    <a:pt x="9" y="16"/>
                    <a:pt x="4" y="16"/>
                    <a:pt x="2" y="19"/>
                  </a:cubicBezTo>
                  <a:cubicBezTo>
                    <a:pt x="-1" y="23"/>
                    <a:pt x="0" y="27"/>
                    <a:pt x="3" y="30"/>
                  </a:cubicBezTo>
                  <a:lnTo>
                    <a:pt x="38" y="58"/>
                  </a:lnTo>
                  <a:lnTo>
                    <a:pt x="3" y="86"/>
                  </a:lnTo>
                  <a:cubicBezTo>
                    <a:pt x="0" y="88"/>
                    <a:pt x="-1" y="93"/>
                    <a:pt x="2" y="96"/>
                  </a:cubicBezTo>
                  <a:cubicBezTo>
                    <a:pt x="3" y="98"/>
                    <a:pt x="5" y="99"/>
                    <a:pt x="8" y="99"/>
                  </a:cubicBezTo>
                  <a:cubicBezTo>
                    <a:pt x="9" y="99"/>
                    <a:pt x="11" y="99"/>
                    <a:pt x="12" y="97"/>
                  </a:cubicBezTo>
                  <a:lnTo>
                    <a:pt x="43" y="73"/>
                  </a:lnTo>
                  <a:lnTo>
                    <a:pt x="43" y="108"/>
                  </a:lnTo>
                  <a:cubicBezTo>
                    <a:pt x="43" y="112"/>
                    <a:pt x="46" y="115"/>
                    <a:pt x="51" y="115"/>
                  </a:cubicBezTo>
                  <a:cubicBezTo>
                    <a:pt x="55" y="115"/>
                    <a:pt x="58" y="112"/>
                    <a:pt x="58" y="108"/>
                  </a:cubicBezTo>
                  <a:lnTo>
                    <a:pt x="58" y="73"/>
                  </a:lnTo>
                  <a:lnTo>
                    <a:pt x="89" y="97"/>
                  </a:lnTo>
                  <a:cubicBezTo>
                    <a:pt x="90" y="99"/>
                    <a:pt x="92" y="99"/>
                    <a:pt x="94" y="99"/>
                  </a:cubicBezTo>
                  <a:cubicBezTo>
                    <a:pt x="96" y="99"/>
                    <a:pt x="98" y="98"/>
                    <a:pt x="100" y="96"/>
                  </a:cubicBezTo>
                  <a:cubicBezTo>
                    <a:pt x="102" y="93"/>
                    <a:pt x="102" y="88"/>
                    <a:pt x="98" y="86"/>
                  </a:cubicBezTo>
                  <a:close/>
                </a:path>
              </a:pathLst>
            </a:custGeom>
            <a:solidFill>
              <a:schemeClr val="accent6"/>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23" name="Freeform: Shape 322">
              <a:extLst>
                <a:ext uri="{FF2B5EF4-FFF2-40B4-BE49-F238E27FC236}">
                  <a16:creationId xmlns:a16="http://schemas.microsoft.com/office/drawing/2014/main" id="{8F45EDD5-B477-4AD4-AD04-479A4198C0C3}"/>
                </a:ext>
              </a:extLst>
            </p:cNvPr>
            <p:cNvSpPr/>
            <p:nvPr/>
          </p:nvSpPr>
          <p:spPr>
            <a:xfrm>
              <a:off x="12634818" y="8316818"/>
              <a:ext cx="124579" cy="142020"/>
            </a:xfrm>
            <a:custGeom>
              <a:avLst/>
              <a:gdLst/>
              <a:ahLst/>
              <a:cxnLst>
                <a:cxn ang="3cd4">
                  <a:pos x="hc" y="t"/>
                </a:cxn>
                <a:cxn ang="cd2">
                  <a:pos x="l" y="vc"/>
                </a:cxn>
                <a:cxn ang="cd4">
                  <a:pos x="hc" y="b"/>
                </a:cxn>
                <a:cxn ang="0">
                  <a:pos x="r" y="vc"/>
                </a:cxn>
              </a:cxnLst>
              <a:rect l="l" t="t" r="r" b="b"/>
              <a:pathLst>
                <a:path w="101" h="115">
                  <a:moveTo>
                    <a:pt x="98" y="86"/>
                  </a:moveTo>
                  <a:lnTo>
                    <a:pt x="62" y="58"/>
                  </a:lnTo>
                  <a:lnTo>
                    <a:pt x="98" y="30"/>
                  </a:lnTo>
                  <a:cubicBezTo>
                    <a:pt x="101" y="27"/>
                    <a:pt x="101" y="23"/>
                    <a:pt x="99" y="19"/>
                  </a:cubicBezTo>
                  <a:cubicBezTo>
                    <a:pt x="96" y="16"/>
                    <a:pt x="91" y="16"/>
                    <a:pt x="89" y="18"/>
                  </a:cubicBezTo>
                  <a:lnTo>
                    <a:pt x="57" y="42"/>
                  </a:lnTo>
                  <a:lnTo>
                    <a:pt x="57" y="8"/>
                  </a:lnTo>
                  <a:cubicBezTo>
                    <a:pt x="57" y="4"/>
                    <a:pt x="54" y="0"/>
                    <a:pt x="50" y="0"/>
                  </a:cubicBezTo>
                  <a:cubicBezTo>
                    <a:pt x="46" y="0"/>
                    <a:pt x="43" y="4"/>
                    <a:pt x="43" y="8"/>
                  </a:cubicBezTo>
                  <a:lnTo>
                    <a:pt x="43" y="42"/>
                  </a:lnTo>
                  <a:lnTo>
                    <a:pt x="11" y="18"/>
                  </a:lnTo>
                  <a:cubicBezTo>
                    <a:pt x="9" y="16"/>
                    <a:pt x="4" y="16"/>
                    <a:pt x="1" y="19"/>
                  </a:cubicBezTo>
                  <a:cubicBezTo>
                    <a:pt x="-1" y="23"/>
                    <a:pt x="-1" y="27"/>
                    <a:pt x="2" y="30"/>
                  </a:cubicBezTo>
                  <a:lnTo>
                    <a:pt x="38" y="58"/>
                  </a:lnTo>
                  <a:lnTo>
                    <a:pt x="2" y="86"/>
                  </a:lnTo>
                  <a:cubicBezTo>
                    <a:pt x="-1" y="88"/>
                    <a:pt x="-1" y="93"/>
                    <a:pt x="1" y="96"/>
                  </a:cubicBezTo>
                  <a:cubicBezTo>
                    <a:pt x="2" y="98"/>
                    <a:pt x="5" y="99"/>
                    <a:pt x="7" y="99"/>
                  </a:cubicBezTo>
                  <a:cubicBezTo>
                    <a:pt x="9" y="99"/>
                    <a:pt x="10" y="99"/>
                    <a:pt x="11" y="97"/>
                  </a:cubicBezTo>
                  <a:lnTo>
                    <a:pt x="43" y="73"/>
                  </a:lnTo>
                  <a:lnTo>
                    <a:pt x="43" y="108"/>
                  </a:lnTo>
                  <a:cubicBezTo>
                    <a:pt x="43" y="112"/>
                    <a:pt x="46" y="115"/>
                    <a:pt x="50" y="115"/>
                  </a:cubicBezTo>
                  <a:cubicBezTo>
                    <a:pt x="54" y="115"/>
                    <a:pt x="57" y="112"/>
                    <a:pt x="57" y="108"/>
                  </a:cubicBezTo>
                  <a:lnTo>
                    <a:pt x="57" y="73"/>
                  </a:lnTo>
                  <a:lnTo>
                    <a:pt x="89" y="97"/>
                  </a:lnTo>
                  <a:cubicBezTo>
                    <a:pt x="90" y="99"/>
                    <a:pt x="91" y="99"/>
                    <a:pt x="93" y="99"/>
                  </a:cubicBezTo>
                  <a:cubicBezTo>
                    <a:pt x="95" y="99"/>
                    <a:pt x="98" y="98"/>
                    <a:pt x="99" y="96"/>
                  </a:cubicBezTo>
                  <a:cubicBezTo>
                    <a:pt x="101" y="93"/>
                    <a:pt x="101" y="88"/>
                    <a:pt x="98" y="86"/>
                  </a:cubicBezTo>
                  <a:close/>
                </a:path>
              </a:pathLst>
            </a:custGeom>
            <a:solidFill>
              <a:schemeClr val="accent6"/>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24" name="Freeform: Shape 323">
              <a:extLst>
                <a:ext uri="{FF2B5EF4-FFF2-40B4-BE49-F238E27FC236}">
                  <a16:creationId xmlns:a16="http://schemas.microsoft.com/office/drawing/2014/main" id="{5932DD41-B40D-4488-8E49-434FF1035B18}"/>
                </a:ext>
              </a:extLst>
            </p:cNvPr>
            <p:cNvSpPr/>
            <p:nvPr/>
          </p:nvSpPr>
          <p:spPr>
            <a:xfrm>
              <a:off x="11760272" y="7171939"/>
              <a:ext cx="855859" cy="857104"/>
            </a:xfrm>
            <a:custGeom>
              <a:avLst/>
              <a:gdLst/>
              <a:ahLst/>
              <a:cxnLst>
                <a:cxn ang="3cd4">
                  <a:pos x="hc" y="t"/>
                </a:cxn>
                <a:cxn ang="cd2">
                  <a:pos x="l" y="vc"/>
                </a:cxn>
                <a:cxn ang="cd4">
                  <a:pos x="hc" y="b"/>
                </a:cxn>
                <a:cxn ang="0">
                  <a:pos x="r" y="vc"/>
                </a:cxn>
              </a:cxnLst>
              <a:rect l="l" t="t" r="r" b="b"/>
              <a:pathLst>
                <a:path w="688" h="689">
                  <a:moveTo>
                    <a:pt x="688" y="344"/>
                  </a:moveTo>
                  <a:cubicBezTo>
                    <a:pt x="688" y="534"/>
                    <a:pt x="534" y="689"/>
                    <a:pt x="343" y="689"/>
                  </a:cubicBezTo>
                  <a:cubicBezTo>
                    <a:pt x="154" y="689"/>
                    <a:pt x="0" y="534"/>
                    <a:pt x="0" y="344"/>
                  </a:cubicBezTo>
                  <a:cubicBezTo>
                    <a:pt x="0" y="154"/>
                    <a:pt x="154" y="0"/>
                    <a:pt x="343" y="0"/>
                  </a:cubicBezTo>
                  <a:cubicBezTo>
                    <a:pt x="534" y="0"/>
                    <a:pt x="688" y="154"/>
                    <a:pt x="688" y="344"/>
                  </a:cubicBezTo>
                  <a:close/>
                </a:path>
              </a:pathLst>
            </a:custGeom>
            <a:solidFill>
              <a:srgbClr val="FFBF00"/>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25" name="Freeform: Shape 324">
              <a:extLst>
                <a:ext uri="{FF2B5EF4-FFF2-40B4-BE49-F238E27FC236}">
                  <a16:creationId xmlns:a16="http://schemas.microsoft.com/office/drawing/2014/main" id="{8CB5E62A-EE4E-48E7-B727-9A45F00004CA}"/>
                </a:ext>
              </a:extLst>
            </p:cNvPr>
            <p:cNvSpPr/>
            <p:nvPr/>
          </p:nvSpPr>
          <p:spPr>
            <a:xfrm>
              <a:off x="11920983" y="7292781"/>
              <a:ext cx="533199" cy="614175"/>
            </a:xfrm>
            <a:custGeom>
              <a:avLst/>
              <a:gdLst/>
              <a:ahLst/>
              <a:cxnLst>
                <a:cxn ang="3cd4">
                  <a:pos x="hc" y="t"/>
                </a:cxn>
                <a:cxn ang="cd2">
                  <a:pos x="l" y="vc"/>
                </a:cxn>
                <a:cxn ang="cd4">
                  <a:pos x="hc" y="b"/>
                </a:cxn>
                <a:cxn ang="0">
                  <a:pos x="r" y="vc"/>
                </a:cxn>
              </a:cxnLst>
              <a:rect l="l" t="t" r="r" b="b"/>
              <a:pathLst>
                <a:path w="429" h="494">
                  <a:moveTo>
                    <a:pt x="213" y="0"/>
                  </a:moveTo>
                  <a:lnTo>
                    <a:pt x="0" y="125"/>
                  </a:lnTo>
                  <a:lnTo>
                    <a:pt x="1" y="372"/>
                  </a:lnTo>
                  <a:lnTo>
                    <a:pt x="214" y="494"/>
                  </a:lnTo>
                  <a:lnTo>
                    <a:pt x="429" y="369"/>
                  </a:lnTo>
                  <a:lnTo>
                    <a:pt x="428" y="123"/>
                  </a:lnTo>
                  <a:close/>
                </a:path>
              </a:pathLst>
            </a:custGeom>
            <a:solidFill>
              <a:schemeClr val="accent4"/>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26" name="Freeform: Shape 325">
              <a:extLst>
                <a:ext uri="{FF2B5EF4-FFF2-40B4-BE49-F238E27FC236}">
                  <a16:creationId xmlns:a16="http://schemas.microsoft.com/office/drawing/2014/main" id="{F3CBFD9A-54CF-4372-AA47-2494D1A8BEBF}"/>
                </a:ext>
              </a:extLst>
            </p:cNvPr>
            <p:cNvSpPr/>
            <p:nvPr/>
          </p:nvSpPr>
          <p:spPr>
            <a:xfrm>
              <a:off x="11920983" y="7292781"/>
              <a:ext cx="265354" cy="614175"/>
            </a:xfrm>
            <a:custGeom>
              <a:avLst/>
              <a:gdLst/>
              <a:ahLst/>
              <a:cxnLst>
                <a:cxn ang="3cd4">
                  <a:pos x="hc" y="t"/>
                </a:cxn>
                <a:cxn ang="cd2">
                  <a:pos x="l" y="vc"/>
                </a:cxn>
                <a:cxn ang="cd4">
                  <a:pos x="hc" y="b"/>
                </a:cxn>
                <a:cxn ang="0">
                  <a:pos x="r" y="vc"/>
                </a:cxn>
              </a:cxnLst>
              <a:rect l="l" t="t" r="r" b="b"/>
              <a:pathLst>
                <a:path w="214" h="494">
                  <a:moveTo>
                    <a:pt x="213" y="0"/>
                  </a:moveTo>
                  <a:lnTo>
                    <a:pt x="0" y="125"/>
                  </a:lnTo>
                  <a:lnTo>
                    <a:pt x="1" y="372"/>
                  </a:lnTo>
                  <a:lnTo>
                    <a:pt x="214" y="494"/>
                  </a:lnTo>
                  <a:lnTo>
                    <a:pt x="214" y="0"/>
                  </a:lnTo>
                  <a:close/>
                </a:path>
              </a:pathLst>
            </a:custGeom>
            <a:solidFill>
              <a:schemeClr val="accent3">
                <a:alpha val="50000"/>
              </a:schemeClr>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27" name="Freeform: Shape 326">
              <a:extLst>
                <a:ext uri="{FF2B5EF4-FFF2-40B4-BE49-F238E27FC236}">
                  <a16:creationId xmlns:a16="http://schemas.microsoft.com/office/drawing/2014/main" id="{8629BAE9-12F4-409B-9660-8C66629EB746}"/>
                </a:ext>
              </a:extLst>
            </p:cNvPr>
            <p:cNvSpPr/>
            <p:nvPr/>
          </p:nvSpPr>
          <p:spPr>
            <a:xfrm>
              <a:off x="12046808" y="7437293"/>
              <a:ext cx="282795" cy="326397"/>
            </a:xfrm>
            <a:custGeom>
              <a:avLst/>
              <a:gdLst/>
              <a:ahLst/>
              <a:cxnLst>
                <a:cxn ang="3cd4">
                  <a:pos x="hc" y="t"/>
                </a:cxn>
                <a:cxn ang="cd2">
                  <a:pos x="l" y="vc"/>
                </a:cxn>
                <a:cxn ang="cd4">
                  <a:pos x="hc" y="b"/>
                </a:cxn>
                <a:cxn ang="0">
                  <a:pos x="r" y="vc"/>
                </a:cxn>
              </a:cxnLst>
              <a:rect l="l" t="t" r="r" b="b"/>
              <a:pathLst>
                <a:path w="228" h="263">
                  <a:moveTo>
                    <a:pt x="113" y="0"/>
                  </a:moveTo>
                  <a:lnTo>
                    <a:pt x="0" y="66"/>
                  </a:lnTo>
                  <a:lnTo>
                    <a:pt x="0" y="198"/>
                  </a:lnTo>
                  <a:lnTo>
                    <a:pt x="113" y="263"/>
                  </a:lnTo>
                  <a:lnTo>
                    <a:pt x="228" y="196"/>
                  </a:lnTo>
                  <a:lnTo>
                    <a:pt x="227" y="65"/>
                  </a:lnTo>
                  <a:close/>
                </a:path>
              </a:pathLst>
            </a:custGeom>
            <a:solidFill>
              <a:srgbClr val="FFFFFF">
                <a:alpha val="50000"/>
              </a:srgbClr>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28" name="Freeform: Shape 327">
              <a:extLst>
                <a:ext uri="{FF2B5EF4-FFF2-40B4-BE49-F238E27FC236}">
                  <a16:creationId xmlns:a16="http://schemas.microsoft.com/office/drawing/2014/main" id="{A82EFCF6-BA43-4678-9DD3-09808AE10EDF}"/>
                </a:ext>
              </a:extLst>
            </p:cNvPr>
            <p:cNvSpPr/>
            <p:nvPr/>
          </p:nvSpPr>
          <p:spPr>
            <a:xfrm>
              <a:off x="12102865" y="7502074"/>
              <a:ext cx="169428" cy="195589"/>
            </a:xfrm>
            <a:custGeom>
              <a:avLst/>
              <a:gdLst/>
              <a:ahLst/>
              <a:cxnLst>
                <a:cxn ang="3cd4">
                  <a:pos x="hc" y="t"/>
                </a:cxn>
                <a:cxn ang="cd2">
                  <a:pos x="l" y="vc"/>
                </a:cxn>
                <a:cxn ang="cd4">
                  <a:pos x="hc" y="b"/>
                </a:cxn>
                <a:cxn ang="0">
                  <a:pos x="r" y="vc"/>
                </a:cxn>
              </a:cxnLst>
              <a:rect l="l" t="t" r="r" b="b"/>
              <a:pathLst>
                <a:path w="137" h="158">
                  <a:moveTo>
                    <a:pt x="68" y="0"/>
                  </a:moveTo>
                  <a:lnTo>
                    <a:pt x="0" y="40"/>
                  </a:lnTo>
                  <a:lnTo>
                    <a:pt x="1" y="118"/>
                  </a:lnTo>
                  <a:lnTo>
                    <a:pt x="68" y="158"/>
                  </a:lnTo>
                  <a:lnTo>
                    <a:pt x="137" y="118"/>
                  </a:lnTo>
                  <a:lnTo>
                    <a:pt x="136" y="39"/>
                  </a:lnTo>
                  <a:close/>
                </a:path>
              </a:pathLst>
            </a:custGeom>
            <a:solidFill>
              <a:srgbClr val="FFFFFF"/>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29" name="Freeform: Shape 328">
              <a:extLst>
                <a:ext uri="{FF2B5EF4-FFF2-40B4-BE49-F238E27FC236}">
                  <a16:creationId xmlns:a16="http://schemas.microsoft.com/office/drawing/2014/main" id="{8CF91A35-2A2A-475F-9C3F-09AC137EB37B}"/>
                </a:ext>
              </a:extLst>
            </p:cNvPr>
            <p:cNvSpPr/>
            <p:nvPr/>
          </p:nvSpPr>
          <p:spPr>
            <a:xfrm>
              <a:off x="12140238" y="7545677"/>
              <a:ext cx="94680" cy="108384"/>
            </a:xfrm>
            <a:custGeom>
              <a:avLst/>
              <a:gdLst/>
              <a:ahLst/>
              <a:cxnLst>
                <a:cxn ang="3cd4">
                  <a:pos x="hc" y="t"/>
                </a:cxn>
                <a:cxn ang="cd2">
                  <a:pos x="l" y="vc"/>
                </a:cxn>
                <a:cxn ang="cd4">
                  <a:pos x="hc" y="b"/>
                </a:cxn>
                <a:cxn ang="0">
                  <a:pos x="r" y="vc"/>
                </a:cxn>
              </a:cxnLst>
              <a:rect l="l" t="t" r="r" b="b"/>
              <a:pathLst>
                <a:path w="77" h="88">
                  <a:moveTo>
                    <a:pt x="38" y="0"/>
                  </a:moveTo>
                  <a:lnTo>
                    <a:pt x="0" y="22"/>
                  </a:lnTo>
                  <a:lnTo>
                    <a:pt x="0" y="66"/>
                  </a:lnTo>
                  <a:lnTo>
                    <a:pt x="38" y="88"/>
                  </a:lnTo>
                  <a:lnTo>
                    <a:pt x="77" y="66"/>
                  </a:lnTo>
                  <a:lnTo>
                    <a:pt x="77" y="22"/>
                  </a:lnTo>
                  <a:close/>
                </a:path>
              </a:pathLst>
            </a:custGeom>
            <a:solidFill>
              <a:srgbClr val="9967F0"/>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30" name="Freeform: Shape 329">
              <a:extLst>
                <a:ext uri="{FF2B5EF4-FFF2-40B4-BE49-F238E27FC236}">
                  <a16:creationId xmlns:a16="http://schemas.microsoft.com/office/drawing/2014/main" id="{5EB3ECE2-1608-4CC6-A679-A0732BE08188}"/>
                </a:ext>
              </a:extLst>
            </p:cNvPr>
            <p:cNvSpPr/>
            <p:nvPr/>
          </p:nvSpPr>
          <p:spPr>
            <a:xfrm>
              <a:off x="11760272" y="7171939"/>
              <a:ext cx="855859" cy="427306"/>
            </a:xfrm>
            <a:custGeom>
              <a:avLst/>
              <a:gdLst/>
              <a:ahLst/>
              <a:cxnLst>
                <a:cxn ang="3cd4">
                  <a:pos x="hc" y="t"/>
                </a:cxn>
                <a:cxn ang="cd2">
                  <a:pos x="l" y="vc"/>
                </a:cxn>
                <a:cxn ang="cd4">
                  <a:pos x="hc" y="b"/>
                </a:cxn>
                <a:cxn ang="0">
                  <a:pos x="r" y="vc"/>
                </a:cxn>
              </a:cxnLst>
              <a:rect l="l" t="t" r="r" b="b"/>
              <a:pathLst>
                <a:path w="688" h="344">
                  <a:moveTo>
                    <a:pt x="343" y="0"/>
                  </a:moveTo>
                  <a:cubicBezTo>
                    <a:pt x="154" y="0"/>
                    <a:pt x="0" y="154"/>
                    <a:pt x="0" y="344"/>
                  </a:cubicBezTo>
                  <a:lnTo>
                    <a:pt x="688" y="344"/>
                  </a:lnTo>
                  <a:cubicBezTo>
                    <a:pt x="688" y="154"/>
                    <a:pt x="534" y="0"/>
                    <a:pt x="343" y="0"/>
                  </a:cubicBezTo>
                  <a:close/>
                </a:path>
              </a:pathLst>
            </a:custGeom>
            <a:solidFill>
              <a:srgbClr val="FFFFFF">
                <a:alpha val="30000"/>
              </a:srgbClr>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31" name="Freeform: Shape 330">
              <a:extLst>
                <a:ext uri="{FF2B5EF4-FFF2-40B4-BE49-F238E27FC236}">
                  <a16:creationId xmlns:a16="http://schemas.microsoft.com/office/drawing/2014/main" id="{56698F9F-CE63-46DC-AB3C-3704632B6497}"/>
                </a:ext>
              </a:extLst>
            </p:cNvPr>
            <p:cNvSpPr/>
            <p:nvPr/>
          </p:nvSpPr>
          <p:spPr>
            <a:xfrm>
              <a:off x="12076707" y="8630761"/>
              <a:ext cx="526970" cy="290269"/>
            </a:xfrm>
            <a:custGeom>
              <a:avLst/>
              <a:gdLst/>
              <a:ahLst/>
              <a:cxnLst>
                <a:cxn ang="3cd4">
                  <a:pos x="hc" y="t"/>
                </a:cxn>
                <a:cxn ang="cd2">
                  <a:pos x="l" y="vc"/>
                </a:cxn>
                <a:cxn ang="cd4">
                  <a:pos x="hc" y="b"/>
                </a:cxn>
                <a:cxn ang="0">
                  <a:pos x="r" y="vc"/>
                </a:cxn>
              </a:cxnLst>
              <a:rect l="l" t="t" r="r" b="b"/>
              <a:pathLst>
                <a:path w="424" h="234">
                  <a:moveTo>
                    <a:pt x="117" y="0"/>
                  </a:moveTo>
                  <a:lnTo>
                    <a:pt x="270" y="0"/>
                  </a:lnTo>
                  <a:lnTo>
                    <a:pt x="424" y="0"/>
                  </a:lnTo>
                  <a:lnTo>
                    <a:pt x="424" y="117"/>
                  </a:lnTo>
                  <a:lnTo>
                    <a:pt x="424" y="234"/>
                  </a:lnTo>
                  <a:lnTo>
                    <a:pt x="270" y="234"/>
                  </a:lnTo>
                  <a:lnTo>
                    <a:pt x="117" y="234"/>
                  </a:lnTo>
                  <a:cubicBezTo>
                    <a:pt x="85" y="234"/>
                    <a:pt x="56" y="221"/>
                    <a:pt x="34" y="200"/>
                  </a:cubicBezTo>
                  <a:cubicBezTo>
                    <a:pt x="13" y="179"/>
                    <a:pt x="0" y="149"/>
                    <a:pt x="0" y="117"/>
                  </a:cubicBezTo>
                  <a:cubicBezTo>
                    <a:pt x="0" y="85"/>
                    <a:pt x="13" y="56"/>
                    <a:pt x="34" y="34"/>
                  </a:cubicBezTo>
                  <a:cubicBezTo>
                    <a:pt x="56" y="13"/>
                    <a:pt x="85" y="0"/>
                    <a:pt x="117" y="0"/>
                  </a:cubicBezTo>
                  <a:close/>
                </a:path>
              </a:pathLst>
            </a:custGeom>
            <a:solidFill>
              <a:srgbClr val="E6AB0B"/>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32" name="Freeform: Shape 331">
              <a:extLst>
                <a:ext uri="{FF2B5EF4-FFF2-40B4-BE49-F238E27FC236}">
                  <a16:creationId xmlns:a16="http://schemas.microsoft.com/office/drawing/2014/main" id="{4225B148-707F-48FA-87F5-E54E6606A02A}"/>
                </a:ext>
              </a:extLst>
            </p:cNvPr>
            <p:cNvSpPr/>
            <p:nvPr/>
          </p:nvSpPr>
          <p:spPr>
            <a:xfrm>
              <a:off x="12470373" y="8630761"/>
              <a:ext cx="289024" cy="290269"/>
            </a:xfrm>
            <a:custGeom>
              <a:avLst/>
              <a:gdLst/>
              <a:ahLst/>
              <a:cxnLst>
                <a:cxn ang="3cd4">
                  <a:pos x="hc" y="t"/>
                </a:cxn>
                <a:cxn ang="cd2">
                  <a:pos x="l" y="vc"/>
                </a:cxn>
                <a:cxn ang="cd4">
                  <a:pos x="hc" y="b"/>
                </a:cxn>
                <a:cxn ang="0">
                  <a:pos x="r" y="vc"/>
                </a:cxn>
              </a:cxnLst>
              <a:rect l="l" t="t" r="r" b="b"/>
              <a:pathLst>
                <a:path w="233" h="234">
                  <a:moveTo>
                    <a:pt x="233" y="117"/>
                  </a:moveTo>
                  <a:cubicBezTo>
                    <a:pt x="233" y="182"/>
                    <a:pt x="181" y="234"/>
                    <a:pt x="117" y="234"/>
                  </a:cubicBezTo>
                  <a:cubicBezTo>
                    <a:pt x="52" y="234"/>
                    <a:pt x="0" y="182"/>
                    <a:pt x="0" y="117"/>
                  </a:cubicBezTo>
                  <a:cubicBezTo>
                    <a:pt x="0" y="53"/>
                    <a:pt x="52" y="0"/>
                    <a:pt x="117" y="0"/>
                  </a:cubicBezTo>
                  <a:cubicBezTo>
                    <a:pt x="181" y="0"/>
                    <a:pt x="233" y="53"/>
                    <a:pt x="233" y="117"/>
                  </a:cubicBezTo>
                  <a:close/>
                </a:path>
              </a:pathLst>
            </a:custGeom>
            <a:solidFill>
              <a:srgbClr val="36B37E"/>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33" name="Freeform: Shape 332">
              <a:extLst>
                <a:ext uri="{FF2B5EF4-FFF2-40B4-BE49-F238E27FC236}">
                  <a16:creationId xmlns:a16="http://schemas.microsoft.com/office/drawing/2014/main" id="{F356D047-368F-4CE2-ACE8-D09F2DC3E291}"/>
                </a:ext>
              </a:extLst>
            </p:cNvPr>
            <p:cNvSpPr/>
            <p:nvPr/>
          </p:nvSpPr>
          <p:spPr>
            <a:xfrm>
              <a:off x="12560074" y="8719212"/>
              <a:ext cx="147003" cy="113367"/>
            </a:xfrm>
            <a:custGeom>
              <a:avLst/>
              <a:gdLst/>
              <a:ahLst/>
              <a:cxnLst>
                <a:cxn ang="3cd4">
                  <a:pos x="hc" y="t"/>
                </a:cxn>
                <a:cxn ang="cd2">
                  <a:pos x="l" y="vc"/>
                </a:cxn>
                <a:cxn ang="cd4">
                  <a:pos x="hc" y="b"/>
                </a:cxn>
                <a:cxn ang="0">
                  <a:pos x="r" y="vc"/>
                </a:cxn>
              </a:cxnLst>
              <a:rect l="l" t="t" r="r" b="b"/>
              <a:pathLst>
                <a:path w="119" h="92">
                  <a:moveTo>
                    <a:pt x="34" y="92"/>
                  </a:moveTo>
                  <a:cubicBezTo>
                    <a:pt x="31" y="92"/>
                    <a:pt x="29" y="92"/>
                    <a:pt x="28" y="90"/>
                  </a:cubicBezTo>
                  <a:lnTo>
                    <a:pt x="2" y="64"/>
                  </a:lnTo>
                  <a:cubicBezTo>
                    <a:pt x="-1" y="61"/>
                    <a:pt x="-1" y="56"/>
                    <a:pt x="2" y="54"/>
                  </a:cubicBezTo>
                  <a:cubicBezTo>
                    <a:pt x="5" y="51"/>
                    <a:pt x="10" y="51"/>
                    <a:pt x="12" y="54"/>
                  </a:cubicBezTo>
                  <a:lnTo>
                    <a:pt x="34" y="75"/>
                  </a:lnTo>
                  <a:lnTo>
                    <a:pt x="106" y="1"/>
                  </a:lnTo>
                  <a:cubicBezTo>
                    <a:pt x="109" y="0"/>
                    <a:pt x="114" y="0"/>
                    <a:pt x="117" y="1"/>
                  </a:cubicBezTo>
                  <a:cubicBezTo>
                    <a:pt x="120" y="4"/>
                    <a:pt x="120" y="9"/>
                    <a:pt x="117" y="12"/>
                  </a:cubicBezTo>
                  <a:lnTo>
                    <a:pt x="39" y="90"/>
                  </a:lnTo>
                  <a:cubicBezTo>
                    <a:pt x="37" y="92"/>
                    <a:pt x="35" y="92"/>
                    <a:pt x="34" y="92"/>
                  </a:cubicBezTo>
                  <a:close/>
                </a:path>
              </a:pathLst>
            </a:custGeom>
            <a:solidFill>
              <a:schemeClr val="bg1"/>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grpSp>
      <p:grpSp>
        <p:nvGrpSpPr>
          <p:cNvPr id="405" name="Group 404">
            <a:extLst>
              <a:ext uri="{FF2B5EF4-FFF2-40B4-BE49-F238E27FC236}">
                <a16:creationId xmlns:a16="http://schemas.microsoft.com/office/drawing/2014/main" id="{5E9282E0-9ADE-4999-B2F6-29B5C68F6927}"/>
              </a:ext>
            </a:extLst>
          </p:cNvPr>
          <p:cNvGrpSpPr/>
          <p:nvPr/>
        </p:nvGrpSpPr>
        <p:grpSpPr>
          <a:xfrm>
            <a:off x="5535395" y="1907887"/>
            <a:ext cx="1121211" cy="965488"/>
            <a:chOff x="11067615" y="3815774"/>
            <a:chExt cx="2242422" cy="1930976"/>
          </a:xfrm>
        </p:grpSpPr>
        <p:grpSp>
          <p:nvGrpSpPr>
            <p:cNvPr id="403" name="Group 402">
              <a:extLst>
                <a:ext uri="{FF2B5EF4-FFF2-40B4-BE49-F238E27FC236}">
                  <a16:creationId xmlns:a16="http://schemas.microsoft.com/office/drawing/2014/main" id="{8937CBBC-0221-4A59-96BE-A9D8BF44F07A}"/>
                </a:ext>
              </a:extLst>
            </p:cNvPr>
            <p:cNvGrpSpPr/>
            <p:nvPr/>
          </p:nvGrpSpPr>
          <p:grpSpPr>
            <a:xfrm>
              <a:off x="11067615" y="4716485"/>
              <a:ext cx="2242422" cy="672727"/>
              <a:chOff x="11067615" y="4716485"/>
              <a:chExt cx="2242422" cy="672727"/>
            </a:xfrm>
          </p:grpSpPr>
          <p:sp>
            <p:nvSpPr>
              <p:cNvPr id="334" name="Freeform: Shape 333">
                <a:extLst>
                  <a:ext uri="{FF2B5EF4-FFF2-40B4-BE49-F238E27FC236}">
                    <a16:creationId xmlns:a16="http://schemas.microsoft.com/office/drawing/2014/main" id="{DF66C49A-535F-49DA-BE19-2FEF114B1AAE}"/>
                  </a:ext>
                </a:extLst>
              </p:cNvPr>
              <p:cNvSpPr/>
              <p:nvPr/>
            </p:nvSpPr>
            <p:spPr>
              <a:xfrm>
                <a:off x="11279400" y="5212310"/>
                <a:ext cx="624142" cy="176902"/>
              </a:xfrm>
              <a:custGeom>
                <a:avLst/>
                <a:gdLst/>
                <a:ahLst/>
                <a:cxnLst>
                  <a:cxn ang="3cd4">
                    <a:pos x="hc" y="t"/>
                  </a:cxn>
                  <a:cxn ang="cd2">
                    <a:pos x="l" y="vc"/>
                  </a:cxn>
                  <a:cxn ang="cd4">
                    <a:pos x="hc" y="b"/>
                  </a:cxn>
                  <a:cxn ang="0">
                    <a:pos x="r" y="vc"/>
                  </a:cxn>
                </a:cxnLst>
                <a:rect l="l" t="t" r="r" b="b"/>
                <a:pathLst>
                  <a:path w="502" h="143">
                    <a:moveTo>
                      <a:pt x="502" y="73"/>
                    </a:moveTo>
                    <a:cubicBezTo>
                      <a:pt x="502" y="111"/>
                      <a:pt x="390" y="143"/>
                      <a:pt x="252" y="143"/>
                    </a:cubicBezTo>
                    <a:cubicBezTo>
                      <a:pt x="113" y="143"/>
                      <a:pt x="0" y="111"/>
                      <a:pt x="0" y="73"/>
                    </a:cubicBezTo>
                    <a:lnTo>
                      <a:pt x="0" y="0"/>
                    </a:lnTo>
                    <a:lnTo>
                      <a:pt x="502" y="2"/>
                    </a:lnTo>
                    <a:close/>
                  </a:path>
                </a:pathLst>
              </a:custGeom>
              <a:solidFill>
                <a:srgbClr val="E6AB0B"/>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35" name="Freeform: Shape 334">
                <a:extLst>
                  <a:ext uri="{FF2B5EF4-FFF2-40B4-BE49-F238E27FC236}">
                    <a16:creationId xmlns:a16="http://schemas.microsoft.com/office/drawing/2014/main" id="{6CDFAA3A-82A4-42C7-930D-CDD7A49783DB}"/>
                  </a:ext>
                </a:extLst>
              </p:cNvPr>
              <p:cNvSpPr/>
              <p:nvPr/>
            </p:nvSpPr>
            <p:spPr>
              <a:xfrm>
                <a:off x="11279400" y="5123859"/>
                <a:ext cx="624142" cy="174411"/>
              </a:xfrm>
              <a:custGeom>
                <a:avLst/>
                <a:gdLst/>
                <a:ahLst/>
                <a:cxnLst>
                  <a:cxn ang="3cd4">
                    <a:pos x="hc" y="t"/>
                  </a:cxn>
                  <a:cxn ang="cd2">
                    <a:pos x="l" y="vc"/>
                  </a:cxn>
                  <a:cxn ang="cd4">
                    <a:pos x="hc" y="b"/>
                  </a:cxn>
                  <a:cxn ang="0">
                    <a:pos x="r" y="vc"/>
                  </a:cxn>
                </a:cxnLst>
                <a:rect l="l" t="t" r="r" b="b"/>
                <a:pathLst>
                  <a:path w="502" h="141">
                    <a:moveTo>
                      <a:pt x="502" y="71"/>
                    </a:moveTo>
                    <a:cubicBezTo>
                      <a:pt x="502" y="110"/>
                      <a:pt x="390" y="141"/>
                      <a:pt x="252" y="141"/>
                    </a:cubicBezTo>
                    <a:cubicBezTo>
                      <a:pt x="113" y="141"/>
                      <a:pt x="0" y="110"/>
                      <a:pt x="0" y="71"/>
                    </a:cubicBezTo>
                    <a:cubicBezTo>
                      <a:pt x="0" y="32"/>
                      <a:pt x="113" y="0"/>
                      <a:pt x="252" y="0"/>
                    </a:cubicBezTo>
                    <a:cubicBezTo>
                      <a:pt x="390" y="0"/>
                      <a:pt x="502" y="32"/>
                      <a:pt x="502" y="71"/>
                    </a:cubicBezTo>
                    <a:close/>
                  </a:path>
                </a:pathLst>
              </a:custGeom>
              <a:solidFill>
                <a:srgbClr val="FFBF00"/>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36" name="Freeform: Shape 335">
                <a:extLst>
                  <a:ext uri="{FF2B5EF4-FFF2-40B4-BE49-F238E27FC236}">
                    <a16:creationId xmlns:a16="http://schemas.microsoft.com/office/drawing/2014/main" id="{4F75F433-0F2E-4308-93C4-6D23AB23C6D1}"/>
                  </a:ext>
                </a:extLst>
              </p:cNvPr>
              <p:cNvSpPr/>
              <p:nvPr/>
            </p:nvSpPr>
            <p:spPr>
              <a:xfrm>
                <a:off x="11162296" y="4994296"/>
                <a:ext cx="625387" cy="176902"/>
              </a:xfrm>
              <a:custGeom>
                <a:avLst/>
                <a:gdLst/>
                <a:ahLst/>
                <a:cxnLst>
                  <a:cxn ang="3cd4">
                    <a:pos x="hc" y="t"/>
                  </a:cxn>
                  <a:cxn ang="cd2">
                    <a:pos x="l" y="vc"/>
                  </a:cxn>
                  <a:cxn ang="cd4">
                    <a:pos x="hc" y="b"/>
                  </a:cxn>
                  <a:cxn ang="0">
                    <a:pos x="r" y="vc"/>
                  </a:cxn>
                </a:cxnLst>
                <a:rect l="l" t="t" r="r" b="b"/>
                <a:pathLst>
                  <a:path w="503" h="143">
                    <a:moveTo>
                      <a:pt x="503" y="72"/>
                    </a:moveTo>
                    <a:cubicBezTo>
                      <a:pt x="503" y="111"/>
                      <a:pt x="390" y="143"/>
                      <a:pt x="251" y="143"/>
                    </a:cubicBezTo>
                    <a:cubicBezTo>
                      <a:pt x="113" y="143"/>
                      <a:pt x="0" y="111"/>
                      <a:pt x="0" y="72"/>
                    </a:cubicBezTo>
                    <a:lnTo>
                      <a:pt x="0" y="0"/>
                    </a:lnTo>
                    <a:lnTo>
                      <a:pt x="503" y="2"/>
                    </a:lnTo>
                    <a:close/>
                  </a:path>
                </a:pathLst>
              </a:custGeom>
              <a:solidFill>
                <a:srgbClr val="E6AB0B"/>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37" name="Freeform: Shape 336">
                <a:extLst>
                  <a:ext uri="{FF2B5EF4-FFF2-40B4-BE49-F238E27FC236}">
                    <a16:creationId xmlns:a16="http://schemas.microsoft.com/office/drawing/2014/main" id="{0CCF1227-A9DB-491A-8763-564330324E2B}"/>
                  </a:ext>
                </a:extLst>
              </p:cNvPr>
              <p:cNvSpPr/>
              <p:nvPr/>
            </p:nvSpPr>
            <p:spPr>
              <a:xfrm>
                <a:off x="11162296" y="4907091"/>
                <a:ext cx="625387" cy="173165"/>
              </a:xfrm>
              <a:custGeom>
                <a:avLst/>
                <a:gdLst/>
                <a:ahLst/>
                <a:cxnLst>
                  <a:cxn ang="3cd4">
                    <a:pos x="hc" y="t"/>
                  </a:cxn>
                  <a:cxn ang="cd2">
                    <a:pos x="l" y="vc"/>
                  </a:cxn>
                  <a:cxn ang="cd4">
                    <a:pos x="hc" y="b"/>
                  </a:cxn>
                  <a:cxn ang="0">
                    <a:pos x="r" y="vc"/>
                  </a:cxn>
                </a:cxnLst>
                <a:rect l="l" t="t" r="r" b="b"/>
                <a:pathLst>
                  <a:path w="503" h="140">
                    <a:moveTo>
                      <a:pt x="503" y="70"/>
                    </a:moveTo>
                    <a:cubicBezTo>
                      <a:pt x="503" y="109"/>
                      <a:pt x="390" y="140"/>
                      <a:pt x="251" y="140"/>
                    </a:cubicBezTo>
                    <a:cubicBezTo>
                      <a:pt x="113" y="140"/>
                      <a:pt x="0" y="109"/>
                      <a:pt x="0" y="70"/>
                    </a:cubicBezTo>
                    <a:cubicBezTo>
                      <a:pt x="0" y="31"/>
                      <a:pt x="113" y="0"/>
                      <a:pt x="251" y="0"/>
                    </a:cubicBezTo>
                    <a:cubicBezTo>
                      <a:pt x="390" y="0"/>
                      <a:pt x="503" y="31"/>
                      <a:pt x="503" y="70"/>
                    </a:cubicBezTo>
                    <a:close/>
                  </a:path>
                </a:pathLst>
              </a:custGeom>
              <a:solidFill>
                <a:srgbClr val="FFBF00"/>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38" name="Freeform: Shape 337">
                <a:extLst>
                  <a:ext uri="{FF2B5EF4-FFF2-40B4-BE49-F238E27FC236}">
                    <a16:creationId xmlns:a16="http://schemas.microsoft.com/office/drawing/2014/main" id="{48D3F165-B35B-422F-8B0F-33934D44F4F9}"/>
                  </a:ext>
                </a:extLst>
              </p:cNvPr>
              <p:cNvSpPr/>
              <p:nvPr/>
            </p:nvSpPr>
            <p:spPr>
              <a:xfrm>
                <a:off x="11067615" y="4803690"/>
                <a:ext cx="624142" cy="176902"/>
              </a:xfrm>
              <a:custGeom>
                <a:avLst/>
                <a:gdLst/>
                <a:ahLst/>
                <a:cxnLst>
                  <a:cxn ang="3cd4">
                    <a:pos x="hc" y="t"/>
                  </a:cxn>
                  <a:cxn ang="cd2">
                    <a:pos x="l" y="vc"/>
                  </a:cxn>
                  <a:cxn ang="cd4">
                    <a:pos x="hc" y="b"/>
                  </a:cxn>
                  <a:cxn ang="0">
                    <a:pos x="r" y="vc"/>
                  </a:cxn>
                </a:cxnLst>
                <a:rect l="l" t="t" r="r" b="b"/>
                <a:pathLst>
                  <a:path w="502" h="143">
                    <a:moveTo>
                      <a:pt x="502" y="72"/>
                    </a:moveTo>
                    <a:cubicBezTo>
                      <a:pt x="502" y="111"/>
                      <a:pt x="390" y="143"/>
                      <a:pt x="252" y="143"/>
                    </a:cubicBezTo>
                    <a:cubicBezTo>
                      <a:pt x="113" y="143"/>
                      <a:pt x="0" y="111"/>
                      <a:pt x="0" y="72"/>
                    </a:cubicBezTo>
                    <a:lnTo>
                      <a:pt x="0" y="0"/>
                    </a:lnTo>
                    <a:lnTo>
                      <a:pt x="502" y="2"/>
                    </a:lnTo>
                    <a:close/>
                  </a:path>
                </a:pathLst>
              </a:custGeom>
              <a:solidFill>
                <a:srgbClr val="E6AB0B"/>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39" name="Freeform: Shape 338">
                <a:extLst>
                  <a:ext uri="{FF2B5EF4-FFF2-40B4-BE49-F238E27FC236}">
                    <a16:creationId xmlns:a16="http://schemas.microsoft.com/office/drawing/2014/main" id="{6BFB09F5-280C-4A32-8A12-4371759D2EBD}"/>
                  </a:ext>
                </a:extLst>
              </p:cNvPr>
              <p:cNvSpPr/>
              <p:nvPr/>
            </p:nvSpPr>
            <p:spPr>
              <a:xfrm>
                <a:off x="11067615" y="4716485"/>
                <a:ext cx="624142" cy="173165"/>
              </a:xfrm>
              <a:custGeom>
                <a:avLst/>
                <a:gdLst/>
                <a:ahLst/>
                <a:cxnLst>
                  <a:cxn ang="3cd4">
                    <a:pos x="hc" y="t"/>
                  </a:cxn>
                  <a:cxn ang="cd2">
                    <a:pos x="l" y="vc"/>
                  </a:cxn>
                  <a:cxn ang="cd4">
                    <a:pos x="hc" y="b"/>
                  </a:cxn>
                  <a:cxn ang="0">
                    <a:pos x="r" y="vc"/>
                  </a:cxn>
                </a:cxnLst>
                <a:rect l="l" t="t" r="r" b="b"/>
                <a:pathLst>
                  <a:path w="502" h="140">
                    <a:moveTo>
                      <a:pt x="502" y="70"/>
                    </a:moveTo>
                    <a:cubicBezTo>
                      <a:pt x="502" y="109"/>
                      <a:pt x="390" y="140"/>
                      <a:pt x="252" y="140"/>
                    </a:cubicBezTo>
                    <a:cubicBezTo>
                      <a:pt x="113" y="140"/>
                      <a:pt x="0" y="109"/>
                      <a:pt x="0" y="70"/>
                    </a:cubicBezTo>
                    <a:cubicBezTo>
                      <a:pt x="0" y="31"/>
                      <a:pt x="113" y="0"/>
                      <a:pt x="252" y="0"/>
                    </a:cubicBezTo>
                    <a:cubicBezTo>
                      <a:pt x="390" y="0"/>
                      <a:pt x="502" y="31"/>
                      <a:pt x="502" y="70"/>
                    </a:cubicBezTo>
                    <a:close/>
                  </a:path>
                </a:pathLst>
              </a:custGeom>
              <a:solidFill>
                <a:srgbClr val="FFBF00"/>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40" name="Freeform: Shape 339">
                <a:extLst>
                  <a:ext uri="{FF2B5EF4-FFF2-40B4-BE49-F238E27FC236}">
                    <a16:creationId xmlns:a16="http://schemas.microsoft.com/office/drawing/2014/main" id="{FDDB96A0-8F13-47DF-AB50-0426BB0B2245}"/>
                  </a:ext>
                </a:extLst>
              </p:cNvPr>
              <p:cNvSpPr/>
              <p:nvPr/>
            </p:nvSpPr>
            <p:spPr>
              <a:xfrm>
                <a:off x="12474111" y="5212310"/>
                <a:ext cx="624142" cy="176902"/>
              </a:xfrm>
              <a:custGeom>
                <a:avLst/>
                <a:gdLst/>
                <a:ahLst/>
                <a:cxnLst>
                  <a:cxn ang="3cd4">
                    <a:pos x="hc" y="t"/>
                  </a:cxn>
                  <a:cxn ang="cd2">
                    <a:pos x="l" y="vc"/>
                  </a:cxn>
                  <a:cxn ang="cd4">
                    <a:pos x="hc" y="b"/>
                  </a:cxn>
                  <a:cxn ang="0">
                    <a:pos x="r" y="vc"/>
                  </a:cxn>
                </a:cxnLst>
                <a:rect l="l" t="t" r="r" b="b"/>
                <a:pathLst>
                  <a:path w="502" h="143">
                    <a:moveTo>
                      <a:pt x="0" y="73"/>
                    </a:moveTo>
                    <a:cubicBezTo>
                      <a:pt x="0" y="111"/>
                      <a:pt x="112" y="143"/>
                      <a:pt x="251" y="143"/>
                    </a:cubicBezTo>
                    <a:cubicBezTo>
                      <a:pt x="390" y="143"/>
                      <a:pt x="502" y="111"/>
                      <a:pt x="502" y="73"/>
                    </a:cubicBezTo>
                    <a:lnTo>
                      <a:pt x="502" y="0"/>
                    </a:lnTo>
                    <a:lnTo>
                      <a:pt x="0" y="2"/>
                    </a:lnTo>
                    <a:close/>
                  </a:path>
                </a:pathLst>
              </a:custGeom>
              <a:solidFill>
                <a:srgbClr val="E6AB0B"/>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41" name="Freeform: Shape 340">
                <a:extLst>
                  <a:ext uri="{FF2B5EF4-FFF2-40B4-BE49-F238E27FC236}">
                    <a16:creationId xmlns:a16="http://schemas.microsoft.com/office/drawing/2014/main" id="{FBF5AD64-6CE8-4692-81B5-5D481C383ED2}"/>
                  </a:ext>
                </a:extLst>
              </p:cNvPr>
              <p:cNvSpPr/>
              <p:nvPr/>
            </p:nvSpPr>
            <p:spPr>
              <a:xfrm>
                <a:off x="12474111" y="5123859"/>
                <a:ext cx="624142" cy="174411"/>
              </a:xfrm>
              <a:custGeom>
                <a:avLst/>
                <a:gdLst/>
                <a:ahLst/>
                <a:cxnLst>
                  <a:cxn ang="3cd4">
                    <a:pos x="hc" y="t"/>
                  </a:cxn>
                  <a:cxn ang="cd2">
                    <a:pos x="l" y="vc"/>
                  </a:cxn>
                  <a:cxn ang="cd4">
                    <a:pos x="hc" y="b"/>
                  </a:cxn>
                  <a:cxn ang="0">
                    <a:pos x="r" y="vc"/>
                  </a:cxn>
                </a:cxnLst>
                <a:rect l="l" t="t" r="r" b="b"/>
                <a:pathLst>
                  <a:path w="502" h="141">
                    <a:moveTo>
                      <a:pt x="0" y="71"/>
                    </a:moveTo>
                    <a:cubicBezTo>
                      <a:pt x="0" y="110"/>
                      <a:pt x="112" y="141"/>
                      <a:pt x="251" y="141"/>
                    </a:cubicBezTo>
                    <a:cubicBezTo>
                      <a:pt x="390" y="141"/>
                      <a:pt x="502" y="110"/>
                      <a:pt x="502" y="71"/>
                    </a:cubicBezTo>
                    <a:cubicBezTo>
                      <a:pt x="502" y="32"/>
                      <a:pt x="390" y="0"/>
                      <a:pt x="251" y="0"/>
                    </a:cubicBezTo>
                    <a:cubicBezTo>
                      <a:pt x="112" y="0"/>
                      <a:pt x="0" y="32"/>
                      <a:pt x="0" y="71"/>
                    </a:cubicBezTo>
                    <a:close/>
                  </a:path>
                </a:pathLst>
              </a:custGeom>
              <a:solidFill>
                <a:srgbClr val="FFBF00"/>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42" name="Freeform: Shape 341">
                <a:extLst>
                  <a:ext uri="{FF2B5EF4-FFF2-40B4-BE49-F238E27FC236}">
                    <a16:creationId xmlns:a16="http://schemas.microsoft.com/office/drawing/2014/main" id="{71BA6BD2-737F-4879-B261-DBFCBE6926F6}"/>
                  </a:ext>
                </a:extLst>
              </p:cNvPr>
              <p:cNvSpPr/>
              <p:nvPr/>
            </p:nvSpPr>
            <p:spPr>
              <a:xfrm>
                <a:off x="12589969" y="4994296"/>
                <a:ext cx="625387" cy="176902"/>
              </a:xfrm>
              <a:custGeom>
                <a:avLst/>
                <a:gdLst/>
                <a:ahLst/>
                <a:cxnLst>
                  <a:cxn ang="3cd4">
                    <a:pos x="hc" y="t"/>
                  </a:cxn>
                  <a:cxn ang="cd2">
                    <a:pos x="l" y="vc"/>
                  </a:cxn>
                  <a:cxn ang="cd4">
                    <a:pos x="hc" y="b"/>
                  </a:cxn>
                  <a:cxn ang="0">
                    <a:pos x="r" y="vc"/>
                  </a:cxn>
                </a:cxnLst>
                <a:rect l="l" t="t" r="r" b="b"/>
                <a:pathLst>
                  <a:path w="503" h="143">
                    <a:moveTo>
                      <a:pt x="0" y="72"/>
                    </a:moveTo>
                    <a:cubicBezTo>
                      <a:pt x="0" y="111"/>
                      <a:pt x="113" y="143"/>
                      <a:pt x="252" y="143"/>
                    </a:cubicBezTo>
                    <a:cubicBezTo>
                      <a:pt x="391" y="143"/>
                      <a:pt x="503" y="111"/>
                      <a:pt x="503" y="72"/>
                    </a:cubicBezTo>
                    <a:lnTo>
                      <a:pt x="503" y="0"/>
                    </a:lnTo>
                    <a:lnTo>
                      <a:pt x="0" y="2"/>
                    </a:lnTo>
                    <a:close/>
                  </a:path>
                </a:pathLst>
              </a:custGeom>
              <a:solidFill>
                <a:srgbClr val="E6AB0B"/>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43" name="Freeform: Shape 342">
                <a:extLst>
                  <a:ext uri="{FF2B5EF4-FFF2-40B4-BE49-F238E27FC236}">
                    <a16:creationId xmlns:a16="http://schemas.microsoft.com/office/drawing/2014/main" id="{C10B0160-4016-4ECA-8B76-0EB64A4A8A80}"/>
                  </a:ext>
                </a:extLst>
              </p:cNvPr>
              <p:cNvSpPr/>
              <p:nvPr/>
            </p:nvSpPr>
            <p:spPr>
              <a:xfrm>
                <a:off x="12589969" y="4907091"/>
                <a:ext cx="625387" cy="173165"/>
              </a:xfrm>
              <a:custGeom>
                <a:avLst/>
                <a:gdLst/>
                <a:ahLst/>
                <a:cxnLst>
                  <a:cxn ang="3cd4">
                    <a:pos x="hc" y="t"/>
                  </a:cxn>
                  <a:cxn ang="cd2">
                    <a:pos x="l" y="vc"/>
                  </a:cxn>
                  <a:cxn ang="cd4">
                    <a:pos x="hc" y="b"/>
                  </a:cxn>
                  <a:cxn ang="0">
                    <a:pos x="r" y="vc"/>
                  </a:cxn>
                </a:cxnLst>
                <a:rect l="l" t="t" r="r" b="b"/>
                <a:pathLst>
                  <a:path w="503" h="140">
                    <a:moveTo>
                      <a:pt x="0" y="70"/>
                    </a:moveTo>
                    <a:cubicBezTo>
                      <a:pt x="0" y="109"/>
                      <a:pt x="113" y="140"/>
                      <a:pt x="252" y="140"/>
                    </a:cubicBezTo>
                    <a:cubicBezTo>
                      <a:pt x="391" y="140"/>
                      <a:pt x="503" y="109"/>
                      <a:pt x="503" y="70"/>
                    </a:cubicBezTo>
                    <a:cubicBezTo>
                      <a:pt x="503" y="31"/>
                      <a:pt x="391" y="0"/>
                      <a:pt x="252" y="0"/>
                    </a:cubicBezTo>
                    <a:cubicBezTo>
                      <a:pt x="113" y="0"/>
                      <a:pt x="0" y="31"/>
                      <a:pt x="0" y="70"/>
                    </a:cubicBezTo>
                    <a:close/>
                  </a:path>
                </a:pathLst>
              </a:custGeom>
              <a:solidFill>
                <a:srgbClr val="FFBF00"/>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44" name="Freeform: Shape 343">
                <a:extLst>
                  <a:ext uri="{FF2B5EF4-FFF2-40B4-BE49-F238E27FC236}">
                    <a16:creationId xmlns:a16="http://schemas.microsoft.com/office/drawing/2014/main" id="{37983FD5-009C-49F7-A840-8800016B7343}"/>
                  </a:ext>
                </a:extLst>
              </p:cNvPr>
              <p:cNvSpPr/>
              <p:nvPr/>
            </p:nvSpPr>
            <p:spPr>
              <a:xfrm>
                <a:off x="12685895" y="4803690"/>
                <a:ext cx="624142" cy="176902"/>
              </a:xfrm>
              <a:custGeom>
                <a:avLst/>
                <a:gdLst/>
                <a:ahLst/>
                <a:cxnLst>
                  <a:cxn ang="3cd4">
                    <a:pos x="hc" y="t"/>
                  </a:cxn>
                  <a:cxn ang="cd2">
                    <a:pos x="l" y="vc"/>
                  </a:cxn>
                  <a:cxn ang="cd4">
                    <a:pos x="hc" y="b"/>
                  </a:cxn>
                  <a:cxn ang="0">
                    <a:pos x="r" y="vc"/>
                  </a:cxn>
                </a:cxnLst>
                <a:rect l="l" t="t" r="r" b="b"/>
                <a:pathLst>
                  <a:path w="502" h="143">
                    <a:moveTo>
                      <a:pt x="0" y="72"/>
                    </a:moveTo>
                    <a:cubicBezTo>
                      <a:pt x="0" y="111"/>
                      <a:pt x="112" y="143"/>
                      <a:pt x="251" y="143"/>
                    </a:cubicBezTo>
                    <a:cubicBezTo>
                      <a:pt x="389" y="143"/>
                      <a:pt x="502" y="111"/>
                      <a:pt x="502" y="72"/>
                    </a:cubicBezTo>
                    <a:lnTo>
                      <a:pt x="502" y="0"/>
                    </a:lnTo>
                    <a:lnTo>
                      <a:pt x="0" y="2"/>
                    </a:lnTo>
                    <a:close/>
                  </a:path>
                </a:pathLst>
              </a:custGeom>
              <a:solidFill>
                <a:srgbClr val="E6AB0B"/>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45" name="Freeform: Shape 344">
                <a:extLst>
                  <a:ext uri="{FF2B5EF4-FFF2-40B4-BE49-F238E27FC236}">
                    <a16:creationId xmlns:a16="http://schemas.microsoft.com/office/drawing/2014/main" id="{8F89F190-D105-4AFB-8E51-2BB1F344A37B}"/>
                  </a:ext>
                </a:extLst>
              </p:cNvPr>
              <p:cNvSpPr/>
              <p:nvPr/>
            </p:nvSpPr>
            <p:spPr>
              <a:xfrm>
                <a:off x="12685895" y="4716485"/>
                <a:ext cx="624142" cy="173165"/>
              </a:xfrm>
              <a:custGeom>
                <a:avLst/>
                <a:gdLst/>
                <a:ahLst/>
                <a:cxnLst>
                  <a:cxn ang="3cd4">
                    <a:pos x="hc" y="t"/>
                  </a:cxn>
                  <a:cxn ang="cd2">
                    <a:pos x="l" y="vc"/>
                  </a:cxn>
                  <a:cxn ang="cd4">
                    <a:pos x="hc" y="b"/>
                  </a:cxn>
                  <a:cxn ang="0">
                    <a:pos x="r" y="vc"/>
                  </a:cxn>
                </a:cxnLst>
                <a:rect l="l" t="t" r="r" b="b"/>
                <a:pathLst>
                  <a:path w="502" h="140">
                    <a:moveTo>
                      <a:pt x="0" y="70"/>
                    </a:moveTo>
                    <a:cubicBezTo>
                      <a:pt x="0" y="109"/>
                      <a:pt x="112" y="140"/>
                      <a:pt x="251" y="140"/>
                    </a:cubicBezTo>
                    <a:cubicBezTo>
                      <a:pt x="389" y="140"/>
                      <a:pt x="502" y="109"/>
                      <a:pt x="502" y="70"/>
                    </a:cubicBezTo>
                    <a:cubicBezTo>
                      <a:pt x="502" y="31"/>
                      <a:pt x="389" y="0"/>
                      <a:pt x="251" y="0"/>
                    </a:cubicBezTo>
                    <a:cubicBezTo>
                      <a:pt x="112" y="0"/>
                      <a:pt x="0" y="31"/>
                      <a:pt x="0" y="70"/>
                    </a:cubicBezTo>
                    <a:close/>
                  </a:path>
                </a:pathLst>
              </a:custGeom>
              <a:solidFill>
                <a:srgbClr val="FFBF00"/>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grpSp>
        <p:grpSp>
          <p:nvGrpSpPr>
            <p:cNvPr id="402" name="Group 401">
              <a:extLst>
                <a:ext uri="{FF2B5EF4-FFF2-40B4-BE49-F238E27FC236}">
                  <a16:creationId xmlns:a16="http://schemas.microsoft.com/office/drawing/2014/main" id="{48A67038-0CB4-40CD-AB21-92546C589FA4}"/>
                </a:ext>
              </a:extLst>
            </p:cNvPr>
            <p:cNvGrpSpPr/>
            <p:nvPr/>
          </p:nvGrpSpPr>
          <p:grpSpPr>
            <a:xfrm>
              <a:off x="11487447" y="3815774"/>
              <a:ext cx="1390303" cy="1930976"/>
              <a:chOff x="11487447" y="3815774"/>
              <a:chExt cx="1390303" cy="1930976"/>
            </a:xfrm>
          </p:grpSpPr>
          <p:sp>
            <p:nvSpPr>
              <p:cNvPr id="346" name="Freeform: Shape 345">
                <a:extLst>
                  <a:ext uri="{FF2B5EF4-FFF2-40B4-BE49-F238E27FC236}">
                    <a16:creationId xmlns:a16="http://schemas.microsoft.com/office/drawing/2014/main" id="{B8AC9D25-0FAF-4640-9CBA-3AD90E374A0C}"/>
                  </a:ext>
                </a:extLst>
              </p:cNvPr>
              <p:cNvSpPr/>
              <p:nvPr/>
            </p:nvSpPr>
            <p:spPr>
              <a:xfrm>
                <a:off x="11487447" y="3815774"/>
                <a:ext cx="1390303" cy="1930976"/>
              </a:xfrm>
              <a:custGeom>
                <a:avLst/>
                <a:gdLst/>
                <a:ahLst/>
                <a:cxnLst>
                  <a:cxn ang="3cd4">
                    <a:pos x="hc" y="t"/>
                  </a:cxn>
                  <a:cxn ang="cd2">
                    <a:pos x="l" y="vc"/>
                  </a:cxn>
                  <a:cxn ang="cd4">
                    <a:pos x="hc" y="b"/>
                  </a:cxn>
                  <a:cxn ang="0">
                    <a:pos x="r" y="vc"/>
                  </a:cxn>
                </a:cxnLst>
                <a:rect l="l" t="t" r="r" b="b"/>
                <a:pathLst>
                  <a:path w="1117" h="1551">
                    <a:moveTo>
                      <a:pt x="1117" y="268"/>
                    </a:moveTo>
                    <a:cubicBezTo>
                      <a:pt x="935" y="245"/>
                      <a:pt x="765" y="172"/>
                      <a:pt x="629" y="59"/>
                    </a:cubicBezTo>
                    <a:lnTo>
                      <a:pt x="559" y="0"/>
                    </a:lnTo>
                    <a:lnTo>
                      <a:pt x="488" y="59"/>
                    </a:lnTo>
                    <a:cubicBezTo>
                      <a:pt x="352" y="172"/>
                      <a:pt x="181" y="245"/>
                      <a:pt x="0" y="268"/>
                    </a:cubicBezTo>
                    <a:lnTo>
                      <a:pt x="64" y="489"/>
                    </a:lnTo>
                    <a:cubicBezTo>
                      <a:pt x="80" y="540"/>
                      <a:pt x="84" y="593"/>
                      <a:pt x="77" y="646"/>
                    </a:cubicBezTo>
                    <a:lnTo>
                      <a:pt x="31" y="997"/>
                    </a:lnTo>
                    <a:cubicBezTo>
                      <a:pt x="12" y="1149"/>
                      <a:pt x="92" y="1298"/>
                      <a:pt x="236" y="1377"/>
                    </a:cubicBezTo>
                    <a:lnTo>
                      <a:pt x="559" y="1551"/>
                    </a:lnTo>
                    <a:lnTo>
                      <a:pt x="880" y="1377"/>
                    </a:lnTo>
                    <a:cubicBezTo>
                      <a:pt x="1025" y="1298"/>
                      <a:pt x="1105" y="1149"/>
                      <a:pt x="1085" y="997"/>
                    </a:cubicBezTo>
                    <a:lnTo>
                      <a:pt x="1039" y="646"/>
                    </a:lnTo>
                    <a:cubicBezTo>
                      <a:pt x="1033" y="593"/>
                      <a:pt x="1037" y="540"/>
                      <a:pt x="1052" y="489"/>
                    </a:cubicBezTo>
                    <a:close/>
                  </a:path>
                </a:pathLst>
              </a:custGeom>
              <a:solidFill>
                <a:schemeClr val="accent2"/>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47" name="Freeform: Shape 346">
                <a:extLst>
                  <a:ext uri="{FF2B5EF4-FFF2-40B4-BE49-F238E27FC236}">
                    <a16:creationId xmlns:a16="http://schemas.microsoft.com/office/drawing/2014/main" id="{4B1766D7-660A-4400-822A-D035417A26FC}"/>
                  </a:ext>
                </a:extLst>
              </p:cNvPr>
              <p:cNvSpPr/>
              <p:nvPr/>
            </p:nvSpPr>
            <p:spPr>
              <a:xfrm>
                <a:off x="11569666" y="3907966"/>
                <a:ext cx="1225859" cy="1749087"/>
              </a:xfrm>
              <a:custGeom>
                <a:avLst/>
                <a:gdLst/>
                <a:ahLst/>
                <a:cxnLst>
                  <a:cxn ang="3cd4">
                    <a:pos x="hc" y="t"/>
                  </a:cxn>
                  <a:cxn ang="cd2">
                    <a:pos x="l" y="vc"/>
                  </a:cxn>
                  <a:cxn ang="cd4">
                    <a:pos x="hc" y="b"/>
                  </a:cxn>
                  <a:cxn ang="0">
                    <a:pos x="r" y="vc"/>
                  </a:cxn>
                </a:cxnLst>
                <a:rect l="l" t="t" r="r" b="b"/>
                <a:pathLst>
                  <a:path w="985" h="1405">
                    <a:moveTo>
                      <a:pt x="985" y="241"/>
                    </a:moveTo>
                    <a:cubicBezTo>
                      <a:pt x="824" y="221"/>
                      <a:pt x="674" y="155"/>
                      <a:pt x="554" y="52"/>
                    </a:cubicBezTo>
                    <a:lnTo>
                      <a:pt x="492" y="0"/>
                    </a:lnTo>
                    <a:lnTo>
                      <a:pt x="430" y="52"/>
                    </a:lnTo>
                    <a:cubicBezTo>
                      <a:pt x="310" y="155"/>
                      <a:pt x="160" y="221"/>
                      <a:pt x="0" y="241"/>
                    </a:cubicBezTo>
                    <a:lnTo>
                      <a:pt x="58" y="442"/>
                    </a:lnTo>
                    <a:cubicBezTo>
                      <a:pt x="71" y="488"/>
                      <a:pt x="74" y="536"/>
                      <a:pt x="69" y="584"/>
                    </a:cubicBezTo>
                    <a:lnTo>
                      <a:pt x="28" y="902"/>
                    </a:lnTo>
                    <a:cubicBezTo>
                      <a:pt x="11" y="1040"/>
                      <a:pt x="82" y="1175"/>
                      <a:pt x="209" y="1246"/>
                    </a:cubicBezTo>
                    <a:lnTo>
                      <a:pt x="492" y="1405"/>
                    </a:lnTo>
                    <a:lnTo>
                      <a:pt x="776" y="1246"/>
                    </a:lnTo>
                    <a:cubicBezTo>
                      <a:pt x="903" y="1175"/>
                      <a:pt x="973" y="1040"/>
                      <a:pt x="956" y="902"/>
                    </a:cubicBezTo>
                    <a:lnTo>
                      <a:pt x="916" y="584"/>
                    </a:lnTo>
                    <a:cubicBezTo>
                      <a:pt x="910" y="536"/>
                      <a:pt x="914" y="488"/>
                      <a:pt x="927" y="442"/>
                    </a:cubicBezTo>
                    <a:close/>
                  </a:path>
                </a:pathLst>
              </a:custGeom>
              <a:solidFill>
                <a:schemeClr val="accent1">
                  <a:alpha val="60000"/>
                </a:schemeClr>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48" name="Freeform: Shape 347">
                <a:extLst>
                  <a:ext uri="{FF2B5EF4-FFF2-40B4-BE49-F238E27FC236}">
                    <a16:creationId xmlns:a16="http://schemas.microsoft.com/office/drawing/2014/main" id="{B530B0E3-6748-488E-9D01-A0801564D39A}"/>
                  </a:ext>
                </a:extLst>
              </p:cNvPr>
              <p:cNvSpPr/>
              <p:nvPr/>
            </p:nvSpPr>
            <p:spPr>
              <a:xfrm>
                <a:off x="11818828" y="4306620"/>
                <a:ext cx="726296" cy="1082593"/>
              </a:xfrm>
              <a:custGeom>
                <a:avLst/>
                <a:gdLst/>
                <a:ahLst/>
                <a:cxnLst>
                  <a:cxn ang="3cd4">
                    <a:pos x="hc" y="t"/>
                  </a:cxn>
                  <a:cxn ang="cd2">
                    <a:pos x="l" y="vc"/>
                  </a:cxn>
                  <a:cxn ang="cd4">
                    <a:pos x="hc" y="b"/>
                  </a:cxn>
                  <a:cxn ang="0">
                    <a:pos x="r" y="vc"/>
                  </a:cxn>
                </a:cxnLst>
                <a:rect l="l" t="t" r="r" b="b"/>
                <a:pathLst>
                  <a:path w="584" h="870">
                    <a:moveTo>
                      <a:pt x="270" y="13"/>
                    </a:moveTo>
                    <a:lnTo>
                      <a:pt x="137" y="217"/>
                    </a:lnTo>
                    <a:lnTo>
                      <a:pt x="5" y="420"/>
                    </a:lnTo>
                    <a:cubicBezTo>
                      <a:pt x="1" y="425"/>
                      <a:pt x="0" y="430"/>
                      <a:pt x="0" y="435"/>
                    </a:cubicBezTo>
                    <a:cubicBezTo>
                      <a:pt x="0" y="440"/>
                      <a:pt x="1" y="445"/>
                      <a:pt x="5" y="450"/>
                    </a:cubicBezTo>
                    <a:lnTo>
                      <a:pt x="137" y="653"/>
                    </a:lnTo>
                    <a:lnTo>
                      <a:pt x="270" y="858"/>
                    </a:lnTo>
                    <a:cubicBezTo>
                      <a:pt x="275" y="866"/>
                      <a:pt x="283" y="870"/>
                      <a:pt x="292" y="870"/>
                    </a:cubicBezTo>
                    <a:cubicBezTo>
                      <a:pt x="301" y="870"/>
                      <a:pt x="310" y="866"/>
                      <a:pt x="315" y="858"/>
                    </a:cubicBezTo>
                    <a:lnTo>
                      <a:pt x="447" y="653"/>
                    </a:lnTo>
                    <a:lnTo>
                      <a:pt x="580" y="450"/>
                    </a:lnTo>
                    <a:cubicBezTo>
                      <a:pt x="583" y="445"/>
                      <a:pt x="584" y="440"/>
                      <a:pt x="584" y="435"/>
                    </a:cubicBezTo>
                    <a:cubicBezTo>
                      <a:pt x="584" y="430"/>
                      <a:pt x="583" y="425"/>
                      <a:pt x="580" y="420"/>
                    </a:cubicBezTo>
                    <a:lnTo>
                      <a:pt x="447" y="217"/>
                    </a:lnTo>
                    <a:lnTo>
                      <a:pt x="315" y="13"/>
                    </a:lnTo>
                    <a:cubicBezTo>
                      <a:pt x="310" y="5"/>
                      <a:pt x="301" y="0"/>
                      <a:pt x="292" y="0"/>
                    </a:cubicBezTo>
                    <a:cubicBezTo>
                      <a:pt x="283" y="0"/>
                      <a:pt x="275" y="5"/>
                      <a:pt x="270" y="13"/>
                    </a:cubicBezTo>
                    <a:close/>
                  </a:path>
                </a:pathLst>
              </a:custGeom>
              <a:solidFill>
                <a:srgbClr val="000000">
                  <a:alpha val="30000"/>
                </a:srgbClr>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49" name="Freeform: Shape 348">
                <a:extLst>
                  <a:ext uri="{FF2B5EF4-FFF2-40B4-BE49-F238E27FC236}">
                    <a16:creationId xmlns:a16="http://schemas.microsoft.com/office/drawing/2014/main" id="{75F85DED-B81D-40EA-88FD-D81A8791958F}"/>
                  </a:ext>
                </a:extLst>
              </p:cNvPr>
              <p:cNvSpPr/>
              <p:nvPr/>
            </p:nvSpPr>
            <p:spPr>
              <a:xfrm>
                <a:off x="11891084" y="4413758"/>
                <a:ext cx="583030" cy="868316"/>
              </a:xfrm>
              <a:custGeom>
                <a:avLst/>
                <a:gdLst/>
                <a:ahLst/>
                <a:cxnLst>
                  <a:cxn ang="3cd4">
                    <a:pos x="hc" y="t"/>
                  </a:cxn>
                  <a:cxn ang="cd2">
                    <a:pos x="l" y="vc"/>
                  </a:cxn>
                  <a:cxn ang="cd4">
                    <a:pos x="hc" y="b"/>
                  </a:cxn>
                  <a:cxn ang="0">
                    <a:pos x="r" y="vc"/>
                  </a:cxn>
                </a:cxnLst>
                <a:rect l="l" t="t" r="r" b="b"/>
                <a:pathLst>
                  <a:path w="469" h="698">
                    <a:moveTo>
                      <a:pt x="216" y="10"/>
                    </a:moveTo>
                    <a:lnTo>
                      <a:pt x="110" y="174"/>
                    </a:lnTo>
                    <a:lnTo>
                      <a:pt x="4" y="338"/>
                    </a:lnTo>
                    <a:cubicBezTo>
                      <a:pt x="1" y="341"/>
                      <a:pt x="0" y="345"/>
                      <a:pt x="0" y="349"/>
                    </a:cubicBezTo>
                    <a:cubicBezTo>
                      <a:pt x="0" y="353"/>
                      <a:pt x="1" y="357"/>
                      <a:pt x="4" y="361"/>
                    </a:cubicBezTo>
                    <a:lnTo>
                      <a:pt x="110" y="525"/>
                    </a:lnTo>
                    <a:lnTo>
                      <a:pt x="216" y="688"/>
                    </a:lnTo>
                    <a:cubicBezTo>
                      <a:pt x="221" y="695"/>
                      <a:pt x="227" y="698"/>
                      <a:pt x="234" y="698"/>
                    </a:cubicBezTo>
                    <a:cubicBezTo>
                      <a:pt x="241" y="698"/>
                      <a:pt x="248" y="695"/>
                      <a:pt x="252" y="688"/>
                    </a:cubicBezTo>
                    <a:lnTo>
                      <a:pt x="359" y="525"/>
                    </a:lnTo>
                    <a:lnTo>
                      <a:pt x="465" y="361"/>
                    </a:lnTo>
                    <a:cubicBezTo>
                      <a:pt x="468" y="357"/>
                      <a:pt x="469" y="353"/>
                      <a:pt x="469" y="349"/>
                    </a:cubicBezTo>
                    <a:cubicBezTo>
                      <a:pt x="469" y="345"/>
                      <a:pt x="468" y="341"/>
                      <a:pt x="465" y="338"/>
                    </a:cubicBezTo>
                    <a:lnTo>
                      <a:pt x="359" y="174"/>
                    </a:lnTo>
                    <a:lnTo>
                      <a:pt x="252" y="10"/>
                    </a:lnTo>
                    <a:cubicBezTo>
                      <a:pt x="248" y="4"/>
                      <a:pt x="241" y="0"/>
                      <a:pt x="234" y="0"/>
                    </a:cubicBezTo>
                    <a:cubicBezTo>
                      <a:pt x="227" y="0"/>
                      <a:pt x="221" y="4"/>
                      <a:pt x="216" y="10"/>
                    </a:cubicBezTo>
                    <a:close/>
                  </a:path>
                </a:pathLst>
              </a:custGeom>
              <a:solidFill>
                <a:schemeClr val="accent2"/>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50" name="Freeform: Shape 349">
                <a:extLst>
                  <a:ext uri="{FF2B5EF4-FFF2-40B4-BE49-F238E27FC236}">
                    <a16:creationId xmlns:a16="http://schemas.microsoft.com/office/drawing/2014/main" id="{DCB3476C-1671-47FC-84F7-2B5E3713BDE7}"/>
                  </a:ext>
                </a:extLst>
              </p:cNvPr>
              <p:cNvSpPr/>
              <p:nvPr/>
            </p:nvSpPr>
            <p:spPr>
              <a:xfrm>
                <a:off x="11891084" y="4773791"/>
                <a:ext cx="583030" cy="508283"/>
              </a:xfrm>
              <a:custGeom>
                <a:avLst/>
                <a:gdLst/>
                <a:ahLst/>
                <a:cxnLst>
                  <a:cxn ang="3cd4">
                    <a:pos x="hc" y="t"/>
                  </a:cxn>
                  <a:cxn ang="cd2">
                    <a:pos x="l" y="vc"/>
                  </a:cxn>
                  <a:cxn ang="cd4">
                    <a:pos x="hc" y="b"/>
                  </a:cxn>
                  <a:cxn ang="0">
                    <a:pos x="r" y="vc"/>
                  </a:cxn>
                </a:cxnLst>
                <a:rect l="l" t="t" r="r" b="b"/>
                <a:pathLst>
                  <a:path w="469" h="409">
                    <a:moveTo>
                      <a:pt x="235" y="0"/>
                    </a:moveTo>
                    <a:lnTo>
                      <a:pt x="117" y="29"/>
                    </a:lnTo>
                    <a:lnTo>
                      <a:pt x="0" y="59"/>
                    </a:lnTo>
                    <a:cubicBezTo>
                      <a:pt x="0" y="61"/>
                      <a:pt x="0" y="63"/>
                      <a:pt x="0" y="66"/>
                    </a:cubicBezTo>
                    <a:cubicBezTo>
                      <a:pt x="1" y="68"/>
                      <a:pt x="2" y="70"/>
                      <a:pt x="4" y="72"/>
                    </a:cubicBezTo>
                    <a:lnTo>
                      <a:pt x="110" y="236"/>
                    </a:lnTo>
                    <a:lnTo>
                      <a:pt x="216" y="399"/>
                    </a:lnTo>
                    <a:cubicBezTo>
                      <a:pt x="221" y="406"/>
                      <a:pt x="227" y="409"/>
                      <a:pt x="235" y="409"/>
                    </a:cubicBezTo>
                    <a:cubicBezTo>
                      <a:pt x="241" y="409"/>
                      <a:pt x="248" y="406"/>
                      <a:pt x="252" y="399"/>
                    </a:cubicBezTo>
                    <a:lnTo>
                      <a:pt x="359" y="236"/>
                    </a:lnTo>
                    <a:lnTo>
                      <a:pt x="465" y="72"/>
                    </a:lnTo>
                    <a:cubicBezTo>
                      <a:pt x="466" y="70"/>
                      <a:pt x="468" y="68"/>
                      <a:pt x="468" y="66"/>
                    </a:cubicBezTo>
                    <a:cubicBezTo>
                      <a:pt x="468" y="63"/>
                      <a:pt x="469" y="61"/>
                      <a:pt x="469" y="59"/>
                    </a:cubicBezTo>
                    <a:lnTo>
                      <a:pt x="351" y="29"/>
                    </a:lnTo>
                    <a:close/>
                  </a:path>
                </a:pathLst>
              </a:custGeom>
              <a:solidFill>
                <a:schemeClr val="accent1">
                  <a:alpha val="50000"/>
                </a:schemeClr>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51" name="Freeform: Shape 350">
                <a:extLst>
                  <a:ext uri="{FF2B5EF4-FFF2-40B4-BE49-F238E27FC236}">
                    <a16:creationId xmlns:a16="http://schemas.microsoft.com/office/drawing/2014/main" id="{BC8909B6-57EE-4719-A9AE-5359CEB5BA98}"/>
                  </a:ext>
                </a:extLst>
              </p:cNvPr>
              <p:cNvSpPr/>
              <p:nvPr/>
            </p:nvSpPr>
            <p:spPr>
              <a:xfrm>
                <a:off x="11891084" y="4413758"/>
                <a:ext cx="290269" cy="868316"/>
              </a:xfrm>
              <a:custGeom>
                <a:avLst/>
                <a:gdLst/>
                <a:ahLst/>
                <a:cxnLst>
                  <a:cxn ang="3cd4">
                    <a:pos x="hc" y="t"/>
                  </a:cxn>
                  <a:cxn ang="cd2">
                    <a:pos x="l" y="vc"/>
                  </a:cxn>
                  <a:cxn ang="cd4">
                    <a:pos x="hc" y="b"/>
                  </a:cxn>
                  <a:cxn ang="0">
                    <a:pos x="r" y="vc"/>
                  </a:cxn>
                </a:cxnLst>
                <a:rect l="l" t="t" r="r" b="b"/>
                <a:pathLst>
                  <a:path w="234" h="698">
                    <a:moveTo>
                      <a:pt x="216" y="10"/>
                    </a:moveTo>
                    <a:lnTo>
                      <a:pt x="4" y="338"/>
                    </a:lnTo>
                    <a:cubicBezTo>
                      <a:pt x="-1" y="344"/>
                      <a:pt x="-1" y="353"/>
                      <a:pt x="4" y="361"/>
                    </a:cubicBezTo>
                    <a:lnTo>
                      <a:pt x="216" y="688"/>
                    </a:lnTo>
                    <a:cubicBezTo>
                      <a:pt x="221" y="695"/>
                      <a:pt x="227" y="698"/>
                      <a:pt x="234" y="698"/>
                    </a:cubicBezTo>
                    <a:lnTo>
                      <a:pt x="234" y="0"/>
                    </a:lnTo>
                    <a:cubicBezTo>
                      <a:pt x="227" y="0"/>
                      <a:pt x="221" y="4"/>
                      <a:pt x="216" y="10"/>
                    </a:cubicBezTo>
                    <a:close/>
                  </a:path>
                </a:pathLst>
              </a:custGeom>
              <a:solidFill>
                <a:srgbClr val="000000">
                  <a:alpha val="10000"/>
                </a:srgbClr>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grpSp>
      </p:grpSp>
      <p:grpSp>
        <p:nvGrpSpPr>
          <p:cNvPr id="406" name="Group 405">
            <a:extLst>
              <a:ext uri="{FF2B5EF4-FFF2-40B4-BE49-F238E27FC236}">
                <a16:creationId xmlns:a16="http://schemas.microsoft.com/office/drawing/2014/main" id="{400CA384-2437-492B-9160-04872089E307}"/>
              </a:ext>
            </a:extLst>
          </p:cNvPr>
          <p:cNvGrpSpPr/>
          <p:nvPr/>
        </p:nvGrpSpPr>
        <p:grpSpPr>
          <a:xfrm>
            <a:off x="5588965" y="5259066"/>
            <a:ext cx="1014074" cy="948049"/>
            <a:chOff x="11174754" y="10518131"/>
            <a:chExt cx="2028148" cy="1896098"/>
          </a:xfrm>
        </p:grpSpPr>
        <p:sp>
          <p:nvSpPr>
            <p:cNvPr id="352" name="Freeform: Shape 351">
              <a:extLst>
                <a:ext uri="{FF2B5EF4-FFF2-40B4-BE49-F238E27FC236}">
                  <a16:creationId xmlns:a16="http://schemas.microsoft.com/office/drawing/2014/main" id="{84FCD55A-8DCB-4E3D-848C-8660BD47432C}"/>
                </a:ext>
              </a:extLst>
            </p:cNvPr>
            <p:cNvSpPr/>
            <p:nvPr/>
          </p:nvSpPr>
          <p:spPr>
            <a:xfrm>
              <a:off x="11174754" y="11261872"/>
              <a:ext cx="1932222" cy="1152357"/>
            </a:xfrm>
            <a:custGeom>
              <a:avLst/>
              <a:gdLst/>
              <a:ahLst/>
              <a:cxnLst>
                <a:cxn ang="3cd4">
                  <a:pos x="hc" y="t"/>
                </a:cxn>
                <a:cxn ang="cd2">
                  <a:pos x="l" y="vc"/>
                </a:cxn>
                <a:cxn ang="cd4">
                  <a:pos x="hc" y="b"/>
                </a:cxn>
                <a:cxn ang="0">
                  <a:pos x="r" y="vc"/>
                </a:cxn>
              </a:cxnLst>
              <a:rect l="l" t="t" r="r" b="b"/>
              <a:pathLst>
                <a:path w="1552" h="926">
                  <a:moveTo>
                    <a:pt x="1503" y="926"/>
                  </a:moveTo>
                  <a:lnTo>
                    <a:pt x="850" y="926"/>
                  </a:lnTo>
                  <a:lnTo>
                    <a:pt x="197" y="926"/>
                  </a:lnTo>
                  <a:cubicBezTo>
                    <a:pt x="142" y="926"/>
                    <a:pt x="93" y="904"/>
                    <a:pt x="57" y="868"/>
                  </a:cubicBezTo>
                  <a:cubicBezTo>
                    <a:pt x="22" y="832"/>
                    <a:pt x="0" y="783"/>
                    <a:pt x="0" y="729"/>
                  </a:cubicBezTo>
                  <a:lnTo>
                    <a:pt x="0" y="364"/>
                  </a:lnTo>
                  <a:lnTo>
                    <a:pt x="0" y="0"/>
                  </a:lnTo>
                  <a:lnTo>
                    <a:pt x="776" y="0"/>
                  </a:lnTo>
                  <a:lnTo>
                    <a:pt x="1552" y="0"/>
                  </a:lnTo>
                  <a:lnTo>
                    <a:pt x="1552" y="438"/>
                  </a:lnTo>
                  <a:lnTo>
                    <a:pt x="1552" y="877"/>
                  </a:lnTo>
                  <a:cubicBezTo>
                    <a:pt x="1552" y="890"/>
                    <a:pt x="1546" y="903"/>
                    <a:pt x="1538" y="912"/>
                  </a:cubicBezTo>
                  <a:cubicBezTo>
                    <a:pt x="1529" y="920"/>
                    <a:pt x="1517" y="926"/>
                    <a:pt x="1503" y="926"/>
                  </a:cubicBezTo>
                  <a:close/>
                </a:path>
              </a:pathLst>
            </a:custGeom>
            <a:solidFill>
              <a:schemeClr val="accent4"/>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53" name="Freeform: Shape 352">
              <a:extLst>
                <a:ext uri="{FF2B5EF4-FFF2-40B4-BE49-F238E27FC236}">
                  <a16:creationId xmlns:a16="http://schemas.microsoft.com/office/drawing/2014/main" id="{F07747BD-54CB-4056-BE94-930271E0B0EA}"/>
                </a:ext>
              </a:extLst>
            </p:cNvPr>
            <p:cNvSpPr/>
            <p:nvPr/>
          </p:nvSpPr>
          <p:spPr>
            <a:xfrm>
              <a:off x="11174754" y="11035138"/>
              <a:ext cx="1930977" cy="225488"/>
            </a:xfrm>
            <a:custGeom>
              <a:avLst/>
              <a:gdLst/>
              <a:ahLst/>
              <a:cxnLst>
                <a:cxn ang="3cd4">
                  <a:pos x="hc" y="t"/>
                </a:cxn>
                <a:cxn ang="cd2">
                  <a:pos x="l" y="vc"/>
                </a:cxn>
                <a:cxn ang="cd4">
                  <a:pos x="hc" y="b"/>
                </a:cxn>
                <a:cxn ang="0">
                  <a:pos x="r" y="vc"/>
                </a:cxn>
              </a:cxnLst>
              <a:rect l="l" t="t" r="r" b="b"/>
              <a:pathLst>
                <a:path w="1551" h="182">
                  <a:moveTo>
                    <a:pt x="172" y="34"/>
                  </a:moveTo>
                  <a:lnTo>
                    <a:pt x="1549" y="34"/>
                  </a:lnTo>
                  <a:cubicBezTo>
                    <a:pt x="1550" y="34"/>
                    <a:pt x="1550" y="34"/>
                    <a:pt x="1551" y="34"/>
                  </a:cubicBezTo>
                  <a:cubicBezTo>
                    <a:pt x="1549" y="14"/>
                    <a:pt x="1531" y="0"/>
                    <a:pt x="1511" y="0"/>
                  </a:cubicBezTo>
                  <a:lnTo>
                    <a:pt x="156" y="0"/>
                  </a:lnTo>
                  <a:cubicBezTo>
                    <a:pt x="67" y="0"/>
                    <a:pt x="12" y="91"/>
                    <a:pt x="0" y="182"/>
                  </a:cubicBezTo>
                  <a:lnTo>
                    <a:pt x="49" y="182"/>
                  </a:lnTo>
                  <a:cubicBezTo>
                    <a:pt x="59" y="124"/>
                    <a:pt x="96" y="34"/>
                    <a:pt x="172" y="34"/>
                  </a:cubicBezTo>
                  <a:close/>
                </a:path>
              </a:pathLst>
            </a:custGeom>
            <a:solidFill>
              <a:schemeClr val="accent3"/>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54" name="Freeform: Shape 353">
              <a:extLst>
                <a:ext uri="{FF2B5EF4-FFF2-40B4-BE49-F238E27FC236}">
                  <a16:creationId xmlns:a16="http://schemas.microsoft.com/office/drawing/2014/main" id="{334E9970-E2CF-4360-95A9-1ECBB50F8C29}"/>
                </a:ext>
              </a:extLst>
            </p:cNvPr>
            <p:cNvSpPr/>
            <p:nvPr/>
          </p:nvSpPr>
          <p:spPr>
            <a:xfrm>
              <a:off x="11235797" y="11077495"/>
              <a:ext cx="1871179" cy="183131"/>
            </a:xfrm>
            <a:custGeom>
              <a:avLst/>
              <a:gdLst/>
              <a:ahLst/>
              <a:cxnLst>
                <a:cxn ang="3cd4">
                  <a:pos x="hc" y="t"/>
                </a:cxn>
                <a:cxn ang="cd2">
                  <a:pos x="l" y="vc"/>
                </a:cxn>
                <a:cxn ang="cd4">
                  <a:pos x="hc" y="b"/>
                </a:cxn>
                <a:cxn ang="0">
                  <a:pos x="r" y="vc"/>
                </a:cxn>
              </a:cxnLst>
              <a:rect l="l" t="t" r="r" b="b"/>
              <a:pathLst>
                <a:path w="1503" h="148">
                  <a:moveTo>
                    <a:pt x="1503" y="7"/>
                  </a:moveTo>
                  <a:cubicBezTo>
                    <a:pt x="1503" y="4"/>
                    <a:pt x="1502" y="2"/>
                    <a:pt x="1502" y="0"/>
                  </a:cubicBezTo>
                  <a:cubicBezTo>
                    <a:pt x="1501" y="0"/>
                    <a:pt x="1501" y="0"/>
                    <a:pt x="1500" y="0"/>
                  </a:cubicBezTo>
                  <a:lnTo>
                    <a:pt x="123" y="0"/>
                  </a:lnTo>
                  <a:cubicBezTo>
                    <a:pt x="47" y="0"/>
                    <a:pt x="10" y="90"/>
                    <a:pt x="0" y="148"/>
                  </a:cubicBezTo>
                  <a:lnTo>
                    <a:pt x="1503" y="148"/>
                  </a:lnTo>
                  <a:close/>
                </a:path>
              </a:pathLst>
            </a:custGeom>
            <a:solidFill>
              <a:srgbClr val="000000"/>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55" name="Freeform: Shape 354">
              <a:extLst>
                <a:ext uri="{FF2B5EF4-FFF2-40B4-BE49-F238E27FC236}">
                  <a16:creationId xmlns:a16="http://schemas.microsoft.com/office/drawing/2014/main" id="{8B568D4C-5B57-4171-A617-FF74B91E925A}"/>
                </a:ext>
              </a:extLst>
            </p:cNvPr>
            <p:cNvSpPr/>
            <p:nvPr/>
          </p:nvSpPr>
          <p:spPr>
            <a:xfrm>
              <a:off x="11174754" y="11332879"/>
              <a:ext cx="965488" cy="1081347"/>
            </a:xfrm>
            <a:custGeom>
              <a:avLst/>
              <a:gdLst/>
              <a:ahLst/>
              <a:cxnLst>
                <a:cxn ang="3cd4">
                  <a:pos x="hc" y="t"/>
                </a:cxn>
                <a:cxn ang="cd2">
                  <a:pos x="l" y="vc"/>
                </a:cxn>
                <a:cxn ang="cd4">
                  <a:pos x="hc" y="b"/>
                </a:cxn>
                <a:cxn ang="0">
                  <a:pos x="r" y="vc"/>
                </a:cxn>
              </a:cxnLst>
              <a:rect l="l" t="t" r="r" b="b"/>
              <a:pathLst>
                <a:path w="776" h="869">
                  <a:moveTo>
                    <a:pt x="0" y="0"/>
                  </a:moveTo>
                  <a:lnTo>
                    <a:pt x="0" y="307"/>
                  </a:lnTo>
                  <a:lnTo>
                    <a:pt x="0" y="672"/>
                  </a:lnTo>
                  <a:cubicBezTo>
                    <a:pt x="0" y="726"/>
                    <a:pt x="22" y="775"/>
                    <a:pt x="57" y="811"/>
                  </a:cubicBezTo>
                  <a:cubicBezTo>
                    <a:pt x="93" y="847"/>
                    <a:pt x="142" y="869"/>
                    <a:pt x="197" y="869"/>
                  </a:cubicBezTo>
                  <a:lnTo>
                    <a:pt x="776" y="869"/>
                  </a:lnTo>
                  <a:lnTo>
                    <a:pt x="776" y="0"/>
                  </a:lnTo>
                  <a:close/>
                </a:path>
              </a:pathLst>
            </a:custGeom>
            <a:solidFill>
              <a:schemeClr val="accent3">
                <a:alpha val="50000"/>
              </a:schemeClr>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56" name="Freeform: Shape 355">
              <a:extLst>
                <a:ext uri="{FF2B5EF4-FFF2-40B4-BE49-F238E27FC236}">
                  <a16:creationId xmlns:a16="http://schemas.microsoft.com/office/drawing/2014/main" id="{003E3A62-BC80-4F80-850A-A37032B570AE}"/>
                </a:ext>
              </a:extLst>
            </p:cNvPr>
            <p:cNvSpPr/>
            <p:nvPr/>
          </p:nvSpPr>
          <p:spPr>
            <a:xfrm>
              <a:off x="13106976" y="11635609"/>
              <a:ext cx="95926" cy="73502"/>
            </a:xfrm>
            <a:custGeom>
              <a:avLst/>
              <a:gdLst/>
              <a:ahLst/>
              <a:cxnLst>
                <a:cxn ang="3cd4">
                  <a:pos x="hc" y="t"/>
                </a:cxn>
                <a:cxn ang="cd2">
                  <a:pos x="l" y="vc"/>
                </a:cxn>
                <a:cxn ang="cd4">
                  <a:pos x="hc" y="b"/>
                </a:cxn>
                <a:cxn ang="0">
                  <a:pos x="r" y="vc"/>
                </a:cxn>
              </a:cxnLst>
              <a:rect l="l" t="t" r="r" b="b"/>
              <a:pathLst>
                <a:path w="78" h="60">
                  <a:moveTo>
                    <a:pt x="46" y="0"/>
                  </a:moveTo>
                  <a:lnTo>
                    <a:pt x="23" y="0"/>
                  </a:lnTo>
                  <a:lnTo>
                    <a:pt x="0" y="0"/>
                  </a:lnTo>
                  <a:lnTo>
                    <a:pt x="0" y="30"/>
                  </a:lnTo>
                  <a:lnTo>
                    <a:pt x="0" y="60"/>
                  </a:lnTo>
                  <a:lnTo>
                    <a:pt x="39" y="60"/>
                  </a:lnTo>
                  <a:lnTo>
                    <a:pt x="78" y="60"/>
                  </a:lnTo>
                  <a:lnTo>
                    <a:pt x="78" y="47"/>
                  </a:lnTo>
                  <a:lnTo>
                    <a:pt x="78" y="33"/>
                  </a:lnTo>
                  <a:cubicBezTo>
                    <a:pt x="78" y="23"/>
                    <a:pt x="75" y="15"/>
                    <a:pt x="68" y="9"/>
                  </a:cubicBezTo>
                  <a:cubicBezTo>
                    <a:pt x="63" y="4"/>
                    <a:pt x="55" y="0"/>
                    <a:pt x="46" y="0"/>
                  </a:cubicBezTo>
                  <a:close/>
                </a:path>
              </a:pathLst>
            </a:custGeom>
            <a:solidFill>
              <a:srgbClr val="000000"/>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57" name="Freeform: Shape 356">
              <a:extLst>
                <a:ext uri="{FF2B5EF4-FFF2-40B4-BE49-F238E27FC236}">
                  <a16:creationId xmlns:a16="http://schemas.microsoft.com/office/drawing/2014/main" id="{033D3540-0508-4159-9E25-BA1A1E65DF88}"/>
                </a:ext>
              </a:extLst>
            </p:cNvPr>
            <p:cNvSpPr/>
            <p:nvPr/>
          </p:nvSpPr>
          <p:spPr>
            <a:xfrm>
              <a:off x="12347043" y="11674229"/>
              <a:ext cx="855859" cy="292761"/>
            </a:xfrm>
            <a:custGeom>
              <a:avLst/>
              <a:gdLst/>
              <a:ahLst/>
              <a:cxnLst>
                <a:cxn ang="3cd4">
                  <a:pos x="hc" y="t"/>
                </a:cxn>
                <a:cxn ang="cd2">
                  <a:pos x="l" y="vc"/>
                </a:cxn>
                <a:cxn ang="cd4">
                  <a:pos x="hc" y="b"/>
                </a:cxn>
                <a:cxn ang="0">
                  <a:pos x="r" y="vc"/>
                </a:cxn>
              </a:cxnLst>
              <a:rect l="l" t="t" r="r" b="b"/>
              <a:pathLst>
                <a:path w="688" h="236">
                  <a:moveTo>
                    <a:pt x="647" y="236"/>
                  </a:moveTo>
                  <a:lnTo>
                    <a:pt x="383" y="236"/>
                  </a:lnTo>
                  <a:lnTo>
                    <a:pt x="118" y="236"/>
                  </a:lnTo>
                  <a:cubicBezTo>
                    <a:pt x="85" y="236"/>
                    <a:pt x="56" y="222"/>
                    <a:pt x="35" y="201"/>
                  </a:cubicBezTo>
                  <a:cubicBezTo>
                    <a:pt x="13" y="180"/>
                    <a:pt x="0" y="151"/>
                    <a:pt x="0" y="118"/>
                  </a:cubicBezTo>
                  <a:cubicBezTo>
                    <a:pt x="0" y="86"/>
                    <a:pt x="13" y="56"/>
                    <a:pt x="35" y="35"/>
                  </a:cubicBezTo>
                  <a:cubicBezTo>
                    <a:pt x="56" y="14"/>
                    <a:pt x="85" y="0"/>
                    <a:pt x="118" y="0"/>
                  </a:cubicBezTo>
                  <a:lnTo>
                    <a:pt x="403" y="0"/>
                  </a:lnTo>
                  <a:lnTo>
                    <a:pt x="688" y="0"/>
                  </a:lnTo>
                  <a:lnTo>
                    <a:pt x="688" y="97"/>
                  </a:lnTo>
                  <a:lnTo>
                    <a:pt x="688" y="195"/>
                  </a:lnTo>
                  <a:cubicBezTo>
                    <a:pt x="688" y="206"/>
                    <a:pt x="683" y="216"/>
                    <a:pt x="676" y="223"/>
                  </a:cubicBezTo>
                  <a:cubicBezTo>
                    <a:pt x="669" y="232"/>
                    <a:pt x="659" y="236"/>
                    <a:pt x="647" y="236"/>
                  </a:cubicBezTo>
                  <a:close/>
                </a:path>
              </a:pathLst>
            </a:custGeom>
            <a:solidFill>
              <a:schemeClr val="accent3"/>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58" name="Freeform: Shape 357">
              <a:extLst>
                <a:ext uri="{FF2B5EF4-FFF2-40B4-BE49-F238E27FC236}">
                  <a16:creationId xmlns:a16="http://schemas.microsoft.com/office/drawing/2014/main" id="{9282C862-D61C-48F9-A1FC-105B4D937F5F}"/>
                </a:ext>
              </a:extLst>
            </p:cNvPr>
            <p:cNvSpPr/>
            <p:nvPr/>
          </p:nvSpPr>
          <p:spPr>
            <a:xfrm>
              <a:off x="12385663" y="11702882"/>
              <a:ext cx="236700" cy="236700"/>
            </a:xfrm>
            <a:custGeom>
              <a:avLst/>
              <a:gdLst/>
              <a:ahLst/>
              <a:cxnLst>
                <a:cxn ang="3cd4">
                  <a:pos x="hc" y="t"/>
                </a:cxn>
                <a:cxn ang="cd2">
                  <a:pos x="l" y="vc"/>
                </a:cxn>
                <a:cxn ang="cd4">
                  <a:pos x="hc" y="b"/>
                </a:cxn>
                <a:cxn ang="0">
                  <a:pos x="r" y="vc"/>
                </a:cxn>
              </a:cxnLst>
              <a:rect l="l" t="t" r="r" b="b"/>
              <a:pathLst>
                <a:path w="191" h="191">
                  <a:moveTo>
                    <a:pt x="191" y="95"/>
                  </a:moveTo>
                  <a:cubicBezTo>
                    <a:pt x="191" y="148"/>
                    <a:pt x="148" y="191"/>
                    <a:pt x="95" y="191"/>
                  </a:cubicBezTo>
                  <a:cubicBezTo>
                    <a:pt x="43" y="191"/>
                    <a:pt x="0" y="148"/>
                    <a:pt x="0" y="95"/>
                  </a:cubicBezTo>
                  <a:cubicBezTo>
                    <a:pt x="0" y="42"/>
                    <a:pt x="43" y="0"/>
                    <a:pt x="95" y="0"/>
                  </a:cubicBezTo>
                  <a:cubicBezTo>
                    <a:pt x="148" y="0"/>
                    <a:pt x="191" y="42"/>
                    <a:pt x="191" y="95"/>
                  </a:cubicBezTo>
                  <a:close/>
                </a:path>
              </a:pathLst>
            </a:custGeom>
            <a:solidFill>
              <a:srgbClr val="000000"/>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59" name="Freeform: Shape 358">
              <a:extLst>
                <a:ext uri="{FF2B5EF4-FFF2-40B4-BE49-F238E27FC236}">
                  <a16:creationId xmlns:a16="http://schemas.microsoft.com/office/drawing/2014/main" id="{F37BC201-8AFB-43C7-BF57-DA3F4F1C26E2}"/>
                </a:ext>
              </a:extLst>
            </p:cNvPr>
            <p:cNvSpPr/>
            <p:nvPr/>
          </p:nvSpPr>
          <p:spPr>
            <a:xfrm>
              <a:off x="12411824" y="11729044"/>
              <a:ext cx="184377" cy="183131"/>
            </a:xfrm>
            <a:custGeom>
              <a:avLst/>
              <a:gdLst/>
              <a:ahLst/>
              <a:cxnLst>
                <a:cxn ang="3cd4">
                  <a:pos x="hc" y="t"/>
                </a:cxn>
                <a:cxn ang="cd2">
                  <a:pos x="l" y="vc"/>
                </a:cxn>
                <a:cxn ang="cd4">
                  <a:pos x="hc" y="b"/>
                </a:cxn>
                <a:cxn ang="0">
                  <a:pos x="r" y="vc"/>
                </a:cxn>
              </a:cxnLst>
              <a:rect l="l" t="t" r="r" b="b"/>
              <a:pathLst>
                <a:path w="149" h="148">
                  <a:moveTo>
                    <a:pt x="149" y="74"/>
                  </a:moveTo>
                  <a:cubicBezTo>
                    <a:pt x="149" y="115"/>
                    <a:pt x="115" y="148"/>
                    <a:pt x="74" y="148"/>
                  </a:cubicBezTo>
                  <a:cubicBezTo>
                    <a:pt x="33" y="148"/>
                    <a:pt x="0" y="115"/>
                    <a:pt x="0" y="74"/>
                  </a:cubicBezTo>
                  <a:cubicBezTo>
                    <a:pt x="0" y="34"/>
                    <a:pt x="33" y="0"/>
                    <a:pt x="74" y="0"/>
                  </a:cubicBezTo>
                  <a:cubicBezTo>
                    <a:pt x="115" y="0"/>
                    <a:pt x="149" y="34"/>
                    <a:pt x="149" y="74"/>
                  </a:cubicBezTo>
                  <a:close/>
                </a:path>
              </a:pathLst>
            </a:custGeom>
            <a:solidFill>
              <a:srgbClr val="FFBF00"/>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60" name="Freeform: Shape 359">
              <a:extLst>
                <a:ext uri="{FF2B5EF4-FFF2-40B4-BE49-F238E27FC236}">
                  <a16:creationId xmlns:a16="http://schemas.microsoft.com/office/drawing/2014/main" id="{031CD4A7-880E-4F1A-B640-4F35751FE341}"/>
                </a:ext>
              </a:extLst>
            </p:cNvPr>
            <p:cNvSpPr/>
            <p:nvPr/>
          </p:nvSpPr>
          <p:spPr>
            <a:xfrm>
              <a:off x="12451690" y="11753956"/>
              <a:ext cx="104646" cy="69764"/>
            </a:xfrm>
            <a:custGeom>
              <a:avLst/>
              <a:gdLst/>
              <a:ahLst/>
              <a:cxnLst>
                <a:cxn ang="3cd4">
                  <a:pos x="hc" y="t"/>
                </a:cxn>
                <a:cxn ang="cd2">
                  <a:pos x="l" y="vc"/>
                </a:cxn>
                <a:cxn ang="cd4">
                  <a:pos x="hc" y="b"/>
                </a:cxn>
                <a:cxn ang="0">
                  <a:pos x="r" y="vc"/>
                </a:cxn>
              </a:cxnLst>
              <a:rect l="l" t="t" r="r" b="b"/>
              <a:pathLst>
                <a:path w="85" h="57">
                  <a:moveTo>
                    <a:pt x="85" y="40"/>
                  </a:moveTo>
                  <a:cubicBezTo>
                    <a:pt x="86" y="75"/>
                    <a:pt x="53" y="22"/>
                    <a:pt x="20" y="51"/>
                  </a:cubicBezTo>
                  <a:cubicBezTo>
                    <a:pt x="9" y="61"/>
                    <a:pt x="0" y="57"/>
                    <a:pt x="0" y="42"/>
                  </a:cubicBezTo>
                  <a:cubicBezTo>
                    <a:pt x="0" y="14"/>
                    <a:pt x="29" y="-9"/>
                    <a:pt x="59" y="3"/>
                  </a:cubicBezTo>
                  <a:cubicBezTo>
                    <a:pt x="75" y="9"/>
                    <a:pt x="84" y="24"/>
                    <a:pt x="85" y="40"/>
                  </a:cubicBezTo>
                  <a:close/>
                </a:path>
              </a:pathLst>
            </a:custGeom>
            <a:solidFill>
              <a:srgbClr val="FFFFFF"/>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61" name="Freeform: Shape 360">
              <a:extLst>
                <a:ext uri="{FF2B5EF4-FFF2-40B4-BE49-F238E27FC236}">
                  <a16:creationId xmlns:a16="http://schemas.microsoft.com/office/drawing/2014/main" id="{31741117-BCE5-45EF-98CE-174EAB66A522}"/>
                </a:ext>
              </a:extLst>
            </p:cNvPr>
            <p:cNvSpPr/>
            <p:nvPr/>
          </p:nvSpPr>
          <p:spPr>
            <a:xfrm>
              <a:off x="11766504" y="10518131"/>
              <a:ext cx="662761" cy="662761"/>
            </a:xfrm>
            <a:custGeom>
              <a:avLst/>
              <a:gdLst/>
              <a:ahLst/>
              <a:cxnLst>
                <a:cxn ang="3cd4">
                  <a:pos x="hc" y="t"/>
                </a:cxn>
                <a:cxn ang="cd2">
                  <a:pos x="l" y="vc"/>
                </a:cxn>
                <a:cxn ang="cd4">
                  <a:pos x="hc" y="b"/>
                </a:cxn>
                <a:cxn ang="0">
                  <a:pos x="r" y="vc"/>
                </a:cxn>
              </a:cxnLst>
              <a:rect l="l" t="t" r="r" b="b"/>
              <a:pathLst>
                <a:path w="533" h="533">
                  <a:moveTo>
                    <a:pt x="533" y="266"/>
                  </a:moveTo>
                  <a:cubicBezTo>
                    <a:pt x="533" y="414"/>
                    <a:pt x="414" y="533"/>
                    <a:pt x="267" y="533"/>
                  </a:cubicBezTo>
                  <a:cubicBezTo>
                    <a:pt x="119" y="533"/>
                    <a:pt x="0" y="414"/>
                    <a:pt x="0" y="266"/>
                  </a:cubicBezTo>
                  <a:cubicBezTo>
                    <a:pt x="0" y="119"/>
                    <a:pt x="119" y="0"/>
                    <a:pt x="267" y="0"/>
                  </a:cubicBezTo>
                  <a:cubicBezTo>
                    <a:pt x="414" y="0"/>
                    <a:pt x="533" y="119"/>
                    <a:pt x="533" y="266"/>
                  </a:cubicBezTo>
                  <a:close/>
                </a:path>
              </a:pathLst>
            </a:custGeom>
            <a:solidFill>
              <a:srgbClr val="E6AB0B"/>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62" name="Freeform: Shape 361">
              <a:extLst>
                <a:ext uri="{FF2B5EF4-FFF2-40B4-BE49-F238E27FC236}">
                  <a16:creationId xmlns:a16="http://schemas.microsoft.com/office/drawing/2014/main" id="{AF01F621-5F6D-4F4E-9946-36F50007B715}"/>
                </a:ext>
              </a:extLst>
            </p:cNvPr>
            <p:cNvSpPr/>
            <p:nvPr/>
          </p:nvSpPr>
          <p:spPr>
            <a:xfrm>
              <a:off x="11844989" y="10518131"/>
              <a:ext cx="662761" cy="662761"/>
            </a:xfrm>
            <a:custGeom>
              <a:avLst/>
              <a:gdLst/>
              <a:ahLst/>
              <a:cxnLst>
                <a:cxn ang="3cd4">
                  <a:pos x="hc" y="t"/>
                </a:cxn>
                <a:cxn ang="cd2">
                  <a:pos x="l" y="vc"/>
                </a:cxn>
                <a:cxn ang="cd4">
                  <a:pos x="hc" y="b"/>
                </a:cxn>
                <a:cxn ang="0">
                  <a:pos x="r" y="vc"/>
                </a:cxn>
              </a:cxnLst>
              <a:rect l="l" t="t" r="r" b="b"/>
              <a:pathLst>
                <a:path w="533" h="533">
                  <a:moveTo>
                    <a:pt x="533" y="266"/>
                  </a:moveTo>
                  <a:cubicBezTo>
                    <a:pt x="533" y="414"/>
                    <a:pt x="414" y="533"/>
                    <a:pt x="267" y="533"/>
                  </a:cubicBezTo>
                  <a:cubicBezTo>
                    <a:pt x="119" y="533"/>
                    <a:pt x="0" y="414"/>
                    <a:pt x="0" y="266"/>
                  </a:cubicBezTo>
                  <a:cubicBezTo>
                    <a:pt x="0" y="119"/>
                    <a:pt x="119" y="0"/>
                    <a:pt x="267" y="0"/>
                  </a:cubicBezTo>
                  <a:cubicBezTo>
                    <a:pt x="414" y="0"/>
                    <a:pt x="533" y="119"/>
                    <a:pt x="533" y="266"/>
                  </a:cubicBezTo>
                  <a:close/>
                </a:path>
              </a:pathLst>
            </a:custGeom>
            <a:solidFill>
              <a:srgbClr val="FFBF00"/>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63" name="Freeform: Shape 362">
              <a:extLst>
                <a:ext uri="{FF2B5EF4-FFF2-40B4-BE49-F238E27FC236}">
                  <a16:creationId xmlns:a16="http://schemas.microsoft.com/office/drawing/2014/main" id="{347D46E3-CFD2-4F32-96EA-ACB641541A5B}"/>
                </a:ext>
              </a:extLst>
            </p:cNvPr>
            <p:cNvSpPr/>
            <p:nvPr/>
          </p:nvSpPr>
          <p:spPr>
            <a:xfrm>
              <a:off x="12009430" y="10678842"/>
              <a:ext cx="333872" cy="340101"/>
            </a:xfrm>
            <a:custGeom>
              <a:avLst/>
              <a:gdLst/>
              <a:ahLst/>
              <a:cxnLst>
                <a:cxn ang="3cd4">
                  <a:pos x="hc" y="t"/>
                </a:cxn>
                <a:cxn ang="cd2">
                  <a:pos x="l" y="vc"/>
                </a:cxn>
                <a:cxn ang="cd4">
                  <a:pos x="hc" y="b"/>
                </a:cxn>
                <a:cxn ang="0">
                  <a:pos x="r" y="vc"/>
                </a:cxn>
              </a:cxnLst>
              <a:rect l="l" t="t" r="r" b="b"/>
              <a:pathLst>
                <a:path w="269" h="274">
                  <a:moveTo>
                    <a:pt x="195" y="241"/>
                  </a:moveTo>
                  <a:lnTo>
                    <a:pt x="95" y="241"/>
                  </a:lnTo>
                  <a:lnTo>
                    <a:pt x="95" y="33"/>
                  </a:lnTo>
                  <a:lnTo>
                    <a:pt x="194" y="33"/>
                  </a:lnTo>
                  <a:cubicBezTo>
                    <a:pt x="209" y="51"/>
                    <a:pt x="237" y="93"/>
                    <a:pt x="236" y="144"/>
                  </a:cubicBezTo>
                  <a:cubicBezTo>
                    <a:pt x="236" y="189"/>
                    <a:pt x="209" y="225"/>
                    <a:pt x="195" y="241"/>
                  </a:cubicBezTo>
                  <a:close/>
                  <a:moveTo>
                    <a:pt x="209" y="0"/>
                  </a:moveTo>
                  <a:lnTo>
                    <a:pt x="28" y="0"/>
                  </a:lnTo>
                  <a:lnTo>
                    <a:pt x="0" y="33"/>
                  </a:lnTo>
                  <a:lnTo>
                    <a:pt x="63" y="33"/>
                  </a:lnTo>
                  <a:lnTo>
                    <a:pt x="63" y="241"/>
                  </a:lnTo>
                  <a:lnTo>
                    <a:pt x="28" y="241"/>
                  </a:lnTo>
                  <a:lnTo>
                    <a:pt x="0" y="274"/>
                  </a:lnTo>
                  <a:lnTo>
                    <a:pt x="208" y="274"/>
                  </a:lnTo>
                  <a:cubicBezTo>
                    <a:pt x="210" y="272"/>
                    <a:pt x="267" y="220"/>
                    <a:pt x="269" y="144"/>
                  </a:cubicBezTo>
                  <a:cubicBezTo>
                    <a:pt x="269" y="62"/>
                    <a:pt x="211" y="3"/>
                    <a:pt x="209" y="0"/>
                  </a:cubicBezTo>
                  <a:close/>
                </a:path>
              </a:pathLst>
            </a:custGeom>
            <a:solidFill>
              <a:schemeClr val="accent4"/>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64" name="Freeform: Shape 363">
              <a:extLst>
                <a:ext uri="{FF2B5EF4-FFF2-40B4-BE49-F238E27FC236}">
                  <a16:creationId xmlns:a16="http://schemas.microsoft.com/office/drawing/2014/main" id="{59AF8197-6E81-4574-BA90-FACFBD5D1CFE}"/>
                </a:ext>
              </a:extLst>
            </p:cNvPr>
            <p:cNvSpPr/>
            <p:nvPr/>
          </p:nvSpPr>
          <p:spPr>
            <a:xfrm>
              <a:off x="12009430" y="10849515"/>
              <a:ext cx="333872" cy="169428"/>
            </a:xfrm>
            <a:custGeom>
              <a:avLst/>
              <a:gdLst/>
              <a:ahLst/>
              <a:cxnLst>
                <a:cxn ang="3cd4">
                  <a:pos x="hc" y="t"/>
                </a:cxn>
                <a:cxn ang="cd2">
                  <a:pos x="l" y="vc"/>
                </a:cxn>
                <a:cxn ang="cd4">
                  <a:pos x="hc" y="b"/>
                </a:cxn>
                <a:cxn ang="0">
                  <a:pos x="r" y="vc"/>
                </a:cxn>
              </a:cxnLst>
              <a:rect l="l" t="t" r="r" b="b"/>
              <a:pathLst>
                <a:path w="269" h="137">
                  <a:moveTo>
                    <a:pt x="236" y="0"/>
                  </a:moveTo>
                  <a:cubicBezTo>
                    <a:pt x="236" y="2"/>
                    <a:pt x="236" y="4"/>
                    <a:pt x="236" y="7"/>
                  </a:cubicBezTo>
                  <a:cubicBezTo>
                    <a:pt x="236" y="52"/>
                    <a:pt x="209" y="88"/>
                    <a:pt x="195" y="104"/>
                  </a:cubicBezTo>
                  <a:lnTo>
                    <a:pt x="95" y="104"/>
                  </a:lnTo>
                  <a:lnTo>
                    <a:pt x="95" y="0"/>
                  </a:lnTo>
                  <a:lnTo>
                    <a:pt x="63" y="0"/>
                  </a:lnTo>
                  <a:lnTo>
                    <a:pt x="63" y="104"/>
                  </a:lnTo>
                  <a:lnTo>
                    <a:pt x="28" y="104"/>
                  </a:lnTo>
                  <a:lnTo>
                    <a:pt x="0" y="137"/>
                  </a:lnTo>
                  <a:lnTo>
                    <a:pt x="208" y="137"/>
                  </a:lnTo>
                  <a:cubicBezTo>
                    <a:pt x="210" y="135"/>
                    <a:pt x="267" y="83"/>
                    <a:pt x="269" y="7"/>
                  </a:cubicBezTo>
                  <a:cubicBezTo>
                    <a:pt x="269" y="4"/>
                    <a:pt x="269" y="2"/>
                    <a:pt x="269" y="0"/>
                  </a:cubicBezTo>
                  <a:close/>
                </a:path>
              </a:pathLst>
            </a:custGeom>
            <a:solidFill>
              <a:schemeClr val="accent3"/>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65" name="Freeform: Shape 364">
              <a:extLst>
                <a:ext uri="{FF2B5EF4-FFF2-40B4-BE49-F238E27FC236}">
                  <a16:creationId xmlns:a16="http://schemas.microsoft.com/office/drawing/2014/main" id="{8452739A-09E7-4837-9078-66A0A89A9B11}"/>
                </a:ext>
              </a:extLst>
            </p:cNvPr>
            <p:cNvSpPr/>
            <p:nvPr/>
          </p:nvSpPr>
          <p:spPr>
            <a:xfrm>
              <a:off x="12153946" y="10787225"/>
              <a:ext cx="123333" cy="124579"/>
            </a:xfrm>
            <a:custGeom>
              <a:avLst/>
              <a:gdLst/>
              <a:ahLst/>
              <a:cxnLst>
                <a:cxn ang="3cd4">
                  <a:pos x="hc" y="t"/>
                </a:cxn>
                <a:cxn ang="cd2">
                  <a:pos x="l" y="vc"/>
                </a:cxn>
                <a:cxn ang="cd4">
                  <a:pos x="hc" y="b"/>
                </a:cxn>
                <a:cxn ang="0">
                  <a:pos x="r" y="vc"/>
                </a:cxn>
              </a:cxnLst>
              <a:rect l="l" t="t" r="r" b="b"/>
              <a:pathLst>
                <a:path w="100" h="101">
                  <a:moveTo>
                    <a:pt x="32" y="32"/>
                  </a:moveTo>
                  <a:lnTo>
                    <a:pt x="50" y="0"/>
                  </a:lnTo>
                  <a:lnTo>
                    <a:pt x="68" y="32"/>
                  </a:lnTo>
                  <a:lnTo>
                    <a:pt x="100" y="50"/>
                  </a:lnTo>
                  <a:lnTo>
                    <a:pt x="68" y="68"/>
                  </a:lnTo>
                  <a:lnTo>
                    <a:pt x="50" y="101"/>
                  </a:lnTo>
                  <a:lnTo>
                    <a:pt x="32" y="68"/>
                  </a:lnTo>
                  <a:lnTo>
                    <a:pt x="0" y="50"/>
                  </a:lnTo>
                  <a:close/>
                </a:path>
              </a:pathLst>
            </a:custGeom>
            <a:solidFill>
              <a:schemeClr val="accent4"/>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66" name="Freeform: Shape 365">
              <a:extLst>
                <a:ext uri="{FF2B5EF4-FFF2-40B4-BE49-F238E27FC236}">
                  <a16:creationId xmlns:a16="http://schemas.microsoft.com/office/drawing/2014/main" id="{2B8FB721-012A-4D26-9562-0E474EFDFA8A}"/>
                </a:ext>
              </a:extLst>
            </p:cNvPr>
            <p:cNvSpPr/>
            <p:nvPr/>
          </p:nvSpPr>
          <p:spPr>
            <a:xfrm>
              <a:off x="12153946" y="10849515"/>
              <a:ext cx="123333" cy="62290"/>
            </a:xfrm>
            <a:custGeom>
              <a:avLst/>
              <a:gdLst/>
              <a:ahLst/>
              <a:cxnLst>
                <a:cxn ang="3cd4">
                  <a:pos x="hc" y="t"/>
                </a:cxn>
                <a:cxn ang="cd2">
                  <a:pos x="l" y="vc"/>
                </a:cxn>
                <a:cxn ang="cd4">
                  <a:pos x="hc" y="b"/>
                </a:cxn>
                <a:cxn ang="0">
                  <a:pos x="r" y="vc"/>
                </a:cxn>
              </a:cxnLst>
              <a:rect l="l" t="t" r="r" b="b"/>
              <a:pathLst>
                <a:path w="100" h="51">
                  <a:moveTo>
                    <a:pt x="32" y="18"/>
                  </a:moveTo>
                  <a:lnTo>
                    <a:pt x="50" y="51"/>
                  </a:lnTo>
                  <a:lnTo>
                    <a:pt x="68" y="18"/>
                  </a:lnTo>
                  <a:lnTo>
                    <a:pt x="100" y="0"/>
                  </a:lnTo>
                  <a:lnTo>
                    <a:pt x="0" y="0"/>
                  </a:lnTo>
                  <a:close/>
                </a:path>
              </a:pathLst>
            </a:custGeom>
            <a:solidFill>
              <a:schemeClr val="accent3"/>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67" name="Freeform: Shape 366">
              <a:extLst>
                <a:ext uri="{FF2B5EF4-FFF2-40B4-BE49-F238E27FC236}">
                  <a16:creationId xmlns:a16="http://schemas.microsoft.com/office/drawing/2014/main" id="{8F4BE062-4C4C-4461-8819-01C9D910BD3D}"/>
                </a:ext>
              </a:extLst>
            </p:cNvPr>
            <p:cNvSpPr/>
            <p:nvPr/>
          </p:nvSpPr>
          <p:spPr>
            <a:xfrm>
              <a:off x="11844989" y="10518131"/>
              <a:ext cx="662761" cy="330135"/>
            </a:xfrm>
            <a:custGeom>
              <a:avLst/>
              <a:gdLst/>
              <a:ahLst/>
              <a:cxnLst>
                <a:cxn ang="3cd4">
                  <a:pos x="hc" y="t"/>
                </a:cxn>
                <a:cxn ang="cd2">
                  <a:pos x="l" y="vc"/>
                </a:cxn>
                <a:cxn ang="cd4">
                  <a:pos x="hc" y="b"/>
                </a:cxn>
                <a:cxn ang="0">
                  <a:pos x="r" y="vc"/>
                </a:cxn>
              </a:cxnLst>
              <a:rect l="l" t="t" r="r" b="b"/>
              <a:pathLst>
                <a:path w="533" h="266">
                  <a:moveTo>
                    <a:pt x="267" y="0"/>
                  </a:moveTo>
                  <a:cubicBezTo>
                    <a:pt x="119" y="0"/>
                    <a:pt x="0" y="119"/>
                    <a:pt x="0" y="266"/>
                  </a:cubicBezTo>
                  <a:lnTo>
                    <a:pt x="533" y="266"/>
                  </a:lnTo>
                  <a:cubicBezTo>
                    <a:pt x="533" y="119"/>
                    <a:pt x="414" y="0"/>
                    <a:pt x="267" y="0"/>
                  </a:cubicBezTo>
                  <a:close/>
                </a:path>
              </a:pathLst>
            </a:custGeom>
            <a:solidFill>
              <a:srgbClr val="FFFFFF">
                <a:alpha val="30000"/>
              </a:srgbClr>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grpSp>
      <p:sp>
        <p:nvSpPr>
          <p:cNvPr id="368" name="Straight Connector 367">
            <a:extLst>
              <a:ext uri="{FF2B5EF4-FFF2-40B4-BE49-F238E27FC236}">
                <a16:creationId xmlns:a16="http://schemas.microsoft.com/office/drawing/2014/main" id="{750016F0-F069-4243-8E3D-ED59C6733A20}"/>
              </a:ext>
            </a:extLst>
          </p:cNvPr>
          <p:cNvSpPr/>
          <p:nvPr/>
        </p:nvSpPr>
        <p:spPr>
          <a:xfrm>
            <a:off x="3960092" y="2391256"/>
            <a:ext cx="1388435" cy="0"/>
          </a:xfrm>
          <a:prstGeom prst="line">
            <a:avLst/>
          </a:prstGeom>
          <a:noFill/>
          <a:ln w="38100" cap="flat">
            <a:solidFill>
              <a:schemeClr val="accent6"/>
            </a:solidFill>
            <a:prstDash val="dash"/>
            <a:round/>
          </a:ln>
        </p:spPr>
        <p:txBody>
          <a:bodyPr vert="horz" wrap="none" lIns="2700" tIns="2700" rIns="2700" bIns="27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69" name="Rectangle: Rounded Corners 368">
            <a:extLst>
              <a:ext uri="{FF2B5EF4-FFF2-40B4-BE49-F238E27FC236}">
                <a16:creationId xmlns:a16="http://schemas.microsoft.com/office/drawing/2014/main" id="{05F0BD1A-F9C6-43B1-BFA7-261CF0729582}"/>
              </a:ext>
            </a:extLst>
          </p:cNvPr>
          <p:cNvSpPr/>
          <p:nvPr/>
        </p:nvSpPr>
        <p:spPr>
          <a:xfrm>
            <a:off x="1421169" y="5498882"/>
            <a:ext cx="2538300" cy="468418"/>
          </a:xfrm>
          <a:prstGeom prst="roundRect">
            <a:avLst>
              <a:gd name="adj" fmla="val 50000"/>
            </a:avLst>
          </a:prstGeom>
          <a:solidFill>
            <a:schemeClr val="accent6">
              <a:alpha val="15000"/>
            </a:schemeClr>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83" name="Straight Connector 382">
            <a:extLst>
              <a:ext uri="{FF2B5EF4-FFF2-40B4-BE49-F238E27FC236}">
                <a16:creationId xmlns:a16="http://schemas.microsoft.com/office/drawing/2014/main" id="{1CEE3076-2E74-4AEA-BDE2-E61670039F1A}"/>
              </a:ext>
            </a:extLst>
          </p:cNvPr>
          <p:cNvSpPr/>
          <p:nvPr/>
        </p:nvSpPr>
        <p:spPr>
          <a:xfrm>
            <a:off x="3960092" y="5733091"/>
            <a:ext cx="1388435" cy="0"/>
          </a:xfrm>
          <a:prstGeom prst="line">
            <a:avLst/>
          </a:prstGeom>
          <a:noFill/>
          <a:ln w="38100" cap="flat">
            <a:solidFill>
              <a:schemeClr val="accent6"/>
            </a:solidFill>
            <a:prstDash val="dash"/>
            <a:round/>
          </a:ln>
        </p:spPr>
        <p:txBody>
          <a:bodyPr vert="horz" wrap="none" lIns="2700" tIns="2700" rIns="2700" bIns="27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84" name="Rectangle: Rounded Corners 383">
            <a:extLst>
              <a:ext uri="{FF2B5EF4-FFF2-40B4-BE49-F238E27FC236}">
                <a16:creationId xmlns:a16="http://schemas.microsoft.com/office/drawing/2014/main" id="{B25E914A-382A-4593-8695-200520BE4127}"/>
              </a:ext>
            </a:extLst>
          </p:cNvPr>
          <p:cNvSpPr/>
          <p:nvPr/>
        </p:nvSpPr>
        <p:spPr>
          <a:xfrm>
            <a:off x="8232534" y="3827031"/>
            <a:ext cx="2538300" cy="469041"/>
          </a:xfrm>
          <a:prstGeom prst="roundRect">
            <a:avLst>
              <a:gd name="adj" fmla="val 50000"/>
            </a:avLst>
          </a:prstGeom>
          <a:solidFill>
            <a:schemeClr val="accent6">
              <a:alpha val="15000"/>
            </a:schemeClr>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98" name="Straight Connector 397">
            <a:extLst>
              <a:ext uri="{FF2B5EF4-FFF2-40B4-BE49-F238E27FC236}">
                <a16:creationId xmlns:a16="http://schemas.microsoft.com/office/drawing/2014/main" id="{AF823899-6577-4071-BC97-E46A1C672760}"/>
              </a:ext>
            </a:extLst>
          </p:cNvPr>
          <p:cNvSpPr/>
          <p:nvPr/>
        </p:nvSpPr>
        <p:spPr>
          <a:xfrm flipH="1">
            <a:off x="6844099" y="4061862"/>
            <a:ext cx="1388435" cy="0"/>
          </a:xfrm>
          <a:prstGeom prst="line">
            <a:avLst/>
          </a:prstGeom>
          <a:noFill/>
          <a:ln w="38100" cap="flat">
            <a:solidFill>
              <a:schemeClr val="accent6"/>
            </a:solidFill>
            <a:prstDash val="dash"/>
            <a:round/>
          </a:ln>
        </p:spPr>
        <p:txBody>
          <a:bodyPr vert="horz" wrap="none" lIns="2700" tIns="2700" rIns="2700" bIns="27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99" name="Rectangle: Top Corners Rounded 398">
            <a:extLst>
              <a:ext uri="{FF2B5EF4-FFF2-40B4-BE49-F238E27FC236}">
                <a16:creationId xmlns:a16="http://schemas.microsoft.com/office/drawing/2014/main" id="{64021DA5-D352-43C3-9D45-73160EA17150}"/>
              </a:ext>
            </a:extLst>
          </p:cNvPr>
          <p:cNvSpPr/>
          <p:nvPr/>
        </p:nvSpPr>
        <p:spPr>
          <a:xfrm rot="16200000">
            <a:off x="9146011" y="-54544"/>
            <a:ext cx="1197206" cy="4891600"/>
          </a:xfrm>
          <a:prstGeom prst="round2SameRect">
            <a:avLst>
              <a:gd name="adj1" fmla="val 50000"/>
              <a:gd name="adj2" fmla="val 0"/>
            </a:avLst>
          </a:prstGeom>
          <a:solidFill>
            <a:schemeClr val="accent1"/>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00" name="Rectangle: Top Corners Rounded 399">
            <a:extLst>
              <a:ext uri="{FF2B5EF4-FFF2-40B4-BE49-F238E27FC236}">
                <a16:creationId xmlns:a16="http://schemas.microsoft.com/office/drawing/2014/main" id="{37364452-25CE-4845-88C0-5EBDCE01701B}"/>
              </a:ext>
            </a:extLst>
          </p:cNvPr>
          <p:cNvSpPr/>
          <p:nvPr/>
        </p:nvSpPr>
        <p:spPr>
          <a:xfrm rot="16200000">
            <a:off x="9145701" y="3286979"/>
            <a:ext cx="1197827" cy="4891600"/>
          </a:xfrm>
          <a:prstGeom prst="round2SameRect">
            <a:avLst>
              <a:gd name="adj1" fmla="val 50000"/>
              <a:gd name="adj2" fmla="val 0"/>
            </a:avLst>
          </a:prstGeom>
          <a:solidFill>
            <a:schemeClr val="accent3"/>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01" name="Rectangle: Top Corners Rounded 400">
            <a:extLst>
              <a:ext uri="{FF2B5EF4-FFF2-40B4-BE49-F238E27FC236}">
                <a16:creationId xmlns:a16="http://schemas.microsoft.com/office/drawing/2014/main" id="{5D68431A-003A-4BE8-851D-A7814A1F8DBB}"/>
              </a:ext>
            </a:extLst>
          </p:cNvPr>
          <p:cNvSpPr/>
          <p:nvPr/>
        </p:nvSpPr>
        <p:spPr>
          <a:xfrm rot="5400000">
            <a:off x="1848785" y="1616063"/>
            <a:ext cx="1197206" cy="4891599"/>
          </a:xfrm>
          <a:prstGeom prst="round2SameRect">
            <a:avLst>
              <a:gd name="adj1" fmla="val 50000"/>
              <a:gd name="adj2" fmla="val 0"/>
            </a:avLst>
          </a:prstGeom>
          <a:solidFill>
            <a:schemeClr val="accent2"/>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407" name="TextBox 406">
            <a:extLst>
              <a:ext uri="{FF2B5EF4-FFF2-40B4-BE49-F238E27FC236}">
                <a16:creationId xmlns:a16="http://schemas.microsoft.com/office/drawing/2014/main" id="{2592E7C9-14FC-4E45-87A2-8C2D5675257F}"/>
              </a:ext>
            </a:extLst>
          </p:cNvPr>
          <p:cNvSpPr txBox="1"/>
          <p:nvPr/>
        </p:nvSpPr>
        <p:spPr>
          <a:xfrm>
            <a:off x="8025056" y="1891701"/>
            <a:ext cx="2911583" cy="353943"/>
          </a:xfrm>
          <a:prstGeom prst="rect">
            <a:avLst/>
          </a:prstGeom>
          <a:noFill/>
        </p:spPr>
        <p:txBody>
          <a:bodyPr wrap="square" rtlCol="0" anchor="b">
            <a:spAutoFit/>
          </a:bodyPr>
          <a:lstStyle/>
          <a:p>
            <a:pPr algn="r"/>
            <a:r>
              <a:rPr lang="en-US" sz="1700" b="1" spc="-15" dirty="0">
                <a:solidFill>
                  <a:schemeClr val="bg1"/>
                </a:solidFill>
                <a:latin typeface="Poppins" panose="00000500000000000000" pitchFamily="2" charset="0"/>
                <a:cs typeface="Poppins" panose="00000500000000000000" pitchFamily="2" charset="0"/>
              </a:rPr>
              <a:t>TITLE 01</a:t>
            </a:r>
          </a:p>
        </p:txBody>
      </p:sp>
      <p:sp>
        <p:nvSpPr>
          <p:cNvPr id="408" name="TextBox 407">
            <a:extLst>
              <a:ext uri="{FF2B5EF4-FFF2-40B4-BE49-F238E27FC236}">
                <a16:creationId xmlns:a16="http://schemas.microsoft.com/office/drawing/2014/main" id="{F5467741-0369-4ED8-A137-BF1B93E224B7}"/>
              </a:ext>
            </a:extLst>
          </p:cNvPr>
          <p:cNvSpPr txBox="1"/>
          <p:nvPr/>
        </p:nvSpPr>
        <p:spPr>
          <a:xfrm>
            <a:off x="8028104" y="2269984"/>
            <a:ext cx="2911584" cy="773289"/>
          </a:xfrm>
          <a:prstGeom prst="rect">
            <a:avLst/>
          </a:prstGeom>
          <a:noFill/>
        </p:spPr>
        <p:txBody>
          <a:bodyPr wrap="square" rtlCol="0">
            <a:spAutoFit/>
          </a:bodyPr>
          <a:lstStyle/>
          <a:p>
            <a:pPr algn="r">
              <a:lnSpc>
                <a:spcPts val="1800"/>
              </a:lnSpc>
            </a:pPr>
            <a:r>
              <a:rPr lang="en-US" sz="1200" spc="-10" dirty="0">
                <a:solidFill>
                  <a:schemeClr val="bg1"/>
                </a:solidFill>
                <a:latin typeface="Poppins" panose="00000500000000000000" pitchFamily="2" charset="0"/>
                <a:cs typeface="Poppins" panose="00000500000000000000" pitchFamily="2" charset="0"/>
              </a:rPr>
              <a:t>Make a big impact with professional slides, charts, infographics and more.</a:t>
            </a:r>
          </a:p>
        </p:txBody>
      </p:sp>
      <p:sp>
        <p:nvSpPr>
          <p:cNvPr id="409" name="TextBox 408">
            <a:extLst>
              <a:ext uri="{FF2B5EF4-FFF2-40B4-BE49-F238E27FC236}">
                <a16:creationId xmlns:a16="http://schemas.microsoft.com/office/drawing/2014/main" id="{5A1D9BD7-B1E5-422E-AE2B-9CAE27712C61}"/>
              </a:ext>
            </a:extLst>
          </p:cNvPr>
          <p:cNvSpPr txBox="1"/>
          <p:nvPr/>
        </p:nvSpPr>
        <p:spPr>
          <a:xfrm>
            <a:off x="1251227" y="3566001"/>
            <a:ext cx="2911583" cy="353943"/>
          </a:xfrm>
          <a:prstGeom prst="rect">
            <a:avLst/>
          </a:prstGeom>
          <a:noFill/>
        </p:spPr>
        <p:txBody>
          <a:bodyPr wrap="square" rtlCol="0" anchor="b">
            <a:spAutoFit/>
          </a:bodyPr>
          <a:lstStyle/>
          <a:p>
            <a:r>
              <a:rPr lang="en-US" sz="1700" b="1" spc="-15" dirty="0">
                <a:solidFill>
                  <a:schemeClr val="bg1"/>
                </a:solidFill>
                <a:latin typeface="Poppins" panose="00000500000000000000" pitchFamily="2" charset="0"/>
                <a:cs typeface="Poppins" panose="00000500000000000000" pitchFamily="2" charset="0"/>
              </a:rPr>
              <a:t>TITLE 02</a:t>
            </a:r>
          </a:p>
        </p:txBody>
      </p:sp>
      <p:sp>
        <p:nvSpPr>
          <p:cNvPr id="410" name="TextBox 409">
            <a:extLst>
              <a:ext uri="{FF2B5EF4-FFF2-40B4-BE49-F238E27FC236}">
                <a16:creationId xmlns:a16="http://schemas.microsoft.com/office/drawing/2014/main" id="{7CE9CDDC-02C3-4C6D-9666-50EDE579E217}"/>
              </a:ext>
            </a:extLst>
          </p:cNvPr>
          <p:cNvSpPr txBox="1"/>
          <p:nvPr/>
        </p:nvSpPr>
        <p:spPr>
          <a:xfrm>
            <a:off x="1251227" y="3938187"/>
            <a:ext cx="2911584" cy="773289"/>
          </a:xfrm>
          <a:prstGeom prst="rect">
            <a:avLst/>
          </a:prstGeom>
          <a:noFill/>
        </p:spPr>
        <p:txBody>
          <a:bodyPr wrap="square" rtlCol="0">
            <a:spAutoFit/>
          </a:bodyPr>
          <a:lstStyle/>
          <a:p>
            <a:pPr>
              <a:lnSpc>
                <a:spcPts val="1800"/>
              </a:lnSpc>
            </a:pPr>
            <a:r>
              <a:rPr lang="en-US" sz="1200" spc="-10" dirty="0">
                <a:solidFill>
                  <a:schemeClr val="bg1"/>
                </a:solidFill>
                <a:latin typeface="Poppins" panose="00000500000000000000" pitchFamily="2" charset="0"/>
                <a:cs typeface="Poppins" panose="00000500000000000000" pitchFamily="2" charset="0"/>
              </a:rPr>
              <a:t>Make a big impact with professional slides, charts, infographics and more.</a:t>
            </a:r>
          </a:p>
        </p:txBody>
      </p:sp>
      <p:sp>
        <p:nvSpPr>
          <p:cNvPr id="411" name="TextBox 410">
            <a:extLst>
              <a:ext uri="{FF2B5EF4-FFF2-40B4-BE49-F238E27FC236}">
                <a16:creationId xmlns:a16="http://schemas.microsoft.com/office/drawing/2014/main" id="{4298907B-922C-478F-8740-17D3A207F7EF}"/>
              </a:ext>
            </a:extLst>
          </p:cNvPr>
          <p:cNvSpPr txBox="1"/>
          <p:nvPr/>
        </p:nvSpPr>
        <p:spPr>
          <a:xfrm>
            <a:off x="8027088" y="5236021"/>
            <a:ext cx="2911583" cy="353943"/>
          </a:xfrm>
          <a:prstGeom prst="rect">
            <a:avLst/>
          </a:prstGeom>
          <a:noFill/>
        </p:spPr>
        <p:txBody>
          <a:bodyPr wrap="square" rtlCol="0" anchor="b">
            <a:spAutoFit/>
          </a:bodyPr>
          <a:lstStyle/>
          <a:p>
            <a:pPr algn="r"/>
            <a:r>
              <a:rPr lang="en-US" sz="1700" b="1" spc="-15" dirty="0">
                <a:solidFill>
                  <a:schemeClr val="bg1"/>
                </a:solidFill>
                <a:latin typeface="Poppins" panose="00000500000000000000" pitchFamily="2" charset="0"/>
                <a:cs typeface="Poppins" panose="00000500000000000000" pitchFamily="2" charset="0"/>
              </a:rPr>
              <a:t>TITLE 03</a:t>
            </a:r>
          </a:p>
        </p:txBody>
      </p:sp>
      <p:sp>
        <p:nvSpPr>
          <p:cNvPr id="412" name="TextBox 411">
            <a:extLst>
              <a:ext uri="{FF2B5EF4-FFF2-40B4-BE49-F238E27FC236}">
                <a16:creationId xmlns:a16="http://schemas.microsoft.com/office/drawing/2014/main" id="{1E1CAA6B-BF43-4CCF-A645-5C61B7CBB7BB}"/>
              </a:ext>
            </a:extLst>
          </p:cNvPr>
          <p:cNvSpPr txBox="1"/>
          <p:nvPr/>
        </p:nvSpPr>
        <p:spPr>
          <a:xfrm>
            <a:off x="8027088" y="5610748"/>
            <a:ext cx="2911584" cy="773289"/>
          </a:xfrm>
          <a:prstGeom prst="rect">
            <a:avLst/>
          </a:prstGeom>
          <a:noFill/>
        </p:spPr>
        <p:txBody>
          <a:bodyPr wrap="square" rtlCol="0">
            <a:spAutoFit/>
          </a:bodyPr>
          <a:lstStyle/>
          <a:p>
            <a:pPr algn="r">
              <a:lnSpc>
                <a:spcPts val="1800"/>
              </a:lnSpc>
            </a:pPr>
            <a:r>
              <a:rPr lang="en-US" sz="1200" spc="-10" dirty="0">
                <a:solidFill>
                  <a:schemeClr val="bg1"/>
                </a:solidFill>
                <a:latin typeface="Poppins" panose="00000500000000000000" pitchFamily="2" charset="0"/>
                <a:cs typeface="Poppins" panose="00000500000000000000" pitchFamily="2" charset="0"/>
              </a:rPr>
              <a:t>Make a big impact with professional slides, charts, infographics and more.</a:t>
            </a:r>
          </a:p>
        </p:txBody>
      </p:sp>
      <p:sp>
        <p:nvSpPr>
          <p:cNvPr id="413" name="TextBox 412">
            <a:extLst>
              <a:ext uri="{FF2B5EF4-FFF2-40B4-BE49-F238E27FC236}">
                <a16:creationId xmlns:a16="http://schemas.microsoft.com/office/drawing/2014/main" id="{BBEEA50C-93CE-4B39-94DC-48AA9045DD5D}"/>
              </a:ext>
            </a:extLst>
          </p:cNvPr>
          <p:cNvSpPr txBox="1"/>
          <p:nvPr/>
        </p:nvSpPr>
        <p:spPr>
          <a:xfrm>
            <a:off x="8357114" y="3855489"/>
            <a:ext cx="2286215" cy="353943"/>
          </a:xfrm>
          <a:prstGeom prst="rect">
            <a:avLst/>
          </a:prstGeom>
          <a:noFill/>
        </p:spPr>
        <p:txBody>
          <a:bodyPr wrap="square" rtlCol="0" anchor="b">
            <a:spAutoFit/>
          </a:bodyPr>
          <a:lstStyle/>
          <a:p>
            <a:pPr algn="ctr"/>
            <a:r>
              <a:rPr lang="en-US" sz="1700" b="1" spc="-15" dirty="0">
                <a:solidFill>
                  <a:schemeClr val="tx2"/>
                </a:solidFill>
                <a:latin typeface="Poppins" panose="00000500000000000000" pitchFamily="2" charset="0"/>
                <a:cs typeface="Poppins" panose="00000500000000000000" pitchFamily="2" charset="0"/>
              </a:rPr>
              <a:t>YOUR TITLE HERE</a:t>
            </a:r>
          </a:p>
        </p:txBody>
      </p:sp>
      <p:sp>
        <p:nvSpPr>
          <p:cNvPr id="414" name="TextBox 413">
            <a:extLst>
              <a:ext uri="{FF2B5EF4-FFF2-40B4-BE49-F238E27FC236}">
                <a16:creationId xmlns:a16="http://schemas.microsoft.com/office/drawing/2014/main" id="{AACD60FD-A0F2-4825-93D6-E0B9D6C078D1}"/>
              </a:ext>
            </a:extLst>
          </p:cNvPr>
          <p:cNvSpPr txBox="1"/>
          <p:nvPr/>
        </p:nvSpPr>
        <p:spPr>
          <a:xfrm>
            <a:off x="1545693" y="2187662"/>
            <a:ext cx="2286215" cy="353943"/>
          </a:xfrm>
          <a:prstGeom prst="rect">
            <a:avLst/>
          </a:prstGeom>
          <a:noFill/>
        </p:spPr>
        <p:txBody>
          <a:bodyPr wrap="square" rtlCol="0" anchor="b">
            <a:spAutoFit/>
          </a:bodyPr>
          <a:lstStyle/>
          <a:p>
            <a:pPr algn="ctr"/>
            <a:r>
              <a:rPr lang="en-US" sz="1700" b="1" spc="-15" dirty="0">
                <a:solidFill>
                  <a:schemeClr val="tx2"/>
                </a:solidFill>
                <a:latin typeface="Poppins" panose="00000500000000000000" pitchFamily="2" charset="0"/>
                <a:cs typeface="Poppins" panose="00000500000000000000" pitchFamily="2" charset="0"/>
              </a:rPr>
              <a:t>YOUR TITLE HERE</a:t>
            </a:r>
          </a:p>
        </p:txBody>
      </p:sp>
      <p:sp>
        <p:nvSpPr>
          <p:cNvPr id="415" name="TextBox 414">
            <a:extLst>
              <a:ext uri="{FF2B5EF4-FFF2-40B4-BE49-F238E27FC236}">
                <a16:creationId xmlns:a16="http://schemas.microsoft.com/office/drawing/2014/main" id="{D84BFD68-0BE8-4E95-B3A3-BBEF011B196A}"/>
              </a:ext>
            </a:extLst>
          </p:cNvPr>
          <p:cNvSpPr txBox="1"/>
          <p:nvPr/>
        </p:nvSpPr>
        <p:spPr>
          <a:xfrm>
            <a:off x="1546181" y="5534109"/>
            <a:ext cx="2286215" cy="353943"/>
          </a:xfrm>
          <a:prstGeom prst="rect">
            <a:avLst/>
          </a:prstGeom>
          <a:noFill/>
        </p:spPr>
        <p:txBody>
          <a:bodyPr wrap="square" rtlCol="0" anchor="b">
            <a:spAutoFit/>
          </a:bodyPr>
          <a:lstStyle/>
          <a:p>
            <a:pPr algn="ctr"/>
            <a:r>
              <a:rPr lang="en-US" sz="1700" b="1" spc="-15" dirty="0">
                <a:solidFill>
                  <a:schemeClr val="tx2"/>
                </a:solidFill>
                <a:latin typeface="Poppins" panose="00000500000000000000" pitchFamily="2" charset="0"/>
                <a:cs typeface="Poppins" panose="00000500000000000000" pitchFamily="2" charset="0"/>
              </a:rPr>
              <a:t>YOUR TITLE HERE</a:t>
            </a:r>
          </a:p>
        </p:txBody>
      </p:sp>
      <p:sp>
        <p:nvSpPr>
          <p:cNvPr id="416" name="TextBox 415">
            <a:extLst>
              <a:ext uri="{FF2B5EF4-FFF2-40B4-BE49-F238E27FC236}">
                <a16:creationId xmlns:a16="http://schemas.microsoft.com/office/drawing/2014/main" id="{C6EAA79E-C29B-4358-A468-A3F7D9318C66}"/>
              </a:ext>
            </a:extLst>
          </p:cNvPr>
          <p:cNvSpPr txBox="1"/>
          <p:nvPr/>
        </p:nvSpPr>
        <p:spPr>
          <a:xfrm>
            <a:off x="762000" y="-158101"/>
            <a:ext cx="10668000" cy="1138773"/>
          </a:xfrm>
          <a:prstGeom prst="rect">
            <a:avLst/>
          </a:prstGeom>
          <a:noFill/>
        </p:spPr>
        <p:txBody>
          <a:bodyPr wrap="square" rtlCol="0" anchor="b">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r>
              <a:rPr lang="en-US" sz="3700" dirty="0">
                <a:solidFill>
                  <a:schemeClr val="accent2"/>
                </a:solidFill>
                <a:latin typeface="Montserrat ExtraBold" pitchFamily="2" charset="77"/>
                <a:cs typeface="Poppins" panose="00000500000000000000" pitchFamily="2" charset="0"/>
              </a:rPr>
              <a:t>CRYPTOCURRENCY </a:t>
            </a:r>
            <a:r>
              <a:rPr lang="en-US" sz="3700" dirty="0">
                <a:solidFill>
                  <a:schemeClr val="accent3"/>
                </a:solidFill>
                <a:latin typeface="Montserrat ExtraBold" pitchFamily="2" charset="77"/>
                <a:cs typeface="Poppins" panose="00000500000000000000" pitchFamily="2" charset="0"/>
              </a:rPr>
              <a:t>SLIDE</a:t>
            </a:r>
          </a:p>
        </p:txBody>
      </p:sp>
      <p:sp>
        <p:nvSpPr>
          <p:cNvPr id="417" name="TextBox 416">
            <a:extLst>
              <a:ext uri="{FF2B5EF4-FFF2-40B4-BE49-F238E27FC236}">
                <a16:creationId xmlns:a16="http://schemas.microsoft.com/office/drawing/2014/main" id="{13088009-8D89-47A4-B362-DC7A406D8F9B}"/>
              </a:ext>
            </a:extLst>
          </p:cNvPr>
          <p:cNvSpPr txBox="1"/>
          <p:nvPr/>
        </p:nvSpPr>
        <p:spPr>
          <a:xfrm>
            <a:off x="762001" y="918735"/>
            <a:ext cx="10668000" cy="352019"/>
          </a:xfrm>
          <a:prstGeom prst="rect">
            <a:avLst/>
          </a:prstGeom>
          <a:noFill/>
        </p:spPr>
        <p:txBody>
          <a:bodyPr wrap="square" rtlCol="0">
            <a:spAutoFit/>
          </a:bodyPr>
          <a:lstStyle/>
          <a:p>
            <a:pPr algn="ctr">
              <a:lnSpc>
                <a:spcPts val="2100"/>
              </a:lnSpc>
            </a:pPr>
            <a:r>
              <a:rPr lang="en-US" sz="1500" spc="-60" dirty="0">
                <a:latin typeface="Poppins" panose="00000500000000000000" pitchFamily="2" charset="0"/>
                <a:cs typeface="Poppins" panose="00000500000000000000" pitchFamily="2" charset="0"/>
              </a:rPr>
              <a:t>Make a big impact with our professional slides and charts</a:t>
            </a:r>
          </a:p>
        </p:txBody>
      </p:sp>
    </p:spTree>
    <p:extLst>
      <p:ext uri="{BB962C8B-B14F-4D97-AF65-F5344CB8AC3E}">
        <p14:creationId xmlns:p14="http://schemas.microsoft.com/office/powerpoint/2010/main" val="2531031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0E999193-1CFD-1F41-895C-A9A9508B25A4}"/>
              </a:ext>
            </a:extLst>
          </p:cNvPr>
          <p:cNvSpPr/>
          <p:nvPr/>
        </p:nvSpPr>
        <p:spPr>
          <a:xfrm>
            <a:off x="0" y="0"/>
            <a:ext cx="12192000"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3" name="Group 372">
            <a:extLst>
              <a:ext uri="{FF2B5EF4-FFF2-40B4-BE49-F238E27FC236}">
                <a16:creationId xmlns:a16="http://schemas.microsoft.com/office/drawing/2014/main" id="{08709558-85B8-4248-BB80-25545ABC8405}"/>
              </a:ext>
            </a:extLst>
          </p:cNvPr>
          <p:cNvGrpSpPr/>
          <p:nvPr/>
        </p:nvGrpSpPr>
        <p:grpSpPr>
          <a:xfrm>
            <a:off x="971508" y="1684902"/>
            <a:ext cx="5164374" cy="4729439"/>
            <a:chOff x="1939840" y="3369804"/>
            <a:chExt cx="10328747" cy="9458877"/>
          </a:xfrm>
        </p:grpSpPr>
        <p:grpSp>
          <p:nvGrpSpPr>
            <p:cNvPr id="372" name="Group 371">
              <a:extLst>
                <a:ext uri="{FF2B5EF4-FFF2-40B4-BE49-F238E27FC236}">
                  <a16:creationId xmlns:a16="http://schemas.microsoft.com/office/drawing/2014/main" id="{126EE904-282D-4DF4-9AF3-A1B8418EB9D7}"/>
                </a:ext>
              </a:extLst>
            </p:cNvPr>
            <p:cNvGrpSpPr/>
            <p:nvPr/>
          </p:nvGrpSpPr>
          <p:grpSpPr>
            <a:xfrm>
              <a:off x="8098706" y="8879384"/>
              <a:ext cx="4169881" cy="2790307"/>
              <a:chOff x="8098706" y="8879384"/>
              <a:chExt cx="4169881" cy="2790307"/>
            </a:xfrm>
          </p:grpSpPr>
          <p:sp>
            <p:nvSpPr>
              <p:cNvPr id="163" name="Freeform: Shape 162">
                <a:extLst>
                  <a:ext uri="{FF2B5EF4-FFF2-40B4-BE49-F238E27FC236}">
                    <a16:creationId xmlns:a16="http://schemas.microsoft.com/office/drawing/2014/main" id="{4BBD5841-34AE-4B7C-9C85-E3A25F34E39B}"/>
                  </a:ext>
                </a:extLst>
              </p:cNvPr>
              <p:cNvSpPr/>
              <p:nvPr/>
            </p:nvSpPr>
            <p:spPr>
              <a:xfrm>
                <a:off x="8098706" y="8879384"/>
                <a:ext cx="4169881" cy="2790307"/>
              </a:xfrm>
              <a:custGeom>
                <a:avLst/>
                <a:gdLst/>
                <a:ahLst/>
                <a:cxnLst>
                  <a:cxn ang="3cd4">
                    <a:pos x="hc" y="t"/>
                  </a:cxn>
                  <a:cxn ang="cd2">
                    <a:pos x="l" y="vc"/>
                  </a:cxn>
                  <a:cxn ang="cd4">
                    <a:pos x="hc" y="b"/>
                  </a:cxn>
                  <a:cxn ang="0">
                    <a:pos x="r" y="vc"/>
                  </a:cxn>
                </a:cxnLst>
                <a:rect l="l" t="t" r="r" b="b"/>
                <a:pathLst>
                  <a:path w="3347" h="2240">
                    <a:moveTo>
                      <a:pt x="2823" y="2240"/>
                    </a:moveTo>
                    <a:lnTo>
                      <a:pt x="1674" y="2240"/>
                    </a:lnTo>
                    <a:lnTo>
                      <a:pt x="525" y="2240"/>
                    </a:lnTo>
                    <a:cubicBezTo>
                      <a:pt x="380" y="2240"/>
                      <a:pt x="248" y="2181"/>
                      <a:pt x="154" y="2087"/>
                    </a:cubicBezTo>
                    <a:cubicBezTo>
                      <a:pt x="59" y="1991"/>
                      <a:pt x="0" y="1860"/>
                      <a:pt x="0" y="1715"/>
                    </a:cubicBezTo>
                    <a:lnTo>
                      <a:pt x="0" y="1120"/>
                    </a:lnTo>
                    <a:lnTo>
                      <a:pt x="0" y="524"/>
                    </a:lnTo>
                    <a:cubicBezTo>
                      <a:pt x="0" y="379"/>
                      <a:pt x="59" y="248"/>
                      <a:pt x="154" y="153"/>
                    </a:cubicBezTo>
                    <a:cubicBezTo>
                      <a:pt x="248" y="59"/>
                      <a:pt x="380" y="0"/>
                      <a:pt x="525" y="0"/>
                    </a:cubicBezTo>
                    <a:lnTo>
                      <a:pt x="1674" y="0"/>
                    </a:lnTo>
                    <a:lnTo>
                      <a:pt x="2823" y="0"/>
                    </a:lnTo>
                    <a:cubicBezTo>
                      <a:pt x="2968" y="0"/>
                      <a:pt x="3099" y="59"/>
                      <a:pt x="3194" y="153"/>
                    </a:cubicBezTo>
                    <a:cubicBezTo>
                      <a:pt x="3289" y="248"/>
                      <a:pt x="3347" y="379"/>
                      <a:pt x="3347" y="524"/>
                    </a:cubicBezTo>
                    <a:lnTo>
                      <a:pt x="3347" y="1120"/>
                    </a:lnTo>
                    <a:lnTo>
                      <a:pt x="3347" y="1715"/>
                    </a:lnTo>
                    <a:cubicBezTo>
                      <a:pt x="3347" y="1860"/>
                      <a:pt x="3289" y="1991"/>
                      <a:pt x="3194" y="2087"/>
                    </a:cubicBezTo>
                    <a:cubicBezTo>
                      <a:pt x="3099" y="2181"/>
                      <a:pt x="2968" y="2240"/>
                      <a:pt x="2823" y="2240"/>
                    </a:cubicBezTo>
                    <a:close/>
                  </a:path>
                </a:pathLst>
              </a:custGeom>
              <a:solidFill>
                <a:schemeClr val="accent4"/>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164" name="Freeform: Shape 163">
                <a:extLst>
                  <a:ext uri="{FF2B5EF4-FFF2-40B4-BE49-F238E27FC236}">
                    <a16:creationId xmlns:a16="http://schemas.microsoft.com/office/drawing/2014/main" id="{2FB9D2C0-7932-483A-AD4C-CD501FDC7474}"/>
                  </a:ext>
                </a:extLst>
              </p:cNvPr>
              <p:cNvSpPr/>
              <p:nvPr/>
            </p:nvSpPr>
            <p:spPr>
              <a:xfrm>
                <a:off x="8662002" y="10969307"/>
                <a:ext cx="1762169" cy="216844"/>
              </a:xfrm>
              <a:custGeom>
                <a:avLst/>
                <a:gdLst/>
                <a:ahLst/>
                <a:cxnLst>
                  <a:cxn ang="3cd4">
                    <a:pos x="hc" y="t"/>
                  </a:cxn>
                  <a:cxn ang="cd2">
                    <a:pos x="l" y="vc"/>
                  </a:cxn>
                  <a:cxn ang="cd4">
                    <a:pos x="hc" y="b"/>
                  </a:cxn>
                  <a:cxn ang="0">
                    <a:pos x="r" y="vc"/>
                  </a:cxn>
                </a:cxnLst>
                <a:rect l="l" t="t" r="r" b="b"/>
                <a:pathLst>
                  <a:path w="1415" h="175">
                    <a:moveTo>
                      <a:pt x="1415" y="175"/>
                    </a:moveTo>
                    <a:lnTo>
                      <a:pt x="0" y="175"/>
                    </a:lnTo>
                    <a:lnTo>
                      <a:pt x="0" y="0"/>
                    </a:lnTo>
                    <a:lnTo>
                      <a:pt x="1415" y="0"/>
                    </a:lnTo>
                    <a:close/>
                  </a:path>
                </a:pathLst>
              </a:custGeom>
              <a:solidFill>
                <a:srgbClr val="000000">
                  <a:alpha val="50000"/>
                </a:srgbClr>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165" name="Freeform: Shape 164">
                <a:extLst>
                  <a:ext uri="{FF2B5EF4-FFF2-40B4-BE49-F238E27FC236}">
                    <a16:creationId xmlns:a16="http://schemas.microsoft.com/office/drawing/2014/main" id="{4CE67AC0-A226-40BE-A1EE-0EDE4E1AC8C8}"/>
                  </a:ext>
                </a:extLst>
              </p:cNvPr>
              <p:cNvSpPr/>
              <p:nvPr/>
            </p:nvSpPr>
            <p:spPr>
              <a:xfrm>
                <a:off x="8662002" y="10969307"/>
                <a:ext cx="1762169" cy="79759"/>
              </a:xfrm>
              <a:custGeom>
                <a:avLst/>
                <a:gdLst/>
                <a:ahLst/>
                <a:cxnLst>
                  <a:cxn ang="3cd4">
                    <a:pos x="hc" y="t"/>
                  </a:cxn>
                  <a:cxn ang="cd2">
                    <a:pos x="l" y="vc"/>
                  </a:cxn>
                  <a:cxn ang="cd4">
                    <a:pos x="hc" y="b"/>
                  </a:cxn>
                  <a:cxn ang="0">
                    <a:pos x="r" y="vc"/>
                  </a:cxn>
                </a:cxnLst>
                <a:rect l="l" t="t" r="r" b="b"/>
                <a:pathLst>
                  <a:path w="1415" h="65">
                    <a:moveTo>
                      <a:pt x="1415" y="65"/>
                    </a:moveTo>
                    <a:lnTo>
                      <a:pt x="0" y="65"/>
                    </a:lnTo>
                    <a:lnTo>
                      <a:pt x="0" y="0"/>
                    </a:lnTo>
                    <a:lnTo>
                      <a:pt x="1415" y="0"/>
                    </a:lnTo>
                    <a:close/>
                  </a:path>
                </a:pathLst>
              </a:custGeom>
              <a:solidFill>
                <a:schemeClr val="accent3"/>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70" name="Freeform: Shape 369">
                <a:extLst>
                  <a:ext uri="{FF2B5EF4-FFF2-40B4-BE49-F238E27FC236}">
                    <a16:creationId xmlns:a16="http://schemas.microsoft.com/office/drawing/2014/main" id="{CF97BD7D-8F6C-42EF-B91E-D190FAB8E7B0}"/>
                  </a:ext>
                </a:extLst>
              </p:cNvPr>
              <p:cNvSpPr/>
              <p:nvPr/>
            </p:nvSpPr>
            <p:spPr>
              <a:xfrm>
                <a:off x="10139870" y="9192095"/>
                <a:ext cx="810319" cy="412595"/>
              </a:xfrm>
              <a:custGeom>
                <a:avLst/>
                <a:gdLst>
                  <a:gd name="connsiteX0" fmla="*/ 16287 w 810319"/>
                  <a:gd name="connsiteY0" fmla="*/ 27510 h 412595"/>
                  <a:gd name="connsiteX1" fmla="*/ 37381 w 810319"/>
                  <a:gd name="connsiteY1" fmla="*/ 43630 h 412595"/>
                  <a:gd name="connsiteX2" fmla="*/ 67161 w 810319"/>
                  <a:gd name="connsiteY2" fmla="*/ 233344 h 412595"/>
                  <a:gd name="connsiteX3" fmla="*/ 264454 w 810319"/>
                  <a:gd name="connsiteY3" fmla="*/ 203585 h 412595"/>
                  <a:gd name="connsiteX4" fmla="*/ 285548 w 810319"/>
                  <a:gd name="connsiteY4" fmla="*/ 218465 h 412595"/>
                  <a:gd name="connsiteX5" fmla="*/ 270658 w 810319"/>
                  <a:gd name="connsiteY5" fmla="*/ 240784 h 412595"/>
                  <a:gd name="connsiteX6" fmla="*/ 54753 w 810319"/>
                  <a:gd name="connsiteY6" fmla="*/ 274263 h 412595"/>
                  <a:gd name="connsiteX7" fmla="*/ 53512 w 810319"/>
                  <a:gd name="connsiteY7" fmla="*/ 274263 h 412595"/>
                  <a:gd name="connsiteX8" fmla="*/ 39863 w 810319"/>
                  <a:gd name="connsiteY8" fmla="*/ 270543 h 412595"/>
                  <a:gd name="connsiteX9" fmla="*/ 32418 w 810319"/>
                  <a:gd name="connsiteY9" fmla="*/ 258143 h 412595"/>
                  <a:gd name="connsiteX10" fmla="*/ 156 w 810319"/>
                  <a:gd name="connsiteY10" fmla="*/ 49829 h 412595"/>
                  <a:gd name="connsiteX11" fmla="*/ 16287 w 810319"/>
                  <a:gd name="connsiteY11" fmla="*/ 27510 h 412595"/>
                  <a:gd name="connsiteX12" fmla="*/ 430797 w 810319"/>
                  <a:gd name="connsiteY12" fmla="*/ 93 h 412595"/>
                  <a:gd name="connsiteX13" fmla="*/ 703225 w 810319"/>
                  <a:gd name="connsiteY13" fmla="*/ 118128 h 412595"/>
                  <a:gd name="connsiteX14" fmla="*/ 810206 w 810319"/>
                  <a:gd name="connsiteY14" fmla="*/ 395200 h 412595"/>
                  <a:gd name="connsiteX15" fmla="*/ 794034 w 810319"/>
                  <a:gd name="connsiteY15" fmla="*/ 412595 h 412595"/>
                  <a:gd name="connsiteX16" fmla="*/ 791547 w 810319"/>
                  <a:gd name="connsiteY16" fmla="*/ 412595 h 412595"/>
                  <a:gd name="connsiteX17" fmla="*/ 772887 w 810319"/>
                  <a:gd name="connsiteY17" fmla="*/ 393958 h 412595"/>
                  <a:gd name="connsiteX18" fmla="*/ 675858 w 810319"/>
                  <a:gd name="connsiteY18" fmla="*/ 145463 h 412595"/>
                  <a:gd name="connsiteX19" fmla="*/ 429553 w 810319"/>
                  <a:gd name="connsiteY19" fmla="*/ 37367 h 412595"/>
                  <a:gd name="connsiteX20" fmla="*/ 159613 w 810319"/>
                  <a:gd name="connsiteY20" fmla="*/ 156645 h 412595"/>
                  <a:gd name="connsiteX21" fmla="*/ 132246 w 810319"/>
                  <a:gd name="connsiteY21" fmla="*/ 159130 h 412595"/>
                  <a:gd name="connsiteX22" fmla="*/ 131002 w 810319"/>
                  <a:gd name="connsiteY22" fmla="*/ 131795 h 412595"/>
                  <a:gd name="connsiteX23" fmla="*/ 430797 w 810319"/>
                  <a:gd name="connsiteY23" fmla="*/ 93 h 41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10319" h="412595">
                    <a:moveTo>
                      <a:pt x="16287" y="27510"/>
                    </a:moveTo>
                    <a:cubicBezTo>
                      <a:pt x="27454" y="26270"/>
                      <a:pt x="36140" y="33710"/>
                      <a:pt x="37381" y="43630"/>
                    </a:cubicBezTo>
                    <a:lnTo>
                      <a:pt x="67161" y="233344"/>
                    </a:lnTo>
                    <a:lnTo>
                      <a:pt x="264454" y="203585"/>
                    </a:lnTo>
                    <a:cubicBezTo>
                      <a:pt x="275621" y="201105"/>
                      <a:pt x="284307" y="208545"/>
                      <a:pt x="285548" y="218465"/>
                    </a:cubicBezTo>
                    <a:cubicBezTo>
                      <a:pt x="288030" y="229624"/>
                      <a:pt x="280585" y="238304"/>
                      <a:pt x="270658" y="240784"/>
                    </a:cubicBezTo>
                    <a:lnTo>
                      <a:pt x="54753" y="274263"/>
                    </a:lnTo>
                    <a:lnTo>
                      <a:pt x="53512" y="274263"/>
                    </a:lnTo>
                    <a:cubicBezTo>
                      <a:pt x="48549" y="274263"/>
                      <a:pt x="43585" y="274263"/>
                      <a:pt x="39863" y="270543"/>
                    </a:cubicBezTo>
                    <a:cubicBezTo>
                      <a:pt x="36140" y="268063"/>
                      <a:pt x="32418" y="263103"/>
                      <a:pt x="32418" y="258143"/>
                    </a:cubicBezTo>
                    <a:lnTo>
                      <a:pt x="156" y="49829"/>
                    </a:lnTo>
                    <a:cubicBezTo>
                      <a:pt x="-1085" y="38670"/>
                      <a:pt x="5119" y="28750"/>
                      <a:pt x="16287" y="27510"/>
                    </a:cubicBezTo>
                    <a:close/>
                    <a:moveTo>
                      <a:pt x="430797" y="93"/>
                    </a:moveTo>
                    <a:cubicBezTo>
                      <a:pt x="534046" y="2578"/>
                      <a:pt x="629831" y="43580"/>
                      <a:pt x="703225" y="118128"/>
                    </a:cubicBezTo>
                    <a:cubicBezTo>
                      <a:pt x="774131" y="193919"/>
                      <a:pt x="812694" y="290832"/>
                      <a:pt x="810206" y="395200"/>
                    </a:cubicBezTo>
                    <a:cubicBezTo>
                      <a:pt x="810206" y="405140"/>
                      <a:pt x="803986" y="412595"/>
                      <a:pt x="794034" y="412595"/>
                    </a:cubicBezTo>
                    <a:cubicBezTo>
                      <a:pt x="792790" y="412595"/>
                      <a:pt x="791547" y="412595"/>
                      <a:pt x="791547" y="412595"/>
                    </a:cubicBezTo>
                    <a:cubicBezTo>
                      <a:pt x="781595" y="412595"/>
                      <a:pt x="772887" y="405140"/>
                      <a:pt x="772887" y="393958"/>
                    </a:cubicBezTo>
                    <a:cubicBezTo>
                      <a:pt x="775375" y="300772"/>
                      <a:pt x="739300" y="212556"/>
                      <a:pt x="675858" y="145463"/>
                    </a:cubicBezTo>
                    <a:cubicBezTo>
                      <a:pt x="611172" y="77127"/>
                      <a:pt x="522850" y="38610"/>
                      <a:pt x="429553" y="37367"/>
                    </a:cubicBezTo>
                    <a:cubicBezTo>
                      <a:pt x="326304" y="34882"/>
                      <a:pt x="228031" y="78369"/>
                      <a:pt x="159613" y="156645"/>
                    </a:cubicBezTo>
                    <a:cubicBezTo>
                      <a:pt x="152149" y="164100"/>
                      <a:pt x="140954" y="165342"/>
                      <a:pt x="132246" y="159130"/>
                    </a:cubicBezTo>
                    <a:cubicBezTo>
                      <a:pt x="124782" y="151675"/>
                      <a:pt x="123538" y="139250"/>
                      <a:pt x="131002" y="131795"/>
                    </a:cubicBezTo>
                    <a:cubicBezTo>
                      <a:pt x="206884" y="44822"/>
                      <a:pt x="315108" y="-2392"/>
                      <a:pt x="430797" y="93"/>
                    </a:cubicBezTo>
                    <a:close/>
                  </a:path>
                </a:pathLst>
              </a:custGeom>
              <a:solidFill>
                <a:schemeClr val="accent3"/>
              </a:solidFill>
              <a:ln cap="flat">
                <a:noFill/>
                <a:prstDash val="solid"/>
              </a:ln>
            </p:spPr>
            <p:txBody>
              <a:bodyPr vert="horz" wrap="square" lIns="45000" tIns="22500" rIns="45000" bIns="22500" anchor="ctr" anchorCtr="1" compatLnSpc="0">
                <a:noAutofit/>
              </a:bodyPr>
              <a:lstStyle/>
              <a:p>
                <a:pPr hangingPunct="0"/>
                <a:endParaRPr lang="en-US" sz="900" dirty="0">
                  <a:latin typeface="Poppins" panose="00000500000000000000" pitchFamily="2" charset="0"/>
                  <a:ea typeface="Microsoft YaHei" pitchFamily="2"/>
                  <a:cs typeface="Lucida Sans" pitchFamily="2"/>
                </a:endParaRPr>
              </a:p>
            </p:txBody>
          </p:sp>
          <p:sp>
            <p:nvSpPr>
              <p:cNvPr id="371" name="Freeform: Shape 370">
                <a:extLst>
                  <a:ext uri="{FF2B5EF4-FFF2-40B4-BE49-F238E27FC236}">
                    <a16:creationId xmlns:a16="http://schemas.microsoft.com/office/drawing/2014/main" id="{76143F38-AD6D-4718-B91C-B2BCF777E5D7}"/>
                  </a:ext>
                </a:extLst>
              </p:cNvPr>
              <p:cNvSpPr/>
              <p:nvPr/>
            </p:nvSpPr>
            <p:spPr>
              <a:xfrm>
                <a:off x="10751929" y="10543100"/>
                <a:ext cx="1106652" cy="509708"/>
              </a:xfrm>
              <a:custGeom>
                <a:avLst/>
                <a:gdLst>
                  <a:gd name="connsiteX0" fmla="*/ 534009 w 1106652"/>
                  <a:gd name="connsiteY0" fmla="*/ 104595 h 509708"/>
                  <a:gd name="connsiteX1" fmla="*/ 387476 w 1106652"/>
                  <a:gd name="connsiteY1" fmla="*/ 220082 h 509708"/>
                  <a:gd name="connsiteX2" fmla="*/ 499238 w 1106652"/>
                  <a:gd name="connsiteY2" fmla="*/ 400142 h 509708"/>
                  <a:gd name="connsiteX3" fmla="*/ 613485 w 1106652"/>
                  <a:gd name="connsiteY3" fmla="*/ 381515 h 509708"/>
                  <a:gd name="connsiteX4" fmla="*/ 679301 w 1106652"/>
                  <a:gd name="connsiteY4" fmla="*/ 288380 h 509708"/>
                  <a:gd name="connsiteX5" fmla="*/ 660673 w 1106652"/>
                  <a:gd name="connsiteY5" fmla="*/ 175377 h 509708"/>
                  <a:gd name="connsiteX6" fmla="*/ 568780 w 1106652"/>
                  <a:gd name="connsiteY6" fmla="*/ 108320 h 509708"/>
                  <a:gd name="connsiteX7" fmla="*/ 534009 w 1106652"/>
                  <a:gd name="connsiteY7" fmla="*/ 104595 h 509708"/>
                  <a:gd name="connsiteX8" fmla="*/ 504089 w 1106652"/>
                  <a:gd name="connsiteY8" fmla="*/ 81854 h 509708"/>
                  <a:gd name="connsiteX9" fmla="*/ 573747 w 1106652"/>
                  <a:gd name="connsiteY9" fmla="*/ 83484 h 509708"/>
                  <a:gd name="connsiteX10" fmla="*/ 681784 w 1106652"/>
                  <a:gd name="connsiteY10" fmla="*/ 161717 h 509708"/>
                  <a:gd name="connsiteX11" fmla="*/ 704137 w 1106652"/>
                  <a:gd name="connsiteY11" fmla="*/ 293348 h 509708"/>
                  <a:gd name="connsiteX12" fmla="*/ 534009 w 1106652"/>
                  <a:gd name="connsiteY12" fmla="*/ 428703 h 509708"/>
                  <a:gd name="connsiteX13" fmla="*/ 494271 w 1106652"/>
                  <a:gd name="connsiteY13" fmla="*/ 424978 h 509708"/>
                  <a:gd name="connsiteX14" fmla="*/ 362639 w 1106652"/>
                  <a:gd name="connsiteY14" fmla="*/ 213873 h 509708"/>
                  <a:gd name="connsiteX15" fmla="*/ 504089 w 1106652"/>
                  <a:gd name="connsiteY15" fmla="*/ 81854 h 509708"/>
                  <a:gd name="connsiteX16" fmla="*/ 37345 w 1106652"/>
                  <a:gd name="connsiteY16" fmla="*/ 26107 h 509708"/>
                  <a:gd name="connsiteX17" fmla="*/ 27386 w 1106652"/>
                  <a:gd name="connsiteY17" fmla="*/ 456251 h 509708"/>
                  <a:gd name="connsiteX18" fmla="*/ 1069307 w 1106652"/>
                  <a:gd name="connsiteY18" fmla="*/ 483601 h 509708"/>
                  <a:gd name="connsiteX19" fmla="*/ 1080511 w 1106652"/>
                  <a:gd name="connsiteY19" fmla="*/ 53457 h 509708"/>
                  <a:gd name="connsiteX20" fmla="*/ 13693 w 1106652"/>
                  <a:gd name="connsiteY20" fmla="*/ 0 h 509708"/>
                  <a:gd name="connsiteX21" fmla="*/ 1106652 w 1106652"/>
                  <a:gd name="connsiteY21" fmla="*/ 28593 h 509708"/>
                  <a:gd name="connsiteX22" fmla="*/ 1094204 w 1106652"/>
                  <a:gd name="connsiteY22" fmla="*/ 509708 h 509708"/>
                  <a:gd name="connsiteX23" fmla="*/ 0 w 1106652"/>
                  <a:gd name="connsiteY23" fmla="*/ 482358 h 509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652" h="509708">
                    <a:moveTo>
                      <a:pt x="534009" y="104595"/>
                    </a:moveTo>
                    <a:cubicBezTo>
                      <a:pt x="465710" y="104595"/>
                      <a:pt x="404861" y="151783"/>
                      <a:pt x="387476" y="220082"/>
                    </a:cubicBezTo>
                    <a:cubicBezTo>
                      <a:pt x="368848" y="300798"/>
                      <a:pt x="419763" y="381515"/>
                      <a:pt x="499238" y="400142"/>
                    </a:cubicBezTo>
                    <a:cubicBezTo>
                      <a:pt x="538976" y="408834"/>
                      <a:pt x="578714" y="402625"/>
                      <a:pt x="613485" y="381515"/>
                    </a:cubicBezTo>
                    <a:cubicBezTo>
                      <a:pt x="647014" y="360404"/>
                      <a:pt x="670608" y="328118"/>
                      <a:pt x="679301" y="288380"/>
                    </a:cubicBezTo>
                    <a:cubicBezTo>
                      <a:pt x="689235" y="249885"/>
                      <a:pt x="681784" y="208906"/>
                      <a:pt x="660673" y="175377"/>
                    </a:cubicBezTo>
                    <a:cubicBezTo>
                      <a:pt x="639563" y="141849"/>
                      <a:pt x="607276" y="118255"/>
                      <a:pt x="568780" y="108320"/>
                    </a:cubicBezTo>
                    <a:cubicBezTo>
                      <a:pt x="556362" y="105837"/>
                      <a:pt x="545185" y="104595"/>
                      <a:pt x="534009" y="104595"/>
                    </a:cubicBezTo>
                    <a:close/>
                    <a:moveTo>
                      <a:pt x="504089" y="81854"/>
                    </a:moveTo>
                    <a:cubicBezTo>
                      <a:pt x="526558" y="77896"/>
                      <a:pt x="550153" y="78207"/>
                      <a:pt x="573747" y="83484"/>
                    </a:cubicBezTo>
                    <a:cubicBezTo>
                      <a:pt x="619694" y="94661"/>
                      <a:pt x="658190" y="121980"/>
                      <a:pt x="681784" y="161717"/>
                    </a:cubicBezTo>
                    <a:cubicBezTo>
                      <a:pt x="706620" y="201455"/>
                      <a:pt x="714071" y="248643"/>
                      <a:pt x="704137" y="293348"/>
                    </a:cubicBezTo>
                    <a:cubicBezTo>
                      <a:pt x="685510" y="374064"/>
                      <a:pt x="613485" y="428703"/>
                      <a:pt x="534009" y="428703"/>
                    </a:cubicBezTo>
                    <a:cubicBezTo>
                      <a:pt x="521591" y="428703"/>
                      <a:pt x="507931" y="427461"/>
                      <a:pt x="494271" y="424978"/>
                    </a:cubicBezTo>
                    <a:cubicBezTo>
                      <a:pt x="399894" y="402625"/>
                      <a:pt x="341529" y="308249"/>
                      <a:pt x="362639" y="213873"/>
                    </a:cubicBezTo>
                    <a:cubicBezTo>
                      <a:pt x="379404" y="144022"/>
                      <a:pt x="436682" y="93729"/>
                      <a:pt x="504089" y="81854"/>
                    </a:cubicBezTo>
                    <a:close/>
                    <a:moveTo>
                      <a:pt x="37345" y="26107"/>
                    </a:moveTo>
                    <a:lnTo>
                      <a:pt x="27386" y="456251"/>
                    </a:lnTo>
                    <a:lnTo>
                      <a:pt x="1069307" y="483601"/>
                    </a:lnTo>
                    <a:lnTo>
                      <a:pt x="1080511" y="53457"/>
                    </a:lnTo>
                    <a:close/>
                    <a:moveTo>
                      <a:pt x="13693" y="0"/>
                    </a:moveTo>
                    <a:lnTo>
                      <a:pt x="1106652" y="28593"/>
                    </a:lnTo>
                    <a:lnTo>
                      <a:pt x="1094204" y="509708"/>
                    </a:lnTo>
                    <a:lnTo>
                      <a:pt x="0" y="482358"/>
                    </a:lnTo>
                    <a:close/>
                  </a:path>
                </a:pathLst>
              </a:custGeom>
              <a:solidFill>
                <a:schemeClr val="accent3"/>
              </a:solidFill>
              <a:ln cap="flat">
                <a:noFill/>
                <a:prstDash val="solid"/>
              </a:ln>
            </p:spPr>
            <p:txBody>
              <a:bodyPr vert="horz" wrap="square" lIns="45000" tIns="22500" rIns="45000" bIns="22500" anchor="ctr" anchorCtr="1" compatLnSpc="0">
                <a:noAutofit/>
              </a:bodyPr>
              <a:lstStyle/>
              <a:p>
                <a:pPr hangingPunct="0"/>
                <a:endParaRPr lang="en-US" sz="900" dirty="0">
                  <a:latin typeface="Poppins" panose="00000500000000000000" pitchFamily="2" charset="0"/>
                  <a:ea typeface="Microsoft YaHei" pitchFamily="2"/>
                  <a:cs typeface="Lucida Sans" pitchFamily="2"/>
                </a:endParaRPr>
              </a:p>
            </p:txBody>
          </p:sp>
          <p:sp>
            <p:nvSpPr>
              <p:cNvPr id="170" name="Freeform: Shape 169">
                <a:extLst>
                  <a:ext uri="{FF2B5EF4-FFF2-40B4-BE49-F238E27FC236}">
                    <a16:creationId xmlns:a16="http://schemas.microsoft.com/office/drawing/2014/main" id="{BB50EB81-4DFC-4A85-97E1-85928CA34474}"/>
                  </a:ext>
                </a:extLst>
              </p:cNvPr>
              <p:cNvSpPr/>
              <p:nvPr/>
            </p:nvSpPr>
            <p:spPr>
              <a:xfrm>
                <a:off x="10624813" y="9785393"/>
                <a:ext cx="1399516" cy="913486"/>
              </a:xfrm>
              <a:custGeom>
                <a:avLst/>
                <a:gdLst/>
                <a:ahLst/>
                <a:cxnLst>
                  <a:cxn ang="3cd4">
                    <a:pos x="hc" y="t"/>
                  </a:cxn>
                  <a:cxn ang="cd2">
                    <a:pos x="l" y="vc"/>
                  </a:cxn>
                  <a:cxn ang="cd4">
                    <a:pos x="hc" y="b"/>
                  </a:cxn>
                  <a:cxn ang="0">
                    <a:pos x="r" y="vc"/>
                  </a:cxn>
                </a:cxnLst>
                <a:rect l="l" t="t" r="r" b="b"/>
                <a:pathLst>
                  <a:path w="1124" h="734">
                    <a:moveTo>
                      <a:pt x="991" y="734"/>
                    </a:moveTo>
                    <a:lnTo>
                      <a:pt x="0" y="424"/>
                    </a:lnTo>
                    <a:lnTo>
                      <a:pt x="133" y="0"/>
                    </a:lnTo>
                    <a:lnTo>
                      <a:pt x="1124" y="311"/>
                    </a:lnTo>
                    <a:close/>
                  </a:path>
                </a:pathLst>
              </a:custGeom>
              <a:solidFill>
                <a:schemeClr val="accent3"/>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171" name="Freeform: Shape 170">
                <a:extLst>
                  <a:ext uri="{FF2B5EF4-FFF2-40B4-BE49-F238E27FC236}">
                    <a16:creationId xmlns:a16="http://schemas.microsoft.com/office/drawing/2014/main" id="{5B3CF1DB-71C7-4C2E-93FD-891B34864E8E}"/>
                  </a:ext>
                </a:extLst>
              </p:cNvPr>
              <p:cNvSpPr/>
              <p:nvPr/>
            </p:nvSpPr>
            <p:spPr>
              <a:xfrm>
                <a:off x="10576210" y="9708126"/>
                <a:ext cx="1399516" cy="912240"/>
              </a:xfrm>
              <a:custGeom>
                <a:avLst/>
                <a:gdLst/>
                <a:ahLst/>
                <a:cxnLst>
                  <a:cxn ang="3cd4">
                    <a:pos x="hc" y="t"/>
                  </a:cxn>
                  <a:cxn ang="cd2">
                    <a:pos x="l" y="vc"/>
                  </a:cxn>
                  <a:cxn ang="cd4">
                    <a:pos x="hc" y="b"/>
                  </a:cxn>
                  <a:cxn ang="0">
                    <a:pos x="r" y="vc"/>
                  </a:cxn>
                </a:cxnLst>
                <a:rect l="l" t="t" r="r" b="b"/>
                <a:pathLst>
                  <a:path w="1124" h="733">
                    <a:moveTo>
                      <a:pt x="991" y="733"/>
                    </a:moveTo>
                    <a:lnTo>
                      <a:pt x="0" y="423"/>
                    </a:lnTo>
                    <a:lnTo>
                      <a:pt x="132" y="0"/>
                    </a:lnTo>
                    <a:lnTo>
                      <a:pt x="1124" y="310"/>
                    </a:lnTo>
                    <a:close/>
                  </a:path>
                </a:pathLst>
              </a:custGeom>
              <a:solidFill>
                <a:srgbClr val="36B37E"/>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172" name="Freeform: Shape 171">
                <a:extLst>
                  <a:ext uri="{FF2B5EF4-FFF2-40B4-BE49-F238E27FC236}">
                    <a16:creationId xmlns:a16="http://schemas.microsoft.com/office/drawing/2014/main" id="{73500F3C-2A07-4E61-B1B1-6F4A7F90B2EA}"/>
                  </a:ext>
                </a:extLst>
              </p:cNvPr>
              <p:cNvSpPr/>
              <p:nvPr/>
            </p:nvSpPr>
            <p:spPr>
              <a:xfrm>
                <a:off x="11078441" y="9968585"/>
                <a:ext cx="392562" cy="392562"/>
              </a:xfrm>
              <a:custGeom>
                <a:avLst/>
                <a:gdLst/>
                <a:ahLst/>
                <a:cxnLst>
                  <a:cxn ang="3cd4">
                    <a:pos x="hc" y="t"/>
                  </a:cxn>
                  <a:cxn ang="cd2">
                    <a:pos x="l" y="vc"/>
                  </a:cxn>
                  <a:cxn ang="cd4">
                    <a:pos x="hc" y="b"/>
                  </a:cxn>
                  <a:cxn ang="0">
                    <a:pos x="r" y="vc"/>
                  </a:cxn>
                </a:cxnLst>
                <a:rect l="l" t="t" r="r" b="b"/>
                <a:pathLst>
                  <a:path w="316" h="316">
                    <a:moveTo>
                      <a:pt x="309" y="206"/>
                    </a:moveTo>
                    <a:cubicBezTo>
                      <a:pt x="283" y="289"/>
                      <a:pt x="194" y="335"/>
                      <a:pt x="111" y="310"/>
                    </a:cubicBezTo>
                    <a:cubicBezTo>
                      <a:pt x="28" y="283"/>
                      <a:pt x="-19" y="195"/>
                      <a:pt x="7" y="111"/>
                    </a:cubicBezTo>
                    <a:cubicBezTo>
                      <a:pt x="33" y="28"/>
                      <a:pt x="122" y="-19"/>
                      <a:pt x="206" y="8"/>
                    </a:cubicBezTo>
                    <a:cubicBezTo>
                      <a:pt x="289" y="34"/>
                      <a:pt x="335" y="123"/>
                      <a:pt x="309" y="206"/>
                    </a:cubicBezTo>
                    <a:close/>
                  </a:path>
                </a:pathLst>
              </a:custGeom>
              <a:solidFill>
                <a:srgbClr val="FFFFFF">
                  <a:alpha val="50000"/>
                </a:srgbClr>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173" name="Freeform: Shape 172">
                <a:extLst>
                  <a:ext uri="{FF2B5EF4-FFF2-40B4-BE49-F238E27FC236}">
                    <a16:creationId xmlns:a16="http://schemas.microsoft.com/office/drawing/2014/main" id="{C3DC347D-6F0C-4EF1-8C09-B5A72D362EBD}"/>
                  </a:ext>
                </a:extLst>
              </p:cNvPr>
              <p:cNvSpPr/>
              <p:nvPr/>
            </p:nvSpPr>
            <p:spPr>
              <a:xfrm>
                <a:off x="8662002" y="9471343"/>
                <a:ext cx="909748" cy="1606390"/>
              </a:xfrm>
              <a:custGeom>
                <a:avLst/>
                <a:gdLst/>
                <a:ahLst/>
                <a:cxnLst>
                  <a:cxn ang="3cd4">
                    <a:pos x="hc" y="t"/>
                  </a:cxn>
                  <a:cxn ang="cd2">
                    <a:pos x="l" y="vc"/>
                  </a:cxn>
                  <a:cxn ang="cd4">
                    <a:pos x="hc" y="b"/>
                  </a:cxn>
                  <a:cxn ang="0">
                    <a:pos x="r" y="vc"/>
                  </a:cxn>
                </a:cxnLst>
                <a:rect l="l" t="t" r="r" b="b"/>
                <a:pathLst>
                  <a:path w="731" h="1290">
                    <a:moveTo>
                      <a:pt x="604" y="0"/>
                    </a:moveTo>
                    <a:cubicBezTo>
                      <a:pt x="271" y="0"/>
                      <a:pt x="0" y="289"/>
                      <a:pt x="0" y="645"/>
                    </a:cubicBezTo>
                    <a:cubicBezTo>
                      <a:pt x="0" y="1001"/>
                      <a:pt x="271" y="1290"/>
                      <a:pt x="604" y="1290"/>
                    </a:cubicBezTo>
                    <a:lnTo>
                      <a:pt x="731" y="1290"/>
                    </a:lnTo>
                    <a:lnTo>
                      <a:pt x="731" y="0"/>
                    </a:lnTo>
                    <a:close/>
                  </a:path>
                </a:pathLst>
              </a:custGeom>
              <a:solidFill>
                <a:srgbClr val="E6AB0B"/>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174" name="Freeform: Shape 173">
                <a:extLst>
                  <a:ext uri="{FF2B5EF4-FFF2-40B4-BE49-F238E27FC236}">
                    <a16:creationId xmlns:a16="http://schemas.microsoft.com/office/drawing/2014/main" id="{468DAB1D-D3AD-4743-BB0A-E9DA5AE270DA}"/>
                  </a:ext>
                </a:extLst>
              </p:cNvPr>
              <p:cNvSpPr/>
              <p:nvPr/>
            </p:nvSpPr>
            <p:spPr>
              <a:xfrm>
                <a:off x="8837720" y="9471343"/>
                <a:ext cx="1505445" cy="1606390"/>
              </a:xfrm>
              <a:custGeom>
                <a:avLst/>
                <a:gdLst/>
                <a:ahLst/>
                <a:cxnLst>
                  <a:cxn ang="3cd4">
                    <a:pos x="hc" y="t"/>
                  </a:cxn>
                  <a:cxn ang="cd2">
                    <a:pos x="l" y="vc"/>
                  </a:cxn>
                  <a:cxn ang="cd4">
                    <a:pos x="hc" y="b"/>
                  </a:cxn>
                  <a:cxn ang="0">
                    <a:pos x="r" y="vc"/>
                  </a:cxn>
                </a:cxnLst>
                <a:rect l="l" t="t" r="r" b="b"/>
                <a:pathLst>
                  <a:path w="1209" h="1290">
                    <a:moveTo>
                      <a:pt x="1209" y="645"/>
                    </a:moveTo>
                    <a:cubicBezTo>
                      <a:pt x="1209" y="1001"/>
                      <a:pt x="938" y="1290"/>
                      <a:pt x="605" y="1290"/>
                    </a:cubicBezTo>
                    <a:cubicBezTo>
                      <a:pt x="271" y="1290"/>
                      <a:pt x="0" y="1001"/>
                      <a:pt x="0" y="645"/>
                    </a:cubicBezTo>
                    <a:cubicBezTo>
                      <a:pt x="0" y="289"/>
                      <a:pt x="271" y="0"/>
                      <a:pt x="605" y="0"/>
                    </a:cubicBezTo>
                    <a:cubicBezTo>
                      <a:pt x="938" y="0"/>
                      <a:pt x="1209" y="289"/>
                      <a:pt x="1209" y="645"/>
                    </a:cubicBezTo>
                    <a:close/>
                  </a:path>
                </a:pathLst>
              </a:custGeom>
              <a:solidFill>
                <a:srgbClr val="FFBF00"/>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175" name="Freeform: Shape 174">
                <a:extLst>
                  <a:ext uri="{FF2B5EF4-FFF2-40B4-BE49-F238E27FC236}">
                    <a16:creationId xmlns:a16="http://schemas.microsoft.com/office/drawing/2014/main" id="{5D2E597F-A719-4E9B-8FB0-E36F4E7BABFF}"/>
                  </a:ext>
                </a:extLst>
              </p:cNvPr>
              <p:cNvSpPr/>
              <p:nvPr/>
            </p:nvSpPr>
            <p:spPr>
              <a:xfrm>
                <a:off x="8837720" y="9471343"/>
                <a:ext cx="1302310" cy="1352159"/>
              </a:xfrm>
              <a:custGeom>
                <a:avLst/>
                <a:gdLst/>
                <a:ahLst/>
                <a:cxnLst>
                  <a:cxn ang="3cd4">
                    <a:pos x="hc" y="t"/>
                  </a:cxn>
                  <a:cxn ang="cd2">
                    <a:pos x="l" y="vc"/>
                  </a:cxn>
                  <a:cxn ang="cd4">
                    <a:pos x="hc" y="b"/>
                  </a:cxn>
                  <a:cxn ang="0">
                    <a:pos x="r" y="vc"/>
                  </a:cxn>
                </a:cxnLst>
                <a:rect l="l" t="t" r="r" b="b"/>
                <a:pathLst>
                  <a:path w="1046" h="1086">
                    <a:moveTo>
                      <a:pt x="605" y="0"/>
                    </a:moveTo>
                    <a:cubicBezTo>
                      <a:pt x="271" y="0"/>
                      <a:pt x="0" y="289"/>
                      <a:pt x="0" y="645"/>
                    </a:cubicBezTo>
                    <a:cubicBezTo>
                      <a:pt x="0" y="816"/>
                      <a:pt x="63" y="971"/>
                      <a:pt x="164" y="1086"/>
                    </a:cubicBezTo>
                    <a:lnTo>
                      <a:pt x="1046" y="205"/>
                    </a:lnTo>
                    <a:cubicBezTo>
                      <a:pt x="935" y="79"/>
                      <a:pt x="779" y="0"/>
                      <a:pt x="605" y="0"/>
                    </a:cubicBezTo>
                    <a:close/>
                  </a:path>
                </a:pathLst>
              </a:custGeom>
              <a:solidFill>
                <a:srgbClr val="FFFFFF">
                  <a:alpha val="30000"/>
                </a:srgbClr>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176" name="Freeform: Shape 175">
                <a:extLst>
                  <a:ext uri="{FF2B5EF4-FFF2-40B4-BE49-F238E27FC236}">
                    <a16:creationId xmlns:a16="http://schemas.microsoft.com/office/drawing/2014/main" id="{37836949-B430-4E4C-B88A-6998CF528921}"/>
                  </a:ext>
                </a:extLst>
              </p:cNvPr>
              <p:cNvSpPr/>
              <p:nvPr/>
            </p:nvSpPr>
            <p:spPr>
              <a:xfrm>
                <a:off x="9268915" y="9776669"/>
                <a:ext cx="709105" cy="995737"/>
              </a:xfrm>
              <a:custGeom>
                <a:avLst/>
                <a:gdLst/>
                <a:ahLst/>
                <a:cxnLst>
                  <a:cxn ang="3cd4">
                    <a:pos x="hc" y="t"/>
                  </a:cxn>
                  <a:cxn ang="cd2">
                    <a:pos x="l" y="vc"/>
                  </a:cxn>
                  <a:cxn ang="cd4">
                    <a:pos x="hc" y="b"/>
                  </a:cxn>
                  <a:cxn ang="0">
                    <a:pos x="r" y="vc"/>
                  </a:cxn>
                </a:cxnLst>
                <a:rect l="l" t="t" r="r" b="b"/>
                <a:pathLst>
                  <a:path w="570" h="800">
                    <a:moveTo>
                      <a:pt x="422" y="363"/>
                    </a:moveTo>
                    <a:lnTo>
                      <a:pt x="247" y="363"/>
                    </a:lnTo>
                    <a:lnTo>
                      <a:pt x="73" y="363"/>
                    </a:lnTo>
                    <a:lnTo>
                      <a:pt x="73" y="288"/>
                    </a:lnTo>
                    <a:lnTo>
                      <a:pt x="73" y="213"/>
                    </a:lnTo>
                    <a:lnTo>
                      <a:pt x="257" y="213"/>
                    </a:lnTo>
                    <a:lnTo>
                      <a:pt x="442" y="213"/>
                    </a:lnTo>
                    <a:cubicBezTo>
                      <a:pt x="448" y="213"/>
                      <a:pt x="452" y="214"/>
                      <a:pt x="457" y="216"/>
                    </a:cubicBezTo>
                    <a:cubicBezTo>
                      <a:pt x="463" y="218"/>
                      <a:pt x="467" y="221"/>
                      <a:pt x="471" y="225"/>
                    </a:cubicBezTo>
                    <a:cubicBezTo>
                      <a:pt x="500" y="257"/>
                      <a:pt x="503" y="292"/>
                      <a:pt x="491" y="318"/>
                    </a:cubicBezTo>
                    <a:cubicBezTo>
                      <a:pt x="479" y="345"/>
                      <a:pt x="452" y="363"/>
                      <a:pt x="422" y="363"/>
                    </a:cubicBezTo>
                    <a:close/>
                    <a:moveTo>
                      <a:pt x="471" y="574"/>
                    </a:moveTo>
                    <a:cubicBezTo>
                      <a:pt x="467" y="578"/>
                      <a:pt x="463" y="581"/>
                      <a:pt x="457" y="584"/>
                    </a:cubicBezTo>
                    <a:cubicBezTo>
                      <a:pt x="452" y="586"/>
                      <a:pt x="448" y="587"/>
                      <a:pt x="442" y="587"/>
                    </a:cubicBezTo>
                    <a:lnTo>
                      <a:pt x="257" y="587"/>
                    </a:lnTo>
                    <a:lnTo>
                      <a:pt x="73" y="587"/>
                    </a:lnTo>
                    <a:lnTo>
                      <a:pt x="73" y="512"/>
                    </a:lnTo>
                    <a:lnTo>
                      <a:pt x="73" y="436"/>
                    </a:lnTo>
                    <a:lnTo>
                      <a:pt x="247" y="436"/>
                    </a:lnTo>
                    <a:lnTo>
                      <a:pt x="422" y="436"/>
                    </a:lnTo>
                    <a:cubicBezTo>
                      <a:pt x="452" y="436"/>
                      <a:pt x="479" y="455"/>
                      <a:pt x="491" y="482"/>
                    </a:cubicBezTo>
                    <a:cubicBezTo>
                      <a:pt x="503" y="508"/>
                      <a:pt x="500" y="542"/>
                      <a:pt x="471" y="574"/>
                    </a:cubicBezTo>
                    <a:close/>
                    <a:moveTo>
                      <a:pt x="519" y="400"/>
                    </a:moveTo>
                    <a:cubicBezTo>
                      <a:pt x="546" y="376"/>
                      <a:pt x="564" y="344"/>
                      <a:pt x="569" y="306"/>
                    </a:cubicBezTo>
                    <a:cubicBezTo>
                      <a:pt x="574" y="268"/>
                      <a:pt x="564" y="227"/>
                      <a:pt x="535" y="186"/>
                    </a:cubicBezTo>
                    <a:cubicBezTo>
                      <a:pt x="525" y="172"/>
                      <a:pt x="511" y="160"/>
                      <a:pt x="495" y="152"/>
                    </a:cubicBezTo>
                    <a:cubicBezTo>
                      <a:pt x="479" y="144"/>
                      <a:pt x="462" y="140"/>
                      <a:pt x="444" y="140"/>
                    </a:cubicBezTo>
                    <a:lnTo>
                      <a:pt x="395" y="140"/>
                    </a:lnTo>
                    <a:lnTo>
                      <a:pt x="346" y="140"/>
                    </a:lnTo>
                    <a:lnTo>
                      <a:pt x="346" y="70"/>
                    </a:lnTo>
                    <a:lnTo>
                      <a:pt x="346" y="0"/>
                    </a:lnTo>
                    <a:lnTo>
                      <a:pt x="307" y="0"/>
                    </a:lnTo>
                    <a:lnTo>
                      <a:pt x="268" y="0"/>
                    </a:lnTo>
                    <a:lnTo>
                      <a:pt x="268" y="70"/>
                    </a:lnTo>
                    <a:lnTo>
                      <a:pt x="268" y="140"/>
                    </a:lnTo>
                    <a:lnTo>
                      <a:pt x="248" y="140"/>
                    </a:lnTo>
                    <a:lnTo>
                      <a:pt x="227" y="140"/>
                    </a:lnTo>
                    <a:lnTo>
                      <a:pt x="227" y="70"/>
                    </a:lnTo>
                    <a:lnTo>
                      <a:pt x="227" y="0"/>
                    </a:lnTo>
                    <a:lnTo>
                      <a:pt x="188" y="0"/>
                    </a:lnTo>
                    <a:lnTo>
                      <a:pt x="149" y="0"/>
                    </a:lnTo>
                    <a:lnTo>
                      <a:pt x="149" y="70"/>
                    </a:lnTo>
                    <a:lnTo>
                      <a:pt x="149" y="140"/>
                    </a:lnTo>
                    <a:lnTo>
                      <a:pt x="75" y="140"/>
                    </a:lnTo>
                    <a:lnTo>
                      <a:pt x="0" y="140"/>
                    </a:lnTo>
                    <a:lnTo>
                      <a:pt x="0" y="252"/>
                    </a:lnTo>
                    <a:lnTo>
                      <a:pt x="0" y="363"/>
                    </a:lnTo>
                    <a:lnTo>
                      <a:pt x="0" y="400"/>
                    </a:lnTo>
                    <a:lnTo>
                      <a:pt x="0" y="436"/>
                    </a:lnTo>
                    <a:lnTo>
                      <a:pt x="0" y="548"/>
                    </a:lnTo>
                    <a:lnTo>
                      <a:pt x="0" y="660"/>
                    </a:lnTo>
                    <a:lnTo>
                      <a:pt x="75" y="660"/>
                    </a:lnTo>
                    <a:lnTo>
                      <a:pt x="149" y="660"/>
                    </a:lnTo>
                    <a:lnTo>
                      <a:pt x="149" y="729"/>
                    </a:lnTo>
                    <a:lnTo>
                      <a:pt x="149" y="800"/>
                    </a:lnTo>
                    <a:lnTo>
                      <a:pt x="188" y="800"/>
                    </a:lnTo>
                    <a:lnTo>
                      <a:pt x="227" y="800"/>
                    </a:lnTo>
                    <a:lnTo>
                      <a:pt x="227" y="729"/>
                    </a:lnTo>
                    <a:lnTo>
                      <a:pt x="227" y="660"/>
                    </a:lnTo>
                    <a:lnTo>
                      <a:pt x="248" y="660"/>
                    </a:lnTo>
                    <a:lnTo>
                      <a:pt x="268" y="660"/>
                    </a:lnTo>
                    <a:lnTo>
                      <a:pt x="268" y="729"/>
                    </a:lnTo>
                    <a:lnTo>
                      <a:pt x="268" y="800"/>
                    </a:lnTo>
                    <a:lnTo>
                      <a:pt x="307" y="800"/>
                    </a:lnTo>
                    <a:lnTo>
                      <a:pt x="346" y="800"/>
                    </a:lnTo>
                    <a:lnTo>
                      <a:pt x="346" y="729"/>
                    </a:lnTo>
                    <a:lnTo>
                      <a:pt x="346" y="660"/>
                    </a:lnTo>
                    <a:lnTo>
                      <a:pt x="395" y="660"/>
                    </a:lnTo>
                    <a:lnTo>
                      <a:pt x="444" y="660"/>
                    </a:lnTo>
                    <a:cubicBezTo>
                      <a:pt x="462" y="660"/>
                      <a:pt x="479" y="655"/>
                      <a:pt x="495" y="647"/>
                    </a:cubicBezTo>
                    <a:cubicBezTo>
                      <a:pt x="511" y="639"/>
                      <a:pt x="525" y="628"/>
                      <a:pt x="535" y="614"/>
                    </a:cubicBezTo>
                    <a:cubicBezTo>
                      <a:pt x="564" y="573"/>
                      <a:pt x="574" y="531"/>
                      <a:pt x="569" y="494"/>
                    </a:cubicBezTo>
                    <a:cubicBezTo>
                      <a:pt x="564" y="457"/>
                      <a:pt x="546" y="424"/>
                      <a:pt x="519" y="400"/>
                    </a:cubicBezTo>
                    <a:close/>
                  </a:path>
                </a:pathLst>
              </a:custGeom>
              <a:solidFill>
                <a:schemeClr val="accent4"/>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177" name="Freeform: Shape 176">
                <a:extLst>
                  <a:ext uri="{FF2B5EF4-FFF2-40B4-BE49-F238E27FC236}">
                    <a16:creationId xmlns:a16="http://schemas.microsoft.com/office/drawing/2014/main" id="{786D8297-9C49-4CD9-81F1-4F9BA3D4FE3F}"/>
                  </a:ext>
                </a:extLst>
              </p:cNvPr>
              <p:cNvSpPr/>
              <p:nvPr/>
            </p:nvSpPr>
            <p:spPr>
              <a:xfrm>
                <a:off x="9268915" y="9972324"/>
                <a:ext cx="709105" cy="800079"/>
              </a:xfrm>
              <a:custGeom>
                <a:avLst/>
                <a:gdLst/>
                <a:ahLst/>
                <a:cxnLst>
                  <a:cxn ang="3cd4">
                    <a:pos x="hc" y="t"/>
                  </a:cxn>
                  <a:cxn ang="cd2">
                    <a:pos x="l" y="vc"/>
                  </a:cxn>
                  <a:cxn ang="cd4">
                    <a:pos x="hc" y="b"/>
                  </a:cxn>
                  <a:cxn ang="0">
                    <a:pos x="r" y="vc"/>
                  </a:cxn>
                </a:cxnLst>
                <a:rect l="l" t="t" r="r" b="b"/>
                <a:pathLst>
                  <a:path w="570" h="643">
                    <a:moveTo>
                      <a:pt x="519" y="243"/>
                    </a:moveTo>
                    <a:cubicBezTo>
                      <a:pt x="546" y="219"/>
                      <a:pt x="564" y="187"/>
                      <a:pt x="569" y="149"/>
                    </a:cubicBezTo>
                    <a:cubicBezTo>
                      <a:pt x="574" y="111"/>
                      <a:pt x="564" y="70"/>
                      <a:pt x="535" y="29"/>
                    </a:cubicBezTo>
                    <a:cubicBezTo>
                      <a:pt x="531" y="23"/>
                      <a:pt x="526" y="18"/>
                      <a:pt x="520" y="13"/>
                    </a:cubicBezTo>
                    <a:cubicBezTo>
                      <a:pt x="515" y="8"/>
                      <a:pt x="509" y="4"/>
                      <a:pt x="503" y="0"/>
                    </a:cubicBezTo>
                    <a:lnTo>
                      <a:pt x="474" y="28"/>
                    </a:lnTo>
                    <a:lnTo>
                      <a:pt x="446" y="56"/>
                    </a:lnTo>
                    <a:cubicBezTo>
                      <a:pt x="451" y="57"/>
                      <a:pt x="456" y="58"/>
                      <a:pt x="460" y="60"/>
                    </a:cubicBezTo>
                    <a:cubicBezTo>
                      <a:pt x="464" y="62"/>
                      <a:pt x="468" y="65"/>
                      <a:pt x="471" y="68"/>
                    </a:cubicBezTo>
                    <a:cubicBezTo>
                      <a:pt x="500" y="100"/>
                      <a:pt x="503" y="135"/>
                      <a:pt x="491" y="161"/>
                    </a:cubicBezTo>
                    <a:cubicBezTo>
                      <a:pt x="479" y="188"/>
                      <a:pt x="452" y="206"/>
                      <a:pt x="422" y="206"/>
                    </a:cubicBezTo>
                    <a:lnTo>
                      <a:pt x="359" y="206"/>
                    </a:lnTo>
                    <a:lnTo>
                      <a:pt x="296" y="206"/>
                    </a:lnTo>
                    <a:lnTo>
                      <a:pt x="260" y="243"/>
                    </a:lnTo>
                    <a:lnTo>
                      <a:pt x="223" y="279"/>
                    </a:lnTo>
                    <a:lnTo>
                      <a:pt x="322" y="279"/>
                    </a:lnTo>
                    <a:lnTo>
                      <a:pt x="422" y="279"/>
                    </a:lnTo>
                    <a:cubicBezTo>
                      <a:pt x="452" y="279"/>
                      <a:pt x="479" y="298"/>
                      <a:pt x="491" y="325"/>
                    </a:cubicBezTo>
                    <a:cubicBezTo>
                      <a:pt x="503" y="351"/>
                      <a:pt x="500" y="385"/>
                      <a:pt x="471" y="417"/>
                    </a:cubicBezTo>
                    <a:cubicBezTo>
                      <a:pt x="467" y="421"/>
                      <a:pt x="463" y="424"/>
                      <a:pt x="457" y="427"/>
                    </a:cubicBezTo>
                    <a:cubicBezTo>
                      <a:pt x="452" y="429"/>
                      <a:pt x="448" y="430"/>
                      <a:pt x="442" y="430"/>
                    </a:cubicBezTo>
                    <a:lnTo>
                      <a:pt x="257" y="430"/>
                    </a:lnTo>
                    <a:lnTo>
                      <a:pt x="73" y="430"/>
                    </a:lnTo>
                    <a:lnTo>
                      <a:pt x="36" y="467"/>
                    </a:lnTo>
                    <a:lnTo>
                      <a:pt x="0" y="503"/>
                    </a:lnTo>
                    <a:lnTo>
                      <a:pt x="75" y="503"/>
                    </a:lnTo>
                    <a:lnTo>
                      <a:pt x="149" y="503"/>
                    </a:lnTo>
                    <a:lnTo>
                      <a:pt x="149" y="572"/>
                    </a:lnTo>
                    <a:lnTo>
                      <a:pt x="149" y="643"/>
                    </a:lnTo>
                    <a:lnTo>
                      <a:pt x="188" y="643"/>
                    </a:lnTo>
                    <a:lnTo>
                      <a:pt x="227" y="643"/>
                    </a:lnTo>
                    <a:lnTo>
                      <a:pt x="227" y="572"/>
                    </a:lnTo>
                    <a:lnTo>
                      <a:pt x="227" y="503"/>
                    </a:lnTo>
                    <a:lnTo>
                      <a:pt x="248" y="503"/>
                    </a:lnTo>
                    <a:lnTo>
                      <a:pt x="268" y="503"/>
                    </a:lnTo>
                    <a:lnTo>
                      <a:pt x="268" y="572"/>
                    </a:lnTo>
                    <a:lnTo>
                      <a:pt x="268" y="643"/>
                    </a:lnTo>
                    <a:lnTo>
                      <a:pt x="307" y="643"/>
                    </a:lnTo>
                    <a:lnTo>
                      <a:pt x="346" y="643"/>
                    </a:lnTo>
                    <a:lnTo>
                      <a:pt x="346" y="572"/>
                    </a:lnTo>
                    <a:lnTo>
                      <a:pt x="346" y="503"/>
                    </a:lnTo>
                    <a:lnTo>
                      <a:pt x="395" y="503"/>
                    </a:lnTo>
                    <a:lnTo>
                      <a:pt x="444" y="503"/>
                    </a:lnTo>
                    <a:cubicBezTo>
                      <a:pt x="462" y="503"/>
                      <a:pt x="479" y="498"/>
                      <a:pt x="495" y="490"/>
                    </a:cubicBezTo>
                    <a:cubicBezTo>
                      <a:pt x="511" y="482"/>
                      <a:pt x="525" y="471"/>
                      <a:pt x="535" y="457"/>
                    </a:cubicBezTo>
                    <a:cubicBezTo>
                      <a:pt x="564" y="416"/>
                      <a:pt x="574" y="374"/>
                      <a:pt x="569" y="337"/>
                    </a:cubicBezTo>
                    <a:cubicBezTo>
                      <a:pt x="564" y="300"/>
                      <a:pt x="546" y="267"/>
                      <a:pt x="519" y="243"/>
                    </a:cubicBezTo>
                    <a:close/>
                  </a:path>
                </a:pathLst>
              </a:custGeom>
              <a:solidFill>
                <a:schemeClr val="accent3"/>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grpSp>
        <p:grpSp>
          <p:nvGrpSpPr>
            <p:cNvPr id="369" name="Group 368">
              <a:extLst>
                <a:ext uri="{FF2B5EF4-FFF2-40B4-BE49-F238E27FC236}">
                  <a16:creationId xmlns:a16="http://schemas.microsoft.com/office/drawing/2014/main" id="{6C535CBC-0FAB-4785-88A9-5D3D68C2A91C}"/>
                </a:ext>
              </a:extLst>
            </p:cNvPr>
            <p:cNvGrpSpPr/>
            <p:nvPr/>
          </p:nvGrpSpPr>
          <p:grpSpPr>
            <a:xfrm>
              <a:off x="5019273" y="3369804"/>
              <a:ext cx="4171130" cy="3144237"/>
              <a:chOff x="5019273" y="3369804"/>
              <a:chExt cx="4171130" cy="3144237"/>
            </a:xfrm>
          </p:grpSpPr>
          <p:grpSp>
            <p:nvGrpSpPr>
              <p:cNvPr id="368" name="Group 367">
                <a:extLst>
                  <a:ext uri="{FF2B5EF4-FFF2-40B4-BE49-F238E27FC236}">
                    <a16:creationId xmlns:a16="http://schemas.microsoft.com/office/drawing/2014/main" id="{B0AE6BBC-EFD2-44A6-9247-B3BB81DA050A}"/>
                  </a:ext>
                </a:extLst>
              </p:cNvPr>
              <p:cNvGrpSpPr/>
              <p:nvPr/>
            </p:nvGrpSpPr>
            <p:grpSpPr>
              <a:xfrm>
                <a:off x="5877925" y="3369804"/>
                <a:ext cx="3312478" cy="2876297"/>
                <a:chOff x="5877925" y="3369804"/>
                <a:chExt cx="3312478" cy="2876297"/>
              </a:xfrm>
            </p:grpSpPr>
            <p:sp>
              <p:nvSpPr>
                <p:cNvPr id="178" name="Freeform: Shape 177">
                  <a:extLst>
                    <a:ext uri="{FF2B5EF4-FFF2-40B4-BE49-F238E27FC236}">
                      <a16:creationId xmlns:a16="http://schemas.microsoft.com/office/drawing/2014/main" id="{CD0ACEAA-ED8B-4805-B7D1-8E4A4F104B94}"/>
                    </a:ext>
                  </a:extLst>
                </p:cNvPr>
                <p:cNvSpPr/>
                <p:nvPr/>
              </p:nvSpPr>
              <p:spPr>
                <a:xfrm>
                  <a:off x="5976377" y="3468256"/>
                  <a:ext cx="3115574" cy="1804540"/>
                </a:xfrm>
                <a:custGeom>
                  <a:avLst/>
                  <a:gdLst/>
                  <a:ahLst/>
                  <a:cxnLst>
                    <a:cxn ang="3cd4">
                      <a:pos x="hc" y="t"/>
                    </a:cxn>
                    <a:cxn ang="cd2">
                      <a:pos x="l" y="vc"/>
                    </a:cxn>
                    <a:cxn ang="cd4">
                      <a:pos x="hc" y="b"/>
                    </a:cxn>
                    <a:cxn ang="0">
                      <a:pos x="r" y="vc"/>
                    </a:cxn>
                  </a:cxnLst>
                  <a:rect l="l" t="t" r="r" b="b"/>
                  <a:pathLst>
                    <a:path w="2501" h="1449">
                      <a:moveTo>
                        <a:pt x="465" y="1449"/>
                      </a:moveTo>
                      <a:cubicBezTo>
                        <a:pt x="209" y="1449"/>
                        <a:pt x="0" y="1241"/>
                        <a:pt x="0" y="984"/>
                      </a:cubicBezTo>
                      <a:cubicBezTo>
                        <a:pt x="0" y="727"/>
                        <a:pt x="209" y="518"/>
                        <a:pt x="465" y="518"/>
                      </a:cubicBezTo>
                      <a:cubicBezTo>
                        <a:pt x="502" y="518"/>
                        <a:pt x="539" y="523"/>
                        <a:pt x="575" y="531"/>
                      </a:cubicBezTo>
                      <a:cubicBezTo>
                        <a:pt x="581" y="533"/>
                        <a:pt x="587" y="534"/>
                        <a:pt x="593" y="534"/>
                      </a:cubicBezTo>
                      <a:cubicBezTo>
                        <a:pt x="608" y="534"/>
                        <a:pt x="624" y="529"/>
                        <a:pt x="637" y="519"/>
                      </a:cubicBezTo>
                      <a:cubicBezTo>
                        <a:pt x="656" y="507"/>
                        <a:pt x="668" y="488"/>
                        <a:pt x="671" y="466"/>
                      </a:cubicBezTo>
                      <a:cubicBezTo>
                        <a:pt x="708" y="200"/>
                        <a:pt x="938" y="0"/>
                        <a:pt x="1207" y="0"/>
                      </a:cubicBezTo>
                      <a:cubicBezTo>
                        <a:pt x="1487" y="0"/>
                        <a:pt x="1719" y="210"/>
                        <a:pt x="1744" y="489"/>
                      </a:cubicBezTo>
                      <a:cubicBezTo>
                        <a:pt x="1747" y="514"/>
                        <a:pt x="1761" y="537"/>
                        <a:pt x="1782" y="550"/>
                      </a:cubicBezTo>
                      <a:cubicBezTo>
                        <a:pt x="1795" y="557"/>
                        <a:pt x="1809" y="561"/>
                        <a:pt x="1823" y="561"/>
                      </a:cubicBezTo>
                      <a:cubicBezTo>
                        <a:pt x="1834" y="561"/>
                        <a:pt x="1844" y="559"/>
                        <a:pt x="1854" y="555"/>
                      </a:cubicBezTo>
                      <a:cubicBezTo>
                        <a:pt x="1911" y="530"/>
                        <a:pt x="1972" y="518"/>
                        <a:pt x="2035" y="518"/>
                      </a:cubicBezTo>
                      <a:cubicBezTo>
                        <a:pt x="2292" y="518"/>
                        <a:pt x="2501" y="727"/>
                        <a:pt x="2501" y="984"/>
                      </a:cubicBezTo>
                      <a:cubicBezTo>
                        <a:pt x="2501" y="1241"/>
                        <a:pt x="2292" y="1449"/>
                        <a:pt x="2035" y="1449"/>
                      </a:cubicBezTo>
                      <a:close/>
                    </a:path>
                  </a:pathLst>
                </a:custGeom>
                <a:solidFill>
                  <a:schemeClr val="accent1"/>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179" name="Freeform: Shape 178">
                  <a:extLst>
                    <a:ext uri="{FF2B5EF4-FFF2-40B4-BE49-F238E27FC236}">
                      <a16:creationId xmlns:a16="http://schemas.microsoft.com/office/drawing/2014/main" id="{E35F51CF-68F8-442E-BE12-626ED3F31F30}"/>
                    </a:ext>
                  </a:extLst>
                </p:cNvPr>
                <p:cNvSpPr/>
                <p:nvPr/>
              </p:nvSpPr>
              <p:spPr>
                <a:xfrm>
                  <a:off x="7480576" y="3468256"/>
                  <a:ext cx="1611375" cy="1804540"/>
                </a:xfrm>
                <a:custGeom>
                  <a:avLst/>
                  <a:gdLst/>
                  <a:ahLst/>
                  <a:cxnLst>
                    <a:cxn ang="3cd4">
                      <a:pos x="hc" y="t"/>
                    </a:cxn>
                    <a:cxn ang="cd2">
                      <a:pos x="l" y="vc"/>
                    </a:cxn>
                    <a:cxn ang="cd4">
                      <a:pos x="hc" y="b"/>
                    </a:cxn>
                    <a:cxn ang="0">
                      <a:pos x="r" y="vc"/>
                    </a:cxn>
                  </a:cxnLst>
                  <a:rect l="l" t="t" r="r" b="b"/>
                  <a:pathLst>
                    <a:path w="1294" h="1449">
                      <a:moveTo>
                        <a:pt x="828" y="518"/>
                      </a:moveTo>
                      <a:cubicBezTo>
                        <a:pt x="765" y="518"/>
                        <a:pt x="704" y="530"/>
                        <a:pt x="647" y="555"/>
                      </a:cubicBezTo>
                      <a:cubicBezTo>
                        <a:pt x="637" y="559"/>
                        <a:pt x="627" y="561"/>
                        <a:pt x="616" y="561"/>
                      </a:cubicBezTo>
                      <a:cubicBezTo>
                        <a:pt x="602" y="561"/>
                        <a:pt x="588" y="557"/>
                        <a:pt x="575" y="550"/>
                      </a:cubicBezTo>
                      <a:cubicBezTo>
                        <a:pt x="554" y="537"/>
                        <a:pt x="540" y="514"/>
                        <a:pt x="537" y="489"/>
                      </a:cubicBezTo>
                      <a:cubicBezTo>
                        <a:pt x="512" y="211"/>
                        <a:pt x="280" y="0"/>
                        <a:pt x="0" y="0"/>
                      </a:cubicBezTo>
                      <a:lnTo>
                        <a:pt x="0" y="1449"/>
                      </a:lnTo>
                      <a:lnTo>
                        <a:pt x="828" y="1449"/>
                      </a:lnTo>
                      <a:cubicBezTo>
                        <a:pt x="1085" y="1449"/>
                        <a:pt x="1294" y="1241"/>
                        <a:pt x="1294" y="984"/>
                      </a:cubicBezTo>
                      <a:cubicBezTo>
                        <a:pt x="1294" y="727"/>
                        <a:pt x="1085" y="518"/>
                        <a:pt x="828" y="518"/>
                      </a:cubicBezTo>
                      <a:close/>
                    </a:path>
                  </a:pathLst>
                </a:custGeom>
                <a:solidFill>
                  <a:srgbClr val="000000">
                    <a:alpha val="20000"/>
                  </a:srgbClr>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61" name="Freeform: Shape 360">
                  <a:extLst>
                    <a:ext uri="{FF2B5EF4-FFF2-40B4-BE49-F238E27FC236}">
                      <a16:creationId xmlns:a16="http://schemas.microsoft.com/office/drawing/2014/main" id="{ACB42A4E-262A-4913-91A6-4B25CA6C379D}"/>
                    </a:ext>
                  </a:extLst>
                </p:cNvPr>
                <p:cNvSpPr/>
                <p:nvPr/>
              </p:nvSpPr>
              <p:spPr>
                <a:xfrm>
                  <a:off x="5877925" y="3369804"/>
                  <a:ext cx="3312478" cy="2876297"/>
                </a:xfrm>
                <a:custGeom>
                  <a:avLst/>
                  <a:gdLst>
                    <a:gd name="connsiteX0" fmla="*/ 1330732 w 3312478"/>
                    <a:gd name="connsiteY0" fmla="*/ 2732981 h 2876297"/>
                    <a:gd name="connsiteX1" fmla="*/ 1559274 w 3312478"/>
                    <a:gd name="connsiteY1" fmla="*/ 2732981 h 2876297"/>
                    <a:gd name="connsiteX2" fmla="*/ 1631314 w 3312478"/>
                    <a:gd name="connsiteY2" fmla="*/ 2804639 h 2876297"/>
                    <a:gd name="connsiteX3" fmla="*/ 1559274 w 3312478"/>
                    <a:gd name="connsiteY3" fmla="*/ 2876297 h 2876297"/>
                    <a:gd name="connsiteX4" fmla="*/ 1330732 w 3312478"/>
                    <a:gd name="connsiteY4" fmla="*/ 2876297 h 2876297"/>
                    <a:gd name="connsiteX5" fmla="*/ 1258691 w 3312478"/>
                    <a:gd name="connsiteY5" fmla="*/ 2804639 h 2876297"/>
                    <a:gd name="connsiteX6" fmla="*/ 1330732 w 3312478"/>
                    <a:gd name="connsiteY6" fmla="*/ 2732981 h 2876297"/>
                    <a:gd name="connsiteX7" fmla="*/ 2086329 w 3312478"/>
                    <a:gd name="connsiteY7" fmla="*/ 2433400 h 2876297"/>
                    <a:gd name="connsiteX8" fmla="*/ 2115010 w 3312478"/>
                    <a:gd name="connsiteY8" fmla="*/ 2437613 h 2876297"/>
                    <a:gd name="connsiteX9" fmla="*/ 2158477 w 3312478"/>
                    <a:gd name="connsiteY9" fmla="*/ 2528299 h 2876297"/>
                    <a:gd name="connsiteX10" fmla="*/ 1906365 w 3312478"/>
                    <a:gd name="connsiteY10" fmla="*/ 2818995 h 2876297"/>
                    <a:gd name="connsiteX11" fmla="*/ 1874075 w 3312478"/>
                    <a:gd name="connsiteY11" fmla="*/ 2826448 h 2876297"/>
                    <a:gd name="connsiteX12" fmla="*/ 1810737 w 3312478"/>
                    <a:gd name="connsiteY12" fmla="*/ 2787937 h 2876297"/>
                    <a:gd name="connsiteX13" fmla="*/ 1841785 w 3312478"/>
                    <a:gd name="connsiteY13" fmla="*/ 2691039 h 2876297"/>
                    <a:gd name="connsiteX14" fmla="*/ 2023107 w 3312478"/>
                    <a:gd name="connsiteY14" fmla="*/ 2481093 h 2876297"/>
                    <a:gd name="connsiteX15" fmla="*/ 2086329 w 3312478"/>
                    <a:gd name="connsiteY15" fmla="*/ 2433400 h 2876297"/>
                    <a:gd name="connsiteX16" fmla="*/ 1602049 w 3312478"/>
                    <a:gd name="connsiteY16" fmla="*/ 196796 h 2876297"/>
                    <a:gd name="connsiteX17" fmla="*/ 1031490 w 3312478"/>
                    <a:gd name="connsiteY17" fmla="*/ 691276 h 2876297"/>
                    <a:gd name="connsiteX18" fmla="*/ 948024 w 3312478"/>
                    <a:gd name="connsiteY18" fmla="*/ 827040 h 2876297"/>
                    <a:gd name="connsiteX19" fmla="*/ 837151 w 3312478"/>
                    <a:gd name="connsiteY19" fmla="*/ 860670 h 2876297"/>
                    <a:gd name="connsiteX20" fmla="*/ 791058 w 3312478"/>
                    <a:gd name="connsiteY20" fmla="*/ 855688 h 2876297"/>
                    <a:gd name="connsiteX21" fmla="*/ 677694 w 3312478"/>
                    <a:gd name="connsiteY21" fmla="*/ 841987 h 2876297"/>
                    <a:gd name="connsiteX22" fmla="*/ 196830 w 3312478"/>
                    <a:gd name="connsiteY22" fmla="*/ 1324012 h 2876297"/>
                    <a:gd name="connsiteX23" fmla="*/ 677694 w 3312478"/>
                    <a:gd name="connsiteY23" fmla="*/ 1804791 h 2876297"/>
                    <a:gd name="connsiteX24" fmla="*/ 2633538 w 3312478"/>
                    <a:gd name="connsiteY24" fmla="*/ 1804791 h 2876297"/>
                    <a:gd name="connsiteX25" fmla="*/ 3115648 w 3312478"/>
                    <a:gd name="connsiteY25" fmla="*/ 1324012 h 2876297"/>
                    <a:gd name="connsiteX26" fmla="*/ 2633538 w 3312478"/>
                    <a:gd name="connsiteY26" fmla="*/ 841987 h 2876297"/>
                    <a:gd name="connsiteX27" fmla="*/ 2445429 w 3312478"/>
                    <a:gd name="connsiteY27" fmla="*/ 880599 h 2876297"/>
                    <a:gd name="connsiteX28" fmla="*/ 2369437 w 3312478"/>
                    <a:gd name="connsiteY28" fmla="*/ 895545 h 2876297"/>
                    <a:gd name="connsiteX29" fmla="*/ 2268531 w 3312478"/>
                    <a:gd name="connsiteY29" fmla="*/ 868143 h 2876297"/>
                    <a:gd name="connsiteX30" fmla="*/ 2173853 w 3312478"/>
                    <a:gd name="connsiteY30" fmla="*/ 717432 h 2876297"/>
                    <a:gd name="connsiteX31" fmla="*/ 1989480 w 3312478"/>
                    <a:gd name="connsiteY31" fmla="*/ 347506 h 2876297"/>
                    <a:gd name="connsiteX32" fmla="*/ 1602049 w 3312478"/>
                    <a:gd name="connsiteY32" fmla="*/ 196796 h 2876297"/>
                    <a:gd name="connsiteX33" fmla="*/ 1602049 w 3312478"/>
                    <a:gd name="connsiteY33" fmla="*/ 0 h 2876297"/>
                    <a:gd name="connsiteX34" fmla="*/ 2369437 w 3312478"/>
                    <a:gd name="connsiteY34" fmla="*/ 698749 h 2876297"/>
                    <a:gd name="connsiteX35" fmla="*/ 2633538 w 3312478"/>
                    <a:gd name="connsiteY35" fmla="*/ 645191 h 2876297"/>
                    <a:gd name="connsiteX36" fmla="*/ 3312478 w 3312478"/>
                    <a:gd name="connsiteY36" fmla="*/ 1324012 h 2876297"/>
                    <a:gd name="connsiteX37" fmla="*/ 2633538 w 3312478"/>
                    <a:gd name="connsiteY37" fmla="*/ 2001586 h 2876297"/>
                    <a:gd name="connsiteX38" fmla="*/ 2187556 w 3312478"/>
                    <a:gd name="connsiteY38" fmla="*/ 2001586 h 2876297"/>
                    <a:gd name="connsiteX39" fmla="*/ 2187556 w 3312478"/>
                    <a:gd name="connsiteY39" fmla="*/ 2187172 h 2876297"/>
                    <a:gd name="connsiteX40" fmla="*/ 2115302 w 3312478"/>
                    <a:gd name="connsiteY40" fmla="*/ 2258168 h 2876297"/>
                    <a:gd name="connsiteX41" fmla="*/ 2043048 w 3312478"/>
                    <a:gd name="connsiteY41" fmla="*/ 2187172 h 2876297"/>
                    <a:gd name="connsiteX42" fmla="*/ 2043048 w 3312478"/>
                    <a:gd name="connsiteY42" fmla="*/ 2001586 h 2876297"/>
                    <a:gd name="connsiteX43" fmla="*/ 677694 w 3312478"/>
                    <a:gd name="connsiteY43" fmla="*/ 2001586 h 2876297"/>
                    <a:gd name="connsiteX44" fmla="*/ 0 w 3312478"/>
                    <a:gd name="connsiteY44" fmla="*/ 1324012 h 2876297"/>
                    <a:gd name="connsiteX45" fmla="*/ 677694 w 3312478"/>
                    <a:gd name="connsiteY45" fmla="*/ 645191 h 2876297"/>
                    <a:gd name="connsiteX46" fmla="*/ 837151 w 3312478"/>
                    <a:gd name="connsiteY46" fmla="*/ 665120 h 2876297"/>
                    <a:gd name="connsiteX47" fmla="*/ 1602049 w 3312478"/>
                    <a:gd name="connsiteY47" fmla="*/ 0 h 287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312478" h="2876297">
                      <a:moveTo>
                        <a:pt x="1330732" y="2732981"/>
                      </a:moveTo>
                      <a:lnTo>
                        <a:pt x="1559274" y="2732981"/>
                      </a:lnTo>
                      <a:cubicBezTo>
                        <a:pt x="1599020" y="2732981"/>
                        <a:pt x="1631314" y="2765104"/>
                        <a:pt x="1631314" y="2804639"/>
                      </a:cubicBezTo>
                      <a:cubicBezTo>
                        <a:pt x="1631314" y="2844175"/>
                        <a:pt x="1599020" y="2876297"/>
                        <a:pt x="1559274" y="2876297"/>
                      </a:cubicBezTo>
                      <a:lnTo>
                        <a:pt x="1330732" y="2876297"/>
                      </a:lnTo>
                      <a:cubicBezTo>
                        <a:pt x="1290985" y="2876297"/>
                        <a:pt x="1258691" y="2844175"/>
                        <a:pt x="1258691" y="2804639"/>
                      </a:cubicBezTo>
                      <a:cubicBezTo>
                        <a:pt x="1258691" y="2765104"/>
                        <a:pt x="1290985" y="2732981"/>
                        <a:pt x="1330732" y="2732981"/>
                      </a:cubicBezTo>
                      <a:close/>
                      <a:moveTo>
                        <a:pt x="2086329" y="2433400"/>
                      </a:moveTo>
                      <a:cubicBezTo>
                        <a:pt x="2095682" y="2432876"/>
                        <a:pt x="2105385" y="2434196"/>
                        <a:pt x="2115010" y="2437613"/>
                      </a:cubicBezTo>
                      <a:cubicBezTo>
                        <a:pt x="2152268" y="2450035"/>
                        <a:pt x="2172139" y="2489789"/>
                        <a:pt x="2158477" y="2528299"/>
                      </a:cubicBezTo>
                      <a:cubicBezTo>
                        <a:pt x="2115010" y="2655012"/>
                        <a:pt x="2025591" y="2758123"/>
                        <a:pt x="1906365" y="2818995"/>
                      </a:cubicBezTo>
                      <a:cubicBezTo>
                        <a:pt x="1896430" y="2823964"/>
                        <a:pt x="1884011" y="2826448"/>
                        <a:pt x="1874075" y="2826448"/>
                      </a:cubicBezTo>
                      <a:cubicBezTo>
                        <a:pt x="1847995" y="2826448"/>
                        <a:pt x="1821914" y="2812783"/>
                        <a:pt x="1810737" y="2787937"/>
                      </a:cubicBezTo>
                      <a:cubicBezTo>
                        <a:pt x="1792108" y="2753153"/>
                        <a:pt x="1805769" y="2709673"/>
                        <a:pt x="1841785" y="2691039"/>
                      </a:cubicBezTo>
                      <a:cubicBezTo>
                        <a:pt x="1926236" y="2647559"/>
                        <a:pt x="1992059" y="2570537"/>
                        <a:pt x="2023107" y="2481093"/>
                      </a:cubicBezTo>
                      <a:cubicBezTo>
                        <a:pt x="2033353" y="2453141"/>
                        <a:pt x="2058269" y="2434973"/>
                        <a:pt x="2086329" y="2433400"/>
                      </a:cubicBezTo>
                      <a:close/>
                      <a:moveTo>
                        <a:pt x="1602049" y="196796"/>
                      </a:moveTo>
                      <a:cubicBezTo>
                        <a:pt x="1315524" y="196796"/>
                        <a:pt x="1070109" y="408538"/>
                        <a:pt x="1031490" y="691276"/>
                      </a:cubicBezTo>
                      <a:cubicBezTo>
                        <a:pt x="1024016" y="746080"/>
                        <a:pt x="994117" y="795902"/>
                        <a:pt x="948024" y="827040"/>
                      </a:cubicBezTo>
                      <a:cubicBezTo>
                        <a:pt x="915634" y="849460"/>
                        <a:pt x="875770" y="860670"/>
                        <a:pt x="837151" y="860670"/>
                      </a:cubicBezTo>
                      <a:cubicBezTo>
                        <a:pt x="822202" y="860670"/>
                        <a:pt x="806007" y="858179"/>
                        <a:pt x="791058" y="855688"/>
                      </a:cubicBezTo>
                      <a:cubicBezTo>
                        <a:pt x="753686" y="846969"/>
                        <a:pt x="716313" y="841987"/>
                        <a:pt x="677694" y="841987"/>
                      </a:cubicBezTo>
                      <a:cubicBezTo>
                        <a:pt x="412347" y="841987"/>
                        <a:pt x="196830" y="1057466"/>
                        <a:pt x="196830" y="1324012"/>
                      </a:cubicBezTo>
                      <a:cubicBezTo>
                        <a:pt x="196830" y="1589312"/>
                        <a:pt x="412347" y="1804791"/>
                        <a:pt x="677694" y="1804791"/>
                      </a:cubicBezTo>
                      <a:lnTo>
                        <a:pt x="2633538" y="1804791"/>
                      </a:lnTo>
                      <a:cubicBezTo>
                        <a:pt x="2898885" y="1804791"/>
                        <a:pt x="3115648" y="1589312"/>
                        <a:pt x="3115648" y="1324012"/>
                      </a:cubicBezTo>
                      <a:cubicBezTo>
                        <a:pt x="3115648" y="1057466"/>
                        <a:pt x="2898885" y="841987"/>
                        <a:pt x="2633538" y="841987"/>
                      </a:cubicBezTo>
                      <a:cubicBezTo>
                        <a:pt x="2568759" y="841987"/>
                        <a:pt x="2505225" y="855688"/>
                        <a:pt x="2445429" y="880599"/>
                      </a:cubicBezTo>
                      <a:cubicBezTo>
                        <a:pt x="2421759" y="890563"/>
                        <a:pt x="2395598" y="895545"/>
                        <a:pt x="2369437" y="895545"/>
                      </a:cubicBezTo>
                      <a:cubicBezTo>
                        <a:pt x="2334556" y="895545"/>
                        <a:pt x="2299675" y="886826"/>
                        <a:pt x="2268531" y="868143"/>
                      </a:cubicBezTo>
                      <a:cubicBezTo>
                        <a:pt x="2214963" y="835759"/>
                        <a:pt x="2178836" y="779710"/>
                        <a:pt x="2173853" y="717432"/>
                      </a:cubicBezTo>
                      <a:cubicBezTo>
                        <a:pt x="2161395" y="575441"/>
                        <a:pt x="2095370" y="443413"/>
                        <a:pt x="1989480" y="347506"/>
                      </a:cubicBezTo>
                      <a:cubicBezTo>
                        <a:pt x="1883591" y="249109"/>
                        <a:pt x="1745311" y="196796"/>
                        <a:pt x="1602049" y="196796"/>
                      </a:cubicBezTo>
                      <a:close/>
                      <a:moveTo>
                        <a:pt x="1602049" y="0"/>
                      </a:moveTo>
                      <a:cubicBezTo>
                        <a:pt x="2003184" y="0"/>
                        <a:pt x="2333310" y="306404"/>
                        <a:pt x="2369437" y="698749"/>
                      </a:cubicBezTo>
                      <a:cubicBezTo>
                        <a:pt x="2450412" y="665120"/>
                        <a:pt x="2540106" y="645191"/>
                        <a:pt x="2633538" y="645191"/>
                      </a:cubicBezTo>
                      <a:cubicBezTo>
                        <a:pt x="3007267" y="645191"/>
                        <a:pt x="3312478" y="949103"/>
                        <a:pt x="3312478" y="1324012"/>
                      </a:cubicBezTo>
                      <a:cubicBezTo>
                        <a:pt x="3312478" y="1697674"/>
                        <a:pt x="3007267" y="2001586"/>
                        <a:pt x="2633538" y="2001586"/>
                      </a:cubicBezTo>
                      <a:lnTo>
                        <a:pt x="2187556" y="2001586"/>
                      </a:lnTo>
                      <a:lnTo>
                        <a:pt x="2187556" y="2187172"/>
                      </a:lnTo>
                      <a:cubicBezTo>
                        <a:pt x="2187556" y="2225784"/>
                        <a:pt x="2155166" y="2258168"/>
                        <a:pt x="2115302" y="2258168"/>
                      </a:cubicBezTo>
                      <a:cubicBezTo>
                        <a:pt x="2075438" y="2258168"/>
                        <a:pt x="2043048" y="2225784"/>
                        <a:pt x="2043048" y="2187172"/>
                      </a:cubicBezTo>
                      <a:lnTo>
                        <a:pt x="2043048" y="2001586"/>
                      </a:lnTo>
                      <a:lnTo>
                        <a:pt x="677694" y="2001586"/>
                      </a:lnTo>
                      <a:cubicBezTo>
                        <a:pt x="302720" y="2001586"/>
                        <a:pt x="0" y="1697674"/>
                        <a:pt x="0" y="1324012"/>
                      </a:cubicBezTo>
                      <a:cubicBezTo>
                        <a:pt x="0" y="949103"/>
                        <a:pt x="302720" y="645191"/>
                        <a:pt x="677694" y="645191"/>
                      </a:cubicBezTo>
                      <a:cubicBezTo>
                        <a:pt x="732508" y="645191"/>
                        <a:pt x="786075" y="652664"/>
                        <a:pt x="837151" y="665120"/>
                      </a:cubicBezTo>
                      <a:cubicBezTo>
                        <a:pt x="889473" y="288966"/>
                        <a:pt x="1210880" y="0"/>
                        <a:pt x="1602049" y="0"/>
                      </a:cubicBezTo>
                      <a:close/>
                    </a:path>
                  </a:pathLst>
                </a:custGeom>
                <a:solidFill>
                  <a:schemeClr val="accent2"/>
                </a:solidFill>
                <a:ln cap="flat">
                  <a:noFill/>
                  <a:prstDash val="solid"/>
                </a:ln>
              </p:spPr>
              <p:txBody>
                <a:bodyPr vert="horz" wrap="square" lIns="45000" tIns="22500" rIns="45000" bIns="22500" anchor="ctr" anchorCtr="1" compatLnSpc="0">
                  <a:noAutofit/>
                </a:bodyPr>
                <a:lstStyle/>
                <a:p>
                  <a:pPr hangingPunct="0"/>
                  <a:endParaRPr lang="en-US" sz="900" dirty="0">
                    <a:latin typeface="Poppins" panose="00000500000000000000" pitchFamily="2" charset="0"/>
                    <a:ea typeface="Microsoft YaHei" pitchFamily="2"/>
                    <a:cs typeface="Lucida Sans" pitchFamily="2"/>
                  </a:endParaRPr>
                </a:p>
              </p:txBody>
            </p:sp>
          </p:grpSp>
          <p:grpSp>
            <p:nvGrpSpPr>
              <p:cNvPr id="367" name="Group 366">
                <a:extLst>
                  <a:ext uri="{FF2B5EF4-FFF2-40B4-BE49-F238E27FC236}">
                    <a16:creationId xmlns:a16="http://schemas.microsoft.com/office/drawing/2014/main" id="{E5029395-47CE-490B-8617-6EB6FEA078DD}"/>
                  </a:ext>
                </a:extLst>
              </p:cNvPr>
              <p:cNvGrpSpPr/>
              <p:nvPr/>
            </p:nvGrpSpPr>
            <p:grpSpPr>
              <a:xfrm>
                <a:off x="5019273" y="4822908"/>
                <a:ext cx="1952842" cy="1691133"/>
                <a:chOff x="5019273" y="4822908"/>
                <a:chExt cx="1952842" cy="1691133"/>
              </a:xfrm>
            </p:grpSpPr>
            <p:sp>
              <p:nvSpPr>
                <p:cNvPr id="183" name="Freeform: Shape 182">
                  <a:extLst>
                    <a:ext uri="{FF2B5EF4-FFF2-40B4-BE49-F238E27FC236}">
                      <a16:creationId xmlns:a16="http://schemas.microsoft.com/office/drawing/2014/main" id="{063A70E7-3E8A-4CDB-AE45-2AA48EF43C0E}"/>
                    </a:ext>
                  </a:extLst>
                </p:cNvPr>
                <p:cNvSpPr/>
                <p:nvPr/>
              </p:nvSpPr>
              <p:spPr>
                <a:xfrm>
                  <a:off x="5019273" y="4824154"/>
                  <a:ext cx="1137808" cy="1689887"/>
                </a:xfrm>
                <a:custGeom>
                  <a:avLst/>
                  <a:gdLst/>
                  <a:ahLst/>
                  <a:cxnLst>
                    <a:cxn ang="3cd4">
                      <a:pos x="hc" y="t"/>
                    </a:cxn>
                    <a:cxn ang="cd2">
                      <a:pos x="l" y="vc"/>
                    </a:cxn>
                    <a:cxn ang="cd4">
                      <a:pos x="hc" y="b"/>
                    </a:cxn>
                    <a:cxn ang="0">
                      <a:pos x="r" y="vc"/>
                    </a:cxn>
                  </a:cxnLst>
                  <a:rect l="l" t="t" r="r" b="b"/>
                  <a:pathLst>
                    <a:path w="914" h="1357">
                      <a:moveTo>
                        <a:pt x="679" y="0"/>
                      </a:moveTo>
                      <a:cubicBezTo>
                        <a:pt x="505" y="0"/>
                        <a:pt x="331" y="67"/>
                        <a:pt x="199" y="199"/>
                      </a:cubicBezTo>
                      <a:cubicBezTo>
                        <a:pt x="-66" y="464"/>
                        <a:pt x="-66" y="894"/>
                        <a:pt x="199" y="1159"/>
                      </a:cubicBezTo>
                      <a:cubicBezTo>
                        <a:pt x="331" y="1291"/>
                        <a:pt x="505" y="1357"/>
                        <a:pt x="679" y="1357"/>
                      </a:cubicBezTo>
                      <a:lnTo>
                        <a:pt x="914" y="1356"/>
                      </a:lnTo>
                      <a:lnTo>
                        <a:pt x="914" y="1"/>
                      </a:lnTo>
                      <a:close/>
                    </a:path>
                  </a:pathLst>
                </a:custGeom>
                <a:solidFill>
                  <a:srgbClr val="E6AB0B"/>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184" name="Freeform: Shape 183">
                  <a:extLst>
                    <a:ext uri="{FF2B5EF4-FFF2-40B4-BE49-F238E27FC236}">
                      <a16:creationId xmlns:a16="http://schemas.microsoft.com/office/drawing/2014/main" id="{A2061378-362F-4FAE-8706-C4C612A1E195}"/>
                    </a:ext>
                  </a:extLst>
                </p:cNvPr>
                <p:cNvSpPr/>
                <p:nvPr/>
              </p:nvSpPr>
              <p:spPr>
                <a:xfrm>
                  <a:off x="5280981" y="4824154"/>
                  <a:ext cx="1689887" cy="1689887"/>
                </a:xfrm>
                <a:custGeom>
                  <a:avLst/>
                  <a:gdLst/>
                  <a:ahLst/>
                  <a:cxnLst>
                    <a:cxn ang="3cd4">
                      <a:pos x="hc" y="t"/>
                    </a:cxn>
                    <a:cxn ang="cd2">
                      <a:pos x="l" y="vc"/>
                    </a:cxn>
                    <a:cxn ang="cd4">
                      <a:pos x="hc" y="b"/>
                    </a:cxn>
                    <a:cxn ang="0">
                      <a:pos x="r" y="vc"/>
                    </a:cxn>
                  </a:cxnLst>
                  <a:rect l="l" t="t" r="r" b="b"/>
                  <a:pathLst>
                    <a:path w="1357" h="1357">
                      <a:moveTo>
                        <a:pt x="1159" y="1159"/>
                      </a:moveTo>
                      <a:cubicBezTo>
                        <a:pt x="894" y="1423"/>
                        <a:pt x="464" y="1423"/>
                        <a:pt x="199" y="1159"/>
                      </a:cubicBezTo>
                      <a:cubicBezTo>
                        <a:pt x="-66" y="894"/>
                        <a:pt x="-66" y="464"/>
                        <a:pt x="199" y="199"/>
                      </a:cubicBezTo>
                      <a:cubicBezTo>
                        <a:pt x="464" y="-66"/>
                        <a:pt x="894" y="-66"/>
                        <a:pt x="1159" y="199"/>
                      </a:cubicBezTo>
                      <a:cubicBezTo>
                        <a:pt x="1423" y="464"/>
                        <a:pt x="1423" y="894"/>
                        <a:pt x="1159" y="1159"/>
                      </a:cubicBezTo>
                      <a:close/>
                    </a:path>
                  </a:pathLst>
                </a:custGeom>
                <a:solidFill>
                  <a:srgbClr val="FFBF00"/>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185" name="Freeform: Shape 184">
                  <a:extLst>
                    <a:ext uri="{FF2B5EF4-FFF2-40B4-BE49-F238E27FC236}">
                      <a16:creationId xmlns:a16="http://schemas.microsoft.com/office/drawing/2014/main" id="{2916D5C8-ED08-42DC-96D1-4842D2B58FE0}"/>
                    </a:ext>
                  </a:extLst>
                </p:cNvPr>
                <p:cNvSpPr/>
                <p:nvPr/>
              </p:nvSpPr>
              <p:spPr>
                <a:xfrm>
                  <a:off x="5783208" y="5211731"/>
                  <a:ext cx="792602" cy="914732"/>
                </a:xfrm>
                <a:custGeom>
                  <a:avLst/>
                  <a:gdLst/>
                  <a:ahLst/>
                  <a:cxnLst>
                    <a:cxn ang="3cd4">
                      <a:pos x="hc" y="t"/>
                    </a:cxn>
                    <a:cxn ang="cd2">
                      <a:pos x="l" y="vc"/>
                    </a:cxn>
                    <a:cxn ang="cd4">
                      <a:pos x="hc" y="b"/>
                    </a:cxn>
                    <a:cxn ang="0">
                      <a:pos x="r" y="vc"/>
                    </a:cxn>
                  </a:cxnLst>
                  <a:rect l="l" t="t" r="r" b="b"/>
                  <a:pathLst>
                    <a:path w="637" h="735">
                      <a:moveTo>
                        <a:pt x="637" y="654"/>
                      </a:moveTo>
                      <a:lnTo>
                        <a:pt x="197" y="654"/>
                      </a:lnTo>
                      <a:lnTo>
                        <a:pt x="335" y="0"/>
                      </a:lnTo>
                      <a:lnTo>
                        <a:pt x="251" y="0"/>
                      </a:lnTo>
                      <a:lnTo>
                        <a:pt x="155" y="45"/>
                      </a:lnTo>
                      <a:lnTo>
                        <a:pt x="0" y="735"/>
                      </a:lnTo>
                      <a:lnTo>
                        <a:pt x="592" y="735"/>
                      </a:lnTo>
                      <a:close/>
                    </a:path>
                  </a:pathLst>
                </a:custGeom>
                <a:solidFill>
                  <a:srgbClr val="000000">
                    <a:alpha val="30000"/>
                  </a:srgbClr>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186" name="Freeform: Shape 185">
                  <a:extLst>
                    <a:ext uri="{FF2B5EF4-FFF2-40B4-BE49-F238E27FC236}">
                      <a16:creationId xmlns:a16="http://schemas.microsoft.com/office/drawing/2014/main" id="{41A68EA3-4915-4940-863B-D65AB4D7F0A8}"/>
                    </a:ext>
                  </a:extLst>
                </p:cNvPr>
                <p:cNvSpPr/>
                <p:nvPr/>
              </p:nvSpPr>
              <p:spPr>
                <a:xfrm>
                  <a:off x="5783208" y="5211731"/>
                  <a:ext cx="687919" cy="914732"/>
                </a:xfrm>
                <a:custGeom>
                  <a:avLst/>
                  <a:gdLst/>
                  <a:ahLst/>
                  <a:cxnLst>
                    <a:cxn ang="3cd4">
                      <a:pos x="hc" y="t"/>
                    </a:cxn>
                    <a:cxn ang="cd2">
                      <a:pos x="l" y="vc"/>
                    </a:cxn>
                    <a:cxn ang="cd4">
                      <a:pos x="hc" y="b"/>
                    </a:cxn>
                    <a:cxn ang="0">
                      <a:pos x="r" y="vc"/>
                    </a:cxn>
                  </a:cxnLst>
                  <a:rect l="l" t="t" r="r" b="b"/>
                  <a:pathLst>
                    <a:path w="553" h="735">
                      <a:moveTo>
                        <a:pt x="553" y="654"/>
                      </a:moveTo>
                      <a:lnTo>
                        <a:pt x="113" y="654"/>
                      </a:lnTo>
                      <a:lnTo>
                        <a:pt x="251" y="0"/>
                      </a:lnTo>
                      <a:lnTo>
                        <a:pt x="155" y="45"/>
                      </a:lnTo>
                      <a:lnTo>
                        <a:pt x="0" y="735"/>
                      </a:lnTo>
                      <a:lnTo>
                        <a:pt x="508" y="735"/>
                      </a:lnTo>
                      <a:close/>
                    </a:path>
                  </a:pathLst>
                </a:custGeom>
                <a:solidFill>
                  <a:srgbClr val="E6AB0B"/>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187" name="Freeform: Shape 186">
                  <a:extLst>
                    <a:ext uri="{FF2B5EF4-FFF2-40B4-BE49-F238E27FC236}">
                      <a16:creationId xmlns:a16="http://schemas.microsoft.com/office/drawing/2014/main" id="{4913EA01-04C3-4670-8DC4-9FEC53FFBB30}"/>
                    </a:ext>
                  </a:extLst>
                </p:cNvPr>
                <p:cNvSpPr/>
                <p:nvPr/>
              </p:nvSpPr>
              <p:spPr>
                <a:xfrm>
                  <a:off x="6158326" y="5666605"/>
                  <a:ext cx="296603" cy="99698"/>
                </a:xfrm>
                <a:custGeom>
                  <a:avLst/>
                  <a:gdLst/>
                  <a:ahLst/>
                  <a:cxnLst>
                    <a:cxn ang="3cd4">
                      <a:pos x="hc" y="t"/>
                    </a:cxn>
                    <a:cxn ang="cd2">
                      <a:pos x="l" y="vc"/>
                    </a:cxn>
                    <a:cxn ang="cd4">
                      <a:pos x="hc" y="b"/>
                    </a:cxn>
                    <a:cxn ang="0">
                      <a:pos x="r" y="vc"/>
                    </a:cxn>
                  </a:cxnLst>
                  <a:rect l="l" t="t" r="r" b="b"/>
                  <a:pathLst>
                    <a:path w="239" h="81">
                      <a:moveTo>
                        <a:pt x="239" y="0"/>
                      </a:moveTo>
                      <a:lnTo>
                        <a:pt x="17" y="0"/>
                      </a:lnTo>
                      <a:lnTo>
                        <a:pt x="0" y="81"/>
                      </a:lnTo>
                      <a:lnTo>
                        <a:pt x="193" y="81"/>
                      </a:lnTo>
                      <a:close/>
                    </a:path>
                  </a:pathLst>
                </a:custGeom>
                <a:solidFill>
                  <a:srgbClr val="000000">
                    <a:alpha val="30000"/>
                  </a:srgbClr>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188" name="Freeform: Shape 187">
                  <a:extLst>
                    <a:ext uri="{FF2B5EF4-FFF2-40B4-BE49-F238E27FC236}">
                      <a16:creationId xmlns:a16="http://schemas.microsoft.com/office/drawing/2014/main" id="{1359F91B-5E23-4ABA-9CDC-B1931D7A815A}"/>
                    </a:ext>
                  </a:extLst>
                </p:cNvPr>
                <p:cNvSpPr/>
                <p:nvPr/>
              </p:nvSpPr>
              <p:spPr>
                <a:xfrm>
                  <a:off x="6158326" y="5666605"/>
                  <a:ext cx="191919" cy="99698"/>
                </a:xfrm>
                <a:custGeom>
                  <a:avLst/>
                  <a:gdLst/>
                  <a:ahLst/>
                  <a:cxnLst>
                    <a:cxn ang="3cd4">
                      <a:pos x="hc" y="t"/>
                    </a:cxn>
                    <a:cxn ang="cd2">
                      <a:pos x="l" y="vc"/>
                    </a:cxn>
                    <a:cxn ang="cd4">
                      <a:pos x="hc" y="b"/>
                    </a:cxn>
                    <a:cxn ang="0">
                      <a:pos x="r" y="vc"/>
                    </a:cxn>
                  </a:cxnLst>
                  <a:rect l="l" t="t" r="r" b="b"/>
                  <a:pathLst>
                    <a:path w="155" h="81">
                      <a:moveTo>
                        <a:pt x="155" y="0"/>
                      </a:moveTo>
                      <a:lnTo>
                        <a:pt x="17" y="0"/>
                      </a:lnTo>
                      <a:lnTo>
                        <a:pt x="0" y="81"/>
                      </a:lnTo>
                      <a:lnTo>
                        <a:pt x="110" y="81"/>
                      </a:lnTo>
                      <a:close/>
                    </a:path>
                  </a:pathLst>
                </a:custGeom>
                <a:solidFill>
                  <a:srgbClr val="E6AB0B"/>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189" name="Freeform: Shape 188">
                  <a:extLst>
                    <a:ext uri="{FF2B5EF4-FFF2-40B4-BE49-F238E27FC236}">
                      <a16:creationId xmlns:a16="http://schemas.microsoft.com/office/drawing/2014/main" id="{57455DDA-FC63-4FC9-976F-66B6826C6A4B}"/>
                    </a:ext>
                  </a:extLst>
                </p:cNvPr>
                <p:cNvSpPr/>
                <p:nvPr/>
              </p:nvSpPr>
              <p:spPr>
                <a:xfrm>
                  <a:off x="5530227" y="4822908"/>
                  <a:ext cx="1441888" cy="1441887"/>
                </a:xfrm>
                <a:custGeom>
                  <a:avLst/>
                  <a:gdLst/>
                  <a:ahLst/>
                  <a:cxnLst>
                    <a:cxn ang="3cd4">
                      <a:pos x="hc" y="t"/>
                    </a:cxn>
                    <a:cxn ang="cd2">
                      <a:pos x="l" y="vc"/>
                    </a:cxn>
                    <a:cxn ang="cd4">
                      <a:pos x="hc" y="b"/>
                    </a:cxn>
                    <a:cxn ang="0">
                      <a:pos x="r" y="vc"/>
                    </a:cxn>
                  </a:cxnLst>
                  <a:rect l="l" t="t" r="r" b="b"/>
                  <a:pathLst>
                    <a:path w="1158" h="1158">
                      <a:moveTo>
                        <a:pt x="960" y="199"/>
                      </a:moveTo>
                      <a:cubicBezTo>
                        <a:pt x="695" y="-66"/>
                        <a:pt x="265" y="-66"/>
                        <a:pt x="0" y="199"/>
                      </a:cubicBezTo>
                      <a:lnTo>
                        <a:pt x="960" y="1158"/>
                      </a:lnTo>
                      <a:cubicBezTo>
                        <a:pt x="1224" y="893"/>
                        <a:pt x="1224" y="464"/>
                        <a:pt x="960" y="199"/>
                      </a:cubicBezTo>
                      <a:close/>
                    </a:path>
                  </a:pathLst>
                </a:custGeom>
                <a:solidFill>
                  <a:srgbClr val="FFFFFF">
                    <a:alpha val="20000"/>
                  </a:srgbClr>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grpSp>
        </p:grpSp>
        <p:grpSp>
          <p:nvGrpSpPr>
            <p:cNvPr id="366" name="Group 365">
              <a:extLst>
                <a:ext uri="{FF2B5EF4-FFF2-40B4-BE49-F238E27FC236}">
                  <a16:creationId xmlns:a16="http://schemas.microsoft.com/office/drawing/2014/main" id="{9AF0E17F-66B9-4A3E-8897-5767DA23254D}"/>
                </a:ext>
              </a:extLst>
            </p:cNvPr>
            <p:cNvGrpSpPr/>
            <p:nvPr/>
          </p:nvGrpSpPr>
          <p:grpSpPr>
            <a:xfrm>
              <a:off x="1939840" y="8829535"/>
              <a:ext cx="4169880" cy="2888755"/>
              <a:chOff x="1939840" y="8829535"/>
              <a:chExt cx="4169880" cy="2888755"/>
            </a:xfrm>
          </p:grpSpPr>
          <p:grpSp>
            <p:nvGrpSpPr>
              <p:cNvPr id="364" name="Group 363">
                <a:extLst>
                  <a:ext uri="{FF2B5EF4-FFF2-40B4-BE49-F238E27FC236}">
                    <a16:creationId xmlns:a16="http://schemas.microsoft.com/office/drawing/2014/main" id="{82105D24-8ACC-4EA1-BB21-EFD4A72ACB6C}"/>
                  </a:ext>
                </a:extLst>
              </p:cNvPr>
              <p:cNvGrpSpPr/>
              <p:nvPr/>
            </p:nvGrpSpPr>
            <p:grpSpPr>
              <a:xfrm>
                <a:off x="2747396" y="8829535"/>
                <a:ext cx="3362324" cy="2035092"/>
                <a:chOff x="2747396" y="8829535"/>
                <a:chExt cx="3362324" cy="2035092"/>
              </a:xfrm>
            </p:grpSpPr>
            <p:sp>
              <p:nvSpPr>
                <p:cNvPr id="190" name="Freeform: Shape 189">
                  <a:extLst>
                    <a:ext uri="{FF2B5EF4-FFF2-40B4-BE49-F238E27FC236}">
                      <a16:creationId xmlns:a16="http://schemas.microsoft.com/office/drawing/2014/main" id="{4B826B13-FF05-4E39-997F-8EA3065F59FF}"/>
                    </a:ext>
                  </a:extLst>
                </p:cNvPr>
                <p:cNvSpPr/>
                <p:nvPr/>
              </p:nvSpPr>
              <p:spPr>
                <a:xfrm>
                  <a:off x="2805969" y="8829535"/>
                  <a:ext cx="3303751" cy="2035092"/>
                </a:xfrm>
                <a:custGeom>
                  <a:avLst/>
                  <a:gdLst/>
                  <a:ahLst/>
                  <a:cxnLst>
                    <a:cxn ang="3cd4">
                      <a:pos x="hc" y="t"/>
                    </a:cxn>
                    <a:cxn ang="cd2">
                      <a:pos x="l" y="vc"/>
                    </a:cxn>
                    <a:cxn ang="cd4">
                      <a:pos x="hc" y="b"/>
                    </a:cxn>
                    <a:cxn ang="0">
                      <a:pos x="r" y="vc"/>
                    </a:cxn>
                  </a:cxnLst>
                  <a:rect l="l" t="t" r="r" b="b"/>
                  <a:pathLst>
                    <a:path w="2652" h="1634">
                      <a:moveTo>
                        <a:pt x="2652" y="1634"/>
                      </a:moveTo>
                      <a:lnTo>
                        <a:pt x="0" y="1634"/>
                      </a:lnTo>
                      <a:lnTo>
                        <a:pt x="0" y="0"/>
                      </a:lnTo>
                      <a:lnTo>
                        <a:pt x="2652" y="0"/>
                      </a:lnTo>
                      <a:close/>
                    </a:path>
                  </a:pathLst>
                </a:custGeom>
                <a:solidFill>
                  <a:schemeClr val="accent5"/>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191" name="Freeform: Shape 190">
                  <a:extLst>
                    <a:ext uri="{FF2B5EF4-FFF2-40B4-BE49-F238E27FC236}">
                      <a16:creationId xmlns:a16="http://schemas.microsoft.com/office/drawing/2014/main" id="{935A8D85-C6E3-4F40-9FF6-6D4A30938DDC}"/>
                    </a:ext>
                  </a:extLst>
                </p:cNvPr>
                <p:cNvSpPr/>
                <p:nvPr/>
              </p:nvSpPr>
              <p:spPr>
                <a:xfrm>
                  <a:off x="2805969" y="9891322"/>
                  <a:ext cx="3303751" cy="488522"/>
                </a:xfrm>
                <a:custGeom>
                  <a:avLst/>
                  <a:gdLst/>
                  <a:ahLst/>
                  <a:cxnLst>
                    <a:cxn ang="3cd4">
                      <a:pos x="hc" y="t"/>
                    </a:cxn>
                    <a:cxn ang="cd2">
                      <a:pos x="l" y="vc"/>
                    </a:cxn>
                    <a:cxn ang="cd4">
                      <a:pos x="hc" y="b"/>
                    </a:cxn>
                    <a:cxn ang="0">
                      <a:pos x="r" y="vc"/>
                    </a:cxn>
                  </a:cxnLst>
                  <a:rect l="l" t="t" r="r" b="b"/>
                  <a:pathLst>
                    <a:path w="2652" h="393">
                      <a:moveTo>
                        <a:pt x="2652" y="393"/>
                      </a:moveTo>
                      <a:lnTo>
                        <a:pt x="0" y="393"/>
                      </a:lnTo>
                      <a:lnTo>
                        <a:pt x="0" y="0"/>
                      </a:lnTo>
                      <a:lnTo>
                        <a:pt x="2652" y="0"/>
                      </a:lnTo>
                      <a:close/>
                    </a:path>
                  </a:pathLst>
                </a:custGeom>
                <a:solidFill>
                  <a:srgbClr val="000000"/>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192" name="Freeform: Shape 191">
                  <a:extLst>
                    <a:ext uri="{FF2B5EF4-FFF2-40B4-BE49-F238E27FC236}">
                      <a16:creationId xmlns:a16="http://schemas.microsoft.com/office/drawing/2014/main" id="{B67F466A-389E-4524-A7C7-A885B54766BA}"/>
                    </a:ext>
                  </a:extLst>
                </p:cNvPr>
                <p:cNvSpPr/>
                <p:nvPr/>
              </p:nvSpPr>
              <p:spPr>
                <a:xfrm>
                  <a:off x="3710732" y="9891322"/>
                  <a:ext cx="1335958" cy="488522"/>
                </a:xfrm>
                <a:custGeom>
                  <a:avLst/>
                  <a:gdLst/>
                  <a:ahLst/>
                  <a:cxnLst>
                    <a:cxn ang="3cd4">
                      <a:pos x="hc" y="t"/>
                    </a:cxn>
                    <a:cxn ang="cd2">
                      <a:pos x="l" y="vc"/>
                    </a:cxn>
                    <a:cxn ang="cd4">
                      <a:pos x="hc" y="b"/>
                    </a:cxn>
                    <a:cxn ang="0">
                      <a:pos x="r" y="vc"/>
                    </a:cxn>
                  </a:cxnLst>
                  <a:rect l="l" t="t" r="r" b="b"/>
                  <a:pathLst>
                    <a:path w="1073" h="393">
                      <a:moveTo>
                        <a:pt x="516" y="393"/>
                      </a:moveTo>
                      <a:lnTo>
                        <a:pt x="0" y="393"/>
                      </a:lnTo>
                      <a:lnTo>
                        <a:pt x="558" y="0"/>
                      </a:lnTo>
                      <a:lnTo>
                        <a:pt x="1073" y="0"/>
                      </a:lnTo>
                      <a:close/>
                    </a:path>
                  </a:pathLst>
                </a:custGeom>
                <a:solidFill>
                  <a:srgbClr val="FFFFFF"/>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193" name="Freeform: Shape 192">
                  <a:extLst>
                    <a:ext uri="{FF2B5EF4-FFF2-40B4-BE49-F238E27FC236}">
                      <a16:creationId xmlns:a16="http://schemas.microsoft.com/office/drawing/2014/main" id="{A3D72775-C641-4B10-9D5E-B534AB2E0333}"/>
                    </a:ext>
                  </a:extLst>
                </p:cNvPr>
                <p:cNvSpPr/>
                <p:nvPr/>
              </p:nvSpPr>
              <p:spPr>
                <a:xfrm>
                  <a:off x="4642911" y="9891322"/>
                  <a:ext cx="852421" cy="488522"/>
                </a:xfrm>
                <a:custGeom>
                  <a:avLst/>
                  <a:gdLst/>
                  <a:ahLst/>
                  <a:cxnLst>
                    <a:cxn ang="3cd4">
                      <a:pos x="hc" y="t"/>
                    </a:cxn>
                    <a:cxn ang="cd2">
                      <a:pos x="l" y="vc"/>
                    </a:cxn>
                    <a:cxn ang="cd4">
                      <a:pos x="hc" y="b"/>
                    </a:cxn>
                    <a:cxn ang="0">
                      <a:pos x="r" y="vc"/>
                    </a:cxn>
                  </a:cxnLst>
                  <a:rect l="l" t="t" r="r" b="b"/>
                  <a:pathLst>
                    <a:path w="685" h="393">
                      <a:moveTo>
                        <a:pt x="127" y="393"/>
                      </a:moveTo>
                      <a:lnTo>
                        <a:pt x="0" y="393"/>
                      </a:lnTo>
                      <a:lnTo>
                        <a:pt x="557" y="0"/>
                      </a:lnTo>
                      <a:lnTo>
                        <a:pt x="685" y="0"/>
                      </a:lnTo>
                      <a:close/>
                    </a:path>
                  </a:pathLst>
                </a:custGeom>
                <a:solidFill>
                  <a:srgbClr val="FFFFFF"/>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62" name="Freeform: Shape 361">
                  <a:extLst>
                    <a:ext uri="{FF2B5EF4-FFF2-40B4-BE49-F238E27FC236}">
                      <a16:creationId xmlns:a16="http://schemas.microsoft.com/office/drawing/2014/main" id="{C0C8933A-ADD0-439A-9323-45935969F38F}"/>
                    </a:ext>
                  </a:extLst>
                </p:cNvPr>
                <p:cNvSpPr/>
                <p:nvPr/>
              </p:nvSpPr>
              <p:spPr>
                <a:xfrm>
                  <a:off x="5501564" y="9005253"/>
                  <a:ext cx="312804" cy="502231"/>
                </a:xfrm>
                <a:custGeom>
                  <a:avLst/>
                  <a:gdLst>
                    <a:gd name="connsiteX0" fmla="*/ 0 w 312804"/>
                    <a:gd name="connsiteY0" fmla="*/ 333990 h 502231"/>
                    <a:gd name="connsiteX1" fmla="*/ 130335 w 312804"/>
                    <a:gd name="connsiteY1" fmla="*/ 333990 h 502231"/>
                    <a:gd name="connsiteX2" fmla="*/ 156402 w 312804"/>
                    <a:gd name="connsiteY2" fmla="*/ 441615 h 502231"/>
                    <a:gd name="connsiteX3" fmla="*/ 182469 w 312804"/>
                    <a:gd name="connsiteY3" fmla="*/ 333990 h 502231"/>
                    <a:gd name="connsiteX4" fmla="*/ 312804 w 312804"/>
                    <a:gd name="connsiteY4" fmla="*/ 333990 h 502231"/>
                    <a:gd name="connsiteX5" fmla="*/ 312804 w 312804"/>
                    <a:gd name="connsiteY5" fmla="*/ 346361 h 502231"/>
                    <a:gd name="connsiteX6" fmla="*/ 266877 w 312804"/>
                    <a:gd name="connsiteY6" fmla="*/ 456460 h 502231"/>
                    <a:gd name="connsiteX7" fmla="*/ 156402 w 312804"/>
                    <a:gd name="connsiteY7" fmla="*/ 502231 h 502231"/>
                    <a:gd name="connsiteX8" fmla="*/ 45928 w 312804"/>
                    <a:gd name="connsiteY8" fmla="*/ 456460 h 502231"/>
                    <a:gd name="connsiteX9" fmla="*/ 0 w 312804"/>
                    <a:gd name="connsiteY9" fmla="*/ 346361 h 502231"/>
                    <a:gd name="connsiteX10" fmla="*/ 0 w 312804"/>
                    <a:gd name="connsiteY10" fmla="*/ 214352 h 502231"/>
                    <a:gd name="connsiteX11" fmla="*/ 312804 w 312804"/>
                    <a:gd name="connsiteY11" fmla="*/ 214352 h 502231"/>
                    <a:gd name="connsiteX12" fmla="*/ 312804 w 312804"/>
                    <a:gd name="connsiteY12" fmla="*/ 251116 h 502231"/>
                    <a:gd name="connsiteX13" fmla="*/ 312804 w 312804"/>
                    <a:gd name="connsiteY13" fmla="*/ 287880 h 502231"/>
                    <a:gd name="connsiteX14" fmla="*/ 0 w 312804"/>
                    <a:gd name="connsiteY14" fmla="*/ 287880 h 502231"/>
                    <a:gd name="connsiteX15" fmla="*/ 0 w 312804"/>
                    <a:gd name="connsiteY15" fmla="*/ 251116 h 502231"/>
                    <a:gd name="connsiteX16" fmla="*/ 156402 w 312804"/>
                    <a:gd name="connsiteY16" fmla="*/ 0 h 502231"/>
                    <a:gd name="connsiteX17" fmla="*/ 266877 w 312804"/>
                    <a:gd name="connsiteY17" fmla="*/ 45771 h 502231"/>
                    <a:gd name="connsiteX18" fmla="*/ 312804 w 312804"/>
                    <a:gd name="connsiteY18" fmla="*/ 155870 h 502231"/>
                    <a:gd name="connsiteX19" fmla="*/ 312804 w 312804"/>
                    <a:gd name="connsiteY19" fmla="*/ 168241 h 502231"/>
                    <a:gd name="connsiteX20" fmla="*/ 182469 w 312804"/>
                    <a:gd name="connsiteY20" fmla="*/ 168241 h 502231"/>
                    <a:gd name="connsiteX21" fmla="*/ 156402 w 312804"/>
                    <a:gd name="connsiteY21" fmla="*/ 60616 h 502231"/>
                    <a:gd name="connsiteX22" fmla="*/ 130335 w 312804"/>
                    <a:gd name="connsiteY22" fmla="*/ 168241 h 502231"/>
                    <a:gd name="connsiteX23" fmla="*/ 0 w 312804"/>
                    <a:gd name="connsiteY23" fmla="*/ 168241 h 502231"/>
                    <a:gd name="connsiteX24" fmla="*/ 0 w 312804"/>
                    <a:gd name="connsiteY24" fmla="*/ 155870 h 502231"/>
                    <a:gd name="connsiteX25" fmla="*/ 45928 w 312804"/>
                    <a:gd name="connsiteY25" fmla="*/ 45771 h 502231"/>
                    <a:gd name="connsiteX26" fmla="*/ 156402 w 312804"/>
                    <a:gd name="connsiteY26" fmla="*/ 0 h 50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2804" h="502231">
                      <a:moveTo>
                        <a:pt x="0" y="333990"/>
                      </a:moveTo>
                      <a:lnTo>
                        <a:pt x="130335" y="333990"/>
                      </a:lnTo>
                      <a:lnTo>
                        <a:pt x="156402" y="441615"/>
                      </a:lnTo>
                      <a:lnTo>
                        <a:pt x="182469" y="333990"/>
                      </a:lnTo>
                      <a:lnTo>
                        <a:pt x="312804" y="333990"/>
                      </a:lnTo>
                      <a:lnTo>
                        <a:pt x="312804" y="346361"/>
                      </a:lnTo>
                      <a:cubicBezTo>
                        <a:pt x="312804" y="389658"/>
                        <a:pt x="295426" y="428007"/>
                        <a:pt x="266877" y="456460"/>
                      </a:cubicBezTo>
                      <a:cubicBezTo>
                        <a:pt x="239568" y="484912"/>
                        <a:pt x="199847" y="502231"/>
                        <a:pt x="156402" y="502231"/>
                      </a:cubicBezTo>
                      <a:cubicBezTo>
                        <a:pt x="112957" y="502231"/>
                        <a:pt x="74477" y="484912"/>
                        <a:pt x="45928" y="456460"/>
                      </a:cubicBezTo>
                      <a:cubicBezTo>
                        <a:pt x="17378" y="428007"/>
                        <a:pt x="0" y="389658"/>
                        <a:pt x="0" y="346361"/>
                      </a:cubicBezTo>
                      <a:close/>
                      <a:moveTo>
                        <a:pt x="0" y="214352"/>
                      </a:moveTo>
                      <a:lnTo>
                        <a:pt x="312804" y="214352"/>
                      </a:lnTo>
                      <a:lnTo>
                        <a:pt x="312804" y="251116"/>
                      </a:lnTo>
                      <a:lnTo>
                        <a:pt x="312804" y="287880"/>
                      </a:lnTo>
                      <a:lnTo>
                        <a:pt x="0" y="287880"/>
                      </a:lnTo>
                      <a:lnTo>
                        <a:pt x="0" y="251116"/>
                      </a:lnTo>
                      <a:close/>
                      <a:moveTo>
                        <a:pt x="156402" y="0"/>
                      </a:moveTo>
                      <a:cubicBezTo>
                        <a:pt x="199847" y="0"/>
                        <a:pt x="239568" y="17319"/>
                        <a:pt x="266877" y="45771"/>
                      </a:cubicBezTo>
                      <a:cubicBezTo>
                        <a:pt x="295426" y="72987"/>
                        <a:pt x="312804" y="112573"/>
                        <a:pt x="312804" y="155870"/>
                      </a:cubicBezTo>
                      <a:lnTo>
                        <a:pt x="312804" y="168241"/>
                      </a:lnTo>
                      <a:lnTo>
                        <a:pt x="182469" y="168241"/>
                      </a:lnTo>
                      <a:lnTo>
                        <a:pt x="156402" y="60616"/>
                      </a:lnTo>
                      <a:lnTo>
                        <a:pt x="130335" y="168241"/>
                      </a:lnTo>
                      <a:lnTo>
                        <a:pt x="0" y="168241"/>
                      </a:lnTo>
                      <a:lnTo>
                        <a:pt x="0" y="155870"/>
                      </a:lnTo>
                      <a:cubicBezTo>
                        <a:pt x="0" y="112573"/>
                        <a:pt x="17378" y="72987"/>
                        <a:pt x="45928" y="45771"/>
                      </a:cubicBezTo>
                      <a:cubicBezTo>
                        <a:pt x="74477" y="17319"/>
                        <a:pt x="112957" y="0"/>
                        <a:pt x="156402" y="0"/>
                      </a:cubicBezTo>
                      <a:close/>
                    </a:path>
                  </a:pathLst>
                </a:custGeom>
                <a:solidFill>
                  <a:srgbClr val="FFFFFF">
                    <a:alpha val="50000"/>
                  </a:srgbClr>
                </a:solidFill>
                <a:ln cap="flat">
                  <a:noFill/>
                  <a:prstDash val="solid"/>
                </a:ln>
              </p:spPr>
              <p:txBody>
                <a:bodyPr vert="horz" wrap="square" lIns="45000" tIns="22500" rIns="45000" bIns="22500" anchor="ctr" anchorCtr="1" compatLnSpc="0">
                  <a:noAutofit/>
                </a:bodyPr>
                <a:lstStyle/>
                <a:p>
                  <a:pPr hangingPunct="0"/>
                  <a:endParaRPr lang="en-US" sz="900" dirty="0">
                    <a:latin typeface="Poppins" panose="00000500000000000000" pitchFamily="2" charset="0"/>
                    <a:ea typeface="Microsoft YaHei" pitchFamily="2"/>
                    <a:cs typeface="Lucida Sans" pitchFamily="2"/>
                  </a:endParaRPr>
                </a:p>
              </p:txBody>
            </p:sp>
            <p:sp>
              <p:nvSpPr>
                <p:cNvPr id="197" name="Freeform: Shape 196">
                  <a:extLst>
                    <a:ext uri="{FF2B5EF4-FFF2-40B4-BE49-F238E27FC236}">
                      <a16:creationId xmlns:a16="http://schemas.microsoft.com/office/drawing/2014/main" id="{A95BFB80-73C3-4E31-AD31-4A94ECCFACE3}"/>
                    </a:ext>
                  </a:extLst>
                </p:cNvPr>
                <p:cNvSpPr/>
                <p:nvPr/>
              </p:nvSpPr>
              <p:spPr>
                <a:xfrm>
                  <a:off x="3055211" y="9199665"/>
                  <a:ext cx="996984" cy="127115"/>
                </a:xfrm>
                <a:custGeom>
                  <a:avLst/>
                  <a:gdLst/>
                  <a:ahLst/>
                  <a:cxnLst>
                    <a:cxn ang="3cd4">
                      <a:pos x="hc" y="t"/>
                    </a:cxn>
                    <a:cxn ang="cd2">
                      <a:pos x="l" y="vc"/>
                    </a:cxn>
                    <a:cxn ang="cd4">
                      <a:pos x="hc" y="b"/>
                    </a:cxn>
                    <a:cxn ang="0">
                      <a:pos x="r" y="vc"/>
                    </a:cxn>
                  </a:cxnLst>
                  <a:rect l="l" t="t" r="r" b="b"/>
                  <a:pathLst>
                    <a:path w="801" h="103">
                      <a:moveTo>
                        <a:pt x="750" y="103"/>
                      </a:moveTo>
                      <a:lnTo>
                        <a:pt x="400" y="103"/>
                      </a:lnTo>
                      <a:lnTo>
                        <a:pt x="51" y="103"/>
                      </a:lnTo>
                      <a:cubicBezTo>
                        <a:pt x="37" y="103"/>
                        <a:pt x="24" y="97"/>
                        <a:pt x="15" y="88"/>
                      </a:cubicBezTo>
                      <a:cubicBezTo>
                        <a:pt x="6" y="79"/>
                        <a:pt x="0" y="66"/>
                        <a:pt x="0" y="51"/>
                      </a:cubicBezTo>
                      <a:cubicBezTo>
                        <a:pt x="0" y="37"/>
                        <a:pt x="6" y="24"/>
                        <a:pt x="15" y="15"/>
                      </a:cubicBezTo>
                      <a:cubicBezTo>
                        <a:pt x="24" y="6"/>
                        <a:pt x="37" y="0"/>
                        <a:pt x="51" y="0"/>
                      </a:cubicBezTo>
                      <a:lnTo>
                        <a:pt x="400" y="0"/>
                      </a:lnTo>
                      <a:lnTo>
                        <a:pt x="750" y="0"/>
                      </a:lnTo>
                      <a:cubicBezTo>
                        <a:pt x="764" y="0"/>
                        <a:pt x="776" y="6"/>
                        <a:pt x="786" y="15"/>
                      </a:cubicBezTo>
                      <a:cubicBezTo>
                        <a:pt x="796" y="24"/>
                        <a:pt x="801" y="37"/>
                        <a:pt x="801" y="51"/>
                      </a:cubicBezTo>
                      <a:cubicBezTo>
                        <a:pt x="801" y="66"/>
                        <a:pt x="796" y="79"/>
                        <a:pt x="786" y="88"/>
                      </a:cubicBezTo>
                      <a:cubicBezTo>
                        <a:pt x="776" y="97"/>
                        <a:pt x="764" y="103"/>
                        <a:pt x="750" y="103"/>
                      </a:cubicBezTo>
                      <a:close/>
                    </a:path>
                  </a:pathLst>
                </a:custGeom>
                <a:solidFill>
                  <a:srgbClr val="FFFFFF">
                    <a:alpha val="50000"/>
                  </a:srgbClr>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63" name="Freeform: Shape 362">
                  <a:extLst>
                    <a:ext uri="{FF2B5EF4-FFF2-40B4-BE49-F238E27FC236}">
                      <a16:creationId xmlns:a16="http://schemas.microsoft.com/office/drawing/2014/main" id="{3E5E7154-10F9-44A8-BEC5-509577838A1D}"/>
                    </a:ext>
                  </a:extLst>
                </p:cNvPr>
                <p:cNvSpPr/>
                <p:nvPr/>
              </p:nvSpPr>
              <p:spPr>
                <a:xfrm>
                  <a:off x="3057707" y="9433956"/>
                  <a:ext cx="1020662" cy="135839"/>
                </a:xfrm>
                <a:custGeom>
                  <a:avLst/>
                  <a:gdLst>
                    <a:gd name="connsiteX0" fmla="*/ 64662 w 1020662"/>
                    <a:gd name="connsiteY0" fmla="*/ 4985 h 135839"/>
                    <a:gd name="connsiteX1" fmla="*/ 283516 w 1020662"/>
                    <a:gd name="connsiteY1" fmla="*/ 7454 h 135839"/>
                    <a:gd name="connsiteX2" fmla="*/ 502370 w 1020662"/>
                    <a:gd name="connsiteY2" fmla="*/ 8688 h 135839"/>
                    <a:gd name="connsiteX3" fmla="*/ 547136 w 1020662"/>
                    <a:gd name="connsiteY3" fmla="*/ 27205 h 135839"/>
                    <a:gd name="connsiteX4" fmla="*/ 565788 w 1020662"/>
                    <a:gd name="connsiteY4" fmla="*/ 72881 h 135839"/>
                    <a:gd name="connsiteX5" fmla="*/ 547136 w 1020662"/>
                    <a:gd name="connsiteY5" fmla="*/ 117322 h 135839"/>
                    <a:gd name="connsiteX6" fmla="*/ 501127 w 1020662"/>
                    <a:gd name="connsiteY6" fmla="*/ 135839 h 135839"/>
                    <a:gd name="connsiteX7" fmla="*/ 282272 w 1020662"/>
                    <a:gd name="connsiteY7" fmla="*/ 133370 h 135839"/>
                    <a:gd name="connsiteX8" fmla="*/ 63418 w 1020662"/>
                    <a:gd name="connsiteY8" fmla="*/ 132136 h 135839"/>
                    <a:gd name="connsiteX9" fmla="*/ 18652 w 1020662"/>
                    <a:gd name="connsiteY9" fmla="*/ 113619 h 135839"/>
                    <a:gd name="connsiteX10" fmla="*/ 0 w 1020662"/>
                    <a:gd name="connsiteY10" fmla="*/ 67943 h 135839"/>
                    <a:gd name="connsiteX11" fmla="*/ 18652 w 1020662"/>
                    <a:gd name="connsiteY11" fmla="*/ 23502 h 135839"/>
                    <a:gd name="connsiteX12" fmla="*/ 64662 w 1020662"/>
                    <a:gd name="connsiteY12" fmla="*/ 4985 h 135839"/>
                    <a:gd name="connsiteX13" fmla="*/ 746258 w 1020662"/>
                    <a:gd name="connsiteY13" fmla="*/ 0 h 135839"/>
                    <a:gd name="connsiteX14" fmla="*/ 851798 w 1020662"/>
                    <a:gd name="connsiteY14" fmla="*/ 0 h 135839"/>
                    <a:gd name="connsiteX15" fmla="*/ 957338 w 1020662"/>
                    <a:gd name="connsiteY15" fmla="*/ 0 h 135839"/>
                    <a:gd name="connsiteX16" fmla="*/ 1003279 w 1020662"/>
                    <a:gd name="connsiteY16" fmla="*/ 18512 h 135839"/>
                    <a:gd name="connsiteX17" fmla="*/ 1020662 w 1020662"/>
                    <a:gd name="connsiteY17" fmla="*/ 62940 h 135839"/>
                    <a:gd name="connsiteX18" fmla="*/ 1003279 w 1020662"/>
                    <a:gd name="connsiteY18" fmla="*/ 108603 h 135839"/>
                    <a:gd name="connsiteX19" fmla="*/ 957338 w 1020662"/>
                    <a:gd name="connsiteY19" fmla="*/ 127115 h 135839"/>
                    <a:gd name="connsiteX20" fmla="*/ 851798 w 1020662"/>
                    <a:gd name="connsiteY20" fmla="*/ 127115 h 135839"/>
                    <a:gd name="connsiteX21" fmla="*/ 746258 w 1020662"/>
                    <a:gd name="connsiteY21" fmla="*/ 127115 h 135839"/>
                    <a:gd name="connsiteX22" fmla="*/ 700317 w 1020662"/>
                    <a:gd name="connsiteY22" fmla="*/ 108603 h 135839"/>
                    <a:gd name="connsiteX23" fmla="*/ 682934 w 1020662"/>
                    <a:gd name="connsiteY23" fmla="*/ 62940 h 135839"/>
                    <a:gd name="connsiteX24" fmla="*/ 700317 w 1020662"/>
                    <a:gd name="connsiteY24" fmla="*/ 18512 h 135839"/>
                    <a:gd name="connsiteX25" fmla="*/ 746258 w 1020662"/>
                    <a:gd name="connsiteY25" fmla="*/ 0 h 135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20662" h="135839">
                      <a:moveTo>
                        <a:pt x="64662" y="4985"/>
                      </a:moveTo>
                      <a:lnTo>
                        <a:pt x="283516" y="7454"/>
                      </a:lnTo>
                      <a:lnTo>
                        <a:pt x="502370" y="8688"/>
                      </a:lnTo>
                      <a:cubicBezTo>
                        <a:pt x="521022" y="8688"/>
                        <a:pt x="535944" y="16095"/>
                        <a:pt x="547136" y="27205"/>
                      </a:cubicBezTo>
                      <a:cubicBezTo>
                        <a:pt x="559571" y="39550"/>
                        <a:pt x="565788" y="54364"/>
                        <a:pt x="565788" y="72881"/>
                      </a:cubicBezTo>
                      <a:cubicBezTo>
                        <a:pt x="565788" y="90164"/>
                        <a:pt x="558327" y="106212"/>
                        <a:pt x="547136" y="117322"/>
                      </a:cubicBezTo>
                      <a:cubicBezTo>
                        <a:pt x="535944" y="129667"/>
                        <a:pt x="518536" y="135839"/>
                        <a:pt x="501127" y="135839"/>
                      </a:cubicBezTo>
                      <a:lnTo>
                        <a:pt x="282272" y="133370"/>
                      </a:lnTo>
                      <a:lnTo>
                        <a:pt x="63418" y="132136"/>
                      </a:lnTo>
                      <a:cubicBezTo>
                        <a:pt x="46009" y="132136"/>
                        <a:pt x="29844" y="124729"/>
                        <a:pt x="18652" y="113619"/>
                      </a:cubicBezTo>
                      <a:cubicBezTo>
                        <a:pt x="7461" y="101274"/>
                        <a:pt x="0" y="86460"/>
                        <a:pt x="0" y="67943"/>
                      </a:cubicBezTo>
                      <a:cubicBezTo>
                        <a:pt x="0" y="50660"/>
                        <a:pt x="7461" y="34612"/>
                        <a:pt x="18652" y="23502"/>
                      </a:cubicBezTo>
                      <a:cubicBezTo>
                        <a:pt x="31087" y="11157"/>
                        <a:pt x="47253" y="4985"/>
                        <a:pt x="64662" y="4985"/>
                      </a:cubicBezTo>
                      <a:close/>
                      <a:moveTo>
                        <a:pt x="746258" y="0"/>
                      </a:moveTo>
                      <a:lnTo>
                        <a:pt x="851798" y="0"/>
                      </a:lnTo>
                      <a:lnTo>
                        <a:pt x="957338" y="0"/>
                      </a:lnTo>
                      <a:cubicBezTo>
                        <a:pt x="974721" y="0"/>
                        <a:pt x="990863" y="7405"/>
                        <a:pt x="1003279" y="18512"/>
                      </a:cubicBezTo>
                      <a:cubicBezTo>
                        <a:pt x="1014454" y="30853"/>
                        <a:pt x="1020662" y="46897"/>
                        <a:pt x="1020662" y="62940"/>
                      </a:cubicBezTo>
                      <a:cubicBezTo>
                        <a:pt x="1020662" y="81452"/>
                        <a:pt x="1014454" y="97496"/>
                        <a:pt x="1003279" y="108603"/>
                      </a:cubicBezTo>
                      <a:cubicBezTo>
                        <a:pt x="990863" y="119710"/>
                        <a:pt x="974721" y="127115"/>
                        <a:pt x="957338" y="127115"/>
                      </a:cubicBezTo>
                      <a:lnTo>
                        <a:pt x="851798" y="127115"/>
                      </a:lnTo>
                      <a:lnTo>
                        <a:pt x="746258" y="127115"/>
                      </a:lnTo>
                      <a:cubicBezTo>
                        <a:pt x="728875" y="127115"/>
                        <a:pt x="712734" y="119710"/>
                        <a:pt x="700317" y="108603"/>
                      </a:cubicBezTo>
                      <a:cubicBezTo>
                        <a:pt x="689142" y="97496"/>
                        <a:pt x="682934" y="81452"/>
                        <a:pt x="682934" y="62940"/>
                      </a:cubicBezTo>
                      <a:cubicBezTo>
                        <a:pt x="682934" y="46897"/>
                        <a:pt x="689142" y="30853"/>
                        <a:pt x="700317" y="18512"/>
                      </a:cubicBezTo>
                      <a:cubicBezTo>
                        <a:pt x="712734" y="7405"/>
                        <a:pt x="728875" y="0"/>
                        <a:pt x="746258" y="0"/>
                      </a:cubicBezTo>
                      <a:close/>
                    </a:path>
                  </a:pathLst>
                </a:custGeom>
                <a:solidFill>
                  <a:srgbClr val="000000">
                    <a:alpha val="50000"/>
                  </a:srgbClr>
                </a:solidFill>
                <a:ln cap="flat">
                  <a:noFill/>
                  <a:prstDash val="solid"/>
                </a:ln>
              </p:spPr>
              <p:txBody>
                <a:bodyPr vert="horz" wrap="square" lIns="45000" tIns="22500" rIns="45000" bIns="22500" anchor="ctr" anchorCtr="1" compatLnSpc="0">
                  <a:noAutofit/>
                </a:bodyPr>
                <a:lstStyle/>
                <a:p>
                  <a:pPr hangingPunct="0"/>
                  <a:endParaRPr lang="en-US" sz="900" dirty="0">
                    <a:latin typeface="Poppins" panose="00000500000000000000" pitchFamily="2" charset="0"/>
                    <a:ea typeface="Microsoft YaHei" pitchFamily="2"/>
                    <a:cs typeface="Lucida Sans" pitchFamily="2"/>
                  </a:endParaRPr>
                </a:p>
              </p:txBody>
            </p:sp>
            <p:sp>
              <p:nvSpPr>
                <p:cNvPr id="200" name="Freeform: Shape 199">
                  <a:extLst>
                    <a:ext uri="{FF2B5EF4-FFF2-40B4-BE49-F238E27FC236}">
                      <a16:creationId xmlns:a16="http://schemas.microsoft.com/office/drawing/2014/main" id="{DE4B4F2F-CC81-47E3-BBB6-69D253DE7833}"/>
                    </a:ext>
                  </a:extLst>
                </p:cNvPr>
                <p:cNvSpPr/>
                <p:nvPr/>
              </p:nvSpPr>
              <p:spPr>
                <a:xfrm>
                  <a:off x="2747396" y="8829535"/>
                  <a:ext cx="57327" cy="2035092"/>
                </a:xfrm>
                <a:custGeom>
                  <a:avLst/>
                  <a:gdLst/>
                  <a:ahLst/>
                  <a:cxnLst>
                    <a:cxn ang="3cd4">
                      <a:pos x="hc" y="t"/>
                    </a:cxn>
                    <a:cxn ang="cd2">
                      <a:pos x="l" y="vc"/>
                    </a:cxn>
                    <a:cxn ang="cd4">
                      <a:pos x="hc" y="b"/>
                    </a:cxn>
                    <a:cxn ang="0">
                      <a:pos x="r" y="vc"/>
                    </a:cxn>
                  </a:cxnLst>
                  <a:rect l="l" t="t" r="r" b="b"/>
                  <a:pathLst>
                    <a:path w="47" h="1634">
                      <a:moveTo>
                        <a:pt x="47" y="1634"/>
                      </a:moveTo>
                      <a:lnTo>
                        <a:pt x="47" y="817"/>
                      </a:lnTo>
                      <a:lnTo>
                        <a:pt x="47" y="0"/>
                      </a:lnTo>
                      <a:cubicBezTo>
                        <a:pt x="33" y="0"/>
                        <a:pt x="22" y="6"/>
                        <a:pt x="13" y="14"/>
                      </a:cubicBezTo>
                      <a:cubicBezTo>
                        <a:pt x="5" y="23"/>
                        <a:pt x="0" y="35"/>
                        <a:pt x="0" y="47"/>
                      </a:cubicBezTo>
                      <a:lnTo>
                        <a:pt x="0" y="817"/>
                      </a:lnTo>
                      <a:lnTo>
                        <a:pt x="0" y="1587"/>
                      </a:lnTo>
                      <a:cubicBezTo>
                        <a:pt x="0" y="1599"/>
                        <a:pt x="5" y="1611"/>
                        <a:pt x="13" y="1620"/>
                      </a:cubicBezTo>
                      <a:cubicBezTo>
                        <a:pt x="22" y="1628"/>
                        <a:pt x="34" y="1634"/>
                        <a:pt x="47" y="1634"/>
                      </a:cubicBezTo>
                      <a:close/>
                    </a:path>
                  </a:pathLst>
                </a:custGeom>
                <a:solidFill>
                  <a:srgbClr val="000000"/>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grpSp>
          <p:grpSp>
            <p:nvGrpSpPr>
              <p:cNvPr id="365" name="Group 364">
                <a:extLst>
                  <a:ext uri="{FF2B5EF4-FFF2-40B4-BE49-F238E27FC236}">
                    <a16:creationId xmlns:a16="http://schemas.microsoft.com/office/drawing/2014/main" id="{00BE702B-8D84-4B16-B02D-018C48802D92}"/>
                  </a:ext>
                </a:extLst>
              </p:cNvPr>
              <p:cNvGrpSpPr/>
              <p:nvPr/>
            </p:nvGrpSpPr>
            <p:grpSpPr>
              <a:xfrm>
                <a:off x="1939840" y="10073272"/>
                <a:ext cx="1628822" cy="1645018"/>
                <a:chOff x="1939840" y="10073272"/>
                <a:chExt cx="1628822" cy="1645018"/>
              </a:xfrm>
            </p:grpSpPr>
            <p:sp>
              <p:nvSpPr>
                <p:cNvPr id="201" name="Freeform: Shape 200">
                  <a:extLst>
                    <a:ext uri="{FF2B5EF4-FFF2-40B4-BE49-F238E27FC236}">
                      <a16:creationId xmlns:a16="http://schemas.microsoft.com/office/drawing/2014/main" id="{95DE52A0-6A7B-4249-BEB9-919C0AFF1C52}"/>
                    </a:ext>
                  </a:extLst>
                </p:cNvPr>
                <p:cNvSpPr/>
                <p:nvPr/>
              </p:nvSpPr>
              <p:spPr>
                <a:xfrm>
                  <a:off x="1939840" y="10159261"/>
                  <a:ext cx="1271154" cy="1559029"/>
                </a:xfrm>
                <a:custGeom>
                  <a:avLst/>
                  <a:gdLst/>
                  <a:ahLst/>
                  <a:cxnLst>
                    <a:cxn ang="3cd4">
                      <a:pos x="hc" y="t"/>
                    </a:cxn>
                    <a:cxn ang="cd2">
                      <a:pos x="l" y="vc"/>
                    </a:cxn>
                    <a:cxn ang="cd4">
                      <a:pos x="hc" y="b"/>
                    </a:cxn>
                    <a:cxn ang="0">
                      <a:pos x="r" y="vc"/>
                    </a:cxn>
                  </a:cxnLst>
                  <a:rect l="l" t="t" r="r" b="b"/>
                  <a:pathLst>
                    <a:path w="1021" h="1252">
                      <a:moveTo>
                        <a:pt x="390" y="0"/>
                      </a:moveTo>
                      <a:lnTo>
                        <a:pt x="1021" y="1125"/>
                      </a:lnTo>
                      <a:cubicBezTo>
                        <a:pt x="1021" y="1125"/>
                        <a:pt x="1008" y="1133"/>
                        <a:pt x="917" y="1183"/>
                      </a:cubicBezTo>
                      <a:cubicBezTo>
                        <a:pt x="634" y="1342"/>
                        <a:pt x="264" y="1219"/>
                        <a:pt x="89" y="908"/>
                      </a:cubicBezTo>
                      <a:cubicBezTo>
                        <a:pt x="-84" y="598"/>
                        <a:pt x="4" y="217"/>
                        <a:pt x="286" y="59"/>
                      </a:cubicBezTo>
                      <a:cubicBezTo>
                        <a:pt x="345" y="25"/>
                        <a:pt x="390" y="0"/>
                        <a:pt x="390" y="0"/>
                      </a:cubicBezTo>
                      <a:close/>
                    </a:path>
                  </a:pathLst>
                </a:custGeom>
                <a:solidFill>
                  <a:srgbClr val="E6AB0B"/>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202" name="Freeform: Shape 201">
                  <a:extLst>
                    <a:ext uri="{FF2B5EF4-FFF2-40B4-BE49-F238E27FC236}">
                      <a16:creationId xmlns:a16="http://schemas.microsoft.com/office/drawing/2014/main" id="{6A5604BD-FD27-4DF9-9B1B-311E7809496A}"/>
                    </a:ext>
                  </a:extLst>
                </p:cNvPr>
                <p:cNvSpPr/>
                <p:nvPr/>
              </p:nvSpPr>
              <p:spPr>
                <a:xfrm>
                  <a:off x="2070694" y="10073272"/>
                  <a:ext cx="1497968" cy="1572741"/>
                </a:xfrm>
                <a:custGeom>
                  <a:avLst/>
                  <a:gdLst/>
                  <a:ahLst/>
                  <a:cxnLst>
                    <a:cxn ang="3cd4">
                      <a:pos x="hc" y="t"/>
                    </a:cxn>
                    <a:cxn ang="cd2">
                      <a:pos x="l" y="vc"/>
                    </a:cxn>
                    <a:cxn ang="cd4">
                      <a:pos x="hc" y="b"/>
                    </a:cxn>
                    <a:cxn ang="0">
                      <a:pos x="r" y="vc"/>
                    </a:cxn>
                  </a:cxnLst>
                  <a:rect l="l" t="t" r="r" b="b"/>
                  <a:pathLst>
                    <a:path w="1203" h="1263">
                      <a:moveTo>
                        <a:pt x="1113" y="344"/>
                      </a:moveTo>
                      <a:cubicBezTo>
                        <a:pt x="1288" y="655"/>
                        <a:pt x="1200" y="1035"/>
                        <a:pt x="916" y="1194"/>
                      </a:cubicBezTo>
                      <a:cubicBezTo>
                        <a:pt x="633" y="1352"/>
                        <a:pt x="263" y="1229"/>
                        <a:pt x="89" y="919"/>
                      </a:cubicBezTo>
                      <a:cubicBezTo>
                        <a:pt x="-85" y="608"/>
                        <a:pt x="3" y="228"/>
                        <a:pt x="285" y="70"/>
                      </a:cubicBezTo>
                      <a:cubicBezTo>
                        <a:pt x="568" y="-89"/>
                        <a:pt x="939" y="34"/>
                        <a:pt x="1113" y="344"/>
                      </a:cubicBezTo>
                      <a:close/>
                    </a:path>
                  </a:pathLst>
                </a:custGeom>
                <a:solidFill>
                  <a:srgbClr val="FFBF00"/>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203" name="Freeform: Shape 202">
                  <a:extLst>
                    <a:ext uri="{FF2B5EF4-FFF2-40B4-BE49-F238E27FC236}">
                      <a16:creationId xmlns:a16="http://schemas.microsoft.com/office/drawing/2014/main" id="{A07076F7-9F78-43EB-9859-F3AB05FFE57A}"/>
                    </a:ext>
                  </a:extLst>
                </p:cNvPr>
                <p:cNvSpPr/>
                <p:nvPr/>
              </p:nvSpPr>
              <p:spPr>
                <a:xfrm>
                  <a:off x="2070694" y="10073272"/>
                  <a:ext cx="1276139" cy="1314772"/>
                </a:xfrm>
                <a:custGeom>
                  <a:avLst/>
                  <a:gdLst/>
                  <a:ahLst/>
                  <a:cxnLst>
                    <a:cxn ang="3cd4">
                      <a:pos x="hc" y="t"/>
                    </a:cxn>
                    <a:cxn ang="cd2">
                      <a:pos x="l" y="vc"/>
                    </a:cxn>
                    <a:cxn ang="cd4">
                      <a:pos x="hc" y="b"/>
                    </a:cxn>
                    <a:cxn ang="0">
                      <a:pos x="r" y="vc"/>
                    </a:cxn>
                  </a:cxnLst>
                  <a:rect l="l" t="t" r="r" b="b"/>
                  <a:pathLst>
                    <a:path w="1025" h="1056">
                      <a:moveTo>
                        <a:pt x="285" y="69"/>
                      </a:moveTo>
                      <a:cubicBezTo>
                        <a:pt x="3" y="228"/>
                        <a:pt x="-85" y="608"/>
                        <a:pt x="89" y="919"/>
                      </a:cubicBezTo>
                      <a:cubicBezTo>
                        <a:pt x="117" y="969"/>
                        <a:pt x="151" y="1015"/>
                        <a:pt x="189" y="1056"/>
                      </a:cubicBezTo>
                      <a:lnTo>
                        <a:pt x="1025" y="220"/>
                      </a:lnTo>
                      <a:cubicBezTo>
                        <a:pt x="832" y="3"/>
                        <a:pt x="527" y="-66"/>
                        <a:pt x="285" y="69"/>
                      </a:cubicBezTo>
                      <a:close/>
                    </a:path>
                  </a:pathLst>
                </a:custGeom>
                <a:solidFill>
                  <a:srgbClr val="FFFFFF">
                    <a:alpha val="30000"/>
                  </a:srgbClr>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204" name="Freeform: Shape 203">
                  <a:extLst>
                    <a:ext uri="{FF2B5EF4-FFF2-40B4-BE49-F238E27FC236}">
                      <a16:creationId xmlns:a16="http://schemas.microsoft.com/office/drawing/2014/main" id="{B2623772-6D85-465A-B698-256B13F34763}"/>
                    </a:ext>
                  </a:extLst>
                </p:cNvPr>
                <p:cNvSpPr/>
                <p:nvPr/>
              </p:nvSpPr>
              <p:spPr>
                <a:xfrm>
                  <a:off x="2452036" y="10435924"/>
                  <a:ext cx="559557" cy="454874"/>
                </a:xfrm>
                <a:custGeom>
                  <a:avLst/>
                  <a:gdLst/>
                  <a:ahLst/>
                  <a:cxnLst>
                    <a:cxn ang="3cd4">
                      <a:pos x="hc" y="t"/>
                    </a:cxn>
                    <a:cxn ang="cd2">
                      <a:pos x="l" y="vc"/>
                    </a:cxn>
                    <a:cxn ang="cd4">
                      <a:pos x="hc" y="b"/>
                    </a:cxn>
                    <a:cxn ang="0">
                      <a:pos x="r" y="vc"/>
                    </a:cxn>
                  </a:cxnLst>
                  <a:rect l="l" t="t" r="r" b="b"/>
                  <a:pathLst>
                    <a:path w="450" h="366">
                      <a:moveTo>
                        <a:pt x="166" y="111"/>
                      </a:moveTo>
                      <a:lnTo>
                        <a:pt x="278" y="232"/>
                      </a:lnTo>
                      <a:lnTo>
                        <a:pt x="450" y="136"/>
                      </a:lnTo>
                      <a:lnTo>
                        <a:pt x="440" y="121"/>
                      </a:lnTo>
                      <a:cubicBezTo>
                        <a:pt x="409" y="64"/>
                        <a:pt x="357" y="25"/>
                        <a:pt x="299" y="9"/>
                      </a:cubicBezTo>
                      <a:cubicBezTo>
                        <a:pt x="242" y="-7"/>
                        <a:pt x="178" y="-1"/>
                        <a:pt x="121" y="31"/>
                      </a:cubicBezTo>
                      <a:cubicBezTo>
                        <a:pt x="64" y="63"/>
                        <a:pt x="26" y="114"/>
                        <a:pt x="9" y="172"/>
                      </a:cubicBezTo>
                      <a:cubicBezTo>
                        <a:pt x="-7" y="229"/>
                        <a:pt x="-1" y="294"/>
                        <a:pt x="31" y="351"/>
                      </a:cubicBezTo>
                      <a:lnTo>
                        <a:pt x="39" y="366"/>
                      </a:lnTo>
                      <a:lnTo>
                        <a:pt x="210" y="270"/>
                      </a:lnTo>
                      <a:close/>
                    </a:path>
                  </a:pathLst>
                </a:custGeom>
                <a:solidFill>
                  <a:srgbClr val="E6AB0B"/>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205" name="Freeform: Shape 204">
                  <a:extLst>
                    <a:ext uri="{FF2B5EF4-FFF2-40B4-BE49-F238E27FC236}">
                      <a16:creationId xmlns:a16="http://schemas.microsoft.com/office/drawing/2014/main" id="{2178768E-FCCA-418E-9581-48703F232779}"/>
                    </a:ext>
                  </a:extLst>
                </p:cNvPr>
                <p:cNvSpPr/>
                <p:nvPr/>
              </p:nvSpPr>
              <p:spPr>
                <a:xfrm>
                  <a:off x="2651433" y="10873351"/>
                  <a:ext cx="559557" cy="454874"/>
                </a:xfrm>
                <a:custGeom>
                  <a:avLst/>
                  <a:gdLst/>
                  <a:ahLst/>
                  <a:cxnLst>
                    <a:cxn ang="3cd4">
                      <a:pos x="hc" y="t"/>
                    </a:cxn>
                    <a:cxn ang="cd2">
                      <a:pos x="l" y="vc"/>
                    </a:cxn>
                    <a:cxn ang="cd4">
                      <a:pos x="hc" y="b"/>
                    </a:cxn>
                    <a:cxn ang="0">
                      <a:pos x="r" y="vc"/>
                    </a:cxn>
                  </a:cxnLst>
                  <a:rect l="l" t="t" r="r" b="b"/>
                  <a:pathLst>
                    <a:path w="450" h="366">
                      <a:moveTo>
                        <a:pt x="151" y="357"/>
                      </a:moveTo>
                      <a:cubicBezTo>
                        <a:pt x="209" y="373"/>
                        <a:pt x="272" y="367"/>
                        <a:pt x="329" y="336"/>
                      </a:cubicBezTo>
                      <a:cubicBezTo>
                        <a:pt x="386" y="304"/>
                        <a:pt x="424" y="252"/>
                        <a:pt x="441" y="194"/>
                      </a:cubicBezTo>
                      <a:cubicBezTo>
                        <a:pt x="457" y="137"/>
                        <a:pt x="451" y="73"/>
                        <a:pt x="419" y="16"/>
                      </a:cubicBezTo>
                      <a:lnTo>
                        <a:pt x="411" y="0"/>
                      </a:lnTo>
                      <a:lnTo>
                        <a:pt x="239" y="96"/>
                      </a:lnTo>
                      <a:lnTo>
                        <a:pt x="284" y="255"/>
                      </a:lnTo>
                      <a:lnTo>
                        <a:pt x="172" y="134"/>
                      </a:lnTo>
                      <a:lnTo>
                        <a:pt x="0" y="230"/>
                      </a:lnTo>
                      <a:lnTo>
                        <a:pt x="9" y="246"/>
                      </a:lnTo>
                      <a:cubicBezTo>
                        <a:pt x="41" y="303"/>
                        <a:pt x="93" y="340"/>
                        <a:pt x="151" y="357"/>
                      </a:cubicBezTo>
                      <a:close/>
                    </a:path>
                  </a:pathLst>
                </a:custGeom>
                <a:solidFill>
                  <a:srgbClr val="E6AB0B"/>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206" name="Freeform: Shape 205">
                  <a:extLst>
                    <a:ext uri="{FF2B5EF4-FFF2-40B4-BE49-F238E27FC236}">
                      <a16:creationId xmlns:a16="http://schemas.microsoft.com/office/drawing/2014/main" id="{947B33B1-C81F-4B5E-8902-63F2CB93B11B}"/>
                    </a:ext>
                  </a:extLst>
                </p:cNvPr>
                <p:cNvSpPr/>
                <p:nvPr/>
              </p:nvSpPr>
              <p:spPr>
                <a:xfrm>
                  <a:off x="2543015" y="10678939"/>
                  <a:ext cx="577004" cy="405025"/>
                </a:xfrm>
                <a:custGeom>
                  <a:avLst/>
                  <a:gdLst/>
                  <a:ahLst/>
                  <a:cxnLst>
                    <a:cxn ang="3cd4">
                      <a:pos x="hc" y="t"/>
                    </a:cxn>
                    <a:cxn ang="cd2">
                      <a:pos x="l" y="vc"/>
                    </a:cxn>
                    <a:cxn ang="cd4">
                      <a:pos x="hc" y="b"/>
                    </a:cxn>
                    <a:cxn ang="0">
                      <a:pos x="r" y="vc"/>
                    </a:cxn>
                  </a:cxnLst>
                  <a:rect l="l" t="t" r="r" b="b"/>
                  <a:pathLst>
                    <a:path w="464" h="326">
                      <a:moveTo>
                        <a:pt x="54" y="326"/>
                      </a:moveTo>
                      <a:lnTo>
                        <a:pt x="464" y="97"/>
                      </a:lnTo>
                      <a:lnTo>
                        <a:pt x="437" y="48"/>
                      </a:lnTo>
                      <a:lnTo>
                        <a:pt x="410" y="0"/>
                      </a:lnTo>
                      <a:lnTo>
                        <a:pt x="0" y="230"/>
                      </a:lnTo>
                      <a:lnTo>
                        <a:pt x="27" y="278"/>
                      </a:lnTo>
                      <a:close/>
                    </a:path>
                  </a:pathLst>
                </a:custGeom>
                <a:solidFill>
                  <a:srgbClr val="E6AB0B"/>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grpSp>
        </p:grpSp>
        <p:sp>
          <p:nvSpPr>
            <p:cNvPr id="207" name="Freeform: Shape 206">
              <a:extLst>
                <a:ext uri="{FF2B5EF4-FFF2-40B4-BE49-F238E27FC236}">
                  <a16:creationId xmlns:a16="http://schemas.microsoft.com/office/drawing/2014/main" id="{7523E5DA-0FBF-44A2-AA10-837A57A1091A}"/>
                </a:ext>
              </a:extLst>
            </p:cNvPr>
            <p:cNvSpPr/>
            <p:nvPr/>
          </p:nvSpPr>
          <p:spPr>
            <a:xfrm>
              <a:off x="5378183" y="12443596"/>
              <a:ext cx="3515610" cy="385085"/>
            </a:xfrm>
            <a:custGeom>
              <a:avLst/>
              <a:gdLst/>
              <a:ahLst/>
              <a:cxnLst>
                <a:cxn ang="3cd4">
                  <a:pos x="hc" y="t"/>
                </a:cxn>
                <a:cxn ang="cd2">
                  <a:pos x="l" y="vc"/>
                </a:cxn>
                <a:cxn ang="cd4">
                  <a:pos x="hc" y="b"/>
                </a:cxn>
                <a:cxn ang="0">
                  <a:pos x="r" y="vc"/>
                </a:cxn>
              </a:cxnLst>
              <a:rect l="l" t="t" r="r" b="b"/>
              <a:pathLst>
                <a:path w="2822" h="310">
                  <a:moveTo>
                    <a:pt x="2822" y="0"/>
                  </a:moveTo>
                  <a:cubicBezTo>
                    <a:pt x="2384" y="199"/>
                    <a:pt x="1898" y="310"/>
                    <a:pt x="1386" y="310"/>
                  </a:cubicBezTo>
                  <a:cubicBezTo>
                    <a:pt x="893" y="310"/>
                    <a:pt x="424" y="208"/>
                    <a:pt x="0" y="23"/>
                  </a:cubicBezTo>
                </a:path>
              </a:pathLst>
            </a:custGeom>
            <a:noFill/>
            <a:ln w="63500" cap="flat">
              <a:solidFill>
                <a:schemeClr val="accent4"/>
              </a:solidFill>
              <a:prstDash val="solid"/>
              <a:round/>
            </a:ln>
          </p:spPr>
          <p:txBody>
            <a:bodyPr vert="horz" wrap="none" lIns="4500" tIns="4500" rIns="4500" bIns="4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208" name="Freeform: Shape 207">
              <a:extLst>
                <a:ext uri="{FF2B5EF4-FFF2-40B4-BE49-F238E27FC236}">
                  <a16:creationId xmlns:a16="http://schemas.microsoft.com/office/drawing/2014/main" id="{20648E1E-A47E-4291-9BA9-AC629B1C66A4}"/>
                </a:ext>
              </a:extLst>
            </p:cNvPr>
            <p:cNvSpPr/>
            <p:nvPr/>
          </p:nvSpPr>
          <p:spPr>
            <a:xfrm>
              <a:off x="5314629" y="12312746"/>
              <a:ext cx="378854" cy="477306"/>
            </a:xfrm>
            <a:custGeom>
              <a:avLst/>
              <a:gdLst/>
              <a:ahLst/>
              <a:cxnLst>
                <a:cxn ang="3cd4">
                  <a:pos x="hc" y="t"/>
                </a:cxn>
                <a:cxn ang="cd2">
                  <a:pos x="l" y="vc"/>
                </a:cxn>
                <a:cxn ang="cd4">
                  <a:pos x="hc" y="b"/>
                </a:cxn>
                <a:cxn ang="0">
                  <a:pos x="r" y="vc"/>
                </a:cxn>
              </a:cxnLst>
              <a:rect l="l" t="t" r="r" b="b"/>
              <a:pathLst>
                <a:path w="305" h="384">
                  <a:moveTo>
                    <a:pt x="288" y="0"/>
                  </a:moveTo>
                  <a:lnTo>
                    <a:pt x="305" y="48"/>
                  </a:lnTo>
                  <a:lnTo>
                    <a:pt x="69" y="134"/>
                  </a:lnTo>
                  <a:lnTo>
                    <a:pt x="173" y="363"/>
                  </a:lnTo>
                  <a:lnTo>
                    <a:pt x="126" y="384"/>
                  </a:lnTo>
                  <a:lnTo>
                    <a:pt x="0" y="105"/>
                  </a:lnTo>
                  <a:close/>
                </a:path>
              </a:pathLst>
            </a:custGeom>
            <a:solidFill>
              <a:schemeClr val="accent4"/>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209" name="Freeform: Shape 208">
              <a:extLst>
                <a:ext uri="{FF2B5EF4-FFF2-40B4-BE49-F238E27FC236}">
                  <a16:creationId xmlns:a16="http://schemas.microsoft.com/office/drawing/2014/main" id="{E990A722-14B6-473F-B607-EDEEEE6BD959}"/>
                </a:ext>
              </a:extLst>
            </p:cNvPr>
            <p:cNvSpPr/>
            <p:nvPr/>
          </p:nvSpPr>
          <p:spPr>
            <a:xfrm>
              <a:off x="9627826" y="4974947"/>
              <a:ext cx="1782108" cy="3030826"/>
            </a:xfrm>
            <a:custGeom>
              <a:avLst/>
              <a:gdLst/>
              <a:ahLst/>
              <a:cxnLst>
                <a:cxn ang="3cd4">
                  <a:pos x="hc" y="t"/>
                </a:cxn>
                <a:cxn ang="cd2">
                  <a:pos x="l" y="vc"/>
                </a:cxn>
                <a:cxn ang="cd4">
                  <a:pos x="hc" y="b"/>
                </a:cxn>
                <a:cxn ang="0">
                  <a:pos x="r" y="vc"/>
                </a:cxn>
              </a:cxnLst>
              <a:rect l="l" t="t" r="r" b="b"/>
              <a:pathLst>
                <a:path w="1431" h="2433">
                  <a:moveTo>
                    <a:pt x="0" y="0"/>
                  </a:moveTo>
                  <a:cubicBezTo>
                    <a:pt x="391" y="280"/>
                    <a:pt x="731" y="646"/>
                    <a:pt x="987" y="1089"/>
                  </a:cubicBezTo>
                  <a:cubicBezTo>
                    <a:pt x="1233" y="1516"/>
                    <a:pt x="1379" y="1973"/>
                    <a:pt x="1431" y="2433"/>
                  </a:cubicBezTo>
                </a:path>
              </a:pathLst>
            </a:custGeom>
            <a:noFill/>
            <a:ln w="63500" cap="flat">
              <a:solidFill>
                <a:schemeClr val="accent2"/>
              </a:solidFill>
              <a:prstDash val="solid"/>
              <a:round/>
            </a:ln>
          </p:spPr>
          <p:txBody>
            <a:bodyPr vert="horz" wrap="none" lIns="4500" tIns="4500" rIns="4500" bIns="4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210" name="Freeform: Shape 209">
              <a:extLst>
                <a:ext uri="{FF2B5EF4-FFF2-40B4-BE49-F238E27FC236}">
                  <a16:creationId xmlns:a16="http://schemas.microsoft.com/office/drawing/2014/main" id="{9A4CB81B-16E4-4E74-9666-ADB5492D0933}"/>
                </a:ext>
              </a:extLst>
            </p:cNvPr>
            <p:cNvSpPr/>
            <p:nvPr/>
          </p:nvSpPr>
          <p:spPr>
            <a:xfrm>
              <a:off x="11125797" y="7727868"/>
              <a:ext cx="514693" cy="343959"/>
            </a:xfrm>
            <a:custGeom>
              <a:avLst/>
              <a:gdLst/>
              <a:ahLst/>
              <a:cxnLst>
                <a:cxn ang="3cd4">
                  <a:pos x="hc" y="t"/>
                </a:cxn>
                <a:cxn ang="cd2">
                  <a:pos x="l" y="vc"/>
                </a:cxn>
                <a:cxn ang="cd4">
                  <a:pos x="hc" y="b"/>
                </a:cxn>
                <a:cxn ang="0">
                  <a:pos x="r" y="vc"/>
                </a:cxn>
              </a:cxnLst>
              <a:rect l="l" t="t" r="r" b="b"/>
              <a:pathLst>
                <a:path w="414" h="277">
                  <a:moveTo>
                    <a:pt x="0" y="81"/>
                  </a:moveTo>
                  <a:lnTo>
                    <a:pt x="33" y="42"/>
                  </a:lnTo>
                  <a:lnTo>
                    <a:pt x="225" y="203"/>
                  </a:lnTo>
                  <a:lnTo>
                    <a:pt x="372" y="0"/>
                  </a:lnTo>
                  <a:lnTo>
                    <a:pt x="414" y="29"/>
                  </a:lnTo>
                  <a:lnTo>
                    <a:pt x="235" y="277"/>
                  </a:lnTo>
                  <a:close/>
                </a:path>
              </a:pathLst>
            </a:custGeom>
            <a:solidFill>
              <a:schemeClr val="accent2"/>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211" name="Freeform: Shape 210">
              <a:extLst>
                <a:ext uri="{FF2B5EF4-FFF2-40B4-BE49-F238E27FC236}">
                  <a16:creationId xmlns:a16="http://schemas.microsoft.com/office/drawing/2014/main" id="{36E100A9-DE5E-40F9-A22E-A7ED2AC302F4}"/>
                </a:ext>
              </a:extLst>
            </p:cNvPr>
            <p:cNvSpPr/>
            <p:nvPr/>
          </p:nvSpPr>
          <p:spPr>
            <a:xfrm>
              <a:off x="2792261" y="5014827"/>
              <a:ext cx="1733505" cy="3058243"/>
            </a:xfrm>
            <a:custGeom>
              <a:avLst/>
              <a:gdLst/>
              <a:ahLst/>
              <a:cxnLst>
                <a:cxn ang="3cd4">
                  <a:pos x="hc" y="t"/>
                </a:cxn>
                <a:cxn ang="cd2">
                  <a:pos x="l" y="vc"/>
                </a:cxn>
                <a:cxn ang="cd4">
                  <a:pos x="hc" y="b"/>
                </a:cxn>
                <a:cxn ang="0">
                  <a:pos x="r" y="vc"/>
                </a:cxn>
              </a:cxnLst>
              <a:rect l="l" t="t" r="r" b="b"/>
              <a:pathLst>
                <a:path w="1392" h="2455">
                  <a:moveTo>
                    <a:pt x="0" y="2455"/>
                  </a:moveTo>
                  <a:cubicBezTo>
                    <a:pt x="46" y="1977"/>
                    <a:pt x="194" y="1500"/>
                    <a:pt x="450" y="1057"/>
                  </a:cubicBezTo>
                  <a:cubicBezTo>
                    <a:pt x="697" y="631"/>
                    <a:pt x="1019" y="276"/>
                    <a:pt x="1392" y="0"/>
                  </a:cubicBezTo>
                </a:path>
              </a:pathLst>
            </a:custGeom>
            <a:noFill/>
            <a:ln w="63500" cap="flat">
              <a:solidFill>
                <a:schemeClr val="accent5"/>
              </a:solidFill>
              <a:prstDash val="solid"/>
              <a:round/>
            </a:ln>
          </p:spPr>
          <p:txBody>
            <a:bodyPr vert="horz" wrap="none" lIns="4500" tIns="4500" rIns="4500" bIns="4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212" name="Freeform: Shape 211">
              <a:extLst>
                <a:ext uri="{FF2B5EF4-FFF2-40B4-BE49-F238E27FC236}">
                  <a16:creationId xmlns:a16="http://schemas.microsoft.com/office/drawing/2014/main" id="{CDC3DE27-96CD-4C8C-941D-28315539586A}"/>
                </a:ext>
              </a:extLst>
            </p:cNvPr>
            <p:cNvSpPr/>
            <p:nvPr/>
          </p:nvSpPr>
          <p:spPr>
            <a:xfrm>
              <a:off x="4196761" y="4936314"/>
              <a:ext cx="383839" cy="412502"/>
            </a:xfrm>
            <a:custGeom>
              <a:avLst/>
              <a:gdLst/>
              <a:ahLst/>
              <a:cxnLst>
                <a:cxn ang="3cd4">
                  <a:pos x="hc" y="t"/>
                </a:cxn>
                <a:cxn ang="cd2">
                  <a:pos x="l" y="vc"/>
                </a:cxn>
                <a:cxn ang="cd4">
                  <a:pos x="hc" y="b"/>
                </a:cxn>
                <a:cxn ang="0">
                  <a:pos x="r" y="vc"/>
                </a:cxn>
              </a:cxnLst>
              <a:rect l="l" t="t" r="r" b="b"/>
              <a:pathLst>
                <a:path w="309" h="332">
                  <a:moveTo>
                    <a:pt x="257" y="332"/>
                  </a:moveTo>
                  <a:lnTo>
                    <a:pt x="206" y="323"/>
                  </a:lnTo>
                  <a:lnTo>
                    <a:pt x="249" y="76"/>
                  </a:lnTo>
                  <a:lnTo>
                    <a:pt x="0" y="51"/>
                  </a:lnTo>
                  <a:lnTo>
                    <a:pt x="5" y="0"/>
                  </a:lnTo>
                  <a:lnTo>
                    <a:pt x="309" y="31"/>
                  </a:lnTo>
                  <a:close/>
                </a:path>
              </a:pathLst>
            </a:custGeom>
            <a:solidFill>
              <a:schemeClr val="accent5"/>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grpSp>
      <p:sp>
        <p:nvSpPr>
          <p:cNvPr id="213" name="Freeform: Shape 212">
            <a:extLst>
              <a:ext uri="{FF2B5EF4-FFF2-40B4-BE49-F238E27FC236}">
                <a16:creationId xmlns:a16="http://schemas.microsoft.com/office/drawing/2014/main" id="{6C0F581D-5194-4066-9627-649AEEFCD5C9}"/>
              </a:ext>
            </a:extLst>
          </p:cNvPr>
          <p:cNvSpPr/>
          <p:nvPr/>
        </p:nvSpPr>
        <p:spPr>
          <a:xfrm>
            <a:off x="7560946" y="1923555"/>
            <a:ext cx="3665784" cy="1013808"/>
          </a:xfrm>
          <a:custGeom>
            <a:avLst/>
            <a:gdLst/>
            <a:ahLst/>
            <a:cxnLst>
              <a:cxn ang="3cd4">
                <a:pos x="hc" y="t"/>
              </a:cxn>
              <a:cxn ang="cd2">
                <a:pos x="l" y="vc"/>
              </a:cxn>
              <a:cxn ang="cd4">
                <a:pos x="hc" y="b"/>
              </a:cxn>
              <a:cxn ang="0">
                <a:pos x="r" y="vc"/>
              </a:cxn>
            </a:cxnLst>
            <a:rect l="l" t="t" r="r" b="b"/>
            <a:pathLst>
              <a:path w="5884" h="1628" fill="none">
                <a:moveTo>
                  <a:pt x="5884" y="1628"/>
                </a:moveTo>
                <a:lnTo>
                  <a:pt x="0" y="1628"/>
                </a:lnTo>
                <a:lnTo>
                  <a:pt x="0" y="0"/>
                </a:lnTo>
              </a:path>
            </a:pathLst>
          </a:custGeom>
          <a:noFill/>
          <a:ln w="25400" cap="flat">
            <a:solidFill>
              <a:schemeClr val="accent1"/>
            </a:solidFill>
            <a:prstDash val="solid"/>
            <a:round/>
          </a:ln>
        </p:spPr>
        <p:txBody>
          <a:bodyPr vert="horz" wrap="none" lIns="1800" tIns="1800" rIns="1800" bIns="18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286" name="Freeform: Shape 285">
            <a:extLst>
              <a:ext uri="{FF2B5EF4-FFF2-40B4-BE49-F238E27FC236}">
                <a16:creationId xmlns:a16="http://schemas.microsoft.com/office/drawing/2014/main" id="{E6555ECB-526A-4E78-8A04-CBF4DFB3C8C4}"/>
              </a:ext>
            </a:extLst>
          </p:cNvPr>
          <p:cNvSpPr/>
          <p:nvPr/>
        </p:nvSpPr>
        <p:spPr>
          <a:xfrm>
            <a:off x="7560946" y="3555493"/>
            <a:ext cx="3665784" cy="1013185"/>
          </a:xfrm>
          <a:custGeom>
            <a:avLst/>
            <a:gdLst/>
            <a:ahLst/>
            <a:cxnLst>
              <a:cxn ang="3cd4">
                <a:pos x="hc" y="t"/>
              </a:cxn>
              <a:cxn ang="cd2">
                <a:pos x="l" y="vc"/>
              </a:cxn>
              <a:cxn ang="cd4">
                <a:pos x="hc" y="b"/>
              </a:cxn>
              <a:cxn ang="0">
                <a:pos x="r" y="vc"/>
              </a:cxn>
            </a:cxnLst>
            <a:rect l="l" t="t" r="r" b="b"/>
            <a:pathLst>
              <a:path w="5884" h="1627" fill="none">
                <a:moveTo>
                  <a:pt x="5884" y="1627"/>
                </a:moveTo>
                <a:lnTo>
                  <a:pt x="0" y="1627"/>
                </a:lnTo>
                <a:lnTo>
                  <a:pt x="0" y="0"/>
                </a:lnTo>
              </a:path>
            </a:pathLst>
          </a:custGeom>
          <a:noFill/>
          <a:ln w="25400" cap="flat">
            <a:solidFill>
              <a:schemeClr val="accent2"/>
            </a:solidFill>
            <a:prstDash val="solid"/>
            <a:round/>
          </a:ln>
        </p:spPr>
        <p:txBody>
          <a:bodyPr vert="horz" wrap="none" lIns="1800" tIns="1800" rIns="1800" bIns="18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59" name="Freeform: Shape 358">
            <a:extLst>
              <a:ext uri="{FF2B5EF4-FFF2-40B4-BE49-F238E27FC236}">
                <a16:creationId xmlns:a16="http://schemas.microsoft.com/office/drawing/2014/main" id="{F23754E5-D5AD-416D-9B47-3C58EB0983E1}"/>
              </a:ext>
            </a:extLst>
          </p:cNvPr>
          <p:cNvSpPr/>
          <p:nvPr/>
        </p:nvSpPr>
        <p:spPr>
          <a:xfrm>
            <a:off x="7560946" y="5187428"/>
            <a:ext cx="3665784" cy="1013185"/>
          </a:xfrm>
          <a:custGeom>
            <a:avLst/>
            <a:gdLst/>
            <a:ahLst/>
            <a:cxnLst>
              <a:cxn ang="3cd4">
                <a:pos x="hc" y="t"/>
              </a:cxn>
              <a:cxn ang="cd2">
                <a:pos x="l" y="vc"/>
              </a:cxn>
              <a:cxn ang="cd4">
                <a:pos x="hc" y="b"/>
              </a:cxn>
              <a:cxn ang="0">
                <a:pos x="r" y="vc"/>
              </a:cxn>
            </a:cxnLst>
            <a:rect l="l" t="t" r="r" b="b"/>
            <a:pathLst>
              <a:path w="5884" h="1627" fill="none">
                <a:moveTo>
                  <a:pt x="5884" y="1627"/>
                </a:moveTo>
                <a:lnTo>
                  <a:pt x="0" y="1627"/>
                </a:lnTo>
                <a:lnTo>
                  <a:pt x="0" y="0"/>
                </a:lnTo>
              </a:path>
            </a:pathLst>
          </a:custGeom>
          <a:noFill/>
          <a:ln w="25400" cap="flat">
            <a:solidFill>
              <a:schemeClr val="accent3"/>
            </a:solidFill>
            <a:prstDash val="solid"/>
            <a:round/>
          </a:ln>
        </p:spPr>
        <p:txBody>
          <a:bodyPr vert="horz" wrap="none" lIns="1800" tIns="1800" rIns="1800" bIns="18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74" name="TextBox 373">
            <a:extLst>
              <a:ext uri="{FF2B5EF4-FFF2-40B4-BE49-F238E27FC236}">
                <a16:creationId xmlns:a16="http://schemas.microsoft.com/office/drawing/2014/main" id="{BE96615B-2852-4505-B3F4-69DD855688B1}"/>
              </a:ext>
            </a:extLst>
          </p:cNvPr>
          <p:cNvSpPr txBox="1"/>
          <p:nvPr/>
        </p:nvSpPr>
        <p:spPr>
          <a:xfrm>
            <a:off x="762000" y="-158101"/>
            <a:ext cx="10668000" cy="1138773"/>
          </a:xfrm>
          <a:prstGeom prst="rect">
            <a:avLst/>
          </a:prstGeom>
          <a:noFill/>
        </p:spPr>
        <p:txBody>
          <a:bodyPr wrap="square" rtlCol="0" anchor="b">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r>
              <a:rPr lang="en-US" sz="3700" dirty="0">
                <a:solidFill>
                  <a:schemeClr val="accent3">
                    <a:lumMod val="20000"/>
                    <a:lumOff val="80000"/>
                  </a:schemeClr>
                </a:solidFill>
                <a:latin typeface="Montserrat ExtraBold" pitchFamily="2" charset="77"/>
                <a:cs typeface="Poppins" panose="00000500000000000000" pitchFamily="2" charset="0"/>
              </a:rPr>
              <a:t>CRYPTOCURRENCY</a:t>
            </a:r>
            <a:r>
              <a:rPr lang="en-US" sz="3700" dirty="0">
                <a:latin typeface="Montserrat ExtraBold" pitchFamily="2" charset="77"/>
                <a:cs typeface="Poppins" panose="00000500000000000000" pitchFamily="2" charset="0"/>
              </a:rPr>
              <a:t> </a:t>
            </a:r>
            <a:r>
              <a:rPr lang="en-US" sz="3700" dirty="0">
                <a:solidFill>
                  <a:schemeClr val="bg1"/>
                </a:solidFill>
                <a:latin typeface="Montserrat ExtraBold" pitchFamily="2" charset="77"/>
                <a:cs typeface="Poppins" panose="00000500000000000000" pitchFamily="2" charset="0"/>
              </a:rPr>
              <a:t>SLIDE</a:t>
            </a:r>
          </a:p>
        </p:txBody>
      </p:sp>
      <p:sp>
        <p:nvSpPr>
          <p:cNvPr id="375" name="TextBox 374">
            <a:extLst>
              <a:ext uri="{FF2B5EF4-FFF2-40B4-BE49-F238E27FC236}">
                <a16:creationId xmlns:a16="http://schemas.microsoft.com/office/drawing/2014/main" id="{B322121E-1130-4AE5-9C38-376346727AF0}"/>
              </a:ext>
            </a:extLst>
          </p:cNvPr>
          <p:cNvSpPr txBox="1"/>
          <p:nvPr/>
        </p:nvSpPr>
        <p:spPr>
          <a:xfrm>
            <a:off x="762001" y="918735"/>
            <a:ext cx="10668000" cy="352019"/>
          </a:xfrm>
          <a:prstGeom prst="rect">
            <a:avLst/>
          </a:prstGeom>
          <a:noFill/>
        </p:spPr>
        <p:txBody>
          <a:bodyPr wrap="square" rtlCol="0">
            <a:spAutoFit/>
          </a:bodyPr>
          <a:lstStyle/>
          <a:p>
            <a:pPr algn="ctr">
              <a:lnSpc>
                <a:spcPts val="2100"/>
              </a:lnSpc>
            </a:pPr>
            <a:r>
              <a:rPr lang="en-US" sz="1500" spc="-60" dirty="0">
                <a:solidFill>
                  <a:schemeClr val="bg1"/>
                </a:solidFill>
                <a:latin typeface="Poppins" panose="00000500000000000000" pitchFamily="2" charset="0"/>
                <a:cs typeface="Poppins" panose="00000500000000000000" pitchFamily="2" charset="0"/>
              </a:rPr>
              <a:t>Make a big impact with our professional slides and charts</a:t>
            </a:r>
          </a:p>
        </p:txBody>
      </p:sp>
      <p:sp>
        <p:nvSpPr>
          <p:cNvPr id="376" name="TextBox 375">
            <a:extLst>
              <a:ext uri="{FF2B5EF4-FFF2-40B4-BE49-F238E27FC236}">
                <a16:creationId xmlns:a16="http://schemas.microsoft.com/office/drawing/2014/main" id="{E191CC53-E4B2-40D3-B44E-209B3A8A7285}"/>
              </a:ext>
            </a:extLst>
          </p:cNvPr>
          <p:cNvSpPr txBox="1"/>
          <p:nvPr/>
        </p:nvSpPr>
        <p:spPr>
          <a:xfrm>
            <a:off x="7740033" y="1810845"/>
            <a:ext cx="2911583" cy="353943"/>
          </a:xfrm>
          <a:prstGeom prst="rect">
            <a:avLst/>
          </a:prstGeom>
          <a:noFill/>
        </p:spPr>
        <p:txBody>
          <a:bodyPr wrap="square" rtlCol="0" anchor="b">
            <a:spAutoFit/>
          </a:bodyPr>
          <a:lstStyle/>
          <a:p>
            <a:r>
              <a:rPr lang="en-US" sz="1700" b="1" spc="-15" dirty="0">
                <a:solidFill>
                  <a:schemeClr val="bg1"/>
                </a:solidFill>
                <a:latin typeface="Poppins" panose="00000500000000000000" pitchFamily="2" charset="0"/>
                <a:cs typeface="Poppins" panose="00000500000000000000" pitchFamily="2" charset="0"/>
              </a:rPr>
              <a:t>TITLE 01</a:t>
            </a:r>
          </a:p>
        </p:txBody>
      </p:sp>
      <p:sp>
        <p:nvSpPr>
          <p:cNvPr id="377" name="TextBox 376">
            <a:extLst>
              <a:ext uri="{FF2B5EF4-FFF2-40B4-BE49-F238E27FC236}">
                <a16:creationId xmlns:a16="http://schemas.microsoft.com/office/drawing/2014/main" id="{CA69D331-3943-4D6C-B8B4-E5E3E7996C47}"/>
              </a:ext>
            </a:extLst>
          </p:cNvPr>
          <p:cNvSpPr txBox="1"/>
          <p:nvPr/>
        </p:nvSpPr>
        <p:spPr>
          <a:xfrm>
            <a:off x="7735271" y="2186842"/>
            <a:ext cx="2911584" cy="773289"/>
          </a:xfrm>
          <a:prstGeom prst="rect">
            <a:avLst/>
          </a:prstGeom>
          <a:noFill/>
        </p:spPr>
        <p:txBody>
          <a:bodyPr wrap="square" rtlCol="0">
            <a:spAutoFit/>
          </a:bodyPr>
          <a:lstStyle/>
          <a:p>
            <a:pPr>
              <a:lnSpc>
                <a:spcPts val="1800"/>
              </a:lnSpc>
            </a:pPr>
            <a:r>
              <a:rPr lang="en-US" sz="1200" spc="-10" dirty="0">
                <a:solidFill>
                  <a:schemeClr val="bg1"/>
                </a:solidFill>
                <a:latin typeface="Poppins" panose="00000500000000000000" pitchFamily="2" charset="0"/>
                <a:cs typeface="Poppins" panose="00000500000000000000" pitchFamily="2" charset="0"/>
              </a:rPr>
              <a:t>Make a big impact with professional slides, charts, infographics and more.</a:t>
            </a:r>
          </a:p>
        </p:txBody>
      </p:sp>
      <p:sp>
        <p:nvSpPr>
          <p:cNvPr id="378" name="TextBox 377">
            <a:extLst>
              <a:ext uri="{FF2B5EF4-FFF2-40B4-BE49-F238E27FC236}">
                <a16:creationId xmlns:a16="http://schemas.microsoft.com/office/drawing/2014/main" id="{1EA37285-65B6-45CB-AD47-3F5C531B658A}"/>
              </a:ext>
            </a:extLst>
          </p:cNvPr>
          <p:cNvSpPr txBox="1"/>
          <p:nvPr/>
        </p:nvSpPr>
        <p:spPr>
          <a:xfrm>
            <a:off x="7740033" y="3447509"/>
            <a:ext cx="2911583" cy="353943"/>
          </a:xfrm>
          <a:prstGeom prst="rect">
            <a:avLst/>
          </a:prstGeom>
          <a:noFill/>
        </p:spPr>
        <p:txBody>
          <a:bodyPr wrap="square" rtlCol="0" anchor="b">
            <a:spAutoFit/>
          </a:bodyPr>
          <a:lstStyle/>
          <a:p>
            <a:r>
              <a:rPr lang="en-US" sz="1700" b="1" spc="-15" dirty="0">
                <a:solidFill>
                  <a:schemeClr val="bg1"/>
                </a:solidFill>
                <a:latin typeface="Poppins" panose="00000500000000000000" pitchFamily="2" charset="0"/>
                <a:cs typeface="Poppins" panose="00000500000000000000" pitchFamily="2" charset="0"/>
              </a:rPr>
              <a:t>TITLE 02</a:t>
            </a:r>
          </a:p>
        </p:txBody>
      </p:sp>
      <p:sp>
        <p:nvSpPr>
          <p:cNvPr id="379" name="TextBox 378">
            <a:extLst>
              <a:ext uri="{FF2B5EF4-FFF2-40B4-BE49-F238E27FC236}">
                <a16:creationId xmlns:a16="http://schemas.microsoft.com/office/drawing/2014/main" id="{4241B9D7-CF68-43F8-A17D-C3DC9071000C}"/>
              </a:ext>
            </a:extLst>
          </p:cNvPr>
          <p:cNvSpPr txBox="1"/>
          <p:nvPr/>
        </p:nvSpPr>
        <p:spPr>
          <a:xfrm>
            <a:off x="7735271" y="3823505"/>
            <a:ext cx="2911584" cy="773289"/>
          </a:xfrm>
          <a:prstGeom prst="rect">
            <a:avLst/>
          </a:prstGeom>
          <a:noFill/>
        </p:spPr>
        <p:txBody>
          <a:bodyPr wrap="square" rtlCol="0">
            <a:spAutoFit/>
          </a:bodyPr>
          <a:lstStyle/>
          <a:p>
            <a:pPr>
              <a:lnSpc>
                <a:spcPts val="1800"/>
              </a:lnSpc>
            </a:pPr>
            <a:r>
              <a:rPr lang="en-US" sz="1200" spc="-10" dirty="0">
                <a:solidFill>
                  <a:schemeClr val="bg1"/>
                </a:solidFill>
                <a:latin typeface="Poppins" panose="00000500000000000000" pitchFamily="2" charset="0"/>
                <a:cs typeface="Poppins" panose="00000500000000000000" pitchFamily="2" charset="0"/>
              </a:rPr>
              <a:t>Make a big impact with professional slides, charts, infographics and more.</a:t>
            </a:r>
          </a:p>
        </p:txBody>
      </p:sp>
      <p:sp>
        <p:nvSpPr>
          <p:cNvPr id="380" name="TextBox 379">
            <a:extLst>
              <a:ext uri="{FF2B5EF4-FFF2-40B4-BE49-F238E27FC236}">
                <a16:creationId xmlns:a16="http://schemas.microsoft.com/office/drawing/2014/main" id="{15425DF3-DB0F-44F2-AE61-CDA01E2E51CF}"/>
              </a:ext>
            </a:extLst>
          </p:cNvPr>
          <p:cNvSpPr txBox="1"/>
          <p:nvPr/>
        </p:nvSpPr>
        <p:spPr>
          <a:xfrm>
            <a:off x="7740033" y="5077357"/>
            <a:ext cx="2911583" cy="353943"/>
          </a:xfrm>
          <a:prstGeom prst="rect">
            <a:avLst/>
          </a:prstGeom>
          <a:noFill/>
        </p:spPr>
        <p:txBody>
          <a:bodyPr wrap="square" rtlCol="0" anchor="b">
            <a:spAutoFit/>
          </a:bodyPr>
          <a:lstStyle/>
          <a:p>
            <a:r>
              <a:rPr lang="en-US" sz="1700" b="1" spc="-15" dirty="0">
                <a:solidFill>
                  <a:schemeClr val="bg1"/>
                </a:solidFill>
                <a:latin typeface="Poppins" panose="00000500000000000000" pitchFamily="2" charset="0"/>
                <a:cs typeface="Poppins" panose="00000500000000000000" pitchFamily="2" charset="0"/>
              </a:rPr>
              <a:t>TITLE 03</a:t>
            </a:r>
          </a:p>
        </p:txBody>
      </p:sp>
      <p:sp>
        <p:nvSpPr>
          <p:cNvPr id="381" name="TextBox 380">
            <a:extLst>
              <a:ext uri="{FF2B5EF4-FFF2-40B4-BE49-F238E27FC236}">
                <a16:creationId xmlns:a16="http://schemas.microsoft.com/office/drawing/2014/main" id="{B841AC71-E524-40E5-ABAB-479EBB74BB13}"/>
              </a:ext>
            </a:extLst>
          </p:cNvPr>
          <p:cNvSpPr txBox="1"/>
          <p:nvPr/>
        </p:nvSpPr>
        <p:spPr>
          <a:xfrm>
            <a:off x="7735271" y="5453354"/>
            <a:ext cx="2911584" cy="773289"/>
          </a:xfrm>
          <a:prstGeom prst="rect">
            <a:avLst/>
          </a:prstGeom>
          <a:noFill/>
        </p:spPr>
        <p:txBody>
          <a:bodyPr wrap="square" rtlCol="0">
            <a:spAutoFit/>
          </a:bodyPr>
          <a:lstStyle/>
          <a:p>
            <a:pPr>
              <a:lnSpc>
                <a:spcPts val="1800"/>
              </a:lnSpc>
            </a:pPr>
            <a:r>
              <a:rPr lang="en-US" sz="1200" spc="-10" dirty="0">
                <a:solidFill>
                  <a:schemeClr val="bg1"/>
                </a:solidFill>
                <a:latin typeface="Poppins" panose="00000500000000000000" pitchFamily="2" charset="0"/>
                <a:cs typeface="Poppins" panose="00000500000000000000" pitchFamily="2" charset="0"/>
              </a:rPr>
              <a:t>Make a big impact with professional slides, charts, infographics and more.</a:t>
            </a:r>
          </a:p>
        </p:txBody>
      </p:sp>
      <p:sp>
        <p:nvSpPr>
          <p:cNvPr id="382" name="TextBox 381">
            <a:extLst>
              <a:ext uri="{FF2B5EF4-FFF2-40B4-BE49-F238E27FC236}">
                <a16:creationId xmlns:a16="http://schemas.microsoft.com/office/drawing/2014/main" id="{CBE3CC2F-55E8-4839-81EA-B8B506E36401}"/>
              </a:ext>
            </a:extLst>
          </p:cNvPr>
          <p:cNvSpPr txBox="1"/>
          <p:nvPr/>
        </p:nvSpPr>
        <p:spPr>
          <a:xfrm>
            <a:off x="6755956" y="1285195"/>
            <a:ext cx="620776" cy="1138773"/>
          </a:xfrm>
          <a:prstGeom prst="rect">
            <a:avLst/>
          </a:prstGeom>
          <a:noFill/>
        </p:spPr>
        <p:txBody>
          <a:bodyPr wrap="square" rtlCol="0" anchor="b">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algn="r"/>
            <a:r>
              <a:rPr lang="en-US" sz="3700" dirty="0">
                <a:solidFill>
                  <a:schemeClr val="accent1"/>
                </a:solidFill>
                <a:latin typeface="Poppins" panose="00000500000000000000" pitchFamily="2" charset="0"/>
                <a:cs typeface="Poppins" panose="00000500000000000000" pitchFamily="2" charset="0"/>
              </a:rPr>
              <a:t>A</a:t>
            </a:r>
          </a:p>
        </p:txBody>
      </p:sp>
      <p:sp>
        <p:nvSpPr>
          <p:cNvPr id="383" name="TextBox 382">
            <a:extLst>
              <a:ext uri="{FF2B5EF4-FFF2-40B4-BE49-F238E27FC236}">
                <a16:creationId xmlns:a16="http://schemas.microsoft.com/office/drawing/2014/main" id="{751F7E7A-A6C9-4863-8EBE-6C010BA88CE8}"/>
              </a:ext>
            </a:extLst>
          </p:cNvPr>
          <p:cNvSpPr txBox="1"/>
          <p:nvPr/>
        </p:nvSpPr>
        <p:spPr>
          <a:xfrm>
            <a:off x="6755956" y="2925551"/>
            <a:ext cx="620776" cy="1138773"/>
          </a:xfrm>
          <a:prstGeom prst="rect">
            <a:avLst/>
          </a:prstGeom>
          <a:noFill/>
        </p:spPr>
        <p:txBody>
          <a:bodyPr wrap="square" rtlCol="0" anchor="b">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algn="r"/>
            <a:r>
              <a:rPr lang="en-US" sz="3700" dirty="0">
                <a:solidFill>
                  <a:schemeClr val="accent2"/>
                </a:solidFill>
                <a:latin typeface="Poppins" panose="00000500000000000000" pitchFamily="2" charset="0"/>
                <a:cs typeface="Poppins" panose="00000500000000000000" pitchFamily="2" charset="0"/>
              </a:rPr>
              <a:t>B</a:t>
            </a:r>
          </a:p>
        </p:txBody>
      </p:sp>
      <p:sp>
        <p:nvSpPr>
          <p:cNvPr id="384" name="TextBox 383">
            <a:extLst>
              <a:ext uri="{FF2B5EF4-FFF2-40B4-BE49-F238E27FC236}">
                <a16:creationId xmlns:a16="http://schemas.microsoft.com/office/drawing/2014/main" id="{6078A255-EC80-4F54-A499-788E649BA28F}"/>
              </a:ext>
            </a:extLst>
          </p:cNvPr>
          <p:cNvSpPr txBox="1"/>
          <p:nvPr/>
        </p:nvSpPr>
        <p:spPr>
          <a:xfrm>
            <a:off x="6755956" y="4555400"/>
            <a:ext cx="620776" cy="1138773"/>
          </a:xfrm>
          <a:prstGeom prst="rect">
            <a:avLst/>
          </a:prstGeom>
          <a:noFill/>
        </p:spPr>
        <p:txBody>
          <a:bodyPr wrap="square" rtlCol="0" anchor="b">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algn="r"/>
            <a:r>
              <a:rPr lang="en-US" sz="3700" dirty="0">
                <a:solidFill>
                  <a:schemeClr val="accent3"/>
                </a:solidFill>
                <a:latin typeface="Poppins" panose="00000500000000000000" pitchFamily="2" charset="0"/>
                <a:cs typeface="Poppins" panose="00000500000000000000" pitchFamily="2" charset="0"/>
              </a:rPr>
              <a:t>C</a:t>
            </a:r>
          </a:p>
        </p:txBody>
      </p:sp>
    </p:spTree>
    <p:extLst>
      <p:ext uri="{BB962C8B-B14F-4D97-AF65-F5344CB8AC3E}">
        <p14:creationId xmlns:p14="http://schemas.microsoft.com/office/powerpoint/2010/main" val="4085086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534761B-504F-480F-B094-A34C1639E177}"/>
              </a:ext>
            </a:extLst>
          </p:cNvPr>
          <p:cNvSpPr/>
          <p:nvPr/>
        </p:nvSpPr>
        <p:spPr>
          <a:xfrm>
            <a:off x="4016046" y="2096158"/>
            <a:ext cx="1135315" cy="3931854"/>
          </a:xfrm>
          <a:custGeom>
            <a:avLst/>
            <a:gdLst/>
            <a:ahLst/>
            <a:cxnLst>
              <a:cxn ang="3cd4">
                <a:pos x="hc" y="t"/>
              </a:cxn>
              <a:cxn ang="cd2">
                <a:pos x="l" y="vc"/>
              </a:cxn>
              <a:cxn ang="cd4">
                <a:pos x="hc" y="b"/>
              </a:cxn>
              <a:cxn ang="0">
                <a:pos x="r" y="vc"/>
              </a:cxn>
            </a:cxnLst>
            <a:rect l="l" t="t" r="r" b="b"/>
            <a:pathLst>
              <a:path w="1823" h="6311">
                <a:moveTo>
                  <a:pt x="0" y="0"/>
                </a:moveTo>
                <a:cubicBezTo>
                  <a:pt x="1090" y="630"/>
                  <a:pt x="1823" y="1807"/>
                  <a:pt x="1823" y="3156"/>
                </a:cubicBezTo>
                <a:cubicBezTo>
                  <a:pt x="1823" y="4505"/>
                  <a:pt x="1090" y="5682"/>
                  <a:pt x="0" y="6311"/>
                </a:cubicBezTo>
              </a:path>
            </a:pathLst>
          </a:custGeom>
          <a:noFill/>
          <a:ln w="38100" cap="flat">
            <a:solidFill>
              <a:srgbClr val="FFBF00"/>
            </a:solidFill>
            <a:prstDash val="dash"/>
            <a:round/>
          </a:ln>
        </p:spPr>
        <p:txBody>
          <a:bodyPr vert="horz" wrap="none" lIns="2700" tIns="2700" rIns="2700" bIns="27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145" name="Freeform: Shape 144">
            <a:extLst>
              <a:ext uri="{FF2B5EF4-FFF2-40B4-BE49-F238E27FC236}">
                <a16:creationId xmlns:a16="http://schemas.microsoft.com/office/drawing/2014/main" id="{B972FA1F-C15D-4EE6-9F90-2A98404BC8B8}"/>
              </a:ext>
            </a:extLst>
          </p:cNvPr>
          <p:cNvSpPr/>
          <p:nvPr/>
        </p:nvSpPr>
        <p:spPr>
          <a:xfrm>
            <a:off x="1225738" y="2518630"/>
            <a:ext cx="1599536" cy="2698087"/>
          </a:xfrm>
          <a:custGeom>
            <a:avLst/>
            <a:gdLst/>
            <a:ahLst/>
            <a:cxnLst>
              <a:cxn ang="3cd4">
                <a:pos x="hc" y="t"/>
              </a:cxn>
              <a:cxn ang="cd2">
                <a:pos x="l" y="vc"/>
              </a:cxn>
              <a:cxn ang="cd4">
                <a:pos x="hc" y="b"/>
              </a:cxn>
              <a:cxn ang="0">
                <a:pos x="r" y="vc"/>
              </a:cxn>
            </a:cxnLst>
            <a:rect l="l" t="t" r="r" b="b"/>
            <a:pathLst>
              <a:path w="2568" h="4331">
                <a:moveTo>
                  <a:pt x="2568" y="0"/>
                </a:moveTo>
                <a:lnTo>
                  <a:pt x="2568" y="4331"/>
                </a:lnTo>
                <a:lnTo>
                  <a:pt x="2166" y="4331"/>
                </a:lnTo>
                <a:cubicBezTo>
                  <a:pt x="969" y="4331"/>
                  <a:pt x="0" y="3362"/>
                  <a:pt x="0" y="2165"/>
                </a:cubicBezTo>
                <a:cubicBezTo>
                  <a:pt x="0" y="969"/>
                  <a:pt x="969" y="0"/>
                  <a:pt x="2166" y="0"/>
                </a:cubicBezTo>
                <a:close/>
              </a:path>
            </a:pathLst>
          </a:custGeom>
          <a:solidFill>
            <a:srgbClr val="E6AB0B"/>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146" name="Freeform: Shape 145">
            <a:extLst>
              <a:ext uri="{FF2B5EF4-FFF2-40B4-BE49-F238E27FC236}">
                <a16:creationId xmlns:a16="http://schemas.microsoft.com/office/drawing/2014/main" id="{1C6FB5EA-482B-4FAA-9CBF-EFD49D342924}"/>
              </a:ext>
            </a:extLst>
          </p:cNvPr>
          <p:cNvSpPr/>
          <p:nvPr/>
        </p:nvSpPr>
        <p:spPr>
          <a:xfrm>
            <a:off x="1476229" y="2518630"/>
            <a:ext cx="2698710" cy="2698087"/>
          </a:xfrm>
          <a:custGeom>
            <a:avLst/>
            <a:gdLst/>
            <a:ahLst/>
            <a:cxnLst>
              <a:cxn ang="3cd4">
                <a:pos x="hc" y="t"/>
              </a:cxn>
              <a:cxn ang="cd2">
                <a:pos x="l" y="vc"/>
              </a:cxn>
              <a:cxn ang="cd4">
                <a:pos x="hc" y="b"/>
              </a:cxn>
              <a:cxn ang="0">
                <a:pos x="r" y="vc"/>
              </a:cxn>
            </a:cxnLst>
            <a:rect l="l" t="t" r="r" b="b"/>
            <a:pathLst>
              <a:path w="4332" h="4331">
                <a:moveTo>
                  <a:pt x="4332" y="2165"/>
                </a:moveTo>
                <a:cubicBezTo>
                  <a:pt x="4332" y="3362"/>
                  <a:pt x="3362" y="4331"/>
                  <a:pt x="2166" y="4331"/>
                </a:cubicBezTo>
                <a:cubicBezTo>
                  <a:pt x="970" y="4331"/>
                  <a:pt x="0" y="3362"/>
                  <a:pt x="0" y="2165"/>
                </a:cubicBezTo>
                <a:cubicBezTo>
                  <a:pt x="0" y="969"/>
                  <a:pt x="970" y="0"/>
                  <a:pt x="2166" y="0"/>
                </a:cubicBezTo>
                <a:cubicBezTo>
                  <a:pt x="3362" y="0"/>
                  <a:pt x="4332" y="969"/>
                  <a:pt x="4332" y="2165"/>
                </a:cubicBezTo>
                <a:close/>
              </a:path>
            </a:pathLst>
          </a:custGeom>
          <a:solidFill>
            <a:srgbClr val="FFBF00"/>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149" name="Freeform: Shape 148">
            <a:extLst>
              <a:ext uri="{FF2B5EF4-FFF2-40B4-BE49-F238E27FC236}">
                <a16:creationId xmlns:a16="http://schemas.microsoft.com/office/drawing/2014/main" id="{76E36F07-30A4-4C63-B059-64E46FD2E436}"/>
              </a:ext>
            </a:extLst>
          </p:cNvPr>
          <p:cNvSpPr/>
          <p:nvPr/>
        </p:nvSpPr>
        <p:spPr>
          <a:xfrm>
            <a:off x="1476229" y="2518630"/>
            <a:ext cx="2274369" cy="2274369"/>
          </a:xfrm>
          <a:custGeom>
            <a:avLst/>
            <a:gdLst/>
            <a:ahLst/>
            <a:cxnLst>
              <a:cxn ang="3cd4">
                <a:pos x="hc" y="t"/>
              </a:cxn>
              <a:cxn ang="cd2">
                <a:pos x="l" y="vc"/>
              </a:cxn>
              <a:cxn ang="cd4">
                <a:pos x="hc" y="b"/>
              </a:cxn>
              <a:cxn ang="0">
                <a:pos x="r" y="vc"/>
              </a:cxn>
            </a:cxnLst>
            <a:rect l="l" t="t" r="r" b="b"/>
            <a:pathLst>
              <a:path w="3651" h="3651">
                <a:moveTo>
                  <a:pt x="2166" y="0"/>
                </a:moveTo>
                <a:cubicBezTo>
                  <a:pt x="970" y="0"/>
                  <a:pt x="0" y="969"/>
                  <a:pt x="0" y="2165"/>
                </a:cubicBezTo>
                <a:cubicBezTo>
                  <a:pt x="0" y="2740"/>
                  <a:pt x="224" y="3263"/>
                  <a:pt x="590" y="3651"/>
                </a:cubicBezTo>
                <a:lnTo>
                  <a:pt x="3651" y="589"/>
                </a:lnTo>
                <a:cubicBezTo>
                  <a:pt x="3264" y="224"/>
                  <a:pt x="2741" y="0"/>
                  <a:pt x="2166" y="0"/>
                </a:cubicBezTo>
                <a:close/>
              </a:path>
            </a:pathLst>
          </a:custGeom>
          <a:solidFill>
            <a:srgbClr val="FFFFFF">
              <a:alpha val="20000"/>
            </a:srgbClr>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151" name="Freeform: Shape 150">
            <a:extLst>
              <a:ext uri="{FF2B5EF4-FFF2-40B4-BE49-F238E27FC236}">
                <a16:creationId xmlns:a16="http://schemas.microsoft.com/office/drawing/2014/main" id="{E833C9A1-30C4-44A0-9F2F-2CF3A1EE6EB5}"/>
              </a:ext>
            </a:extLst>
          </p:cNvPr>
          <p:cNvSpPr/>
          <p:nvPr/>
        </p:nvSpPr>
        <p:spPr>
          <a:xfrm>
            <a:off x="3353675" y="4305723"/>
            <a:ext cx="1053687" cy="1053687"/>
          </a:xfrm>
          <a:custGeom>
            <a:avLst/>
            <a:gdLst/>
            <a:ahLst/>
            <a:cxnLst>
              <a:cxn ang="3cd4">
                <a:pos x="hc" y="t"/>
              </a:cxn>
              <a:cxn ang="cd2">
                <a:pos x="l" y="vc"/>
              </a:cxn>
              <a:cxn ang="cd4">
                <a:pos x="hc" y="b"/>
              </a:cxn>
              <a:cxn ang="0">
                <a:pos x="r" y="vc"/>
              </a:cxn>
            </a:cxnLst>
            <a:rect l="l" t="t" r="r" b="b"/>
            <a:pathLst>
              <a:path w="1692" h="1692">
                <a:moveTo>
                  <a:pt x="1555" y="1308"/>
                </a:moveTo>
                <a:cubicBezTo>
                  <a:pt x="1299" y="1699"/>
                  <a:pt x="775" y="1809"/>
                  <a:pt x="384" y="1554"/>
                </a:cubicBezTo>
                <a:cubicBezTo>
                  <a:pt x="-8" y="1298"/>
                  <a:pt x="-118" y="774"/>
                  <a:pt x="138" y="383"/>
                </a:cubicBezTo>
                <a:cubicBezTo>
                  <a:pt x="393" y="-8"/>
                  <a:pt x="917" y="-118"/>
                  <a:pt x="1309" y="137"/>
                </a:cubicBezTo>
                <a:cubicBezTo>
                  <a:pt x="1700" y="392"/>
                  <a:pt x="1810" y="916"/>
                  <a:pt x="1555" y="1308"/>
                </a:cubicBezTo>
                <a:close/>
              </a:path>
            </a:pathLst>
          </a:custGeom>
          <a:solidFill>
            <a:srgbClr val="FFBF00"/>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154" name="Freeform: Shape 153">
            <a:extLst>
              <a:ext uri="{FF2B5EF4-FFF2-40B4-BE49-F238E27FC236}">
                <a16:creationId xmlns:a16="http://schemas.microsoft.com/office/drawing/2014/main" id="{724E27FB-1363-443B-8D05-620C432293D0}"/>
              </a:ext>
            </a:extLst>
          </p:cNvPr>
          <p:cNvSpPr/>
          <p:nvPr/>
        </p:nvSpPr>
        <p:spPr>
          <a:xfrm>
            <a:off x="3353675" y="4305723"/>
            <a:ext cx="1039356" cy="619376"/>
          </a:xfrm>
          <a:custGeom>
            <a:avLst/>
            <a:gdLst/>
            <a:ahLst/>
            <a:cxnLst>
              <a:cxn ang="3cd4">
                <a:pos x="hc" y="t"/>
              </a:cxn>
              <a:cxn ang="cd2">
                <a:pos x="l" y="vc"/>
              </a:cxn>
              <a:cxn ang="cd4">
                <a:pos x="hc" y="b"/>
              </a:cxn>
              <a:cxn ang="0">
                <a:pos x="r" y="vc"/>
              </a:cxn>
            </a:cxnLst>
            <a:rect l="l" t="t" r="r" b="b"/>
            <a:pathLst>
              <a:path w="1669" h="995">
                <a:moveTo>
                  <a:pt x="1309" y="137"/>
                </a:moveTo>
                <a:cubicBezTo>
                  <a:pt x="917" y="-118"/>
                  <a:pt x="393" y="-8"/>
                  <a:pt x="138" y="383"/>
                </a:cubicBezTo>
                <a:cubicBezTo>
                  <a:pt x="15" y="571"/>
                  <a:pt x="-23" y="790"/>
                  <a:pt x="13" y="995"/>
                </a:cubicBezTo>
                <a:lnTo>
                  <a:pt x="1669" y="647"/>
                </a:lnTo>
                <a:cubicBezTo>
                  <a:pt x="1620" y="445"/>
                  <a:pt x="1497" y="260"/>
                  <a:pt x="1309" y="137"/>
                </a:cubicBezTo>
                <a:close/>
              </a:path>
            </a:pathLst>
          </a:custGeom>
          <a:solidFill>
            <a:srgbClr val="FFFFFF">
              <a:alpha val="20000"/>
            </a:srgbClr>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155" name="Freeform: Shape 154">
            <a:extLst>
              <a:ext uri="{FF2B5EF4-FFF2-40B4-BE49-F238E27FC236}">
                <a16:creationId xmlns:a16="http://schemas.microsoft.com/office/drawing/2014/main" id="{129CEA33-8FD7-4469-9B59-0384FF693826}"/>
              </a:ext>
            </a:extLst>
          </p:cNvPr>
          <p:cNvSpPr/>
          <p:nvPr/>
        </p:nvSpPr>
        <p:spPr>
          <a:xfrm>
            <a:off x="7168384" y="2040076"/>
            <a:ext cx="195035" cy="352683"/>
          </a:xfrm>
          <a:custGeom>
            <a:avLst/>
            <a:gdLst/>
            <a:ahLst/>
            <a:cxnLst>
              <a:cxn ang="3cd4">
                <a:pos x="hc" y="t"/>
              </a:cxn>
              <a:cxn ang="cd2">
                <a:pos x="l" y="vc"/>
              </a:cxn>
              <a:cxn ang="cd4">
                <a:pos x="hc" y="b"/>
              </a:cxn>
              <a:cxn ang="0">
                <a:pos x="r" y="vc"/>
              </a:cxn>
            </a:cxnLst>
            <a:rect l="l" t="t" r="r" b="b"/>
            <a:pathLst>
              <a:path w="314" h="567">
                <a:moveTo>
                  <a:pt x="157" y="0"/>
                </a:moveTo>
                <a:lnTo>
                  <a:pt x="0" y="150"/>
                </a:lnTo>
                <a:lnTo>
                  <a:pt x="48" y="150"/>
                </a:lnTo>
                <a:lnTo>
                  <a:pt x="48" y="567"/>
                </a:lnTo>
                <a:lnTo>
                  <a:pt x="267" y="567"/>
                </a:lnTo>
                <a:lnTo>
                  <a:pt x="267" y="150"/>
                </a:lnTo>
                <a:lnTo>
                  <a:pt x="314" y="150"/>
                </a:lnTo>
                <a:close/>
              </a:path>
            </a:pathLst>
          </a:custGeom>
          <a:solidFill>
            <a:schemeClr val="accent1"/>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230" name="Freeform: Shape 229">
            <a:extLst>
              <a:ext uri="{FF2B5EF4-FFF2-40B4-BE49-F238E27FC236}">
                <a16:creationId xmlns:a16="http://schemas.microsoft.com/office/drawing/2014/main" id="{0228432F-D558-40F8-B5CA-8D805AB40A48}"/>
              </a:ext>
            </a:extLst>
          </p:cNvPr>
          <p:cNvSpPr/>
          <p:nvPr/>
        </p:nvSpPr>
        <p:spPr>
          <a:xfrm>
            <a:off x="10172420" y="2040076"/>
            <a:ext cx="195035" cy="352683"/>
          </a:xfrm>
          <a:custGeom>
            <a:avLst/>
            <a:gdLst/>
            <a:ahLst/>
            <a:cxnLst>
              <a:cxn ang="3cd4">
                <a:pos x="hc" y="t"/>
              </a:cxn>
              <a:cxn ang="cd2">
                <a:pos x="l" y="vc"/>
              </a:cxn>
              <a:cxn ang="cd4">
                <a:pos x="hc" y="b"/>
              </a:cxn>
              <a:cxn ang="0">
                <a:pos x="r" y="vc"/>
              </a:cxn>
            </a:cxnLst>
            <a:rect l="l" t="t" r="r" b="b"/>
            <a:pathLst>
              <a:path w="314" h="567">
                <a:moveTo>
                  <a:pt x="157" y="0"/>
                </a:moveTo>
                <a:lnTo>
                  <a:pt x="0" y="150"/>
                </a:lnTo>
                <a:lnTo>
                  <a:pt x="48" y="150"/>
                </a:lnTo>
                <a:lnTo>
                  <a:pt x="48" y="567"/>
                </a:lnTo>
                <a:lnTo>
                  <a:pt x="267" y="567"/>
                </a:lnTo>
                <a:lnTo>
                  <a:pt x="267" y="150"/>
                </a:lnTo>
                <a:lnTo>
                  <a:pt x="314" y="150"/>
                </a:lnTo>
                <a:close/>
              </a:path>
            </a:pathLst>
          </a:custGeom>
          <a:solidFill>
            <a:schemeClr val="accent2"/>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05" name="Freeform: Shape 304">
            <a:extLst>
              <a:ext uri="{FF2B5EF4-FFF2-40B4-BE49-F238E27FC236}">
                <a16:creationId xmlns:a16="http://schemas.microsoft.com/office/drawing/2014/main" id="{FB3390DE-5944-4CC4-861D-F9796C5EA63C}"/>
              </a:ext>
            </a:extLst>
          </p:cNvPr>
          <p:cNvSpPr/>
          <p:nvPr/>
        </p:nvSpPr>
        <p:spPr>
          <a:xfrm>
            <a:off x="7168384" y="4437200"/>
            <a:ext cx="195035" cy="352060"/>
          </a:xfrm>
          <a:custGeom>
            <a:avLst/>
            <a:gdLst/>
            <a:ahLst/>
            <a:cxnLst>
              <a:cxn ang="3cd4">
                <a:pos x="hc" y="t"/>
              </a:cxn>
              <a:cxn ang="cd2">
                <a:pos x="l" y="vc"/>
              </a:cxn>
              <a:cxn ang="cd4">
                <a:pos x="hc" y="b"/>
              </a:cxn>
              <a:cxn ang="0">
                <a:pos x="r" y="vc"/>
              </a:cxn>
            </a:cxnLst>
            <a:rect l="l" t="t" r="r" b="b"/>
            <a:pathLst>
              <a:path w="314" h="566">
                <a:moveTo>
                  <a:pt x="157" y="566"/>
                </a:moveTo>
                <a:lnTo>
                  <a:pt x="314" y="415"/>
                </a:lnTo>
                <a:lnTo>
                  <a:pt x="267" y="415"/>
                </a:lnTo>
                <a:lnTo>
                  <a:pt x="267" y="0"/>
                </a:lnTo>
                <a:lnTo>
                  <a:pt x="48" y="0"/>
                </a:lnTo>
                <a:lnTo>
                  <a:pt x="48" y="415"/>
                </a:lnTo>
                <a:lnTo>
                  <a:pt x="0" y="415"/>
                </a:lnTo>
                <a:close/>
              </a:path>
            </a:pathLst>
          </a:custGeom>
          <a:solidFill>
            <a:schemeClr val="accent3"/>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80" name="Freeform: Shape 379">
            <a:extLst>
              <a:ext uri="{FF2B5EF4-FFF2-40B4-BE49-F238E27FC236}">
                <a16:creationId xmlns:a16="http://schemas.microsoft.com/office/drawing/2014/main" id="{63EA9F36-CC43-4A68-BD4E-DCA8DEE0F473}"/>
              </a:ext>
            </a:extLst>
          </p:cNvPr>
          <p:cNvSpPr/>
          <p:nvPr/>
        </p:nvSpPr>
        <p:spPr>
          <a:xfrm>
            <a:off x="10172420" y="4437200"/>
            <a:ext cx="195035" cy="352060"/>
          </a:xfrm>
          <a:custGeom>
            <a:avLst/>
            <a:gdLst/>
            <a:ahLst/>
            <a:cxnLst>
              <a:cxn ang="3cd4">
                <a:pos x="hc" y="t"/>
              </a:cxn>
              <a:cxn ang="cd2">
                <a:pos x="l" y="vc"/>
              </a:cxn>
              <a:cxn ang="cd4">
                <a:pos x="hc" y="b"/>
              </a:cxn>
              <a:cxn ang="0">
                <a:pos x="r" y="vc"/>
              </a:cxn>
            </a:cxnLst>
            <a:rect l="l" t="t" r="r" b="b"/>
            <a:pathLst>
              <a:path w="314" h="566">
                <a:moveTo>
                  <a:pt x="157" y="566"/>
                </a:moveTo>
                <a:lnTo>
                  <a:pt x="314" y="415"/>
                </a:lnTo>
                <a:lnTo>
                  <a:pt x="267" y="415"/>
                </a:lnTo>
                <a:lnTo>
                  <a:pt x="267" y="0"/>
                </a:lnTo>
                <a:lnTo>
                  <a:pt x="48" y="0"/>
                </a:lnTo>
                <a:lnTo>
                  <a:pt x="48" y="415"/>
                </a:lnTo>
                <a:lnTo>
                  <a:pt x="0" y="415"/>
                </a:lnTo>
                <a:close/>
              </a:path>
            </a:pathLst>
          </a:custGeom>
          <a:solidFill>
            <a:schemeClr val="accent4"/>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81" name="Freeform: Shape 380">
            <a:extLst>
              <a:ext uri="{FF2B5EF4-FFF2-40B4-BE49-F238E27FC236}">
                <a16:creationId xmlns:a16="http://schemas.microsoft.com/office/drawing/2014/main" id="{906F8E76-54E5-4013-ADD6-90DC821E4FAB}"/>
              </a:ext>
            </a:extLst>
          </p:cNvPr>
          <p:cNvSpPr/>
          <p:nvPr/>
        </p:nvSpPr>
        <p:spPr>
          <a:xfrm>
            <a:off x="4313895" y="2286208"/>
            <a:ext cx="442412" cy="442412"/>
          </a:xfrm>
          <a:custGeom>
            <a:avLst/>
            <a:gdLst/>
            <a:ahLst/>
            <a:cxnLst>
              <a:cxn ang="3cd4">
                <a:pos x="hc" y="t"/>
              </a:cxn>
              <a:cxn ang="cd2">
                <a:pos x="l" y="vc"/>
              </a:cxn>
              <a:cxn ang="cd4">
                <a:pos x="hc" y="b"/>
              </a:cxn>
              <a:cxn ang="0">
                <a:pos x="r" y="vc"/>
              </a:cxn>
            </a:cxnLst>
            <a:rect l="l" t="t" r="r" b="b"/>
            <a:pathLst>
              <a:path w="711" h="711">
                <a:moveTo>
                  <a:pt x="711" y="356"/>
                </a:moveTo>
                <a:cubicBezTo>
                  <a:pt x="711" y="552"/>
                  <a:pt x="552" y="711"/>
                  <a:pt x="356" y="711"/>
                </a:cubicBezTo>
                <a:cubicBezTo>
                  <a:pt x="159" y="711"/>
                  <a:pt x="0" y="552"/>
                  <a:pt x="0" y="356"/>
                </a:cubicBezTo>
                <a:cubicBezTo>
                  <a:pt x="0" y="159"/>
                  <a:pt x="159" y="0"/>
                  <a:pt x="356" y="0"/>
                </a:cubicBezTo>
                <a:cubicBezTo>
                  <a:pt x="552" y="0"/>
                  <a:pt x="711" y="159"/>
                  <a:pt x="711" y="356"/>
                </a:cubicBezTo>
                <a:close/>
              </a:path>
            </a:pathLst>
          </a:custGeom>
          <a:solidFill>
            <a:schemeClr val="accent1"/>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82" name="Freeform: Shape 381">
            <a:extLst>
              <a:ext uri="{FF2B5EF4-FFF2-40B4-BE49-F238E27FC236}">
                <a16:creationId xmlns:a16="http://schemas.microsoft.com/office/drawing/2014/main" id="{FD653EBF-E1DD-4BF5-8B00-1CA68D622A5B}"/>
              </a:ext>
            </a:extLst>
          </p:cNvPr>
          <p:cNvSpPr/>
          <p:nvPr/>
        </p:nvSpPr>
        <p:spPr>
          <a:xfrm>
            <a:off x="4870960" y="3323071"/>
            <a:ext cx="442412" cy="441789"/>
          </a:xfrm>
          <a:custGeom>
            <a:avLst/>
            <a:gdLst/>
            <a:ahLst/>
            <a:cxnLst>
              <a:cxn ang="3cd4">
                <a:pos x="hc" y="t"/>
              </a:cxn>
              <a:cxn ang="cd2">
                <a:pos x="l" y="vc"/>
              </a:cxn>
              <a:cxn ang="cd4">
                <a:pos x="hc" y="b"/>
              </a:cxn>
              <a:cxn ang="0">
                <a:pos x="r" y="vc"/>
              </a:cxn>
            </a:cxnLst>
            <a:rect l="l" t="t" r="r" b="b"/>
            <a:pathLst>
              <a:path w="711" h="710">
                <a:moveTo>
                  <a:pt x="711" y="355"/>
                </a:moveTo>
                <a:cubicBezTo>
                  <a:pt x="711" y="552"/>
                  <a:pt x="552" y="710"/>
                  <a:pt x="355" y="710"/>
                </a:cubicBezTo>
                <a:cubicBezTo>
                  <a:pt x="159" y="710"/>
                  <a:pt x="0" y="552"/>
                  <a:pt x="0" y="355"/>
                </a:cubicBezTo>
                <a:cubicBezTo>
                  <a:pt x="0" y="159"/>
                  <a:pt x="159" y="0"/>
                  <a:pt x="355" y="0"/>
                </a:cubicBezTo>
                <a:cubicBezTo>
                  <a:pt x="552" y="0"/>
                  <a:pt x="711" y="159"/>
                  <a:pt x="711" y="355"/>
                </a:cubicBezTo>
                <a:close/>
              </a:path>
            </a:pathLst>
          </a:custGeom>
          <a:solidFill>
            <a:schemeClr val="accent2"/>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83" name="Freeform: Shape 382">
            <a:extLst>
              <a:ext uri="{FF2B5EF4-FFF2-40B4-BE49-F238E27FC236}">
                <a16:creationId xmlns:a16="http://schemas.microsoft.com/office/drawing/2014/main" id="{C6079179-FEAA-42C2-902D-490682889054}"/>
              </a:ext>
            </a:extLst>
          </p:cNvPr>
          <p:cNvSpPr/>
          <p:nvPr/>
        </p:nvSpPr>
        <p:spPr>
          <a:xfrm>
            <a:off x="4870960" y="4359310"/>
            <a:ext cx="442412" cy="442412"/>
          </a:xfrm>
          <a:custGeom>
            <a:avLst/>
            <a:gdLst/>
            <a:ahLst/>
            <a:cxnLst>
              <a:cxn ang="3cd4">
                <a:pos x="hc" y="t"/>
              </a:cxn>
              <a:cxn ang="cd2">
                <a:pos x="l" y="vc"/>
              </a:cxn>
              <a:cxn ang="cd4">
                <a:pos x="hc" y="b"/>
              </a:cxn>
              <a:cxn ang="0">
                <a:pos x="r" y="vc"/>
              </a:cxn>
            </a:cxnLst>
            <a:rect l="l" t="t" r="r" b="b"/>
            <a:pathLst>
              <a:path w="711" h="711">
                <a:moveTo>
                  <a:pt x="711" y="355"/>
                </a:moveTo>
                <a:cubicBezTo>
                  <a:pt x="711" y="551"/>
                  <a:pt x="552" y="711"/>
                  <a:pt x="355" y="711"/>
                </a:cubicBezTo>
                <a:cubicBezTo>
                  <a:pt x="159" y="711"/>
                  <a:pt x="0" y="551"/>
                  <a:pt x="0" y="355"/>
                </a:cubicBezTo>
                <a:cubicBezTo>
                  <a:pt x="0" y="159"/>
                  <a:pt x="159" y="0"/>
                  <a:pt x="355" y="0"/>
                </a:cubicBezTo>
                <a:cubicBezTo>
                  <a:pt x="552" y="0"/>
                  <a:pt x="711" y="159"/>
                  <a:pt x="711" y="355"/>
                </a:cubicBezTo>
                <a:close/>
              </a:path>
            </a:pathLst>
          </a:custGeom>
          <a:solidFill>
            <a:schemeClr val="accent3"/>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84" name="Freeform: Shape 383">
            <a:extLst>
              <a:ext uri="{FF2B5EF4-FFF2-40B4-BE49-F238E27FC236}">
                <a16:creationId xmlns:a16="http://schemas.microsoft.com/office/drawing/2014/main" id="{A9579BEB-7D09-4736-91E1-8F305AC4582E}"/>
              </a:ext>
            </a:extLst>
          </p:cNvPr>
          <p:cNvSpPr/>
          <p:nvPr/>
        </p:nvSpPr>
        <p:spPr>
          <a:xfrm>
            <a:off x="4313895" y="5395550"/>
            <a:ext cx="442412" cy="442412"/>
          </a:xfrm>
          <a:custGeom>
            <a:avLst/>
            <a:gdLst/>
            <a:ahLst/>
            <a:cxnLst>
              <a:cxn ang="3cd4">
                <a:pos x="hc" y="t"/>
              </a:cxn>
              <a:cxn ang="cd2">
                <a:pos x="l" y="vc"/>
              </a:cxn>
              <a:cxn ang="cd4">
                <a:pos x="hc" y="b"/>
              </a:cxn>
              <a:cxn ang="0">
                <a:pos x="r" y="vc"/>
              </a:cxn>
            </a:cxnLst>
            <a:rect l="l" t="t" r="r" b="b"/>
            <a:pathLst>
              <a:path w="711" h="711">
                <a:moveTo>
                  <a:pt x="711" y="356"/>
                </a:moveTo>
                <a:cubicBezTo>
                  <a:pt x="711" y="552"/>
                  <a:pt x="552" y="711"/>
                  <a:pt x="356" y="711"/>
                </a:cubicBezTo>
                <a:cubicBezTo>
                  <a:pt x="159" y="711"/>
                  <a:pt x="0" y="552"/>
                  <a:pt x="0" y="356"/>
                </a:cubicBezTo>
                <a:cubicBezTo>
                  <a:pt x="0" y="159"/>
                  <a:pt x="159" y="0"/>
                  <a:pt x="356" y="0"/>
                </a:cubicBezTo>
                <a:cubicBezTo>
                  <a:pt x="552" y="0"/>
                  <a:pt x="711" y="159"/>
                  <a:pt x="711" y="356"/>
                </a:cubicBezTo>
                <a:close/>
              </a:path>
            </a:pathLst>
          </a:custGeom>
          <a:solidFill>
            <a:schemeClr val="accent4"/>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390" name="TextBox 389">
            <a:extLst>
              <a:ext uri="{FF2B5EF4-FFF2-40B4-BE49-F238E27FC236}">
                <a16:creationId xmlns:a16="http://schemas.microsoft.com/office/drawing/2014/main" id="{3537244E-180D-4E15-8A7D-E6E87E32C705}"/>
              </a:ext>
            </a:extLst>
          </p:cNvPr>
          <p:cNvSpPr txBox="1"/>
          <p:nvPr/>
        </p:nvSpPr>
        <p:spPr>
          <a:xfrm>
            <a:off x="762000" y="-158101"/>
            <a:ext cx="10668000" cy="1138773"/>
          </a:xfrm>
          <a:prstGeom prst="rect">
            <a:avLst/>
          </a:prstGeom>
          <a:noFill/>
        </p:spPr>
        <p:txBody>
          <a:bodyPr wrap="square" rtlCol="0" anchor="b">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r>
              <a:rPr lang="en-US" sz="3700" dirty="0">
                <a:solidFill>
                  <a:schemeClr val="accent2"/>
                </a:solidFill>
                <a:latin typeface="Montserrat ExtraBold" pitchFamily="2" charset="77"/>
                <a:cs typeface="Poppins" panose="00000500000000000000" pitchFamily="2" charset="0"/>
              </a:rPr>
              <a:t>CRYPTOCURRENCY </a:t>
            </a:r>
            <a:r>
              <a:rPr lang="en-US" sz="3700" dirty="0">
                <a:solidFill>
                  <a:schemeClr val="accent5"/>
                </a:solidFill>
                <a:latin typeface="Montserrat ExtraBold" pitchFamily="2" charset="77"/>
                <a:cs typeface="Poppins" panose="00000500000000000000" pitchFamily="2" charset="0"/>
              </a:rPr>
              <a:t>SLIDE</a:t>
            </a:r>
          </a:p>
        </p:txBody>
      </p:sp>
      <p:sp>
        <p:nvSpPr>
          <p:cNvPr id="391" name="TextBox 390">
            <a:extLst>
              <a:ext uri="{FF2B5EF4-FFF2-40B4-BE49-F238E27FC236}">
                <a16:creationId xmlns:a16="http://schemas.microsoft.com/office/drawing/2014/main" id="{23407E4B-A030-4C50-BDC1-EB1996E7A794}"/>
              </a:ext>
            </a:extLst>
          </p:cNvPr>
          <p:cNvSpPr txBox="1"/>
          <p:nvPr/>
        </p:nvSpPr>
        <p:spPr>
          <a:xfrm>
            <a:off x="762001" y="918735"/>
            <a:ext cx="10668000" cy="352019"/>
          </a:xfrm>
          <a:prstGeom prst="rect">
            <a:avLst/>
          </a:prstGeom>
          <a:noFill/>
        </p:spPr>
        <p:txBody>
          <a:bodyPr wrap="square" rtlCol="0">
            <a:spAutoFit/>
          </a:bodyPr>
          <a:lstStyle/>
          <a:p>
            <a:pPr algn="ctr">
              <a:lnSpc>
                <a:spcPts val="2100"/>
              </a:lnSpc>
            </a:pPr>
            <a:r>
              <a:rPr lang="en-US" sz="1500" spc="-60" dirty="0">
                <a:latin typeface="Poppins" panose="00000500000000000000" pitchFamily="2" charset="0"/>
                <a:cs typeface="Poppins" panose="00000500000000000000" pitchFamily="2" charset="0"/>
              </a:rPr>
              <a:t>Make a big impact with our professional slides and charts</a:t>
            </a:r>
          </a:p>
        </p:txBody>
      </p:sp>
      <p:sp>
        <p:nvSpPr>
          <p:cNvPr id="392" name="TextBox 391">
            <a:extLst>
              <a:ext uri="{FF2B5EF4-FFF2-40B4-BE49-F238E27FC236}">
                <a16:creationId xmlns:a16="http://schemas.microsoft.com/office/drawing/2014/main" id="{46B2E778-0863-48AC-9866-9226414F5C5F}"/>
              </a:ext>
            </a:extLst>
          </p:cNvPr>
          <p:cNvSpPr txBox="1"/>
          <p:nvPr/>
        </p:nvSpPr>
        <p:spPr>
          <a:xfrm>
            <a:off x="5965459" y="1403597"/>
            <a:ext cx="1177708" cy="1138773"/>
          </a:xfrm>
          <a:prstGeom prst="rect">
            <a:avLst/>
          </a:prstGeom>
          <a:noFill/>
        </p:spPr>
        <p:txBody>
          <a:bodyPr wrap="square" rtlCol="0" anchor="b">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algn="l"/>
            <a:r>
              <a:rPr lang="en-US" sz="3700" dirty="0">
                <a:solidFill>
                  <a:schemeClr val="accent1"/>
                </a:solidFill>
                <a:latin typeface="Poppins" panose="00000500000000000000" pitchFamily="2" charset="0"/>
                <a:cs typeface="Poppins" panose="00000500000000000000" pitchFamily="2" charset="0"/>
              </a:rPr>
              <a:t>45%</a:t>
            </a:r>
          </a:p>
        </p:txBody>
      </p:sp>
      <p:sp>
        <p:nvSpPr>
          <p:cNvPr id="393" name="TextBox 392">
            <a:extLst>
              <a:ext uri="{FF2B5EF4-FFF2-40B4-BE49-F238E27FC236}">
                <a16:creationId xmlns:a16="http://schemas.microsoft.com/office/drawing/2014/main" id="{41C26505-88A5-43D0-9D95-7842D4BB240A}"/>
              </a:ext>
            </a:extLst>
          </p:cNvPr>
          <p:cNvSpPr txBox="1"/>
          <p:nvPr/>
        </p:nvSpPr>
        <p:spPr>
          <a:xfrm>
            <a:off x="5960379" y="3797769"/>
            <a:ext cx="1177708" cy="1138773"/>
          </a:xfrm>
          <a:prstGeom prst="rect">
            <a:avLst/>
          </a:prstGeom>
          <a:noFill/>
        </p:spPr>
        <p:txBody>
          <a:bodyPr wrap="square" rtlCol="0" anchor="b">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algn="l"/>
            <a:r>
              <a:rPr lang="en-US" sz="3700" dirty="0">
                <a:solidFill>
                  <a:schemeClr val="accent3"/>
                </a:solidFill>
                <a:latin typeface="Poppins" panose="00000500000000000000" pitchFamily="2" charset="0"/>
                <a:cs typeface="Poppins" panose="00000500000000000000" pitchFamily="2" charset="0"/>
              </a:rPr>
              <a:t>21%</a:t>
            </a:r>
          </a:p>
        </p:txBody>
      </p:sp>
      <p:sp>
        <p:nvSpPr>
          <p:cNvPr id="394" name="TextBox 393">
            <a:extLst>
              <a:ext uri="{FF2B5EF4-FFF2-40B4-BE49-F238E27FC236}">
                <a16:creationId xmlns:a16="http://schemas.microsoft.com/office/drawing/2014/main" id="{77E3BB21-7241-4A68-86F3-7DB064CD0DD2}"/>
              </a:ext>
            </a:extLst>
          </p:cNvPr>
          <p:cNvSpPr txBox="1"/>
          <p:nvPr/>
        </p:nvSpPr>
        <p:spPr>
          <a:xfrm>
            <a:off x="8957579" y="1403597"/>
            <a:ext cx="1177708" cy="1138773"/>
          </a:xfrm>
          <a:prstGeom prst="rect">
            <a:avLst/>
          </a:prstGeom>
          <a:noFill/>
        </p:spPr>
        <p:txBody>
          <a:bodyPr wrap="square" rtlCol="0" anchor="b">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algn="l"/>
            <a:r>
              <a:rPr lang="en-US" sz="3700" dirty="0">
                <a:solidFill>
                  <a:schemeClr val="accent2"/>
                </a:solidFill>
                <a:latin typeface="Poppins" panose="00000500000000000000" pitchFamily="2" charset="0"/>
                <a:cs typeface="Poppins" panose="00000500000000000000" pitchFamily="2" charset="0"/>
              </a:rPr>
              <a:t>57%</a:t>
            </a:r>
          </a:p>
        </p:txBody>
      </p:sp>
      <p:sp>
        <p:nvSpPr>
          <p:cNvPr id="395" name="TextBox 394">
            <a:extLst>
              <a:ext uri="{FF2B5EF4-FFF2-40B4-BE49-F238E27FC236}">
                <a16:creationId xmlns:a16="http://schemas.microsoft.com/office/drawing/2014/main" id="{59D62BBC-392C-4708-9FA3-18D6B1B581A2}"/>
              </a:ext>
            </a:extLst>
          </p:cNvPr>
          <p:cNvSpPr txBox="1"/>
          <p:nvPr/>
        </p:nvSpPr>
        <p:spPr>
          <a:xfrm>
            <a:off x="8962659" y="3802849"/>
            <a:ext cx="1177708" cy="1138773"/>
          </a:xfrm>
          <a:prstGeom prst="rect">
            <a:avLst/>
          </a:prstGeom>
          <a:noFill/>
        </p:spPr>
        <p:txBody>
          <a:bodyPr wrap="square" rtlCol="0" anchor="b">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algn="l"/>
            <a:r>
              <a:rPr lang="en-US" sz="3700" dirty="0">
                <a:solidFill>
                  <a:schemeClr val="accent4"/>
                </a:solidFill>
                <a:latin typeface="Poppins" panose="00000500000000000000" pitchFamily="2" charset="0"/>
                <a:cs typeface="Poppins" panose="00000500000000000000" pitchFamily="2" charset="0"/>
              </a:rPr>
              <a:t>34%</a:t>
            </a:r>
          </a:p>
        </p:txBody>
      </p:sp>
      <p:sp>
        <p:nvSpPr>
          <p:cNvPr id="396" name="TextBox 395">
            <a:extLst>
              <a:ext uri="{FF2B5EF4-FFF2-40B4-BE49-F238E27FC236}">
                <a16:creationId xmlns:a16="http://schemas.microsoft.com/office/drawing/2014/main" id="{C423CADA-874F-49A1-844A-F801FAB1E34E}"/>
              </a:ext>
            </a:extLst>
          </p:cNvPr>
          <p:cNvSpPr txBox="1"/>
          <p:nvPr/>
        </p:nvSpPr>
        <p:spPr>
          <a:xfrm>
            <a:off x="8966152" y="2574540"/>
            <a:ext cx="2083596" cy="353943"/>
          </a:xfrm>
          <a:prstGeom prst="rect">
            <a:avLst/>
          </a:prstGeom>
          <a:noFill/>
        </p:spPr>
        <p:txBody>
          <a:bodyPr wrap="square" rtlCol="0" anchor="b">
            <a:spAutoFit/>
          </a:bodyPr>
          <a:lstStyle/>
          <a:p>
            <a:r>
              <a:rPr lang="en-US" sz="1700" b="1" spc="-15" dirty="0">
                <a:solidFill>
                  <a:schemeClr val="tx2"/>
                </a:solidFill>
                <a:latin typeface="Poppins" panose="00000500000000000000" pitchFamily="2" charset="0"/>
                <a:cs typeface="Poppins" panose="00000500000000000000" pitchFamily="2" charset="0"/>
              </a:rPr>
              <a:t>TITLE 02</a:t>
            </a:r>
          </a:p>
        </p:txBody>
      </p:sp>
      <p:sp>
        <p:nvSpPr>
          <p:cNvPr id="397" name="TextBox 396">
            <a:extLst>
              <a:ext uri="{FF2B5EF4-FFF2-40B4-BE49-F238E27FC236}">
                <a16:creationId xmlns:a16="http://schemas.microsoft.com/office/drawing/2014/main" id="{BC77EE06-F469-48AA-921C-65C6C5B6321C}"/>
              </a:ext>
            </a:extLst>
          </p:cNvPr>
          <p:cNvSpPr txBox="1"/>
          <p:nvPr/>
        </p:nvSpPr>
        <p:spPr>
          <a:xfrm>
            <a:off x="8965199" y="2948695"/>
            <a:ext cx="2083597" cy="1004121"/>
          </a:xfrm>
          <a:prstGeom prst="rect">
            <a:avLst/>
          </a:prstGeom>
          <a:noFill/>
        </p:spPr>
        <p:txBody>
          <a:bodyPr wrap="square" rtlCol="0">
            <a:spAutoFit/>
          </a:bodyPr>
          <a:lstStyle/>
          <a:p>
            <a:pPr>
              <a:lnSpc>
                <a:spcPts val="1800"/>
              </a:lnSpc>
            </a:pPr>
            <a:r>
              <a:rPr lang="en-US" sz="1200" spc="-10" dirty="0">
                <a:latin typeface="Poppins" panose="00000500000000000000" pitchFamily="2" charset="0"/>
                <a:cs typeface="Poppins" panose="00000500000000000000" pitchFamily="2" charset="0"/>
              </a:rPr>
              <a:t>Make a big impact with professional slides, charts, infographics and more.</a:t>
            </a:r>
          </a:p>
        </p:txBody>
      </p:sp>
      <p:sp>
        <p:nvSpPr>
          <p:cNvPr id="398" name="TextBox 397">
            <a:extLst>
              <a:ext uri="{FF2B5EF4-FFF2-40B4-BE49-F238E27FC236}">
                <a16:creationId xmlns:a16="http://schemas.microsoft.com/office/drawing/2014/main" id="{FE235F2C-E86A-4C43-B18A-259AED2DC1C7}"/>
              </a:ext>
            </a:extLst>
          </p:cNvPr>
          <p:cNvSpPr txBox="1"/>
          <p:nvPr/>
        </p:nvSpPr>
        <p:spPr>
          <a:xfrm>
            <a:off x="5960379" y="2574540"/>
            <a:ext cx="2083596" cy="353943"/>
          </a:xfrm>
          <a:prstGeom prst="rect">
            <a:avLst/>
          </a:prstGeom>
          <a:noFill/>
        </p:spPr>
        <p:txBody>
          <a:bodyPr wrap="square" rtlCol="0" anchor="b">
            <a:spAutoFit/>
          </a:bodyPr>
          <a:lstStyle/>
          <a:p>
            <a:r>
              <a:rPr lang="en-US" sz="1700" b="1" spc="-15" dirty="0">
                <a:solidFill>
                  <a:schemeClr val="tx2"/>
                </a:solidFill>
                <a:latin typeface="Poppins" panose="00000500000000000000" pitchFamily="2" charset="0"/>
                <a:cs typeface="Poppins" panose="00000500000000000000" pitchFamily="2" charset="0"/>
              </a:rPr>
              <a:t>TITLE 01</a:t>
            </a:r>
          </a:p>
        </p:txBody>
      </p:sp>
      <p:sp>
        <p:nvSpPr>
          <p:cNvPr id="399" name="TextBox 398">
            <a:extLst>
              <a:ext uri="{FF2B5EF4-FFF2-40B4-BE49-F238E27FC236}">
                <a16:creationId xmlns:a16="http://schemas.microsoft.com/office/drawing/2014/main" id="{993ACD0F-F3ED-46CD-88F8-09049F8193E6}"/>
              </a:ext>
            </a:extLst>
          </p:cNvPr>
          <p:cNvSpPr txBox="1"/>
          <p:nvPr/>
        </p:nvSpPr>
        <p:spPr>
          <a:xfrm>
            <a:off x="5959427" y="2948695"/>
            <a:ext cx="2083597" cy="1004121"/>
          </a:xfrm>
          <a:prstGeom prst="rect">
            <a:avLst/>
          </a:prstGeom>
          <a:noFill/>
        </p:spPr>
        <p:txBody>
          <a:bodyPr wrap="square" rtlCol="0">
            <a:spAutoFit/>
          </a:bodyPr>
          <a:lstStyle/>
          <a:p>
            <a:pPr>
              <a:lnSpc>
                <a:spcPts val="1800"/>
              </a:lnSpc>
            </a:pPr>
            <a:r>
              <a:rPr lang="en-US" sz="1200" spc="-10" dirty="0">
                <a:latin typeface="Poppins" panose="00000500000000000000" pitchFamily="2" charset="0"/>
                <a:cs typeface="Poppins" panose="00000500000000000000" pitchFamily="2" charset="0"/>
              </a:rPr>
              <a:t>Make a big impact with professional slides, charts, infographics and more.</a:t>
            </a:r>
          </a:p>
        </p:txBody>
      </p:sp>
      <p:sp>
        <p:nvSpPr>
          <p:cNvPr id="400" name="TextBox 399">
            <a:extLst>
              <a:ext uri="{FF2B5EF4-FFF2-40B4-BE49-F238E27FC236}">
                <a16:creationId xmlns:a16="http://schemas.microsoft.com/office/drawing/2014/main" id="{ACE463FC-58CF-40A8-BB5E-CF2E1B5CD23C}"/>
              </a:ext>
            </a:extLst>
          </p:cNvPr>
          <p:cNvSpPr txBox="1"/>
          <p:nvPr/>
        </p:nvSpPr>
        <p:spPr>
          <a:xfrm>
            <a:off x="8966152" y="4965938"/>
            <a:ext cx="2083596" cy="353943"/>
          </a:xfrm>
          <a:prstGeom prst="rect">
            <a:avLst/>
          </a:prstGeom>
          <a:noFill/>
        </p:spPr>
        <p:txBody>
          <a:bodyPr wrap="square" rtlCol="0" anchor="b">
            <a:spAutoFit/>
          </a:bodyPr>
          <a:lstStyle/>
          <a:p>
            <a:r>
              <a:rPr lang="en-US" sz="1700" b="1" spc="-15" dirty="0">
                <a:solidFill>
                  <a:schemeClr val="tx2"/>
                </a:solidFill>
                <a:latin typeface="Poppins" panose="00000500000000000000" pitchFamily="2" charset="0"/>
                <a:cs typeface="Poppins" panose="00000500000000000000" pitchFamily="2" charset="0"/>
              </a:rPr>
              <a:t>TITLE 04</a:t>
            </a:r>
          </a:p>
        </p:txBody>
      </p:sp>
      <p:sp>
        <p:nvSpPr>
          <p:cNvPr id="401" name="TextBox 400">
            <a:extLst>
              <a:ext uri="{FF2B5EF4-FFF2-40B4-BE49-F238E27FC236}">
                <a16:creationId xmlns:a16="http://schemas.microsoft.com/office/drawing/2014/main" id="{93AD8366-4350-496D-8F3F-EF00B5286617}"/>
              </a:ext>
            </a:extLst>
          </p:cNvPr>
          <p:cNvSpPr txBox="1"/>
          <p:nvPr/>
        </p:nvSpPr>
        <p:spPr>
          <a:xfrm>
            <a:off x="8965199" y="5341998"/>
            <a:ext cx="2083597" cy="1004121"/>
          </a:xfrm>
          <a:prstGeom prst="rect">
            <a:avLst/>
          </a:prstGeom>
          <a:noFill/>
        </p:spPr>
        <p:txBody>
          <a:bodyPr wrap="square" rtlCol="0">
            <a:spAutoFit/>
          </a:bodyPr>
          <a:lstStyle/>
          <a:p>
            <a:pPr>
              <a:lnSpc>
                <a:spcPts val="1800"/>
              </a:lnSpc>
            </a:pPr>
            <a:r>
              <a:rPr lang="en-US" sz="1200" spc="-10" dirty="0">
                <a:latin typeface="Poppins" panose="00000500000000000000" pitchFamily="2" charset="0"/>
                <a:cs typeface="Poppins" panose="00000500000000000000" pitchFamily="2" charset="0"/>
              </a:rPr>
              <a:t>Make a big impact with professional slides, charts, infographics and more.</a:t>
            </a:r>
          </a:p>
        </p:txBody>
      </p:sp>
      <p:sp>
        <p:nvSpPr>
          <p:cNvPr id="402" name="TextBox 401">
            <a:extLst>
              <a:ext uri="{FF2B5EF4-FFF2-40B4-BE49-F238E27FC236}">
                <a16:creationId xmlns:a16="http://schemas.microsoft.com/office/drawing/2014/main" id="{C505A08A-BE86-4FE2-AACF-098BACAC2BC2}"/>
              </a:ext>
            </a:extLst>
          </p:cNvPr>
          <p:cNvSpPr txBox="1"/>
          <p:nvPr/>
        </p:nvSpPr>
        <p:spPr>
          <a:xfrm>
            <a:off x="5960379" y="4968478"/>
            <a:ext cx="2083596" cy="353943"/>
          </a:xfrm>
          <a:prstGeom prst="rect">
            <a:avLst/>
          </a:prstGeom>
          <a:noFill/>
        </p:spPr>
        <p:txBody>
          <a:bodyPr wrap="square" rtlCol="0" anchor="b">
            <a:spAutoFit/>
          </a:bodyPr>
          <a:lstStyle/>
          <a:p>
            <a:r>
              <a:rPr lang="en-US" sz="1700" b="1" spc="-15" dirty="0">
                <a:solidFill>
                  <a:schemeClr val="tx2"/>
                </a:solidFill>
                <a:latin typeface="Poppins" panose="00000500000000000000" pitchFamily="2" charset="0"/>
                <a:cs typeface="Poppins" panose="00000500000000000000" pitchFamily="2" charset="0"/>
              </a:rPr>
              <a:t>TITLE 03</a:t>
            </a:r>
          </a:p>
        </p:txBody>
      </p:sp>
      <p:sp>
        <p:nvSpPr>
          <p:cNvPr id="403" name="TextBox 402">
            <a:extLst>
              <a:ext uri="{FF2B5EF4-FFF2-40B4-BE49-F238E27FC236}">
                <a16:creationId xmlns:a16="http://schemas.microsoft.com/office/drawing/2014/main" id="{D8E51B9C-B5B5-44D1-B75F-CD69860138BF}"/>
              </a:ext>
            </a:extLst>
          </p:cNvPr>
          <p:cNvSpPr txBox="1"/>
          <p:nvPr/>
        </p:nvSpPr>
        <p:spPr>
          <a:xfrm>
            <a:off x="5959427" y="5342633"/>
            <a:ext cx="2083597" cy="1004121"/>
          </a:xfrm>
          <a:prstGeom prst="rect">
            <a:avLst/>
          </a:prstGeom>
          <a:noFill/>
        </p:spPr>
        <p:txBody>
          <a:bodyPr wrap="square" rtlCol="0">
            <a:spAutoFit/>
          </a:bodyPr>
          <a:lstStyle/>
          <a:p>
            <a:pPr>
              <a:lnSpc>
                <a:spcPts val="1800"/>
              </a:lnSpc>
            </a:pPr>
            <a:r>
              <a:rPr lang="en-US" sz="1200" spc="-10" dirty="0">
                <a:latin typeface="Poppins" panose="00000500000000000000" pitchFamily="2" charset="0"/>
                <a:cs typeface="Poppins" panose="00000500000000000000" pitchFamily="2" charset="0"/>
              </a:rPr>
              <a:t>Make a big impact with professional slides, charts, infographics and more.</a:t>
            </a:r>
          </a:p>
        </p:txBody>
      </p:sp>
      <p:sp>
        <p:nvSpPr>
          <p:cNvPr id="404" name="TextBox 403">
            <a:extLst>
              <a:ext uri="{FF2B5EF4-FFF2-40B4-BE49-F238E27FC236}">
                <a16:creationId xmlns:a16="http://schemas.microsoft.com/office/drawing/2014/main" id="{90A053DA-2CE8-41D4-B1E6-20931FF96530}"/>
              </a:ext>
            </a:extLst>
          </p:cNvPr>
          <p:cNvSpPr txBox="1"/>
          <p:nvPr/>
        </p:nvSpPr>
        <p:spPr>
          <a:xfrm>
            <a:off x="4360180" y="2308674"/>
            <a:ext cx="350568" cy="353943"/>
          </a:xfrm>
          <a:prstGeom prst="rect">
            <a:avLst/>
          </a:prstGeom>
          <a:noFill/>
        </p:spPr>
        <p:txBody>
          <a:bodyPr wrap="square" rtlCol="0" anchor="b">
            <a:spAutoFit/>
          </a:bodyPr>
          <a:lstStyle/>
          <a:p>
            <a:pPr algn="ctr"/>
            <a:r>
              <a:rPr lang="en-US" sz="1700" b="1" spc="-15" dirty="0">
                <a:solidFill>
                  <a:schemeClr val="bg1"/>
                </a:solidFill>
                <a:latin typeface="Poppins" panose="00000500000000000000" pitchFamily="2" charset="0"/>
                <a:cs typeface="Poppins" panose="00000500000000000000" pitchFamily="2" charset="0"/>
              </a:rPr>
              <a:t>A</a:t>
            </a:r>
          </a:p>
        </p:txBody>
      </p:sp>
      <p:sp>
        <p:nvSpPr>
          <p:cNvPr id="405" name="TextBox 404">
            <a:extLst>
              <a:ext uri="{FF2B5EF4-FFF2-40B4-BE49-F238E27FC236}">
                <a16:creationId xmlns:a16="http://schemas.microsoft.com/office/drawing/2014/main" id="{5678133D-39FC-4124-BCFA-4507EC8D09EA}"/>
              </a:ext>
            </a:extLst>
          </p:cNvPr>
          <p:cNvSpPr txBox="1"/>
          <p:nvPr/>
        </p:nvSpPr>
        <p:spPr>
          <a:xfrm>
            <a:off x="4916440" y="3341184"/>
            <a:ext cx="350568" cy="353943"/>
          </a:xfrm>
          <a:prstGeom prst="rect">
            <a:avLst/>
          </a:prstGeom>
          <a:noFill/>
        </p:spPr>
        <p:txBody>
          <a:bodyPr wrap="square" rtlCol="0" anchor="b">
            <a:spAutoFit/>
          </a:bodyPr>
          <a:lstStyle/>
          <a:p>
            <a:pPr algn="ctr"/>
            <a:r>
              <a:rPr lang="en-US" sz="1700" b="1" spc="-15" dirty="0">
                <a:solidFill>
                  <a:schemeClr val="bg1"/>
                </a:solidFill>
                <a:latin typeface="Poppins" panose="00000500000000000000" pitchFamily="2" charset="0"/>
                <a:cs typeface="Poppins" panose="00000500000000000000" pitchFamily="2" charset="0"/>
              </a:rPr>
              <a:t>B</a:t>
            </a:r>
          </a:p>
        </p:txBody>
      </p:sp>
      <p:sp>
        <p:nvSpPr>
          <p:cNvPr id="406" name="TextBox 405">
            <a:extLst>
              <a:ext uri="{FF2B5EF4-FFF2-40B4-BE49-F238E27FC236}">
                <a16:creationId xmlns:a16="http://schemas.microsoft.com/office/drawing/2014/main" id="{197DCF13-7333-464D-B6F2-3E118DA84AD9}"/>
              </a:ext>
            </a:extLst>
          </p:cNvPr>
          <p:cNvSpPr txBox="1"/>
          <p:nvPr/>
        </p:nvSpPr>
        <p:spPr>
          <a:xfrm>
            <a:off x="4916440" y="4377504"/>
            <a:ext cx="350568" cy="353943"/>
          </a:xfrm>
          <a:prstGeom prst="rect">
            <a:avLst/>
          </a:prstGeom>
          <a:noFill/>
        </p:spPr>
        <p:txBody>
          <a:bodyPr wrap="square" rtlCol="0" anchor="b">
            <a:spAutoFit/>
          </a:bodyPr>
          <a:lstStyle/>
          <a:p>
            <a:pPr algn="ctr"/>
            <a:r>
              <a:rPr lang="en-US" sz="1700" b="1" spc="-15" dirty="0">
                <a:solidFill>
                  <a:schemeClr val="bg1"/>
                </a:solidFill>
                <a:latin typeface="Poppins" panose="00000500000000000000" pitchFamily="2" charset="0"/>
                <a:cs typeface="Poppins" panose="00000500000000000000" pitchFamily="2" charset="0"/>
              </a:rPr>
              <a:t>C</a:t>
            </a:r>
          </a:p>
        </p:txBody>
      </p:sp>
      <p:sp>
        <p:nvSpPr>
          <p:cNvPr id="407" name="TextBox 406">
            <a:extLst>
              <a:ext uri="{FF2B5EF4-FFF2-40B4-BE49-F238E27FC236}">
                <a16:creationId xmlns:a16="http://schemas.microsoft.com/office/drawing/2014/main" id="{63C87FAE-4FC3-419A-8776-A3F76392E8D0}"/>
              </a:ext>
            </a:extLst>
          </p:cNvPr>
          <p:cNvSpPr txBox="1"/>
          <p:nvPr/>
        </p:nvSpPr>
        <p:spPr>
          <a:xfrm>
            <a:off x="4360180" y="5421444"/>
            <a:ext cx="350568" cy="353943"/>
          </a:xfrm>
          <a:prstGeom prst="rect">
            <a:avLst/>
          </a:prstGeom>
          <a:noFill/>
        </p:spPr>
        <p:txBody>
          <a:bodyPr wrap="square" rtlCol="0" anchor="b">
            <a:spAutoFit/>
          </a:bodyPr>
          <a:lstStyle/>
          <a:p>
            <a:pPr algn="ctr"/>
            <a:r>
              <a:rPr lang="en-US" sz="1700" b="1" spc="-15" dirty="0">
                <a:solidFill>
                  <a:schemeClr val="bg1"/>
                </a:solidFill>
                <a:latin typeface="Poppins" panose="00000500000000000000" pitchFamily="2" charset="0"/>
                <a:cs typeface="Poppins" panose="00000500000000000000" pitchFamily="2" charset="0"/>
              </a:rPr>
              <a:t>D</a:t>
            </a:r>
          </a:p>
        </p:txBody>
      </p:sp>
      <p:pic>
        <p:nvPicPr>
          <p:cNvPr id="4" name="Picture 3">
            <a:extLst>
              <a:ext uri="{FF2B5EF4-FFF2-40B4-BE49-F238E27FC236}">
                <a16:creationId xmlns:a16="http://schemas.microsoft.com/office/drawing/2014/main" id="{B953E84B-217B-754B-B1DF-33D52FECA2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256" y="1585932"/>
            <a:ext cx="4254096" cy="5295616"/>
          </a:xfrm>
          <a:prstGeom prst="rect">
            <a:avLst/>
          </a:prstGeom>
          <a:effectLst>
            <a:outerShdw blurRad="320724" dist="51692" dir="660000" algn="ctr" rotWithShape="0">
              <a:srgbClr val="000000">
                <a:alpha val="72000"/>
              </a:srgbClr>
            </a:outerShdw>
          </a:effectLst>
        </p:spPr>
      </p:pic>
    </p:spTree>
    <p:extLst>
      <p:ext uri="{BB962C8B-B14F-4D97-AF65-F5344CB8AC3E}">
        <p14:creationId xmlns:p14="http://schemas.microsoft.com/office/powerpoint/2010/main" val="1635187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6710D36E-2CA5-D94E-85EF-DC1A9A59E6C7}"/>
              </a:ext>
            </a:extLst>
          </p:cNvPr>
          <p:cNvSpPr/>
          <p:nvPr/>
        </p:nvSpPr>
        <p:spPr>
          <a:xfrm>
            <a:off x="0" y="0"/>
            <a:ext cx="12192000"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a:extLst>
              <a:ext uri="{FF2B5EF4-FFF2-40B4-BE49-F238E27FC236}">
                <a16:creationId xmlns:a16="http://schemas.microsoft.com/office/drawing/2014/main" id="{23CB48C4-85B2-1344-AD0B-5E403C29B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8202" y="404734"/>
            <a:ext cx="4399659" cy="6453266"/>
          </a:xfrm>
          <a:prstGeom prst="rect">
            <a:avLst/>
          </a:prstGeom>
          <a:effectLst>
            <a:outerShdw blurRad="50800" dist="240208" dir="5400000" algn="ctr" rotWithShape="0">
              <a:srgbClr val="000000">
                <a:alpha val="72000"/>
              </a:srgbClr>
            </a:outerShdw>
          </a:effectLst>
        </p:spPr>
      </p:pic>
      <p:sp>
        <p:nvSpPr>
          <p:cNvPr id="19" name="Freeform 138">
            <a:extLst>
              <a:ext uri="{FF2B5EF4-FFF2-40B4-BE49-F238E27FC236}">
                <a16:creationId xmlns:a16="http://schemas.microsoft.com/office/drawing/2014/main" id="{6CD9C5C9-B68C-204A-A077-152ED8E55E72}"/>
              </a:ext>
            </a:extLst>
          </p:cNvPr>
          <p:cNvSpPr>
            <a:spLocks noChangeArrowheads="1"/>
          </p:cNvSpPr>
          <p:nvPr/>
        </p:nvSpPr>
        <p:spPr bwMode="auto">
          <a:xfrm>
            <a:off x="3815439" y="2215038"/>
            <a:ext cx="909098" cy="909100"/>
          </a:xfrm>
          <a:custGeom>
            <a:avLst/>
            <a:gdLst>
              <a:gd name="T0" fmla="*/ 1458 w 1459"/>
              <a:gd name="T1" fmla="*/ 729 h 1460"/>
              <a:gd name="T2" fmla="*/ 1458 w 1459"/>
              <a:gd name="T3" fmla="*/ 729 h 1460"/>
              <a:gd name="T4" fmla="*/ 729 w 1459"/>
              <a:gd name="T5" fmla="*/ 1459 h 1460"/>
              <a:gd name="T6" fmla="*/ 729 w 1459"/>
              <a:gd name="T7" fmla="*/ 1459 h 1460"/>
              <a:gd name="T8" fmla="*/ 0 w 1459"/>
              <a:gd name="T9" fmla="*/ 729 h 1460"/>
              <a:gd name="T10" fmla="*/ 0 w 1459"/>
              <a:gd name="T11" fmla="*/ 729 h 1460"/>
              <a:gd name="T12" fmla="*/ 729 w 1459"/>
              <a:gd name="T13" fmla="*/ 0 h 1460"/>
              <a:gd name="T14" fmla="*/ 729 w 1459"/>
              <a:gd name="T15" fmla="*/ 0 h 1460"/>
              <a:gd name="T16" fmla="*/ 1458 w 1459"/>
              <a:gd name="T17" fmla="*/ 729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9" h="1460">
                <a:moveTo>
                  <a:pt x="1458" y="729"/>
                </a:moveTo>
                <a:lnTo>
                  <a:pt x="1458" y="729"/>
                </a:lnTo>
                <a:cubicBezTo>
                  <a:pt x="1458" y="1132"/>
                  <a:pt x="1132" y="1459"/>
                  <a:pt x="729" y="1459"/>
                </a:cubicBezTo>
                <a:lnTo>
                  <a:pt x="729" y="1459"/>
                </a:lnTo>
                <a:cubicBezTo>
                  <a:pt x="326" y="1459"/>
                  <a:pt x="0" y="1132"/>
                  <a:pt x="0" y="729"/>
                </a:cubicBezTo>
                <a:lnTo>
                  <a:pt x="0" y="729"/>
                </a:lnTo>
                <a:cubicBezTo>
                  <a:pt x="0" y="326"/>
                  <a:pt x="326" y="0"/>
                  <a:pt x="729" y="0"/>
                </a:cubicBezTo>
                <a:lnTo>
                  <a:pt x="729" y="0"/>
                </a:lnTo>
                <a:cubicBezTo>
                  <a:pt x="1132" y="0"/>
                  <a:pt x="1458" y="326"/>
                  <a:pt x="1458" y="729"/>
                </a:cubicBezTo>
              </a:path>
            </a:pathLst>
          </a:custGeom>
          <a:solidFill>
            <a:schemeClr val="bg2"/>
          </a:solidFill>
          <a:ln>
            <a:noFill/>
          </a:ln>
          <a:effectLst/>
        </p:spPr>
        <p:txBody>
          <a:bodyPr wrap="none" anchor="ctr"/>
          <a:lstStyle/>
          <a:p>
            <a:endParaRPr lang="en-US" dirty="0">
              <a:latin typeface="Poppins" pitchFamily="2" charset="77"/>
            </a:endParaRPr>
          </a:p>
        </p:txBody>
      </p:sp>
      <p:sp>
        <p:nvSpPr>
          <p:cNvPr id="20" name="Freeform 139">
            <a:extLst>
              <a:ext uri="{FF2B5EF4-FFF2-40B4-BE49-F238E27FC236}">
                <a16:creationId xmlns:a16="http://schemas.microsoft.com/office/drawing/2014/main" id="{5A1EBE41-459F-004B-B395-CE8F2C92841F}"/>
              </a:ext>
            </a:extLst>
          </p:cNvPr>
          <p:cNvSpPr>
            <a:spLocks noChangeArrowheads="1"/>
          </p:cNvSpPr>
          <p:nvPr/>
        </p:nvSpPr>
        <p:spPr bwMode="auto">
          <a:xfrm>
            <a:off x="3772601" y="2215038"/>
            <a:ext cx="909098" cy="909100"/>
          </a:xfrm>
          <a:custGeom>
            <a:avLst/>
            <a:gdLst>
              <a:gd name="T0" fmla="*/ 1458 w 1459"/>
              <a:gd name="T1" fmla="*/ 729 h 1460"/>
              <a:gd name="T2" fmla="*/ 1458 w 1459"/>
              <a:gd name="T3" fmla="*/ 729 h 1460"/>
              <a:gd name="T4" fmla="*/ 729 w 1459"/>
              <a:gd name="T5" fmla="*/ 1459 h 1460"/>
              <a:gd name="T6" fmla="*/ 729 w 1459"/>
              <a:gd name="T7" fmla="*/ 1459 h 1460"/>
              <a:gd name="T8" fmla="*/ 0 w 1459"/>
              <a:gd name="T9" fmla="*/ 729 h 1460"/>
              <a:gd name="T10" fmla="*/ 0 w 1459"/>
              <a:gd name="T11" fmla="*/ 729 h 1460"/>
              <a:gd name="T12" fmla="*/ 729 w 1459"/>
              <a:gd name="T13" fmla="*/ 0 h 1460"/>
              <a:gd name="T14" fmla="*/ 729 w 1459"/>
              <a:gd name="T15" fmla="*/ 0 h 1460"/>
              <a:gd name="T16" fmla="*/ 1458 w 1459"/>
              <a:gd name="T17" fmla="*/ 729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9" h="1460">
                <a:moveTo>
                  <a:pt x="1458" y="729"/>
                </a:moveTo>
                <a:lnTo>
                  <a:pt x="1458" y="729"/>
                </a:lnTo>
                <a:cubicBezTo>
                  <a:pt x="1458" y="1132"/>
                  <a:pt x="1132" y="1459"/>
                  <a:pt x="729" y="1459"/>
                </a:cubicBezTo>
                <a:lnTo>
                  <a:pt x="729" y="1459"/>
                </a:lnTo>
                <a:cubicBezTo>
                  <a:pt x="326" y="1459"/>
                  <a:pt x="0" y="1132"/>
                  <a:pt x="0" y="729"/>
                </a:cubicBezTo>
                <a:lnTo>
                  <a:pt x="0" y="729"/>
                </a:lnTo>
                <a:cubicBezTo>
                  <a:pt x="0" y="326"/>
                  <a:pt x="326" y="0"/>
                  <a:pt x="729" y="0"/>
                </a:cubicBezTo>
                <a:lnTo>
                  <a:pt x="729" y="0"/>
                </a:lnTo>
                <a:cubicBezTo>
                  <a:pt x="1132" y="0"/>
                  <a:pt x="1458" y="326"/>
                  <a:pt x="1458" y="729"/>
                </a:cubicBezTo>
              </a:path>
            </a:pathLst>
          </a:custGeom>
          <a:solidFill>
            <a:schemeClr val="accent6">
              <a:alpha val="15000"/>
            </a:schemeClr>
          </a:solidFill>
          <a:ln>
            <a:noFill/>
          </a:ln>
          <a:effectLst/>
        </p:spPr>
        <p:txBody>
          <a:bodyPr wrap="none" anchor="ctr"/>
          <a:lstStyle/>
          <a:p>
            <a:endParaRPr lang="en-US" dirty="0">
              <a:latin typeface="Poppins" pitchFamily="2" charset="77"/>
            </a:endParaRPr>
          </a:p>
        </p:txBody>
      </p:sp>
      <p:grpSp>
        <p:nvGrpSpPr>
          <p:cNvPr id="21" name="Group 20">
            <a:extLst>
              <a:ext uri="{FF2B5EF4-FFF2-40B4-BE49-F238E27FC236}">
                <a16:creationId xmlns:a16="http://schemas.microsoft.com/office/drawing/2014/main" id="{A40845E1-53EB-7949-A499-0553E81FC66A}"/>
              </a:ext>
            </a:extLst>
          </p:cNvPr>
          <p:cNvGrpSpPr/>
          <p:nvPr/>
        </p:nvGrpSpPr>
        <p:grpSpPr>
          <a:xfrm>
            <a:off x="4006056" y="2357858"/>
            <a:ext cx="447684" cy="623462"/>
            <a:chOff x="8958913" y="4715715"/>
            <a:chExt cx="895368" cy="1246924"/>
          </a:xfrm>
        </p:grpSpPr>
        <p:sp>
          <p:nvSpPr>
            <p:cNvPr id="22" name="Freeform 140">
              <a:extLst>
                <a:ext uri="{FF2B5EF4-FFF2-40B4-BE49-F238E27FC236}">
                  <a16:creationId xmlns:a16="http://schemas.microsoft.com/office/drawing/2014/main" id="{400ACEEB-DE0F-4847-B05F-27526D010078}"/>
                </a:ext>
              </a:extLst>
            </p:cNvPr>
            <p:cNvSpPr>
              <a:spLocks noChangeArrowheads="1"/>
            </p:cNvSpPr>
            <p:nvPr/>
          </p:nvSpPr>
          <p:spPr bwMode="auto">
            <a:xfrm>
              <a:off x="8958913" y="4715715"/>
              <a:ext cx="895368" cy="1246924"/>
            </a:xfrm>
            <a:custGeom>
              <a:avLst/>
              <a:gdLst>
                <a:gd name="T0" fmla="*/ 309 w 718"/>
                <a:gd name="T1" fmla="*/ 453 h 1000"/>
                <a:gd name="T2" fmla="*/ 90 w 718"/>
                <a:gd name="T3" fmla="*/ 359 h 1000"/>
                <a:gd name="T4" fmla="*/ 321 w 718"/>
                <a:gd name="T5" fmla="*/ 265 h 1000"/>
                <a:gd name="T6" fmla="*/ 553 w 718"/>
                <a:gd name="T7" fmla="*/ 265 h 1000"/>
                <a:gd name="T8" fmla="*/ 572 w 718"/>
                <a:gd name="T9" fmla="*/ 269 h 1000"/>
                <a:gd name="T10" fmla="*/ 589 w 718"/>
                <a:gd name="T11" fmla="*/ 281 h 1000"/>
                <a:gd name="T12" fmla="*/ 614 w 718"/>
                <a:gd name="T13" fmla="*/ 397 h 1000"/>
                <a:gd name="T14" fmla="*/ 589 w 718"/>
                <a:gd name="T15" fmla="*/ 718 h 1000"/>
                <a:gd name="T16" fmla="*/ 572 w 718"/>
                <a:gd name="T17" fmla="*/ 729 h 1000"/>
                <a:gd name="T18" fmla="*/ 553 w 718"/>
                <a:gd name="T19" fmla="*/ 733 h 1000"/>
                <a:gd name="T20" fmla="*/ 90 w 718"/>
                <a:gd name="T21" fmla="*/ 733 h 1000"/>
                <a:gd name="T22" fmla="*/ 90 w 718"/>
                <a:gd name="T23" fmla="*/ 545 h 1000"/>
                <a:gd name="T24" fmla="*/ 528 w 718"/>
                <a:gd name="T25" fmla="*/ 545 h 1000"/>
                <a:gd name="T26" fmla="*/ 614 w 718"/>
                <a:gd name="T27" fmla="*/ 601 h 1000"/>
                <a:gd name="T28" fmla="*/ 589 w 718"/>
                <a:gd name="T29" fmla="*/ 718 h 1000"/>
                <a:gd name="T30" fmla="*/ 648 w 718"/>
                <a:gd name="T31" fmla="*/ 499 h 1000"/>
                <a:gd name="T32" fmla="*/ 711 w 718"/>
                <a:gd name="T33" fmla="*/ 382 h 1000"/>
                <a:gd name="T34" fmla="*/ 669 w 718"/>
                <a:gd name="T35" fmla="*/ 232 h 1000"/>
                <a:gd name="T36" fmla="*/ 619 w 718"/>
                <a:gd name="T37" fmla="*/ 189 h 1000"/>
                <a:gd name="T38" fmla="*/ 494 w 718"/>
                <a:gd name="T39" fmla="*/ 174 h 1000"/>
                <a:gd name="T40" fmla="*/ 433 w 718"/>
                <a:gd name="T41" fmla="*/ 87 h 1000"/>
                <a:gd name="T42" fmla="*/ 384 w 718"/>
                <a:gd name="T43" fmla="*/ 0 h 1000"/>
                <a:gd name="T44" fmla="*/ 336 w 718"/>
                <a:gd name="T45" fmla="*/ 87 h 1000"/>
                <a:gd name="T46" fmla="*/ 309 w 718"/>
                <a:gd name="T47" fmla="*/ 174 h 1000"/>
                <a:gd name="T48" fmla="*/ 283 w 718"/>
                <a:gd name="T49" fmla="*/ 87 h 1000"/>
                <a:gd name="T50" fmla="*/ 235 w 718"/>
                <a:gd name="T51" fmla="*/ 0 h 1000"/>
                <a:gd name="T52" fmla="*/ 186 w 718"/>
                <a:gd name="T53" fmla="*/ 87 h 1000"/>
                <a:gd name="T54" fmla="*/ 93 w 718"/>
                <a:gd name="T55" fmla="*/ 174 h 1000"/>
                <a:gd name="T56" fmla="*/ 0 w 718"/>
                <a:gd name="T57" fmla="*/ 314 h 1000"/>
                <a:gd name="T58" fmla="*/ 0 w 718"/>
                <a:gd name="T59" fmla="*/ 499 h 1000"/>
                <a:gd name="T60" fmla="*/ 0 w 718"/>
                <a:gd name="T61" fmla="*/ 684 h 1000"/>
                <a:gd name="T62" fmla="*/ 93 w 718"/>
                <a:gd name="T63" fmla="*/ 824 h 1000"/>
                <a:gd name="T64" fmla="*/ 186 w 718"/>
                <a:gd name="T65" fmla="*/ 912 h 1000"/>
                <a:gd name="T66" fmla="*/ 235 w 718"/>
                <a:gd name="T67" fmla="*/ 999 h 1000"/>
                <a:gd name="T68" fmla="*/ 283 w 718"/>
                <a:gd name="T69" fmla="*/ 912 h 1000"/>
                <a:gd name="T70" fmla="*/ 309 w 718"/>
                <a:gd name="T71" fmla="*/ 824 h 1000"/>
                <a:gd name="T72" fmla="*/ 336 w 718"/>
                <a:gd name="T73" fmla="*/ 912 h 1000"/>
                <a:gd name="T74" fmla="*/ 384 w 718"/>
                <a:gd name="T75" fmla="*/ 999 h 1000"/>
                <a:gd name="T76" fmla="*/ 433 w 718"/>
                <a:gd name="T77" fmla="*/ 912 h 1000"/>
                <a:gd name="T78" fmla="*/ 494 w 718"/>
                <a:gd name="T79" fmla="*/ 824 h 1000"/>
                <a:gd name="T80" fmla="*/ 555 w 718"/>
                <a:gd name="T81" fmla="*/ 824 h 1000"/>
                <a:gd name="T82" fmla="*/ 619 w 718"/>
                <a:gd name="T83" fmla="*/ 809 h 1000"/>
                <a:gd name="T84" fmla="*/ 669 w 718"/>
                <a:gd name="T85" fmla="*/ 766 h 1000"/>
                <a:gd name="T86" fmla="*/ 711 w 718"/>
                <a:gd name="T87" fmla="*/ 616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18" h="1000">
                  <a:moveTo>
                    <a:pt x="528" y="453"/>
                  </a:moveTo>
                  <a:lnTo>
                    <a:pt x="309" y="453"/>
                  </a:lnTo>
                  <a:lnTo>
                    <a:pt x="90" y="453"/>
                  </a:lnTo>
                  <a:lnTo>
                    <a:pt x="90" y="359"/>
                  </a:lnTo>
                  <a:lnTo>
                    <a:pt x="90" y="265"/>
                  </a:lnTo>
                  <a:lnTo>
                    <a:pt x="321" y="265"/>
                  </a:lnTo>
                  <a:lnTo>
                    <a:pt x="553" y="265"/>
                  </a:lnTo>
                  <a:lnTo>
                    <a:pt x="553" y="265"/>
                  </a:lnTo>
                  <a:cubicBezTo>
                    <a:pt x="559" y="265"/>
                    <a:pt x="566" y="266"/>
                    <a:pt x="572" y="269"/>
                  </a:cubicBezTo>
                  <a:lnTo>
                    <a:pt x="572" y="269"/>
                  </a:lnTo>
                  <a:cubicBezTo>
                    <a:pt x="578" y="272"/>
                    <a:pt x="584" y="276"/>
                    <a:pt x="589" y="281"/>
                  </a:cubicBezTo>
                  <a:lnTo>
                    <a:pt x="589" y="281"/>
                  </a:lnTo>
                  <a:cubicBezTo>
                    <a:pt x="624" y="321"/>
                    <a:pt x="629" y="364"/>
                    <a:pt x="614" y="397"/>
                  </a:cubicBezTo>
                  <a:lnTo>
                    <a:pt x="614" y="397"/>
                  </a:lnTo>
                  <a:cubicBezTo>
                    <a:pt x="599" y="430"/>
                    <a:pt x="566" y="453"/>
                    <a:pt x="528" y="453"/>
                  </a:cubicBezTo>
                  <a:close/>
                  <a:moveTo>
                    <a:pt x="589" y="718"/>
                  </a:moveTo>
                  <a:lnTo>
                    <a:pt x="589" y="718"/>
                  </a:lnTo>
                  <a:cubicBezTo>
                    <a:pt x="584" y="722"/>
                    <a:pt x="578" y="727"/>
                    <a:pt x="572" y="729"/>
                  </a:cubicBezTo>
                  <a:lnTo>
                    <a:pt x="572" y="729"/>
                  </a:lnTo>
                  <a:cubicBezTo>
                    <a:pt x="566" y="732"/>
                    <a:pt x="559" y="733"/>
                    <a:pt x="553" y="733"/>
                  </a:cubicBezTo>
                  <a:lnTo>
                    <a:pt x="321" y="733"/>
                  </a:lnTo>
                  <a:lnTo>
                    <a:pt x="90" y="733"/>
                  </a:lnTo>
                  <a:lnTo>
                    <a:pt x="90" y="639"/>
                  </a:lnTo>
                  <a:lnTo>
                    <a:pt x="90" y="545"/>
                  </a:lnTo>
                  <a:lnTo>
                    <a:pt x="309" y="545"/>
                  </a:lnTo>
                  <a:lnTo>
                    <a:pt x="528" y="545"/>
                  </a:lnTo>
                  <a:lnTo>
                    <a:pt x="528" y="545"/>
                  </a:lnTo>
                  <a:cubicBezTo>
                    <a:pt x="566" y="545"/>
                    <a:pt x="599" y="568"/>
                    <a:pt x="614" y="601"/>
                  </a:cubicBezTo>
                  <a:lnTo>
                    <a:pt x="614" y="601"/>
                  </a:lnTo>
                  <a:cubicBezTo>
                    <a:pt x="629" y="634"/>
                    <a:pt x="624" y="678"/>
                    <a:pt x="589" y="718"/>
                  </a:cubicBezTo>
                  <a:close/>
                  <a:moveTo>
                    <a:pt x="648" y="499"/>
                  </a:moveTo>
                  <a:lnTo>
                    <a:pt x="648" y="499"/>
                  </a:lnTo>
                  <a:cubicBezTo>
                    <a:pt x="682" y="470"/>
                    <a:pt x="706" y="428"/>
                    <a:pt x="711" y="382"/>
                  </a:cubicBezTo>
                  <a:lnTo>
                    <a:pt x="711" y="382"/>
                  </a:lnTo>
                  <a:cubicBezTo>
                    <a:pt x="717" y="335"/>
                    <a:pt x="705" y="283"/>
                    <a:pt x="669" y="232"/>
                  </a:cubicBezTo>
                  <a:lnTo>
                    <a:pt x="669" y="232"/>
                  </a:lnTo>
                  <a:cubicBezTo>
                    <a:pt x="656" y="214"/>
                    <a:pt x="638" y="199"/>
                    <a:pt x="619" y="189"/>
                  </a:cubicBezTo>
                  <a:lnTo>
                    <a:pt x="619" y="189"/>
                  </a:lnTo>
                  <a:cubicBezTo>
                    <a:pt x="599" y="179"/>
                    <a:pt x="578" y="174"/>
                    <a:pt x="555" y="174"/>
                  </a:cubicBezTo>
                  <a:lnTo>
                    <a:pt x="494" y="174"/>
                  </a:lnTo>
                  <a:lnTo>
                    <a:pt x="433" y="174"/>
                  </a:lnTo>
                  <a:lnTo>
                    <a:pt x="433" y="87"/>
                  </a:lnTo>
                  <a:lnTo>
                    <a:pt x="433" y="0"/>
                  </a:lnTo>
                  <a:lnTo>
                    <a:pt x="384" y="0"/>
                  </a:lnTo>
                  <a:lnTo>
                    <a:pt x="336" y="0"/>
                  </a:lnTo>
                  <a:lnTo>
                    <a:pt x="336" y="87"/>
                  </a:lnTo>
                  <a:lnTo>
                    <a:pt x="336" y="174"/>
                  </a:lnTo>
                  <a:lnTo>
                    <a:pt x="309" y="174"/>
                  </a:lnTo>
                  <a:lnTo>
                    <a:pt x="283" y="174"/>
                  </a:lnTo>
                  <a:lnTo>
                    <a:pt x="283" y="87"/>
                  </a:lnTo>
                  <a:lnTo>
                    <a:pt x="283" y="0"/>
                  </a:lnTo>
                  <a:lnTo>
                    <a:pt x="235" y="0"/>
                  </a:lnTo>
                  <a:lnTo>
                    <a:pt x="186" y="0"/>
                  </a:lnTo>
                  <a:lnTo>
                    <a:pt x="186" y="87"/>
                  </a:lnTo>
                  <a:lnTo>
                    <a:pt x="186" y="174"/>
                  </a:lnTo>
                  <a:lnTo>
                    <a:pt x="93" y="174"/>
                  </a:lnTo>
                  <a:lnTo>
                    <a:pt x="0" y="174"/>
                  </a:lnTo>
                  <a:lnTo>
                    <a:pt x="0" y="314"/>
                  </a:lnTo>
                  <a:lnTo>
                    <a:pt x="0" y="454"/>
                  </a:lnTo>
                  <a:lnTo>
                    <a:pt x="0" y="499"/>
                  </a:lnTo>
                  <a:lnTo>
                    <a:pt x="0" y="545"/>
                  </a:lnTo>
                  <a:lnTo>
                    <a:pt x="0" y="684"/>
                  </a:lnTo>
                  <a:lnTo>
                    <a:pt x="0" y="824"/>
                  </a:lnTo>
                  <a:lnTo>
                    <a:pt x="93" y="824"/>
                  </a:lnTo>
                  <a:lnTo>
                    <a:pt x="186" y="824"/>
                  </a:lnTo>
                  <a:lnTo>
                    <a:pt x="186" y="912"/>
                  </a:lnTo>
                  <a:lnTo>
                    <a:pt x="186" y="999"/>
                  </a:lnTo>
                  <a:lnTo>
                    <a:pt x="235" y="999"/>
                  </a:lnTo>
                  <a:lnTo>
                    <a:pt x="283" y="999"/>
                  </a:lnTo>
                  <a:lnTo>
                    <a:pt x="283" y="912"/>
                  </a:lnTo>
                  <a:lnTo>
                    <a:pt x="283" y="824"/>
                  </a:lnTo>
                  <a:lnTo>
                    <a:pt x="309" y="824"/>
                  </a:lnTo>
                  <a:lnTo>
                    <a:pt x="336" y="824"/>
                  </a:lnTo>
                  <a:lnTo>
                    <a:pt x="336" y="912"/>
                  </a:lnTo>
                  <a:lnTo>
                    <a:pt x="336" y="999"/>
                  </a:lnTo>
                  <a:lnTo>
                    <a:pt x="384" y="999"/>
                  </a:lnTo>
                  <a:lnTo>
                    <a:pt x="433" y="999"/>
                  </a:lnTo>
                  <a:lnTo>
                    <a:pt x="433" y="912"/>
                  </a:lnTo>
                  <a:lnTo>
                    <a:pt x="433" y="824"/>
                  </a:lnTo>
                  <a:lnTo>
                    <a:pt x="494" y="824"/>
                  </a:lnTo>
                  <a:lnTo>
                    <a:pt x="555" y="824"/>
                  </a:lnTo>
                  <a:lnTo>
                    <a:pt x="555" y="824"/>
                  </a:lnTo>
                  <a:cubicBezTo>
                    <a:pt x="578" y="824"/>
                    <a:pt x="599" y="819"/>
                    <a:pt x="619" y="809"/>
                  </a:cubicBezTo>
                  <a:lnTo>
                    <a:pt x="619" y="809"/>
                  </a:lnTo>
                  <a:cubicBezTo>
                    <a:pt x="638" y="799"/>
                    <a:pt x="656" y="785"/>
                    <a:pt x="669" y="766"/>
                  </a:cubicBezTo>
                  <a:lnTo>
                    <a:pt x="669" y="766"/>
                  </a:lnTo>
                  <a:cubicBezTo>
                    <a:pt x="705" y="716"/>
                    <a:pt x="717" y="664"/>
                    <a:pt x="711" y="616"/>
                  </a:cubicBezTo>
                  <a:lnTo>
                    <a:pt x="711" y="616"/>
                  </a:lnTo>
                  <a:cubicBezTo>
                    <a:pt x="706" y="570"/>
                    <a:pt x="682" y="529"/>
                    <a:pt x="648" y="499"/>
                  </a:cubicBezTo>
                  <a:close/>
                </a:path>
              </a:pathLst>
            </a:custGeom>
            <a:solidFill>
              <a:schemeClr val="accent1"/>
            </a:solidFill>
            <a:ln>
              <a:noFill/>
            </a:ln>
            <a:effectLst/>
          </p:spPr>
          <p:txBody>
            <a:bodyPr wrap="none" anchor="ctr"/>
            <a:lstStyle/>
            <a:p>
              <a:endParaRPr lang="en-US" dirty="0">
                <a:latin typeface="Poppins" pitchFamily="2" charset="77"/>
              </a:endParaRPr>
            </a:p>
          </p:txBody>
        </p:sp>
        <p:sp>
          <p:nvSpPr>
            <p:cNvPr id="23" name="Freeform 141">
              <a:extLst>
                <a:ext uri="{FF2B5EF4-FFF2-40B4-BE49-F238E27FC236}">
                  <a16:creationId xmlns:a16="http://schemas.microsoft.com/office/drawing/2014/main" id="{DBF96EC1-59BE-3F42-AFFF-63DED456DB89}"/>
                </a:ext>
              </a:extLst>
            </p:cNvPr>
            <p:cNvSpPr>
              <a:spLocks noChangeArrowheads="1"/>
            </p:cNvSpPr>
            <p:nvPr/>
          </p:nvSpPr>
          <p:spPr bwMode="auto">
            <a:xfrm>
              <a:off x="8958913" y="4957409"/>
              <a:ext cx="895368" cy="1005229"/>
            </a:xfrm>
            <a:custGeom>
              <a:avLst/>
              <a:gdLst>
                <a:gd name="T0" fmla="*/ 649 w 718"/>
                <a:gd name="T1" fmla="*/ 304 h 805"/>
                <a:gd name="T2" fmla="*/ 711 w 718"/>
                <a:gd name="T3" fmla="*/ 187 h 805"/>
                <a:gd name="T4" fmla="*/ 669 w 718"/>
                <a:gd name="T5" fmla="*/ 37 h 805"/>
                <a:gd name="T6" fmla="*/ 650 w 718"/>
                <a:gd name="T7" fmla="*/ 16 h 805"/>
                <a:gd name="T8" fmla="*/ 594 w 718"/>
                <a:gd name="T9" fmla="*/ 35 h 805"/>
                <a:gd name="T10" fmla="*/ 558 w 718"/>
                <a:gd name="T11" fmla="*/ 70 h 805"/>
                <a:gd name="T12" fmla="*/ 575 w 718"/>
                <a:gd name="T13" fmla="*/ 75 h 805"/>
                <a:gd name="T14" fmla="*/ 589 w 718"/>
                <a:gd name="T15" fmla="*/ 86 h 805"/>
                <a:gd name="T16" fmla="*/ 614 w 718"/>
                <a:gd name="T17" fmla="*/ 202 h 805"/>
                <a:gd name="T18" fmla="*/ 449 w 718"/>
                <a:gd name="T19" fmla="*/ 258 h 805"/>
                <a:gd name="T20" fmla="*/ 325 w 718"/>
                <a:gd name="T21" fmla="*/ 304 h 805"/>
                <a:gd name="T22" fmla="*/ 403 w 718"/>
                <a:gd name="T23" fmla="*/ 350 h 805"/>
                <a:gd name="T24" fmla="*/ 528 w 718"/>
                <a:gd name="T25" fmla="*/ 350 h 805"/>
                <a:gd name="T26" fmla="*/ 614 w 718"/>
                <a:gd name="T27" fmla="*/ 406 h 805"/>
                <a:gd name="T28" fmla="*/ 589 w 718"/>
                <a:gd name="T29" fmla="*/ 523 h 805"/>
                <a:gd name="T30" fmla="*/ 572 w 718"/>
                <a:gd name="T31" fmla="*/ 534 h 805"/>
                <a:gd name="T32" fmla="*/ 321 w 718"/>
                <a:gd name="T33" fmla="*/ 538 h 805"/>
                <a:gd name="T34" fmla="*/ 90 w 718"/>
                <a:gd name="T35" fmla="*/ 538 h 805"/>
                <a:gd name="T36" fmla="*/ 45 w 718"/>
                <a:gd name="T37" fmla="*/ 584 h 805"/>
                <a:gd name="T38" fmla="*/ 0 w 718"/>
                <a:gd name="T39" fmla="*/ 629 h 805"/>
                <a:gd name="T40" fmla="*/ 93 w 718"/>
                <a:gd name="T41" fmla="*/ 629 h 805"/>
                <a:gd name="T42" fmla="*/ 186 w 718"/>
                <a:gd name="T43" fmla="*/ 717 h 805"/>
                <a:gd name="T44" fmla="*/ 235 w 718"/>
                <a:gd name="T45" fmla="*/ 804 h 805"/>
                <a:gd name="T46" fmla="*/ 283 w 718"/>
                <a:gd name="T47" fmla="*/ 717 h 805"/>
                <a:gd name="T48" fmla="*/ 309 w 718"/>
                <a:gd name="T49" fmla="*/ 629 h 805"/>
                <a:gd name="T50" fmla="*/ 336 w 718"/>
                <a:gd name="T51" fmla="*/ 717 h 805"/>
                <a:gd name="T52" fmla="*/ 384 w 718"/>
                <a:gd name="T53" fmla="*/ 804 h 805"/>
                <a:gd name="T54" fmla="*/ 433 w 718"/>
                <a:gd name="T55" fmla="*/ 717 h 805"/>
                <a:gd name="T56" fmla="*/ 494 w 718"/>
                <a:gd name="T57" fmla="*/ 629 h 805"/>
                <a:gd name="T58" fmla="*/ 555 w 718"/>
                <a:gd name="T59" fmla="*/ 629 h 805"/>
                <a:gd name="T60" fmla="*/ 619 w 718"/>
                <a:gd name="T61" fmla="*/ 614 h 805"/>
                <a:gd name="T62" fmla="*/ 669 w 718"/>
                <a:gd name="T63" fmla="*/ 571 h 805"/>
                <a:gd name="T64" fmla="*/ 711 w 718"/>
                <a:gd name="T65" fmla="*/ 421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 h="805">
                  <a:moveTo>
                    <a:pt x="649" y="304"/>
                  </a:moveTo>
                  <a:lnTo>
                    <a:pt x="649" y="304"/>
                  </a:lnTo>
                  <a:cubicBezTo>
                    <a:pt x="682" y="275"/>
                    <a:pt x="706" y="233"/>
                    <a:pt x="711" y="187"/>
                  </a:cubicBezTo>
                  <a:lnTo>
                    <a:pt x="711" y="187"/>
                  </a:lnTo>
                  <a:cubicBezTo>
                    <a:pt x="717" y="140"/>
                    <a:pt x="705" y="88"/>
                    <a:pt x="669" y="37"/>
                  </a:cubicBezTo>
                  <a:lnTo>
                    <a:pt x="669" y="37"/>
                  </a:lnTo>
                  <a:cubicBezTo>
                    <a:pt x="663" y="30"/>
                    <a:pt x="657" y="22"/>
                    <a:pt x="650" y="16"/>
                  </a:cubicBezTo>
                  <a:lnTo>
                    <a:pt x="650" y="16"/>
                  </a:lnTo>
                  <a:cubicBezTo>
                    <a:pt x="644" y="10"/>
                    <a:pt x="636" y="5"/>
                    <a:pt x="629" y="0"/>
                  </a:cubicBezTo>
                  <a:lnTo>
                    <a:pt x="594" y="35"/>
                  </a:lnTo>
                  <a:lnTo>
                    <a:pt x="558" y="70"/>
                  </a:lnTo>
                  <a:lnTo>
                    <a:pt x="558" y="70"/>
                  </a:lnTo>
                  <a:cubicBezTo>
                    <a:pt x="564" y="71"/>
                    <a:pt x="570" y="73"/>
                    <a:pt x="575" y="75"/>
                  </a:cubicBezTo>
                  <a:lnTo>
                    <a:pt x="575" y="75"/>
                  </a:lnTo>
                  <a:cubicBezTo>
                    <a:pt x="580" y="78"/>
                    <a:pt x="585" y="82"/>
                    <a:pt x="589" y="86"/>
                  </a:cubicBezTo>
                  <a:lnTo>
                    <a:pt x="589" y="86"/>
                  </a:lnTo>
                  <a:cubicBezTo>
                    <a:pt x="624" y="126"/>
                    <a:pt x="629" y="169"/>
                    <a:pt x="614" y="202"/>
                  </a:cubicBezTo>
                  <a:lnTo>
                    <a:pt x="614" y="202"/>
                  </a:lnTo>
                  <a:cubicBezTo>
                    <a:pt x="599" y="235"/>
                    <a:pt x="566" y="258"/>
                    <a:pt x="528" y="258"/>
                  </a:cubicBezTo>
                  <a:lnTo>
                    <a:pt x="449" y="258"/>
                  </a:lnTo>
                  <a:lnTo>
                    <a:pt x="371" y="258"/>
                  </a:lnTo>
                  <a:lnTo>
                    <a:pt x="325" y="304"/>
                  </a:lnTo>
                  <a:lnTo>
                    <a:pt x="279" y="350"/>
                  </a:lnTo>
                  <a:lnTo>
                    <a:pt x="403" y="350"/>
                  </a:lnTo>
                  <a:lnTo>
                    <a:pt x="528" y="350"/>
                  </a:lnTo>
                  <a:lnTo>
                    <a:pt x="528" y="350"/>
                  </a:lnTo>
                  <a:cubicBezTo>
                    <a:pt x="566" y="350"/>
                    <a:pt x="599" y="373"/>
                    <a:pt x="614" y="406"/>
                  </a:cubicBezTo>
                  <a:lnTo>
                    <a:pt x="614" y="406"/>
                  </a:lnTo>
                  <a:cubicBezTo>
                    <a:pt x="629" y="439"/>
                    <a:pt x="624" y="483"/>
                    <a:pt x="589" y="523"/>
                  </a:cubicBezTo>
                  <a:lnTo>
                    <a:pt x="589" y="523"/>
                  </a:lnTo>
                  <a:cubicBezTo>
                    <a:pt x="584" y="527"/>
                    <a:pt x="578" y="532"/>
                    <a:pt x="572" y="534"/>
                  </a:cubicBezTo>
                  <a:lnTo>
                    <a:pt x="572" y="534"/>
                  </a:lnTo>
                  <a:cubicBezTo>
                    <a:pt x="566" y="537"/>
                    <a:pt x="559" y="538"/>
                    <a:pt x="553" y="538"/>
                  </a:cubicBezTo>
                  <a:lnTo>
                    <a:pt x="321" y="538"/>
                  </a:lnTo>
                  <a:lnTo>
                    <a:pt x="90" y="538"/>
                  </a:lnTo>
                  <a:lnTo>
                    <a:pt x="90" y="538"/>
                  </a:lnTo>
                  <a:lnTo>
                    <a:pt x="90" y="538"/>
                  </a:lnTo>
                  <a:lnTo>
                    <a:pt x="45" y="584"/>
                  </a:lnTo>
                  <a:lnTo>
                    <a:pt x="0" y="629"/>
                  </a:lnTo>
                  <a:lnTo>
                    <a:pt x="0" y="629"/>
                  </a:lnTo>
                  <a:lnTo>
                    <a:pt x="0" y="629"/>
                  </a:lnTo>
                  <a:lnTo>
                    <a:pt x="93" y="629"/>
                  </a:lnTo>
                  <a:lnTo>
                    <a:pt x="186" y="629"/>
                  </a:lnTo>
                  <a:lnTo>
                    <a:pt x="186" y="717"/>
                  </a:lnTo>
                  <a:lnTo>
                    <a:pt x="186" y="804"/>
                  </a:lnTo>
                  <a:lnTo>
                    <a:pt x="235" y="804"/>
                  </a:lnTo>
                  <a:lnTo>
                    <a:pt x="283" y="804"/>
                  </a:lnTo>
                  <a:lnTo>
                    <a:pt x="283" y="717"/>
                  </a:lnTo>
                  <a:lnTo>
                    <a:pt x="283" y="629"/>
                  </a:lnTo>
                  <a:lnTo>
                    <a:pt x="309" y="629"/>
                  </a:lnTo>
                  <a:lnTo>
                    <a:pt x="336" y="629"/>
                  </a:lnTo>
                  <a:lnTo>
                    <a:pt x="336" y="717"/>
                  </a:lnTo>
                  <a:lnTo>
                    <a:pt x="336" y="804"/>
                  </a:lnTo>
                  <a:lnTo>
                    <a:pt x="384" y="804"/>
                  </a:lnTo>
                  <a:lnTo>
                    <a:pt x="433" y="804"/>
                  </a:lnTo>
                  <a:lnTo>
                    <a:pt x="433" y="717"/>
                  </a:lnTo>
                  <a:lnTo>
                    <a:pt x="433" y="629"/>
                  </a:lnTo>
                  <a:lnTo>
                    <a:pt x="494" y="629"/>
                  </a:lnTo>
                  <a:lnTo>
                    <a:pt x="555" y="629"/>
                  </a:lnTo>
                  <a:lnTo>
                    <a:pt x="555" y="629"/>
                  </a:lnTo>
                  <a:cubicBezTo>
                    <a:pt x="578" y="629"/>
                    <a:pt x="599" y="624"/>
                    <a:pt x="619" y="614"/>
                  </a:cubicBezTo>
                  <a:lnTo>
                    <a:pt x="619" y="614"/>
                  </a:lnTo>
                  <a:cubicBezTo>
                    <a:pt x="638" y="604"/>
                    <a:pt x="656" y="590"/>
                    <a:pt x="669" y="571"/>
                  </a:cubicBezTo>
                  <a:lnTo>
                    <a:pt x="669" y="571"/>
                  </a:lnTo>
                  <a:cubicBezTo>
                    <a:pt x="705" y="521"/>
                    <a:pt x="717" y="469"/>
                    <a:pt x="711" y="421"/>
                  </a:cubicBezTo>
                  <a:lnTo>
                    <a:pt x="711" y="421"/>
                  </a:lnTo>
                  <a:cubicBezTo>
                    <a:pt x="706" y="375"/>
                    <a:pt x="682" y="334"/>
                    <a:pt x="649" y="304"/>
                  </a:cubicBezTo>
                </a:path>
              </a:pathLst>
            </a:custGeom>
            <a:solidFill>
              <a:srgbClr val="000000">
                <a:alpha val="20000"/>
              </a:srgbClr>
            </a:solidFill>
            <a:ln>
              <a:noFill/>
            </a:ln>
            <a:effectLst/>
          </p:spPr>
          <p:txBody>
            <a:bodyPr wrap="none" anchor="ctr"/>
            <a:lstStyle/>
            <a:p>
              <a:endParaRPr lang="en-US" dirty="0">
                <a:latin typeface="Poppins" pitchFamily="2" charset="77"/>
              </a:endParaRPr>
            </a:p>
          </p:txBody>
        </p:sp>
      </p:grpSp>
      <p:sp>
        <p:nvSpPr>
          <p:cNvPr id="24" name="Freeform 142">
            <a:extLst>
              <a:ext uri="{FF2B5EF4-FFF2-40B4-BE49-F238E27FC236}">
                <a16:creationId xmlns:a16="http://schemas.microsoft.com/office/drawing/2014/main" id="{404CFF3B-1297-5D48-9E75-EE5B3FB932C3}"/>
              </a:ext>
            </a:extLst>
          </p:cNvPr>
          <p:cNvSpPr>
            <a:spLocks noChangeArrowheads="1"/>
          </p:cNvSpPr>
          <p:nvPr/>
        </p:nvSpPr>
        <p:spPr bwMode="auto">
          <a:xfrm>
            <a:off x="3237580" y="3607526"/>
            <a:ext cx="909098" cy="909098"/>
          </a:xfrm>
          <a:custGeom>
            <a:avLst/>
            <a:gdLst>
              <a:gd name="T0" fmla="*/ 1458 w 1459"/>
              <a:gd name="T1" fmla="*/ 729 h 1459"/>
              <a:gd name="T2" fmla="*/ 1458 w 1459"/>
              <a:gd name="T3" fmla="*/ 729 h 1459"/>
              <a:gd name="T4" fmla="*/ 729 w 1459"/>
              <a:gd name="T5" fmla="*/ 1458 h 1459"/>
              <a:gd name="T6" fmla="*/ 729 w 1459"/>
              <a:gd name="T7" fmla="*/ 1458 h 1459"/>
              <a:gd name="T8" fmla="*/ 0 w 1459"/>
              <a:gd name="T9" fmla="*/ 729 h 1459"/>
              <a:gd name="T10" fmla="*/ 0 w 1459"/>
              <a:gd name="T11" fmla="*/ 729 h 1459"/>
              <a:gd name="T12" fmla="*/ 729 w 1459"/>
              <a:gd name="T13" fmla="*/ 0 h 1459"/>
              <a:gd name="T14" fmla="*/ 729 w 1459"/>
              <a:gd name="T15" fmla="*/ 0 h 1459"/>
              <a:gd name="T16" fmla="*/ 1458 w 1459"/>
              <a:gd name="T17" fmla="*/ 729 h 1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9" h="1459">
                <a:moveTo>
                  <a:pt x="1458" y="729"/>
                </a:moveTo>
                <a:lnTo>
                  <a:pt x="1458" y="729"/>
                </a:lnTo>
                <a:cubicBezTo>
                  <a:pt x="1458" y="1132"/>
                  <a:pt x="1132" y="1458"/>
                  <a:pt x="729" y="1458"/>
                </a:cubicBezTo>
                <a:lnTo>
                  <a:pt x="729" y="1458"/>
                </a:lnTo>
                <a:cubicBezTo>
                  <a:pt x="326" y="1458"/>
                  <a:pt x="0" y="1132"/>
                  <a:pt x="0" y="729"/>
                </a:cubicBezTo>
                <a:lnTo>
                  <a:pt x="0" y="729"/>
                </a:lnTo>
                <a:cubicBezTo>
                  <a:pt x="0" y="326"/>
                  <a:pt x="326" y="0"/>
                  <a:pt x="729" y="0"/>
                </a:cubicBezTo>
                <a:lnTo>
                  <a:pt x="729" y="0"/>
                </a:lnTo>
                <a:cubicBezTo>
                  <a:pt x="1132" y="0"/>
                  <a:pt x="1458" y="326"/>
                  <a:pt x="1458" y="729"/>
                </a:cubicBezTo>
              </a:path>
            </a:pathLst>
          </a:custGeom>
          <a:solidFill>
            <a:schemeClr val="bg2"/>
          </a:solidFill>
          <a:ln>
            <a:noFill/>
          </a:ln>
          <a:effectLst/>
        </p:spPr>
        <p:txBody>
          <a:bodyPr wrap="none" anchor="ctr"/>
          <a:lstStyle/>
          <a:p>
            <a:endParaRPr lang="en-US" dirty="0">
              <a:latin typeface="Poppins" pitchFamily="2" charset="77"/>
            </a:endParaRPr>
          </a:p>
        </p:txBody>
      </p:sp>
      <p:sp>
        <p:nvSpPr>
          <p:cNvPr id="25" name="Freeform 143">
            <a:extLst>
              <a:ext uri="{FF2B5EF4-FFF2-40B4-BE49-F238E27FC236}">
                <a16:creationId xmlns:a16="http://schemas.microsoft.com/office/drawing/2014/main" id="{A4CCA68F-1BB1-314F-AA4C-90FB4433ECF2}"/>
              </a:ext>
            </a:extLst>
          </p:cNvPr>
          <p:cNvSpPr>
            <a:spLocks noChangeArrowheads="1"/>
          </p:cNvSpPr>
          <p:nvPr/>
        </p:nvSpPr>
        <p:spPr bwMode="auto">
          <a:xfrm>
            <a:off x="3195831" y="3607526"/>
            <a:ext cx="909098" cy="909098"/>
          </a:xfrm>
          <a:custGeom>
            <a:avLst/>
            <a:gdLst>
              <a:gd name="T0" fmla="*/ 1458 w 1459"/>
              <a:gd name="T1" fmla="*/ 729 h 1459"/>
              <a:gd name="T2" fmla="*/ 1458 w 1459"/>
              <a:gd name="T3" fmla="*/ 729 h 1459"/>
              <a:gd name="T4" fmla="*/ 729 w 1459"/>
              <a:gd name="T5" fmla="*/ 1458 h 1459"/>
              <a:gd name="T6" fmla="*/ 729 w 1459"/>
              <a:gd name="T7" fmla="*/ 1458 h 1459"/>
              <a:gd name="T8" fmla="*/ 0 w 1459"/>
              <a:gd name="T9" fmla="*/ 729 h 1459"/>
              <a:gd name="T10" fmla="*/ 0 w 1459"/>
              <a:gd name="T11" fmla="*/ 729 h 1459"/>
              <a:gd name="T12" fmla="*/ 729 w 1459"/>
              <a:gd name="T13" fmla="*/ 0 h 1459"/>
              <a:gd name="T14" fmla="*/ 729 w 1459"/>
              <a:gd name="T15" fmla="*/ 0 h 1459"/>
              <a:gd name="T16" fmla="*/ 1458 w 1459"/>
              <a:gd name="T17" fmla="*/ 729 h 1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9" h="1459">
                <a:moveTo>
                  <a:pt x="1458" y="729"/>
                </a:moveTo>
                <a:lnTo>
                  <a:pt x="1458" y="729"/>
                </a:lnTo>
                <a:cubicBezTo>
                  <a:pt x="1458" y="1132"/>
                  <a:pt x="1132" y="1458"/>
                  <a:pt x="729" y="1458"/>
                </a:cubicBezTo>
                <a:lnTo>
                  <a:pt x="729" y="1458"/>
                </a:lnTo>
                <a:cubicBezTo>
                  <a:pt x="326" y="1458"/>
                  <a:pt x="0" y="1132"/>
                  <a:pt x="0" y="729"/>
                </a:cubicBezTo>
                <a:lnTo>
                  <a:pt x="0" y="729"/>
                </a:lnTo>
                <a:cubicBezTo>
                  <a:pt x="0" y="326"/>
                  <a:pt x="326" y="0"/>
                  <a:pt x="729" y="0"/>
                </a:cubicBezTo>
                <a:lnTo>
                  <a:pt x="729" y="0"/>
                </a:lnTo>
                <a:cubicBezTo>
                  <a:pt x="1132" y="0"/>
                  <a:pt x="1458" y="326"/>
                  <a:pt x="1458" y="729"/>
                </a:cubicBezTo>
              </a:path>
            </a:pathLst>
          </a:custGeom>
          <a:solidFill>
            <a:schemeClr val="accent6">
              <a:alpha val="15000"/>
            </a:schemeClr>
          </a:solidFill>
          <a:ln>
            <a:noFill/>
          </a:ln>
          <a:effectLst/>
        </p:spPr>
        <p:txBody>
          <a:bodyPr wrap="none" anchor="ctr"/>
          <a:lstStyle/>
          <a:p>
            <a:endParaRPr lang="en-US" dirty="0">
              <a:latin typeface="Poppins" pitchFamily="2" charset="77"/>
            </a:endParaRPr>
          </a:p>
        </p:txBody>
      </p:sp>
      <p:grpSp>
        <p:nvGrpSpPr>
          <p:cNvPr id="26" name="Group 25">
            <a:extLst>
              <a:ext uri="{FF2B5EF4-FFF2-40B4-BE49-F238E27FC236}">
                <a16:creationId xmlns:a16="http://schemas.microsoft.com/office/drawing/2014/main" id="{58DE238F-55FA-994B-A896-73126D01C85C}"/>
              </a:ext>
            </a:extLst>
          </p:cNvPr>
          <p:cNvGrpSpPr/>
          <p:nvPr/>
        </p:nvGrpSpPr>
        <p:grpSpPr>
          <a:xfrm>
            <a:off x="3338651" y="3750346"/>
            <a:ext cx="622343" cy="622342"/>
            <a:chOff x="7624103" y="7500691"/>
            <a:chExt cx="1244685" cy="1244684"/>
          </a:xfrm>
        </p:grpSpPr>
        <p:sp>
          <p:nvSpPr>
            <p:cNvPr id="27" name="Freeform 26">
              <a:extLst>
                <a:ext uri="{FF2B5EF4-FFF2-40B4-BE49-F238E27FC236}">
                  <a16:creationId xmlns:a16="http://schemas.microsoft.com/office/drawing/2014/main" id="{ED6A2DA5-CAED-9D42-A427-5874A297E3C7}"/>
                </a:ext>
              </a:extLst>
            </p:cNvPr>
            <p:cNvSpPr>
              <a:spLocks noChangeArrowheads="1"/>
            </p:cNvSpPr>
            <p:nvPr/>
          </p:nvSpPr>
          <p:spPr bwMode="auto">
            <a:xfrm>
              <a:off x="7624103" y="7500691"/>
              <a:ext cx="1244685" cy="1244684"/>
            </a:xfrm>
            <a:custGeom>
              <a:avLst/>
              <a:gdLst>
                <a:gd name="connsiteX0" fmla="*/ 619469 w 1244685"/>
                <a:gd name="connsiteY0" fmla="*/ 1021708 h 1244684"/>
                <a:gd name="connsiteX1" fmla="*/ 871098 w 1244685"/>
                <a:gd name="connsiteY1" fmla="*/ 1077392 h 1244684"/>
                <a:gd name="connsiteX2" fmla="*/ 927154 w 1244685"/>
                <a:gd name="connsiteY2" fmla="*/ 1107091 h 1244684"/>
                <a:gd name="connsiteX3" fmla="*/ 979473 w 1244685"/>
                <a:gd name="connsiteY3" fmla="*/ 1142976 h 1244684"/>
                <a:gd name="connsiteX4" fmla="*/ 1029301 w 1244685"/>
                <a:gd name="connsiteY4" fmla="*/ 1185049 h 1244684"/>
                <a:gd name="connsiteX5" fmla="*/ 1072900 w 1244685"/>
                <a:gd name="connsiteY5" fmla="*/ 1232071 h 1244684"/>
                <a:gd name="connsiteX6" fmla="*/ 1072900 w 1244685"/>
                <a:gd name="connsiteY6" fmla="*/ 1241970 h 1244684"/>
                <a:gd name="connsiteX7" fmla="*/ 1066671 w 1244685"/>
                <a:gd name="connsiteY7" fmla="*/ 1244445 h 1244684"/>
                <a:gd name="connsiteX8" fmla="*/ 1059197 w 1244685"/>
                <a:gd name="connsiteY8" fmla="*/ 1243208 h 1244684"/>
                <a:gd name="connsiteX9" fmla="*/ 986947 w 1244685"/>
                <a:gd name="connsiteY9" fmla="*/ 1230833 h 1244684"/>
                <a:gd name="connsiteX10" fmla="*/ 923417 w 1244685"/>
                <a:gd name="connsiteY10" fmla="*/ 1220934 h 1244684"/>
                <a:gd name="connsiteX11" fmla="*/ 893521 w 1244685"/>
                <a:gd name="connsiteY11" fmla="*/ 1217222 h 1244684"/>
                <a:gd name="connsiteX12" fmla="*/ 864870 w 1244685"/>
                <a:gd name="connsiteY12" fmla="*/ 1213509 h 1244684"/>
                <a:gd name="connsiteX13" fmla="*/ 811305 w 1244685"/>
                <a:gd name="connsiteY13" fmla="*/ 1208560 h 1244684"/>
                <a:gd name="connsiteX14" fmla="*/ 619469 w 1244685"/>
                <a:gd name="connsiteY14" fmla="*/ 1198660 h 1244684"/>
                <a:gd name="connsiteX15" fmla="*/ 427633 w 1244685"/>
                <a:gd name="connsiteY15" fmla="*/ 1207322 h 1244684"/>
                <a:gd name="connsiteX16" fmla="*/ 374068 w 1244685"/>
                <a:gd name="connsiteY16" fmla="*/ 1213509 h 1244684"/>
                <a:gd name="connsiteX17" fmla="*/ 345417 w 1244685"/>
                <a:gd name="connsiteY17" fmla="*/ 1217222 h 1244684"/>
                <a:gd name="connsiteX18" fmla="*/ 315521 w 1244685"/>
                <a:gd name="connsiteY18" fmla="*/ 1220934 h 1244684"/>
                <a:gd name="connsiteX19" fmla="*/ 251991 w 1244685"/>
                <a:gd name="connsiteY19" fmla="*/ 1230833 h 1244684"/>
                <a:gd name="connsiteX20" fmla="*/ 179741 w 1244685"/>
                <a:gd name="connsiteY20" fmla="*/ 1243208 h 1244684"/>
                <a:gd name="connsiteX21" fmla="*/ 173512 w 1244685"/>
                <a:gd name="connsiteY21" fmla="*/ 1244445 h 1244684"/>
                <a:gd name="connsiteX22" fmla="*/ 164792 w 1244685"/>
                <a:gd name="connsiteY22" fmla="*/ 1237021 h 1244684"/>
                <a:gd name="connsiteX23" fmla="*/ 166038 w 1244685"/>
                <a:gd name="connsiteY23" fmla="*/ 1232071 h 1244684"/>
                <a:gd name="connsiteX24" fmla="*/ 210883 w 1244685"/>
                <a:gd name="connsiteY24" fmla="*/ 1185049 h 1244684"/>
                <a:gd name="connsiteX25" fmla="*/ 258219 w 1244685"/>
                <a:gd name="connsiteY25" fmla="*/ 1142976 h 1244684"/>
                <a:gd name="connsiteX26" fmla="*/ 311784 w 1244685"/>
                <a:gd name="connsiteY26" fmla="*/ 1107091 h 1244684"/>
                <a:gd name="connsiteX27" fmla="*/ 369085 w 1244685"/>
                <a:gd name="connsiteY27" fmla="*/ 1077392 h 1244684"/>
                <a:gd name="connsiteX28" fmla="*/ 619469 w 1244685"/>
                <a:gd name="connsiteY28" fmla="*/ 1021708 h 1244684"/>
                <a:gd name="connsiteX29" fmla="*/ 6221 w 1244685"/>
                <a:gd name="connsiteY29" fmla="*/ 170284 h 1244684"/>
                <a:gd name="connsiteX30" fmla="*/ 12442 w 1244685"/>
                <a:gd name="connsiteY30" fmla="*/ 172776 h 1244684"/>
                <a:gd name="connsiteX31" fmla="*/ 59724 w 1244685"/>
                <a:gd name="connsiteY31" fmla="*/ 215129 h 1244684"/>
                <a:gd name="connsiteX32" fmla="*/ 102029 w 1244685"/>
                <a:gd name="connsiteY32" fmla="*/ 264957 h 1244684"/>
                <a:gd name="connsiteX33" fmla="*/ 138113 w 1244685"/>
                <a:gd name="connsiteY33" fmla="*/ 317276 h 1244684"/>
                <a:gd name="connsiteX34" fmla="*/ 169220 w 1244685"/>
                <a:gd name="connsiteY34" fmla="*/ 374577 h 1244684"/>
                <a:gd name="connsiteX35" fmla="*/ 223968 w 1244685"/>
                <a:gd name="connsiteY35" fmla="*/ 624961 h 1244684"/>
                <a:gd name="connsiteX36" fmla="*/ 169220 w 1244685"/>
                <a:gd name="connsiteY36" fmla="*/ 876590 h 1244684"/>
                <a:gd name="connsiteX37" fmla="*/ 138113 w 1244685"/>
                <a:gd name="connsiteY37" fmla="*/ 932646 h 1244684"/>
                <a:gd name="connsiteX38" fmla="*/ 102029 w 1244685"/>
                <a:gd name="connsiteY38" fmla="*/ 986211 h 1244684"/>
                <a:gd name="connsiteX39" fmla="*/ 59724 w 1244685"/>
                <a:gd name="connsiteY39" fmla="*/ 1034793 h 1244684"/>
                <a:gd name="connsiteX40" fmla="*/ 12442 w 1244685"/>
                <a:gd name="connsiteY40" fmla="*/ 1078392 h 1244684"/>
                <a:gd name="connsiteX41" fmla="*/ 2488 w 1244685"/>
                <a:gd name="connsiteY41" fmla="*/ 1077146 h 1244684"/>
                <a:gd name="connsiteX42" fmla="*/ 0 w 1244685"/>
                <a:gd name="connsiteY42" fmla="*/ 1070918 h 1244684"/>
                <a:gd name="connsiteX43" fmla="*/ 1244 w 1244685"/>
                <a:gd name="connsiteY43" fmla="*/ 1064689 h 1244684"/>
                <a:gd name="connsiteX44" fmla="*/ 13687 w 1244685"/>
                <a:gd name="connsiteY44" fmla="*/ 992439 h 1244684"/>
                <a:gd name="connsiteX45" fmla="*/ 23641 w 1244685"/>
                <a:gd name="connsiteY45" fmla="*/ 928909 h 1244684"/>
                <a:gd name="connsiteX46" fmla="*/ 27374 w 1244685"/>
                <a:gd name="connsiteY46" fmla="*/ 899013 h 1244684"/>
                <a:gd name="connsiteX47" fmla="*/ 31106 w 1244685"/>
                <a:gd name="connsiteY47" fmla="*/ 870362 h 1244684"/>
                <a:gd name="connsiteX48" fmla="*/ 37328 w 1244685"/>
                <a:gd name="connsiteY48" fmla="*/ 816797 h 1244684"/>
                <a:gd name="connsiteX49" fmla="*/ 46038 w 1244685"/>
                <a:gd name="connsiteY49" fmla="*/ 624961 h 1244684"/>
                <a:gd name="connsiteX50" fmla="*/ 37328 w 1244685"/>
                <a:gd name="connsiteY50" fmla="*/ 433125 h 1244684"/>
                <a:gd name="connsiteX51" fmla="*/ 32351 w 1244685"/>
                <a:gd name="connsiteY51" fmla="*/ 379560 h 1244684"/>
                <a:gd name="connsiteX52" fmla="*/ 28618 w 1244685"/>
                <a:gd name="connsiteY52" fmla="*/ 350909 h 1244684"/>
                <a:gd name="connsiteX53" fmla="*/ 24885 w 1244685"/>
                <a:gd name="connsiteY53" fmla="*/ 322258 h 1244684"/>
                <a:gd name="connsiteX54" fmla="*/ 13687 w 1244685"/>
                <a:gd name="connsiteY54" fmla="*/ 257483 h 1244684"/>
                <a:gd name="connsiteX55" fmla="*/ 1244 w 1244685"/>
                <a:gd name="connsiteY55" fmla="*/ 186478 h 1244684"/>
                <a:gd name="connsiteX56" fmla="*/ 0 w 1244685"/>
                <a:gd name="connsiteY56" fmla="*/ 179004 h 1244684"/>
                <a:gd name="connsiteX57" fmla="*/ 6221 w 1244685"/>
                <a:gd name="connsiteY57" fmla="*/ 170284 h 1244684"/>
                <a:gd name="connsiteX58" fmla="*/ 1232069 w 1244685"/>
                <a:gd name="connsiteY58" fmla="*/ 168523 h 1244684"/>
                <a:gd name="connsiteX59" fmla="*/ 1241968 w 1244685"/>
                <a:gd name="connsiteY59" fmla="*/ 168523 h 1244684"/>
                <a:gd name="connsiteX60" fmla="*/ 1244443 w 1244685"/>
                <a:gd name="connsiteY60" fmla="*/ 174743 h 1244684"/>
                <a:gd name="connsiteX61" fmla="*/ 1243206 w 1244685"/>
                <a:gd name="connsiteY61" fmla="*/ 182207 h 1244684"/>
                <a:gd name="connsiteX62" fmla="*/ 1232069 w 1244685"/>
                <a:gd name="connsiteY62" fmla="*/ 253115 h 1244684"/>
                <a:gd name="connsiteX63" fmla="*/ 1220932 w 1244685"/>
                <a:gd name="connsiteY63" fmla="*/ 317802 h 1244684"/>
                <a:gd name="connsiteX64" fmla="*/ 1217220 w 1244685"/>
                <a:gd name="connsiteY64" fmla="*/ 346414 h 1244684"/>
                <a:gd name="connsiteX65" fmla="*/ 1213507 w 1244685"/>
                <a:gd name="connsiteY65" fmla="*/ 375026 h 1244684"/>
                <a:gd name="connsiteX66" fmla="*/ 1208558 w 1244685"/>
                <a:gd name="connsiteY66" fmla="*/ 428517 h 1244684"/>
                <a:gd name="connsiteX67" fmla="*/ 1199896 w 1244685"/>
                <a:gd name="connsiteY67" fmla="*/ 620092 h 1244684"/>
                <a:gd name="connsiteX68" fmla="*/ 1207320 w 1244685"/>
                <a:gd name="connsiteY68" fmla="*/ 811666 h 1244684"/>
                <a:gd name="connsiteX69" fmla="*/ 1213507 w 1244685"/>
                <a:gd name="connsiteY69" fmla="*/ 865158 h 1244684"/>
                <a:gd name="connsiteX70" fmla="*/ 1217220 w 1244685"/>
                <a:gd name="connsiteY70" fmla="*/ 893769 h 1244684"/>
                <a:gd name="connsiteX71" fmla="*/ 1220932 w 1244685"/>
                <a:gd name="connsiteY71" fmla="*/ 923625 h 1244684"/>
                <a:gd name="connsiteX72" fmla="*/ 1230831 w 1244685"/>
                <a:gd name="connsiteY72" fmla="*/ 987069 h 1244684"/>
                <a:gd name="connsiteX73" fmla="*/ 1243206 w 1244685"/>
                <a:gd name="connsiteY73" fmla="*/ 1059220 h 1244684"/>
                <a:gd name="connsiteX74" fmla="*/ 1244443 w 1244685"/>
                <a:gd name="connsiteY74" fmla="*/ 1065440 h 1244684"/>
                <a:gd name="connsiteX75" fmla="*/ 1238256 w 1244685"/>
                <a:gd name="connsiteY75" fmla="*/ 1075392 h 1244684"/>
                <a:gd name="connsiteX76" fmla="*/ 1232069 w 1244685"/>
                <a:gd name="connsiteY76" fmla="*/ 1072904 h 1244684"/>
                <a:gd name="connsiteX77" fmla="*/ 1185047 w 1244685"/>
                <a:gd name="connsiteY77" fmla="*/ 1029364 h 1244684"/>
                <a:gd name="connsiteX78" fmla="*/ 1142974 w 1244685"/>
                <a:gd name="connsiteY78" fmla="*/ 980849 h 1244684"/>
                <a:gd name="connsiteX79" fmla="*/ 1107089 w 1244685"/>
                <a:gd name="connsiteY79" fmla="*/ 927357 h 1244684"/>
                <a:gd name="connsiteX80" fmla="*/ 1077390 w 1244685"/>
                <a:gd name="connsiteY80" fmla="*/ 871378 h 1244684"/>
                <a:gd name="connsiteX81" fmla="*/ 1021706 w 1244685"/>
                <a:gd name="connsiteY81" fmla="*/ 620092 h 1244684"/>
                <a:gd name="connsiteX82" fmla="*/ 1077390 w 1244685"/>
                <a:gd name="connsiteY82" fmla="*/ 370050 h 1244684"/>
                <a:gd name="connsiteX83" fmla="*/ 1107089 w 1244685"/>
                <a:gd name="connsiteY83" fmla="*/ 312826 h 1244684"/>
                <a:gd name="connsiteX84" fmla="*/ 1142974 w 1244685"/>
                <a:gd name="connsiteY84" fmla="*/ 260579 h 1244684"/>
                <a:gd name="connsiteX85" fmla="*/ 1185047 w 1244685"/>
                <a:gd name="connsiteY85" fmla="*/ 210819 h 1244684"/>
                <a:gd name="connsiteX86" fmla="*/ 174758 w 1244685"/>
                <a:gd name="connsiteY86" fmla="*/ 0 h 1244684"/>
                <a:gd name="connsiteX87" fmla="*/ 180986 w 1244685"/>
                <a:gd name="connsiteY87" fmla="*/ 1245 h 1244684"/>
                <a:gd name="connsiteX88" fmla="*/ 253236 w 1244685"/>
                <a:gd name="connsiteY88" fmla="*/ 13687 h 1244684"/>
                <a:gd name="connsiteX89" fmla="*/ 316766 w 1244685"/>
                <a:gd name="connsiteY89" fmla="*/ 23641 h 1244684"/>
                <a:gd name="connsiteX90" fmla="*/ 346663 w 1244685"/>
                <a:gd name="connsiteY90" fmla="*/ 27374 h 1244684"/>
                <a:gd name="connsiteX91" fmla="*/ 375314 w 1244685"/>
                <a:gd name="connsiteY91" fmla="*/ 31107 h 1244684"/>
                <a:gd name="connsiteX92" fmla="*/ 428878 w 1244685"/>
                <a:gd name="connsiteY92" fmla="*/ 36084 h 1244684"/>
                <a:gd name="connsiteX93" fmla="*/ 620715 w 1244685"/>
                <a:gd name="connsiteY93" fmla="*/ 46038 h 1244684"/>
                <a:gd name="connsiteX94" fmla="*/ 812551 w 1244685"/>
                <a:gd name="connsiteY94" fmla="*/ 37328 h 1244684"/>
                <a:gd name="connsiteX95" fmla="*/ 867361 w 1244685"/>
                <a:gd name="connsiteY95" fmla="*/ 32351 h 1244684"/>
                <a:gd name="connsiteX96" fmla="*/ 894766 w 1244685"/>
                <a:gd name="connsiteY96" fmla="*/ 27374 h 1244684"/>
                <a:gd name="connsiteX97" fmla="*/ 924663 w 1244685"/>
                <a:gd name="connsiteY97" fmla="*/ 23641 h 1244684"/>
                <a:gd name="connsiteX98" fmla="*/ 988193 w 1244685"/>
                <a:gd name="connsiteY98" fmla="*/ 13687 h 1244684"/>
                <a:gd name="connsiteX99" fmla="*/ 1060443 w 1244685"/>
                <a:gd name="connsiteY99" fmla="*/ 1245 h 1244684"/>
                <a:gd name="connsiteX100" fmla="*/ 1066671 w 1244685"/>
                <a:gd name="connsiteY100" fmla="*/ 0 h 1244684"/>
                <a:gd name="connsiteX101" fmla="*/ 1075391 w 1244685"/>
                <a:gd name="connsiteY101" fmla="*/ 7466 h 1244684"/>
                <a:gd name="connsiteX102" fmla="*/ 1074146 w 1244685"/>
                <a:gd name="connsiteY102" fmla="*/ 13687 h 1244684"/>
                <a:gd name="connsiteX103" fmla="*/ 1030547 w 1244685"/>
                <a:gd name="connsiteY103" fmla="*/ 59725 h 1244684"/>
                <a:gd name="connsiteX104" fmla="*/ 980719 w 1244685"/>
                <a:gd name="connsiteY104" fmla="*/ 102030 h 1244684"/>
                <a:gd name="connsiteX105" fmla="*/ 928400 w 1244685"/>
                <a:gd name="connsiteY105" fmla="*/ 138114 h 1244684"/>
                <a:gd name="connsiteX106" fmla="*/ 872344 w 1244685"/>
                <a:gd name="connsiteY106" fmla="*/ 167976 h 1244684"/>
                <a:gd name="connsiteX107" fmla="*/ 620715 w 1244685"/>
                <a:gd name="connsiteY107" fmla="*/ 223968 h 1244684"/>
                <a:gd name="connsiteX108" fmla="*/ 370331 w 1244685"/>
                <a:gd name="connsiteY108" fmla="*/ 167976 h 1244684"/>
                <a:gd name="connsiteX109" fmla="*/ 313029 w 1244685"/>
                <a:gd name="connsiteY109" fmla="*/ 138114 h 1244684"/>
                <a:gd name="connsiteX110" fmla="*/ 259465 w 1244685"/>
                <a:gd name="connsiteY110" fmla="*/ 102030 h 1244684"/>
                <a:gd name="connsiteX111" fmla="*/ 212128 w 1244685"/>
                <a:gd name="connsiteY111" fmla="*/ 59725 h 1244684"/>
                <a:gd name="connsiteX112" fmla="*/ 167284 w 1244685"/>
                <a:gd name="connsiteY112" fmla="*/ 13687 h 1244684"/>
                <a:gd name="connsiteX113" fmla="*/ 168529 w 1244685"/>
                <a:gd name="connsiteY113" fmla="*/ 2489 h 1244684"/>
                <a:gd name="connsiteX114" fmla="*/ 174758 w 1244685"/>
                <a:gd name="connsiteY114" fmla="*/ 0 h 1244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244685" h="1244684">
                  <a:moveTo>
                    <a:pt x="619469" y="1021708"/>
                  </a:moveTo>
                  <a:cubicBezTo>
                    <a:pt x="705422" y="1022945"/>
                    <a:pt x="792620" y="1041507"/>
                    <a:pt x="871098" y="1077392"/>
                  </a:cubicBezTo>
                  <a:cubicBezTo>
                    <a:pt x="889783" y="1087292"/>
                    <a:pt x="908469" y="1095954"/>
                    <a:pt x="927154" y="1107091"/>
                  </a:cubicBezTo>
                  <a:cubicBezTo>
                    <a:pt x="944594" y="1119465"/>
                    <a:pt x="963279" y="1130602"/>
                    <a:pt x="979473" y="1142976"/>
                  </a:cubicBezTo>
                  <a:cubicBezTo>
                    <a:pt x="996913" y="1157825"/>
                    <a:pt x="1013107" y="1171437"/>
                    <a:pt x="1029301" y="1185049"/>
                  </a:cubicBezTo>
                  <a:lnTo>
                    <a:pt x="1072900" y="1232071"/>
                  </a:lnTo>
                  <a:cubicBezTo>
                    <a:pt x="1075391" y="1234546"/>
                    <a:pt x="1075391" y="1239495"/>
                    <a:pt x="1072900" y="1241970"/>
                  </a:cubicBezTo>
                  <a:cubicBezTo>
                    <a:pt x="1070409" y="1243208"/>
                    <a:pt x="1067917" y="1244445"/>
                    <a:pt x="1066671" y="1244445"/>
                  </a:cubicBezTo>
                  <a:lnTo>
                    <a:pt x="1059197" y="1243208"/>
                  </a:lnTo>
                  <a:cubicBezTo>
                    <a:pt x="1031792" y="1240733"/>
                    <a:pt x="1008124" y="1235783"/>
                    <a:pt x="986947" y="1230833"/>
                  </a:cubicBezTo>
                  <a:cubicBezTo>
                    <a:pt x="964525" y="1228359"/>
                    <a:pt x="943348" y="1224646"/>
                    <a:pt x="923417" y="1220934"/>
                  </a:cubicBezTo>
                  <a:cubicBezTo>
                    <a:pt x="913452" y="1219697"/>
                    <a:pt x="903486" y="1218459"/>
                    <a:pt x="893521" y="1217222"/>
                  </a:cubicBezTo>
                  <a:cubicBezTo>
                    <a:pt x="883555" y="1215984"/>
                    <a:pt x="873590" y="1214747"/>
                    <a:pt x="864870" y="1213509"/>
                  </a:cubicBezTo>
                  <a:cubicBezTo>
                    <a:pt x="846184" y="1211035"/>
                    <a:pt x="828745" y="1211035"/>
                    <a:pt x="811305" y="1208560"/>
                  </a:cubicBezTo>
                  <a:cubicBezTo>
                    <a:pt x="742792" y="1201135"/>
                    <a:pt x="681754" y="1199898"/>
                    <a:pt x="619469" y="1198660"/>
                  </a:cubicBezTo>
                  <a:cubicBezTo>
                    <a:pt x="558430" y="1199898"/>
                    <a:pt x="496146" y="1201135"/>
                    <a:pt x="427633" y="1207322"/>
                  </a:cubicBezTo>
                  <a:cubicBezTo>
                    <a:pt x="410193" y="1209797"/>
                    <a:pt x="391508" y="1211035"/>
                    <a:pt x="374068" y="1213509"/>
                  </a:cubicBezTo>
                  <a:cubicBezTo>
                    <a:pt x="364103" y="1214747"/>
                    <a:pt x="355383" y="1215984"/>
                    <a:pt x="345417" y="1217222"/>
                  </a:cubicBezTo>
                  <a:cubicBezTo>
                    <a:pt x="335452" y="1218459"/>
                    <a:pt x="325486" y="1218459"/>
                    <a:pt x="315521" y="1220934"/>
                  </a:cubicBezTo>
                  <a:cubicBezTo>
                    <a:pt x="295590" y="1224646"/>
                    <a:pt x="274413" y="1228359"/>
                    <a:pt x="251991" y="1230833"/>
                  </a:cubicBezTo>
                  <a:cubicBezTo>
                    <a:pt x="230814" y="1235783"/>
                    <a:pt x="207146" y="1240733"/>
                    <a:pt x="179741" y="1243208"/>
                  </a:cubicBezTo>
                  <a:lnTo>
                    <a:pt x="173512" y="1244445"/>
                  </a:lnTo>
                  <a:cubicBezTo>
                    <a:pt x="169775" y="1245683"/>
                    <a:pt x="164792" y="1241970"/>
                    <a:pt x="164792" y="1237021"/>
                  </a:cubicBezTo>
                  <a:cubicBezTo>
                    <a:pt x="164792" y="1235783"/>
                    <a:pt x="164792" y="1233308"/>
                    <a:pt x="166038" y="1232071"/>
                  </a:cubicBezTo>
                  <a:lnTo>
                    <a:pt x="210883" y="1185049"/>
                  </a:lnTo>
                  <a:cubicBezTo>
                    <a:pt x="225831" y="1171437"/>
                    <a:pt x="243271" y="1157825"/>
                    <a:pt x="258219" y="1142976"/>
                  </a:cubicBezTo>
                  <a:cubicBezTo>
                    <a:pt x="276904" y="1130602"/>
                    <a:pt x="294344" y="1119465"/>
                    <a:pt x="311784" y="1107091"/>
                  </a:cubicBezTo>
                  <a:cubicBezTo>
                    <a:pt x="330469" y="1095954"/>
                    <a:pt x="350400" y="1087292"/>
                    <a:pt x="369085" y="1077392"/>
                  </a:cubicBezTo>
                  <a:cubicBezTo>
                    <a:pt x="446318" y="1041507"/>
                    <a:pt x="533516" y="1022945"/>
                    <a:pt x="619469" y="1021708"/>
                  </a:cubicBezTo>
                  <a:close/>
                  <a:moveTo>
                    <a:pt x="6221" y="170284"/>
                  </a:moveTo>
                  <a:cubicBezTo>
                    <a:pt x="8710" y="170284"/>
                    <a:pt x="11198" y="170284"/>
                    <a:pt x="12442" y="172776"/>
                  </a:cubicBezTo>
                  <a:lnTo>
                    <a:pt x="59724" y="215129"/>
                  </a:lnTo>
                  <a:cubicBezTo>
                    <a:pt x="74656" y="231323"/>
                    <a:pt x="87098" y="248763"/>
                    <a:pt x="102029" y="264957"/>
                  </a:cubicBezTo>
                  <a:cubicBezTo>
                    <a:pt x="114472" y="281151"/>
                    <a:pt x="125671" y="299836"/>
                    <a:pt x="138113" y="317276"/>
                  </a:cubicBezTo>
                  <a:cubicBezTo>
                    <a:pt x="149312" y="335961"/>
                    <a:pt x="158021" y="354646"/>
                    <a:pt x="169220" y="374577"/>
                  </a:cubicBezTo>
                  <a:cubicBezTo>
                    <a:pt x="204060" y="453056"/>
                    <a:pt x="222724" y="539008"/>
                    <a:pt x="223968" y="624961"/>
                  </a:cubicBezTo>
                  <a:cubicBezTo>
                    <a:pt x="222724" y="710914"/>
                    <a:pt x="204060" y="798112"/>
                    <a:pt x="169220" y="876590"/>
                  </a:cubicBezTo>
                  <a:cubicBezTo>
                    <a:pt x="158021" y="895275"/>
                    <a:pt x="149312" y="913961"/>
                    <a:pt x="138113" y="932646"/>
                  </a:cubicBezTo>
                  <a:cubicBezTo>
                    <a:pt x="125671" y="951332"/>
                    <a:pt x="114472" y="968771"/>
                    <a:pt x="102029" y="986211"/>
                  </a:cubicBezTo>
                  <a:cubicBezTo>
                    <a:pt x="88343" y="1002405"/>
                    <a:pt x="74656" y="1018599"/>
                    <a:pt x="59724" y="1034793"/>
                  </a:cubicBezTo>
                  <a:lnTo>
                    <a:pt x="12442" y="1078392"/>
                  </a:lnTo>
                  <a:cubicBezTo>
                    <a:pt x="9954" y="1080883"/>
                    <a:pt x="4977" y="1080883"/>
                    <a:pt x="2488" y="1077146"/>
                  </a:cubicBezTo>
                  <a:cubicBezTo>
                    <a:pt x="1244" y="1075901"/>
                    <a:pt x="0" y="1073409"/>
                    <a:pt x="0" y="1070918"/>
                  </a:cubicBezTo>
                  <a:lnTo>
                    <a:pt x="1244" y="1064689"/>
                  </a:lnTo>
                  <a:cubicBezTo>
                    <a:pt x="4977" y="1037284"/>
                    <a:pt x="8710" y="1013616"/>
                    <a:pt x="13687" y="992439"/>
                  </a:cubicBezTo>
                  <a:cubicBezTo>
                    <a:pt x="16175" y="970017"/>
                    <a:pt x="19908" y="948840"/>
                    <a:pt x="23641" y="928909"/>
                  </a:cubicBezTo>
                  <a:cubicBezTo>
                    <a:pt x="26129" y="918944"/>
                    <a:pt x="26129" y="908978"/>
                    <a:pt x="27374" y="899013"/>
                  </a:cubicBezTo>
                  <a:cubicBezTo>
                    <a:pt x="28618" y="889047"/>
                    <a:pt x="31106" y="880327"/>
                    <a:pt x="31106" y="870362"/>
                  </a:cubicBezTo>
                  <a:cubicBezTo>
                    <a:pt x="33595" y="852922"/>
                    <a:pt x="33595" y="834237"/>
                    <a:pt x="37328" y="816797"/>
                  </a:cubicBezTo>
                  <a:cubicBezTo>
                    <a:pt x="43549" y="748284"/>
                    <a:pt x="44793" y="686000"/>
                    <a:pt x="46038" y="624961"/>
                  </a:cubicBezTo>
                  <a:cubicBezTo>
                    <a:pt x="46038" y="563922"/>
                    <a:pt x="43549" y="501638"/>
                    <a:pt x="37328" y="433125"/>
                  </a:cubicBezTo>
                  <a:cubicBezTo>
                    <a:pt x="34839" y="415685"/>
                    <a:pt x="33595" y="398245"/>
                    <a:pt x="32351" y="379560"/>
                  </a:cubicBezTo>
                  <a:cubicBezTo>
                    <a:pt x="31106" y="370840"/>
                    <a:pt x="28618" y="360875"/>
                    <a:pt x="28618" y="350909"/>
                  </a:cubicBezTo>
                  <a:cubicBezTo>
                    <a:pt x="26129" y="340944"/>
                    <a:pt x="26129" y="330978"/>
                    <a:pt x="24885" y="322258"/>
                  </a:cubicBezTo>
                  <a:cubicBezTo>
                    <a:pt x="19908" y="301082"/>
                    <a:pt x="17419" y="279905"/>
                    <a:pt x="13687" y="257483"/>
                  </a:cubicBezTo>
                  <a:cubicBezTo>
                    <a:pt x="8710" y="236306"/>
                    <a:pt x="4977" y="212638"/>
                    <a:pt x="1244" y="186478"/>
                  </a:cubicBezTo>
                  <a:lnTo>
                    <a:pt x="0" y="179004"/>
                  </a:lnTo>
                  <a:cubicBezTo>
                    <a:pt x="0" y="174021"/>
                    <a:pt x="2488" y="170284"/>
                    <a:pt x="6221" y="170284"/>
                  </a:cubicBezTo>
                  <a:close/>
                  <a:moveTo>
                    <a:pt x="1232069" y="168523"/>
                  </a:moveTo>
                  <a:cubicBezTo>
                    <a:pt x="1234544" y="164791"/>
                    <a:pt x="1239493" y="164791"/>
                    <a:pt x="1241968" y="168523"/>
                  </a:cubicBezTo>
                  <a:cubicBezTo>
                    <a:pt x="1244443" y="169767"/>
                    <a:pt x="1244443" y="172255"/>
                    <a:pt x="1244443" y="174743"/>
                  </a:cubicBezTo>
                  <a:lnTo>
                    <a:pt x="1243206" y="182207"/>
                  </a:lnTo>
                  <a:cubicBezTo>
                    <a:pt x="1239493" y="208331"/>
                    <a:pt x="1235781" y="231967"/>
                    <a:pt x="1232069" y="253115"/>
                  </a:cubicBezTo>
                  <a:cubicBezTo>
                    <a:pt x="1227119" y="275506"/>
                    <a:pt x="1224644" y="296654"/>
                    <a:pt x="1220932" y="317802"/>
                  </a:cubicBezTo>
                  <a:cubicBezTo>
                    <a:pt x="1219695" y="326510"/>
                    <a:pt x="1218457" y="336462"/>
                    <a:pt x="1217220" y="346414"/>
                  </a:cubicBezTo>
                  <a:cubicBezTo>
                    <a:pt x="1215982" y="356366"/>
                    <a:pt x="1214745" y="366318"/>
                    <a:pt x="1213507" y="375026"/>
                  </a:cubicBezTo>
                  <a:cubicBezTo>
                    <a:pt x="1211033" y="393685"/>
                    <a:pt x="1209795" y="411101"/>
                    <a:pt x="1208558" y="428517"/>
                  </a:cubicBezTo>
                  <a:cubicBezTo>
                    <a:pt x="1202371" y="496937"/>
                    <a:pt x="1199896" y="559136"/>
                    <a:pt x="1199896" y="620092"/>
                  </a:cubicBezTo>
                  <a:cubicBezTo>
                    <a:pt x="1199896" y="681047"/>
                    <a:pt x="1201133" y="743247"/>
                    <a:pt x="1207320" y="811666"/>
                  </a:cubicBezTo>
                  <a:cubicBezTo>
                    <a:pt x="1209795" y="829082"/>
                    <a:pt x="1211033" y="847742"/>
                    <a:pt x="1213507" y="865158"/>
                  </a:cubicBezTo>
                  <a:cubicBezTo>
                    <a:pt x="1213507" y="875110"/>
                    <a:pt x="1215982" y="883818"/>
                    <a:pt x="1217220" y="893769"/>
                  </a:cubicBezTo>
                  <a:cubicBezTo>
                    <a:pt x="1217220" y="903721"/>
                    <a:pt x="1218457" y="913673"/>
                    <a:pt x="1220932" y="923625"/>
                  </a:cubicBezTo>
                  <a:cubicBezTo>
                    <a:pt x="1224644" y="943529"/>
                    <a:pt x="1227119" y="964677"/>
                    <a:pt x="1230831" y="987069"/>
                  </a:cubicBezTo>
                  <a:cubicBezTo>
                    <a:pt x="1235781" y="1008217"/>
                    <a:pt x="1239493" y="1031852"/>
                    <a:pt x="1243206" y="1059220"/>
                  </a:cubicBezTo>
                  <a:lnTo>
                    <a:pt x="1244443" y="1065440"/>
                  </a:lnTo>
                  <a:cubicBezTo>
                    <a:pt x="1245681" y="1070416"/>
                    <a:pt x="1241968" y="1074148"/>
                    <a:pt x="1238256" y="1075392"/>
                  </a:cubicBezTo>
                  <a:cubicBezTo>
                    <a:pt x="1234544" y="1075392"/>
                    <a:pt x="1233306" y="1074148"/>
                    <a:pt x="1232069" y="1072904"/>
                  </a:cubicBezTo>
                  <a:lnTo>
                    <a:pt x="1185047" y="1029364"/>
                  </a:lnTo>
                  <a:cubicBezTo>
                    <a:pt x="1170197" y="1013193"/>
                    <a:pt x="1157823" y="997021"/>
                    <a:pt x="1142974" y="980849"/>
                  </a:cubicBezTo>
                  <a:cubicBezTo>
                    <a:pt x="1130600" y="963433"/>
                    <a:pt x="1119463" y="946017"/>
                    <a:pt x="1107089" y="927357"/>
                  </a:cubicBezTo>
                  <a:cubicBezTo>
                    <a:pt x="1095952" y="908697"/>
                    <a:pt x="1087290" y="890037"/>
                    <a:pt x="1077390" y="871378"/>
                  </a:cubicBezTo>
                  <a:cubicBezTo>
                    <a:pt x="1040267" y="793006"/>
                    <a:pt x="1022943" y="705927"/>
                    <a:pt x="1021706" y="620092"/>
                  </a:cubicBezTo>
                  <a:cubicBezTo>
                    <a:pt x="1022943" y="534256"/>
                    <a:pt x="1040267" y="448421"/>
                    <a:pt x="1077390" y="370050"/>
                  </a:cubicBezTo>
                  <a:cubicBezTo>
                    <a:pt x="1087290" y="350146"/>
                    <a:pt x="1095952" y="331486"/>
                    <a:pt x="1107089" y="312826"/>
                  </a:cubicBezTo>
                  <a:cubicBezTo>
                    <a:pt x="1119463" y="295410"/>
                    <a:pt x="1130600" y="276750"/>
                    <a:pt x="1142974" y="260579"/>
                  </a:cubicBezTo>
                  <a:cubicBezTo>
                    <a:pt x="1157823" y="244407"/>
                    <a:pt x="1170197" y="226991"/>
                    <a:pt x="1185047" y="210819"/>
                  </a:cubicBezTo>
                  <a:close/>
                  <a:moveTo>
                    <a:pt x="174758" y="0"/>
                  </a:moveTo>
                  <a:lnTo>
                    <a:pt x="180986" y="1245"/>
                  </a:lnTo>
                  <a:cubicBezTo>
                    <a:pt x="208391" y="4977"/>
                    <a:pt x="232060" y="8710"/>
                    <a:pt x="253236" y="13687"/>
                  </a:cubicBezTo>
                  <a:cubicBezTo>
                    <a:pt x="276904" y="17420"/>
                    <a:pt x="296835" y="19908"/>
                    <a:pt x="316766" y="23641"/>
                  </a:cubicBezTo>
                  <a:cubicBezTo>
                    <a:pt x="326732" y="24886"/>
                    <a:pt x="337943" y="26130"/>
                    <a:pt x="346663" y="27374"/>
                  </a:cubicBezTo>
                  <a:cubicBezTo>
                    <a:pt x="356628" y="28618"/>
                    <a:pt x="365348" y="31107"/>
                    <a:pt x="375314" y="31107"/>
                  </a:cubicBezTo>
                  <a:cubicBezTo>
                    <a:pt x="393999" y="33595"/>
                    <a:pt x="412685" y="34840"/>
                    <a:pt x="428878" y="36084"/>
                  </a:cubicBezTo>
                  <a:cubicBezTo>
                    <a:pt x="497391" y="43550"/>
                    <a:pt x="559676" y="44794"/>
                    <a:pt x="620715" y="46038"/>
                  </a:cubicBezTo>
                  <a:cubicBezTo>
                    <a:pt x="682999" y="44794"/>
                    <a:pt x="744038" y="43550"/>
                    <a:pt x="812551" y="37328"/>
                  </a:cubicBezTo>
                  <a:cubicBezTo>
                    <a:pt x="829990" y="34840"/>
                    <a:pt x="847430" y="33595"/>
                    <a:pt x="867361" y="32351"/>
                  </a:cubicBezTo>
                  <a:cubicBezTo>
                    <a:pt x="876081" y="31107"/>
                    <a:pt x="884801" y="28618"/>
                    <a:pt x="894766" y="27374"/>
                  </a:cubicBezTo>
                  <a:cubicBezTo>
                    <a:pt x="904732" y="27374"/>
                    <a:pt x="914697" y="26130"/>
                    <a:pt x="924663" y="23641"/>
                  </a:cubicBezTo>
                  <a:cubicBezTo>
                    <a:pt x="944594" y="21153"/>
                    <a:pt x="965771" y="17420"/>
                    <a:pt x="988193" y="13687"/>
                  </a:cubicBezTo>
                  <a:cubicBezTo>
                    <a:pt x="1009370" y="8710"/>
                    <a:pt x="1034284" y="4977"/>
                    <a:pt x="1060443" y="1245"/>
                  </a:cubicBezTo>
                  <a:lnTo>
                    <a:pt x="1066671" y="0"/>
                  </a:lnTo>
                  <a:cubicBezTo>
                    <a:pt x="1071654" y="0"/>
                    <a:pt x="1075391" y="2489"/>
                    <a:pt x="1075391" y="7466"/>
                  </a:cubicBezTo>
                  <a:cubicBezTo>
                    <a:pt x="1075391" y="9954"/>
                    <a:pt x="1075391" y="11199"/>
                    <a:pt x="1074146" y="13687"/>
                  </a:cubicBezTo>
                  <a:lnTo>
                    <a:pt x="1030547" y="59725"/>
                  </a:lnTo>
                  <a:cubicBezTo>
                    <a:pt x="1014353" y="74656"/>
                    <a:pt x="998159" y="88343"/>
                    <a:pt x="980719" y="102030"/>
                  </a:cubicBezTo>
                  <a:cubicBezTo>
                    <a:pt x="964525" y="114473"/>
                    <a:pt x="945840" y="125671"/>
                    <a:pt x="928400" y="138114"/>
                  </a:cubicBezTo>
                  <a:cubicBezTo>
                    <a:pt x="909715" y="149312"/>
                    <a:pt x="891029" y="158022"/>
                    <a:pt x="872344" y="167976"/>
                  </a:cubicBezTo>
                  <a:cubicBezTo>
                    <a:pt x="793865" y="205304"/>
                    <a:pt x="706667" y="222724"/>
                    <a:pt x="620715" y="223968"/>
                  </a:cubicBezTo>
                  <a:cubicBezTo>
                    <a:pt x="534762" y="222724"/>
                    <a:pt x="447564" y="205304"/>
                    <a:pt x="370331" y="167976"/>
                  </a:cubicBezTo>
                  <a:cubicBezTo>
                    <a:pt x="351646" y="158022"/>
                    <a:pt x="331715" y="149312"/>
                    <a:pt x="313029" y="138114"/>
                  </a:cubicBezTo>
                  <a:cubicBezTo>
                    <a:pt x="295590" y="125671"/>
                    <a:pt x="278150" y="114473"/>
                    <a:pt x="259465" y="102030"/>
                  </a:cubicBezTo>
                  <a:cubicBezTo>
                    <a:pt x="244516" y="88343"/>
                    <a:pt x="227077" y="74656"/>
                    <a:pt x="212128" y="59725"/>
                  </a:cubicBezTo>
                  <a:lnTo>
                    <a:pt x="167284" y="13687"/>
                  </a:lnTo>
                  <a:cubicBezTo>
                    <a:pt x="164792" y="9954"/>
                    <a:pt x="166038" y="4977"/>
                    <a:pt x="168529" y="2489"/>
                  </a:cubicBezTo>
                  <a:cubicBezTo>
                    <a:pt x="169775" y="1245"/>
                    <a:pt x="172266" y="0"/>
                    <a:pt x="174758" y="0"/>
                  </a:cubicBezTo>
                  <a:close/>
                </a:path>
              </a:pathLst>
            </a:custGeom>
            <a:solidFill>
              <a:schemeClr val="accent2"/>
            </a:solidFill>
            <a:ln>
              <a:noFill/>
            </a:ln>
            <a:effectLst/>
          </p:spPr>
          <p:txBody>
            <a:bodyPr wrap="square" anchor="ctr">
              <a:noAutofit/>
            </a:bodyPr>
            <a:lstStyle/>
            <a:p>
              <a:endParaRPr lang="en-US" dirty="0">
                <a:latin typeface="Poppins" pitchFamily="2" charset="77"/>
              </a:endParaRPr>
            </a:p>
          </p:txBody>
        </p:sp>
        <p:sp>
          <p:nvSpPr>
            <p:cNvPr id="28" name="Freeform 27">
              <a:extLst>
                <a:ext uri="{FF2B5EF4-FFF2-40B4-BE49-F238E27FC236}">
                  <a16:creationId xmlns:a16="http://schemas.microsoft.com/office/drawing/2014/main" id="{D07B6240-579D-764C-B761-CAEC8688D724}"/>
                </a:ext>
              </a:extLst>
            </p:cNvPr>
            <p:cNvSpPr>
              <a:spLocks noChangeArrowheads="1"/>
            </p:cNvSpPr>
            <p:nvPr/>
          </p:nvSpPr>
          <p:spPr bwMode="auto">
            <a:xfrm>
              <a:off x="7624103" y="7500691"/>
              <a:ext cx="1244685" cy="1244684"/>
            </a:xfrm>
            <a:custGeom>
              <a:avLst/>
              <a:gdLst>
                <a:gd name="connsiteX0" fmla="*/ 619466 w 1244685"/>
                <a:gd name="connsiteY0" fmla="*/ 1021708 h 1244684"/>
                <a:gd name="connsiteX1" fmla="*/ 619466 w 1244685"/>
                <a:gd name="connsiteY1" fmla="*/ 1198660 h 1244684"/>
                <a:gd name="connsiteX2" fmla="*/ 427630 w 1244685"/>
                <a:gd name="connsiteY2" fmla="*/ 1207322 h 1244684"/>
                <a:gd name="connsiteX3" fmla="*/ 374065 w 1244685"/>
                <a:gd name="connsiteY3" fmla="*/ 1213509 h 1244684"/>
                <a:gd name="connsiteX4" fmla="*/ 345415 w 1244685"/>
                <a:gd name="connsiteY4" fmla="*/ 1217222 h 1244684"/>
                <a:gd name="connsiteX5" fmla="*/ 315518 w 1244685"/>
                <a:gd name="connsiteY5" fmla="*/ 1220934 h 1244684"/>
                <a:gd name="connsiteX6" fmla="*/ 251988 w 1244685"/>
                <a:gd name="connsiteY6" fmla="*/ 1230833 h 1244684"/>
                <a:gd name="connsiteX7" fmla="*/ 179738 w 1244685"/>
                <a:gd name="connsiteY7" fmla="*/ 1243208 h 1244684"/>
                <a:gd name="connsiteX8" fmla="*/ 173510 w 1244685"/>
                <a:gd name="connsiteY8" fmla="*/ 1244445 h 1244684"/>
                <a:gd name="connsiteX9" fmla="*/ 164790 w 1244685"/>
                <a:gd name="connsiteY9" fmla="*/ 1237021 h 1244684"/>
                <a:gd name="connsiteX10" fmla="*/ 166036 w 1244685"/>
                <a:gd name="connsiteY10" fmla="*/ 1232071 h 1244684"/>
                <a:gd name="connsiteX11" fmla="*/ 210881 w 1244685"/>
                <a:gd name="connsiteY11" fmla="*/ 1185049 h 1244684"/>
                <a:gd name="connsiteX12" fmla="*/ 258217 w 1244685"/>
                <a:gd name="connsiteY12" fmla="*/ 1142976 h 1244684"/>
                <a:gd name="connsiteX13" fmla="*/ 311781 w 1244685"/>
                <a:gd name="connsiteY13" fmla="*/ 1107091 h 1244684"/>
                <a:gd name="connsiteX14" fmla="*/ 369083 w 1244685"/>
                <a:gd name="connsiteY14" fmla="*/ 1077392 h 1244684"/>
                <a:gd name="connsiteX15" fmla="*/ 619466 w 1244685"/>
                <a:gd name="connsiteY15" fmla="*/ 1021708 h 1244684"/>
                <a:gd name="connsiteX16" fmla="*/ 1021706 w 1244685"/>
                <a:gd name="connsiteY16" fmla="*/ 620712 h 1244684"/>
                <a:gd name="connsiteX17" fmla="*/ 1199896 w 1244685"/>
                <a:gd name="connsiteY17" fmla="*/ 620712 h 1244684"/>
                <a:gd name="connsiteX18" fmla="*/ 1207320 w 1244685"/>
                <a:gd name="connsiteY18" fmla="*/ 812026 h 1244684"/>
                <a:gd name="connsiteX19" fmla="*/ 1213507 w 1244685"/>
                <a:gd name="connsiteY19" fmla="*/ 865445 h 1244684"/>
                <a:gd name="connsiteX20" fmla="*/ 1217220 w 1244685"/>
                <a:gd name="connsiteY20" fmla="*/ 894019 h 1244684"/>
                <a:gd name="connsiteX21" fmla="*/ 1220932 w 1244685"/>
                <a:gd name="connsiteY21" fmla="*/ 923834 h 1244684"/>
                <a:gd name="connsiteX22" fmla="*/ 1230831 w 1244685"/>
                <a:gd name="connsiteY22" fmla="*/ 987191 h 1244684"/>
                <a:gd name="connsiteX23" fmla="*/ 1243206 w 1244685"/>
                <a:gd name="connsiteY23" fmla="*/ 1059245 h 1244684"/>
                <a:gd name="connsiteX24" fmla="*/ 1244443 w 1244685"/>
                <a:gd name="connsiteY24" fmla="*/ 1065456 h 1244684"/>
                <a:gd name="connsiteX25" fmla="*/ 1238256 w 1244685"/>
                <a:gd name="connsiteY25" fmla="*/ 1075395 h 1244684"/>
                <a:gd name="connsiteX26" fmla="*/ 1232069 w 1244685"/>
                <a:gd name="connsiteY26" fmla="*/ 1072910 h 1244684"/>
                <a:gd name="connsiteX27" fmla="*/ 1185047 w 1244685"/>
                <a:gd name="connsiteY27" fmla="*/ 1029429 h 1244684"/>
                <a:gd name="connsiteX28" fmla="*/ 1142974 w 1244685"/>
                <a:gd name="connsiteY28" fmla="*/ 980980 h 1244684"/>
                <a:gd name="connsiteX29" fmla="*/ 1107089 w 1244685"/>
                <a:gd name="connsiteY29" fmla="*/ 927561 h 1244684"/>
                <a:gd name="connsiteX30" fmla="*/ 1077390 w 1244685"/>
                <a:gd name="connsiteY30" fmla="*/ 871657 h 1244684"/>
                <a:gd name="connsiteX31" fmla="*/ 1021706 w 1244685"/>
                <a:gd name="connsiteY31" fmla="*/ 620712 h 1244684"/>
                <a:gd name="connsiteX32" fmla="*/ 46038 w 1244685"/>
                <a:gd name="connsiteY32" fmla="*/ 620712 h 1244684"/>
                <a:gd name="connsiteX33" fmla="*/ 223968 w 1244685"/>
                <a:gd name="connsiteY33" fmla="*/ 620712 h 1244684"/>
                <a:gd name="connsiteX34" fmla="*/ 169220 w 1244685"/>
                <a:gd name="connsiteY34" fmla="*/ 871657 h 1244684"/>
                <a:gd name="connsiteX35" fmla="*/ 138113 w 1244685"/>
                <a:gd name="connsiteY35" fmla="*/ 927561 h 1244684"/>
                <a:gd name="connsiteX36" fmla="*/ 102029 w 1244685"/>
                <a:gd name="connsiteY36" fmla="*/ 980980 h 1244684"/>
                <a:gd name="connsiteX37" fmla="*/ 59724 w 1244685"/>
                <a:gd name="connsiteY37" fmla="*/ 1029429 h 1244684"/>
                <a:gd name="connsiteX38" fmla="*/ 12442 w 1244685"/>
                <a:gd name="connsiteY38" fmla="*/ 1072910 h 1244684"/>
                <a:gd name="connsiteX39" fmla="*/ 2488 w 1244685"/>
                <a:gd name="connsiteY39" fmla="*/ 1071668 h 1244684"/>
                <a:gd name="connsiteX40" fmla="*/ 0 w 1244685"/>
                <a:gd name="connsiteY40" fmla="*/ 1065456 h 1244684"/>
                <a:gd name="connsiteX41" fmla="*/ 1244 w 1244685"/>
                <a:gd name="connsiteY41" fmla="*/ 1059245 h 1244684"/>
                <a:gd name="connsiteX42" fmla="*/ 13687 w 1244685"/>
                <a:gd name="connsiteY42" fmla="*/ 987191 h 1244684"/>
                <a:gd name="connsiteX43" fmla="*/ 23641 w 1244685"/>
                <a:gd name="connsiteY43" fmla="*/ 923834 h 1244684"/>
                <a:gd name="connsiteX44" fmla="*/ 27374 w 1244685"/>
                <a:gd name="connsiteY44" fmla="*/ 894019 h 1244684"/>
                <a:gd name="connsiteX45" fmla="*/ 31106 w 1244685"/>
                <a:gd name="connsiteY45" fmla="*/ 865445 h 1244684"/>
                <a:gd name="connsiteX46" fmla="*/ 37328 w 1244685"/>
                <a:gd name="connsiteY46" fmla="*/ 812026 h 1244684"/>
                <a:gd name="connsiteX47" fmla="*/ 46038 w 1244685"/>
                <a:gd name="connsiteY47" fmla="*/ 620712 h 1244684"/>
                <a:gd name="connsiteX48" fmla="*/ 173510 w 1244685"/>
                <a:gd name="connsiteY48" fmla="*/ 0 h 1244684"/>
                <a:gd name="connsiteX49" fmla="*/ 179738 w 1244685"/>
                <a:gd name="connsiteY49" fmla="*/ 1244 h 1244684"/>
                <a:gd name="connsiteX50" fmla="*/ 251988 w 1244685"/>
                <a:gd name="connsiteY50" fmla="*/ 13687 h 1244684"/>
                <a:gd name="connsiteX51" fmla="*/ 315518 w 1244685"/>
                <a:gd name="connsiteY51" fmla="*/ 23641 h 1244684"/>
                <a:gd name="connsiteX52" fmla="*/ 345415 w 1244685"/>
                <a:gd name="connsiteY52" fmla="*/ 27374 h 1244684"/>
                <a:gd name="connsiteX53" fmla="*/ 374065 w 1244685"/>
                <a:gd name="connsiteY53" fmla="*/ 31106 h 1244684"/>
                <a:gd name="connsiteX54" fmla="*/ 427630 w 1244685"/>
                <a:gd name="connsiteY54" fmla="*/ 36083 h 1244684"/>
                <a:gd name="connsiteX55" fmla="*/ 619466 w 1244685"/>
                <a:gd name="connsiteY55" fmla="*/ 46038 h 1244684"/>
                <a:gd name="connsiteX56" fmla="*/ 619466 w 1244685"/>
                <a:gd name="connsiteY56" fmla="*/ 223967 h 1244684"/>
                <a:gd name="connsiteX57" fmla="*/ 369083 w 1244685"/>
                <a:gd name="connsiteY57" fmla="*/ 167976 h 1244684"/>
                <a:gd name="connsiteX58" fmla="*/ 311781 w 1244685"/>
                <a:gd name="connsiteY58" fmla="*/ 138113 h 1244684"/>
                <a:gd name="connsiteX59" fmla="*/ 258217 w 1244685"/>
                <a:gd name="connsiteY59" fmla="*/ 102029 h 1244684"/>
                <a:gd name="connsiteX60" fmla="*/ 210881 w 1244685"/>
                <a:gd name="connsiteY60" fmla="*/ 59724 h 1244684"/>
                <a:gd name="connsiteX61" fmla="*/ 166036 w 1244685"/>
                <a:gd name="connsiteY61" fmla="*/ 13687 h 1244684"/>
                <a:gd name="connsiteX62" fmla="*/ 167282 w 1244685"/>
                <a:gd name="connsiteY62" fmla="*/ 2488 h 1244684"/>
                <a:gd name="connsiteX63" fmla="*/ 173510 w 1244685"/>
                <a:gd name="connsiteY63" fmla="*/ 0 h 1244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244685" h="1244684">
                  <a:moveTo>
                    <a:pt x="619466" y="1021708"/>
                  </a:moveTo>
                  <a:lnTo>
                    <a:pt x="619466" y="1198660"/>
                  </a:lnTo>
                  <a:cubicBezTo>
                    <a:pt x="558427" y="1199898"/>
                    <a:pt x="496143" y="1201135"/>
                    <a:pt x="427630" y="1207322"/>
                  </a:cubicBezTo>
                  <a:cubicBezTo>
                    <a:pt x="410190" y="1209797"/>
                    <a:pt x="391505" y="1211035"/>
                    <a:pt x="374065" y="1213509"/>
                  </a:cubicBezTo>
                  <a:cubicBezTo>
                    <a:pt x="364100" y="1214747"/>
                    <a:pt x="355380" y="1215984"/>
                    <a:pt x="345415" y="1217222"/>
                  </a:cubicBezTo>
                  <a:cubicBezTo>
                    <a:pt x="335449" y="1218459"/>
                    <a:pt x="325484" y="1218459"/>
                    <a:pt x="315518" y="1220934"/>
                  </a:cubicBezTo>
                  <a:cubicBezTo>
                    <a:pt x="295587" y="1224646"/>
                    <a:pt x="274411" y="1228359"/>
                    <a:pt x="251988" y="1230833"/>
                  </a:cubicBezTo>
                  <a:cubicBezTo>
                    <a:pt x="230812" y="1235783"/>
                    <a:pt x="207144" y="1240733"/>
                    <a:pt x="179738" y="1243208"/>
                  </a:cubicBezTo>
                  <a:lnTo>
                    <a:pt x="173510" y="1244445"/>
                  </a:lnTo>
                  <a:cubicBezTo>
                    <a:pt x="169773" y="1245683"/>
                    <a:pt x="164790" y="1241970"/>
                    <a:pt x="164790" y="1237021"/>
                  </a:cubicBezTo>
                  <a:cubicBezTo>
                    <a:pt x="164790" y="1235783"/>
                    <a:pt x="164790" y="1233308"/>
                    <a:pt x="166036" y="1232071"/>
                  </a:cubicBezTo>
                  <a:lnTo>
                    <a:pt x="210881" y="1185049"/>
                  </a:lnTo>
                  <a:cubicBezTo>
                    <a:pt x="225829" y="1171437"/>
                    <a:pt x="243268" y="1157825"/>
                    <a:pt x="258217" y="1142976"/>
                  </a:cubicBezTo>
                  <a:cubicBezTo>
                    <a:pt x="276902" y="1130602"/>
                    <a:pt x="294342" y="1119465"/>
                    <a:pt x="311781" y="1107091"/>
                  </a:cubicBezTo>
                  <a:cubicBezTo>
                    <a:pt x="330466" y="1095954"/>
                    <a:pt x="350397" y="1087292"/>
                    <a:pt x="369083" y="1077392"/>
                  </a:cubicBezTo>
                  <a:cubicBezTo>
                    <a:pt x="446315" y="1041507"/>
                    <a:pt x="533513" y="1022945"/>
                    <a:pt x="619466" y="1021708"/>
                  </a:cubicBezTo>
                  <a:close/>
                  <a:moveTo>
                    <a:pt x="1021706" y="620712"/>
                  </a:moveTo>
                  <a:lnTo>
                    <a:pt x="1199896" y="620712"/>
                  </a:lnTo>
                  <a:cubicBezTo>
                    <a:pt x="1199896" y="681585"/>
                    <a:pt x="1201133" y="743700"/>
                    <a:pt x="1207320" y="812026"/>
                  </a:cubicBezTo>
                  <a:cubicBezTo>
                    <a:pt x="1209795" y="829419"/>
                    <a:pt x="1211033" y="848053"/>
                    <a:pt x="1213507" y="865445"/>
                  </a:cubicBezTo>
                  <a:cubicBezTo>
                    <a:pt x="1213507" y="875384"/>
                    <a:pt x="1215982" y="884080"/>
                    <a:pt x="1217220" y="894019"/>
                  </a:cubicBezTo>
                  <a:cubicBezTo>
                    <a:pt x="1217220" y="903957"/>
                    <a:pt x="1218457" y="913895"/>
                    <a:pt x="1220932" y="923834"/>
                  </a:cubicBezTo>
                  <a:cubicBezTo>
                    <a:pt x="1224644" y="943711"/>
                    <a:pt x="1227119" y="964830"/>
                    <a:pt x="1230831" y="987191"/>
                  </a:cubicBezTo>
                  <a:cubicBezTo>
                    <a:pt x="1235781" y="1008310"/>
                    <a:pt x="1239493" y="1031914"/>
                    <a:pt x="1243206" y="1059245"/>
                  </a:cubicBezTo>
                  <a:lnTo>
                    <a:pt x="1244443" y="1065456"/>
                  </a:lnTo>
                  <a:cubicBezTo>
                    <a:pt x="1245681" y="1070425"/>
                    <a:pt x="1241968" y="1074152"/>
                    <a:pt x="1238256" y="1075395"/>
                  </a:cubicBezTo>
                  <a:cubicBezTo>
                    <a:pt x="1234544" y="1075395"/>
                    <a:pt x="1233306" y="1074152"/>
                    <a:pt x="1232069" y="1072910"/>
                  </a:cubicBezTo>
                  <a:lnTo>
                    <a:pt x="1185047" y="1029429"/>
                  </a:lnTo>
                  <a:cubicBezTo>
                    <a:pt x="1170197" y="1013280"/>
                    <a:pt x="1157823" y="997130"/>
                    <a:pt x="1142974" y="980980"/>
                  </a:cubicBezTo>
                  <a:cubicBezTo>
                    <a:pt x="1130600" y="963587"/>
                    <a:pt x="1119463" y="946195"/>
                    <a:pt x="1107089" y="927561"/>
                  </a:cubicBezTo>
                  <a:cubicBezTo>
                    <a:pt x="1097189" y="908926"/>
                    <a:pt x="1087290" y="890292"/>
                    <a:pt x="1077390" y="871657"/>
                  </a:cubicBezTo>
                  <a:cubicBezTo>
                    <a:pt x="1040267" y="793392"/>
                    <a:pt x="1022943" y="706431"/>
                    <a:pt x="1021706" y="620712"/>
                  </a:cubicBezTo>
                  <a:close/>
                  <a:moveTo>
                    <a:pt x="46038" y="620712"/>
                  </a:moveTo>
                  <a:lnTo>
                    <a:pt x="223968" y="620712"/>
                  </a:lnTo>
                  <a:cubicBezTo>
                    <a:pt x="222724" y="706431"/>
                    <a:pt x="204060" y="793392"/>
                    <a:pt x="169220" y="871657"/>
                  </a:cubicBezTo>
                  <a:cubicBezTo>
                    <a:pt x="158021" y="890292"/>
                    <a:pt x="149312" y="908926"/>
                    <a:pt x="138113" y="927561"/>
                  </a:cubicBezTo>
                  <a:cubicBezTo>
                    <a:pt x="125671" y="946195"/>
                    <a:pt x="114472" y="963587"/>
                    <a:pt x="102029" y="980980"/>
                  </a:cubicBezTo>
                  <a:cubicBezTo>
                    <a:pt x="88343" y="997130"/>
                    <a:pt x="74656" y="1013280"/>
                    <a:pt x="59724" y="1029429"/>
                  </a:cubicBezTo>
                  <a:lnTo>
                    <a:pt x="12442" y="1072910"/>
                  </a:lnTo>
                  <a:cubicBezTo>
                    <a:pt x="9954" y="1075395"/>
                    <a:pt x="4977" y="1075395"/>
                    <a:pt x="2488" y="1071668"/>
                  </a:cubicBezTo>
                  <a:cubicBezTo>
                    <a:pt x="1244" y="1070425"/>
                    <a:pt x="0" y="1067941"/>
                    <a:pt x="0" y="1065456"/>
                  </a:cubicBezTo>
                  <a:lnTo>
                    <a:pt x="1244" y="1059245"/>
                  </a:lnTo>
                  <a:cubicBezTo>
                    <a:pt x="4977" y="1031914"/>
                    <a:pt x="8710" y="1008310"/>
                    <a:pt x="13687" y="987191"/>
                  </a:cubicBezTo>
                  <a:cubicBezTo>
                    <a:pt x="16175" y="964830"/>
                    <a:pt x="19908" y="943711"/>
                    <a:pt x="23641" y="923834"/>
                  </a:cubicBezTo>
                  <a:cubicBezTo>
                    <a:pt x="26129" y="913895"/>
                    <a:pt x="26129" y="903957"/>
                    <a:pt x="27374" y="894019"/>
                  </a:cubicBezTo>
                  <a:cubicBezTo>
                    <a:pt x="28618" y="884080"/>
                    <a:pt x="31106" y="875384"/>
                    <a:pt x="31106" y="865445"/>
                  </a:cubicBezTo>
                  <a:cubicBezTo>
                    <a:pt x="33595" y="848053"/>
                    <a:pt x="33595" y="829419"/>
                    <a:pt x="37328" y="812026"/>
                  </a:cubicBezTo>
                  <a:cubicBezTo>
                    <a:pt x="43549" y="743700"/>
                    <a:pt x="44793" y="681585"/>
                    <a:pt x="46038" y="620712"/>
                  </a:cubicBezTo>
                  <a:close/>
                  <a:moveTo>
                    <a:pt x="173510" y="0"/>
                  </a:moveTo>
                  <a:lnTo>
                    <a:pt x="179738" y="1244"/>
                  </a:lnTo>
                  <a:cubicBezTo>
                    <a:pt x="207144" y="4977"/>
                    <a:pt x="230812" y="8710"/>
                    <a:pt x="251988" y="13687"/>
                  </a:cubicBezTo>
                  <a:cubicBezTo>
                    <a:pt x="275656" y="17419"/>
                    <a:pt x="295587" y="19908"/>
                    <a:pt x="315518" y="23641"/>
                  </a:cubicBezTo>
                  <a:cubicBezTo>
                    <a:pt x="325484" y="24885"/>
                    <a:pt x="336695" y="26129"/>
                    <a:pt x="345415" y="27374"/>
                  </a:cubicBezTo>
                  <a:cubicBezTo>
                    <a:pt x="355380" y="28618"/>
                    <a:pt x="364100" y="31106"/>
                    <a:pt x="374065" y="31106"/>
                  </a:cubicBezTo>
                  <a:cubicBezTo>
                    <a:pt x="392751" y="33595"/>
                    <a:pt x="411436" y="34839"/>
                    <a:pt x="427630" y="36083"/>
                  </a:cubicBezTo>
                  <a:cubicBezTo>
                    <a:pt x="496143" y="43549"/>
                    <a:pt x="558427" y="44793"/>
                    <a:pt x="619466" y="46038"/>
                  </a:cubicBezTo>
                  <a:lnTo>
                    <a:pt x="619466" y="223967"/>
                  </a:lnTo>
                  <a:cubicBezTo>
                    <a:pt x="533513" y="222723"/>
                    <a:pt x="446315" y="205304"/>
                    <a:pt x="369083" y="167976"/>
                  </a:cubicBezTo>
                  <a:cubicBezTo>
                    <a:pt x="350397" y="158021"/>
                    <a:pt x="330466" y="149312"/>
                    <a:pt x="311781" y="138113"/>
                  </a:cubicBezTo>
                  <a:cubicBezTo>
                    <a:pt x="294342" y="125671"/>
                    <a:pt x="276902" y="114472"/>
                    <a:pt x="258217" y="102029"/>
                  </a:cubicBezTo>
                  <a:cubicBezTo>
                    <a:pt x="243268" y="88343"/>
                    <a:pt x="225829" y="74656"/>
                    <a:pt x="210881" y="59724"/>
                  </a:cubicBezTo>
                  <a:lnTo>
                    <a:pt x="166036" y="13687"/>
                  </a:lnTo>
                  <a:cubicBezTo>
                    <a:pt x="164790" y="9954"/>
                    <a:pt x="164790" y="4977"/>
                    <a:pt x="167282" y="2488"/>
                  </a:cubicBezTo>
                  <a:cubicBezTo>
                    <a:pt x="168527" y="1244"/>
                    <a:pt x="171019" y="0"/>
                    <a:pt x="173510" y="0"/>
                  </a:cubicBezTo>
                  <a:close/>
                </a:path>
              </a:pathLst>
            </a:custGeom>
            <a:solidFill>
              <a:srgbClr val="000000">
                <a:alpha val="15000"/>
              </a:srgbClr>
            </a:solidFill>
            <a:ln>
              <a:noFill/>
            </a:ln>
            <a:effectLst/>
          </p:spPr>
          <p:txBody>
            <a:bodyPr wrap="square" anchor="ctr">
              <a:noAutofit/>
            </a:bodyPr>
            <a:lstStyle/>
            <a:p>
              <a:endParaRPr lang="en-US" dirty="0">
                <a:latin typeface="Poppins" pitchFamily="2" charset="77"/>
              </a:endParaRPr>
            </a:p>
          </p:txBody>
        </p:sp>
      </p:grpSp>
      <p:sp>
        <p:nvSpPr>
          <p:cNvPr id="29" name="Freeform 152">
            <a:extLst>
              <a:ext uri="{FF2B5EF4-FFF2-40B4-BE49-F238E27FC236}">
                <a16:creationId xmlns:a16="http://schemas.microsoft.com/office/drawing/2014/main" id="{871F35DE-1B5A-7848-ACF7-91DD9A97BF22}"/>
              </a:ext>
            </a:extLst>
          </p:cNvPr>
          <p:cNvSpPr>
            <a:spLocks noChangeArrowheads="1"/>
          </p:cNvSpPr>
          <p:nvPr/>
        </p:nvSpPr>
        <p:spPr bwMode="auto">
          <a:xfrm>
            <a:off x="8146603" y="3607526"/>
            <a:ext cx="909100" cy="909098"/>
          </a:xfrm>
          <a:custGeom>
            <a:avLst/>
            <a:gdLst>
              <a:gd name="T0" fmla="*/ 1458 w 1459"/>
              <a:gd name="T1" fmla="*/ 729 h 1459"/>
              <a:gd name="T2" fmla="*/ 1458 w 1459"/>
              <a:gd name="T3" fmla="*/ 729 h 1459"/>
              <a:gd name="T4" fmla="*/ 729 w 1459"/>
              <a:gd name="T5" fmla="*/ 1458 h 1459"/>
              <a:gd name="T6" fmla="*/ 729 w 1459"/>
              <a:gd name="T7" fmla="*/ 1458 h 1459"/>
              <a:gd name="T8" fmla="*/ 0 w 1459"/>
              <a:gd name="T9" fmla="*/ 729 h 1459"/>
              <a:gd name="T10" fmla="*/ 0 w 1459"/>
              <a:gd name="T11" fmla="*/ 729 h 1459"/>
              <a:gd name="T12" fmla="*/ 729 w 1459"/>
              <a:gd name="T13" fmla="*/ 0 h 1459"/>
              <a:gd name="T14" fmla="*/ 729 w 1459"/>
              <a:gd name="T15" fmla="*/ 0 h 1459"/>
              <a:gd name="T16" fmla="*/ 1458 w 1459"/>
              <a:gd name="T17" fmla="*/ 729 h 1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9" h="1459">
                <a:moveTo>
                  <a:pt x="1458" y="729"/>
                </a:moveTo>
                <a:lnTo>
                  <a:pt x="1458" y="729"/>
                </a:lnTo>
                <a:cubicBezTo>
                  <a:pt x="1458" y="1132"/>
                  <a:pt x="1132" y="1458"/>
                  <a:pt x="729" y="1458"/>
                </a:cubicBezTo>
                <a:lnTo>
                  <a:pt x="729" y="1458"/>
                </a:lnTo>
                <a:cubicBezTo>
                  <a:pt x="326" y="1458"/>
                  <a:pt x="0" y="1132"/>
                  <a:pt x="0" y="729"/>
                </a:cubicBezTo>
                <a:lnTo>
                  <a:pt x="0" y="729"/>
                </a:lnTo>
                <a:cubicBezTo>
                  <a:pt x="0" y="326"/>
                  <a:pt x="326" y="0"/>
                  <a:pt x="729" y="0"/>
                </a:cubicBezTo>
                <a:lnTo>
                  <a:pt x="729" y="0"/>
                </a:lnTo>
                <a:cubicBezTo>
                  <a:pt x="1132" y="0"/>
                  <a:pt x="1458" y="326"/>
                  <a:pt x="1458" y="729"/>
                </a:cubicBezTo>
              </a:path>
            </a:pathLst>
          </a:custGeom>
          <a:solidFill>
            <a:schemeClr val="bg2"/>
          </a:solidFill>
          <a:ln>
            <a:noFill/>
          </a:ln>
          <a:effectLst/>
        </p:spPr>
        <p:txBody>
          <a:bodyPr wrap="none" anchor="ctr"/>
          <a:lstStyle/>
          <a:p>
            <a:endParaRPr lang="en-US" dirty="0">
              <a:latin typeface="Poppins" pitchFamily="2" charset="77"/>
            </a:endParaRPr>
          </a:p>
        </p:txBody>
      </p:sp>
      <p:sp>
        <p:nvSpPr>
          <p:cNvPr id="30" name="Freeform 153">
            <a:extLst>
              <a:ext uri="{FF2B5EF4-FFF2-40B4-BE49-F238E27FC236}">
                <a16:creationId xmlns:a16="http://schemas.microsoft.com/office/drawing/2014/main" id="{6E203FE9-61FF-F44D-86A7-E73F096743A9}"/>
              </a:ext>
            </a:extLst>
          </p:cNvPr>
          <p:cNvSpPr>
            <a:spLocks noChangeArrowheads="1"/>
          </p:cNvSpPr>
          <p:nvPr/>
        </p:nvSpPr>
        <p:spPr bwMode="auto">
          <a:xfrm>
            <a:off x="8199122" y="3607526"/>
            <a:ext cx="909100" cy="909098"/>
          </a:xfrm>
          <a:custGeom>
            <a:avLst/>
            <a:gdLst>
              <a:gd name="T0" fmla="*/ 1458 w 1459"/>
              <a:gd name="T1" fmla="*/ 729 h 1459"/>
              <a:gd name="T2" fmla="*/ 1458 w 1459"/>
              <a:gd name="T3" fmla="*/ 729 h 1459"/>
              <a:gd name="T4" fmla="*/ 729 w 1459"/>
              <a:gd name="T5" fmla="*/ 1458 h 1459"/>
              <a:gd name="T6" fmla="*/ 729 w 1459"/>
              <a:gd name="T7" fmla="*/ 1458 h 1459"/>
              <a:gd name="T8" fmla="*/ 0 w 1459"/>
              <a:gd name="T9" fmla="*/ 729 h 1459"/>
              <a:gd name="T10" fmla="*/ 0 w 1459"/>
              <a:gd name="T11" fmla="*/ 729 h 1459"/>
              <a:gd name="T12" fmla="*/ 729 w 1459"/>
              <a:gd name="T13" fmla="*/ 0 h 1459"/>
              <a:gd name="T14" fmla="*/ 729 w 1459"/>
              <a:gd name="T15" fmla="*/ 0 h 1459"/>
              <a:gd name="T16" fmla="*/ 1458 w 1459"/>
              <a:gd name="T17" fmla="*/ 729 h 1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9" h="1459">
                <a:moveTo>
                  <a:pt x="1458" y="729"/>
                </a:moveTo>
                <a:lnTo>
                  <a:pt x="1458" y="729"/>
                </a:lnTo>
                <a:cubicBezTo>
                  <a:pt x="1458" y="1132"/>
                  <a:pt x="1132" y="1458"/>
                  <a:pt x="729" y="1458"/>
                </a:cubicBezTo>
                <a:lnTo>
                  <a:pt x="729" y="1458"/>
                </a:lnTo>
                <a:cubicBezTo>
                  <a:pt x="326" y="1458"/>
                  <a:pt x="0" y="1132"/>
                  <a:pt x="0" y="729"/>
                </a:cubicBezTo>
                <a:lnTo>
                  <a:pt x="0" y="729"/>
                </a:lnTo>
                <a:cubicBezTo>
                  <a:pt x="0" y="326"/>
                  <a:pt x="326" y="0"/>
                  <a:pt x="729" y="0"/>
                </a:cubicBezTo>
                <a:lnTo>
                  <a:pt x="729" y="0"/>
                </a:lnTo>
                <a:cubicBezTo>
                  <a:pt x="1132" y="0"/>
                  <a:pt x="1458" y="326"/>
                  <a:pt x="1458" y="729"/>
                </a:cubicBezTo>
              </a:path>
            </a:pathLst>
          </a:custGeom>
          <a:solidFill>
            <a:schemeClr val="accent6">
              <a:alpha val="15000"/>
            </a:schemeClr>
          </a:solidFill>
          <a:ln>
            <a:noFill/>
          </a:ln>
          <a:effectLst/>
        </p:spPr>
        <p:txBody>
          <a:bodyPr wrap="none" anchor="ctr"/>
          <a:lstStyle/>
          <a:p>
            <a:endParaRPr lang="en-US" dirty="0">
              <a:latin typeface="Poppins" pitchFamily="2" charset="77"/>
            </a:endParaRPr>
          </a:p>
        </p:txBody>
      </p:sp>
      <p:grpSp>
        <p:nvGrpSpPr>
          <p:cNvPr id="31" name="Group 30">
            <a:extLst>
              <a:ext uri="{FF2B5EF4-FFF2-40B4-BE49-F238E27FC236}">
                <a16:creationId xmlns:a16="http://schemas.microsoft.com/office/drawing/2014/main" id="{5BC39CA5-9846-DD4B-B880-E40716426B38}"/>
              </a:ext>
            </a:extLst>
          </p:cNvPr>
          <p:cNvGrpSpPr/>
          <p:nvPr/>
        </p:nvGrpSpPr>
        <p:grpSpPr>
          <a:xfrm>
            <a:off x="8426577" y="3750345"/>
            <a:ext cx="425712" cy="623460"/>
            <a:chOff x="15704373" y="7500689"/>
            <a:chExt cx="851424" cy="1246920"/>
          </a:xfrm>
        </p:grpSpPr>
        <p:sp>
          <p:nvSpPr>
            <p:cNvPr id="32" name="Freeform 154">
              <a:extLst>
                <a:ext uri="{FF2B5EF4-FFF2-40B4-BE49-F238E27FC236}">
                  <a16:creationId xmlns:a16="http://schemas.microsoft.com/office/drawing/2014/main" id="{9E734F2B-FF11-BC47-8B37-6F14434AD06D}"/>
                </a:ext>
              </a:extLst>
            </p:cNvPr>
            <p:cNvSpPr>
              <a:spLocks noChangeArrowheads="1"/>
            </p:cNvSpPr>
            <p:nvPr/>
          </p:nvSpPr>
          <p:spPr bwMode="auto">
            <a:xfrm>
              <a:off x="15704373" y="7500689"/>
              <a:ext cx="851424" cy="1246920"/>
            </a:xfrm>
            <a:custGeom>
              <a:avLst/>
              <a:gdLst>
                <a:gd name="T0" fmla="*/ 684 w 685"/>
                <a:gd name="T1" fmla="*/ 1000 h 1001"/>
                <a:gd name="T2" fmla="*/ 0 w 685"/>
                <a:gd name="T3" fmla="*/ 1000 h 1001"/>
                <a:gd name="T4" fmla="*/ 0 w 685"/>
                <a:gd name="T5" fmla="*/ 0 h 1001"/>
                <a:gd name="T6" fmla="*/ 684 w 685"/>
                <a:gd name="T7" fmla="*/ 0 h 1001"/>
                <a:gd name="T8" fmla="*/ 684 w 685"/>
                <a:gd name="T9" fmla="*/ 1000 h 1001"/>
              </a:gdLst>
              <a:ahLst/>
              <a:cxnLst>
                <a:cxn ang="0">
                  <a:pos x="T0" y="T1"/>
                </a:cxn>
                <a:cxn ang="0">
                  <a:pos x="T2" y="T3"/>
                </a:cxn>
                <a:cxn ang="0">
                  <a:pos x="T4" y="T5"/>
                </a:cxn>
                <a:cxn ang="0">
                  <a:pos x="T6" y="T7"/>
                </a:cxn>
                <a:cxn ang="0">
                  <a:pos x="T8" y="T9"/>
                </a:cxn>
              </a:cxnLst>
              <a:rect l="0" t="0" r="r" b="b"/>
              <a:pathLst>
                <a:path w="685" h="1001">
                  <a:moveTo>
                    <a:pt x="684" y="1000"/>
                  </a:moveTo>
                  <a:lnTo>
                    <a:pt x="0" y="1000"/>
                  </a:lnTo>
                  <a:lnTo>
                    <a:pt x="0" y="0"/>
                  </a:lnTo>
                  <a:lnTo>
                    <a:pt x="684" y="0"/>
                  </a:lnTo>
                  <a:lnTo>
                    <a:pt x="684" y="1000"/>
                  </a:lnTo>
                </a:path>
              </a:pathLst>
            </a:custGeom>
            <a:solidFill>
              <a:schemeClr val="accent5"/>
            </a:solidFill>
            <a:ln>
              <a:noFill/>
            </a:ln>
            <a:effectLst/>
          </p:spPr>
          <p:txBody>
            <a:bodyPr wrap="none" anchor="ctr"/>
            <a:lstStyle/>
            <a:p>
              <a:endParaRPr lang="en-US" dirty="0">
                <a:latin typeface="Poppins" pitchFamily="2" charset="77"/>
              </a:endParaRPr>
            </a:p>
          </p:txBody>
        </p:sp>
        <p:sp>
          <p:nvSpPr>
            <p:cNvPr id="33" name="Freeform 32">
              <a:extLst>
                <a:ext uri="{FF2B5EF4-FFF2-40B4-BE49-F238E27FC236}">
                  <a16:creationId xmlns:a16="http://schemas.microsoft.com/office/drawing/2014/main" id="{63898223-4313-6947-BF38-3933324FB2B7}"/>
                </a:ext>
              </a:extLst>
            </p:cNvPr>
            <p:cNvSpPr>
              <a:spLocks noChangeArrowheads="1"/>
            </p:cNvSpPr>
            <p:nvPr/>
          </p:nvSpPr>
          <p:spPr bwMode="auto">
            <a:xfrm>
              <a:off x="15819730" y="7621538"/>
              <a:ext cx="624961" cy="1003972"/>
            </a:xfrm>
            <a:custGeom>
              <a:avLst/>
              <a:gdLst>
                <a:gd name="connsiteX0" fmla="*/ 0 w 624961"/>
                <a:gd name="connsiteY0" fmla="*/ 664655 h 1003972"/>
                <a:gd name="connsiteX1" fmla="*/ 260193 w 624961"/>
                <a:gd name="connsiteY1" fmla="*/ 664655 h 1003972"/>
                <a:gd name="connsiteX2" fmla="*/ 312481 w 624961"/>
                <a:gd name="connsiteY2" fmla="*/ 880015 h 1003972"/>
                <a:gd name="connsiteX3" fmla="*/ 364768 w 624961"/>
                <a:gd name="connsiteY3" fmla="*/ 664655 h 1003972"/>
                <a:gd name="connsiteX4" fmla="*/ 624961 w 624961"/>
                <a:gd name="connsiteY4" fmla="*/ 664655 h 1003972"/>
                <a:gd name="connsiteX5" fmla="*/ 624961 w 624961"/>
                <a:gd name="connsiteY5" fmla="*/ 689697 h 1003972"/>
                <a:gd name="connsiteX6" fmla="*/ 534080 w 624961"/>
                <a:gd name="connsiteY6" fmla="*/ 912569 h 1003972"/>
                <a:gd name="connsiteX7" fmla="*/ 312481 w 624961"/>
                <a:gd name="connsiteY7" fmla="*/ 1003972 h 1003972"/>
                <a:gd name="connsiteX8" fmla="*/ 92126 w 624961"/>
                <a:gd name="connsiteY8" fmla="*/ 912569 h 1003972"/>
                <a:gd name="connsiteX9" fmla="*/ 0 w 624961"/>
                <a:gd name="connsiteY9" fmla="*/ 689697 h 1003972"/>
                <a:gd name="connsiteX10" fmla="*/ 0 w 624961"/>
                <a:gd name="connsiteY10" fmla="*/ 428456 h 1003972"/>
                <a:gd name="connsiteX11" fmla="*/ 624961 w 624961"/>
                <a:gd name="connsiteY11" fmla="*/ 428456 h 1003972"/>
                <a:gd name="connsiteX12" fmla="*/ 624961 w 624961"/>
                <a:gd name="connsiteY12" fmla="*/ 501375 h 1003972"/>
                <a:gd name="connsiteX13" fmla="*/ 624961 w 624961"/>
                <a:gd name="connsiteY13" fmla="*/ 575530 h 1003972"/>
                <a:gd name="connsiteX14" fmla="*/ 0 w 624961"/>
                <a:gd name="connsiteY14" fmla="*/ 575530 h 1003972"/>
                <a:gd name="connsiteX15" fmla="*/ 0 w 624961"/>
                <a:gd name="connsiteY15" fmla="*/ 501375 h 1003972"/>
                <a:gd name="connsiteX16" fmla="*/ 312481 w 624961"/>
                <a:gd name="connsiteY16" fmla="*/ 0 h 1003972"/>
                <a:gd name="connsiteX17" fmla="*/ 534080 w 624961"/>
                <a:gd name="connsiteY17" fmla="*/ 92655 h 1003972"/>
                <a:gd name="connsiteX18" fmla="*/ 624961 w 624961"/>
                <a:gd name="connsiteY18" fmla="*/ 314275 h 1003972"/>
                <a:gd name="connsiteX19" fmla="*/ 624961 w 624961"/>
                <a:gd name="connsiteY19" fmla="*/ 339317 h 1003972"/>
                <a:gd name="connsiteX20" fmla="*/ 364768 w 624961"/>
                <a:gd name="connsiteY20" fmla="*/ 339317 h 1003972"/>
                <a:gd name="connsiteX21" fmla="*/ 312481 w 624961"/>
                <a:gd name="connsiteY21" fmla="*/ 123957 h 1003972"/>
                <a:gd name="connsiteX22" fmla="*/ 260193 w 624961"/>
                <a:gd name="connsiteY22" fmla="*/ 339317 h 1003972"/>
                <a:gd name="connsiteX23" fmla="*/ 0 w 624961"/>
                <a:gd name="connsiteY23" fmla="*/ 339317 h 1003972"/>
                <a:gd name="connsiteX24" fmla="*/ 0 w 624961"/>
                <a:gd name="connsiteY24" fmla="*/ 314275 h 1003972"/>
                <a:gd name="connsiteX25" fmla="*/ 92126 w 624961"/>
                <a:gd name="connsiteY25" fmla="*/ 92655 h 1003972"/>
                <a:gd name="connsiteX26" fmla="*/ 312481 w 624961"/>
                <a:gd name="connsiteY26" fmla="*/ 0 h 1003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24961" h="1003972">
                  <a:moveTo>
                    <a:pt x="0" y="664655"/>
                  </a:moveTo>
                  <a:lnTo>
                    <a:pt x="260193" y="664655"/>
                  </a:lnTo>
                  <a:lnTo>
                    <a:pt x="312481" y="880015"/>
                  </a:lnTo>
                  <a:lnTo>
                    <a:pt x="364768" y="664655"/>
                  </a:lnTo>
                  <a:lnTo>
                    <a:pt x="624961" y="664655"/>
                  </a:lnTo>
                  <a:lnTo>
                    <a:pt x="624961" y="689697"/>
                  </a:lnTo>
                  <a:cubicBezTo>
                    <a:pt x="624961" y="776091"/>
                    <a:pt x="590103" y="854973"/>
                    <a:pt x="534080" y="912569"/>
                  </a:cubicBezTo>
                  <a:cubicBezTo>
                    <a:pt x="478058" y="968913"/>
                    <a:pt x="399627" y="1003972"/>
                    <a:pt x="312481" y="1003972"/>
                  </a:cubicBezTo>
                  <a:cubicBezTo>
                    <a:pt x="226579" y="1003972"/>
                    <a:pt x="148148" y="968913"/>
                    <a:pt x="92126" y="912569"/>
                  </a:cubicBezTo>
                  <a:cubicBezTo>
                    <a:pt x="34858" y="854973"/>
                    <a:pt x="0" y="776091"/>
                    <a:pt x="0" y="689697"/>
                  </a:cubicBezTo>
                  <a:close/>
                  <a:moveTo>
                    <a:pt x="0" y="428456"/>
                  </a:moveTo>
                  <a:lnTo>
                    <a:pt x="624961" y="428456"/>
                  </a:lnTo>
                  <a:lnTo>
                    <a:pt x="624961" y="501375"/>
                  </a:lnTo>
                  <a:lnTo>
                    <a:pt x="624961" y="575530"/>
                  </a:lnTo>
                  <a:lnTo>
                    <a:pt x="0" y="575530"/>
                  </a:lnTo>
                  <a:lnTo>
                    <a:pt x="0" y="501375"/>
                  </a:lnTo>
                  <a:close/>
                  <a:moveTo>
                    <a:pt x="312481" y="0"/>
                  </a:moveTo>
                  <a:cubicBezTo>
                    <a:pt x="399627" y="0"/>
                    <a:pt x="478058" y="35059"/>
                    <a:pt x="534080" y="92655"/>
                  </a:cubicBezTo>
                  <a:cubicBezTo>
                    <a:pt x="590103" y="148999"/>
                    <a:pt x="624961" y="227881"/>
                    <a:pt x="624961" y="314275"/>
                  </a:cubicBezTo>
                  <a:lnTo>
                    <a:pt x="624961" y="339317"/>
                  </a:lnTo>
                  <a:lnTo>
                    <a:pt x="364768" y="339317"/>
                  </a:lnTo>
                  <a:lnTo>
                    <a:pt x="312481" y="123957"/>
                  </a:lnTo>
                  <a:lnTo>
                    <a:pt x="260193" y="339317"/>
                  </a:lnTo>
                  <a:lnTo>
                    <a:pt x="0" y="339317"/>
                  </a:lnTo>
                  <a:lnTo>
                    <a:pt x="0" y="314275"/>
                  </a:lnTo>
                  <a:cubicBezTo>
                    <a:pt x="0" y="227881"/>
                    <a:pt x="34858" y="148999"/>
                    <a:pt x="92126" y="92655"/>
                  </a:cubicBezTo>
                  <a:cubicBezTo>
                    <a:pt x="148148" y="35059"/>
                    <a:pt x="226579" y="0"/>
                    <a:pt x="312481" y="0"/>
                  </a:cubicBezTo>
                  <a:close/>
                </a:path>
              </a:pathLst>
            </a:custGeom>
            <a:solidFill>
              <a:schemeClr val="bg1"/>
            </a:solidFill>
            <a:ln>
              <a:noFill/>
            </a:ln>
            <a:effectLst/>
          </p:spPr>
          <p:txBody>
            <a:bodyPr wrap="square" anchor="ctr">
              <a:noAutofit/>
            </a:bodyPr>
            <a:lstStyle/>
            <a:p>
              <a:endParaRPr lang="en-US" dirty="0">
                <a:latin typeface="Poppins" pitchFamily="2" charset="77"/>
              </a:endParaRPr>
            </a:p>
          </p:txBody>
        </p:sp>
      </p:grpSp>
      <p:sp>
        <p:nvSpPr>
          <p:cNvPr id="34" name="Freeform 158">
            <a:extLst>
              <a:ext uri="{FF2B5EF4-FFF2-40B4-BE49-F238E27FC236}">
                <a16:creationId xmlns:a16="http://schemas.microsoft.com/office/drawing/2014/main" id="{745F80AC-5810-474F-99F2-C8990CC1D0CE}"/>
              </a:ext>
            </a:extLst>
          </p:cNvPr>
          <p:cNvSpPr>
            <a:spLocks noChangeArrowheads="1"/>
          </p:cNvSpPr>
          <p:nvPr/>
        </p:nvSpPr>
        <p:spPr bwMode="auto">
          <a:xfrm>
            <a:off x="7692053" y="2215038"/>
            <a:ext cx="909100" cy="909100"/>
          </a:xfrm>
          <a:custGeom>
            <a:avLst/>
            <a:gdLst>
              <a:gd name="T0" fmla="*/ 1459 w 1460"/>
              <a:gd name="T1" fmla="*/ 729 h 1460"/>
              <a:gd name="T2" fmla="*/ 1459 w 1460"/>
              <a:gd name="T3" fmla="*/ 729 h 1460"/>
              <a:gd name="T4" fmla="*/ 729 w 1460"/>
              <a:gd name="T5" fmla="*/ 1459 h 1460"/>
              <a:gd name="T6" fmla="*/ 729 w 1460"/>
              <a:gd name="T7" fmla="*/ 1459 h 1460"/>
              <a:gd name="T8" fmla="*/ 0 w 1460"/>
              <a:gd name="T9" fmla="*/ 729 h 1460"/>
              <a:gd name="T10" fmla="*/ 0 w 1460"/>
              <a:gd name="T11" fmla="*/ 729 h 1460"/>
              <a:gd name="T12" fmla="*/ 729 w 1460"/>
              <a:gd name="T13" fmla="*/ 0 h 1460"/>
              <a:gd name="T14" fmla="*/ 729 w 1460"/>
              <a:gd name="T15" fmla="*/ 0 h 1460"/>
              <a:gd name="T16" fmla="*/ 1459 w 1460"/>
              <a:gd name="T17" fmla="*/ 729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0" h="1460">
                <a:moveTo>
                  <a:pt x="1459" y="729"/>
                </a:moveTo>
                <a:lnTo>
                  <a:pt x="1459" y="729"/>
                </a:lnTo>
                <a:cubicBezTo>
                  <a:pt x="1459" y="1132"/>
                  <a:pt x="1132" y="1459"/>
                  <a:pt x="729" y="1459"/>
                </a:cubicBezTo>
                <a:lnTo>
                  <a:pt x="729" y="1459"/>
                </a:lnTo>
                <a:cubicBezTo>
                  <a:pt x="327" y="1459"/>
                  <a:pt x="0" y="1132"/>
                  <a:pt x="0" y="729"/>
                </a:cubicBezTo>
                <a:lnTo>
                  <a:pt x="0" y="729"/>
                </a:lnTo>
                <a:cubicBezTo>
                  <a:pt x="0" y="326"/>
                  <a:pt x="327" y="0"/>
                  <a:pt x="729" y="0"/>
                </a:cubicBezTo>
                <a:lnTo>
                  <a:pt x="729" y="0"/>
                </a:lnTo>
                <a:cubicBezTo>
                  <a:pt x="1132" y="0"/>
                  <a:pt x="1459" y="326"/>
                  <a:pt x="1459" y="729"/>
                </a:cubicBezTo>
              </a:path>
            </a:pathLst>
          </a:custGeom>
          <a:solidFill>
            <a:schemeClr val="bg2"/>
          </a:solidFill>
          <a:ln>
            <a:noFill/>
          </a:ln>
          <a:effectLst/>
        </p:spPr>
        <p:txBody>
          <a:bodyPr wrap="none" anchor="ctr"/>
          <a:lstStyle/>
          <a:p>
            <a:endParaRPr lang="en-US" dirty="0">
              <a:latin typeface="Poppins" pitchFamily="2" charset="77"/>
            </a:endParaRPr>
          </a:p>
        </p:txBody>
      </p:sp>
      <p:sp>
        <p:nvSpPr>
          <p:cNvPr id="35" name="Freeform 159">
            <a:extLst>
              <a:ext uri="{FF2B5EF4-FFF2-40B4-BE49-F238E27FC236}">
                <a16:creationId xmlns:a16="http://schemas.microsoft.com/office/drawing/2014/main" id="{0DCB6DF1-E713-7A4C-A50F-0F4014A2B783}"/>
              </a:ext>
            </a:extLst>
          </p:cNvPr>
          <p:cNvSpPr>
            <a:spLocks noChangeArrowheads="1"/>
          </p:cNvSpPr>
          <p:nvPr/>
        </p:nvSpPr>
        <p:spPr bwMode="auto">
          <a:xfrm>
            <a:off x="7679872" y="2215038"/>
            <a:ext cx="909100" cy="909100"/>
          </a:xfrm>
          <a:custGeom>
            <a:avLst/>
            <a:gdLst>
              <a:gd name="T0" fmla="*/ 1459 w 1460"/>
              <a:gd name="T1" fmla="*/ 729 h 1460"/>
              <a:gd name="T2" fmla="*/ 1459 w 1460"/>
              <a:gd name="T3" fmla="*/ 729 h 1460"/>
              <a:gd name="T4" fmla="*/ 729 w 1460"/>
              <a:gd name="T5" fmla="*/ 1459 h 1460"/>
              <a:gd name="T6" fmla="*/ 729 w 1460"/>
              <a:gd name="T7" fmla="*/ 1459 h 1460"/>
              <a:gd name="T8" fmla="*/ 0 w 1460"/>
              <a:gd name="T9" fmla="*/ 729 h 1460"/>
              <a:gd name="T10" fmla="*/ 0 w 1460"/>
              <a:gd name="T11" fmla="*/ 729 h 1460"/>
              <a:gd name="T12" fmla="*/ 729 w 1460"/>
              <a:gd name="T13" fmla="*/ 0 h 1460"/>
              <a:gd name="T14" fmla="*/ 729 w 1460"/>
              <a:gd name="T15" fmla="*/ 0 h 1460"/>
              <a:gd name="T16" fmla="*/ 1459 w 1460"/>
              <a:gd name="T17" fmla="*/ 729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0" h="1460">
                <a:moveTo>
                  <a:pt x="1459" y="729"/>
                </a:moveTo>
                <a:lnTo>
                  <a:pt x="1459" y="729"/>
                </a:lnTo>
                <a:cubicBezTo>
                  <a:pt x="1459" y="1132"/>
                  <a:pt x="1132" y="1459"/>
                  <a:pt x="729" y="1459"/>
                </a:cubicBezTo>
                <a:lnTo>
                  <a:pt x="729" y="1459"/>
                </a:lnTo>
                <a:cubicBezTo>
                  <a:pt x="327" y="1459"/>
                  <a:pt x="0" y="1132"/>
                  <a:pt x="0" y="729"/>
                </a:cubicBezTo>
                <a:lnTo>
                  <a:pt x="0" y="729"/>
                </a:lnTo>
                <a:cubicBezTo>
                  <a:pt x="0" y="326"/>
                  <a:pt x="327" y="0"/>
                  <a:pt x="729" y="0"/>
                </a:cubicBezTo>
                <a:lnTo>
                  <a:pt x="729" y="0"/>
                </a:lnTo>
                <a:cubicBezTo>
                  <a:pt x="1132" y="0"/>
                  <a:pt x="1459" y="326"/>
                  <a:pt x="1459" y="729"/>
                </a:cubicBezTo>
              </a:path>
            </a:pathLst>
          </a:custGeom>
          <a:solidFill>
            <a:schemeClr val="accent6">
              <a:alpha val="15000"/>
            </a:schemeClr>
          </a:solidFill>
          <a:ln>
            <a:noFill/>
          </a:ln>
          <a:effectLst/>
        </p:spPr>
        <p:txBody>
          <a:bodyPr wrap="none" anchor="ctr"/>
          <a:lstStyle/>
          <a:p>
            <a:endParaRPr lang="en-US" dirty="0">
              <a:latin typeface="Poppins" pitchFamily="2" charset="77"/>
            </a:endParaRPr>
          </a:p>
        </p:txBody>
      </p:sp>
      <p:grpSp>
        <p:nvGrpSpPr>
          <p:cNvPr id="36" name="Group 35">
            <a:extLst>
              <a:ext uri="{FF2B5EF4-FFF2-40B4-BE49-F238E27FC236}">
                <a16:creationId xmlns:a16="http://schemas.microsoft.com/office/drawing/2014/main" id="{7367DADE-EFE0-DB4D-9B0F-F44D6293F269}"/>
              </a:ext>
            </a:extLst>
          </p:cNvPr>
          <p:cNvGrpSpPr/>
          <p:nvPr/>
        </p:nvGrpSpPr>
        <p:grpSpPr>
          <a:xfrm>
            <a:off x="7876381" y="2357858"/>
            <a:ext cx="540443" cy="622839"/>
            <a:chOff x="14435479" y="4715715"/>
            <a:chExt cx="1080886" cy="1245678"/>
          </a:xfrm>
        </p:grpSpPr>
        <p:sp>
          <p:nvSpPr>
            <p:cNvPr id="37" name="Freeform 36">
              <a:extLst>
                <a:ext uri="{FF2B5EF4-FFF2-40B4-BE49-F238E27FC236}">
                  <a16:creationId xmlns:a16="http://schemas.microsoft.com/office/drawing/2014/main" id="{7AA14A0E-F147-0D4D-83EA-A9110298388F}"/>
                </a:ext>
              </a:extLst>
            </p:cNvPr>
            <p:cNvSpPr>
              <a:spLocks noChangeArrowheads="1"/>
            </p:cNvSpPr>
            <p:nvPr/>
          </p:nvSpPr>
          <p:spPr bwMode="auto">
            <a:xfrm>
              <a:off x="14435481" y="4715716"/>
              <a:ext cx="1080884" cy="1245677"/>
            </a:xfrm>
            <a:custGeom>
              <a:avLst/>
              <a:gdLst>
                <a:gd name="connsiteX0" fmla="*/ 539618 w 1080884"/>
                <a:gd name="connsiteY0" fmla="*/ 615220 h 1245677"/>
                <a:gd name="connsiteX1" fmla="*/ 916085 w 1080884"/>
                <a:gd name="connsiteY1" fmla="*/ 615220 h 1245677"/>
                <a:gd name="connsiteX2" fmla="*/ 838540 w 1080884"/>
                <a:gd name="connsiteY2" fmla="*/ 751310 h 1245677"/>
                <a:gd name="connsiteX3" fmla="*/ 510851 w 1080884"/>
                <a:gd name="connsiteY3" fmla="*/ 751310 h 1245677"/>
                <a:gd name="connsiteX4" fmla="*/ 427123 w 1080884"/>
                <a:gd name="connsiteY4" fmla="*/ 0 h 1245677"/>
                <a:gd name="connsiteX5" fmla="*/ 569083 w 1080884"/>
                <a:gd name="connsiteY5" fmla="*/ 0 h 1245677"/>
                <a:gd name="connsiteX6" fmla="*/ 334974 w 1080884"/>
                <a:gd name="connsiteY6" fmla="*/ 1107269 h 1245677"/>
                <a:gd name="connsiteX7" fmla="*/ 1080884 w 1080884"/>
                <a:gd name="connsiteY7" fmla="*/ 1107269 h 1245677"/>
                <a:gd name="connsiteX8" fmla="*/ 1003678 w 1080884"/>
                <a:gd name="connsiteY8" fmla="*/ 1244430 h 1245677"/>
                <a:gd name="connsiteX9" fmla="*/ 0 w 1080884"/>
                <a:gd name="connsiteY9" fmla="*/ 1245677 h 1245677"/>
                <a:gd name="connsiteX10" fmla="*/ 263995 w 1080884"/>
                <a:gd name="connsiteY10" fmla="*/ 74816 h 124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884" h="1245677">
                  <a:moveTo>
                    <a:pt x="539618" y="615220"/>
                  </a:moveTo>
                  <a:lnTo>
                    <a:pt x="916085" y="615220"/>
                  </a:lnTo>
                  <a:lnTo>
                    <a:pt x="838540" y="751310"/>
                  </a:lnTo>
                  <a:lnTo>
                    <a:pt x="510851" y="751310"/>
                  </a:lnTo>
                  <a:close/>
                  <a:moveTo>
                    <a:pt x="427123" y="0"/>
                  </a:moveTo>
                  <a:lnTo>
                    <a:pt x="569083" y="0"/>
                  </a:lnTo>
                  <a:lnTo>
                    <a:pt x="334974" y="1107269"/>
                  </a:lnTo>
                  <a:lnTo>
                    <a:pt x="1080884" y="1107269"/>
                  </a:lnTo>
                  <a:lnTo>
                    <a:pt x="1003678" y="1244430"/>
                  </a:lnTo>
                  <a:lnTo>
                    <a:pt x="0" y="1245677"/>
                  </a:lnTo>
                  <a:lnTo>
                    <a:pt x="263995" y="74816"/>
                  </a:lnTo>
                  <a:close/>
                </a:path>
              </a:pathLst>
            </a:custGeom>
            <a:solidFill>
              <a:schemeClr val="accent4"/>
            </a:solidFill>
            <a:ln>
              <a:noFill/>
            </a:ln>
            <a:effectLst/>
          </p:spPr>
          <p:txBody>
            <a:bodyPr wrap="square" anchor="ctr">
              <a:noAutofit/>
            </a:bodyPr>
            <a:lstStyle/>
            <a:p>
              <a:endParaRPr lang="en-US" dirty="0">
                <a:latin typeface="Poppins" pitchFamily="2" charset="77"/>
              </a:endParaRPr>
            </a:p>
          </p:txBody>
        </p:sp>
        <p:sp>
          <p:nvSpPr>
            <p:cNvPr id="38" name="Freeform 37">
              <a:extLst>
                <a:ext uri="{FF2B5EF4-FFF2-40B4-BE49-F238E27FC236}">
                  <a16:creationId xmlns:a16="http://schemas.microsoft.com/office/drawing/2014/main" id="{DA40B49C-293A-A644-B0F5-2372E4C6F5FA}"/>
                </a:ext>
              </a:extLst>
            </p:cNvPr>
            <p:cNvSpPr>
              <a:spLocks noChangeArrowheads="1"/>
            </p:cNvSpPr>
            <p:nvPr/>
          </p:nvSpPr>
          <p:spPr bwMode="auto">
            <a:xfrm>
              <a:off x="14435480" y="4715715"/>
              <a:ext cx="1080884" cy="1245677"/>
            </a:xfrm>
            <a:custGeom>
              <a:avLst/>
              <a:gdLst>
                <a:gd name="connsiteX0" fmla="*/ 539618 w 1080884"/>
                <a:gd name="connsiteY0" fmla="*/ 615220 h 1245677"/>
                <a:gd name="connsiteX1" fmla="*/ 916085 w 1080884"/>
                <a:gd name="connsiteY1" fmla="*/ 615220 h 1245677"/>
                <a:gd name="connsiteX2" fmla="*/ 838540 w 1080884"/>
                <a:gd name="connsiteY2" fmla="*/ 751310 h 1245677"/>
                <a:gd name="connsiteX3" fmla="*/ 510851 w 1080884"/>
                <a:gd name="connsiteY3" fmla="*/ 751310 h 1245677"/>
                <a:gd name="connsiteX4" fmla="*/ 427123 w 1080884"/>
                <a:gd name="connsiteY4" fmla="*/ 0 h 1245677"/>
                <a:gd name="connsiteX5" fmla="*/ 569083 w 1080884"/>
                <a:gd name="connsiteY5" fmla="*/ 0 h 1245677"/>
                <a:gd name="connsiteX6" fmla="*/ 334974 w 1080884"/>
                <a:gd name="connsiteY6" fmla="*/ 1107269 h 1245677"/>
                <a:gd name="connsiteX7" fmla="*/ 1080884 w 1080884"/>
                <a:gd name="connsiteY7" fmla="*/ 1107269 h 1245677"/>
                <a:gd name="connsiteX8" fmla="*/ 1003678 w 1080884"/>
                <a:gd name="connsiteY8" fmla="*/ 1244430 h 1245677"/>
                <a:gd name="connsiteX9" fmla="*/ 0 w 1080884"/>
                <a:gd name="connsiteY9" fmla="*/ 1245677 h 1245677"/>
                <a:gd name="connsiteX10" fmla="*/ 263995 w 1080884"/>
                <a:gd name="connsiteY10" fmla="*/ 74815 h 124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884" h="1245677">
                  <a:moveTo>
                    <a:pt x="539618" y="615220"/>
                  </a:moveTo>
                  <a:lnTo>
                    <a:pt x="916085" y="615220"/>
                  </a:lnTo>
                  <a:lnTo>
                    <a:pt x="838540" y="751310"/>
                  </a:lnTo>
                  <a:lnTo>
                    <a:pt x="510851" y="751310"/>
                  </a:lnTo>
                  <a:close/>
                  <a:moveTo>
                    <a:pt x="427123" y="0"/>
                  </a:moveTo>
                  <a:lnTo>
                    <a:pt x="569083" y="0"/>
                  </a:lnTo>
                  <a:lnTo>
                    <a:pt x="334974" y="1107269"/>
                  </a:lnTo>
                  <a:lnTo>
                    <a:pt x="1080884" y="1107269"/>
                  </a:lnTo>
                  <a:lnTo>
                    <a:pt x="1003678" y="1244430"/>
                  </a:lnTo>
                  <a:lnTo>
                    <a:pt x="0" y="1245677"/>
                  </a:lnTo>
                  <a:lnTo>
                    <a:pt x="263995" y="74815"/>
                  </a:lnTo>
                  <a:close/>
                </a:path>
              </a:pathLst>
            </a:custGeom>
            <a:solidFill>
              <a:srgbClr val="000000">
                <a:alpha val="20000"/>
              </a:srgbClr>
            </a:solidFill>
            <a:ln>
              <a:noFill/>
            </a:ln>
            <a:effectLst/>
          </p:spPr>
          <p:txBody>
            <a:bodyPr wrap="square" anchor="ctr">
              <a:noAutofit/>
            </a:bodyPr>
            <a:lstStyle/>
            <a:p>
              <a:endParaRPr lang="en-US" dirty="0">
                <a:latin typeface="Poppins" pitchFamily="2" charset="77"/>
              </a:endParaRPr>
            </a:p>
          </p:txBody>
        </p:sp>
        <p:sp>
          <p:nvSpPr>
            <p:cNvPr id="39" name="Freeform 38">
              <a:extLst>
                <a:ext uri="{FF2B5EF4-FFF2-40B4-BE49-F238E27FC236}">
                  <a16:creationId xmlns:a16="http://schemas.microsoft.com/office/drawing/2014/main" id="{A75FF56F-9E8B-4049-8727-4925D8DD762B}"/>
                </a:ext>
              </a:extLst>
            </p:cNvPr>
            <p:cNvSpPr>
              <a:spLocks noChangeArrowheads="1"/>
            </p:cNvSpPr>
            <p:nvPr/>
          </p:nvSpPr>
          <p:spPr bwMode="auto">
            <a:xfrm>
              <a:off x="14435479" y="4715716"/>
              <a:ext cx="938066" cy="1245677"/>
            </a:xfrm>
            <a:custGeom>
              <a:avLst/>
              <a:gdLst>
                <a:gd name="connsiteX0" fmla="*/ 539592 w 938066"/>
                <a:gd name="connsiteY0" fmla="*/ 615220 h 1245677"/>
                <a:gd name="connsiteX1" fmla="*/ 773268 w 938066"/>
                <a:gd name="connsiteY1" fmla="*/ 615220 h 1245677"/>
                <a:gd name="connsiteX2" fmla="*/ 695793 w 938066"/>
                <a:gd name="connsiteY2" fmla="*/ 751310 h 1245677"/>
                <a:gd name="connsiteX3" fmla="*/ 510851 w 938066"/>
                <a:gd name="connsiteY3" fmla="*/ 751310 h 1245677"/>
                <a:gd name="connsiteX4" fmla="*/ 426733 w 938066"/>
                <a:gd name="connsiteY4" fmla="*/ 0 h 1245677"/>
                <a:gd name="connsiteX5" fmla="*/ 192838 w 938066"/>
                <a:gd name="connsiteY5" fmla="*/ 1107269 h 1245677"/>
                <a:gd name="connsiteX6" fmla="*/ 938066 w 938066"/>
                <a:gd name="connsiteY6" fmla="*/ 1107269 h 1245677"/>
                <a:gd name="connsiteX7" fmla="*/ 862175 w 938066"/>
                <a:gd name="connsiteY7" fmla="*/ 1244430 h 1245677"/>
                <a:gd name="connsiteX8" fmla="*/ 0 w 938066"/>
                <a:gd name="connsiteY8" fmla="*/ 1245677 h 1245677"/>
                <a:gd name="connsiteX9" fmla="*/ 263753 w 938066"/>
                <a:gd name="connsiteY9" fmla="*/ 74816 h 124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066" h="1245677">
                  <a:moveTo>
                    <a:pt x="539592" y="615220"/>
                  </a:moveTo>
                  <a:lnTo>
                    <a:pt x="773268" y="615220"/>
                  </a:lnTo>
                  <a:lnTo>
                    <a:pt x="695793" y="751310"/>
                  </a:lnTo>
                  <a:lnTo>
                    <a:pt x="510851" y="751310"/>
                  </a:lnTo>
                  <a:close/>
                  <a:moveTo>
                    <a:pt x="426733" y="0"/>
                  </a:moveTo>
                  <a:lnTo>
                    <a:pt x="192838" y="1107269"/>
                  </a:lnTo>
                  <a:lnTo>
                    <a:pt x="938066" y="1107269"/>
                  </a:lnTo>
                  <a:lnTo>
                    <a:pt x="862175" y="1244430"/>
                  </a:lnTo>
                  <a:lnTo>
                    <a:pt x="0" y="1245677"/>
                  </a:lnTo>
                  <a:lnTo>
                    <a:pt x="263753" y="74816"/>
                  </a:lnTo>
                  <a:close/>
                </a:path>
              </a:pathLst>
            </a:custGeom>
            <a:solidFill>
              <a:schemeClr val="accent4"/>
            </a:solidFill>
            <a:ln>
              <a:noFill/>
            </a:ln>
            <a:effectLst/>
          </p:spPr>
          <p:txBody>
            <a:bodyPr wrap="square" anchor="ctr">
              <a:noAutofit/>
            </a:bodyPr>
            <a:lstStyle/>
            <a:p>
              <a:endParaRPr lang="en-US" dirty="0">
                <a:latin typeface="Poppins" pitchFamily="2" charset="77"/>
              </a:endParaRPr>
            </a:p>
          </p:txBody>
        </p:sp>
      </p:grpSp>
      <p:sp>
        <p:nvSpPr>
          <p:cNvPr id="40" name="Freeform 166">
            <a:extLst>
              <a:ext uri="{FF2B5EF4-FFF2-40B4-BE49-F238E27FC236}">
                <a16:creationId xmlns:a16="http://schemas.microsoft.com/office/drawing/2014/main" id="{4A91F544-EAD5-854D-90C4-766EC96E3339}"/>
              </a:ext>
            </a:extLst>
          </p:cNvPr>
          <p:cNvSpPr>
            <a:spLocks noChangeArrowheads="1"/>
          </p:cNvSpPr>
          <p:nvPr/>
        </p:nvSpPr>
        <p:spPr bwMode="auto">
          <a:xfrm>
            <a:off x="7457497" y="5002759"/>
            <a:ext cx="909100" cy="909098"/>
          </a:xfrm>
          <a:custGeom>
            <a:avLst/>
            <a:gdLst>
              <a:gd name="T0" fmla="*/ 1459 w 1460"/>
              <a:gd name="T1" fmla="*/ 729 h 1460"/>
              <a:gd name="T2" fmla="*/ 1459 w 1460"/>
              <a:gd name="T3" fmla="*/ 729 h 1460"/>
              <a:gd name="T4" fmla="*/ 729 w 1460"/>
              <a:gd name="T5" fmla="*/ 1459 h 1460"/>
              <a:gd name="T6" fmla="*/ 729 w 1460"/>
              <a:gd name="T7" fmla="*/ 1459 h 1460"/>
              <a:gd name="T8" fmla="*/ 0 w 1460"/>
              <a:gd name="T9" fmla="*/ 729 h 1460"/>
              <a:gd name="T10" fmla="*/ 0 w 1460"/>
              <a:gd name="T11" fmla="*/ 729 h 1460"/>
              <a:gd name="T12" fmla="*/ 729 w 1460"/>
              <a:gd name="T13" fmla="*/ 0 h 1460"/>
              <a:gd name="T14" fmla="*/ 729 w 1460"/>
              <a:gd name="T15" fmla="*/ 0 h 1460"/>
              <a:gd name="T16" fmla="*/ 1459 w 1460"/>
              <a:gd name="T17" fmla="*/ 729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0" h="1460">
                <a:moveTo>
                  <a:pt x="1459" y="729"/>
                </a:moveTo>
                <a:lnTo>
                  <a:pt x="1459" y="729"/>
                </a:lnTo>
                <a:cubicBezTo>
                  <a:pt x="1459" y="1132"/>
                  <a:pt x="1132" y="1459"/>
                  <a:pt x="729" y="1459"/>
                </a:cubicBezTo>
                <a:lnTo>
                  <a:pt x="729" y="1459"/>
                </a:lnTo>
                <a:cubicBezTo>
                  <a:pt x="327" y="1459"/>
                  <a:pt x="0" y="1132"/>
                  <a:pt x="0" y="729"/>
                </a:cubicBezTo>
                <a:lnTo>
                  <a:pt x="0" y="729"/>
                </a:lnTo>
                <a:cubicBezTo>
                  <a:pt x="0" y="326"/>
                  <a:pt x="327" y="0"/>
                  <a:pt x="729" y="0"/>
                </a:cubicBezTo>
                <a:lnTo>
                  <a:pt x="729" y="0"/>
                </a:lnTo>
                <a:cubicBezTo>
                  <a:pt x="1132" y="0"/>
                  <a:pt x="1459" y="326"/>
                  <a:pt x="1459" y="729"/>
                </a:cubicBezTo>
              </a:path>
            </a:pathLst>
          </a:custGeom>
          <a:solidFill>
            <a:schemeClr val="bg2"/>
          </a:solidFill>
          <a:ln>
            <a:noFill/>
          </a:ln>
          <a:effectLst/>
        </p:spPr>
        <p:txBody>
          <a:bodyPr wrap="none" anchor="ctr"/>
          <a:lstStyle/>
          <a:p>
            <a:endParaRPr lang="en-US" dirty="0">
              <a:latin typeface="Poppins" pitchFamily="2" charset="77"/>
            </a:endParaRPr>
          </a:p>
        </p:txBody>
      </p:sp>
      <p:sp>
        <p:nvSpPr>
          <p:cNvPr id="41" name="Freeform 167">
            <a:extLst>
              <a:ext uri="{FF2B5EF4-FFF2-40B4-BE49-F238E27FC236}">
                <a16:creationId xmlns:a16="http://schemas.microsoft.com/office/drawing/2014/main" id="{8CA73FE9-BC8D-A54A-9A2A-D0D7891A75C2}"/>
              </a:ext>
            </a:extLst>
          </p:cNvPr>
          <p:cNvSpPr>
            <a:spLocks noChangeArrowheads="1"/>
          </p:cNvSpPr>
          <p:nvPr/>
        </p:nvSpPr>
        <p:spPr bwMode="auto">
          <a:xfrm>
            <a:off x="7520278" y="5002759"/>
            <a:ext cx="909100" cy="909098"/>
          </a:xfrm>
          <a:custGeom>
            <a:avLst/>
            <a:gdLst>
              <a:gd name="T0" fmla="*/ 1459 w 1460"/>
              <a:gd name="T1" fmla="*/ 729 h 1460"/>
              <a:gd name="T2" fmla="*/ 1459 w 1460"/>
              <a:gd name="T3" fmla="*/ 729 h 1460"/>
              <a:gd name="T4" fmla="*/ 729 w 1460"/>
              <a:gd name="T5" fmla="*/ 1459 h 1460"/>
              <a:gd name="T6" fmla="*/ 729 w 1460"/>
              <a:gd name="T7" fmla="*/ 1459 h 1460"/>
              <a:gd name="T8" fmla="*/ 0 w 1460"/>
              <a:gd name="T9" fmla="*/ 729 h 1460"/>
              <a:gd name="T10" fmla="*/ 0 w 1460"/>
              <a:gd name="T11" fmla="*/ 729 h 1460"/>
              <a:gd name="T12" fmla="*/ 729 w 1460"/>
              <a:gd name="T13" fmla="*/ 0 h 1460"/>
              <a:gd name="T14" fmla="*/ 729 w 1460"/>
              <a:gd name="T15" fmla="*/ 0 h 1460"/>
              <a:gd name="T16" fmla="*/ 1459 w 1460"/>
              <a:gd name="T17" fmla="*/ 729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0" h="1460">
                <a:moveTo>
                  <a:pt x="1459" y="729"/>
                </a:moveTo>
                <a:lnTo>
                  <a:pt x="1459" y="729"/>
                </a:lnTo>
                <a:cubicBezTo>
                  <a:pt x="1459" y="1132"/>
                  <a:pt x="1132" y="1459"/>
                  <a:pt x="729" y="1459"/>
                </a:cubicBezTo>
                <a:lnTo>
                  <a:pt x="729" y="1459"/>
                </a:lnTo>
                <a:cubicBezTo>
                  <a:pt x="327" y="1459"/>
                  <a:pt x="0" y="1132"/>
                  <a:pt x="0" y="729"/>
                </a:cubicBezTo>
                <a:lnTo>
                  <a:pt x="0" y="729"/>
                </a:lnTo>
                <a:cubicBezTo>
                  <a:pt x="0" y="326"/>
                  <a:pt x="327" y="0"/>
                  <a:pt x="729" y="0"/>
                </a:cubicBezTo>
                <a:lnTo>
                  <a:pt x="729" y="0"/>
                </a:lnTo>
                <a:cubicBezTo>
                  <a:pt x="1132" y="0"/>
                  <a:pt x="1459" y="326"/>
                  <a:pt x="1459" y="729"/>
                </a:cubicBezTo>
              </a:path>
            </a:pathLst>
          </a:custGeom>
          <a:solidFill>
            <a:schemeClr val="accent6">
              <a:alpha val="15000"/>
            </a:schemeClr>
          </a:solidFill>
          <a:ln>
            <a:noFill/>
          </a:ln>
          <a:effectLst/>
        </p:spPr>
        <p:txBody>
          <a:bodyPr wrap="none" anchor="ctr"/>
          <a:lstStyle/>
          <a:p>
            <a:endParaRPr lang="en-US" dirty="0">
              <a:latin typeface="Poppins" pitchFamily="2" charset="77"/>
            </a:endParaRPr>
          </a:p>
        </p:txBody>
      </p:sp>
      <p:grpSp>
        <p:nvGrpSpPr>
          <p:cNvPr id="42" name="Group 41">
            <a:extLst>
              <a:ext uri="{FF2B5EF4-FFF2-40B4-BE49-F238E27FC236}">
                <a16:creationId xmlns:a16="http://schemas.microsoft.com/office/drawing/2014/main" id="{010A3844-0EA3-0C43-9967-0D585402DC23}"/>
              </a:ext>
            </a:extLst>
          </p:cNvPr>
          <p:cNvGrpSpPr/>
          <p:nvPr/>
        </p:nvGrpSpPr>
        <p:grpSpPr>
          <a:xfrm>
            <a:off x="7639411" y="5145579"/>
            <a:ext cx="610000" cy="622837"/>
            <a:chOff x="14364070" y="10291158"/>
            <a:chExt cx="1220000" cy="1245673"/>
          </a:xfrm>
        </p:grpSpPr>
        <p:sp>
          <p:nvSpPr>
            <p:cNvPr id="43" name="Freeform 42">
              <a:extLst>
                <a:ext uri="{FF2B5EF4-FFF2-40B4-BE49-F238E27FC236}">
                  <a16:creationId xmlns:a16="http://schemas.microsoft.com/office/drawing/2014/main" id="{4C5B0912-44F2-B841-8A9A-65AB1BD93D49}"/>
                </a:ext>
              </a:extLst>
            </p:cNvPr>
            <p:cNvSpPr>
              <a:spLocks noChangeArrowheads="1"/>
            </p:cNvSpPr>
            <p:nvPr/>
          </p:nvSpPr>
          <p:spPr bwMode="auto">
            <a:xfrm>
              <a:off x="14364071" y="10291158"/>
              <a:ext cx="1219999" cy="1245673"/>
            </a:xfrm>
            <a:custGeom>
              <a:avLst/>
              <a:gdLst>
                <a:gd name="connsiteX0" fmla="*/ 754056 w 1219999"/>
                <a:gd name="connsiteY0" fmla="*/ 390005 h 1245673"/>
                <a:gd name="connsiteX1" fmla="*/ 835825 w 1219999"/>
                <a:gd name="connsiteY1" fmla="*/ 536198 h 1245673"/>
                <a:gd name="connsiteX2" fmla="*/ 982018 w 1219999"/>
                <a:gd name="connsiteY2" fmla="*/ 616729 h 1245673"/>
                <a:gd name="connsiteX3" fmla="*/ 835825 w 1219999"/>
                <a:gd name="connsiteY3" fmla="*/ 697259 h 1245673"/>
                <a:gd name="connsiteX4" fmla="*/ 754056 w 1219999"/>
                <a:gd name="connsiteY4" fmla="*/ 844691 h 1245673"/>
                <a:gd name="connsiteX5" fmla="*/ 673525 w 1219999"/>
                <a:gd name="connsiteY5" fmla="*/ 697259 h 1245673"/>
                <a:gd name="connsiteX6" fmla="*/ 527332 w 1219999"/>
                <a:gd name="connsiteY6" fmla="*/ 616729 h 1245673"/>
                <a:gd name="connsiteX7" fmla="*/ 673525 w 1219999"/>
                <a:gd name="connsiteY7" fmla="*/ 536198 h 1245673"/>
                <a:gd name="connsiteX8" fmla="*/ 431602 w 1219999"/>
                <a:gd name="connsiteY8" fmla="*/ 148383 h 1245673"/>
                <a:gd name="connsiteX9" fmla="*/ 431602 w 1219999"/>
                <a:gd name="connsiteY9" fmla="*/ 1097290 h 1245673"/>
                <a:gd name="connsiteX10" fmla="*/ 883162 w 1219999"/>
                <a:gd name="connsiteY10" fmla="*/ 1097290 h 1245673"/>
                <a:gd name="connsiteX11" fmla="*/ 1074014 w 1219999"/>
                <a:gd name="connsiteY11" fmla="*/ 650892 h 1245673"/>
                <a:gd name="connsiteX12" fmla="*/ 883162 w 1219999"/>
                <a:gd name="connsiteY12" fmla="*/ 148383 h 1245673"/>
                <a:gd name="connsiteX13" fmla="*/ 127235 w 1219999"/>
                <a:gd name="connsiteY13" fmla="*/ 0 h 1245673"/>
                <a:gd name="connsiteX14" fmla="*/ 946779 w 1219999"/>
                <a:gd name="connsiteY14" fmla="*/ 0 h 1245673"/>
                <a:gd name="connsiteX15" fmla="*/ 1219960 w 1219999"/>
                <a:gd name="connsiteY15" fmla="*/ 652139 h 1245673"/>
                <a:gd name="connsiteX16" fmla="*/ 943037 w 1219999"/>
                <a:gd name="connsiteY16" fmla="*/ 1245673 h 1245673"/>
                <a:gd name="connsiteX17" fmla="*/ 0 w 1219999"/>
                <a:gd name="connsiteY17" fmla="*/ 1245673 h 1245673"/>
                <a:gd name="connsiteX18" fmla="*/ 127235 w 1219999"/>
                <a:gd name="connsiteY18" fmla="*/ 1097290 h 1245673"/>
                <a:gd name="connsiteX19" fmla="*/ 281913 w 1219999"/>
                <a:gd name="connsiteY19" fmla="*/ 1097290 h 1245673"/>
                <a:gd name="connsiteX20" fmla="*/ 281913 w 1219999"/>
                <a:gd name="connsiteY20" fmla="*/ 148383 h 1245673"/>
                <a:gd name="connsiteX21" fmla="*/ 0 w 1219999"/>
                <a:gd name="connsiteY21" fmla="*/ 148383 h 124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999" h="1245673">
                  <a:moveTo>
                    <a:pt x="754056" y="390005"/>
                  </a:moveTo>
                  <a:lnTo>
                    <a:pt x="835825" y="536198"/>
                  </a:lnTo>
                  <a:lnTo>
                    <a:pt x="982018" y="616729"/>
                  </a:lnTo>
                  <a:lnTo>
                    <a:pt x="835825" y="697259"/>
                  </a:lnTo>
                  <a:lnTo>
                    <a:pt x="754056" y="844691"/>
                  </a:lnTo>
                  <a:lnTo>
                    <a:pt x="673525" y="697259"/>
                  </a:lnTo>
                  <a:lnTo>
                    <a:pt x="527332" y="616729"/>
                  </a:lnTo>
                  <a:lnTo>
                    <a:pt x="673525" y="536198"/>
                  </a:lnTo>
                  <a:close/>
                  <a:moveTo>
                    <a:pt x="431602" y="148383"/>
                  </a:moveTo>
                  <a:lnTo>
                    <a:pt x="431602" y="1097290"/>
                  </a:lnTo>
                  <a:lnTo>
                    <a:pt x="883162" y="1097290"/>
                  </a:lnTo>
                  <a:cubicBezTo>
                    <a:pt x="948026" y="1023721"/>
                    <a:pt x="1071519" y="856634"/>
                    <a:pt x="1074014" y="650892"/>
                  </a:cubicBezTo>
                  <a:cubicBezTo>
                    <a:pt x="1076509" y="421459"/>
                    <a:pt x="949274" y="233174"/>
                    <a:pt x="883162" y="148383"/>
                  </a:cubicBezTo>
                  <a:close/>
                  <a:moveTo>
                    <a:pt x="127235" y="0"/>
                  </a:moveTo>
                  <a:lnTo>
                    <a:pt x="946779" y="0"/>
                  </a:lnTo>
                  <a:cubicBezTo>
                    <a:pt x="958006" y="11222"/>
                    <a:pt x="1223703" y="280557"/>
                    <a:pt x="1219960" y="652139"/>
                  </a:cubicBezTo>
                  <a:cubicBezTo>
                    <a:pt x="1217466" y="996289"/>
                    <a:pt x="954264" y="1235698"/>
                    <a:pt x="943037" y="1245673"/>
                  </a:cubicBezTo>
                  <a:lnTo>
                    <a:pt x="0" y="1245673"/>
                  </a:lnTo>
                  <a:lnTo>
                    <a:pt x="127235" y="1097290"/>
                  </a:lnTo>
                  <a:lnTo>
                    <a:pt x="281913" y="1097290"/>
                  </a:lnTo>
                  <a:lnTo>
                    <a:pt x="281913" y="148383"/>
                  </a:lnTo>
                  <a:lnTo>
                    <a:pt x="0" y="148383"/>
                  </a:lnTo>
                  <a:close/>
                </a:path>
              </a:pathLst>
            </a:custGeom>
            <a:solidFill>
              <a:schemeClr val="accent6"/>
            </a:solidFill>
            <a:ln>
              <a:noFill/>
            </a:ln>
            <a:effectLst/>
          </p:spPr>
          <p:txBody>
            <a:bodyPr wrap="square" anchor="ctr">
              <a:noAutofit/>
            </a:bodyPr>
            <a:lstStyle/>
            <a:p>
              <a:endParaRPr lang="en-US" dirty="0">
                <a:latin typeface="Poppins" pitchFamily="2" charset="77"/>
              </a:endParaRPr>
            </a:p>
          </p:txBody>
        </p:sp>
        <p:sp>
          <p:nvSpPr>
            <p:cNvPr id="44" name="Freeform 43">
              <a:extLst>
                <a:ext uri="{FF2B5EF4-FFF2-40B4-BE49-F238E27FC236}">
                  <a16:creationId xmlns:a16="http://schemas.microsoft.com/office/drawing/2014/main" id="{422B2F8C-870B-6D49-9D6D-A399B47F4CD9}"/>
                </a:ext>
              </a:extLst>
            </p:cNvPr>
            <p:cNvSpPr>
              <a:spLocks noChangeArrowheads="1"/>
            </p:cNvSpPr>
            <p:nvPr/>
          </p:nvSpPr>
          <p:spPr bwMode="auto">
            <a:xfrm>
              <a:off x="14364070" y="10911871"/>
              <a:ext cx="1218210" cy="624956"/>
            </a:xfrm>
            <a:custGeom>
              <a:avLst/>
              <a:gdLst>
                <a:gd name="connsiteX0" fmla="*/ 527332 w 1218210"/>
                <a:gd name="connsiteY0" fmla="*/ 0 h 624956"/>
                <a:gd name="connsiteX1" fmla="*/ 982018 w 1218210"/>
                <a:gd name="connsiteY1" fmla="*/ 0 h 624956"/>
                <a:gd name="connsiteX2" fmla="*/ 835825 w 1218210"/>
                <a:gd name="connsiteY2" fmla="*/ 81060 h 624956"/>
                <a:gd name="connsiteX3" fmla="*/ 754056 w 1218210"/>
                <a:gd name="connsiteY3" fmla="*/ 229461 h 624956"/>
                <a:gd name="connsiteX4" fmla="*/ 673525 w 1218210"/>
                <a:gd name="connsiteY4" fmla="*/ 81060 h 624956"/>
                <a:gd name="connsiteX5" fmla="*/ 281509 w 1218210"/>
                <a:gd name="connsiteY5" fmla="*/ 0 h 624956"/>
                <a:gd name="connsiteX6" fmla="*/ 430982 w 1218210"/>
                <a:gd name="connsiteY6" fmla="*/ 0 h 624956"/>
                <a:gd name="connsiteX7" fmla="*/ 430982 w 1218210"/>
                <a:gd name="connsiteY7" fmla="*/ 476217 h 624956"/>
                <a:gd name="connsiteX8" fmla="*/ 881895 w 1218210"/>
                <a:gd name="connsiteY8" fmla="*/ 476217 h 624956"/>
                <a:gd name="connsiteX9" fmla="*/ 1072474 w 1218210"/>
                <a:gd name="connsiteY9" fmla="*/ 28748 h 624956"/>
                <a:gd name="connsiteX10" fmla="*/ 1072474 w 1218210"/>
                <a:gd name="connsiteY10" fmla="*/ 0 h 624956"/>
                <a:gd name="connsiteX11" fmla="*/ 1218210 w 1218210"/>
                <a:gd name="connsiteY11" fmla="*/ 0 h 624956"/>
                <a:gd name="connsiteX12" fmla="*/ 1218210 w 1218210"/>
                <a:gd name="connsiteY12" fmla="*/ 29998 h 624956"/>
                <a:gd name="connsiteX13" fmla="*/ 941684 w 1218210"/>
                <a:gd name="connsiteY13" fmla="*/ 624956 h 624956"/>
                <a:gd name="connsiteX14" fmla="*/ 0 w 1218210"/>
                <a:gd name="connsiteY14" fmla="*/ 624956 h 624956"/>
                <a:gd name="connsiteX15" fmla="*/ 127053 w 1218210"/>
                <a:gd name="connsiteY15" fmla="*/ 476217 h 624956"/>
                <a:gd name="connsiteX16" fmla="*/ 281509 w 1218210"/>
                <a:gd name="connsiteY16" fmla="*/ 476217 h 62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8210" h="624956">
                  <a:moveTo>
                    <a:pt x="527332" y="0"/>
                  </a:moveTo>
                  <a:lnTo>
                    <a:pt x="982018" y="0"/>
                  </a:lnTo>
                  <a:lnTo>
                    <a:pt x="835825" y="81060"/>
                  </a:lnTo>
                  <a:lnTo>
                    <a:pt x="754056" y="229461"/>
                  </a:lnTo>
                  <a:lnTo>
                    <a:pt x="673525" y="81060"/>
                  </a:lnTo>
                  <a:close/>
                  <a:moveTo>
                    <a:pt x="281509" y="0"/>
                  </a:moveTo>
                  <a:lnTo>
                    <a:pt x="430982" y="0"/>
                  </a:lnTo>
                  <a:lnTo>
                    <a:pt x="430982" y="476217"/>
                  </a:lnTo>
                  <a:lnTo>
                    <a:pt x="881895" y="476217"/>
                  </a:lnTo>
                  <a:cubicBezTo>
                    <a:pt x="946667" y="402472"/>
                    <a:pt x="1069982" y="234983"/>
                    <a:pt x="1072474" y="28748"/>
                  </a:cubicBezTo>
                  <a:cubicBezTo>
                    <a:pt x="1072474" y="18749"/>
                    <a:pt x="1072474" y="8749"/>
                    <a:pt x="1072474" y="0"/>
                  </a:cubicBezTo>
                  <a:lnTo>
                    <a:pt x="1218210" y="0"/>
                  </a:lnTo>
                  <a:cubicBezTo>
                    <a:pt x="1218210" y="9999"/>
                    <a:pt x="1218210" y="19999"/>
                    <a:pt x="1218210" y="29998"/>
                  </a:cubicBezTo>
                  <a:cubicBezTo>
                    <a:pt x="1215719" y="374974"/>
                    <a:pt x="952895" y="614957"/>
                    <a:pt x="941684" y="624956"/>
                  </a:cubicBezTo>
                  <a:lnTo>
                    <a:pt x="0" y="624956"/>
                  </a:lnTo>
                  <a:lnTo>
                    <a:pt x="127053" y="476217"/>
                  </a:lnTo>
                  <a:lnTo>
                    <a:pt x="281509" y="476217"/>
                  </a:lnTo>
                  <a:close/>
                </a:path>
              </a:pathLst>
            </a:custGeom>
            <a:solidFill>
              <a:srgbClr val="000000">
                <a:alpha val="20000"/>
              </a:srgbClr>
            </a:solidFill>
            <a:ln>
              <a:noFill/>
            </a:ln>
            <a:effectLst/>
          </p:spPr>
          <p:txBody>
            <a:bodyPr wrap="square" anchor="ctr">
              <a:noAutofit/>
            </a:bodyPr>
            <a:lstStyle/>
            <a:p>
              <a:endParaRPr lang="en-US" dirty="0">
                <a:latin typeface="Poppins" pitchFamily="2" charset="77"/>
              </a:endParaRPr>
            </a:p>
          </p:txBody>
        </p:sp>
      </p:grpSp>
      <p:sp>
        <p:nvSpPr>
          <p:cNvPr id="45" name="Freeform 172">
            <a:extLst>
              <a:ext uri="{FF2B5EF4-FFF2-40B4-BE49-F238E27FC236}">
                <a16:creationId xmlns:a16="http://schemas.microsoft.com/office/drawing/2014/main" id="{318568E6-BBD3-1F42-8B11-C4FCB9C7EEED}"/>
              </a:ext>
            </a:extLst>
          </p:cNvPr>
          <p:cNvSpPr>
            <a:spLocks noChangeArrowheads="1"/>
          </p:cNvSpPr>
          <p:nvPr/>
        </p:nvSpPr>
        <p:spPr bwMode="auto">
          <a:xfrm>
            <a:off x="3815439" y="5002759"/>
            <a:ext cx="909098" cy="909098"/>
          </a:xfrm>
          <a:custGeom>
            <a:avLst/>
            <a:gdLst>
              <a:gd name="T0" fmla="*/ 1458 w 1459"/>
              <a:gd name="T1" fmla="*/ 729 h 1460"/>
              <a:gd name="T2" fmla="*/ 1458 w 1459"/>
              <a:gd name="T3" fmla="*/ 729 h 1460"/>
              <a:gd name="T4" fmla="*/ 729 w 1459"/>
              <a:gd name="T5" fmla="*/ 1459 h 1460"/>
              <a:gd name="T6" fmla="*/ 729 w 1459"/>
              <a:gd name="T7" fmla="*/ 1459 h 1460"/>
              <a:gd name="T8" fmla="*/ 0 w 1459"/>
              <a:gd name="T9" fmla="*/ 729 h 1460"/>
              <a:gd name="T10" fmla="*/ 0 w 1459"/>
              <a:gd name="T11" fmla="*/ 729 h 1460"/>
              <a:gd name="T12" fmla="*/ 729 w 1459"/>
              <a:gd name="T13" fmla="*/ 0 h 1460"/>
              <a:gd name="T14" fmla="*/ 729 w 1459"/>
              <a:gd name="T15" fmla="*/ 0 h 1460"/>
              <a:gd name="T16" fmla="*/ 1458 w 1459"/>
              <a:gd name="T17" fmla="*/ 729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9" h="1460">
                <a:moveTo>
                  <a:pt x="1458" y="729"/>
                </a:moveTo>
                <a:lnTo>
                  <a:pt x="1458" y="729"/>
                </a:lnTo>
                <a:cubicBezTo>
                  <a:pt x="1458" y="1132"/>
                  <a:pt x="1132" y="1459"/>
                  <a:pt x="729" y="1459"/>
                </a:cubicBezTo>
                <a:lnTo>
                  <a:pt x="729" y="1459"/>
                </a:lnTo>
                <a:cubicBezTo>
                  <a:pt x="326" y="1459"/>
                  <a:pt x="0" y="1132"/>
                  <a:pt x="0" y="729"/>
                </a:cubicBezTo>
                <a:lnTo>
                  <a:pt x="0" y="729"/>
                </a:lnTo>
                <a:cubicBezTo>
                  <a:pt x="0" y="326"/>
                  <a:pt x="326" y="0"/>
                  <a:pt x="729" y="0"/>
                </a:cubicBezTo>
                <a:lnTo>
                  <a:pt x="729" y="0"/>
                </a:lnTo>
                <a:cubicBezTo>
                  <a:pt x="1132" y="0"/>
                  <a:pt x="1458" y="326"/>
                  <a:pt x="1458" y="729"/>
                </a:cubicBezTo>
              </a:path>
            </a:pathLst>
          </a:custGeom>
          <a:solidFill>
            <a:schemeClr val="bg2"/>
          </a:solidFill>
          <a:ln>
            <a:noFill/>
          </a:ln>
          <a:effectLst/>
        </p:spPr>
        <p:txBody>
          <a:bodyPr wrap="none" anchor="ctr"/>
          <a:lstStyle/>
          <a:p>
            <a:endParaRPr lang="en-US" dirty="0">
              <a:latin typeface="Poppins" pitchFamily="2" charset="77"/>
            </a:endParaRPr>
          </a:p>
        </p:txBody>
      </p:sp>
      <p:sp>
        <p:nvSpPr>
          <p:cNvPr id="46" name="Freeform 173">
            <a:extLst>
              <a:ext uri="{FF2B5EF4-FFF2-40B4-BE49-F238E27FC236}">
                <a16:creationId xmlns:a16="http://schemas.microsoft.com/office/drawing/2014/main" id="{E1A1ACD5-BA4A-A543-949A-C881AE38FCD3}"/>
              </a:ext>
            </a:extLst>
          </p:cNvPr>
          <p:cNvSpPr>
            <a:spLocks noChangeArrowheads="1"/>
          </p:cNvSpPr>
          <p:nvPr/>
        </p:nvSpPr>
        <p:spPr bwMode="auto">
          <a:xfrm>
            <a:off x="3782402" y="5002759"/>
            <a:ext cx="909098" cy="909098"/>
          </a:xfrm>
          <a:custGeom>
            <a:avLst/>
            <a:gdLst>
              <a:gd name="T0" fmla="*/ 1458 w 1459"/>
              <a:gd name="T1" fmla="*/ 729 h 1460"/>
              <a:gd name="T2" fmla="*/ 1458 w 1459"/>
              <a:gd name="T3" fmla="*/ 729 h 1460"/>
              <a:gd name="T4" fmla="*/ 729 w 1459"/>
              <a:gd name="T5" fmla="*/ 1459 h 1460"/>
              <a:gd name="T6" fmla="*/ 729 w 1459"/>
              <a:gd name="T7" fmla="*/ 1459 h 1460"/>
              <a:gd name="T8" fmla="*/ 0 w 1459"/>
              <a:gd name="T9" fmla="*/ 729 h 1460"/>
              <a:gd name="T10" fmla="*/ 0 w 1459"/>
              <a:gd name="T11" fmla="*/ 729 h 1460"/>
              <a:gd name="T12" fmla="*/ 729 w 1459"/>
              <a:gd name="T13" fmla="*/ 0 h 1460"/>
              <a:gd name="T14" fmla="*/ 729 w 1459"/>
              <a:gd name="T15" fmla="*/ 0 h 1460"/>
              <a:gd name="T16" fmla="*/ 1458 w 1459"/>
              <a:gd name="T17" fmla="*/ 729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9" h="1460">
                <a:moveTo>
                  <a:pt x="1458" y="729"/>
                </a:moveTo>
                <a:lnTo>
                  <a:pt x="1458" y="729"/>
                </a:lnTo>
                <a:cubicBezTo>
                  <a:pt x="1458" y="1132"/>
                  <a:pt x="1132" y="1459"/>
                  <a:pt x="729" y="1459"/>
                </a:cubicBezTo>
                <a:lnTo>
                  <a:pt x="729" y="1459"/>
                </a:lnTo>
                <a:cubicBezTo>
                  <a:pt x="326" y="1459"/>
                  <a:pt x="0" y="1132"/>
                  <a:pt x="0" y="729"/>
                </a:cubicBezTo>
                <a:lnTo>
                  <a:pt x="0" y="729"/>
                </a:lnTo>
                <a:cubicBezTo>
                  <a:pt x="0" y="326"/>
                  <a:pt x="326" y="0"/>
                  <a:pt x="729" y="0"/>
                </a:cubicBezTo>
                <a:lnTo>
                  <a:pt x="729" y="0"/>
                </a:lnTo>
                <a:cubicBezTo>
                  <a:pt x="1132" y="0"/>
                  <a:pt x="1458" y="326"/>
                  <a:pt x="1458" y="729"/>
                </a:cubicBezTo>
              </a:path>
            </a:pathLst>
          </a:custGeom>
          <a:solidFill>
            <a:schemeClr val="accent6">
              <a:alpha val="15000"/>
            </a:schemeClr>
          </a:solidFill>
          <a:ln>
            <a:noFill/>
          </a:ln>
          <a:effectLst/>
        </p:spPr>
        <p:txBody>
          <a:bodyPr wrap="none" anchor="ctr"/>
          <a:lstStyle/>
          <a:p>
            <a:endParaRPr lang="en-US" dirty="0">
              <a:latin typeface="Poppins" pitchFamily="2" charset="77"/>
            </a:endParaRPr>
          </a:p>
        </p:txBody>
      </p:sp>
      <p:grpSp>
        <p:nvGrpSpPr>
          <p:cNvPr id="47" name="Group 46">
            <a:extLst>
              <a:ext uri="{FF2B5EF4-FFF2-40B4-BE49-F238E27FC236}">
                <a16:creationId xmlns:a16="http://schemas.microsoft.com/office/drawing/2014/main" id="{9BC1FCC3-B2F9-8146-95EA-18C92E064979}"/>
              </a:ext>
            </a:extLst>
          </p:cNvPr>
          <p:cNvGrpSpPr/>
          <p:nvPr/>
        </p:nvGrpSpPr>
        <p:grpSpPr>
          <a:xfrm>
            <a:off x="4017041" y="5145579"/>
            <a:ext cx="420219" cy="623460"/>
            <a:chOff x="8980883" y="10291157"/>
            <a:chExt cx="840438" cy="1246920"/>
          </a:xfrm>
        </p:grpSpPr>
        <p:sp>
          <p:nvSpPr>
            <p:cNvPr id="48" name="Freeform 174">
              <a:extLst>
                <a:ext uri="{FF2B5EF4-FFF2-40B4-BE49-F238E27FC236}">
                  <a16:creationId xmlns:a16="http://schemas.microsoft.com/office/drawing/2014/main" id="{862A1F88-136D-134E-8FC3-FF2E894F6B36}"/>
                </a:ext>
              </a:extLst>
            </p:cNvPr>
            <p:cNvSpPr>
              <a:spLocks noChangeArrowheads="1"/>
            </p:cNvSpPr>
            <p:nvPr/>
          </p:nvSpPr>
          <p:spPr bwMode="auto">
            <a:xfrm>
              <a:off x="8980883" y="10291157"/>
              <a:ext cx="840438" cy="1246920"/>
            </a:xfrm>
            <a:custGeom>
              <a:avLst/>
              <a:gdLst>
                <a:gd name="T0" fmla="*/ 310 w 673"/>
                <a:gd name="T1" fmla="*/ 13 h 1000"/>
                <a:gd name="T2" fmla="*/ 158 w 673"/>
                <a:gd name="T3" fmla="*/ 248 h 1000"/>
                <a:gd name="T4" fmla="*/ 6 w 673"/>
                <a:gd name="T5" fmla="*/ 483 h 1000"/>
                <a:gd name="T6" fmla="*/ 6 w 673"/>
                <a:gd name="T7" fmla="*/ 483 h 1000"/>
                <a:gd name="T8" fmla="*/ 0 w 673"/>
                <a:gd name="T9" fmla="*/ 499 h 1000"/>
                <a:gd name="T10" fmla="*/ 0 w 673"/>
                <a:gd name="T11" fmla="*/ 499 h 1000"/>
                <a:gd name="T12" fmla="*/ 6 w 673"/>
                <a:gd name="T13" fmla="*/ 516 h 1000"/>
                <a:gd name="T14" fmla="*/ 158 w 673"/>
                <a:gd name="T15" fmla="*/ 751 h 1000"/>
                <a:gd name="T16" fmla="*/ 310 w 673"/>
                <a:gd name="T17" fmla="*/ 985 h 1000"/>
                <a:gd name="T18" fmla="*/ 310 w 673"/>
                <a:gd name="T19" fmla="*/ 985 h 1000"/>
                <a:gd name="T20" fmla="*/ 336 w 673"/>
                <a:gd name="T21" fmla="*/ 999 h 1000"/>
                <a:gd name="T22" fmla="*/ 336 w 673"/>
                <a:gd name="T23" fmla="*/ 999 h 1000"/>
                <a:gd name="T24" fmla="*/ 362 w 673"/>
                <a:gd name="T25" fmla="*/ 985 h 1000"/>
                <a:gd name="T26" fmla="*/ 514 w 673"/>
                <a:gd name="T27" fmla="*/ 751 h 1000"/>
                <a:gd name="T28" fmla="*/ 667 w 673"/>
                <a:gd name="T29" fmla="*/ 516 h 1000"/>
                <a:gd name="T30" fmla="*/ 667 w 673"/>
                <a:gd name="T31" fmla="*/ 516 h 1000"/>
                <a:gd name="T32" fmla="*/ 672 w 673"/>
                <a:gd name="T33" fmla="*/ 499 h 1000"/>
                <a:gd name="T34" fmla="*/ 672 w 673"/>
                <a:gd name="T35" fmla="*/ 499 h 1000"/>
                <a:gd name="T36" fmla="*/ 667 w 673"/>
                <a:gd name="T37" fmla="*/ 483 h 1000"/>
                <a:gd name="T38" fmla="*/ 514 w 673"/>
                <a:gd name="T39" fmla="*/ 248 h 1000"/>
                <a:gd name="T40" fmla="*/ 362 w 673"/>
                <a:gd name="T41" fmla="*/ 13 h 1000"/>
                <a:gd name="T42" fmla="*/ 362 w 673"/>
                <a:gd name="T43" fmla="*/ 13 h 1000"/>
                <a:gd name="T44" fmla="*/ 336 w 673"/>
                <a:gd name="T45" fmla="*/ 0 h 1000"/>
                <a:gd name="T46" fmla="*/ 336 w 673"/>
                <a:gd name="T47" fmla="*/ 0 h 1000"/>
                <a:gd name="T48" fmla="*/ 310 w 673"/>
                <a:gd name="T49" fmla="*/ 13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3" h="1000">
                  <a:moveTo>
                    <a:pt x="310" y="13"/>
                  </a:moveTo>
                  <a:lnTo>
                    <a:pt x="158" y="248"/>
                  </a:lnTo>
                  <a:lnTo>
                    <a:pt x="6" y="483"/>
                  </a:lnTo>
                  <a:lnTo>
                    <a:pt x="6" y="483"/>
                  </a:lnTo>
                  <a:cubicBezTo>
                    <a:pt x="2" y="488"/>
                    <a:pt x="0" y="493"/>
                    <a:pt x="0" y="499"/>
                  </a:cubicBezTo>
                  <a:lnTo>
                    <a:pt x="0" y="499"/>
                  </a:lnTo>
                  <a:cubicBezTo>
                    <a:pt x="0" y="505"/>
                    <a:pt x="2" y="511"/>
                    <a:pt x="6" y="516"/>
                  </a:cubicBezTo>
                  <a:lnTo>
                    <a:pt x="158" y="751"/>
                  </a:lnTo>
                  <a:lnTo>
                    <a:pt x="310" y="985"/>
                  </a:lnTo>
                  <a:lnTo>
                    <a:pt x="310" y="985"/>
                  </a:lnTo>
                  <a:cubicBezTo>
                    <a:pt x="316" y="995"/>
                    <a:pt x="326" y="999"/>
                    <a:pt x="336" y="999"/>
                  </a:cubicBezTo>
                  <a:lnTo>
                    <a:pt x="336" y="999"/>
                  </a:lnTo>
                  <a:cubicBezTo>
                    <a:pt x="346" y="999"/>
                    <a:pt x="356" y="995"/>
                    <a:pt x="362" y="985"/>
                  </a:cubicBezTo>
                  <a:lnTo>
                    <a:pt x="514" y="751"/>
                  </a:lnTo>
                  <a:lnTo>
                    <a:pt x="667" y="516"/>
                  </a:lnTo>
                  <a:lnTo>
                    <a:pt x="667" y="516"/>
                  </a:lnTo>
                  <a:cubicBezTo>
                    <a:pt x="670" y="511"/>
                    <a:pt x="672" y="505"/>
                    <a:pt x="672" y="499"/>
                  </a:cubicBezTo>
                  <a:lnTo>
                    <a:pt x="672" y="499"/>
                  </a:lnTo>
                  <a:cubicBezTo>
                    <a:pt x="672" y="493"/>
                    <a:pt x="670" y="488"/>
                    <a:pt x="667" y="483"/>
                  </a:cubicBezTo>
                  <a:lnTo>
                    <a:pt x="514" y="248"/>
                  </a:lnTo>
                  <a:lnTo>
                    <a:pt x="362" y="13"/>
                  </a:lnTo>
                  <a:lnTo>
                    <a:pt x="362" y="13"/>
                  </a:lnTo>
                  <a:cubicBezTo>
                    <a:pt x="356" y="4"/>
                    <a:pt x="346" y="0"/>
                    <a:pt x="336" y="0"/>
                  </a:cubicBezTo>
                  <a:lnTo>
                    <a:pt x="336" y="0"/>
                  </a:lnTo>
                  <a:cubicBezTo>
                    <a:pt x="326" y="0"/>
                    <a:pt x="316" y="4"/>
                    <a:pt x="310" y="13"/>
                  </a:cubicBezTo>
                </a:path>
              </a:pathLst>
            </a:custGeom>
            <a:solidFill>
              <a:schemeClr val="accent3"/>
            </a:solidFill>
            <a:ln>
              <a:noFill/>
            </a:ln>
            <a:effectLst/>
          </p:spPr>
          <p:txBody>
            <a:bodyPr wrap="none" anchor="ctr"/>
            <a:lstStyle/>
            <a:p>
              <a:endParaRPr lang="en-US" dirty="0">
                <a:latin typeface="Poppins" pitchFamily="2" charset="77"/>
              </a:endParaRPr>
            </a:p>
          </p:txBody>
        </p:sp>
        <p:sp>
          <p:nvSpPr>
            <p:cNvPr id="49" name="Freeform 175">
              <a:extLst>
                <a:ext uri="{FF2B5EF4-FFF2-40B4-BE49-F238E27FC236}">
                  <a16:creationId xmlns:a16="http://schemas.microsoft.com/office/drawing/2014/main" id="{19600B92-38C5-204E-8AA1-7FF2CFB07087}"/>
                </a:ext>
              </a:extLst>
            </p:cNvPr>
            <p:cNvSpPr>
              <a:spLocks noChangeArrowheads="1"/>
            </p:cNvSpPr>
            <p:nvPr/>
          </p:nvSpPr>
          <p:spPr bwMode="auto">
            <a:xfrm>
              <a:off x="8980883" y="10807504"/>
              <a:ext cx="840438" cy="730573"/>
            </a:xfrm>
            <a:custGeom>
              <a:avLst/>
              <a:gdLst>
                <a:gd name="T0" fmla="*/ 336 w 673"/>
                <a:gd name="T1" fmla="*/ 0 h 586"/>
                <a:gd name="T2" fmla="*/ 168 w 673"/>
                <a:gd name="T3" fmla="*/ 42 h 586"/>
                <a:gd name="T4" fmla="*/ 1 w 673"/>
                <a:gd name="T5" fmla="*/ 84 h 586"/>
                <a:gd name="T6" fmla="*/ 1 w 673"/>
                <a:gd name="T7" fmla="*/ 84 h 586"/>
                <a:gd name="T8" fmla="*/ 1 w 673"/>
                <a:gd name="T9" fmla="*/ 93 h 586"/>
                <a:gd name="T10" fmla="*/ 1 w 673"/>
                <a:gd name="T11" fmla="*/ 93 h 586"/>
                <a:gd name="T12" fmla="*/ 6 w 673"/>
                <a:gd name="T13" fmla="*/ 102 h 586"/>
                <a:gd name="T14" fmla="*/ 158 w 673"/>
                <a:gd name="T15" fmla="*/ 337 h 586"/>
                <a:gd name="T16" fmla="*/ 310 w 673"/>
                <a:gd name="T17" fmla="*/ 571 h 586"/>
                <a:gd name="T18" fmla="*/ 310 w 673"/>
                <a:gd name="T19" fmla="*/ 571 h 586"/>
                <a:gd name="T20" fmla="*/ 336 w 673"/>
                <a:gd name="T21" fmla="*/ 585 h 586"/>
                <a:gd name="T22" fmla="*/ 336 w 673"/>
                <a:gd name="T23" fmla="*/ 585 h 586"/>
                <a:gd name="T24" fmla="*/ 362 w 673"/>
                <a:gd name="T25" fmla="*/ 571 h 586"/>
                <a:gd name="T26" fmla="*/ 514 w 673"/>
                <a:gd name="T27" fmla="*/ 337 h 586"/>
                <a:gd name="T28" fmla="*/ 667 w 673"/>
                <a:gd name="T29" fmla="*/ 102 h 586"/>
                <a:gd name="T30" fmla="*/ 667 w 673"/>
                <a:gd name="T31" fmla="*/ 102 h 586"/>
                <a:gd name="T32" fmla="*/ 671 w 673"/>
                <a:gd name="T33" fmla="*/ 93 h 586"/>
                <a:gd name="T34" fmla="*/ 671 w 673"/>
                <a:gd name="T35" fmla="*/ 93 h 586"/>
                <a:gd name="T36" fmla="*/ 672 w 673"/>
                <a:gd name="T37" fmla="*/ 84 h 586"/>
                <a:gd name="T38" fmla="*/ 504 w 673"/>
                <a:gd name="T39" fmla="*/ 42 h 586"/>
                <a:gd name="T40" fmla="*/ 336 w 673"/>
                <a:gd name="T41" fmla="*/ 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3" h="586">
                  <a:moveTo>
                    <a:pt x="336" y="0"/>
                  </a:moveTo>
                  <a:lnTo>
                    <a:pt x="168" y="42"/>
                  </a:lnTo>
                  <a:lnTo>
                    <a:pt x="1" y="84"/>
                  </a:lnTo>
                  <a:lnTo>
                    <a:pt x="1" y="84"/>
                  </a:lnTo>
                  <a:cubicBezTo>
                    <a:pt x="0" y="87"/>
                    <a:pt x="1" y="90"/>
                    <a:pt x="1" y="93"/>
                  </a:cubicBezTo>
                  <a:lnTo>
                    <a:pt x="1" y="93"/>
                  </a:lnTo>
                  <a:cubicBezTo>
                    <a:pt x="2" y="96"/>
                    <a:pt x="4" y="99"/>
                    <a:pt x="6" y="102"/>
                  </a:cubicBezTo>
                  <a:lnTo>
                    <a:pt x="158" y="337"/>
                  </a:lnTo>
                  <a:lnTo>
                    <a:pt x="310" y="571"/>
                  </a:lnTo>
                  <a:lnTo>
                    <a:pt x="310" y="571"/>
                  </a:lnTo>
                  <a:cubicBezTo>
                    <a:pt x="316" y="581"/>
                    <a:pt x="326" y="585"/>
                    <a:pt x="336" y="585"/>
                  </a:cubicBezTo>
                  <a:lnTo>
                    <a:pt x="336" y="585"/>
                  </a:lnTo>
                  <a:cubicBezTo>
                    <a:pt x="346" y="585"/>
                    <a:pt x="356" y="581"/>
                    <a:pt x="362" y="571"/>
                  </a:cubicBezTo>
                  <a:lnTo>
                    <a:pt x="514" y="337"/>
                  </a:lnTo>
                  <a:lnTo>
                    <a:pt x="667" y="102"/>
                  </a:lnTo>
                  <a:lnTo>
                    <a:pt x="667" y="102"/>
                  </a:lnTo>
                  <a:cubicBezTo>
                    <a:pt x="668" y="99"/>
                    <a:pt x="670" y="96"/>
                    <a:pt x="671" y="93"/>
                  </a:cubicBezTo>
                  <a:lnTo>
                    <a:pt x="671" y="93"/>
                  </a:lnTo>
                  <a:cubicBezTo>
                    <a:pt x="672" y="90"/>
                    <a:pt x="672" y="87"/>
                    <a:pt x="672" y="84"/>
                  </a:cubicBezTo>
                  <a:lnTo>
                    <a:pt x="504" y="42"/>
                  </a:lnTo>
                  <a:lnTo>
                    <a:pt x="336" y="0"/>
                  </a:lnTo>
                </a:path>
              </a:pathLst>
            </a:custGeom>
            <a:solidFill>
              <a:srgbClr val="000000">
                <a:alpha val="25000"/>
              </a:srgbClr>
            </a:solidFill>
            <a:ln>
              <a:noFill/>
            </a:ln>
            <a:effectLst/>
          </p:spPr>
          <p:txBody>
            <a:bodyPr wrap="none" anchor="ctr"/>
            <a:lstStyle/>
            <a:p>
              <a:endParaRPr lang="en-US" dirty="0">
                <a:latin typeface="Poppins" pitchFamily="2" charset="77"/>
              </a:endParaRPr>
            </a:p>
          </p:txBody>
        </p:sp>
        <p:sp>
          <p:nvSpPr>
            <p:cNvPr id="50" name="Freeform 176">
              <a:extLst>
                <a:ext uri="{FF2B5EF4-FFF2-40B4-BE49-F238E27FC236}">
                  <a16:creationId xmlns:a16="http://schemas.microsoft.com/office/drawing/2014/main" id="{C435D53C-0339-B143-8BD4-B6D82AA4B1C3}"/>
                </a:ext>
              </a:extLst>
            </p:cNvPr>
            <p:cNvSpPr>
              <a:spLocks noChangeArrowheads="1"/>
            </p:cNvSpPr>
            <p:nvPr/>
          </p:nvSpPr>
          <p:spPr bwMode="auto">
            <a:xfrm>
              <a:off x="9398354" y="10291159"/>
              <a:ext cx="417472" cy="620712"/>
            </a:xfrm>
            <a:custGeom>
              <a:avLst/>
              <a:gdLst>
                <a:gd name="T0" fmla="*/ 336 w 337"/>
                <a:gd name="T1" fmla="*/ 498 h 499"/>
                <a:gd name="T2" fmla="*/ 336 w 337"/>
                <a:gd name="T3" fmla="*/ 498 h 499"/>
                <a:gd name="T4" fmla="*/ 336 w 337"/>
                <a:gd name="T5" fmla="*/ 498 h 499"/>
                <a:gd name="T6" fmla="*/ 331 w 337"/>
                <a:gd name="T7" fmla="*/ 483 h 499"/>
                <a:gd name="T8" fmla="*/ 26 w 337"/>
                <a:gd name="T9" fmla="*/ 13 h 499"/>
                <a:gd name="T10" fmla="*/ 26 w 337"/>
                <a:gd name="T11" fmla="*/ 13 h 499"/>
                <a:gd name="T12" fmla="*/ 0 w 337"/>
                <a:gd name="T13" fmla="*/ 0 h 499"/>
                <a:gd name="T14" fmla="*/ 0 w 337"/>
                <a:gd name="T15" fmla="*/ 414 h 499"/>
                <a:gd name="T16" fmla="*/ 336 w 337"/>
                <a:gd name="T17" fmla="*/ 49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 h="499">
                  <a:moveTo>
                    <a:pt x="336" y="498"/>
                  </a:moveTo>
                  <a:lnTo>
                    <a:pt x="336" y="498"/>
                  </a:lnTo>
                  <a:lnTo>
                    <a:pt x="336" y="498"/>
                  </a:lnTo>
                  <a:cubicBezTo>
                    <a:pt x="336" y="493"/>
                    <a:pt x="334" y="487"/>
                    <a:pt x="331" y="483"/>
                  </a:cubicBezTo>
                  <a:lnTo>
                    <a:pt x="26" y="13"/>
                  </a:lnTo>
                  <a:lnTo>
                    <a:pt x="26" y="13"/>
                  </a:lnTo>
                  <a:cubicBezTo>
                    <a:pt x="20" y="4"/>
                    <a:pt x="10" y="0"/>
                    <a:pt x="0" y="0"/>
                  </a:cubicBezTo>
                  <a:lnTo>
                    <a:pt x="0" y="414"/>
                  </a:lnTo>
                  <a:lnTo>
                    <a:pt x="336" y="498"/>
                  </a:lnTo>
                </a:path>
              </a:pathLst>
            </a:custGeom>
            <a:solidFill>
              <a:srgbClr val="FFFFFF">
                <a:alpha val="30000"/>
              </a:srgbClr>
            </a:solidFill>
            <a:ln>
              <a:noFill/>
            </a:ln>
            <a:effectLst/>
          </p:spPr>
          <p:txBody>
            <a:bodyPr wrap="none" anchor="ctr"/>
            <a:lstStyle/>
            <a:p>
              <a:endParaRPr lang="en-US" dirty="0">
                <a:latin typeface="Poppins" pitchFamily="2" charset="77"/>
              </a:endParaRPr>
            </a:p>
          </p:txBody>
        </p:sp>
        <p:sp>
          <p:nvSpPr>
            <p:cNvPr id="51" name="Freeform 177">
              <a:extLst>
                <a:ext uri="{FF2B5EF4-FFF2-40B4-BE49-F238E27FC236}">
                  <a16:creationId xmlns:a16="http://schemas.microsoft.com/office/drawing/2014/main" id="{E2720058-80F6-7E49-8B84-40A1B630B0CC}"/>
                </a:ext>
              </a:extLst>
            </p:cNvPr>
            <p:cNvSpPr>
              <a:spLocks noChangeArrowheads="1"/>
            </p:cNvSpPr>
            <p:nvPr/>
          </p:nvSpPr>
          <p:spPr bwMode="auto">
            <a:xfrm>
              <a:off x="8980883" y="10291157"/>
              <a:ext cx="422966" cy="1246920"/>
            </a:xfrm>
            <a:custGeom>
              <a:avLst/>
              <a:gdLst>
                <a:gd name="T0" fmla="*/ 311 w 338"/>
                <a:gd name="T1" fmla="*/ 13 h 1000"/>
                <a:gd name="T2" fmla="*/ 7 w 338"/>
                <a:gd name="T3" fmla="*/ 483 h 1000"/>
                <a:gd name="T4" fmla="*/ 7 w 338"/>
                <a:gd name="T5" fmla="*/ 483 h 1000"/>
                <a:gd name="T6" fmla="*/ 7 w 338"/>
                <a:gd name="T7" fmla="*/ 516 h 1000"/>
                <a:gd name="T8" fmla="*/ 311 w 338"/>
                <a:gd name="T9" fmla="*/ 985 h 1000"/>
                <a:gd name="T10" fmla="*/ 311 w 338"/>
                <a:gd name="T11" fmla="*/ 985 h 1000"/>
                <a:gd name="T12" fmla="*/ 337 w 338"/>
                <a:gd name="T13" fmla="*/ 999 h 1000"/>
                <a:gd name="T14" fmla="*/ 337 w 338"/>
                <a:gd name="T15" fmla="*/ 0 h 1000"/>
                <a:gd name="T16" fmla="*/ 337 w 338"/>
                <a:gd name="T17" fmla="*/ 0 h 1000"/>
                <a:gd name="T18" fmla="*/ 311 w 338"/>
                <a:gd name="T19" fmla="*/ 13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1000">
                  <a:moveTo>
                    <a:pt x="311" y="13"/>
                  </a:moveTo>
                  <a:lnTo>
                    <a:pt x="7" y="483"/>
                  </a:lnTo>
                  <a:lnTo>
                    <a:pt x="7" y="483"/>
                  </a:lnTo>
                  <a:cubicBezTo>
                    <a:pt x="0" y="493"/>
                    <a:pt x="0" y="506"/>
                    <a:pt x="7" y="516"/>
                  </a:cubicBezTo>
                  <a:lnTo>
                    <a:pt x="311" y="985"/>
                  </a:lnTo>
                  <a:lnTo>
                    <a:pt x="311" y="985"/>
                  </a:lnTo>
                  <a:cubicBezTo>
                    <a:pt x="317" y="995"/>
                    <a:pt x="327" y="999"/>
                    <a:pt x="337" y="999"/>
                  </a:cubicBezTo>
                  <a:lnTo>
                    <a:pt x="337" y="0"/>
                  </a:lnTo>
                  <a:lnTo>
                    <a:pt x="337" y="0"/>
                  </a:lnTo>
                  <a:cubicBezTo>
                    <a:pt x="327" y="0"/>
                    <a:pt x="317" y="4"/>
                    <a:pt x="311" y="13"/>
                  </a:cubicBezTo>
                </a:path>
              </a:pathLst>
            </a:custGeom>
            <a:solidFill>
              <a:srgbClr val="000000">
                <a:alpha val="10000"/>
              </a:srgbClr>
            </a:solidFill>
            <a:ln>
              <a:noFill/>
            </a:ln>
            <a:effectLst/>
          </p:spPr>
          <p:txBody>
            <a:bodyPr wrap="none" anchor="ctr"/>
            <a:lstStyle/>
            <a:p>
              <a:endParaRPr lang="en-US" dirty="0">
                <a:latin typeface="Poppins" pitchFamily="2" charset="77"/>
              </a:endParaRPr>
            </a:p>
          </p:txBody>
        </p:sp>
      </p:grpSp>
      <p:grpSp>
        <p:nvGrpSpPr>
          <p:cNvPr id="52" name="Group 51">
            <a:extLst>
              <a:ext uri="{FF2B5EF4-FFF2-40B4-BE49-F238E27FC236}">
                <a16:creationId xmlns:a16="http://schemas.microsoft.com/office/drawing/2014/main" id="{93FFC2E9-DB30-7340-9D35-C781A1E8D126}"/>
              </a:ext>
            </a:extLst>
          </p:cNvPr>
          <p:cNvGrpSpPr/>
          <p:nvPr/>
        </p:nvGrpSpPr>
        <p:grpSpPr>
          <a:xfrm>
            <a:off x="5170817" y="3570241"/>
            <a:ext cx="1405115" cy="1064887"/>
            <a:chOff x="2372749" y="9780301"/>
            <a:chExt cx="3261626" cy="2471871"/>
          </a:xfrm>
        </p:grpSpPr>
        <p:sp>
          <p:nvSpPr>
            <p:cNvPr id="53" name="Freeform 369">
              <a:extLst>
                <a:ext uri="{FF2B5EF4-FFF2-40B4-BE49-F238E27FC236}">
                  <a16:creationId xmlns:a16="http://schemas.microsoft.com/office/drawing/2014/main" id="{F5663ABE-FF05-9848-881F-4407766553FD}"/>
                </a:ext>
              </a:extLst>
            </p:cNvPr>
            <p:cNvSpPr>
              <a:spLocks noChangeArrowheads="1"/>
            </p:cNvSpPr>
            <p:nvPr/>
          </p:nvSpPr>
          <p:spPr bwMode="auto">
            <a:xfrm>
              <a:off x="3169241" y="9851714"/>
              <a:ext cx="2389476" cy="1384247"/>
            </a:xfrm>
            <a:custGeom>
              <a:avLst/>
              <a:gdLst>
                <a:gd name="T0" fmla="*/ 357 w 1919"/>
                <a:gd name="T1" fmla="*/ 1111 h 1112"/>
                <a:gd name="T2" fmla="*/ 357 w 1919"/>
                <a:gd name="T3" fmla="*/ 1111 h 1112"/>
                <a:gd name="T4" fmla="*/ 0 w 1919"/>
                <a:gd name="T5" fmla="*/ 754 h 1112"/>
                <a:gd name="T6" fmla="*/ 0 w 1919"/>
                <a:gd name="T7" fmla="*/ 754 h 1112"/>
                <a:gd name="T8" fmla="*/ 357 w 1919"/>
                <a:gd name="T9" fmla="*/ 397 h 1112"/>
                <a:gd name="T10" fmla="*/ 357 w 1919"/>
                <a:gd name="T11" fmla="*/ 397 h 1112"/>
                <a:gd name="T12" fmla="*/ 440 w 1919"/>
                <a:gd name="T13" fmla="*/ 408 h 1112"/>
                <a:gd name="T14" fmla="*/ 440 w 1919"/>
                <a:gd name="T15" fmla="*/ 408 h 1112"/>
                <a:gd name="T16" fmla="*/ 455 w 1919"/>
                <a:gd name="T17" fmla="*/ 409 h 1112"/>
                <a:gd name="T18" fmla="*/ 455 w 1919"/>
                <a:gd name="T19" fmla="*/ 409 h 1112"/>
                <a:gd name="T20" fmla="*/ 489 w 1919"/>
                <a:gd name="T21" fmla="*/ 398 h 1112"/>
                <a:gd name="T22" fmla="*/ 489 w 1919"/>
                <a:gd name="T23" fmla="*/ 398 h 1112"/>
                <a:gd name="T24" fmla="*/ 514 w 1919"/>
                <a:gd name="T25" fmla="*/ 357 h 1112"/>
                <a:gd name="T26" fmla="*/ 514 w 1919"/>
                <a:gd name="T27" fmla="*/ 357 h 1112"/>
                <a:gd name="T28" fmla="*/ 925 w 1919"/>
                <a:gd name="T29" fmla="*/ 0 h 1112"/>
                <a:gd name="T30" fmla="*/ 925 w 1919"/>
                <a:gd name="T31" fmla="*/ 0 h 1112"/>
                <a:gd name="T32" fmla="*/ 1338 w 1919"/>
                <a:gd name="T33" fmla="*/ 375 h 1112"/>
                <a:gd name="T34" fmla="*/ 1338 w 1919"/>
                <a:gd name="T35" fmla="*/ 375 h 1112"/>
                <a:gd name="T36" fmla="*/ 1367 w 1919"/>
                <a:gd name="T37" fmla="*/ 422 h 1112"/>
                <a:gd name="T38" fmla="*/ 1367 w 1919"/>
                <a:gd name="T39" fmla="*/ 422 h 1112"/>
                <a:gd name="T40" fmla="*/ 1398 w 1919"/>
                <a:gd name="T41" fmla="*/ 430 h 1112"/>
                <a:gd name="T42" fmla="*/ 1398 w 1919"/>
                <a:gd name="T43" fmla="*/ 430 h 1112"/>
                <a:gd name="T44" fmla="*/ 1421 w 1919"/>
                <a:gd name="T45" fmla="*/ 425 h 1112"/>
                <a:gd name="T46" fmla="*/ 1421 w 1919"/>
                <a:gd name="T47" fmla="*/ 425 h 1112"/>
                <a:gd name="T48" fmla="*/ 1561 w 1919"/>
                <a:gd name="T49" fmla="*/ 397 h 1112"/>
                <a:gd name="T50" fmla="*/ 1561 w 1919"/>
                <a:gd name="T51" fmla="*/ 397 h 1112"/>
                <a:gd name="T52" fmla="*/ 1918 w 1919"/>
                <a:gd name="T53" fmla="*/ 754 h 1112"/>
                <a:gd name="T54" fmla="*/ 1918 w 1919"/>
                <a:gd name="T55" fmla="*/ 754 h 1112"/>
                <a:gd name="T56" fmla="*/ 1561 w 1919"/>
                <a:gd name="T57" fmla="*/ 1111 h 1112"/>
                <a:gd name="T58" fmla="*/ 357 w 1919"/>
                <a:gd name="T59" fmla="*/ 1111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19" h="1112">
                  <a:moveTo>
                    <a:pt x="357" y="1111"/>
                  </a:moveTo>
                  <a:lnTo>
                    <a:pt x="357" y="1111"/>
                  </a:lnTo>
                  <a:cubicBezTo>
                    <a:pt x="160" y="1111"/>
                    <a:pt x="0" y="951"/>
                    <a:pt x="0" y="754"/>
                  </a:cubicBezTo>
                  <a:lnTo>
                    <a:pt x="0" y="754"/>
                  </a:lnTo>
                  <a:cubicBezTo>
                    <a:pt x="0" y="557"/>
                    <a:pt x="160" y="397"/>
                    <a:pt x="357" y="397"/>
                  </a:cubicBezTo>
                  <a:lnTo>
                    <a:pt x="357" y="397"/>
                  </a:lnTo>
                  <a:cubicBezTo>
                    <a:pt x="385" y="397"/>
                    <a:pt x="413" y="401"/>
                    <a:pt x="440" y="408"/>
                  </a:cubicBezTo>
                  <a:lnTo>
                    <a:pt x="440" y="408"/>
                  </a:lnTo>
                  <a:cubicBezTo>
                    <a:pt x="445" y="409"/>
                    <a:pt x="450" y="409"/>
                    <a:pt x="455" y="409"/>
                  </a:cubicBezTo>
                  <a:lnTo>
                    <a:pt x="455" y="409"/>
                  </a:lnTo>
                  <a:cubicBezTo>
                    <a:pt x="467" y="409"/>
                    <a:pt x="478" y="406"/>
                    <a:pt x="489" y="398"/>
                  </a:cubicBezTo>
                  <a:lnTo>
                    <a:pt x="489" y="398"/>
                  </a:lnTo>
                  <a:cubicBezTo>
                    <a:pt x="503" y="389"/>
                    <a:pt x="512" y="374"/>
                    <a:pt x="514" y="357"/>
                  </a:cubicBezTo>
                  <a:lnTo>
                    <a:pt x="514" y="357"/>
                  </a:lnTo>
                  <a:cubicBezTo>
                    <a:pt x="543" y="153"/>
                    <a:pt x="719" y="0"/>
                    <a:pt x="925" y="0"/>
                  </a:cubicBezTo>
                  <a:lnTo>
                    <a:pt x="925" y="0"/>
                  </a:lnTo>
                  <a:cubicBezTo>
                    <a:pt x="1141" y="0"/>
                    <a:pt x="1318" y="161"/>
                    <a:pt x="1338" y="375"/>
                  </a:cubicBezTo>
                  <a:lnTo>
                    <a:pt x="1338" y="375"/>
                  </a:lnTo>
                  <a:cubicBezTo>
                    <a:pt x="1339" y="395"/>
                    <a:pt x="1351" y="412"/>
                    <a:pt x="1367" y="422"/>
                  </a:cubicBezTo>
                  <a:lnTo>
                    <a:pt x="1367" y="422"/>
                  </a:lnTo>
                  <a:cubicBezTo>
                    <a:pt x="1376" y="428"/>
                    <a:pt x="1387" y="430"/>
                    <a:pt x="1398" y="430"/>
                  </a:cubicBezTo>
                  <a:lnTo>
                    <a:pt x="1398" y="430"/>
                  </a:lnTo>
                  <a:cubicBezTo>
                    <a:pt x="1406" y="430"/>
                    <a:pt x="1414" y="429"/>
                    <a:pt x="1421" y="425"/>
                  </a:cubicBezTo>
                  <a:lnTo>
                    <a:pt x="1421" y="425"/>
                  </a:lnTo>
                  <a:cubicBezTo>
                    <a:pt x="1465" y="407"/>
                    <a:pt x="1512" y="397"/>
                    <a:pt x="1561" y="397"/>
                  </a:cubicBezTo>
                  <a:lnTo>
                    <a:pt x="1561" y="397"/>
                  </a:lnTo>
                  <a:cubicBezTo>
                    <a:pt x="1758" y="397"/>
                    <a:pt x="1918" y="557"/>
                    <a:pt x="1918" y="754"/>
                  </a:cubicBezTo>
                  <a:lnTo>
                    <a:pt x="1918" y="754"/>
                  </a:lnTo>
                  <a:cubicBezTo>
                    <a:pt x="1918" y="951"/>
                    <a:pt x="1758" y="1111"/>
                    <a:pt x="1561" y="1111"/>
                  </a:cubicBezTo>
                  <a:lnTo>
                    <a:pt x="357" y="1111"/>
                  </a:lnTo>
                </a:path>
              </a:pathLst>
            </a:custGeom>
            <a:solidFill>
              <a:schemeClr val="accent1"/>
            </a:solidFill>
            <a:ln>
              <a:noFill/>
            </a:ln>
            <a:effectLst/>
          </p:spPr>
          <p:txBody>
            <a:bodyPr wrap="none" anchor="ctr"/>
            <a:lstStyle/>
            <a:p>
              <a:endParaRPr lang="en-US" dirty="0">
                <a:latin typeface="Poppins" pitchFamily="2" charset="77"/>
              </a:endParaRPr>
            </a:p>
          </p:txBody>
        </p:sp>
        <p:sp>
          <p:nvSpPr>
            <p:cNvPr id="54" name="Freeform 370">
              <a:extLst>
                <a:ext uri="{FF2B5EF4-FFF2-40B4-BE49-F238E27FC236}">
                  <a16:creationId xmlns:a16="http://schemas.microsoft.com/office/drawing/2014/main" id="{6424DFB3-076D-7E42-991B-F4A1FCBDD7AE}"/>
                </a:ext>
              </a:extLst>
            </p:cNvPr>
            <p:cNvSpPr>
              <a:spLocks noChangeArrowheads="1"/>
            </p:cNvSpPr>
            <p:nvPr/>
          </p:nvSpPr>
          <p:spPr bwMode="auto">
            <a:xfrm>
              <a:off x="4322778" y="9851714"/>
              <a:ext cx="1235937" cy="1384247"/>
            </a:xfrm>
            <a:custGeom>
              <a:avLst/>
              <a:gdLst>
                <a:gd name="T0" fmla="*/ 635 w 993"/>
                <a:gd name="T1" fmla="*/ 397 h 1112"/>
                <a:gd name="T2" fmla="*/ 635 w 993"/>
                <a:gd name="T3" fmla="*/ 397 h 1112"/>
                <a:gd name="T4" fmla="*/ 495 w 993"/>
                <a:gd name="T5" fmla="*/ 425 h 1112"/>
                <a:gd name="T6" fmla="*/ 495 w 993"/>
                <a:gd name="T7" fmla="*/ 425 h 1112"/>
                <a:gd name="T8" fmla="*/ 472 w 993"/>
                <a:gd name="T9" fmla="*/ 430 h 1112"/>
                <a:gd name="T10" fmla="*/ 472 w 993"/>
                <a:gd name="T11" fmla="*/ 430 h 1112"/>
                <a:gd name="T12" fmla="*/ 441 w 993"/>
                <a:gd name="T13" fmla="*/ 422 h 1112"/>
                <a:gd name="T14" fmla="*/ 441 w 993"/>
                <a:gd name="T15" fmla="*/ 422 h 1112"/>
                <a:gd name="T16" fmla="*/ 412 w 993"/>
                <a:gd name="T17" fmla="*/ 376 h 1112"/>
                <a:gd name="T18" fmla="*/ 412 w 993"/>
                <a:gd name="T19" fmla="*/ 376 h 1112"/>
                <a:gd name="T20" fmla="*/ 0 w 993"/>
                <a:gd name="T21" fmla="*/ 0 h 1112"/>
                <a:gd name="T22" fmla="*/ 0 w 993"/>
                <a:gd name="T23" fmla="*/ 1111 h 1112"/>
                <a:gd name="T24" fmla="*/ 635 w 993"/>
                <a:gd name="T25" fmla="*/ 1111 h 1112"/>
                <a:gd name="T26" fmla="*/ 635 w 993"/>
                <a:gd name="T27" fmla="*/ 1111 h 1112"/>
                <a:gd name="T28" fmla="*/ 992 w 993"/>
                <a:gd name="T29" fmla="*/ 754 h 1112"/>
                <a:gd name="T30" fmla="*/ 992 w 993"/>
                <a:gd name="T31" fmla="*/ 754 h 1112"/>
                <a:gd name="T32" fmla="*/ 635 w 993"/>
                <a:gd name="T33" fmla="*/ 397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3" h="1112">
                  <a:moveTo>
                    <a:pt x="635" y="397"/>
                  </a:moveTo>
                  <a:lnTo>
                    <a:pt x="635" y="397"/>
                  </a:lnTo>
                  <a:cubicBezTo>
                    <a:pt x="586" y="397"/>
                    <a:pt x="539" y="407"/>
                    <a:pt x="495" y="425"/>
                  </a:cubicBezTo>
                  <a:lnTo>
                    <a:pt x="495" y="425"/>
                  </a:lnTo>
                  <a:cubicBezTo>
                    <a:pt x="488" y="429"/>
                    <a:pt x="480" y="430"/>
                    <a:pt x="472" y="430"/>
                  </a:cubicBezTo>
                  <a:lnTo>
                    <a:pt x="472" y="430"/>
                  </a:lnTo>
                  <a:cubicBezTo>
                    <a:pt x="461" y="430"/>
                    <a:pt x="450" y="428"/>
                    <a:pt x="441" y="422"/>
                  </a:cubicBezTo>
                  <a:lnTo>
                    <a:pt x="441" y="422"/>
                  </a:lnTo>
                  <a:cubicBezTo>
                    <a:pt x="425" y="412"/>
                    <a:pt x="413" y="395"/>
                    <a:pt x="412" y="376"/>
                  </a:cubicBezTo>
                  <a:lnTo>
                    <a:pt x="412" y="376"/>
                  </a:lnTo>
                  <a:cubicBezTo>
                    <a:pt x="392" y="161"/>
                    <a:pt x="215" y="0"/>
                    <a:pt x="0" y="0"/>
                  </a:cubicBezTo>
                  <a:lnTo>
                    <a:pt x="0" y="1111"/>
                  </a:lnTo>
                  <a:lnTo>
                    <a:pt x="635" y="1111"/>
                  </a:lnTo>
                  <a:lnTo>
                    <a:pt x="635" y="1111"/>
                  </a:lnTo>
                  <a:cubicBezTo>
                    <a:pt x="832" y="1111"/>
                    <a:pt x="992" y="951"/>
                    <a:pt x="992" y="754"/>
                  </a:cubicBezTo>
                  <a:lnTo>
                    <a:pt x="992" y="754"/>
                  </a:lnTo>
                  <a:cubicBezTo>
                    <a:pt x="992" y="557"/>
                    <a:pt x="832" y="397"/>
                    <a:pt x="635" y="397"/>
                  </a:cubicBezTo>
                </a:path>
              </a:pathLst>
            </a:custGeom>
            <a:solidFill>
              <a:srgbClr val="000000">
                <a:alpha val="20000"/>
              </a:srgbClr>
            </a:solidFill>
            <a:ln>
              <a:noFill/>
            </a:ln>
            <a:effectLst/>
          </p:spPr>
          <p:txBody>
            <a:bodyPr wrap="none" anchor="ctr"/>
            <a:lstStyle/>
            <a:p>
              <a:endParaRPr lang="en-US" dirty="0">
                <a:latin typeface="Poppins" pitchFamily="2" charset="77"/>
              </a:endParaRPr>
            </a:p>
          </p:txBody>
        </p:sp>
        <p:sp>
          <p:nvSpPr>
            <p:cNvPr id="55" name="Freeform 54">
              <a:extLst>
                <a:ext uri="{FF2B5EF4-FFF2-40B4-BE49-F238E27FC236}">
                  <a16:creationId xmlns:a16="http://schemas.microsoft.com/office/drawing/2014/main" id="{644E7255-F8C9-5F41-9D11-1970E98BF5E8}"/>
                </a:ext>
              </a:extLst>
            </p:cNvPr>
            <p:cNvSpPr>
              <a:spLocks noChangeArrowheads="1"/>
            </p:cNvSpPr>
            <p:nvPr/>
          </p:nvSpPr>
          <p:spPr bwMode="auto">
            <a:xfrm>
              <a:off x="3092340" y="9780301"/>
              <a:ext cx="2542035" cy="2201492"/>
            </a:xfrm>
            <a:custGeom>
              <a:avLst/>
              <a:gdLst>
                <a:gd name="connsiteX0" fmla="*/ 1022418 w 2542035"/>
                <a:gd name="connsiteY0" fmla="*/ 2092852 h 2201492"/>
                <a:gd name="connsiteX1" fmla="*/ 1195533 w 2542035"/>
                <a:gd name="connsiteY1" fmla="*/ 2092852 h 2201492"/>
                <a:gd name="connsiteX2" fmla="*/ 1251177 w 2542035"/>
                <a:gd name="connsiteY2" fmla="*/ 2146562 h 2201492"/>
                <a:gd name="connsiteX3" fmla="*/ 1195533 w 2542035"/>
                <a:gd name="connsiteY3" fmla="*/ 2201492 h 2201492"/>
                <a:gd name="connsiteX4" fmla="*/ 1022418 w 2542035"/>
                <a:gd name="connsiteY4" fmla="*/ 2201492 h 2201492"/>
                <a:gd name="connsiteX5" fmla="*/ 966774 w 2542035"/>
                <a:gd name="connsiteY5" fmla="*/ 2146562 h 2201492"/>
                <a:gd name="connsiteX6" fmla="*/ 1022418 w 2542035"/>
                <a:gd name="connsiteY6" fmla="*/ 2092852 h 2201492"/>
                <a:gd name="connsiteX7" fmla="*/ 1598325 w 2542035"/>
                <a:gd name="connsiteY7" fmla="*/ 1863850 h 2201492"/>
                <a:gd name="connsiteX8" fmla="*/ 1619792 w 2542035"/>
                <a:gd name="connsiteY8" fmla="*/ 1866668 h 2201492"/>
                <a:gd name="connsiteX9" fmla="*/ 1654480 w 2542035"/>
                <a:gd name="connsiteY9" fmla="*/ 1938056 h 2201492"/>
                <a:gd name="connsiteX10" fmla="*/ 1461218 w 2542035"/>
                <a:gd name="connsiteY10" fmla="*/ 2162239 h 2201492"/>
                <a:gd name="connsiteX11" fmla="*/ 1435201 w 2542035"/>
                <a:gd name="connsiteY11" fmla="*/ 2168502 h 2201492"/>
                <a:gd name="connsiteX12" fmla="*/ 1386886 w 2542035"/>
                <a:gd name="connsiteY12" fmla="*/ 2138444 h 2201492"/>
                <a:gd name="connsiteX13" fmla="*/ 1410424 w 2542035"/>
                <a:gd name="connsiteY13" fmla="*/ 2063298 h 2201492"/>
                <a:gd name="connsiteX14" fmla="*/ 1550416 w 2542035"/>
                <a:gd name="connsiteY14" fmla="*/ 1900484 h 2201492"/>
                <a:gd name="connsiteX15" fmla="*/ 1598325 w 2542035"/>
                <a:gd name="connsiteY15" fmla="*/ 1863850 h 2201492"/>
                <a:gd name="connsiteX16" fmla="*/ 1229253 w 2542035"/>
                <a:gd name="connsiteY16" fmla="*/ 150885 h 2201492"/>
                <a:gd name="connsiteX17" fmla="*/ 792906 w 2542035"/>
                <a:gd name="connsiteY17" fmla="*/ 531216 h 2201492"/>
                <a:gd name="connsiteX18" fmla="*/ 726830 w 2542035"/>
                <a:gd name="connsiteY18" fmla="*/ 635962 h 2201492"/>
                <a:gd name="connsiteX19" fmla="*/ 643301 w 2542035"/>
                <a:gd name="connsiteY19" fmla="*/ 662149 h 2201492"/>
                <a:gd name="connsiteX20" fmla="*/ 607146 w 2542035"/>
                <a:gd name="connsiteY20" fmla="*/ 657161 h 2201492"/>
                <a:gd name="connsiteX21" fmla="*/ 521124 w 2542035"/>
                <a:gd name="connsiteY21" fmla="*/ 647185 h 2201492"/>
                <a:gd name="connsiteX22" fmla="*/ 150852 w 2542035"/>
                <a:gd name="connsiteY22" fmla="*/ 1016293 h 2201492"/>
                <a:gd name="connsiteX23" fmla="*/ 521124 w 2542035"/>
                <a:gd name="connsiteY23" fmla="*/ 1386647 h 2201492"/>
                <a:gd name="connsiteX24" fmla="*/ 2022159 w 2542035"/>
                <a:gd name="connsiteY24" fmla="*/ 1386647 h 2201492"/>
                <a:gd name="connsiteX25" fmla="*/ 2391184 w 2542035"/>
                <a:gd name="connsiteY25" fmla="*/ 1016293 h 2201492"/>
                <a:gd name="connsiteX26" fmla="*/ 2022159 w 2542035"/>
                <a:gd name="connsiteY26" fmla="*/ 647185 h 2201492"/>
                <a:gd name="connsiteX27" fmla="*/ 1877541 w 2542035"/>
                <a:gd name="connsiteY27" fmla="*/ 677113 h 2201492"/>
                <a:gd name="connsiteX28" fmla="*/ 1818946 w 2542035"/>
                <a:gd name="connsiteY28" fmla="*/ 688336 h 2201492"/>
                <a:gd name="connsiteX29" fmla="*/ 1741650 w 2542035"/>
                <a:gd name="connsiteY29" fmla="*/ 667137 h 2201492"/>
                <a:gd name="connsiteX30" fmla="*/ 1669341 w 2542035"/>
                <a:gd name="connsiteY30" fmla="*/ 551167 h 2201492"/>
                <a:gd name="connsiteX31" fmla="*/ 1527216 w 2542035"/>
                <a:gd name="connsiteY31" fmla="*/ 266855 h 2201492"/>
                <a:gd name="connsiteX32" fmla="*/ 1229253 w 2542035"/>
                <a:gd name="connsiteY32" fmla="*/ 150885 h 2201492"/>
                <a:gd name="connsiteX33" fmla="*/ 1229253 w 2542035"/>
                <a:gd name="connsiteY33" fmla="*/ 0 h 2201492"/>
                <a:gd name="connsiteX34" fmla="*/ 1818946 w 2542035"/>
                <a:gd name="connsiteY34" fmla="*/ 537450 h 2201492"/>
                <a:gd name="connsiteX35" fmla="*/ 2022159 w 2542035"/>
                <a:gd name="connsiteY35" fmla="*/ 496300 h 2201492"/>
                <a:gd name="connsiteX36" fmla="*/ 2542035 w 2542035"/>
                <a:gd name="connsiteY36" fmla="*/ 1016293 h 2201492"/>
                <a:gd name="connsiteX37" fmla="*/ 2022159 w 2542035"/>
                <a:gd name="connsiteY37" fmla="*/ 1537532 h 2201492"/>
                <a:gd name="connsiteX38" fmla="*/ 1679314 w 2542035"/>
                <a:gd name="connsiteY38" fmla="*/ 1537532 h 2201492"/>
                <a:gd name="connsiteX39" fmla="*/ 1679314 w 2542035"/>
                <a:gd name="connsiteY39" fmla="*/ 1679689 h 2201492"/>
                <a:gd name="connsiteX40" fmla="*/ 1624459 w 2542035"/>
                <a:gd name="connsiteY40" fmla="*/ 1734556 h 2201492"/>
                <a:gd name="connsiteX41" fmla="*/ 1568357 w 2542035"/>
                <a:gd name="connsiteY41" fmla="*/ 1679689 h 2201492"/>
                <a:gd name="connsiteX42" fmla="*/ 1568357 w 2542035"/>
                <a:gd name="connsiteY42" fmla="*/ 1537532 h 2201492"/>
                <a:gd name="connsiteX43" fmla="*/ 521124 w 2542035"/>
                <a:gd name="connsiteY43" fmla="*/ 1537532 h 2201492"/>
                <a:gd name="connsiteX44" fmla="*/ 0 w 2542035"/>
                <a:gd name="connsiteY44" fmla="*/ 1016293 h 2201492"/>
                <a:gd name="connsiteX45" fmla="*/ 521124 w 2542035"/>
                <a:gd name="connsiteY45" fmla="*/ 496300 h 2201492"/>
                <a:gd name="connsiteX46" fmla="*/ 643301 w 2542035"/>
                <a:gd name="connsiteY46" fmla="*/ 511264 h 2201492"/>
                <a:gd name="connsiteX47" fmla="*/ 1229253 w 2542035"/>
                <a:gd name="connsiteY47" fmla="*/ 0 h 220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42035" h="2201492">
                  <a:moveTo>
                    <a:pt x="1022418" y="2092852"/>
                  </a:moveTo>
                  <a:lnTo>
                    <a:pt x="1195533" y="2092852"/>
                  </a:lnTo>
                  <a:cubicBezTo>
                    <a:pt x="1226446" y="2092852"/>
                    <a:pt x="1251177" y="2117266"/>
                    <a:pt x="1251177" y="2146562"/>
                  </a:cubicBezTo>
                  <a:cubicBezTo>
                    <a:pt x="1251177" y="2177079"/>
                    <a:pt x="1226446" y="2201492"/>
                    <a:pt x="1195533" y="2201492"/>
                  </a:cubicBezTo>
                  <a:lnTo>
                    <a:pt x="1022418" y="2201492"/>
                  </a:lnTo>
                  <a:cubicBezTo>
                    <a:pt x="991505" y="2201492"/>
                    <a:pt x="966774" y="2177079"/>
                    <a:pt x="966774" y="2146562"/>
                  </a:cubicBezTo>
                  <a:cubicBezTo>
                    <a:pt x="966774" y="2117266"/>
                    <a:pt x="991505" y="2092852"/>
                    <a:pt x="1022418" y="2092852"/>
                  </a:cubicBezTo>
                  <a:close/>
                  <a:moveTo>
                    <a:pt x="1598325" y="1863850"/>
                  </a:moveTo>
                  <a:cubicBezTo>
                    <a:pt x="1605390" y="1863302"/>
                    <a:pt x="1612669" y="1864163"/>
                    <a:pt x="1619792" y="1866668"/>
                  </a:cubicBezTo>
                  <a:cubicBezTo>
                    <a:pt x="1648286" y="1876688"/>
                    <a:pt x="1663152" y="1909251"/>
                    <a:pt x="1654480" y="1938056"/>
                  </a:cubicBezTo>
                  <a:cubicBezTo>
                    <a:pt x="1621031" y="2034493"/>
                    <a:pt x="1551655" y="2115900"/>
                    <a:pt x="1461218" y="2162239"/>
                  </a:cubicBezTo>
                  <a:cubicBezTo>
                    <a:pt x="1452546" y="2167249"/>
                    <a:pt x="1443873" y="2168502"/>
                    <a:pt x="1435201" y="2168502"/>
                  </a:cubicBezTo>
                  <a:cubicBezTo>
                    <a:pt x="1415380" y="2168502"/>
                    <a:pt x="1396797" y="2157230"/>
                    <a:pt x="1386886" y="2138444"/>
                  </a:cubicBezTo>
                  <a:cubicBezTo>
                    <a:pt x="1373258" y="2110890"/>
                    <a:pt x="1384408" y="2077075"/>
                    <a:pt x="1410424" y="2063298"/>
                  </a:cubicBezTo>
                  <a:cubicBezTo>
                    <a:pt x="1476084" y="2029483"/>
                    <a:pt x="1526877" y="1970619"/>
                    <a:pt x="1550416" y="1900484"/>
                  </a:cubicBezTo>
                  <a:cubicBezTo>
                    <a:pt x="1557849" y="1879819"/>
                    <a:pt x="1577129" y="1865494"/>
                    <a:pt x="1598325" y="1863850"/>
                  </a:cubicBezTo>
                  <a:close/>
                  <a:moveTo>
                    <a:pt x="1229253" y="150885"/>
                  </a:moveTo>
                  <a:cubicBezTo>
                    <a:pt x="1009833" y="150885"/>
                    <a:pt x="821580" y="314240"/>
                    <a:pt x="792906" y="531216"/>
                  </a:cubicBezTo>
                  <a:cubicBezTo>
                    <a:pt x="786672" y="573613"/>
                    <a:pt x="762985" y="612270"/>
                    <a:pt x="726830" y="635962"/>
                  </a:cubicBezTo>
                  <a:cubicBezTo>
                    <a:pt x="701896" y="653420"/>
                    <a:pt x="671975" y="662149"/>
                    <a:pt x="643301" y="662149"/>
                  </a:cubicBezTo>
                  <a:cubicBezTo>
                    <a:pt x="630834" y="662149"/>
                    <a:pt x="619613" y="660902"/>
                    <a:pt x="607146" y="657161"/>
                  </a:cubicBezTo>
                  <a:cubicBezTo>
                    <a:pt x="578472" y="650926"/>
                    <a:pt x="549798" y="647185"/>
                    <a:pt x="521124" y="647185"/>
                  </a:cubicBezTo>
                  <a:cubicBezTo>
                    <a:pt x="316664" y="647185"/>
                    <a:pt x="150852" y="813034"/>
                    <a:pt x="150852" y="1016293"/>
                  </a:cubicBezTo>
                  <a:cubicBezTo>
                    <a:pt x="150852" y="1220798"/>
                    <a:pt x="316664" y="1386647"/>
                    <a:pt x="521124" y="1386647"/>
                  </a:cubicBezTo>
                  <a:lnTo>
                    <a:pt x="2022159" y="1386647"/>
                  </a:lnTo>
                  <a:cubicBezTo>
                    <a:pt x="2225372" y="1386647"/>
                    <a:pt x="2391184" y="1220798"/>
                    <a:pt x="2391184" y="1016293"/>
                  </a:cubicBezTo>
                  <a:cubicBezTo>
                    <a:pt x="2391184" y="813034"/>
                    <a:pt x="2225372" y="647185"/>
                    <a:pt x="2022159" y="647185"/>
                  </a:cubicBezTo>
                  <a:cubicBezTo>
                    <a:pt x="1971044" y="647185"/>
                    <a:pt x="1922422" y="657161"/>
                    <a:pt x="1877541" y="677113"/>
                  </a:cubicBezTo>
                  <a:cubicBezTo>
                    <a:pt x="1858840" y="684595"/>
                    <a:pt x="1838893" y="688336"/>
                    <a:pt x="1818946" y="688336"/>
                  </a:cubicBezTo>
                  <a:cubicBezTo>
                    <a:pt x="1791518" y="688336"/>
                    <a:pt x="1765337" y="680854"/>
                    <a:pt x="1741650" y="667137"/>
                  </a:cubicBezTo>
                  <a:cubicBezTo>
                    <a:pt x="1700508" y="642197"/>
                    <a:pt x="1673081" y="598553"/>
                    <a:pt x="1669341" y="551167"/>
                  </a:cubicBezTo>
                  <a:cubicBezTo>
                    <a:pt x="1658120" y="442680"/>
                    <a:pt x="1608252" y="341674"/>
                    <a:pt x="1527216" y="266855"/>
                  </a:cubicBezTo>
                  <a:cubicBezTo>
                    <a:pt x="1446180" y="192036"/>
                    <a:pt x="1338963" y="150885"/>
                    <a:pt x="1229253" y="150885"/>
                  </a:cubicBezTo>
                  <a:close/>
                  <a:moveTo>
                    <a:pt x="1229253" y="0"/>
                  </a:moveTo>
                  <a:cubicBezTo>
                    <a:pt x="1538436" y="0"/>
                    <a:pt x="1790271" y="235680"/>
                    <a:pt x="1818946" y="537450"/>
                  </a:cubicBezTo>
                  <a:cubicBezTo>
                    <a:pt x="1881281" y="511264"/>
                    <a:pt x="1949850" y="496300"/>
                    <a:pt x="2022159" y="496300"/>
                  </a:cubicBezTo>
                  <a:cubicBezTo>
                    <a:pt x="2310148" y="496300"/>
                    <a:pt x="2542035" y="729486"/>
                    <a:pt x="2542035" y="1016293"/>
                  </a:cubicBezTo>
                  <a:cubicBezTo>
                    <a:pt x="2542035" y="1304346"/>
                    <a:pt x="2310148" y="1537532"/>
                    <a:pt x="2022159" y="1537532"/>
                  </a:cubicBezTo>
                  <a:lnTo>
                    <a:pt x="1679314" y="1537532"/>
                  </a:lnTo>
                  <a:lnTo>
                    <a:pt x="1679314" y="1679689"/>
                  </a:lnTo>
                  <a:cubicBezTo>
                    <a:pt x="1679314" y="1709616"/>
                    <a:pt x="1654380" y="1734556"/>
                    <a:pt x="1624459" y="1734556"/>
                  </a:cubicBezTo>
                  <a:cubicBezTo>
                    <a:pt x="1593292" y="1734556"/>
                    <a:pt x="1568357" y="1709616"/>
                    <a:pt x="1568357" y="1679689"/>
                  </a:cubicBezTo>
                  <a:lnTo>
                    <a:pt x="1568357" y="1537532"/>
                  </a:lnTo>
                  <a:lnTo>
                    <a:pt x="521124" y="1537532"/>
                  </a:lnTo>
                  <a:cubicBezTo>
                    <a:pt x="233134" y="1537532"/>
                    <a:pt x="0" y="1304346"/>
                    <a:pt x="0" y="1016293"/>
                  </a:cubicBezTo>
                  <a:cubicBezTo>
                    <a:pt x="0" y="729486"/>
                    <a:pt x="233134" y="496300"/>
                    <a:pt x="521124" y="496300"/>
                  </a:cubicBezTo>
                  <a:cubicBezTo>
                    <a:pt x="562265" y="496300"/>
                    <a:pt x="603406" y="501288"/>
                    <a:pt x="643301" y="511264"/>
                  </a:cubicBezTo>
                  <a:cubicBezTo>
                    <a:pt x="681949" y="221963"/>
                    <a:pt x="930043" y="0"/>
                    <a:pt x="1229253" y="0"/>
                  </a:cubicBezTo>
                  <a:close/>
                </a:path>
              </a:pathLst>
            </a:custGeom>
            <a:solidFill>
              <a:schemeClr val="accent2"/>
            </a:solidFill>
            <a:ln>
              <a:noFill/>
            </a:ln>
            <a:effectLst/>
          </p:spPr>
          <p:txBody>
            <a:bodyPr wrap="square" anchor="ctr">
              <a:noAutofit/>
            </a:bodyPr>
            <a:lstStyle/>
            <a:p>
              <a:endParaRPr lang="en-US" dirty="0">
                <a:latin typeface="Poppins" pitchFamily="2" charset="77"/>
              </a:endParaRPr>
            </a:p>
          </p:txBody>
        </p:sp>
        <p:sp>
          <p:nvSpPr>
            <p:cNvPr id="56" name="Freeform 374">
              <a:extLst>
                <a:ext uri="{FF2B5EF4-FFF2-40B4-BE49-F238E27FC236}">
                  <a16:creationId xmlns:a16="http://schemas.microsoft.com/office/drawing/2014/main" id="{0F6C47E8-DC89-344F-B018-B4FE6601FA3C}"/>
                </a:ext>
              </a:extLst>
            </p:cNvPr>
            <p:cNvSpPr>
              <a:spLocks noChangeArrowheads="1"/>
            </p:cNvSpPr>
            <p:nvPr/>
          </p:nvSpPr>
          <p:spPr bwMode="auto">
            <a:xfrm>
              <a:off x="2372749" y="10895392"/>
              <a:ext cx="939310" cy="1296358"/>
            </a:xfrm>
            <a:custGeom>
              <a:avLst/>
              <a:gdLst>
                <a:gd name="T0" fmla="*/ 571 w 753"/>
                <a:gd name="T1" fmla="*/ 0 h 1042"/>
                <a:gd name="T2" fmla="*/ 571 w 753"/>
                <a:gd name="T3" fmla="*/ 0 h 1042"/>
                <a:gd name="T4" fmla="*/ 203 w 753"/>
                <a:gd name="T5" fmla="*/ 152 h 1042"/>
                <a:gd name="T6" fmla="*/ 203 w 753"/>
                <a:gd name="T7" fmla="*/ 152 h 1042"/>
                <a:gd name="T8" fmla="*/ 203 w 753"/>
                <a:gd name="T9" fmla="*/ 888 h 1042"/>
                <a:gd name="T10" fmla="*/ 203 w 753"/>
                <a:gd name="T11" fmla="*/ 888 h 1042"/>
                <a:gd name="T12" fmla="*/ 571 w 753"/>
                <a:gd name="T13" fmla="*/ 1041 h 1042"/>
                <a:gd name="T14" fmla="*/ 752 w 753"/>
                <a:gd name="T15" fmla="*/ 1040 h 1042"/>
                <a:gd name="T16" fmla="*/ 752 w 753"/>
                <a:gd name="T17" fmla="*/ 0 h 1042"/>
                <a:gd name="T18" fmla="*/ 571 w 753"/>
                <a:gd name="T19" fmla="*/ 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3" h="1042">
                  <a:moveTo>
                    <a:pt x="571" y="0"/>
                  </a:moveTo>
                  <a:lnTo>
                    <a:pt x="571" y="0"/>
                  </a:lnTo>
                  <a:cubicBezTo>
                    <a:pt x="438" y="0"/>
                    <a:pt x="305" y="51"/>
                    <a:pt x="203" y="152"/>
                  </a:cubicBezTo>
                  <a:lnTo>
                    <a:pt x="203" y="152"/>
                  </a:lnTo>
                  <a:cubicBezTo>
                    <a:pt x="0" y="355"/>
                    <a:pt x="0" y="685"/>
                    <a:pt x="203" y="888"/>
                  </a:cubicBezTo>
                  <a:lnTo>
                    <a:pt x="203" y="888"/>
                  </a:lnTo>
                  <a:cubicBezTo>
                    <a:pt x="305" y="990"/>
                    <a:pt x="438" y="1041"/>
                    <a:pt x="571" y="1041"/>
                  </a:cubicBezTo>
                  <a:lnTo>
                    <a:pt x="752" y="1040"/>
                  </a:lnTo>
                  <a:lnTo>
                    <a:pt x="752" y="0"/>
                  </a:lnTo>
                  <a:lnTo>
                    <a:pt x="571" y="0"/>
                  </a:lnTo>
                </a:path>
              </a:pathLst>
            </a:custGeom>
            <a:solidFill>
              <a:srgbClr val="E6AB0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7" name="Freeform 375">
              <a:extLst>
                <a:ext uri="{FF2B5EF4-FFF2-40B4-BE49-F238E27FC236}">
                  <a16:creationId xmlns:a16="http://schemas.microsoft.com/office/drawing/2014/main" id="{0B229F99-5D63-BD4A-BC6A-0E0B52683385}"/>
                </a:ext>
              </a:extLst>
            </p:cNvPr>
            <p:cNvSpPr>
              <a:spLocks noChangeArrowheads="1"/>
            </p:cNvSpPr>
            <p:nvPr/>
          </p:nvSpPr>
          <p:spPr bwMode="auto">
            <a:xfrm>
              <a:off x="2570499" y="10829476"/>
              <a:ext cx="1422697" cy="1422696"/>
            </a:xfrm>
            <a:custGeom>
              <a:avLst/>
              <a:gdLst>
                <a:gd name="T0" fmla="*/ 940 w 1144"/>
                <a:gd name="T1" fmla="*/ 939 h 1144"/>
                <a:gd name="T2" fmla="*/ 940 w 1144"/>
                <a:gd name="T3" fmla="*/ 939 h 1144"/>
                <a:gd name="T4" fmla="*/ 203 w 1144"/>
                <a:gd name="T5" fmla="*/ 939 h 1144"/>
                <a:gd name="T6" fmla="*/ 203 w 1144"/>
                <a:gd name="T7" fmla="*/ 939 h 1144"/>
                <a:gd name="T8" fmla="*/ 203 w 1144"/>
                <a:gd name="T9" fmla="*/ 203 h 1144"/>
                <a:gd name="T10" fmla="*/ 203 w 1144"/>
                <a:gd name="T11" fmla="*/ 203 h 1144"/>
                <a:gd name="T12" fmla="*/ 940 w 1144"/>
                <a:gd name="T13" fmla="*/ 203 h 1144"/>
                <a:gd name="T14" fmla="*/ 940 w 1144"/>
                <a:gd name="T15" fmla="*/ 203 h 1144"/>
                <a:gd name="T16" fmla="*/ 940 w 1144"/>
                <a:gd name="T17" fmla="*/ 939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4" h="1144">
                  <a:moveTo>
                    <a:pt x="940" y="939"/>
                  </a:moveTo>
                  <a:lnTo>
                    <a:pt x="940" y="939"/>
                  </a:lnTo>
                  <a:cubicBezTo>
                    <a:pt x="736" y="1143"/>
                    <a:pt x="406" y="1143"/>
                    <a:pt x="203" y="939"/>
                  </a:cubicBezTo>
                  <a:lnTo>
                    <a:pt x="203" y="939"/>
                  </a:lnTo>
                  <a:cubicBezTo>
                    <a:pt x="0" y="736"/>
                    <a:pt x="0" y="406"/>
                    <a:pt x="203" y="203"/>
                  </a:cubicBezTo>
                  <a:lnTo>
                    <a:pt x="203" y="203"/>
                  </a:lnTo>
                  <a:cubicBezTo>
                    <a:pt x="406" y="0"/>
                    <a:pt x="736" y="0"/>
                    <a:pt x="940" y="203"/>
                  </a:cubicBezTo>
                  <a:lnTo>
                    <a:pt x="940" y="203"/>
                  </a:lnTo>
                  <a:cubicBezTo>
                    <a:pt x="1143" y="406"/>
                    <a:pt x="1143" y="736"/>
                    <a:pt x="940" y="939"/>
                  </a:cubicBezTo>
                </a:path>
              </a:pathLst>
            </a:custGeom>
            <a:solidFill>
              <a:srgbClr val="FFBF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8" name="Freeform 57">
              <a:extLst>
                <a:ext uri="{FF2B5EF4-FFF2-40B4-BE49-F238E27FC236}">
                  <a16:creationId xmlns:a16="http://schemas.microsoft.com/office/drawing/2014/main" id="{6C3F209D-84E9-3D46-81C9-4AB7FDC6389D}"/>
                </a:ext>
              </a:extLst>
            </p:cNvPr>
            <p:cNvSpPr>
              <a:spLocks noChangeArrowheads="1"/>
            </p:cNvSpPr>
            <p:nvPr/>
          </p:nvSpPr>
          <p:spPr bwMode="auto">
            <a:xfrm>
              <a:off x="3020929" y="11192016"/>
              <a:ext cx="608485" cy="701863"/>
            </a:xfrm>
            <a:custGeom>
              <a:avLst/>
              <a:gdLst>
                <a:gd name="connsiteX0" fmla="*/ 301640 w 608485"/>
                <a:gd name="connsiteY0" fmla="*/ 346064 h 701863"/>
                <a:gd name="connsiteX1" fmla="*/ 509622 w 608485"/>
                <a:gd name="connsiteY1" fmla="*/ 346064 h 701863"/>
                <a:gd name="connsiteX2" fmla="*/ 467780 w 608485"/>
                <a:gd name="connsiteY2" fmla="*/ 421745 h 701863"/>
                <a:gd name="connsiteX3" fmla="*/ 285641 w 608485"/>
                <a:gd name="connsiteY3" fmla="*/ 421745 h 701863"/>
                <a:gd name="connsiteX4" fmla="*/ 239669 w 608485"/>
                <a:gd name="connsiteY4" fmla="*/ 0 h 701863"/>
                <a:gd name="connsiteX5" fmla="*/ 320386 w 608485"/>
                <a:gd name="connsiteY5" fmla="*/ 0 h 701863"/>
                <a:gd name="connsiteX6" fmla="*/ 188755 w 608485"/>
                <a:gd name="connsiteY6" fmla="*/ 624571 h 701863"/>
                <a:gd name="connsiteX7" fmla="*/ 608485 w 608485"/>
                <a:gd name="connsiteY7" fmla="*/ 624571 h 701863"/>
                <a:gd name="connsiteX8" fmla="*/ 565022 w 608485"/>
                <a:gd name="connsiteY8" fmla="*/ 701863 h 701863"/>
                <a:gd name="connsiteX9" fmla="*/ 0 w 608485"/>
                <a:gd name="connsiteY9" fmla="*/ 701863 h 701863"/>
                <a:gd name="connsiteX10" fmla="*/ 149017 w 608485"/>
                <a:gd name="connsiteY10" fmla="*/ 42386 h 70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8485" h="701863">
                  <a:moveTo>
                    <a:pt x="301640" y="346064"/>
                  </a:moveTo>
                  <a:lnTo>
                    <a:pt x="509622" y="346064"/>
                  </a:lnTo>
                  <a:lnTo>
                    <a:pt x="467780" y="421745"/>
                  </a:lnTo>
                  <a:lnTo>
                    <a:pt x="285641" y="421745"/>
                  </a:lnTo>
                  <a:close/>
                  <a:moveTo>
                    <a:pt x="239669" y="0"/>
                  </a:moveTo>
                  <a:lnTo>
                    <a:pt x="320386" y="0"/>
                  </a:lnTo>
                  <a:lnTo>
                    <a:pt x="188755" y="624571"/>
                  </a:lnTo>
                  <a:lnTo>
                    <a:pt x="608485" y="624571"/>
                  </a:lnTo>
                  <a:lnTo>
                    <a:pt x="565022" y="701863"/>
                  </a:lnTo>
                  <a:lnTo>
                    <a:pt x="0" y="701863"/>
                  </a:lnTo>
                  <a:lnTo>
                    <a:pt x="149017" y="42386"/>
                  </a:lnTo>
                  <a:close/>
                </a:path>
              </a:pathLst>
            </a:custGeom>
            <a:solidFill>
              <a:srgbClr val="000000">
                <a:alpha val="30000"/>
              </a:srgbClr>
            </a:solidFill>
            <a:ln>
              <a:noFill/>
            </a:ln>
            <a:effectLst/>
          </p:spPr>
          <p:txBody>
            <a:bodyPr wrap="square" anchor="ctr">
              <a:noAutofit/>
            </a:bodyPr>
            <a:lstStyle/>
            <a:p>
              <a:endParaRPr lang="en-US" dirty="0">
                <a:latin typeface="Poppins" pitchFamily="2" charset="77"/>
              </a:endParaRPr>
            </a:p>
          </p:txBody>
        </p:sp>
        <p:sp>
          <p:nvSpPr>
            <p:cNvPr id="59" name="Freeform 58">
              <a:extLst>
                <a:ext uri="{FF2B5EF4-FFF2-40B4-BE49-F238E27FC236}">
                  <a16:creationId xmlns:a16="http://schemas.microsoft.com/office/drawing/2014/main" id="{2F2FAD4E-3526-AB41-931E-3CBBFCAD5657}"/>
                </a:ext>
              </a:extLst>
            </p:cNvPr>
            <p:cNvSpPr>
              <a:spLocks noChangeArrowheads="1"/>
            </p:cNvSpPr>
            <p:nvPr/>
          </p:nvSpPr>
          <p:spPr bwMode="auto">
            <a:xfrm>
              <a:off x="3020931" y="11192016"/>
              <a:ext cx="531572" cy="701863"/>
            </a:xfrm>
            <a:custGeom>
              <a:avLst/>
              <a:gdLst>
                <a:gd name="connsiteX0" fmla="*/ 301839 w 531572"/>
                <a:gd name="connsiteY0" fmla="*/ 346064 h 701863"/>
                <a:gd name="connsiteX1" fmla="*/ 432701 w 531572"/>
                <a:gd name="connsiteY1" fmla="*/ 346064 h 701863"/>
                <a:gd name="connsiteX2" fmla="*/ 389080 w 531572"/>
                <a:gd name="connsiteY2" fmla="*/ 421745 h 701863"/>
                <a:gd name="connsiteX3" fmla="*/ 285637 w 531572"/>
                <a:gd name="connsiteY3" fmla="*/ 421745 h 701863"/>
                <a:gd name="connsiteX4" fmla="*/ 241396 w 531572"/>
                <a:gd name="connsiteY4" fmla="*/ 0 h 701863"/>
                <a:gd name="connsiteX5" fmla="*/ 110067 w 531572"/>
                <a:gd name="connsiteY5" fmla="*/ 624571 h 701863"/>
                <a:gd name="connsiteX6" fmla="*/ 531572 w 531572"/>
                <a:gd name="connsiteY6" fmla="*/ 624571 h 701863"/>
                <a:gd name="connsiteX7" fmla="*/ 489047 w 531572"/>
                <a:gd name="connsiteY7" fmla="*/ 701863 h 701863"/>
                <a:gd name="connsiteX8" fmla="*/ 0 w 531572"/>
                <a:gd name="connsiteY8" fmla="*/ 701863 h 701863"/>
                <a:gd name="connsiteX9" fmla="*/ 150091 w 531572"/>
                <a:gd name="connsiteY9" fmla="*/ 42386 h 70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1572" h="701863">
                  <a:moveTo>
                    <a:pt x="301839" y="346064"/>
                  </a:moveTo>
                  <a:lnTo>
                    <a:pt x="432701" y="346064"/>
                  </a:lnTo>
                  <a:lnTo>
                    <a:pt x="389080" y="421745"/>
                  </a:lnTo>
                  <a:lnTo>
                    <a:pt x="285637" y="421745"/>
                  </a:lnTo>
                  <a:close/>
                  <a:moveTo>
                    <a:pt x="241396" y="0"/>
                  </a:moveTo>
                  <a:lnTo>
                    <a:pt x="110067" y="624571"/>
                  </a:lnTo>
                  <a:lnTo>
                    <a:pt x="531572" y="624571"/>
                  </a:lnTo>
                  <a:lnTo>
                    <a:pt x="489047" y="701863"/>
                  </a:lnTo>
                  <a:lnTo>
                    <a:pt x="0" y="701863"/>
                  </a:lnTo>
                  <a:lnTo>
                    <a:pt x="150091" y="42386"/>
                  </a:lnTo>
                  <a:close/>
                </a:path>
              </a:pathLst>
            </a:custGeom>
            <a:solidFill>
              <a:srgbClr val="E6AB0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60" name="Freeform 380">
              <a:extLst>
                <a:ext uri="{FF2B5EF4-FFF2-40B4-BE49-F238E27FC236}">
                  <a16:creationId xmlns:a16="http://schemas.microsoft.com/office/drawing/2014/main" id="{5CF6638D-A520-7749-8ECB-46C3C1E0784B}"/>
                </a:ext>
              </a:extLst>
            </p:cNvPr>
            <p:cNvSpPr>
              <a:spLocks noChangeArrowheads="1"/>
            </p:cNvSpPr>
            <p:nvPr/>
          </p:nvSpPr>
          <p:spPr bwMode="auto">
            <a:xfrm>
              <a:off x="2828670" y="10829476"/>
              <a:ext cx="1170020" cy="1170018"/>
            </a:xfrm>
            <a:custGeom>
              <a:avLst/>
              <a:gdLst>
                <a:gd name="T0" fmla="*/ 735 w 939"/>
                <a:gd name="T1" fmla="*/ 204 h 941"/>
                <a:gd name="T2" fmla="*/ 735 w 939"/>
                <a:gd name="T3" fmla="*/ 204 h 941"/>
                <a:gd name="T4" fmla="*/ 0 w 939"/>
                <a:gd name="T5" fmla="*/ 204 h 941"/>
                <a:gd name="T6" fmla="*/ 735 w 939"/>
                <a:gd name="T7" fmla="*/ 940 h 941"/>
                <a:gd name="T8" fmla="*/ 735 w 939"/>
                <a:gd name="T9" fmla="*/ 940 h 941"/>
                <a:gd name="T10" fmla="*/ 735 w 939"/>
                <a:gd name="T11" fmla="*/ 204 h 941"/>
              </a:gdLst>
              <a:ahLst/>
              <a:cxnLst>
                <a:cxn ang="0">
                  <a:pos x="T0" y="T1"/>
                </a:cxn>
                <a:cxn ang="0">
                  <a:pos x="T2" y="T3"/>
                </a:cxn>
                <a:cxn ang="0">
                  <a:pos x="T4" y="T5"/>
                </a:cxn>
                <a:cxn ang="0">
                  <a:pos x="T6" y="T7"/>
                </a:cxn>
                <a:cxn ang="0">
                  <a:pos x="T8" y="T9"/>
                </a:cxn>
                <a:cxn ang="0">
                  <a:pos x="T10" y="T11"/>
                </a:cxn>
              </a:cxnLst>
              <a:rect l="0" t="0" r="r" b="b"/>
              <a:pathLst>
                <a:path w="939" h="941">
                  <a:moveTo>
                    <a:pt x="735" y="204"/>
                  </a:moveTo>
                  <a:lnTo>
                    <a:pt x="735" y="204"/>
                  </a:lnTo>
                  <a:cubicBezTo>
                    <a:pt x="532" y="0"/>
                    <a:pt x="202" y="0"/>
                    <a:pt x="0" y="204"/>
                  </a:cubicBezTo>
                  <a:lnTo>
                    <a:pt x="735" y="940"/>
                  </a:lnTo>
                  <a:lnTo>
                    <a:pt x="735" y="940"/>
                  </a:lnTo>
                  <a:cubicBezTo>
                    <a:pt x="938" y="736"/>
                    <a:pt x="938" y="407"/>
                    <a:pt x="735" y="204"/>
                  </a:cubicBezTo>
                </a:path>
              </a:pathLst>
            </a:custGeom>
            <a:solidFill>
              <a:srgbClr val="FFFFFF">
                <a:alpha val="20000"/>
              </a:srgbClr>
            </a:solidFill>
            <a:ln>
              <a:noFill/>
            </a:ln>
            <a:effectLst/>
          </p:spPr>
          <p:txBody>
            <a:bodyPr wrap="none" anchor="ctr"/>
            <a:lstStyle/>
            <a:p>
              <a:endParaRPr lang="en-US" dirty="0">
                <a:latin typeface="Poppins" pitchFamily="2" charset="77"/>
              </a:endParaRPr>
            </a:p>
          </p:txBody>
        </p:sp>
      </p:grpSp>
      <p:sp>
        <p:nvSpPr>
          <p:cNvPr id="4" name="TextBox 3">
            <a:extLst>
              <a:ext uri="{FF2B5EF4-FFF2-40B4-BE49-F238E27FC236}">
                <a16:creationId xmlns:a16="http://schemas.microsoft.com/office/drawing/2014/main" id="{35D83785-3FBF-C246-BF5D-588C269042C2}"/>
              </a:ext>
            </a:extLst>
          </p:cNvPr>
          <p:cNvSpPr txBox="1"/>
          <p:nvPr/>
        </p:nvSpPr>
        <p:spPr>
          <a:xfrm>
            <a:off x="762001" y="329579"/>
            <a:ext cx="10668000" cy="661720"/>
          </a:xfrm>
          <a:prstGeom prst="rect">
            <a:avLst/>
          </a:prstGeom>
          <a:noFill/>
        </p:spPr>
        <p:txBody>
          <a:bodyPr wrap="square" rtlCol="0" anchor="b">
            <a:spAutoFit/>
          </a:bodyPr>
          <a:lstStyle/>
          <a:p>
            <a:r>
              <a:rPr lang="en-US" sz="3700" b="1" spc="-145" dirty="0">
                <a:solidFill>
                  <a:schemeClr val="accent3">
                    <a:lumMod val="20000"/>
                    <a:lumOff val="80000"/>
                  </a:schemeClr>
                </a:solidFill>
                <a:effectLst>
                  <a:outerShdw blurRad="50800" dist="50800" dir="5400000" algn="ctr" rotWithShape="0">
                    <a:srgbClr val="000000">
                      <a:alpha val="72000"/>
                    </a:srgbClr>
                  </a:outerShdw>
                </a:effectLst>
                <a:latin typeface="Poppins" pitchFamily="2" charset="77"/>
                <a:cs typeface="Poppins" pitchFamily="2" charset="77"/>
              </a:rPr>
              <a:t>CRYPTOCURRENCY</a:t>
            </a:r>
            <a:r>
              <a:rPr lang="en-US" sz="3700" b="1" spc="-145" dirty="0">
                <a:solidFill>
                  <a:schemeClr val="tx2"/>
                </a:solidFill>
                <a:effectLst>
                  <a:outerShdw blurRad="50800" dist="50800" dir="5400000" algn="ctr" rotWithShape="0">
                    <a:srgbClr val="000000">
                      <a:alpha val="72000"/>
                    </a:srgbClr>
                  </a:outerShdw>
                </a:effectLst>
                <a:latin typeface="Poppins" pitchFamily="2" charset="77"/>
                <a:cs typeface="Poppins" pitchFamily="2" charset="77"/>
              </a:rPr>
              <a:t> </a:t>
            </a:r>
            <a:r>
              <a:rPr lang="en-US" sz="3700" b="1" spc="-145" dirty="0">
                <a:solidFill>
                  <a:schemeClr val="bg1"/>
                </a:solidFill>
                <a:effectLst>
                  <a:outerShdw blurRad="50800" dist="50800" dir="5400000" algn="ctr" rotWithShape="0">
                    <a:srgbClr val="000000">
                      <a:alpha val="72000"/>
                    </a:srgbClr>
                  </a:outerShdw>
                </a:effectLst>
                <a:latin typeface="Poppins" pitchFamily="2" charset="77"/>
                <a:cs typeface="Poppins" pitchFamily="2" charset="77"/>
              </a:rPr>
              <a:t>SLIDE</a:t>
            </a:r>
          </a:p>
        </p:txBody>
      </p:sp>
      <p:sp>
        <p:nvSpPr>
          <p:cNvPr id="5" name="TextBox 4">
            <a:extLst>
              <a:ext uri="{FF2B5EF4-FFF2-40B4-BE49-F238E27FC236}">
                <a16:creationId xmlns:a16="http://schemas.microsoft.com/office/drawing/2014/main" id="{5746A47F-13B9-564F-8C24-F401E49338AB}"/>
              </a:ext>
            </a:extLst>
          </p:cNvPr>
          <p:cNvSpPr txBox="1"/>
          <p:nvPr/>
        </p:nvSpPr>
        <p:spPr>
          <a:xfrm>
            <a:off x="762001" y="947744"/>
            <a:ext cx="10667999" cy="323165"/>
          </a:xfrm>
          <a:prstGeom prst="rect">
            <a:avLst/>
          </a:prstGeom>
          <a:noFill/>
        </p:spPr>
        <p:txBody>
          <a:bodyPr wrap="square" rtlCol="0">
            <a:spAutoFit/>
          </a:bodyPr>
          <a:lstStyle/>
          <a:p>
            <a:r>
              <a:rPr lang="en-US" sz="1500" spc="-60" dirty="0">
                <a:solidFill>
                  <a:schemeClr val="bg1"/>
                </a:solidFill>
                <a:latin typeface="Poppins" pitchFamily="2" charset="77"/>
                <a:cs typeface="Poppins" pitchFamily="2" charset="77"/>
              </a:rPr>
              <a:t>Make a big impact with our professional slides and charts</a:t>
            </a:r>
          </a:p>
        </p:txBody>
      </p:sp>
      <p:sp>
        <p:nvSpPr>
          <p:cNvPr id="6" name="TextBox 5">
            <a:extLst>
              <a:ext uri="{FF2B5EF4-FFF2-40B4-BE49-F238E27FC236}">
                <a16:creationId xmlns:a16="http://schemas.microsoft.com/office/drawing/2014/main" id="{9E7FF4D9-EF5F-8C41-BD00-A43F396F2152}"/>
              </a:ext>
            </a:extLst>
          </p:cNvPr>
          <p:cNvSpPr txBox="1"/>
          <p:nvPr/>
        </p:nvSpPr>
        <p:spPr>
          <a:xfrm>
            <a:off x="913109" y="2171915"/>
            <a:ext cx="2458609" cy="353943"/>
          </a:xfrm>
          <a:prstGeom prst="rect">
            <a:avLst/>
          </a:prstGeom>
          <a:noFill/>
        </p:spPr>
        <p:txBody>
          <a:bodyPr wrap="square" rtlCol="0" anchor="b">
            <a:spAutoFit/>
          </a:bodyPr>
          <a:lstStyle/>
          <a:p>
            <a:pPr algn="r"/>
            <a:r>
              <a:rPr lang="en-US" sz="1700" b="1" spc="-15" dirty="0">
                <a:solidFill>
                  <a:schemeClr val="tx2"/>
                </a:solidFill>
                <a:latin typeface="Poppins" pitchFamily="2" charset="77"/>
                <a:cs typeface="Poppins" pitchFamily="2" charset="77"/>
              </a:rPr>
              <a:t>TITLE 01</a:t>
            </a:r>
          </a:p>
        </p:txBody>
      </p:sp>
      <p:sp>
        <p:nvSpPr>
          <p:cNvPr id="7" name="TextBox 6">
            <a:extLst>
              <a:ext uri="{FF2B5EF4-FFF2-40B4-BE49-F238E27FC236}">
                <a16:creationId xmlns:a16="http://schemas.microsoft.com/office/drawing/2014/main" id="{7418E298-DEDB-9B42-AC00-B2D7EFF5AE22}"/>
              </a:ext>
            </a:extLst>
          </p:cNvPr>
          <p:cNvSpPr txBox="1"/>
          <p:nvPr/>
        </p:nvSpPr>
        <p:spPr>
          <a:xfrm>
            <a:off x="913108" y="2547246"/>
            <a:ext cx="2458611" cy="542456"/>
          </a:xfrm>
          <a:prstGeom prst="rect">
            <a:avLst/>
          </a:prstGeom>
          <a:noFill/>
        </p:spPr>
        <p:txBody>
          <a:bodyPr wrap="square" rtlCol="0">
            <a:spAutoFit/>
          </a:bodyPr>
          <a:lstStyle/>
          <a:p>
            <a:pPr algn="r">
              <a:lnSpc>
                <a:spcPts val="1800"/>
              </a:lnSpc>
            </a:pPr>
            <a:r>
              <a:rPr lang="en-US" sz="1200" spc="-10" dirty="0">
                <a:solidFill>
                  <a:schemeClr val="bg1"/>
                </a:solidFill>
                <a:latin typeface="Poppins" pitchFamily="2" charset="77"/>
                <a:cs typeface="Poppins" pitchFamily="2" charset="77"/>
              </a:rPr>
              <a:t>Make a big impact with our professional slides and charts.</a:t>
            </a:r>
          </a:p>
        </p:txBody>
      </p:sp>
      <p:sp>
        <p:nvSpPr>
          <p:cNvPr id="8" name="TextBox 7">
            <a:extLst>
              <a:ext uri="{FF2B5EF4-FFF2-40B4-BE49-F238E27FC236}">
                <a16:creationId xmlns:a16="http://schemas.microsoft.com/office/drawing/2014/main" id="{AF424993-E814-3445-B854-5EE6613F4346}"/>
              </a:ext>
            </a:extLst>
          </p:cNvPr>
          <p:cNvSpPr txBox="1"/>
          <p:nvPr/>
        </p:nvSpPr>
        <p:spPr>
          <a:xfrm>
            <a:off x="338296" y="3567123"/>
            <a:ext cx="2458609" cy="353943"/>
          </a:xfrm>
          <a:prstGeom prst="rect">
            <a:avLst/>
          </a:prstGeom>
          <a:noFill/>
        </p:spPr>
        <p:txBody>
          <a:bodyPr wrap="square" rtlCol="0" anchor="b">
            <a:spAutoFit/>
          </a:bodyPr>
          <a:lstStyle/>
          <a:p>
            <a:pPr algn="r"/>
            <a:r>
              <a:rPr lang="en-US" sz="1700" b="1" spc="-15" dirty="0">
                <a:solidFill>
                  <a:schemeClr val="tx2"/>
                </a:solidFill>
                <a:latin typeface="Poppins" pitchFamily="2" charset="77"/>
                <a:cs typeface="Poppins" pitchFamily="2" charset="77"/>
              </a:rPr>
              <a:t>TITLE 02</a:t>
            </a:r>
          </a:p>
        </p:txBody>
      </p:sp>
      <p:sp>
        <p:nvSpPr>
          <p:cNvPr id="9" name="TextBox 8">
            <a:extLst>
              <a:ext uri="{FF2B5EF4-FFF2-40B4-BE49-F238E27FC236}">
                <a16:creationId xmlns:a16="http://schemas.microsoft.com/office/drawing/2014/main" id="{10EBACCD-D4EA-2B47-8F89-80C14A522025}"/>
              </a:ext>
            </a:extLst>
          </p:cNvPr>
          <p:cNvSpPr txBox="1"/>
          <p:nvPr/>
        </p:nvSpPr>
        <p:spPr>
          <a:xfrm>
            <a:off x="338295" y="3942454"/>
            <a:ext cx="2458611" cy="542456"/>
          </a:xfrm>
          <a:prstGeom prst="rect">
            <a:avLst/>
          </a:prstGeom>
          <a:noFill/>
        </p:spPr>
        <p:txBody>
          <a:bodyPr wrap="square" rtlCol="0">
            <a:spAutoFit/>
          </a:bodyPr>
          <a:lstStyle/>
          <a:p>
            <a:pPr algn="r">
              <a:lnSpc>
                <a:spcPts val="1800"/>
              </a:lnSpc>
            </a:pPr>
            <a:r>
              <a:rPr lang="en-US" sz="1200" spc="-10" dirty="0">
                <a:solidFill>
                  <a:schemeClr val="bg1"/>
                </a:solidFill>
                <a:latin typeface="Poppins" pitchFamily="2" charset="77"/>
                <a:cs typeface="Poppins" pitchFamily="2" charset="77"/>
              </a:rPr>
              <a:t>Make a big impact with our professional slides and charts.</a:t>
            </a:r>
          </a:p>
        </p:txBody>
      </p:sp>
      <p:sp>
        <p:nvSpPr>
          <p:cNvPr id="10" name="TextBox 9">
            <a:extLst>
              <a:ext uri="{FF2B5EF4-FFF2-40B4-BE49-F238E27FC236}">
                <a16:creationId xmlns:a16="http://schemas.microsoft.com/office/drawing/2014/main" id="{AF7DA11D-819E-1043-9456-3D05082D61A1}"/>
              </a:ext>
            </a:extLst>
          </p:cNvPr>
          <p:cNvSpPr txBox="1"/>
          <p:nvPr/>
        </p:nvSpPr>
        <p:spPr>
          <a:xfrm>
            <a:off x="913108" y="4962332"/>
            <a:ext cx="2458609" cy="353943"/>
          </a:xfrm>
          <a:prstGeom prst="rect">
            <a:avLst/>
          </a:prstGeom>
          <a:noFill/>
        </p:spPr>
        <p:txBody>
          <a:bodyPr wrap="square" rtlCol="0" anchor="b">
            <a:spAutoFit/>
          </a:bodyPr>
          <a:lstStyle/>
          <a:p>
            <a:pPr algn="r"/>
            <a:r>
              <a:rPr lang="en-US" sz="1700" b="1" spc="-15" dirty="0">
                <a:solidFill>
                  <a:schemeClr val="tx2"/>
                </a:solidFill>
                <a:latin typeface="Poppins" pitchFamily="2" charset="77"/>
                <a:cs typeface="Poppins" pitchFamily="2" charset="77"/>
              </a:rPr>
              <a:t>TITLE 03</a:t>
            </a:r>
          </a:p>
        </p:txBody>
      </p:sp>
      <p:sp>
        <p:nvSpPr>
          <p:cNvPr id="11" name="TextBox 10">
            <a:extLst>
              <a:ext uri="{FF2B5EF4-FFF2-40B4-BE49-F238E27FC236}">
                <a16:creationId xmlns:a16="http://schemas.microsoft.com/office/drawing/2014/main" id="{FAF31E7A-CADF-F849-AC24-F018DF53965F}"/>
              </a:ext>
            </a:extLst>
          </p:cNvPr>
          <p:cNvSpPr txBox="1"/>
          <p:nvPr/>
        </p:nvSpPr>
        <p:spPr>
          <a:xfrm>
            <a:off x="913107" y="5337663"/>
            <a:ext cx="2458611" cy="542456"/>
          </a:xfrm>
          <a:prstGeom prst="rect">
            <a:avLst/>
          </a:prstGeom>
          <a:noFill/>
        </p:spPr>
        <p:txBody>
          <a:bodyPr wrap="square" rtlCol="0">
            <a:spAutoFit/>
          </a:bodyPr>
          <a:lstStyle/>
          <a:p>
            <a:pPr algn="r">
              <a:lnSpc>
                <a:spcPts val="1800"/>
              </a:lnSpc>
            </a:pPr>
            <a:r>
              <a:rPr lang="en-US" sz="1200" spc="-10" dirty="0">
                <a:solidFill>
                  <a:schemeClr val="bg1"/>
                </a:solidFill>
                <a:latin typeface="Poppins" pitchFamily="2" charset="77"/>
                <a:cs typeface="Poppins" pitchFamily="2" charset="77"/>
              </a:rPr>
              <a:t>Make a big impact with our professional slides and charts.</a:t>
            </a:r>
          </a:p>
        </p:txBody>
      </p:sp>
      <p:sp>
        <p:nvSpPr>
          <p:cNvPr id="12" name="TextBox 11">
            <a:extLst>
              <a:ext uri="{FF2B5EF4-FFF2-40B4-BE49-F238E27FC236}">
                <a16:creationId xmlns:a16="http://schemas.microsoft.com/office/drawing/2014/main" id="{5924DF9A-A1FF-CC41-AD6E-16A3EEE60977}"/>
              </a:ext>
            </a:extLst>
          </p:cNvPr>
          <p:cNvSpPr txBox="1"/>
          <p:nvPr/>
        </p:nvSpPr>
        <p:spPr>
          <a:xfrm>
            <a:off x="8854111" y="2171915"/>
            <a:ext cx="2458609" cy="353943"/>
          </a:xfrm>
          <a:prstGeom prst="rect">
            <a:avLst/>
          </a:prstGeom>
          <a:noFill/>
        </p:spPr>
        <p:txBody>
          <a:bodyPr wrap="square" rtlCol="0" anchor="b">
            <a:spAutoFit/>
          </a:bodyPr>
          <a:lstStyle/>
          <a:p>
            <a:r>
              <a:rPr lang="en-US" sz="1700" b="1" spc="-15" dirty="0">
                <a:solidFill>
                  <a:schemeClr val="tx2"/>
                </a:solidFill>
                <a:latin typeface="Poppins" pitchFamily="2" charset="77"/>
                <a:cs typeface="Poppins" pitchFamily="2" charset="77"/>
              </a:rPr>
              <a:t>TITLE 04</a:t>
            </a:r>
          </a:p>
        </p:txBody>
      </p:sp>
      <p:sp>
        <p:nvSpPr>
          <p:cNvPr id="13" name="TextBox 12">
            <a:extLst>
              <a:ext uri="{FF2B5EF4-FFF2-40B4-BE49-F238E27FC236}">
                <a16:creationId xmlns:a16="http://schemas.microsoft.com/office/drawing/2014/main" id="{23B682C1-9B49-2448-AAF3-B75E0C315B52}"/>
              </a:ext>
            </a:extLst>
          </p:cNvPr>
          <p:cNvSpPr txBox="1"/>
          <p:nvPr/>
        </p:nvSpPr>
        <p:spPr>
          <a:xfrm>
            <a:off x="8854110" y="2547246"/>
            <a:ext cx="2458611" cy="542456"/>
          </a:xfrm>
          <a:prstGeom prst="rect">
            <a:avLst/>
          </a:prstGeom>
          <a:noFill/>
        </p:spPr>
        <p:txBody>
          <a:bodyPr wrap="square" rtlCol="0">
            <a:spAutoFit/>
          </a:bodyPr>
          <a:lstStyle/>
          <a:p>
            <a:pPr>
              <a:lnSpc>
                <a:spcPts val="1800"/>
              </a:lnSpc>
            </a:pPr>
            <a:r>
              <a:rPr lang="en-US" sz="1200" spc="-10" dirty="0">
                <a:solidFill>
                  <a:schemeClr val="bg1"/>
                </a:solidFill>
                <a:latin typeface="Poppins" pitchFamily="2" charset="77"/>
                <a:cs typeface="Poppins" pitchFamily="2" charset="77"/>
              </a:rPr>
              <a:t>Make a big impact with our professional slides and charts.</a:t>
            </a:r>
          </a:p>
        </p:txBody>
      </p:sp>
      <p:sp>
        <p:nvSpPr>
          <p:cNvPr id="14" name="TextBox 13">
            <a:extLst>
              <a:ext uri="{FF2B5EF4-FFF2-40B4-BE49-F238E27FC236}">
                <a16:creationId xmlns:a16="http://schemas.microsoft.com/office/drawing/2014/main" id="{FF25C8B1-E7DB-0245-BA98-2AF99E52E76A}"/>
              </a:ext>
            </a:extLst>
          </p:cNvPr>
          <p:cNvSpPr txBox="1"/>
          <p:nvPr/>
        </p:nvSpPr>
        <p:spPr>
          <a:xfrm>
            <a:off x="9428924" y="3567123"/>
            <a:ext cx="2458609" cy="353943"/>
          </a:xfrm>
          <a:prstGeom prst="rect">
            <a:avLst/>
          </a:prstGeom>
          <a:noFill/>
        </p:spPr>
        <p:txBody>
          <a:bodyPr wrap="square" rtlCol="0" anchor="b">
            <a:spAutoFit/>
          </a:bodyPr>
          <a:lstStyle/>
          <a:p>
            <a:r>
              <a:rPr lang="en-US" sz="1700" b="1" spc="-15" dirty="0">
                <a:solidFill>
                  <a:schemeClr val="tx2"/>
                </a:solidFill>
                <a:latin typeface="Poppins" pitchFamily="2" charset="77"/>
                <a:cs typeface="Poppins" pitchFamily="2" charset="77"/>
              </a:rPr>
              <a:t>TITLE 05</a:t>
            </a:r>
          </a:p>
        </p:txBody>
      </p:sp>
      <p:sp>
        <p:nvSpPr>
          <p:cNvPr id="15" name="TextBox 14">
            <a:extLst>
              <a:ext uri="{FF2B5EF4-FFF2-40B4-BE49-F238E27FC236}">
                <a16:creationId xmlns:a16="http://schemas.microsoft.com/office/drawing/2014/main" id="{D9B6130E-AF88-7C4D-9F57-E9B2DD5410EA}"/>
              </a:ext>
            </a:extLst>
          </p:cNvPr>
          <p:cNvSpPr txBox="1"/>
          <p:nvPr/>
        </p:nvSpPr>
        <p:spPr>
          <a:xfrm>
            <a:off x="9428923" y="3942454"/>
            <a:ext cx="2458611" cy="542456"/>
          </a:xfrm>
          <a:prstGeom prst="rect">
            <a:avLst/>
          </a:prstGeom>
          <a:noFill/>
        </p:spPr>
        <p:txBody>
          <a:bodyPr wrap="square" rtlCol="0">
            <a:spAutoFit/>
          </a:bodyPr>
          <a:lstStyle/>
          <a:p>
            <a:pPr>
              <a:lnSpc>
                <a:spcPts val="1800"/>
              </a:lnSpc>
            </a:pPr>
            <a:r>
              <a:rPr lang="en-US" sz="1200" spc="-10" dirty="0">
                <a:solidFill>
                  <a:schemeClr val="bg1"/>
                </a:solidFill>
                <a:latin typeface="Poppins" pitchFamily="2" charset="77"/>
                <a:cs typeface="Poppins" pitchFamily="2" charset="77"/>
              </a:rPr>
              <a:t>Make a big impact with our professional slides and charts.</a:t>
            </a:r>
          </a:p>
        </p:txBody>
      </p:sp>
      <p:sp>
        <p:nvSpPr>
          <p:cNvPr id="16" name="TextBox 15">
            <a:extLst>
              <a:ext uri="{FF2B5EF4-FFF2-40B4-BE49-F238E27FC236}">
                <a16:creationId xmlns:a16="http://schemas.microsoft.com/office/drawing/2014/main" id="{9AED2D45-6854-0D4E-B6F0-3AEB01AD9E08}"/>
              </a:ext>
            </a:extLst>
          </p:cNvPr>
          <p:cNvSpPr txBox="1"/>
          <p:nvPr/>
        </p:nvSpPr>
        <p:spPr>
          <a:xfrm>
            <a:off x="8854110" y="4962332"/>
            <a:ext cx="2458609" cy="353943"/>
          </a:xfrm>
          <a:prstGeom prst="rect">
            <a:avLst/>
          </a:prstGeom>
          <a:noFill/>
        </p:spPr>
        <p:txBody>
          <a:bodyPr wrap="square" rtlCol="0" anchor="b">
            <a:spAutoFit/>
          </a:bodyPr>
          <a:lstStyle/>
          <a:p>
            <a:r>
              <a:rPr lang="en-US" sz="1700" b="1" spc="-15" dirty="0">
                <a:solidFill>
                  <a:schemeClr val="tx2"/>
                </a:solidFill>
                <a:latin typeface="Poppins" pitchFamily="2" charset="77"/>
                <a:cs typeface="Poppins" pitchFamily="2" charset="77"/>
              </a:rPr>
              <a:t>TITLE 06</a:t>
            </a:r>
          </a:p>
        </p:txBody>
      </p:sp>
      <p:sp>
        <p:nvSpPr>
          <p:cNvPr id="17" name="TextBox 16">
            <a:extLst>
              <a:ext uri="{FF2B5EF4-FFF2-40B4-BE49-F238E27FC236}">
                <a16:creationId xmlns:a16="http://schemas.microsoft.com/office/drawing/2014/main" id="{5E9FD87C-6794-6F45-AE80-9117B4396827}"/>
              </a:ext>
            </a:extLst>
          </p:cNvPr>
          <p:cNvSpPr txBox="1"/>
          <p:nvPr/>
        </p:nvSpPr>
        <p:spPr>
          <a:xfrm>
            <a:off x="8854109" y="5337663"/>
            <a:ext cx="2458611" cy="542456"/>
          </a:xfrm>
          <a:prstGeom prst="rect">
            <a:avLst/>
          </a:prstGeom>
          <a:noFill/>
        </p:spPr>
        <p:txBody>
          <a:bodyPr wrap="square" rtlCol="0">
            <a:spAutoFit/>
          </a:bodyPr>
          <a:lstStyle/>
          <a:p>
            <a:pPr>
              <a:lnSpc>
                <a:spcPts val="1800"/>
              </a:lnSpc>
            </a:pPr>
            <a:r>
              <a:rPr lang="en-US" sz="1200" spc="-10" dirty="0">
                <a:solidFill>
                  <a:schemeClr val="bg1"/>
                </a:solidFill>
                <a:latin typeface="Poppins" pitchFamily="2" charset="77"/>
                <a:cs typeface="Poppins" pitchFamily="2" charset="77"/>
              </a:rPr>
              <a:t>Make a big impact with our professional slides and charts.</a:t>
            </a:r>
          </a:p>
        </p:txBody>
      </p:sp>
    </p:spTree>
    <p:extLst>
      <p:ext uri="{BB962C8B-B14F-4D97-AF65-F5344CB8AC3E}">
        <p14:creationId xmlns:p14="http://schemas.microsoft.com/office/powerpoint/2010/main" val="2677106808"/>
      </p:ext>
    </p:extLst>
  </p:cSld>
  <p:clrMapOvr>
    <a:masterClrMapping/>
  </p:clrMapOvr>
</p:sld>
</file>

<file path=ppt/theme/theme1.xml><?xml version="1.0" encoding="utf-8"?>
<a:theme xmlns:a="http://schemas.openxmlformats.org/drawingml/2006/main" name="Tema de Office">
  <a:themeElements>
    <a:clrScheme name="cryptocurrency Theme">
      <a:dk1>
        <a:srgbClr val="000000"/>
      </a:dk1>
      <a:lt1>
        <a:srgbClr val="FFFFFF"/>
      </a:lt1>
      <a:dk2>
        <a:srgbClr val="B346E0"/>
      </a:dk2>
      <a:lt2>
        <a:srgbClr val="E7E6E6"/>
      </a:lt2>
      <a:accent1>
        <a:srgbClr val="B247C0"/>
      </a:accent1>
      <a:accent2>
        <a:srgbClr val="7020A3"/>
      </a:accent2>
      <a:accent3>
        <a:srgbClr val="239E8A"/>
      </a:accent3>
      <a:accent4>
        <a:srgbClr val="136CBF"/>
      </a:accent4>
      <a:accent5>
        <a:srgbClr val="428089"/>
      </a:accent5>
      <a:accent6>
        <a:srgbClr val="D9C551"/>
      </a:accent6>
      <a:hlink>
        <a:srgbClr val="262626"/>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 dockstate="right" visibility="0" width="350" row="6">
    <wetp:webextensionref xmlns:r="http://schemas.openxmlformats.org/officeDocument/2006/relationships" r:id="rId2"/>
  </wetp:taskpane>
  <wetp:taskpane dockstate="right" visibility="0" width="350" row="7">
    <wetp:webextensionref xmlns:r="http://schemas.openxmlformats.org/officeDocument/2006/relationships" r:id="rId3"/>
  </wetp:taskpane>
  <wetp:taskpane dockstate="right" visibility="0" width="350" row="8">
    <wetp:webextensionref xmlns:r="http://schemas.openxmlformats.org/officeDocument/2006/relationships" r:id="rId4"/>
  </wetp:taskpane>
</wetp:taskpanes>
</file>

<file path=ppt/webextensions/webextension1.xml><?xml version="1.0" encoding="utf-8"?>
<we:webextension xmlns:we="http://schemas.microsoft.com/office/webextensions/webextension/2010/11" id="{710DF37B-39F9-4993-A6F1-04016D8497DF}">
  <we:reference id="wa104379279" version="2.1.0.0" store="en-US" storeType="OMEX"/>
  <we:alternateReferences>
    <we:reference id="wa104379279" version="2.1.0.0" store="WA104379279"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03BD25C-6E12-48D5-9CE1-6D456C52C2E8}">
  <we:reference id="wa104380907" version="3.0.0.0" store="en-US" storeType="OMEX"/>
  <we:alternateReferences>
    <we:reference id="wa104380907" version="3.0.0.0" store="WA104380907"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42C0D6B0-2A6B-4092-8B0F-07D241863A00}">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8224C668-B6FA-4100-A20C-1DE857E1615D}">
  <we:reference id="wa104381411" version="1.0.0.0" store="en-US" storeType="OMEX"/>
  <we:alternateReferences>
    <we:reference id="wa104381411" version="1.0.0.0" store="WA10438141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8695</TotalTime>
  <Words>1051</Words>
  <Application>Microsoft Office PowerPoint</Application>
  <PresentationFormat>Widescreen</PresentationFormat>
  <Paragraphs>147</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Calibri Light</vt:lpstr>
      <vt:lpstr>Gill Sans</vt:lpstr>
      <vt:lpstr>Lato Black</vt:lpstr>
      <vt:lpstr>Lato Light</vt:lpstr>
      <vt:lpstr>Montserrat ExtraBold</vt:lpstr>
      <vt:lpstr>Poppins</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Jolie Nayibe Serrano</dc:creator>
  <cp:lastModifiedBy>Jolie Serrano Delgado</cp:lastModifiedBy>
  <cp:revision>503</cp:revision>
  <dcterms:created xsi:type="dcterms:W3CDTF">2020-03-21T22:03:23Z</dcterms:created>
  <dcterms:modified xsi:type="dcterms:W3CDTF">2025-05-07T21:22:13Z</dcterms:modified>
</cp:coreProperties>
</file>