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129" r:id="rId2"/>
    <p:sldId id="1455" r:id="rId3"/>
    <p:sldId id="1454" r:id="rId4"/>
    <p:sldId id="1458" r:id="rId5"/>
    <p:sldId id="1456" r:id="rId6"/>
    <p:sldId id="1457" r:id="rId7"/>
    <p:sldId id="1459" r:id="rId8"/>
    <p:sldId id="1460" r:id="rId9"/>
    <p:sldId id="1438" r:id="rId10"/>
    <p:sldId id="262" r:id="rId11"/>
    <p:sldId id="1461" r:id="rId12"/>
    <p:sldId id="1452" r:id="rId13"/>
    <p:sldId id="1453"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1579"/>
    <a:srgbClr val="FF46C6"/>
    <a:srgbClr val="02DFFE"/>
    <a:srgbClr val="8EC2FF"/>
    <a:srgbClr val="6E0C9A"/>
    <a:srgbClr val="210F3E"/>
    <a:srgbClr val="8300B5"/>
    <a:srgbClr val="008EE8"/>
    <a:srgbClr val="0B066D"/>
    <a:srgbClr val="F23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66A57-1B4F-44C9-BF45-AF24A30D2697}" v="1" dt="2025-06-15T20:12:00.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4660"/>
  </p:normalViewPr>
  <p:slideViewPr>
    <p:cSldViewPr snapToGrid="0">
      <p:cViewPr varScale="1">
        <p:scale>
          <a:sx n="109" d="100"/>
          <a:sy n="109" d="100"/>
        </p:scale>
        <p:origin x="20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23166A57-1B4F-44C9-BF45-AF24A30D2697}"/>
    <pc:docChg chg="addSld delSld modSld sldOrd">
      <pc:chgData name="Jolie Serrano Delgado" userId="d52b4219-5c60-4a0c-87ad-b1ec335c0c37" providerId="ADAL" clId="{23166A57-1B4F-44C9-BF45-AF24A30D2697}" dt="2025-06-15T20:12:21.299" v="6" actId="207"/>
      <pc:docMkLst>
        <pc:docMk/>
      </pc:docMkLst>
      <pc:sldChg chg="del">
        <pc:chgData name="Jolie Serrano Delgado" userId="d52b4219-5c60-4a0c-87ad-b1ec335c0c37" providerId="ADAL" clId="{23166A57-1B4F-44C9-BF45-AF24A30D2697}" dt="2025-06-15T20:12:18.121" v="5" actId="47"/>
        <pc:sldMkLst>
          <pc:docMk/>
          <pc:sldMk cId="3746168901" sldId="350"/>
        </pc:sldMkLst>
      </pc:sldChg>
      <pc:sldChg chg="del">
        <pc:chgData name="Jolie Serrano Delgado" userId="d52b4219-5c60-4a0c-87ad-b1ec335c0c37" providerId="ADAL" clId="{23166A57-1B4F-44C9-BF45-AF24A30D2697}" dt="2025-06-15T20:12:04.983" v="1" actId="47"/>
        <pc:sldMkLst>
          <pc:docMk/>
          <pc:sldMk cId="0" sldId="1420"/>
        </pc:sldMkLst>
      </pc:sldChg>
      <pc:sldChg chg="modSp mod">
        <pc:chgData name="Jolie Serrano Delgado" userId="d52b4219-5c60-4a0c-87ad-b1ec335c0c37" providerId="ADAL" clId="{23166A57-1B4F-44C9-BF45-AF24A30D2697}" dt="2025-06-15T20:12:12.735" v="2" actId="2711"/>
        <pc:sldMkLst>
          <pc:docMk/>
          <pc:sldMk cId="4147468233" sldId="1455"/>
        </pc:sldMkLst>
        <pc:spChg chg="mod">
          <ac:chgData name="Jolie Serrano Delgado" userId="d52b4219-5c60-4a0c-87ad-b1ec335c0c37" providerId="ADAL" clId="{23166A57-1B4F-44C9-BF45-AF24A30D2697}" dt="2025-06-15T20:12:12.735" v="2" actId="2711"/>
          <ac:spMkLst>
            <pc:docMk/>
            <pc:sldMk cId="4147468233" sldId="1455"/>
            <ac:spMk id="14" creationId="{2182BBA6-AAF4-49BC-912F-DFCB7424937C}"/>
          </ac:spMkLst>
        </pc:spChg>
      </pc:sldChg>
      <pc:sldChg chg="modSp add mod ord">
        <pc:chgData name="Jolie Serrano Delgado" userId="d52b4219-5c60-4a0c-87ad-b1ec335c0c37" providerId="ADAL" clId="{23166A57-1B4F-44C9-BF45-AF24A30D2697}" dt="2025-06-15T20:12:21.299" v="6" actId="207"/>
        <pc:sldMkLst>
          <pc:docMk/>
          <pc:sldMk cId="3573392034" sldId="1791"/>
        </pc:sldMkLst>
        <pc:spChg chg="mod">
          <ac:chgData name="Jolie Serrano Delgado" userId="d52b4219-5c60-4a0c-87ad-b1ec335c0c37" providerId="ADAL" clId="{23166A57-1B4F-44C9-BF45-AF24A30D2697}" dt="2025-06-15T20:12:21.299" v="6" actId="207"/>
          <ac:spMkLst>
            <pc:docMk/>
            <pc:sldMk cId="3573392034" sldId="1791"/>
            <ac:spMk id="5" creationId="{7FCA87B9-E211-0E4B-A9F7-DF87D6193A8C}"/>
          </ac:spMkLst>
        </pc:spChg>
      </pc:sldChg>
      <pc:sldChg chg="add">
        <pc:chgData name="Jolie Serrano Delgado" userId="d52b4219-5c60-4a0c-87ad-b1ec335c0c37" providerId="ADAL" clId="{23166A57-1B4F-44C9-BF45-AF24A30D2697}" dt="2025-06-15T20:12:00.841" v="0"/>
        <pc:sldMkLst>
          <pc:docMk/>
          <pc:sldMk cId="0" sldId="41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15/06/2025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altLang="es-MX">
              <a:latin typeface="Source Sans Pro" panose="020B0503030403020204" pitchFamily="34" charset="0"/>
            </a:endParaRPr>
          </a:p>
        </p:txBody>
      </p:sp>
      <p:sp>
        <p:nvSpPr>
          <p:cNvPr id="8909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1030288">
              <a:defRPr sz="3600">
                <a:solidFill>
                  <a:schemeClr val="tx1"/>
                </a:solidFill>
                <a:latin typeface="Lato Light" panose="020F0302020204030203" pitchFamily="34" charset="0"/>
                <a:ea typeface="MS PGothic" panose="020B0600070205080204" pitchFamily="34" charset="-128"/>
              </a:defRPr>
            </a:lvl1pPr>
            <a:lvl2pPr marL="742950" indent="-285750" defTabSz="1030288">
              <a:defRPr sz="3600">
                <a:solidFill>
                  <a:schemeClr val="tx1"/>
                </a:solidFill>
                <a:latin typeface="Lato Light" panose="020F0302020204030203" pitchFamily="34" charset="0"/>
                <a:ea typeface="MS PGothic" panose="020B0600070205080204" pitchFamily="34" charset="-128"/>
              </a:defRPr>
            </a:lvl2pPr>
            <a:lvl3pPr marL="1143000" indent="-228600" defTabSz="1030288">
              <a:defRPr sz="3600">
                <a:solidFill>
                  <a:schemeClr val="tx1"/>
                </a:solidFill>
                <a:latin typeface="Lato Light" panose="020F0302020204030203" pitchFamily="34" charset="0"/>
                <a:ea typeface="MS PGothic" panose="020B0600070205080204" pitchFamily="34" charset="-128"/>
              </a:defRPr>
            </a:lvl3pPr>
            <a:lvl4pPr marL="1600200" indent="-228600" defTabSz="1030288">
              <a:defRPr sz="3600">
                <a:solidFill>
                  <a:schemeClr val="tx1"/>
                </a:solidFill>
                <a:latin typeface="Lato Light" panose="020F0302020204030203" pitchFamily="34" charset="0"/>
                <a:ea typeface="MS PGothic" panose="020B0600070205080204" pitchFamily="34" charset="-128"/>
              </a:defRPr>
            </a:lvl4pPr>
            <a:lvl5pPr marL="2057400" indent="-228600" defTabSz="1030288">
              <a:defRPr sz="3600">
                <a:solidFill>
                  <a:schemeClr val="tx1"/>
                </a:solidFill>
                <a:latin typeface="Lato Light" panose="020F0302020204030203" pitchFamily="34" charset="0"/>
                <a:ea typeface="MS PGothic" panose="020B0600070205080204" pitchFamily="34" charset="-128"/>
              </a:defRPr>
            </a:lvl5pPr>
            <a:lvl6pPr marL="25146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030288"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fontAlgn="base">
              <a:spcBef>
                <a:spcPct val="0"/>
              </a:spcBef>
              <a:spcAft>
                <a:spcPct val="0"/>
              </a:spcAft>
            </a:pPr>
            <a:r>
              <a:rPr lang="en-US" altLang="es-MX" sz="1200">
                <a:latin typeface="Source Sans Pro" panose="020B0503030403020204" pitchFamily="34" charset="0"/>
                <a:cs typeface="Arial" panose="020B0604020202020204" pitchFamily="34" charset="0"/>
              </a:rPr>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A6626807-947A-4CF6-B0C5-8E3FE5ED4F59}"/>
              </a:ext>
            </a:extLst>
          </p:cNvPr>
          <p:cNvSpPr>
            <a:spLocks noGrp="1"/>
          </p:cNvSpPr>
          <p:nvPr>
            <p:ph type="pic" sz="quarter" idx="10" hasCustomPrompt="1"/>
          </p:nvPr>
        </p:nvSpPr>
        <p:spPr>
          <a:xfrm>
            <a:off x="0" y="2721428"/>
            <a:ext cx="12192000" cy="1905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4" name="Freeform 5">
            <a:extLst>
              <a:ext uri="{FF2B5EF4-FFF2-40B4-BE49-F238E27FC236}">
                <a16:creationId xmlns:a16="http://schemas.microsoft.com/office/drawing/2014/main" id="{2BD2BD7F-9EC6-4233-91D0-5F1EB99DDEA8}"/>
              </a:ext>
            </a:extLst>
          </p:cNvPr>
          <p:cNvSpPr>
            <a:spLocks/>
          </p:cNvSpPr>
          <p:nvPr userDrawn="1"/>
        </p:nvSpPr>
        <p:spPr bwMode="auto">
          <a:xfrm>
            <a:off x="10620375" y="0"/>
            <a:ext cx="1571625" cy="1768475"/>
          </a:xfrm>
          <a:custGeom>
            <a:avLst/>
            <a:gdLst>
              <a:gd name="T0" fmla="*/ 195 w 415"/>
              <a:gd name="T1" fmla="*/ 443 h 467"/>
              <a:gd name="T2" fmla="*/ 112 w 415"/>
              <a:gd name="T3" fmla="*/ 346 h 467"/>
              <a:gd name="T4" fmla="*/ 0 w 415"/>
              <a:gd name="T5" fmla="*/ 0 h 467"/>
              <a:gd name="T6" fmla="*/ 415 w 415"/>
              <a:gd name="T7" fmla="*/ 0 h 467"/>
              <a:gd name="T8" fmla="*/ 415 w 415"/>
              <a:gd name="T9" fmla="*/ 423 h 467"/>
              <a:gd name="T10" fmla="*/ 323 w 415"/>
              <a:gd name="T11" fmla="*/ 453 h 467"/>
              <a:gd name="T12" fmla="*/ 195 w 415"/>
              <a:gd name="T13" fmla="*/ 443 h 467"/>
            </a:gdLst>
            <a:ahLst/>
            <a:cxnLst>
              <a:cxn ang="0">
                <a:pos x="T0" y="T1"/>
              </a:cxn>
              <a:cxn ang="0">
                <a:pos x="T2" y="T3"/>
              </a:cxn>
              <a:cxn ang="0">
                <a:pos x="T4" y="T5"/>
              </a:cxn>
              <a:cxn ang="0">
                <a:pos x="T6" y="T7"/>
              </a:cxn>
              <a:cxn ang="0">
                <a:pos x="T8" y="T9"/>
              </a:cxn>
              <a:cxn ang="0">
                <a:pos x="T10" y="T11"/>
              </a:cxn>
              <a:cxn ang="0">
                <a:pos x="T12" y="T13"/>
              </a:cxn>
            </a:cxnLst>
            <a:rect l="0" t="0" r="r" b="b"/>
            <a:pathLst>
              <a:path w="415" h="467">
                <a:moveTo>
                  <a:pt x="195" y="443"/>
                </a:moveTo>
                <a:cubicBezTo>
                  <a:pt x="154" y="422"/>
                  <a:pt x="126" y="390"/>
                  <a:pt x="112" y="346"/>
                </a:cubicBezTo>
                <a:cubicBezTo>
                  <a:pt x="0" y="0"/>
                  <a:pt x="0" y="0"/>
                  <a:pt x="0" y="0"/>
                </a:cubicBezTo>
                <a:cubicBezTo>
                  <a:pt x="415" y="0"/>
                  <a:pt x="415" y="0"/>
                  <a:pt x="415" y="0"/>
                </a:cubicBezTo>
                <a:cubicBezTo>
                  <a:pt x="415" y="423"/>
                  <a:pt x="415" y="423"/>
                  <a:pt x="415" y="423"/>
                </a:cubicBezTo>
                <a:cubicBezTo>
                  <a:pt x="323" y="453"/>
                  <a:pt x="323" y="453"/>
                  <a:pt x="323" y="453"/>
                </a:cubicBezTo>
                <a:cubicBezTo>
                  <a:pt x="279" y="467"/>
                  <a:pt x="236" y="464"/>
                  <a:pt x="195" y="443"/>
                </a:cubicBezTo>
                <a:close/>
              </a:path>
            </a:pathLst>
          </a:custGeom>
          <a:solidFill>
            <a:srgbClr val="F239C4"/>
          </a:solidFill>
          <a:ln>
            <a:noFill/>
          </a:ln>
        </p:spPr>
        <p:txBody>
          <a:bodyPr vert="horz" wrap="square" lIns="91440" tIns="45720" rIns="91440" bIns="45720" numCol="1" anchor="t" anchorCtr="0" compatLnSpc="1">
            <a:prstTxWarp prst="textNoShape">
              <a:avLst/>
            </a:prstTxWarp>
          </a:bodyPr>
          <a:lstStyle/>
          <a:p>
            <a:endParaRPr lang="es-CO"/>
          </a:p>
        </p:txBody>
      </p:sp>
      <p:sp>
        <p:nvSpPr>
          <p:cNvPr id="5" name="Freeform 9">
            <a:extLst>
              <a:ext uri="{FF2B5EF4-FFF2-40B4-BE49-F238E27FC236}">
                <a16:creationId xmlns:a16="http://schemas.microsoft.com/office/drawing/2014/main" id="{5076D72A-67CB-4132-9DA1-AE89849DACBA}"/>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
        <p:nvSpPr>
          <p:cNvPr id="6" name="Freeform 13">
            <a:extLst>
              <a:ext uri="{FF2B5EF4-FFF2-40B4-BE49-F238E27FC236}">
                <a16:creationId xmlns:a16="http://schemas.microsoft.com/office/drawing/2014/main" id="{DD74E131-E45D-4785-8171-22C992883BEA}"/>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313251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9">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3729C790-0107-44C8-A0B7-CA2149F5F93B}"/>
              </a:ext>
            </a:extLst>
          </p:cNvPr>
          <p:cNvSpPr>
            <a:spLocks noGrp="1"/>
          </p:cNvSpPr>
          <p:nvPr>
            <p:ph type="pic" sz="quarter" idx="10" hasCustomPrompt="1"/>
          </p:nvPr>
        </p:nvSpPr>
        <p:spPr>
          <a:xfrm>
            <a:off x="5695947" y="0"/>
            <a:ext cx="2047874" cy="3358924"/>
          </a:xfrm>
          <a:prstGeom prst="rect">
            <a:avLst/>
          </a:prstGeom>
        </p:spPr>
        <p:txBody>
          <a:bodyPr/>
          <a:lstStyle>
            <a:lvl1pPr marL="0" indent="0">
              <a:buNone/>
              <a:defRPr sz="16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5" name="Marcador de posición de imagen 3">
            <a:extLst>
              <a:ext uri="{FF2B5EF4-FFF2-40B4-BE49-F238E27FC236}">
                <a16:creationId xmlns:a16="http://schemas.microsoft.com/office/drawing/2014/main" id="{81A66BE6-B7C4-4B20-8BB1-75ED38E19C9D}"/>
              </a:ext>
            </a:extLst>
          </p:cNvPr>
          <p:cNvSpPr>
            <a:spLocks noGrp="1"/>
          </p:cNvSpPr>
          <p:nvPr>
            <p:ph type="pic" sz="quarter" idx="11" hasCustomPrompt="1"/>
          </p:nvPr>
        </p:nvSpPr>
        <p:spPr>
          <a:xfrm>
            <a:off x="7810497" y="0"/>
            <a:ext cx="2047874" cy="5067300"/>
          </a:xfrm>
          <a:prstGeom prst="rect">
            <a:avLst/>
          </a:prstGeom>
        </p:spPr>
        <p:txBody>
          <a:bodyPr/>
          <a:lstStyle>
            <a:lvl1pPr marL="0" indent="0">
              <a:buNone/>
              <a:defRPr sz="16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6" name="Marcador de posición de imagen 3">
            <a:extLst>
              <a:ext uri="{FF2B5EF4-FFF2-40B4-BE49-F238E27FC236}">
                <a16:creationId xmlns:a16="http://schemas.microsoft.com/office/drawing/2014/main" id="{0537B3A1-3B31-4923-8ABC-0A6CD79FE317}"/>
              </a:ext>
            </a:extLst>
          </p:cNvPr>
          <p:cNvSpPr>
            <a:spLocks noGrp="1"/>
          </p:cNvSpPr>
          <p:nvPr>
            <p:ph type="pic" sz="quarter" idx="12" hasCustomPrompt="1"/>
          </p:nvPr>
        </p:nvSpPr>
        <p:spPr>
          <a:xfrm>
            <a:off x="9905998" y="0"/>
            <a:ext cx="2047874" cy="2724150"/>
          </a:xfrm>
          <a:prstGeom prst="rect">
            <a:avLst/>
          </a:prstGeom>
        </p:spPr>
        <p:txBody>
          <a:bodyPr/>
          <a:lstStyle>
            <a:lvl1pPr marL="0" indent="0">
              <a:buNone/>
              <a:defRPr sz="16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7" name="Marcador de texto 3">
            <a:extLst>
              <a:ext uri="{FF2B5EF4-FFF2-40B4-BE49-F238E27FC236}">
                <a16:creationId xmlns:a16="http://schemas.microsoft.com/office/drawing/2014/main" id="{73A7EF30-54B2-4880-9092-FC3D788C330A}"/>
              </a:ext>
            </a:extLst>
          </p:cNvPr>
          <p:cNvSpPr>
            <a:spLocks noGrp="1"/>
          </p:cNvSpPr>
          <p:nvPr>
            <p:ph type="body" sz="quarter" idx="13" hasCustomPrompt="1"/>
          </p:nvPr>
        </p:nvSpPr>
        <p:spPr>
          <a:xfrm>
            <a:off x="574444" y="2340202"/>
            <a:ext cx="2873834" cy="1018722"/>
          </a:xfrm>
          <a:prstGeom prst="rect">
            <a:avLst/>
          </a:prstGeom>
        </p:spPr>
        <p:txBody>
          <a:bodyPr/>
          <a:lstStyle>
            <a:lvl1pPr marL="0" indent="0" algn="l">
              <a:lnSpc>
                <a:spcPts val="3800"/>
              </a:lnSpc>
              <a:buNone/>
              <a:defRPr sz="3600" b="1">
                <a:solidFill>
                  <a:srgbClr val="76D8FF"/>
                </a:solidFill>
                <a:latin typeface="Arial" panose="020B0604020202020204" pitchFamily="34" charset="0"/>
                <a:cs typeface="Arial" panose="020B0604020202020204" pitchFamily="34" charset="0"/>
              </a:defRPr>
            </a:lvl1pPr>
          </a:lstStyle>
          <a:p>
            <a:pPr lvl="0"/>
            <a:r>
              <a:rPr lang="es-CO" dirty="0"/>
              <a:t>TITLE</a:t>
            </a:r>
          </a:p>
        </p:txBody>
      </p:sp>
      <p:sp>
        <p:nvSpPr>
          <p:cNvPr id="8" name="Marcador de texto 5">
            <a:extLst>
              <a:ext uri="{FF2B5EF4-FFF2-40B4-BE49-F238E27FC236}">
                <a16:creationId xmlns:a16="http://schemas.microsoft.com/office/drawing/2014/main" id="{0EA82B35-F84A-42DF-BA86-CB887CFB8993}"/>
              </a:ext>
            </a:extLst>
          </p:cNvPr>
          <p:cNvSpPr>
            <a:spLocks noGrp="1"/>
          </p:cNvSpPr>
          <p:nvPr>
            <p:ph type="body" sz="quarter" idx="14" hasCustomPrompt="1"/>
          </p:nvPr>
        </p:nvSpPr>
        <p:spPr>
          <a:xfrm>
            <a:off x="574896" y="3649662"/>
            <a:ext cx="4324804" cy="1855788"/>
          </a:xfrm>
          <a:prstGeom prst="rect">
            <a:avLst/>
          </a:prstGeom>
        </p:spPr>
        <p:txBody>
          <a:bodyPr/>
          <a:lstStyle>
            <a:lvl1pPr marL="0" indent="0">
              <a:lnSpc>
                <a:spcPts val="2000"/>
              </a:lnSpc>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s-CO" dirty="0" err="1"/>
              <a:t>Click</a:t>
            </a:r>
            <a:r>
              <a:rPr lang="es-CO" dirty="0"/>
              <a:t> </a:t>
            </a:r>
            <a:r>
              <a:rPr lang="es-CO" dirty="0" err="1"/>
              <a:t>to</a:t>
            </a:r>
            <a:r>
              <a:rPr lang="es-CO" dirty="0"/>
              <a:t> </a:t>
            </a:r>
            <a:r>
              <a:rPr lang="es-CO" dirty="0" err="1"/>
              <a:t>add</a:t>
            </a:r>
            <a:r>
              <a:rPr lang="es-CO" dirty="0"/>
              <a:t> </a:t>
            </a:r>
            <a:r>
              <a:rPr lang="es-CO" dirty="0" err="1"/>
              <a:t>text</a:t>
            </a:r>
            <a:r>
              <a:rPr lang="es-CO" dirty="0"/>
              <a:t> </a:t>
            </a:r>
          </a:p>
        </p:txBody>
      </p:sp>
      <p:sp>
        <p:nvSpPr>
          <p:cNvPr id="10" name="Freeform 9">
            <a:extLst>
              <a:ext uri="{FF2B5EF4-FFF2-40B4-BE49-F238E27FC236}">
                <a16:creationId xmlns:a16="http://schemas.microsoft.com/office/drawing/2014/main" id="{CCB06DA1-158C-48D6-B7BC-6268966C27D8}"/>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
        <p:nvSpPr>
          <p:cNvPr id="11" name="Freeform 13">
            <a:extLst>
              <a:ext uri="{FF2B5EF4-FFF2-40B4-BE49-F238E27FC236}">
                <a16:creationId xmlns:a16="http://schemas.microsoft.com/office/drawing/2014/main" id="{0876B77A-09FC-4EDB-A709-95CA3C522290}"/>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267280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10">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A8DB7109-A7EE-4F45-B55B-EF55E6951AF4}"/>
              </a:ext>
            </a:extLst>
          </p:cNvPr>
          <p:cNvSpPr>
            <a:spLocks noGrp="1"/>
          </p:cNvSpPr>
          <p:nvPr>
            <p:ph type="pic" sz="quarter" idx="10" hasCustomPrompt="1"/>
          </p:nvPr>
        </p:nvSpPr>
        <p:spPr>
          <a:xfrm>
            <a:off x="3714748" y="0"/>
            <a:ext cx="4238626" cy="3429000"/>
          </a:xfrm>
          <a:prstGeom prst="rect">
            <a:avLst/>
          </a:prstGeom>
        </p:spPr>
        <p:txBody>
          <a:bodyPr/>
          <a:lstStyle>
            <a:lvl1pPr marL="0" indent="0">
              <a:buNone/>
              <a:defRPr sz="20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10" name="Marcador de posición de imagen 6">
            <a:extLst>
              <a:ext uri="{FF2B5EF4-FFF2-40B4-BE49-F238E27FC236}">
                <a16:creationId xmlns:a16="http://schemas.microsoft.com/office/drawing/2014/main" id="{95336277-0D80-48A0-A911-A0762573CD99}"/>
              </a:ext>
            </a:extLst>
          </p:cNvPr>
          <p:cNvSpPr>
            <a:spLocks noGrp="1"/>
          </p:cNvSpPr>
          <p:nvPr>
            <p:ph type="pic" sz="quarter" idx="11" hasCustomPrompt="1"/>
          </p:nvPr>
        </p:nvSpPr>
        <p:spPr>
          <a:xfrm>
            <a:off x="7982402" y="0"/>
            <a:ext cx="4238626" cy="3429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11" name="Marcador de posición de imagen 6">
            <a:extLst>
              <a:ext uri="{FF2B5EF4-FFF2-40B4-BE49-F238E27FC236}">
                <a16:creationId xmlns:a16="http://schemas.microsoft.com/office/drawing/2014/main" id="{F53F6A04-12A3-44A5-9D48-54DA15F687FA}"/>
              </a:ext>
            </a:extLst>
          </p:cNvPr>
          <p:cNvSpPr>
            <a:spLocks noGrp="1"/>
          </p:cNvSpPr>
          <p:nvPr>
            <p:ph type="pic" sz="quarter" idx="12" hasCustomPrompt="1"/>
          </p:nvPr>
        </p:nvSpPr>
        <p:spPr>
          <a:xfrm>
            <a:off x="7982402" y="3472542"/>
            <a:ext cx="4238626" cy="3429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12" name="Marcador de posición de imagen 6">
            <a:extLst>
              <a:ext uri="{FF2B5EF4-FFF2-40B4-BE49-F238E27FC236}">
                <a16:creationId xmlns:a16="http://schemas.microsoft.com/office/drawing/2014/main" id="{D2AB79F2-BBB6-4375-AE0C-82797B923995}"/>
              </a:ext>
            </a:extLst>
          </p:cNvPr>
          <p:cNvSpPr>
            <a:spLocks noGrp="1"/>
          </p:cNvSpPr>
          <p:nvPr>
            <p:ph type="pic" sz="quarter" idx="13" hasCustomPrompt="1"/>
          </p:nvPr>
        </p:nvSpPr>
        <p:spPr>
          <a:xfrm>
            <a:off x="-1" y="3472542"/>
            <a:ext cx="4833257" cy="3429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Tree>
    <p:extLst>
      <p:ext uri="{BB962C8B-B14F-4D97-AF65-F5344CB8AC3E}">
        <p14:creationId xmlns:p14="http://schemas.microsoft.com/office/powerpoint/2010/main" val="10154727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16" name="Elipse 15">
            <a:extLst>
              <a:ext uri="{FF2B5EF4-FFF2-40B4-BE49-F238E27FC236}">
                <a16:creationId xmlns:a16="http://schemas.microsoft.com/office/drawing/2014/main" id="{F6938EB9-F501-45D0-877F-EE3F99676000}"/>
              </a:ext>
            </a:extLst>
          </p:cNvPr>
          <p:cNvSpPr/>
          <p:nvPr userDrawn="1"/>
        </p:nvSpPr>
        <p:spPr>
          <a:xfrm>
            <a:off x="5554992" y="107855"/>
            <a:ext cx="5922498" cy="5922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Marcador de posición de imagen 2">
            <a:extLst>
              <a:ext uri="{FF2B5EF4-FFF2-40B4-BE49-F238E27FC236}">
                <a16:creationId xmlns:a16="http://schemas.microsoft.com/office/drawing/2014/main" id="{A60679B0-FCE2-446E-8D29-F3AC001B0C25}"/>
              </a:ext>
            </a:extLst>
          </p:cNvPr>
          <p:cNvSpPr>
            <a:spLocks noGrp="1"/>
          </p:cNvSpPr>
          <p:nvPr>
            <p:ph type="pic" sz="quarter" idx="10" hasCustomPrompt="1"/>
          </p:nvPr>
        </p:nvSpPr>
        <p:spPr>
          <a:xfrm>
            <a:off x="0" y="3903663"/>
            <a:ext cx="12192000" cy="29543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4" name="Freeform 5">
            <a:extLst>
              <a:ext uri="{FF2B5EF4-FFF2-40B4-BE49-F238E27FC236}">
                <a16:creationId xmlns:a16="http://schemas.microsoft.com/office/drawing/2014/main" id="{13091B8D-378E-40B2-AEE6-11E0D768FA13}"/>
              </a:ext>
            </a:extLst>
          </p:cNvPr>
          <p:cNvSpPr>
            <a:spLocks/>
          </p:cNvSpPr>
          <p:nvPr userDrawn="1"/>
        </p:nvSpPr>
        <p:spPr bwMode="auto">
          <a:xfrm>
            <a:off x="10620375" y="0"/>
            <a:ext cx="1571625" cy="1768475"/>
          </a:xfrm>
          <a:custGeom>
            <a:avLst/>
            <a:gdLst>
              <a:gd name="T0" fmla="*/ 195 w 415"/>
              <a:gd name="T1" fmla="*/ 443 h 467"/>
              <a:gd name="T2" fmla="*/ 112 w 415"/>
              <a:gd name="T3" fmla="*/ 346 h 467"/>
              <a:gd name="T4" fmla="*/ 0 w 415"/>
              <a:gd name="T5" fmla="*/ 0 h 467"/>
              <a:gd name="T6" fmla="*/ 415 w 415"/>
              <a:gd name="T7" fmla="*/ 0 h 467"/>
              <a:gd name="T8" fmla="*/ 415 w 415"/>
              <a:gd name="T9" fmla="*/ 423 h 467"/>
              <a:gd name="T10" fmla="*/ 323 w 415"/>
              <a:gd name="T11" fmla="*/ 453 h 467"/>
              <a:gd name="T12" fmla="*/ 195 w 415"/>
              <a:gd name="T13" fmla="*/ 443 h 467"/>
            </a:gdLst>
            <a:ahLst/>
            <a:cxnLst>
              <a:cxn ang="0">
                <a:pos x="T0" y="T1"/>
              </a:cxn>
              <a:cxn ang="0">
                <a:pos x="T2" y="T3"/>
              </a:cxn>
              <a:cxn ang="0">
                <a:pos x="T4" y="T5"/>
              </a:cxn>
              <a:cxn ang="0">
                <a:pos x="T6" y="T7"/>
              </a:cxn>
              <a:cxn ang="0">
                <a:pos x="T8" y="T9"/>
              </a:cxn>
              <a:cxn ang="0">
                <a:pos x="T10" y="T11"/>
              </a:cxn>
              <a:cxn ang="0">
                <a:pos x="T12" y="T13"/>
              </a:cxn>
            </a:cxnLst>
            <a:rect l="0" t="0" r="r" b="b"/>
            <a:pathLst>
              <a:path w="415" h="467">
                <a:moveTo>
                  <a:pt x="195" y="443"/>
                </a:moveTo>
                <a:cubicBezTo>
                  <a:pt x="154" y="422"/>
                  <a:pt x="126" y="390"/>
                  <a:pt x="112" y="346"/>
                </a:cubicBezTo>
                <a:cubicBezTo>
                  <a:pt x="0" y="0"/>
                  <a:pt x="0" y="0"/>
                  <a:pt x="0" y="0"/>
                </a:cubicBezTo>
                <a:cubicBezTo>
                  <a:pt x="415" y="0"/>
                  <a:pt x="415" y="0"/>
                  <a:pt x="415" y="0"/>
                </a:cubicBezTo>
                <a:cubicBezTo>
                  <a:pt x="415" y="423"/>
                  <a:pt x="415" y="423"/>
                  <a:pt x="415" y="423"/>
                </a:cubicBezTo>
                <a:cubicBezTo>
                  <a:pt x="323" y="453"/>
                  <a:pt x="323" y="453"/>
                  <a:pt x="323" y="453"/>
                </a:cubicBezTo>
                <a:cubicBezTo>
                  <a:pt x="279" y="467"/>
                  <a:pt x="236" y="464"/>
                  <a:pt x="195" y="443"/>
                </a:cubicBezTo>
                <a:close/>
              </a:path>
            </a:pathLst>
          </a:custGeom>
          <a:solidFill>
            <a:srgbClr val="F239C4"/>
          </a:solidFill>
          <a:ln>
            <a:noFill/>
          </a:ln>
        </p:spPr>
        <p:txBody>
          <a:bodyPr vert="horz" wrap="square" lIns="91440" tIns="45720" rIns="91440" bIns="45720" numCol="1" anchor="t" anchorCtr="0" compatLnSpc="1">
            <a:prstTxWarp prst="textNoShape">
              <a:avLst/>
            </a:prstTxWarp>
          </a:bodyPr>
          <a:lstStyle/>
          <a:p>
            <a:endParaRPr lang="es-CO"/>
          </a:p>
        </p:txBody>
      </p:sp>
      <p:sp>
        <p:nvSpPr>
          <p:cNvPr id="5" name="Freeform 9">
            <a:extLst>
              <a:ext uri="{FF2B5EF4-FFF2-40B4-BE49-F238E27FC236}">
                <a16:creationId xmlns:a16="http://schemas.microsoft.com/office/drawing/2014/main" id="{A6C90909-333E-4AF7-9E61-33BB994D757F}"/>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380129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2">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95A8CF5-94A4-48A8-8D1F-B20677EACD62}"/>
              </a:ext>
            </a:extLst>
          </p:cNvPr>
          <p:cNvPicPr>
            <a:picLocks noChangeAspect="1"/>
          </p:cNvPicPr>
          <p:nvPr userDrawn="1"/>
        </p:nvPicPr>
        <p:blipFill>
          <a:blip r:embed="rId2"/>
          <a:stretch>
            <a:fillRect/>
          </a:stretch>
        </p:blipFill>
        <p:spPr>
          <a:xfrm>
            <a:off x="4801698" y="855563"/>
            <a:ext cx="2588604" cy="5146873"/>
          </a:xfrm>
          <a:prstGeom prst="rect">
            <a:avLst/>
          </a:prstGeom>
        </p:spPr>
      </p:pic>
      <p:sp>
        <p:nvSpPr>
          <p:cNvPr id="5" name="Marcador de posición de imagen 4">
            <a:extLst>
              <a:ext uri="{FF2B5EF4-FFF2-40B4-BE49-F238E27FC236}">
                <a16:creationId xmlns:a16="http://schemas.microsoft.com/office/drawing/2014/main" id="{2A800C37-EAC1-4D14-9015-9BD54E0574E0}"/>
              </a:ext>
            </a:extLst>
          </p:cNvPr>
          <p:cNvSpPr>
            <a:spLocks noGrp="1"/>
          </p:cNvSpPr>
          <p:nvPr>
            <p:ph type="pic" sz="quarter" idx="10" hasCustomPrompt="1"/>
          </p:nvPr>
        </p:nvSpPr>
        <p:spPr>
          <a:xfrm>
            <a:off x="4881599" y="1408113"/>
            <a:ext cx="2408238" cy="4165600"/>
          </a:xfrm>
          <a:prstGeom prst="rect">
            <a:avLst/>
          </a:prstGeom>
        </p:spPr>
        <p:txBody>
          <a:bodyPr/>
          <a:lstStyle>
            <a:lvl1pPr marL="0" indent="0" algn="ctr">
              <a:buNone/>
              <a:defRPr sz="16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4" name="Freeform 5">
            <a:extLst>
              <a:ext uri="{FF2B5EF4-FFF2-40B4-BE49-F238E27FC236}">
                <a16:creationId xmlns:a16="http://schemas.microsoft.com/office/drawing/2014/main" id="{9B8611DD-65C4-4CA1-8F8A-7194212B93D0}"/>
              </a:ext>
            </a:extLst>
          </p:cNvPr>
          <p:cNvSpPr>
            <a:spLocks/>
          </p:cNvSpPr>
          <p:nvPr userDrawn="1"/>
        </p:nvSpPr>
        <p:spPr bwMode="auto">
          <a:xfrm>
            <a:off x="10620375" y="0"/>
            <a:ext cx="1571625" cy="1768475"/>
          </a:xfrm>
          <a:custGeom>
            <a:avLst/>
            <a:gdLst>
              <a:gd name="T0" fmla="*/ 195 w 415"/>
              <a:gd name="T1" fmla="*/ 443 h 467"/>
              <a:gd name="T2" fmla="*/ 112 w 415"/>
              <a:gd name="T3" fmla="*/ 346 h 467"/>
              <a:gd name="T4" fmla="*/ 0 w 415"/>
              <a:gd name="T5" fmla="*/ 0 h 467"/>
              <a:gd name="T6" fmla="*/ 415 w 415"/>
              <a:gd name="T7" fmla="*/ 0 h 467"/>
              <a:gd name="T8" fmla="*/ 415 w 415"/>
              <a:gd name="T9" fmla="*/ 423 h 467"/>
              <a:gd name="T10" fmla="*/ 323 w 415"/>
              <a:gd name="T11" fmla="*/ 453 h 467"/>
              <a:gd name="T12" fmla="*/ 195 w 415"/>
              <a:gd name="T13" fmla="*/ 443 h 467"/>
            </a:gdLst>
            <a:ahLst/>
            <a:cxnLst>
              <a:cxn ang="0">
                <a:pos x="T0" y="T1"/>
              </a:cxn>
              <a:cxn ang="0">
                <a:pos x="T2" y="T3"/>
              </a:cxn>
              <a:cxn ang="0">
                <a:pos x="T4" y="T5"/>
              </a:cxn>
              <a:cxn ang="0">
                <a:pos x="T6" y="T7"/>
              </a:cxn>
              <a:cxn ang="0">
                <a:pos x="T8" y="T9"/>
              </a:cxn>
              <a:cxn ang="0">
                <a:pos x="T10" y="T11"/>
              </a:cxn>
              <a:cxn ang="0">
                <a:pos x="T12" y="T13"/>
              </a:cxn>
            </a:cxnLst>
            <a:rect l="0" t="0" r="r" b="b"/>
            <a:pathLst>
              <a:path w="415" h="467">
                <a:moveTo>
                  <a:pt x="195" y="443"/>
                </a:moveTo>
                <a:cubicBezTo>
                  <a:pt x="154" y="422"/>
                  <a:pt x="126" y="390"/>
                  <a:pt x="112" y="346"/>
                </a:cubicBezTo>
                <a:cubicBezTo>
                  <a:pt x="0" y="0"/>
                  <a:pt x="0" y="0"/>
                  <a:pt x="0" y="0"/>
                </a:cubicBezTo>
                <a:cubicBezTo>
                  <a:pt x="415" y="0"/>
                  <a:pt x="415" y="0"/>
                  <a:pt x="415" y="0"/>
                </a:cubicBezTo>
                <a:cubicBezTo>
                  <a:pt x="415" y="423"/>
                  <a:pt x="415" y="423"/>
                  <a:pt x="415" y="423"/>
                </a:cubicBezTo>
                <a:cubicBezTo>
                  <a:pt x="323" y="453"/>
                  <a:pt x="323" y="453"/>
                  <a:pt x="323" y="453"/>
                </a:cubicBezTo>
                <a:cubicBezTo>
                  <a:pt x="279" y="467"/>
                  <a:pt x="236" y="464"/>
                  <a:pt x="195" y="443"/>
                </a:cubicBezTo>
                <a:close/>
              </a:path>
            </a:pathLst>
          </a:custGeom>
          <a:solidFill>
            <a:srgbClr val="F239C4"/>
          </a:solidFill>
          <a:ln>
            <a:noFill/>
          </a:ln>
        </p:spPr>
        <p:txBody>
          <a:bodyPr vert="horz" wrap="square" lIns="91440" tIns="45720" rIns="91440" bIns="45720" numCol="1" anchor="t" anchorCtr="0" compatLnSpc="1">
            <a:prstTxWarp prst="textNoShape">
              <a:avLst/>
            </a:prstTxWarp>
          </a:bodyPr>
          <a:lstStyle/>
          <a:p>
            <a:endParaRPr lang="es-CO"/>
          </a:p>
        </p:txBody>
      </p:sp>
      <p:sp>
        <p:nvSpPr>
          <p:cNvPr id="6" name="Freeform 9">
            <a:extLst>
              <a:ext uri="{FF2B5EF4-FFF2-40B4-BE49-F238E27FC236}">
                <a16:creationId xmlns:a16="http://schemas.microsoft.com/office/drawing/2014/main" id="{DE13383B-7F03-4634-B21F-D351C6DFB785}"/>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
        <p:nvSpPr>
          <p:cNvPr id="7" name="Freeform 13">
            <a:extLst>
              <a:ext uri="{FF2B5EF4-FFF2-40B4-BE49-F238E27FC236}">
                <a16:creationId xmlns:a16="http://schemas.microsoft.com/office/drawing/2014/main" id="{A2FDE667-88B2-4B02-B58C-0A62DC9AC376}"/>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2973143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EFFBC-F4A0-45A2-B11C-7531385AE6BA}"/>
              </a:ext>
            </a:extLst>
          </p:cNvPr>
          <p:cNvSpPr>
            <a:spLocks noGrp="1"/>
          </p:cNvSpPr>
          <p:nvPr>
            <p:ph type="title" hasCustomPrompt="1"/>
          </p:nvPr>
        </p:nvSpPr>
        <p:spPr>
          <a:xfrm>
            <a:off x="2228850" y="365125"/>
            <a:ext cx="8305800" cy="1325563"/>
          </a:xfrm>
          <a:prstGeom prst="rect">
            <a:avLst/>
          </a:prstGeom>
        </p:spPr>
        <p:txBody>
          <a:bodyPr/>
          <a:lstStyle>
            <a:lvl1pPr>
              <a:defRPr sz="4000">
                <a:solidFill>
                  <a:schemeClr val="tx1"/>
                </a:solidFill>
                <a:latin typeface="Arial" panose="020B0604020202020204" pitchFamily="34" charset="0"/>
                <a:cs typeface="Arial" panose="020B0604020202020204" pitchFamily="34" charset="0"/>
              </a:defRPr>
            </a:lvl1pPr>
          </a:lstStyle>
          <a:p>
            <a:r>
              <a:rPr lang="es-ES" dirty="0" err="1"/>
              <a:t>Click</a:t>
            </a:r>
            <a:r>
              <a:rPr lang="es-ES" dirty="0"/>
              <a:t> </a:t>
            </a:r>
            <a:r>
              <a:rPr lang="es-ES" dirty="0" err="1"/>
              <a:t>to</a:t>
            </a:r>
            <a:r>
              <a:rPr lang="es-ES" dirty="0"/>
              <a:t> </a:t>
            </a:r>
            <a:r>
              <a:rPr lang="es-ES" dirty="0" err="1"/>
              <a:t>add</a:t>
            </a:r>
            <a:r>
              <a:rPr lang="es-ES" dirty="0"/>
              <a:t> </a:t>
            </a:r>
            <a:r>
              <a:rPr lang="es-ES" dirty="0" err="1"/>
              <a:t>title</a:t>
            </a:r>
            <a:endParaRPr lang="es-CO" dirty="0"/>
          </a:p>
        </p:txBody>
      </p:sp>
      <p:sp>
        <p:nvSpPr>
          <p:cNvPr id="4" name="Marcador de posición de imagen 3">
            <a:extLst>
              <a:ext uri="{FF2B5EF4-FFF2-40B4-BE49-F238E27FC236}">
                <a16:creationId xmlns:a16="http://schemas.microsoft.com/office/drawing/2014/main" id="{09D59B92-2AE2-4B2B-924F-1438C3976F01}"/>
              </a:ext>
            </a:extLst>
          </p:cNvPr>
          <p:cNvSpPr>
            <a:spLocks noGrp="1"/>
          </p:cNvSpPr>
          <p:nvPr>
            <p:ph type="pic" sz="quarter" idx="10" hasCustomPrompt="1"/>
          </p:nvPr>
        </p:nvSpPr>
        <p:spPr>
          <a:xfrm>
            <a:off x="1292225" y="2192338"/>
            <a:ext cx="3759200" cy="3759200"/>
          </a:xfrm>
          <a:prstGeom prst="ellipse">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6" name="Marcador de texto 5">
            <a:extLst>
              <a:ext uri="{FF2B5EF4-FFF2-40B4-BE49-F238E27FC236}">
                <a16:creationId xmlns:a16="http://schemas.microsoft.com/office/drawing/2014/main" id="{66D0CA01-45FE-40AE-80BD-2EF9F44F7FC7}"/>
              </a:ext>
            </a:extLst>
          </p:cNvPr>
          <p:cNvSpPr>
            <a:spLocks noGrp="1"/>
          </p:cNvSpPr>
          <p:nvPr>
            <p:ph type="body" sz="quarter" idx="11" hasCustomPrompt="1"/>
          </p:nvPr>
        </p:nvSpPr>
        <p:spPr>
          <a:xfrm>
            <a:off x="5965825" y="2192338"/>
            <a:ext cx="5049838" cy="3759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text</a:t>
            </a:r>
            <a:endParaRPr lang="es-CO" dirty="0"/>
          </a:p>
          <a:p>
            <a:pPr lvl="0"/>
            <a:endParaRPr lang="es-CO" dirty="0"/>
          </a:p>
        </p:txBody>
      </p:sp>
    </p:spTree>
    <p:extLst>
      <p:ext uri="{BB962C8B-B14F-4D97-AF65-F5344CB8AC3E}">
        <p14:creationId xmlns:p14="http://schemas.microsoft.com/office/powerpoint/2010/main" val="2067931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  14">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8ED29B5-7CBA-4171-90F9-EB26246E9AF2}"/>
              </a:ext>
            </a:extLst>
          </p:cNvPr>
          <p:cNvSpPr/>
          <p:nvPr userDrawn="1"/>
        </p:nvSpPr>
        <p:spPr>
          <a:xfrm>
            <a:off x="0" y="0"/>
            <a:ext cx="2598057"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 name="Marcador de posición de imagen 2">
            <a:extLst>
              <a:ext uri="{FF2B5EF4-FFF2-40B4-BE49-F238E27FC236}">
                <a16:creationId xmlns:a16="http://schemas.microsoft.com/office/drawing/2014/main" id="{D5174F76-3FF1-4208-A5E0-32B71738EB06}"/>
              </a:ext>
            </a:extLst>
          </p:cNvPr>
          <p:cNvSpPr>
            <a:spLocks noGrp="1"/>
          </p:cNvSpPr>
          <p:nvPr>
            <p:ph type="pic" sz="quarter" idx="10" hasCustomPrompt="1"/>
          </p:nvPr>
        </p:nvSpPr>
        <p:spPr>
          <a:xfrm>
            <a:off x="1878533" y="0"/>
            <a:ext cx="3947885" cy="6858000"/>
          </a:xfrm>
          <a:prstGeom prst="rect">
            <a:avLst/>
          </a:prstGeom>
        </p:spPr>
        <p:txBody>
          <a:bodyPr/>
          <a:lstStyle>
            <a:lvl1pPr marL="0" indent="0">
              <a:buNone/>
              <a:defRPr sz="20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5" name="Rectángulo 4">
            <a:extLst>
              <a:ext uri="{FF2B5EF4-FFF2-40B4-BE49-F238E27FC236}">
                <a16:creationId xmlns:a16="http://schemas.microsoft.com/office/drawing/2014/main" id="{B2985037-40D3-4B3D-B0DC-8157FD8426E0}"/>
              </a:ext>
            </a:extLst>
          </p:cNvPr>
          <p:cNvSpPr/>
          <p:nvPr userDrawn="1"/>
        </p:nvSpPr>
        <p:spPr>
          <a:xfrm>
            <a:off x="9593943" y="4419600"/>
            <a:ext cx="2598057"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Freeform 5">
            <a:extLst>
              <a:ext uri="{FF2B5EF4-FFF2-40B4-BE49-F238E27FC236}">
                <a16:creationId xmlns:a16="http://schemas.microsoft.com/office/drawing/2014/main" id="{67088CC4-B2FD-46F4-827F-B14894DA8C27}"/>
              </a:ext>
            </a:extLst>
          </p:cNvPr>
          <p:cNvSpPr>
            <a:spLocks/>
          </p:cNvSpPr>
          <p:nvPr userDrawn="1"/>
        </p:nvSpPr>
        <p:spPr bwMode="auto">
          <a:xfrm>
            <a:off x="10620375" y="0"/>
            <a:ext cx="1571625" cy="1768475"/>
          </a:xfrm>
          <a:custGeom>
            <a:avLst/>
            <a:gdLst>
              <a:gd name="T0" fmla="*/ 195 w 415"/>
              <a:gd name="T1" fmla="*/ 443 h 467"/>
              <a:gd name="T2" fmla="*/ 112 w 415"/>
              <a:gd name="T3" fmla="*/ 346 h 467"/>
              <a:gd name="T4" fmla="*/ 0 w 415"/>
              <a:gd name="T5" fmla="*/ 0 h 467"/>
              <a:gd name="T6" fmla="*/ 415 w 415"/>
              <a:gd name="T7" fmla="*/ 0 h 467"/>
              <a:gd name="T8" fmla="*/ 415 w 415"/>
              <a:gd name="T9" fmla="*/ 423 h 467"/>
              <a:gd name="T10" fmla="*/ 323 w 415"/>
              <a:gd name="T11" fmla="*/ 453 h 467"/>
              <a:gd name="T12" fmla="*/ 195 w 415"/>
              <a:gd name="T13" fmla="*/ 443 h 467"/>
            </a:gdLst>
            <a:ahLst/>
            <a:cxnLst>
              <a:cxn ang="0">
                <a:pos x="T0" y="T1"/>
              </a:cxn>
              <a:cxn ang="0">
                <a:pos x="T2" y="T3"/>
              </a:cxn>
              <a:cxn ang="0">
                <a:pos x="T4" y="T5"/>
              </a:cxn>
              <a:cxn ang="0">
                <a:pos x="T6" y="T7"/>
              </a:cxn>
              <a:cxn ang="0">
                <a:pos x="T8" y="T9"/>
              </a:cxn>
              <a:cxn ang="0">
                <a:pos x="T10" y="T11"/>
              </a:cxn>
              <a:cxn ang="0">
                <a:pos x="T12" y="T13"/>
              </a:cxn>
            </a:cxnLst>
            <a:rect l="0" t="0" r="r" b="b"/>
            <a:pathLst>
              <a:path w="415" h="467">
                <a:moveTo>
                  <a:pt x="195" y="443"/>
                </a:moveTo>
                <a:cubicBezTo>
                  <a:pt x="154" y="422"/>
                  <a:pt x="126" y="390"/>
                  <a:pt x="112" y="346"/>
                </a:cubicBezTo>
                <a:cubicBezTo>
                  <a:pt x="0" y="0"/>
                  <a:pt x="0" y="0"/>
                  <a:pt x="0" y="0"/>
                </a:cubicBezTo>
                <a:cubicBezTo>
                  <a:pt x="415" y="0"/>
                  <a:pt x="415" y="0"/>
                  <a:pt x="415" y="0"/>
                </a:cubicBezTo>
                <a:cubicBezTo>
                  <a:pt x="415" y="423"/>
                  <a:pt x="415" y="423"/>
                  <a:pt x="415" y="423"/>
                </a:cubicBezTo>
                <a:cubicBezTo>
                  <a:pt x="323" y="453"/>
                  <a:pt x="323" y="453"/>
                  <a:pt x="323" y="453"/>
                </a:cubicBezTo>
                <a:cubicBezTo>
                  <a:pt x="279" y="467"/>
                  <a:pt x="236" y="464"/>
                  <a:pt x="195" y="443"/>
                </a:cubicBezTo>
                <a:close/>
              </a:path>
            </a:pathLst>
          </a:custGeom>
          <a:solidFill>
            <a:srgbClr val="F239C4"/>
          </a:solidFill>
          <a:ln>
            <a:noFill/>
          </a:ln>
        </p:spPr>
        <p:txBody>
          <a:bodyPr vert="horz" wrap="square" lIns="91440" tIns="45720" rIns="91440" bIns="45720" numCol="1" anchor="t" anchorCtr="0" compatLnSpc="1">
            <a:prstTxWarp prst="textNoShape">
              <a:avLst/>
            </a:prstTxWarp>
          </a:bodyPr>
          <a:lstStyle/>
          <a:p>
            <a:endParaRPr lang="es-CO"/>
          </a:p>
        </p:txBody>
      </p:sp>
      <p:sp>
        <p:nvSpPr>
          <p:cNvPr id="7" name="Freeform 9">
            <a:extLst>
              <a:ext uri="{FF2B5EF4-FFF2-40B4-BE49-F238E27FC236}">
                <a16:creationId xmlns:a16="http://schemas.microsoft.com/office/drawing/2014/main" id="{9026EAD8-0CEB-49C1-8B64-DDAE7B0EC145}"/>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
        <p:nvSpPr>
          <p:cNvPr id="8" name="Freeform 13">
            <a:extLst>
              <a:ext uri="{FF2B5EF4-FFF2-40B4-BE49-F238E27FC236}">
                <a16:creationId xmlns:a16="http://schemas.microsoft.com/office/drawing/2014/main" id="{B22CFAD8-8F33-4D8D-BE3B-16D997F43DF3}"/>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3508947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15">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2101483E-3AC2-455E-AFC7-10F25D66089C}"/>
              </a:ext>
            </a:extLst>
          </p:cNvPr>
          <p:cNvSpPr>
            <a:spLocks noGrp="1"/>
          </p:cNvSpPr>
          <p:nvPr>
            <p:ph type="pic" sz="quarter" idx="10" hasCustomPrompt="1"/>
          </p:nvPr>
        </p:nvSpPr>
        <p:spPr>
          <a:xfrm>
            <a:off x="4549775" y="754289"/>
            <a:ext cx="3092450" cy="3092450"/>
          </a:xfrm>
          <a:prstGeom prst="ellipse">
            <a:avLst/>
          </a:prstGeom>
        </p:spPr>
        <p:txBody>
          <a:bodyPr/>
          <a:lstStyle>
            <a:lvl1pPr marL="0" indent="0">
              <a:buNone/>
              <a:defRPr sz="18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3" name="Freeform 5">
            <a:extLst>
              <a:ext uri="{FF2B5EF4-FFF2-40B4-BE49-F238E27FC236}">
                <a16:creationId xmlns:a16="http://schemas.microsoft.com/office/drawing/2014/main" id="{2B1836A8-0632-4B2B-B905-B551C8E7E997}"/>
              </a:ext>
            </a:extLst>
          </p:cNvPr>
          <p:cNvSpPr>
            <a:spLocks/>
          </p:cNvSpPr>
          <p:nvPr userDrawn="1"/>
        </p:nvSpPr>
        <p:spPr bwMode="auto">
          <a:xfrm>
            <a:off x="10620375" y="0"/>
            <a:ext cx="1571625" cy="1768475"/>
          </a:xfrm>
          <a:custGeom>
            <a:avLst/>
            <a:gdLst>
              <a:gd name="T0" fmla="*/ 195 w 415"/>
              <a:gd name="T1" fmla="*/ 443 h 467"/>
              <a:gd name="T2" fmla="*/ 112 w 415"/>
              <a:gd name="T3" fmla="*/ 346 h 467"/>
              <a:gd name="T4" fmla="*/ 0 w 415"/>
              <a:gd name="T5" fmla="*/ 0 h 467"/>
              <a:gd name="T6" fmla="*/ 415 w 415"/>
              <a:gd name="T7" fmla="*/ 0 h 467"/>
              <a:gd name="T8" fmla="*/ 415 w 415"/>
              <a:gd name="T9" fmla="*/ 423 h 467"/>
              <a:gd name="T10" fmla="*/ 323 w 415"/>
              <a:gd name="T11" fmla="*/ 453 h 467"/>
              <a:gd name="T12" fmla="*/ 195 w 415"/>
              <a:gd name="T13" fmla="*/ 443 h 467"/>
            </a:gdLst>
            <a:ahLst/>
            <a:cxnLst>
              <a:cxn ang="0">
                <a:pos x="T0" y="T1"/>
              </a:cxn>
              <a:cxn ang="0">
                <a:pos x="T2" y="T3"/>
              </a:cxn>
              <a:cxn ang="0">
                <a:pos x="T4" y="T5"/>
              </a:cxn>
              <a:cxn ang="0">
                <a:pos x="T6" y="T7"/>
              </a:cxn>
              <a:cxn ang="0">
                <a:pos x="T8" y="T9"/>
              </a:cxn>
              <a:cxn ang="0">
                <a:pos x="T10" y="T11"/>
              </a:cxn>
              <a:cxn ang="0">
                <a:pos x="T12" y="T13"/>
              </a:cxn>
            </a:cxnLst>
            <a:rect l="0" t="0" r="r" b="b"/>
            <a:pathLst>
              <a:path w="415" h="467">
                <a:moveTo>
                  <a:pt x="195" y="443"/>
                </a:moveTo>
                <a:cubicBezTo>
                  <a:pt x="154" y="422"/>
                  <a:pt x="126" y="390"/>
                  <a:pt x="112" y="346"/>
                </a:cubicBezTo>
                <a:cubicBezTo>
                  <a:pt x="0" y="0"/>
                  <a:pt x="0" y="0"/>
                  <a:pt x="0" y="0"/>
                </a:cubicBezTo>
                <a:cubicBezTo>
                  <a:pt x="415" y="0"/>
                  <a:pt x="415" y="0"/>
                  <a:pt x="415" y="0"/>
                </a:cubicBezTo>
                <a:cubicBezTo>
                  <a:pt x="415" y="423"/>
                  <a:pt x="415" y="423"/>
                  <a:pt x="415" y="423"/>
                </a:cubicBezTo>
                <a:cubicBezTo>
                  <a:pt x="323" y="453"/>
                  <a:pt x="323" y="453"/>
                  <a:pt x="323" y="453"/>
                </a:cubicBezTo>
                <a:cubicBezTo>
                  <a:pt x="279" y="467"/>
                  <a:pt x="236" y="464"/>
                  <a:pt x="195" y="443"/>
                </a:cubicBezTo>
                <a:close/>
              </a:path>
            </a:pathLst>
          </a:custGeom>
          <a:solidFill>
            <a:srgbClr val="F239C4"/>
          </a:solidFill>
          <a:ln>
            <a:noFill/>
          </a:ln>
        </p:spPr>
        <p:txBody>
          <a:bodyPr vert="horz" wrap="square" lIns="91440" tIns="45720" rIns="91440" bIns="45720" numCol="1" anchor="t" anchorCtr="0" compatLnSpc="1">
            <a:prstTxWarp prst="textNoShape">
              <a:avLst/>
            </a:prstTxWarp>
          </a:bodyPr>
          <a:lstStyle/>
          <a:p>
            <a:endParaRPr lang="es-CO"/>
          </a:p>
        </p:txBody>
      </p:sp>
      <p:sp>
        <p:nvSpPr>
          <p:cNvPr id="5" name="Freeform 9">
            <a:extLst>
              <a:ext uri="{FF2B5EF4-FFF2-40B4-BE49-F238E27FC236}">
                <a16:creationId xmlns:a16="http://schemas.microsoft.com/office/drawing/2014/main" id="{E2BBCCD4-B9FC-4124-967C-04F961A622EE}"/>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
        <p:nvSpPr>
          <p:cNvPr id="6" name="Freeform 13">
            <a:extLst>
              <a:ext uri="{FF2B5EF4-FFF2-40B4-BE49-F238E27FC236}">
                <a16:creationId xmlns:a16="http://schemas.microsoft.com/office/drawing/2014/main" id="{7FC5C88C-471E-4814-B891-26CB43948DD9}"/>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2849980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s">
    <p:spTree>
      <p:nvGrpSpPr>
        <p:cNvPr id="1" name=""/>
        <p:cNvGrpSpPr/>
        <p:nvPr/>
      </p:nvGrpSpPr>
      <p:grpSpPr>
        <a:xfrm>
          <a:off x="0" y="0"/>
          <a:ext cx="0" cy="0"/>
          <a:chOff x="0" y="0"/>
          <a:chExt cx="0" cy="0"/>
        </a:xfrm>
      </p:grpSpPr>
      <p:sp>
        <p:nvSpPr>
          <p:cNvPr id="9" name="Picture Placeholder 2"/>
          <p:cNvSpPr>
            <a:spLocks noGrp="1"/>
          </p:cNvSpPr>
          <p:nvPr>
            <p:ph type="pic" sz="quarter" idx="11" hasCustomPrompt="1"/>
          </p:nvPr>
        </p:nvSpPr>
        <p:spPr>
          <a:xfrm>
            <a:off x="0" y="0"/>
            <a:ext cx="12210292" cy="6858000"/>
          </a:xfrm>
          <a:solidFill>
            <a:schemeClr val="tx1">
              <a:lumMod val="20000"/>
              <a:lumOff val="80000"/>
            </a:schemeClr>
          </a:solidFill>
        </p:spPr>
        <p:txBody>
          <a:bodyPr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Lato Light"/>
                <a:cs typeface="Lato Ligh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pPr lvl="0"/>
            <a:endParaRPr lang="en-US" noProof="0" dirty="0"/>
          </a:p>
        </p:txBody>
      </p:sp>
    </p:spTree>
    <p:extLst>
      <p:ext uri="{BB962C8B-B14F-4D97-AF65-F5344CB8AC3E}">
        <p14:creationId xmlns:p14="http://schemas.microsoft.com/office/powerpoint/2010/main" val="391890307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12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874456FC-B6D3-46FC-914C-10944EAB06FA}"/>
              </a:ext>
            </a:extLst>
          </p:cNvPr>
          <p:cNvSpPr/>
          <p:nvPr userDrawn="1"/>
        </p:nvSpPr>
        <p:spPr>
          <a:xfrm>
            <a:off x="0" y="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Freeform 5">
            <a:extLst>
              <a:ext uri="{FF2B5EF4-FFF2-40B4-BE49-F238E27FC236}">
                <a16:creationId xmlns:a16="http://schemas.microsoft.com/office/drawing/2014/main" id="{D2B997C9-9BA1-43CB-B9D6-987779DE933D}"/>
              </a:ext>
            </a:extLst>
          </p:cNvPr>
          <p:cNvSpPr>
            <a:spLocks/>
          </p:cNvSpPr>
          <p:nvPr userDrawn="1"/>
        </p:nvSpPr>
        <p:spPr bwMode="auto">
          <a:xfrm>
            <a:off x="10620375" y="0"/>
            <a:ext cx="1571625" cy="1768475"/>
          </a:xfrm>
          <a:custGeom>
            <a:avLst/>
            <a:gdLst>
              <a:gd name="T0" fmla="*/ 195 w 415"/>
              <a:gd name="T1" fmla="*/ 443 h 467"/>
              <a:gd name="T2" fmla="*/ 112 w 415"/>
              <a:gd name="T3" fmla="*/ 346 h 467"/>
              <a:gd name="T4" fmla="*/ 0 w 415"/>
              <a:gd name="T5" fmla="*/ 0 h 467"/>
              <a:gd name="T6" fmla="*/ 415 w 415"/>
              <a:gd name="T7" fmla="*/ 0 h 467"/>
              <a:gd name="T8" fmla="*/ 415 w 415"/>
              <a:gd name="T9" fmla="*/ 423 h 467"/>
              <a:gd name="T10" fmla="*/ 323 w 415"/>
              <a:gd name="T11" fmla="*/ 453 h 467"/>
              <a:gd name="T12" fmla="*/ 195 w 415"/>
              <a:gd name="T13" fmla="*/ 443 h 467"/>
            </a:gdLst>
            <a:ahLst/>
            <a:cxnLst>
              <a:cxn ang="0">
                <a:pos x="T0" y="T1"/>
              </a:cxn>
              <a:cxn ang="0">
                <a:pos x="T2" y="T3"/>
              </a:cxn>
              <a:cxn ang="0">
                <a:pos x="T4" y="T5"/>
              </a:cxn>
              <a:cxn ang="0">
                <a:pos x="T6" y="T7"/>
              </a:cxn>
              <a:cxn ang="0">
                <a:pos x="T8" y="T9"/>
              </a:cxn>
              <a:cxn ang="0">
                <a:pos x="T10" y="T11"/>
              </a:cxn>
              <a:cxn ang="0">
                <a:pos x="T12" y="T13"/>
              </a:cxn>
            </a:cxnLst>
            <a:rect l="0" t="0" r="r" b="b"/>
            <a:pathLst>
              <a:path w="415" h="467">
                <a:moveTo>
                  <a:pt x="195" y="443"/>
                </a:moveTo>
                <a:cubicBezTo>
                  <a:pt x="154" y="422"/>
                  <a:pt x="126" y="390"/>
                  <a:pt x="112" y="346"/>
                </a:cubicBezTo>
                <a:cubicBezTo>
                  <a:pt x="0" y="0"/>
                  <a:pt x="0" y="0"/>
                  <a:pt x="0" y="0"/>
                </a:cubicBezTo>
                <a:cubicBezTo>
                  <a:pt x="415" y="0"/>
                  <a:pt x="415" y="0"/>
                  <a:pt x="415" y="0"/>
                </a:cubicBezTo>
                <a:cubicBezTo>
                  <a:pt x="415" y="423"/>
                  <a:pt x="415" y="423"/>
                  <a:pt x="415" y="423"/>
                </a:cubicBezTo>
                <a:cubicBezTo>
                  <a:pt x="323" y="453"/>
                  <a:pt x="323" y="453"/>
                  <a:pt x="323" y="453"/>
                </a:cubicBezTo>
                <a:cubicBezTo>
                  <a:pt x="279" y="467"/>
                  <a:pt x="236" y="464"/>
                  <a:pt x="195" y="443"/>
                </a:cubicBezTo>
                <a:close/>
              </a:path>
            </a:pathLst>
          </a:custGeom>
          <a:solidFill>
            <a:srgbClr val="F239C4"/>
          </a:solidFill>
          <a:ln>
            <a:noFill/>
          </a:ln>
        </p:spPr>
        <p:txBody>
          <a:bodyPr vert="horz" wrap="square" lIns="91440" tIns="45720" rIns="91440" bIns="45720" numCol="1" anchor="t" anchorCtr="0" compatLnSpc="1">
            <a:prstTxWarp prst="textNoShape">
              <a:avLst/>
            </a:prstTxWarp>
          </a:bodyPr>
          <a:lstStyle/>
          <a:p>
            <a:endParaRPr lang="es-CO"/>
          </a:p>
        </p:txBody>
      </p:sp>
      <p:sp>
        <p:nvSpPr>
          <p:cNvPr id="6" name="Freeform 9">
            <a:extLst>
              <a:ext uri="{FF2B5EF4-FFF2-40B4-BE49-F238E27FC236}">
                <a16:creationId xmlns:a16="http://schemas.microsoft.com/office/drawing/2014/main" id="{3A8A75D6-EA39-46FA-ADE2-EED8EE8C2ABC}"/>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
        <p:nvSpPr>
          <p:cNvPr id="7" name="Freeform 13">
            <a:extLst>
              <a:ext uri="{FF2B5EF4-FFF2-40B4-BE49-F238E27FC236}">
                <a16:creationId xmlns:a16="http://schemas.microsoft.com/office/drawing/2014/main" id="{BB11BEE8-B181-4BBC-90B2-6F6BA6E7C224}"/>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376127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61602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666B0F76-E962-443B-9241-75D86ADBEAE9}"/>
              </a:ext>
            </a:extLst>
          </p:cNvPr>
          <p:cNvSpPr>
            <a:spLocks/>
          </p:cNvSpPr>
          <p:nvPr userDrawn="1"/>
        </p:nvSpPr>
        <p:spPr bwMode="auto">
          <a:xfrm>
            <a:off x="10620375" y="0"/>
            <a:ext cx="1571625" cy="1768475"/>
          </a:xfrm>
          <a:custGeom>
            <a:avLst/>
            <a:gdLst>
              <a:gd name="T0" fmla="*/ 195 w 415"/>
              <a:gd name="T1" fmla="*/ 443 h 467"/>
              <a:gd name="T2" fmla="*/ 112 w 415"/>
              <a:gd name="T3" fmla="*/ 346 h 467"/>
              <a:gd name="T4" fmla="*/ 0 w 415"/>
              <a:gd name="T5" fmla="*/ 0 h 467"/>
              <a:gd name="T6" fmla="*/ 415 w 415"/>
              <a:gd name="T7" fmla="*/ 0 h 467"/>
              <a:gd name="T8" fmla="*/ 415 w 415"/>
              <a:gd name="T9" fmla="*/ 423 h 467"/>
              <a:gd name="T10" fmla="*/ 323 w 415"/>
              <a:gd name="T11" fmla="*/ 453 h 467"/>
              <a:gd name="T12" fmla="*/ 195 w 415"/>
              <a:gd name="T13" fmla="*/ 443 h 467"/>
            </a:gdLst>
            <a:ahLst/>
            <a:cxnLst>
              <a:cxn ang="0">
                <a:pos x="T0" y="T1"/>
              </a:cxn>
              <a:cxn ang="0">
                <a:pos x="T2" y="T3"/>
              </a:cxn>
              <a:cxn ang="0">
                <a:pos x="T4" y="T5"/>
              </a:cxn>
              <a:cxn ang="0">
                <a:pos x="T6" y="T7"/>
              </a:cxn>
              <a:cxn ang="0">
                <a:pos x="T8" y="T9"/>
              </a:cxn>
              <a:cxn ang="0">
                <a:pos x="T10" y="T11"/>
              </a:cxn>
              <a:cxn ang="0">
                <a:pos x="T12" y="T13"/>
              </a:cxn>
            </a:cxnLst>
            <a:rect l="0" t="0" r="r" b="b"/>
            <a:pathLst>
              <a:path w="415" h="467">
                <a:moveTo>
                  <a:pt x="195" y="443"/>
                </a:moveTo>
                <a:cubicBezTo>
                  <a:pt x="154" y="422"/>
                  <a:pt x="126" y="390"/>
                  <a:pt x="112" y="346"/>
                </a:cubicBezTo>
                <a:cubicBezTo>
                  <a:pt x="0" y="0"/>
                  <a:pt x="0" y="0"/>
                  <a:pt x="0" y="0"/>
                </a:cubicBezTo>
                <a:cubicBezTo>
                  <a:pt x="415" y="0"/>
                  <a:pt x="415" y="0"/>
                  <a:pt x="415" y="0"/>
                </a:cubicBezTo>
                <a:cubicBezTo>
                  <a:pt x="415" y="423"/>
                  <a:pt x="415" y="423"/>
                  <a:pt x="415" y="423"/>
                </a:cubicBezTo>
                <a:cubicBezTo>
                  <a:pt x="323" y="453"/>
                  <a:pt x="323" y="453"/>
                  <a:pt x="323" y="453"/>
                </a:cubicBezTo>
                <a:cubicBezTo>
                  <a:pt x="279" y="467"/>
                  <a:pt x="236" y="464"/>
                  <a:pt x="195" y="443"/>
                </a:cubicBezTo>
                <a:close/>
              </a:path>
            </a:pathLst>
          </a:custGeom>
          <a:solidFill>
            <a:srgbClr val="F239C4"/>
          </a:solidFill>
          <a:ln>
            <a:noFill/>
          </a:ln>
        </p:spPr>
        <p:txBody>
          <a:bodyPr vert="horz" wrap="square" lIns="91440" tIns="45720" rIns="91440" bIns="45720" numCol="1" anchor="t" anchorCtr="0" compatLnSpc="1">
            <a:prstTxWarp prst="textNoShape">
              <a:avLst/>
            </a:prstTxWarp>
          </a:bodyPr>
          <a:lstStyle/>
          <a:p>
            <a:endParaRPr lang="es-CO"/>
          </a:p>
        </p:txBody>
      </p:sp>
      <p:sp>
        <p:nvSpPr>
          <p:cNvPr id="3" name="Freeform 9">
            <a:extLst>
              <a:ext uri="{FF2B5EF4-FFF2-40B4-BE49-F238E27FC236}">
                <a16:creationId xmlns:a16="http://schemas.microsoft.com/office/drawing/2014/main" id="{3DAFB897-318E-4CDF-87AF-17F5D4D0D292}"/>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
        <p:nvSpPr>
          <p:cNvPr id="4" name="Freeform 13">
            <a:extLst>
              <a:ext uri="{FF2B5EF4-FFF2-40B4-BE49-F238E27FC236}">
                <a16:creationId xmlns:a16="http://schemas.microsoft.com/office/drawing/2014/main" id="{4294ED23-2299-4590-929A-7454C8B87450}"/>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258529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EDB3B67D-A09A-4986-8155-5DCAFFEB5DD7}"/>
              </a:ext>
            </a:extLst>
          </p:cNvPr>
          <p:cNvSpPr>
            <a:spLocks noGrp="1"/>
          </p:cNvSpPr>
          <p:nvPr>
            <p:ph type="body" sz="quarter" idx="10" hasCustomPrompt="1"/>
          </p:nvPr>
        </p:nvSpPr>
        <p:spPr>
          <a:xfrm>
            <a:off x="3468688" y="653596"/>
            <a:ext cx="6328455" cy="797833"/>
          </a:xfrm>
          <a:prstGeom prst="rect">
            <a:avLst/>
          </a:prstGeom>
        </p:spPr>
        <p:txBody>
          <a:bodyPr/>
          <a:lstStyle>
            <a:lvl1pPr marL="0" indent="0">
              <a:buNone/>
              <a:defRPr sz="4000">
                <a:solidFill>
                  <a:schemeClr val="tx1"/>
                </a:solidFill>
              </a:defRPr>
            </a:lvl1pPr>
          </a:lstStyle>
          <a:p>
            <a:pPr lvl="0"/>
            <a:r>
              <a:rPr lang="es-CO" dirty="0" err="1"/>
              <a:t>Write</a:t>
            </a:r>
            <a:r>
              <a:rPr lang="es-CO" dirty="0"/>
              <a:t> </a:t>
            </a:r>
            <a:r>
              <a:rPr lang="es-CO" dirty="0" err="1"/>
              <a:t>your</a:t>
            </a:r>
            <a:r>
              <a:rPr lang="es-CO" dirty="0"/>
              <a:t> </a:t>
            </a:r>
            <a:r>
              <a:rPr lang="es-CO" dirty="0" err="1"/>
              <a:t>Title</a:t>
            </a:r>
            <a:endParaRPr lang="es-CO" dirty="0"/>
          </a:p>
        </p:txBody>
      </p:sp>
      <p:sp>
        <p:nvSpPr>
          <p:cNvPr id="4" name="Freeform 5">
            <a:extLst>
              <a:ext uri="{FF2B5EF4-FFF2-40B4-BE49-F238E27FC236}">
                <a16:creationId xmlns:a16="http://schemas.microsoft.com/office/drawing/2014/main" id="{08B6895E-8082-4F75-A696-AE6DDB97867D}"/>
              </a:ext>
            </a:extLst>
          </p:cNvPr>
          <p:cNvSpPr>
            <a:spLocks/>
          </p:cNvSpPr>
          <p:nvPr userDrawn="1"/>
        </p:nvSpPr>
        <p:spPr bwMode="auto">
          <a:xfrm>
            <a:off x="10620375" y="0"/>
            <a:ext cx="1571625" cy="1768475"/>
          </a:xfrm>
          <a:custGeom>
            <a:avLst/>
            <a:gdLst>
              <a:gd name="T0" fmla="*/ 195 w 415"/>
              <a:gd name="T1" fmla="*/ 443 h 467"/>
              <a:gd name="T2" fmla="*/ 112 w 415"/>
              <a:gd name="T3" fmla="*/ 346 h 467"/>
              <a:gd name="T4" fmla="*/ 0 w 415"/>
              <a:gd name="T5" fmla="*/ 0 h 467"/>
              <a:gd name="T6" fmla="*/ 415 w 415"/>
              <a:gd name="T7" fmla="*/ 0 h 467"/>
              <a:gd name="T8" fmla="*/ 415 w 415"/>
              <a:gd name="T9" fmla="*/ 423 h 467"/>
              <a:gd name="T10" fmla="*/ 323 w 415"/>
              <a:gd name="T11" fmla="*/ 453 h 467"/>
              <a:gd name="T12" fmla="*/ 195 w 415"/>
              <a:gd name="T13" fmla="*/ 443 h 467"/>
            </a:gdLst>
            <a:ahLst/>
            <a:cxnLst>
              <a:cxn ang="0">
                <a:pos x="T0" y="T1"/>
              </a:cxn>
              <a:cxn ang="0">
                <a:pos x="T2" y="T3"/>
              </a:cxn>
              <a:cxn ang="0">
                <a:pos x="T4" y="T5"/>
              </a:cxn>
              <a:cxn ang="0">
                <a:pos x="T6" y="T7"/>
              </a:cxn>
              <a:cxn ang="0">
                <a:pos x="T8" y="T9"/>
              </a:cxn>
              <a:cxn ang="0">
                <a:pos x="T10" y="T11"/>
              </a:cxn>
              <a:cxn ang="0">
                <a:pos x="T12" y="T13"/>
              </a:cxn>
            </a:cxnLst>
            <a:rect l="0" t="0" r="r" b="b"/>
            <a:pathLst>
              <a:path w="415" h="467">
                <a:moveTo>
                  <a:pt x="195" y="443"/>
                </a:moveTo>
                <a:cubicBezTo>
                  <a:pt x="154" y="422"/>
                  <a:pt x="126" y="390"/>
                  <a:pt x="112" y="346"/>
                </a:cubicBezTo>
                <a:cubicBezTo>
                  <a:pt x="0" y="0"/>
                  <a:pt x="0" y="0"/>
                  <a:pt x="0" y="0"/>
                </a:cubicBezTo>
                <a:cubicBezTo>
                  <a:pt x="415" y="0"/>
                  <a:pt x="415" y="0"/>
                  <a:pt x="415" y="0"/>
                </a:cubicBezTo>
                <a:cubicBezTo>
                  <a:pt x="415" y="423"/>
                  <a:pt x="415" y="423"/>
                  <a:pt x="415" y="423"/>
                </a:cubicBezTo>
                <a:cubicBezTo>
                  <a:pt x="323" y="453"/>
                  <a:pt x="323" y="453"/>
                  <a:pt x="323" y="453"/>
                </a:cubicBezTo>
                <a:cubicBezTo>
                  <a:pt x="279" y="467"/>
                  <a:pt x="236" y="464"/>
                  <a:pt x="195" y="443"/>
                </a:cubicBezTo>
                <a:close/>
              </a:path>
            </a:pathLst>
          </a:custGeom>
          <a:solidFill>
            <a:srgbClr val="F239C4"/>
          </a:solidFill>
          <a:ln>
            <a:noFill/>
          </a:ln>
        </p:spPr>
        <p:txBody>
          <a:bodyPr vert="horz" wrap="square" lIns="91440" tIns="45720" rIns="91440" bIns="45720" numCol="1" anchor="t" anchorCtr="0" compatLnSpc="1">
            <a:prstTxWarp prst="textNoShape">
              <a:avLst/>
            </a:prstTxWarp>
          </a:bodyPr>
          <a:lstStyle/>
          <a:p>
            <a:endParaRPr lang="es-CO"/>
          </a:p>
        </p:txBody>
      </p:sp>
      <p:sp>
        <p:nvSpPr>
          <p:cNvPr id="5" name="Freeform 9">
            <a:extLst>
              <a:ext uri="{FF2B5EF4-FFF2-40B4-BE49-F238E27FC236}">
                <a16:creationId xmlns:a16="http://schemas.microsoft.com/office/drawing/2014/main" id="{E0B3F2C5-C5E0-4080-9CF2-39A3FFDDA91C}"/>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
        <p:nvSpPr>
          <p:cNvPr id="6" name="Freeform 13">
            <a:extLst>
              <a:ext uri="{FF2B5EF4-FFF2-40B4-BE49-F238E27FC236}">
                <a16:creationId xmlns:a16="http://schemas.microsoft.com/office/drawing/2014/main" id="{0344ED44-E27E-4D23-84BA-D4D5BD08DD1B}"/>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393679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44C985-1536-4399-98E6-FA3D4BCFE09E}"/>
              </a:ext>
            </a:extLst>
          </p:cNvPr>
          <p:cNvSpPr/>
          <p:nvPr userDrawn="1"/>
        </p:nvSpPr>
        <p:spPr>
          <a:xfrm>
            <a:off x="-1" y="1590676"/>
            <a:ext cx="12192001" cy="5286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O"/>
              <a:t>Cargo</a:t>
            </a:r>
            <a:endParaRPr lang="es-CO" dirty="0"/>
          </a:p>
        </p:txBody>
      </p:sp>
      <p:sp>
        <p:nvSpPr>
          <p:cNvPr id="6" name="Rectángulo 5">
            <a:extLst>
              <a:ext uri="{FF2B5EF4-FFF2-40B4-BE49-F238E27FC236}">
                <a16:creationId xmlns:a16="http://schemas.microsoft.com/office/drawing/2014/main" id="{46FD3998-A13D-4F4E-981E-28541D7F52D3}"/>
              </a:ext>
            </a:extLst>
          </p:cNvPr>
          <p:cNvSpPr/>
          <p:nvPr userDrawn="1"/>
        </p:nvSpPr>
        <p:spPr>
          <a:xfrm>
            <a:off x="4705350" y="0"/>
            <a:ext cx="2495550" cy="4286250"/>
          </a:xfrm>
          <a:prstGeom prst="rect">
            <a:avLst/>
          </a:prstGeom>
          <a:solidFill>
            <a:srgbClr val="210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D16F2568-F9DC-4DB9-B656-608A42CBB1A6}"/>
              </a:ext>
            </a:extLst>
          </p:cNvPr>
          <p:cNvSpPr/>
          <p:nvPr userDrawn="1"/>
        </p:nvSpPr>
        <p:spPr>
          <a:xfrm>
            <a:off x="7200900" y="1371600"/>
            <a:ext cx="2495550" cy="5486400"/>
          </a:xfrm>
          <a:prstGeom prst="rect">
            <a:avLst/>
          </a:prstGeom>
          <a:solidFill>
            <a:srgbClr val="FF4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181F2320-F8BE-4964-825D-C024F57932CB}"/>
              </a:ext>
            </a:extLst>
          </p:cNvPr>
          <p:cNvSpPr/>
          <p:nvPr userDrawn="1"/>
        </p:nvSpPr>
        <p:spPr>
          <a:xfrm>
            <a:off x="9696450" y="0"/>
            <a:ext cx="2495550" cy="4286250"/>
          </a:xfrm>
          <a:prstGeom prst="rect">
            <a:avLst/>
          </a:prstGeom>
          <a:solidFill>
            <a:srgbClr val="02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Marcador de posición de imagen 12">
            <a:extLst>
              <a:ext uri="{FF2B5EF4-FFF2-40B4-BE49-F238E27FC236}">
                <a16:creationId xmlns:a16="http://schemas.microsoft.com/office/drawing/2014/main" id="{87A5B19D-ABD2-46E8-BE4F-9E4FE2DD57C1}"/>
              </a:ext>
            </a:extLst>
          </p:cNvPr>
          <p:cNvSpPr>
            <a:spLocks noGrp="1"/>
          </p:cNvSpPr>
          <p:nvPr>
            <p:ph type="pic" sz="quarter" idx="10" hasCustomPrompt="1"/>
          </p:nvPr>
        </p:nvSpPr>
        <p:spPr>
          <a:xfrm>
            <a:off x="4705350" y="647700"/>
            <a:ext cx="2495550" cy="3638550"/>
          </a:xfrm>
          <a:prstGeom prst="rect">
            <a:avLst/>
          </a:prstGeom>
        </p:spPr>
        <p:txBody>
          <a:bodyPr/>
          <a:lstStyle>
            <a:lvl1pPr marL="0" indent="0">
              <a:buNone/>
              <a:defRPr sz="2000">
                <a:solidFill>
                  <a:schemeClr val="bg1"/>
                </a:solidFill>
              </a:defRPr>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14" name="Marcador de posición de imagen 12">
            <a:extLst>
              <a:ext uri="{FF2B5EF4-FFF2-40B4-BE49-F238E27FC236}">
                <a16:creationId xmlns:a16="http://schemas.microsoft.com/office/drawing/2014/main" id="{29B666AC-2DA2-463C-ACEA-8C214C373B33}"/>
              </a:ext>
            </a:extLst>
          </p:cNvPr>
          <p:cNvSpPr>
            <a:spLocks noGrp="1"/>
          </p:cNvSpPr>
          <p:nvPr>
            <p:ph type="pic" sz="quarter" idx="11" hasCustomPrompt="1"/>
          </p:nvPr>
        </p:nvSpPr>
        <p:spPr>
          <a:xfrm>
            <a:off x="7200900" y="1390650"/>
            <a:ext cx="2495550" cy="3638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15" name="Marcador de posición de imagen 12">
            <a:extLst>
              <a:ext uri="{FF2B5EF4-FFF2-40B4-BE49-F238E27FC236}">
                <a16:creationId xmlns:a16="http://schemas.microsoft.com/office/drawing/2014/main" id="{E66AF992-C7B0-4C16-82C7-E6D883B17050}"/>
              </a:ext>
            </a:extLst>
          </p:cNvPr>
          <p:cNvSpPr>
            <a:spLocks noGrp="1"/>
          </p:cNvSpPr>
          <p:nvPr>
            <p:ph type="pic" sz="quarter" idx="12" hasCustomPrompt="1"/>
          </p:nvPr>
        </p:nvSpPr>
        <p:spPr>
          <a:xfrm>
            <a:off x="9696450" y="647700"/>
            <a:ext cx="2495550" cy="363855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17" name="Marcador de texto 16">
            <a:extLst>
              <a:ext uri="{FF2B5EF4-FFF2-40B4-BE49-F238E27FC236}">
                <a16:creationId xmlns:a16="http://schemas.microsoft.com/office/drawing/2014/main" id="{8E44690E-82A7-40B5-BA16-A9A088F47773}"/>
              </a:ext>
            </a:extLst>
          </p:cNvPr>
          <p:cNvSpPr>
            <a:spLocks noGrp="1"/>
          </p:cNvSpPr>
          <p:nvPr>
            <p:ph type="body" sz="quarter" idx="13" hasCustomPrompt="1"/>
          </p:nvPr>
        </p:nvSpPr>
        <p:spPr>
          <a:xfrm>
            <a:off x="571500" y="2143125"/>
            <a:ext cx="3848100" cy="1857376"/>
          </a:xfrm>
          <a:prstGeom prst="rect">
            <a:avLst/>
          </a:prstGeom>
        </p:spPr>
        <p:txBody>
          <a:bodyPr/>
          <a:lstStyle>
            <a:lvl1pPr marL="0" indent="0">
              <a:lnSpc>
                <a:spcPts val="4000"/>
              </a:lnSpc>
              <a:buNone/>
              <a:defRPr sz="4400" b="1">
                <a:solidFill>
                  <a:schemeClr val="tx1"/>
                </a:solidFill>
                <a:latin typeface="Arial" panose="020B0604020202020204" pitchFamily="34" charset="0"/>
                <a:cs typeface="Arial" panose="020B0604020202020204" pitchFamily="34" charset="0"/>
              </a:defRPr>
            </a:lvl1pPr>
          </a:lstStyle>
          <a:p>
            <a:pPr lvl="0"/>
            <a:r>
              <a:rPr lang="es-CO" dirty="0"/>
              <a:t>WRITE YOUR</a:t>
            </a:r>
          </a:p>
          <a:p>
            <a:pPr lvl="0"/>
            <a:r>
              <a:rPr lang="es-CO" dirty="0"/>
              <a:t>TITLE HERE</a:t>
            </a:r>
          </a:p>
        </p:txBody>
      </p:sp>
      <p:sp>
        <p:nvSpPr>
          <p:cNvPr id="18" name="Marcador de texto 5">
            <a:extLst>
              <a:ext uri="{FF2B5EF4-FFF2-40B4-BE49-F238E27FC236}">
                <a16:creationId xmlns:a16="http://schemas.microsoft.com/office/drawing/2014/main" id="{85CC78DC-1898-4E83-8933-2766307FF2FB}"/>
              </a:ext>
            </a:extLst>
          </p:cNvPr>
          <p:cNvSpPr>
            <a:spLocks noGrp="1"/>
          </p:cNvSpPr>
          <p:nvPr>
            <p:ph type="body" sz="quarter" idx="14" hasCustomPrompt="1"/>
          </p:nvPr>
        </p:nvSpPr>
        <p:spPr>
          <a:xfrm>
            <a:off x="546238" y="4205286"/>
            <a:ext cx="3873362" cy="1714500"/>
          </a:xfrm>
          <a:prstGeom prst="rect">
            <a:avLst/>
          </a:prstGeom>
        </p:spPr>
        <p:txBody>
          <a:bodyPr/>
          <a:lstStyle>
            <a:lvl1pPr marL="0" indent="0">
              <a:lnSpc>
                <a:spcPts val="2000"/>
              </a:lnSpc>
              <a:buNone/>
              <a:defRPr sz="18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s-CO" dirty="0"/>
              <a:t>Haz clic para agregar texto</a:t>
            </a:r>
          </a:p>
        </p:txBody>
      </p:sp>
      <p:sp>
        <p:nvSpPr>
          <p:cNvPr id="20" name="Marcador de texto 19">
            <a:extLst>
              <a:ext uri="{FF2B5EF4-FFF2-40B4-BE49-F238E27FC236}">
                <a16:creationId xmlns:a16="http://schemas.microsoft.com/office/drawing/2014/main" id="{58E5705F-8168-42D0-9A3C-01B19C699C56}"/>
              </a:ext>
            </a:extLst>
          </p:cNvPr>
          <p:cNvSpPr>
            <a:spLocks noGrp="1"/>
          </p:cNvSpPr>
          <p:nvPr>
            <p:ph type="body" sz="quarter" idx="15" hasCustomPrompt="1"/>
          </p:nvPr>
        </p:nvSpPr>
        <p:spPr>
          <a:xfrm>
            <a:off x="7448550" y="428625"/>
            <a:ext cx="2019300" cy="428625"/>
          </a:xfrm>
          <a:prstGeom prst="rect">
            <a:avLst/>
          </a:prstGeom>
        </p:spPr>
        <p:txBody>
          <a:bodyPr/>
          <a:lstStyle>
            <a:lvl1pPr marL="0" indent="0" algn="ctr">
              <a:buNone/>
              <a:defRPr sz="3200" b="1" i="0"/>
            </a:lvl1pPr>
          </a:lstStyle>
          <a:p>
            <a:pPr lvl="0"/>
            <a:r>
              <a:rPr lang="es-CO" dirty="0"/>
              <a:t>Nombre </a:t>
            </a:r>
          </a:p>
        </p:txBody>
      </p:sp>
      <p:sp>
        <p:nvSpPr>
          <p:cNvPr id="22" name="Marcador de texto 19">
            <a:extLst>
              <a:ext uri="{FF2B5EF4-FFF2-40B4-BE49-F238E27FC236}">
                <a16:creationId xmlns:a16="http://schemas.microsoft.com/office/drawing/2014/main" id="{70896EE2-0F40-4DD8-8BCC-5A9290B3CC81}"/>
              </a:ext>
            </a:extLst>
          </p:cNvPr>
          <p:cNvSpPr>
            <a:spLocks noGrp="1"/>
          </p:cNvSpPr>
          <p:nvPr>
            <p:ph type="body" sz="quarter" idx="16" hasCustomPrompt="1"/>
          </p:nvPr>
        </p:nvSpPr>
        <p:spPr>
          <a:xfrm>
            <a:off x="4943475" y="4448175"/>
            <a:ext cx="2019300" cy="428625"/>
          </a:xfrm>
          <a:prstGeom prst="rect">
            <a:avLst/>
          </a:prstGeom>
        </p:spPr>
        <p:txBody>
          <a:bodyPr/>
          <a:lstStyle>
            <a:lvl1pPr marL="0" indent="0" algn="ctr">
              <a:buNone/>
              <a:defRPr sz="3200" b="1" i="0"/>
            </a:lvl1pPr>
          </a:lstStyle>
          <a:p>
            <a:pPr lvl="0"/>
            <a:r>
              <a:rPr lang="es-CO" dirty="0" err="1"/>
              <a:t>Name</a:t>
            </a:r>
            <a:r>
              <a:rPr lang="es-CO" dirty="0"/>
              <a:t> </a:t>
            </a:r>
          </a:p>
        </p:txBody>
      </p:sp>
      <p:sp>
        <p:nvSpPr>
          <p:cNvPr id="24" name="Marcador de texto 19">
            <a:extLst>
              <a:ext uri="{FF2B5EF4-FFF2-40B4-BE49-F238E27FC236}">
                <a16:creationId xmlns:a16="http://schemas.microsoft.com/office/drawing/2014/main" id="{07ACF4D6-E07E-4847-B9A9-5F39128AAA0E}"/>
              </a:ext>
            </a:extLst>
          </p:cNvPr>
          <p:cNvSpPr>
            <a:spLocks noGrp="1"/>
          </p:cNvSpPr>
          <p:nvPr>
            <p:ph type="body" sz="quarter" idx="17" hasCustomPrompt="1"/>
          </p:nvPr>
        </p:nvSpPr>
        <p:spPr>
          <a:xfrm>
            <a:off x="9940787" y="4448175"/>
            <a:ext cx="2019300" cy="428625"/>
          </a:xfrm>
          <a:prstGeom prst="rect">
            <a:avLst/>
          </a:prstGeom>
        </p:spPr>
        <p:txBody>
          <a:bodyPr/>
          <a:lstStyle>
            <a:lvl1pPr marL="0" indent="0" algn="ctr">
              <a:buNone/>
              <a:defRPr sz="3200" b="1" i="0"/>
            </a:lvl1pPr>
          </a:lstStyle>
          <a:p>
            <a:pPr lvl="0"/>
            <a:r>
              <a:rPr lang="es-CO" dirty="0" err="1"/>
              <a:t>Name</a:t>
            </a:r>
            <a:r>
              <a:rPr lang="es-CO" dirty="0"/>
              <a:t> </a:t>
            </a:r>
          </a:p>
        </p:txBody>
      </p:sp>
      <p:sp>
        <p:nvSpPr>
          <p:cNvPr id="27" name="Marcador de texto 26">
            <a:extLst>
              <a:ext uri="{FF2B5EF4-FFF2-40B4-BE49-F238E27FC236}">
                <a16:creationId xmlns:a16="http://schemas.microsoft.com/office/drawing/2014/main" id="{8FEE555A-AC2C-436C-874A-FA73CFDB4E42}"/>
              </a:ext>
            </a:extLst>
          </p:cNvPr>
          <p:cNvSpPr>
            <a:spLocks noGrp="1"/>
          </p:cNvSpPr>
          <p:nvPr>
            <p:ph type="body" sz="quarter" idx="18" hasCustomPrompt="1"/>
          </p:nvPr>
        </p:nvSpPr>
        <p:spPr>
          <a:xfrm>
            <a:off x="4943475" y="4848224"/>
            <a:ext cx="1997075" cy="428625"/>
          </a:xfrm>
          <a:prstGeom prst="rect">
            <a:avLst/>
          </a:prstGeom>
        </p:spPr>
        <p:txBody>
          <a:bodyPr/>
          <a:lstStyle>
            <a:lvl1pPr marL="0" indent="0" algn="ctr">
              <a:buNone/>
              <a:defRPr/>
            </a:lvl1pPr>
          </a:lstStyle>
          <a:p>
            <a:pPr lvl="0"/>
            <a:r>
              <a:rPr lang="es-CO" dirty="0"/>
              <a:t>Role</a:t>
            </a:r>
          </a:p>
        </p:txBody>
      </p:sp>
      <p:sp>
        <p:nvSpPr>
          <p:cNvPr id="29" name="Marcador de texto 26">
            <a:extLst>
              <a:ext uri="{FF2B5EF4-FFF2-40B4-BE49-F238E27FC236}">
                <a16:creationId xmlns:a16="http://schemas.microsoft.com/office/drawing/2014/main" id="{8B093103-0C37-4D56-82EC-B0E2E962E52E}"/>
              </a:ext>
            </a:extLst>
          </p:cNvPr>
          <p:cNvSpPr>
            <a:spLocks noGrp="1"/>
          </p:cNvSpPr>
          <p:nvPr>
            <p:ph type="body" sz="quarter" idx="20" hasCustomPrompt="1"/>
          </p:nvPr>
        </p:nvSpPr>
        <p:spPr>
          <a:xfrm>
            <a:off x="9909175" y="4848224"/>
            <a:ext cx="1997075" cy="428625"/>
          </a:xfrm>
          <a:prstGeom prst="rect">
            <a:avLst/>
          </a:prstGeom>
        </p:spPr>
        <p:txBody>
          <a:bodyPr/>
          <a:lstStyle>
            <a:lvl1pPr marL="0" indent="0" algn="ctr">
              <a:buNone/>
              <a:defRPr/>
            </a:lvl1pPr>
          </a:lstStyle>
          <a:p>
            <a:pPr lvl="0"/>
            <a:r>
              <a:rPr lang="es-CO" dirty="0"/>
              <a:t>Role</a:t>
            </a:r>
          </a:p>
        </p:txBody>
      </p:sp>
      <p:sp>
        <p:nvSpPr>
          <p:cNvPr id="30" name="Marcador de texto 26">
            <a:extLst>
              <a:ext uri="{FF2B5EF4-FFF2-40B4-BE49-F238E27FC236}">
                <a16:creationId xmlns:a16="http://schemas.microsoft.com/office/drawing/2014/main" id="{988C4597-D3B2-4D4C-ABDA-3AFC2E2E4389}"/>
              </a:ext>
            </a:extLst>
          </p:cNvPr>
          <p:cNvSpPr>
            <a:spLocks noGrp="1"/>
          </p:cNvSpPr>
          <p:nvPr>
            <p:ph type="body" sz="quarter" idx="21" hasCustomPrompt="1"/>
          </p:nvPr>
        </p:nvSpPr>
        <p:spPr>
          <a:xfrm>
            <a:off x="7470775" y="795338"/>
            <a:ext cx="1997075" cy="428625"/>
          </a:xfrm>
          <a:prstGeom prst="rect">
            <a:avLst/>
          </a:prstGeom>
        </p:spPr>
        <p:txBody>
          <a:bodyPr/>
          <a:lstStyle>
            <a:lvl1pPr marL="0" indent="0" algn="ctr">
              <a:buNone/>
              <a:defRPr/>
            </a:lvl1pPr>
          </a:lstStyle>
          <a:p>
            <a:pPr lvl="0"/>
            <a:r>
              <a:rPr lang="es-CO" dirty="0"/>
              <a:t>Role</a:t>
            </a:r>
          </a:p>
        </p:txBody>
      </p:sp>
      <p:sp>
        <p:nvSpPr>
          <p:cNvPr id="21" name="Freeform 9">
            <a:extLst>
              <a:ext uri="{FF2B5EF4-FFF2-40B4-BE49-F238E27FC236}">
                <a16:creationId xmlns:a16="http://schemas.microsoft.com/office/drawing/2014/main" id="{2A8E53EE-1091-4AB2-84EA-C0D337168BD7}"/>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
        <p:nvSpPr>
          <p:cNvPr id="23" name="Freeform 13">
            <a:extLst>
              <a:ext uri="{FF2B5EF4-FFF2-40B4-BE49-F238E27FC236}">
                <a16:creationId xmlns:a16="http://schemas.microsoft.com/office/drawing/2014/main" id="{9E7E006B-2B5B-4B8A-B2C6-6C844A6B6152}"/>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188722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75DB48F1-75E4-422E-B52C-EE272D548601}"/>
              </a:ext>
            </a:extLst>
          </p:cNvPr>
          <p:cNvSpPr>
            <a:spLocks noGrp="1"/>
          </p:cNvSpPr>
          <p:nvPr>
            <p:ph type="pic" sz="quarter" idx="10" hasCustomPrompt="1"/>
          </p:nvPr>
        </p:nvSpPr>
        <p:spPr>
          <a:xfrm>
            <a:off x="6096000" y="0"/>
            <a:ext cx="6096000" cy="6858000"/>
          </a:xfrm>
          <a:prstGeom prst="rect">
            <a:avLst/>
          </a:prstGeom>
        </p:spPr>
        <p:txBody>
          <a:bodyPr/>
          <a:lstStyle>
            <a:lvl1pPr marL="0" indent="0">
              <a:buNone/>
              <a:defRPr sz="20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5" name="Freeform 9">
            <a:extLst>
              <a:ext uri="{FF2B5EF4-FFF2-40B4-BE49-F238E27FC236}">
                <a16:creationId xmlns:a16="http://schemas.microsoft.com/office/drawing/2014/main" id="{86EB2AFA-DDF9-455C-A163-3E14ED6FB9CC}"/>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266369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436AE76-F92D-4604-94F3-A24979893E27}"/>
              </a:ext>
            </a:extLst>
          </p:cNvPr>
          <p:cNvSpPr/>
          <p:nvPr userDrawn="1"/>
        </p:nvSpPr>
        <p:spPr>
          <a:xfrm>
            <a:off x="0" y="0"/>
            <a:ext cx="12192000" cy="6858000"/>
          </a:xfrm>
          <a:prstGeom prst="rect">
            <a:avLst/>
          </a:prstGeom>
          <a:solidFill>
            <a:srgbClr val="210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8426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3" name="Marcador de texto 3">
            <a:extLst>
              <a:ext uri="{FF2B5EF4-FFF2-40B4-BE49-F238E27FC236}">
                <a16:creationId xmlns:a16="http://schemas.microsoft.com/office/drawing/2014/main" id="{D375B8EC-319C-48D4-88CF-E03FA72743EF}"/>
              </a:ext>
            </a:extLst>
          </p:cNvPr>
          <p:cNvSpPr>
            <a:spLocks noGrp="1"/>
          </p:cNvSpPr>
          <p:nvPr>
            <p:ph type="body" sz="quarter" idx="10" hasCustomPrompt="1"/>
          </p:nvPr>
        </p:nvSpPr>
        <p:spPr>
          <a:xfrm>
            <a:off x="6270173" y="1680937"/>
            <a:ext cx="4325256" cy="1018722"/>
          </a:xfrm>
          <a:prstGeom prst="rect">
            <a:avLst/>
          </a:prstGeom>
        </p:spPr>
        <p:txBody>
          <a:bodyPr/>
          <a:lstStyle>
            <a:lvl1pPr marL="0" indent="0" algn="l">
              <a:lnSpc>
                <a:spcPts val="3800"/>
              </a:lnSpc>
              <a:buNone/>
              <a:defRPr sz="3600" b="1">
                <a:solidFill>
                  <a:schemeClr val="bg1"/>
                </a:solidFill>
                <a:latin typeface="Arial" panose="020B0604020202020204" pitchFamily="34" charset="0"/>
                <a:cs typeface="Arial" panose="020B0604020202020204" pitchFamily="34" charset="0"/>
              </a:defRPr>
            </a:lvl1pPr>
          </a:lstStyle>
          <a:p>
            <a:pPr lvl="0"/>
            <a:r>
              <a:rPr lang="es-CO" dirty="0"/>
              <a:t>TITLE</a:t>
            </a:r>
          </a:p>
        </p:txBody>
      </p:sp>
      <p:sp>
        <p:nvSpPr>
          <p:cNvPr id="6" name="Marcador de texto 5">
            <a:extLst>
              <a:ext uri="{FF2B5EF4-FFF2-40B4-BE49-F238E27FC236}">
                <a16:creationId xmlns:a16="http://schemas.microsoft.com/office/drawing/2014/main" id="{D6DCBD6F-35C7-49F8-B55F-14AA569D054D}"/>
              </a:ext>
            </a:extLst>
          </p:cNvPr>
          <p:cNvSpPr>
            <a:spLocks noGrp="1"/>
          </p:cNvSpPr>
          <p:nvPr>
            <p:ph type="body" sz="quarter" idx="11" hasCustomPrompt="1"/>
          </p:nvPr>
        </p:nvSpPr>
        <p:spPr>
          <a:xfrm>
            <a:off x="6270625" y="2990397"/>
            <a:ext cx="5283200" cy="2960688"/>
          </a:xfrm>
          <a:prstGeom prst="rect">
            <a:avLst/>
          </a:prstGeom>
        </p:spPr>
        <p:txBody>
          <a:bodyPr/>
          <a:lstStyle>
            <a:lvl1pPr marL="0" indent="0">
              <a:lnSpc>
                <a:spcPts val="2000"/>
              </a:lnSpc>
              <a:buNone/>
              <a:defRPr sz="1800">
                <a:solidFill>
                  <a:schemeClr val="bg1"/>
                </a:solidFill>
                <a:latin typeface="Arial" panose="020B0604020202020204" pitchFamily="34" charset="0"/>
                <a:cs typeface="Arial" panose="020B0604020202020204" pitchFamily="34" charset="0"/>
              </a:defRPr>
            </a:lvl1pPr>
          </a:lstStyle>
          <a:p>
            <a:pPr lvl="0"/>
            <a:r>
              <a:rPr lang="es-CO" dirty="0" err="1"/>
              <a:t>Clicl</a:t>
            </a:r>
            <a:r>
              <a:rPr lang="es-CO" dirty="0"/>
              <a:t> </a:t>
            </a:r>
            <a:r>
              <a:rPr lang="es-CO" dirty="0" err="1"/>
              <a:t>to</a:t>
            </a:r>
            <a:r>
              <a:rPr lang="es-CO" dirty="0"/>
              <a:t> </a:t>
            </a:r>
            <a:r>
              <a:rPr lang="es-CO" dirty="0" err="1"/>
              <a:t>add</a:t>
            </a:r>
            <a:r>
              <a:rPr lang="es-CO" dirty="0"/>
              <a:t> </a:t>
            </a:r>
            <a:r>
              <a:rPr lang="es-CO" dirty="0" err="1"/>
              <a:t>text</a:t>
            </a:r>
            <a:endParaRPr lang="es-CO" dirty="0"/>
          </a:p>
        </p:txBody>
      </p:sp>
      <p:sp>
        <p:nvSpPr>
          <p:cNvPr id="8" name="Marcador de texto 7">
            <a:extLst>
              <a:ext uri="{FF2B5EF4-FFF2-40B4-BE49-F238E27FC236}">
                <a16:creationId xmlns:a16="http://schemas.microsoft.com/office/drawing/2014/main" id="{CD0C7E7A-1E09-4647-A984-6388D1DC7641}"/>
              </a:ext>
            </a:extLst>
          </p:cNvPr>
          <p:cNvSpPr>
            <a:spLocks noGrp="1"/>
          </p:cNvSpPr>
          <p:nvPr>
            <p:ph type="body" sz="quarter" idx="12" hasCustomPrompt="1"/>
          </p:nvPr>
        </p:nvSpPr>
        <p:spPr>
          <a:xfrm>
            <a:off x="6270625" y="1036979"/>
            <a:ext cx="5283200" cy="363537"/>
          </a:xfrm>
          <a:prstGeom prst="rect">
            <a:avLst/>
          </a:prstGeom>
        </p:spPr>
        <p:txBody>
          <a:bodyPr/>
          <a:lstStyle>
            <a:lvl1pPr marL="0" indent="0">
              <a:buNone/>
              <a:defRPr sz="1800" b="1">
                <a:solidFill>
                  <a:srgbClr val="76D8FF"/>
                </a:solidFill>
                <a:latin typeface="Arial" panose="020B0604020202020204" pitchFamily="34" charset="0"/>
                <a:cs typeface="Arial" panose="020B0604020202020204" pitchFamily="34" charset="0"/>
              </a:defRPr>
            </a:lvl1pPr>
          </a:lstStyle>
          <a:p>
            <a:pPr lvl="0"/>
            <a:r>
              <a:rPr lang="es-CO" dirty="0" err="1"/>
              <a:t>Click</a:t>
            </a:r>
            <a:r>
              <a:rPr lang="es-CO" dirty="0"/>
              <a:t> </a:t>
            </a:r>
            <a:r>
              <a:rPr lang="es-CO" dirty="0" err="1"/>
              <a:t>to</a:t>
            </a:r>
            <a:r>
              <a:rPr lang="es-CO" dirty="0"/>
              <a:t> </a:t>
            </a:r>
            <a:r>
              <a:rPr lang="es-CO" dirty="0" err="1"/>
              <a:t>Add</a:t>
            </a:r>
            <a:r>
              <a:rPr lang="es-CO" dirty="0"/>
              <a:t> </a:t>
            </a:r>
            <a:r>
              <a:rPr lang="es-CO" dirty="0" err="1"/>
              <a:t>your</a:t>
            </a:r>
            <a:r>
              <a:rPr lang="es-CO" dirty="0"/>
              <a:t> </a:t>
            </a:r>
            <a:r>
              <a:rPr lang="es-CO" dirty="0" err="1"/>
              <a:t>text</a:t>
            </a:r>
            <a:endParaRPr lang="es-CO" dirty="0"/>
          </a:p>
        </p:txBody>
      </p:sp>
      <p:sp>
        <p:nvSpPr>
          <p:cNvPr id="10" name="Marcador de posición de imagen 9">
            <a:extLst>
              <a:ext uri="{FF2B5EF4-FFF2-40B4-BE49-F238E27FC236}">
                <a16:creationId xmlns:a16="http://schemas.microsoft.com/office/drawing/2014/main" id="{3C176D6D-2B79-4607-86D8-142991C5608E}"/>
              </a:ext>
            </a:extLst>
          </p:cNvPr>
          <p:cNvSpPr>
            <a:spLocks noGrp="1"/>
          </p:cNvSpPr>
          <p:nvPr>
            <p:ph type="pic" sz="quarter" idx="13" hasCustomPrompt="1"/>
          </p:nvPr>
        </p:nvSpPr>
        <p:spPr>
          <a:xfrm>
            <a:off x="0" y="0"/>
            <a:ext cx="5529263" cy="6858000"/>
          </a:xfrm>
          <a:prstGeom prst="rect">
            <a:avLst/>
          </a:prstGeom>
        </p:spPr>
        <p:txBody>
          <a:bodyPr/>
          <a:lstStyle>
            <a:lvl1pPr marL="0" indent="0">
              <a:buNone/>
              <a:defRPr sz="20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p:txBody>
      </p:sp>
      <p:sp>
        <p:nvSpPr>
          <p:cNvPr id="7" name="Freeform 5">
            <a:extLst>
              <a:ext uri="{FF2B5EF4-FFF2-40B4-BE49-F238E27FC236}">
                <a16:creationId xmlns:a16="http://schemas.microsoft.com/office/drawing/2014/main" id="{839929DC-92C1-4D8E-BCB4-B100FFC6AFDA}"/>
              </a:ext>
            </a:extLst>
          </p:cNvPr>
          <p:cNvSpPr>
            <a:spLocks/>
          </p:cNvSpPr>
          <p:nvPr userDrawn="1"/>
        </p:nvSpPr>
        <p:spPr bwMode="auto">
          <a:xfrm>
            <a:off x="10620375" y="0"/>
            <a:ext cx="1571625" cy="1768475"/>
          </a:xfrm>
          <a:custGeom>
            <a:avLst/>
            <a:gdLst>
              <a:gd name="T0" fmla="*/ 195 w 415"/>
              <a:gd name="T1" fmla="*/ 443 h 467"/>
              <a:gd name="T2" fmla="*/ 112 w 415"/>
              <a:gd name="T3" fmla="*/ 346 h 467"/>
              <a:gd name="T4" fmla="*/ 0 w 415"/>
              <a:gd name="T5" fmla="*/ 0 h 467"/>
              <a:gd name="T6" fmla="*/ 415 w 415"/>
              <a:gd name="T7" fmla="*/ 0 h 467"/>
              <a:gd name="T8" fmla="*/ 415 w 415"/>
              <a:gd name="T9" fmla="*/ 423 h 467"/>
              <a:gd name="T10" fmla="*/ 323 w 415"/>
              <a:gd name="T11" fmla="*/ 453 h 467"/>
              <a:gd name="T12" fmla="*/ 195 w 415"/>
              <a:gd name="T13" fmla="*/ 443 h 467"/>
            </a:gdLst>
            <a:ahLst/>
            <a:cxnLst>
              <a:cxn ang="0">
                <a:pos x="T0" y="T1"/>
              </a:cxn>
              <a:cxn ang="0">
                <a:pos x="T2" y="T3"/>
              </a:cxn>
              <a:cxn ang="0">
                <a:pos x="T4" y="T5"/>
              </a:cxn>
              <a:cxn ang="0">
                <a:pos x="T6" y="T7"/>
              </a:cxn>
              <a:cxn ang="0">
                <a:pos x="T8" y="T9"/>
              </a:cxn>
              <a:cxn ang="0">
                <a:pos x="T10" y="T11"/>
              </a:cxn>
              <a:cxn ang="0">
                <a:pos x="T12" y="T13"/>
              </a:cxn>
            </a:cxnLst>
            <a:rect l="0" t="0" r="r" b="b"/>
            <a:pathLst>
              <a:path w="415" h="467">
                <a:moveTo>
                  <a:pt x="195" y="443"/>
                </a:moveTo>
                <a:cubicBezTo>
                  <a:pt x="154" y="422"/>
                  <a:pt x="126" y="390"/>
                  <a:pt x="112" y="346"/>
                </a:cubicBezTo>
                <a:cubicBezTo>
                  <a:pt x="0" y="0"/>
                  <a:pt x="0" y="0"/>
                  <a:pt x="0" y="0"/>
                </a:cubicBezTo>
                <a:cubicBezTo>
                  <a:pt x="415" y="0"/>
                  <a:pt x="415" y="0"/>
                  <a:pt x="415" y="0"/>
                </a:cubicBezTo>
                <a:cubicBezTo>
                  <a:pt x="415" y="423"/>
                  <a:pt x="415" y="423"/>
                  <a:pt x="415" y="423"/>
                </a:cubicBezTo>
                <a:cubicBezTo>
                  <a:pt x="323" y="453"/>
                  <a:pt x="323" y="453"/>
                  <a:pt x="323" y="453"/>
                </a:cubicBezTo>
                <a:cubicBezTo>
                  <a:pt x="279" y="467"/>
                  <a:pt x="236" y="464"/>
                  <a:pt x="195" y="443"/>
                </a:cubicBezTo>
                <a:close/>
              </a:path>
            </a:pathLst>
          </a:custGeom>
          <a:solidFill>
            <a:srgbClr val="F239C4"/>
          </a:solidFill>
          <a:ln>
            <a:noFill/>
          </a:ln>
        </p:spPr>
        <p:txBody>
          <a:bodyPr vert="horz" wrap="square" lIns="91440" tIns="45720" rIns="91440" bIns="45720" numCol="1" anchor="t" anchorCtr="0" compatLnSpc="1">
            <a:prstTxWarp prst="textNoShape">
              <a:avLst/>
            </a:prstTxWarp>
          </a:bodyPr>
          <a:lstStyle/>
          <a:p>
            <a:endParaRPr lang="es-CO"/>
          </a:p>
        </p:txBody>
      </p:sp>
      <p:sp>
        <p:nvSpPr>
          <p:cNvPr id="11" name="Freeform 13">
            <a:extLst>
              <a:ext uri="{FF2B5EF4-FFF2-40B4-BE49-F238E27FC236}">
                <a16:creationId xmlns:a16="http://schemas.microsoft.com/office/drawing/2014/main" id="{BDE86265-AD55-4C46-8AE2-165CCDA5BB4F}"/>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309329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2560FBA8-EF33-4939-8E01-B748B2FB81B2}"/>
              </a:ext>
            </a:extLst>
          </p:cNvPr>
          <p:cNvSpPr>
            <a:spLocks noGrp="1"/>
          </p:cNvSpPr>
          <p:nvPr>
            <p:ph type="pic" sz="quarter" idx="10" hasCustomPrompt="1"/>
          </p:nvPr>
        </p:nvSpPr>
        <p:spPr>
          <a:xfrm>
            <a:off x="17653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5" name="Marcador de posición de imagen 2">
            <a:extLst>
              <a:ext uri="{FF2B5EF4-FFF2-40B4-BE49-F238E27FC236}">
                <a16:creationId xmlns:a16="http://schemas.microsoft.com/office/drawing/2014/main" id="{E73A7053-45AB-4815-A44B-8E1D5B44983A}"/>
              </a:ext>
            </a:extLst>
          </p:cNvPr>
          <p:cNvSpPr>
            <a:spLocks noGrp="1"/>
          </p:cNvSpPr>
          <p:nvPr>
            <p:ph type="pic" sz="quarter" idx="11" hasCustomPrompt="1"/>
          </p:nvPr>
        </p:nvSpPr>
        <p:spPr>
          <a:xfrm>
            <a:off x="4076700" y="1409700"/>
            <a:ext cx="2019300" cy="20193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6" name="Marcador de posición de imagen 2">
            <a:extLst>
              <a:ext uri="{FF2B5EF4-FFF2-40B4-BE49-F238E27FC236}">
                <a16:creationId xmlns:a16="http://schemas.microsoft.com/office/drawing/2014/main" id="{A585373D-9136-4529-A9EB-1C868A9FB917}"/>
              </a:ext>
            </a:extLst>
          </p:cNvPr>
          <p:cNvSpPr>
            <a:spLocks noGrp="1"/>
          </p:cNvSpPr>
          <p:nvPr>
            <p:ph type="pic" sz="quarter" idx="12" hasCustomPrompt="1"/>
          </p:nvPr>
        </p:nvSpPr>
        <p:spPr>
          <a:xfrm>
            <a:off x="6305552" y="14097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7" name="Marcador de posición de imagen 2">
            <a:extLst>
              <a:ext uri="{FF2B5EF4-FFF2-40B4-BE49-F238E27FC236}">
                <a16:creationId xmlns:a16="http://schemas.microsoft.com/office/drawing/2014/main" id="{0E414C1A-0CA4-451C-8F6F-43D6BDEC5FAD}"/>
              </a:ext>
            </a:extLst>
          </p:cNvPr>
          <p:cNvSpPr>
            <a:spLocks noGrp="1"/>
          </p:cNvSpPr>
          <p:nvPr>
            <p:ph type="pic" sz="quarter" idx="13" hasCustomPrompt="1"/>
          </p:nvPr>
        </p:nvSpPr>
        <p:spPr>
          <a:xfrm>
            <a:off x="8616952" y="14097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9" name="Marcador de posición de imagen 2">
            <a:extLst>
              <a:ext uri="{FF2B5EF4-FFF2-40B4-BE49-F238E27FC236}">
                <a16:creationId xmlns:a16="http://schemas.microsoft.com/office/drawing/2014/main" id="{6EC650D4-D9B4-4B05-8C57-FA80E1375AD0}"/>
              </a:ext>
            </a:extLst>
          </p:cNvPr>
          <p:cNvSpPr>
            <a:spLocks noGrp="1"/>
          </p:cNvSpPr>
          <p:nvPr>
            <p:ph type="pic" sz="quarter" idx="14" hasCustomPrompt="1"/>
          </p:nvPr>
        </p:nvSpPr>
        <p:spPr>
          <a:xfrm>
            <a:off x="1765300" y="40005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10" name="Marcador de posición de imagen 2">
            <a:extLst>
              <a:ext uri="{FF2B5EF4-FFF2-40B4-BE49-F238E27FC236}">
                <a16:creationId xmlns:a16="http://schemas.microsoft.com/office/drawing/2014/main" id="{620A1DF5-FB7F-4010-9132-2DD03A3EAC11}"/>
              </a:ext>
            </a:extLst>
          </p:cNvPr>
          <p:cNvSpPr>
            <a:spLocks noGrp="1"/>
          </p:cNvSpPr>
          <p:nvPr>
            <p:ph type="pic" sz="quarter" idx="15" hasCustomPrompt="1"/>
          </p:nvPr>
        </p:nvSpPr>
        <p:spPr>
          <a:xfrm>
            <a:off x="4076700" y="40005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11" name="Marcador de posición de imagen 2">
            <a:extLst>
              <a:ext uri="{FF2B5EF4-FFF2-40B4-BE49-F238E27FC236}">
                <a16:creationId xmlns:a16="http://schemas.microsoft.com/office/drawing/2014/main" id="{06425164-30C0-46E8-BF69-985F29BC22CC}"/>
              </a:ext>
            </a:extLst>
          </p:cNvPr>
          <p:cNvSpPr>
            <a:spLocks noGrp="1"/>
          </p:cNvSpPr>
          <p:nvPr>
            <p:ph type="pic" sz="quarter" idx="16" hasCustomPrompt="1"/>
          </p:nvPr>
        </p:nvSpPr>
        <p:spPr>
          <a:xfrm>
            <a:off x="6305552" y="40005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12" name="Marcador de posición de imagen 2">
            <a:extLst>
              <a:ext uri="{FF2B5EF4-FFF2-40B4-BE49-F238E27FC236}">
                <a16:creationId xmlns:a16="http://schemas.microsoft.com/office/drawing/2014/main" id="{A3E20826-B461-4C22-A6E4-A6907CEADE20}"/>
              </a:ext>
            </a:extLst>
          </p:cNvPr>
          <p:cNvSpPr>
            <a:spLocks noGrp="1"/>
          </p:cNvSpPr>
          <p:nvPr>
            <p:ph type="pic" sz="quarter" idx="17" hasCustomPrompt="1"/>
          </p:nvPr>
        </p:nvSpPr>
        <p:spPr>
          <a:xfrm>
            <a:off x="8616952" y="4000500"/>
            <a:ext cx="2019300" cy="201930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a:lvl1pPr>
          </a:lstStyle>
          <a:p>
            <a:r>
              <a:rPr lang="es-CO" dirty="0" err="1"/>
              <a:t>Click</a:t>
            </a:r>
            <a:r>
              <a:rPr lang="es-CO" dirty="0"/>
              <a:t> </a:t>
            </a:r>
            <a:r>
              <a:rPr lang="es-CO" dirty="0" err="1"/>
              <a:t>to</a:t>
            </a:r>
            <a:r>
              <a:rPr lang="es-CO" dirty="0"/>
              <a:t> </a:t>
            </a:r>
            <a:r>
              <a:rPr lang="es-CO" dirty="0" err="1"/>
              <a:t>add</a:t>
            </a:r>
            <a:r>
              <a:rPr lang="es-CO" dirty="0"/>
              <a:t> </a:t>
            </a:r>
            <a:r>
              <a:rPr lang="es-CO" dirty="0" err="1"/>
              <a:t>an</a:t>
            </a:r>
            <a:r>
              <a:rPr lang="es-CO" dirty="0"/>
              <a:t> </a:t>
            </a:r>
            <a:r>
              <a:rPr lang="es-CO" dirty="0" err="1"/>
              <a:t>image</a:t>
            </a:r>
            <a:r>
              <a:rPr lang="es-CO" dirty="0"/>
              <a:t> </a:t>
            </a:r>
          </a:p>
          <a:p>
            <a:endParaRPr lang="es-CO" dirty="0"/>
          </a:p>
        </p:txBody>
      </p:sp>
      <p:sp>
        <p:nvSpPr>
          <p:cNvPr id="13" name="Freeform 5">
            <a:extLst>
              <a:ext uri="{FF2B5EF4-FFF2-40B4-BE49-F238E27FC236}">
                <a16:creationId xmlns:a16="http://schemas.microsoft.com/office/drawing/2014/main" id="{4853DE4A-8E04-4464-9C42-C03A2EADFF02}"/>
              </a:ext>
            </a:extLst>
          </p:cNvPr>
          <p:cNvSpPr>
            <a:spLocks/>
          </p:cNvSpPr>
          <p:nvPr userDrawn="1"/>
        </p:nvSpPr>
        <p:spPr bwMode="auto">
          <a:xfrm>
            <a:off x="10620375" y="0"/>
            <a:ext cx="1571625" cy="1768475"/>
          </a:xfrm>
          <a:custGeom>
            <a:avLst/>
            <a:gdLst>
              <a:gd name="T0" fmla="*/ 195 w 415"/>
              <a:gd name="T1" fmla="*/ 443 h 467"/>
              <a:gd name="T2" fmla="*/ 112 w 415"/>
              <a:gd name="T3" fmla="*/ 346 h 467"/>
              <a:gd name="T4" fmla="*/ 0 w 415"/>
              <a:gd name="T5" fmla="*/ 0 h 467"/>
              <a:gd name="T6" fmla="*/ 415 w 415"/>
              <a:gd name="T7" fmla="*/ 0 h 467"/>
              <a:gd name="T8" fmla="*/ 415 w 415"/>
              <a:gd name="T9" fmla="*/ 423 h 467"/>
              <a:gd name="T10" fmla="*/ 323 w 415"/>
              <a:gd name="T11" fmla="*/ 453 h 467"/>
              <a:gd name="T12" fmla="*/ 195 w 415"/>
              <a:gd name="T13" fmla="*/ 443 h 467"/>
            </a:gdLst>
            <a:ahLst/>
            <a:cxnLst>
              <a:cxn ang="0">
                <a:pos x="T0" y="T1"/>
              </a:cxn>
              <a:cxn ang="0">
                <a:pos x="T2" y="T3"/>
              </a:cxn>
              <a:cxn ang="0">
                <a:pos x="T4" y="T5"/>
              </a:cxn>
              <a:cxn ang="0">
                <a:pos x="T6" y="T7"/>
              </a:cxn>
              <a:cxn ang="0">
                <a:pos x="T8" y="T9"/>
              </a:cxn>
              <a:cxn ang="0">
                <a:pos x="T10" y="T11"/>
              </a:cxn>
              <a:cxn ang="0">
                <a:pos x="T12" y="T13"/>
              </a:cxn>
            </a:cxnLst>
            <a:rect l="0" t="0" r="r" b="b"/>
            <a:pathLst>
              <a:path w="415" h="467">
                <a:moveTo>
                  <a:pt x="195" y="443"/>
                </a:moveTo>
                <a:cubicBezTo>
                  <a:pt x="154" y="422"/>
                  <a:pt x="126" y="390"/>
                  <a:pt x="112" y="346"/>
                </a:cubicBezTo>
                <a:cubicBezTo>
                  <a:pt x="0" y="0"/>
                  <a:pt x="0" y="0"/>
                  <a:pt x="0" y="0"/>
                </a:cubicBezTo>
                <a:cubicBezTo>
                  <a:pt x="415" y="0"/>
                  <a:pt x="415" y="0"/>
                  <a:pt x="415" y="0"/>
                </a:cubicBezTo>
                <a:cubicBezTo>
                  <a:pt x="415" y="423"/>
                  <a:pt x="415" y="423"/>
                  <a:pt x="415" y="423"/>
                </a:cubicBezTo>
                <a:cubicBezTo>
                  <a:pt x="323" y="453"/>
                  <a:pt x="323" y="453"/>
                  <a:pt x="323" y="453"/>
                </a:cubicBezTo>
                <a:cubicBezTo>
                  <a:pt x="279" y="467"/>
                  <a:pt x="236" y="464"/>
                  <a:pt x="195" y="443"/>
                </a:cubicBezTo>
                <a:close/>
              </a:path>
            </a:pathLst>
          </a:custGeom>
          <a:solidFill>
            <a:srgbClr val="F239C4"/>
          </a:solidFill>
          <a:ln>
            <a:noFill/>
          </a:ln>
        </p:spPr>
        <p:txBody>
          <a:bodyPr vert="horz" wrap="square" lIns="91440" tIns="45720" rIns="91440" bIns="45720" numCol="1" anchor="t" anchorCtr="0" compatLnSpc="1">
            <a:prstTxWarp prst="textNoShape">
              <a:avLst/>
            </a:prstTxWarp>
          </a:bodyPr>
          <a:lstStyle/>
          <a:p>
            <a:endParaRPr lang="es-CO"/>
          </a:p>
        </p:txBody>
      </p:sp>
      <p:sp>
        <p:nvSpPr>
          <p:cNvPr id="14" name="Freeform 9">
            <a:extLst>
              <a:ext uri="{FF2B5EF4-FFF2-40B4-BE49-F238E27FC236}">
                <a16:creationId xmlns:a16="http://schemas.microsoft.com/office/drawing/2014/main" id="{30DBEC1C-7F71-451B-A852-8C09DEB2E5D7}"/>
              </a:ext>
            </a:extLst>
          </p:cNvPr>
          <p:cNvSpPr>
            <a:spLocks/>
          </p:cNvSpPr>
          <p:nvPr userDrawn="1"/>
        </p:nvSpPr>
        <p:spPr bwMode="auto">
          <a:xfrm>
            <a:off x="1588" y="0"/>
            <a:ext cx="1741488" cy="1600200"/>
          </a:xfrm>
          <a:custGeom>
            <a:avLst/>
            <a:gdLst>
              <a:gd name="T0" fmla="*/ 446 w 460"/>
              <a:gd name="T1" fmla="*/ 101 h 422"/>
              <a:gd name="T2" fmla="*/ 436 w 460"/>
              <a:gd name="T3" fmla="*/ 229 h 422"/>
              <a:gd name="T4" fmla="*/ 338 w 460"/>
              <a:gd name="T5" fmla="*/ 312 h 422"/>
              <a:gd name="T6" fmla="*/ 0 w 460"/>
              <a:gd name="T7" fmla="*/ 422 h 422"/>
              <a:gd name="T8" fmla="*/ 0 w 460"/>
              <a:gd name="T9" fmla="*/ 0 h 422"/>
              <a:gd name="T10" fmla="*/ 413 w 460"/>
              <a:gd name="T11" fmla="*/ 0 h 422"/>
              <a:gd name="T12" fmla="*/ 446 w 460"/>
              <a:gd name="T13" fmla="*/ 101 h 422"/>
            </a:gdLst>
            <a:ahLst/>
            <a:cxnLst>
              <a:cxn ang="0">
                <a:pos x="T0" y="T1"/>
              </a:cxn>
              <a:cxn ang="0">
                <a:pos x="T2" y="T3"/>
              </a:cxn>
              <a:cxn ang="0">
                <a:pos x="T4" y="T5"/>
              </a:cxn>
              <a:cxn ang="0">
                <a:pos x="T6" y="T7"/>
              </a:cxn>
              <a:cxn ang="0">
                <a:pos x="T8" y="T9"/>
              </a:cxn>
              <a:cxn ang="0">
                <a:pos x="T10" y="T11"/>
              </a:cxn>
              <a:cxn ang="0">
                <a:pos x="T12" y="T13"/>
              </a:cxn>
            </a:cxnLst>
            <a:rect l="0" t="0" r="r" b="b"/>
            <a:pathLst>
              <a:path w="460" h="422">
                <a:moveTo>
                  <a:pt x="446" y="101"/>
                </a:moveTo>
                <a:cubicBezTo>
                  <a:pt x="460" y="145"/>
                  <a:pt x="457" y="188"/>
                  <a:pt x="436" y="229"/>
                </a:cubicBezTo>
                <a:cubicBezTo>
                  <a:pt x="415" y="270"/>
                  <a:pt x="382" y="298"/>
                  <a:pt x="338" y="312"/>
                </a:cubicBezTo>
                <a:cubicBezTo>
                  <a:pt x="0" y="422"/>
                  <a:pt x="0" y="422"/>
                  <a:pt x="0" y="422"/>
                </a:cubicBezTo>
                <a:cubicBezTo>
                  <a:pt x="0" y="0"/>
                  <a:pt x="0" y="0"/>
                  <a:pt x="0" y="0"/>
                </a:cubicBezTo>
                <a:cubicBezTo>
                  <a:pt x="413" y="0"/>
                  <a:pt x="413" y="0"/>
                  <a:pt x="413" y="0"/>
                </a:cubicBezTo>
                <a:lnTo>
                  <a:pt x="446" y="101"/>
                </a:lnTo>
                <a:close/>
              </a:path>
            </a:pathLst>
          </a:custGeom>
          <a:solidFill>
            <a:srgbClr val="210F3E"/>
          </a:solidFill>
          <a:ln>
            <a:noFill/>
          </a:ln>
        </p:spPr>
        <p:txBody>
          <a:bodyPr vert="horz" wrap="square" lIns="91440" tIns="45720" rIns="91440" bIns="45720" numCol="1" anchor="t" anchorCtr="0" compatLnSpc="1">
            <a:prstTxWarp prst="textNoShape">
              <a:avLst/>
            </a:prstTxWarp>
          </a:bodyPr>
          <a:lstStyle/>
          <a:p>
            <a:endParaRPr lang="es-CO"/>
          </a:p>
        </p:txBody>
      </p:sp>
      <p:sp>
        <p:nvSpPr>
          <p:cNvPr id="15" name="Freeform 13">
            <a:extLst>
              <a:ext uri="{FF2B5EF4-FFF2-40B4-BE49-F238E27FC236}">
                <a16:creationId xmlns:a16="http://schemas.microsoft.com/office/drawing/2014/main" id="{AFE4686D-6EF1-4A01-87F5-6FF8B5F8491C}"/>
              </a:ext>
            </a:extLst>
          </p:cNvPr>
          <p:cNvSpPr>
            <a:spLocks/>
          </p:cNvSpPr>
          <p:nvPr userDrawn="1"/>
        </p:nvSpPr>
        <p:spPr bwMode="auto">
          <a:xfrm>
            <a:off x="10442575" y="5289550"/>
            <a:ext cx="1749425" cy="1589088"/>
          </a:xfrm>
          <a:custGeom>
            <a:avLst/>
            <a:gdLst>
              <a:gd name="T0" fmla="*/ 462 w 462"/>
              <a:gd name="T1" fmla="*/ 0 h 419"/>
              <a:gd name="T2" fmla="*/ 462 w 462"/>
              <a:gd name="T3" fmla="*/ 419 h 419"/>
              <a:gd name="T4" fmla="*/ 46 w 462"/>
              <a:gd name="T5" fmla="*/ 419 h 419"/>
              <a:gd name="T6" fmla="*/ 15 w 462"/>
              <a:gd name="T7" fmla="*/ 321 h 419"/>
              <a:gd name="T8" fmla="*/ 25 w 462"/>
              <a:gd name="T9" fmla="*/ 194 h 419"/>
              <a:gd name="T10" fmla="*/ 122 w 462"/>
              <a:gd name="T11" fmla="*/ 111 h 419"/>
              <a:gd name="T12" fmla="*/ 462 w 462"/>
              <a:gd name="T13" fmla="*/ 0 h 419"/>
            </a:gdLst>
            <a:ahLst/>
            <a:cxnLst>
              <a:cxn ang="0">
                <a:pos x="T0" y="T1"/>
              </a:cxn>
              <a:cxn ang="0">
                <a:pos x="T2" y="T3"/>
              </a:cxn>
              <a:cxn ang="0">
                <a:pos x="T4" y="T5"/>
              </a:cxn>
              <a:cxn ang="0">
                <a:pos x="T6" y="T7"/>
              </a:cxn>
              <a:cxn ang="0">
                <a:pos x="T8" y="T9"/>
              </a:cxn>
              <a:cxn ang="0">
                <a:pos x="T10" y="T11"/>
              </a:cxn>
              <a:cxn ang="0">
                <a:pos x="T12" y="T13"/>
              </a:cxn>
            </a:cxnLst>
            <a:rect l="0" t="0" r="r" b="b"/>
            <a:pathLst>
              <a:path w="462" h="419">
                <a:moveTo>
                  <a:pt x="462" y="0"/>
                </a:moveTo>
                <a:cubicBezTo>
                  <a:pt x="462" y="419"/>
                  <a:pt x="462" y="419"/>
                  <a:pt x="462" y="419"/>
                </a:cubicBezTo>
                <a:cubicBezTo>
                  <a:pt x="46" y="419"/>
                  <a:pt x="46" y="419"/>
                  <a:pt x="46" y="419"/>
                </a:cubicBezTo>
                <a:cubicBezTo>
                  <a:pt x="15" y="321"/>
                  <a:pt x="15" y="321"/>
                  <a:pt x="15" y="321"/>
                </a:cubicBezTo>
                <a:cubicBezTo>
                  <a:pt x="0" y="277"/>
                  <a:pt x="4" y="235"/>
                  <a:pt x="25" y="194"/>
                </a:cubicBezTo>
                <a:cubicBezTo>
                  <a:pt x="46" y="153"/>
                  <a:pt x="78" y="125"/>
                  <a:pt x="122" y="111"/>
                </a:cubicBezTo>
                <a:lnTo>
                  <a:pt x="462" y="0"/>
                </a:lnTo>
                <a:close/>
              </a:path>
            </a:pathLst>
          </a:custGeom>
          <a:solidFill>
            <a:srgbClr val="02DFFE"/>
          </a:solidFill>
          <a:ln>
            <a:noFill/>
          </a:ln>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157004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A15F1CD4-2D85-4990-8D52-784E7B242A06}"/>
              </a:ext>
            </a:extLst>
          </p:cNvPr>
          <p:cNvSpPr/>
          <p:nvPr userDrawn="1"/>
        </p:nvSpPr>
        <p:spPr>
          <a:xfrm>
            <a:off x="-4381500" y="-865241"/>
            <a:ext cx="4381500"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Rectángulo 6">
            <a:extLst>
              <a:ext uri="{FF2B5EF4-FFF2-40B4-BE49-F238E27FC236}">
                <a16:creationId xmlns:a16="http://schemas.microsoft.com/office/drawing/2014/main" id="{B0B4A640-C0F4-4D20-B946-EBF2D1318CBD}"/>
              </a:ext>
            </a:extLst>
          </p:cNvPr>
          <p:cNvSpPr/>
          <p:nvPr userDrawn="1"/>
        </p:nvSpPr>
        <p:spPr>
          <a:xfrm>
            <a:off x="-2989942" y="6881452"/>
            <a:ext cx="5112648" cy="997114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50" r:id="rId1"/>
    <p:sldLayoutId id="2147483676" r:id="rId2"/>
    <p:sldLayoutId id="2147483668" r:id="rId3"/>
    <p:sldLayoutId id="2147483673" r:id="rId4"/>
    <p:sldLayoutId id="2147483672" r:id="rId5"/>
    <p:sldLayoutId id="2147483664" r:id="rId6"/>
    <p:sldLayoutId id="2147483666" r:id="rId7"/>
    <p:sldLayoutId id="2147483665" r:id="rId8"/>
    <p:sldLayoutId id="2147483651" r:id="rId9"/>
    <p:sldLayoutId id="2147483667" r:id="rId10"/>
    <p:sldLayoutId id="2147483660" r:id="rId11"/>
    <p:sldLayoutId id="2147483662" r:id="rId12"/>
    <p:sldLayoutId id="2147483655" r:id="rId13"/>
    <p:sldLayoutId id="2147483669" r:id="rId14"/>
    <p:sldLayoutId id="2147483663" r:id="rId15"/>
    <p:sldLayoutId id="2147483670" r:id="rId16"/>
    <p:sldLayoutId id="2147483674" r:id="rId17"/>
    <p:sldLayoutId id="2147483675"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ree-powerpoint-templates-download.com/" TargetMode="External"/><Relationship Id="rId2" Type="http://schemas.openxmlformats.org/officeDocument/2006/relationships/hyperlink" Target="https://www.fontsquirrel.com/fonts/lato"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hyperlink" Target="http://www.powerpoint-templates-presentatios.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20.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3016051" y="2161258"/>
            <a:ext cx="7317417" cy="56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Lato Font</a:t>
            </a:r>
            <a:r>
              <a:rPr lang="en-US" altLang="ja-JP" sz="1400"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3">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3016051"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301605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16051"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0AB1B030-12D0-4150-81FF-7BE7B77C1DB5}"/>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7746" b="7746"/>
          <a:stretch>
            <a:fillRect/>
          </a:stretch>
        </p:blipFill>
        <p:spPr>
          <a:xfrm flipH="1">
            <a:off x="0" y="0"/>
            <a:ext cx="12192000" cy="6858000"/>
          </a:xfrm>
          <a:prstGeom prst="rect">
            <a:avLst/>
          </a:prstGeom>
        </p:spPr>
      </p:pic>
      <p:sp>
        <p:nvSpPr>
          <p:cNvPr id="2" name="Rectangle 1"/>
          <p:cNvSpPr/>
          <p:nvPr/>
        </p:nvSpPr>
        <p:spPr>
          <a:xfrm>
            <a:off x="1588" y="0"/>
            <a:ext cx="4938713" cy="6858000"/>
          </a:xfrm>
          <a:prstGeom prst="rect">
            <a:avLst/>
          </a:prstGeom>
          <a:solidFill>
            <a:srgbClr val="2C3744">
              <a:alpha val="94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900" dirty="0"/>
          </a:p>
        </p:txBody>
      </p:sp>
      <p:sp>
        <p:nvSpPr>
          <p:cNvPr id="10243" name="TextBox 24"/>
          <p:cNvSpPr txBox="1">
            <a:spLocks noChangeArrowheads="1"/>
          </p:cNvSpPr>
          <p:nvPr/>
        </p:nvSpPr>
        <p:spPr bwMode="auto">
          <a:xfrm>
            <a:off x="1051416" y="548482"/>
            <a:ext cx="2880340"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lnSpc>
                <a:spcPct val="90000"/>
              </a:lnSpc>
            </a:pPr>
            <a:r>
              <a:rPr lang="en-US" altLang="es-MX" sz="1400" dirty="0">
                <a:solidFill>
                  <a:schemeClr val="bg1"/>
                </a:solidFill>
                <a:latin typeface="+mj-lt"/>
              </a:rPr>
              <a:t>ABOUT US</a:t>
            </a:r>
          </a:p>
          <a:p>
            <a:pPr algn="ctr">
              <a:lnSpc>
                <a:spcPct val="90000"/>
              </a:lnSpc>
            </a:pPr>
            <a:r>
              <a:rPr lang="en-US" altLang="es-MX" sz="2400" dirty="0">
                <a:solidFill>
                  <a:schemeClr val="bg1"/>
                </a:solidFill>
                <a:latin typeface="+mj-lt"/>
              </a:rPr>
              <a:t>Our Education  Values</a:t>
            </a:r>
          </a:p>
        </p:txBody>
      </p:sp>
      <p:cxnSp>
        <p:nvCxnSpPr>
          <p:cNvPr id="26" name="Straight Connector 25"/>
          <p:cNvCxnSpPr/>
          <p:nvPr/>
        </p:nvCxnSpPr>
        <p:spPr>
          <a:xfrm rot="5400000">
            <a:off x="2517379" y="879872"/>
            <a:ext cx="0" cy="656432"/>
          </a:xfrm>
          <a:prstGeom prst="line">
            <a:avLst/>
          </a:prstGeom>
          <a:ln w="3810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27" name="Freeform 46"/>
          <p:cNvSpPr>
            <a:spLocks noChangeArrowheads="1"/>
          </p:cNvSpPr>
          <p:nvPr/>
        </p:nvSpPr>
        <p:spPr bwMode="auto">
          <a:xfrm>
            <a:off x="968375" y="1846263"/>
            <a:ext cx="389732" cy="371475"/>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rgbClr val="02DFFE"/>
          </a:solidFill>
          <a:ln>
            <a:noFill/>
          </a:ln>
          <a:effectLst/>
        </p:spPr>
        <p:txBody>
          <a:bodyPr wrap="none" lIns="17145" tIns="8573" rIns="17145" bIns="8573" anchor="ctr"/>
          <a:lstStyle/>
          <a:p>
            <a:pPr defTabSz="914217">
              <a:defRPr/>
            </a:pPr>
            <a:endParaRPr lang="en-US" sz="900" dirty="0"/>
          </a:p>
        </p:txBody>
      </p:sp>
      <p:sp>
        <p:nvSpPr>
          <p:cNvPr id="28" name="Freeform 79"/>
          <p:cNvSpPr>
            <a:spLocks noChangeArrowheads="1"/>
          </p:cNvSpPr>
          <p:nvPr/>
        </p:nvSpPr>
        <p:spPr bwMode="auto">
          <a:xfrm>
            <a:off x="994569" y="2992438"/>
            <a:ext cx="323850" cy="326232"/>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rgbClr val="02DFFE"/>
          </a:solidFill>
          <a:ln>
            <a:noFill/>
          </a:ln>
          <a:effectLst/>
        </p:spPr>
        <p:txBody>
          <a:bodyPr wrap="none" lIns="17145" tIns="8573" rIns="17145" bIns="8573" anchor="ctr"/>
          <a:lstStyle/>
          <a:p>
            <a:pPr defTabSz="914217">
              <a:defRPr/>
            </a:pPr>
            <a:endParaRPr lang="en-US" sz="900" dirty="0"/>
          </a:p>
        </p:txBody>
      </p:sp>
      <p:sp>
        <p:nvSpPr>
          <p:cNvPr id="29" name="Freeform 29"/>
          <p:cNvSpPr>
            <a:spLocks noChangeArrowheads="1"/>
          </p:cNvSpPr>
          <p:nvPr/>
        </p:nvSpPr>
        <p:spPr bwMode="auto">
          <a:xfrm>
            <a:off x="969169" y="4130675"/>
            <a:ext cx="350838" cy="361950"/>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rgbClr val="02DFFE"/>
          </a:solidFill>
          <a:ln>
            <a:noFill/>
          </a:ln>
          <a:effectLst/>
        </p:spPr>
        <p:txBody>
          <a:bodyPr wrap="none" lIns="17145" tIns="8573" rIns="17145" bIns="8573" anchor="ctr"/>
          <a:lstStyle/>
          <a:p>
            <a:pPr defTabSz="914217">
              <a:defRPr/>
            </a:pPr>
            <a:endParaRPr lang="en-US" sz="900" dirty="0"/>
          </a:p>
        </p:txBody>
      </p:sp>
      <p:sp>
        <p:nvSpPr>
          <p:cNvPr id="30" name="Freeform 67"/>
          <p:cNvSpPr>
            <a:spLocks noChangeArrowheads="1"/>
          </p:cNvSpPr>
          <p:nvPr/>
        </p:nvSpPr>
        <p:spPr bwMode="auto">
          <a:xfrm>
            <a:off x="1012825" y="5102225"/>
            <a:ext cx="321469" cy="373857"/>
          </a:xfrm>
          <a:custGeom>
            <a:avLst/>
            <a:gdLst>
              <a:gd name="T0" fmla="*/ 615753 w 453"/>
              <a:gd name="T1" fmla="*/ 260798 h 533"/>
              <a:gd name="T2" fmla="*/ 615753 w 453"/>
              <a:gd name="T3" fmla="*/ 260798 h 533"/>
              <a:gd name="T4" fmla="*/ 62427 w 453"/>
              <a:gd name="T5" fmla="*/ 224342 h 533"/>
              <a:gd name="T6" fmla="*/ 0 w 453"/>
              <a:gd name="T7" fmla="*/ 249581 h 533"/>
              <a:gd name="T8" fmla="*/ 124853 w 453"/>
              <a:gd name="T9" fmla="*/ 745938 h 533"/>
              <a:gd name="T10" fmla="*/ 200049 w 453"/>
              <a:gd name="T11" fmla="*/ 745938 h 533"/>
              <a:gd name="T12" fmla="*/ 137622 w 453"/>
              <a:gd name="T13" fmla="*/ 497759 h 533"/>
              <a:gd name="T14" fmla="*/ 628522 w 453"/>
              <a:gd name="T15" fmla="*/ 273417 h 533"/>
              <a:gd name="T16" fmla="*/ 615753 w 453"/>
              <a:gd name="T17" fmla="*/ 260798 h 5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rgbClr val="02DFFE"/>
          </a:solidFill>
          <a:ln>
            <a:noFill/>
          </a:ln>
          <a:effectLst/>
        </p:spPr>
        <p:txBody>
          <a:bodyPr wrap="none" lIns="17145" tIns="8573" rIns="17145" bIns="8573" anchor="ctr"/>
          <a:lstStyle/>
          <a:p>
            <a:endParaRPr lang="es-MX" sz="900"/>
          </a:p>
        </p:txBody>
      </p:sp>
      <p:sp>
        <p:nvSpPr>
          <p:cNvPr id="10249" name="TextBox 30"/>
          <p:cNvSpPr txBox="1">
            <a:spLocks noChangeArrowheads="1"/>
          </p:cNvSpPr>
          <p:nvPr/>
        </p:nvSpPr>
        <p:spPr bwMode="auto">
          <a:xfrm>
            <a:off x="1476375" y="2003425"/>
            <a:ext cx="2603500" cy="53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350" dirty="0">
                <a:solidFill>
                  <a:schemeClr val="bg1"/>
                </a:solidFill>
                <a:latin typeface="+mj-lt"/>
              </a:rPr>
              <a:t>Entrepreneurial activities differ substantially depending on the</a:t>
            </a:r>
          </a:p>
        </p:txBody>
      </p:sp>
      <p:sp>
        <p:nvSpPr>
          <p:cNvPr id="10250" name="Rectangle 31"/>
          <p:cNvSpPr>
            <a:spLocks noChangeArrowheads="1"/>
          </p:cNvSpPr>
          <p:nvPr/>
        </p:nvSpPr>
        <p:spPr bwMode="auto">
          <a:xfrm>
            <a:off x="1470819" y="1748632"/>
            <a:ext cx="598839"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600" b="1" dirty="0">
                <a:solidFill>
                  <a:schemeClr val="bg1"/>
                </a:solidFill>
                <a:latin typeface="+mj-lt"/>
              </a:rPr>
              <a:t>Title</a:t>
            </a:r>
          </a:p>
        </p:txBody>
      </p:sp>
      <p:sp>
        <p:nvSpPr>
          <p:cNvPr id="10251" name="TextBox 32"/>
          <p:cNvSpPr txBox="1">
            <a:spLocks noChangeArrowheads="1"/>
          </p:cNvSpPr>
          <p:nvPr/>
        </p:nvSpPr>
        <p:spPr bwMode="auto">
          <a:xfrm>
            <a:off x="1476375" y="3064669"/>
            <a:ext cx="2603500" cy="53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350">
                <a:solidFill>
                  <a:schemeClr val="bg1"/>
                </a:solidFill>
                <a:latin typeface="+mj-lt"/>
              </a:rPr>
              <a:t>Entrepreneurial activities differ substantially depending on the</a:t>
            </a:r>
          </a:p>
        </p:txBody>
      </p:sp>
      <p:sp>
        <p:nvSpPr>
          <p:cNvPr id="10252" name="Rectangle 35"/>
          <p:cNvSpPr>
            <a:spLocks noChangeArrowheads="1"/>
          </p:cNvSpPr>
          <p:nvPr/>
        </p:nvSpPr>
        <p:spPr bwMode="auto">
          <a:xfrm>
            <a:off x="1470819" y="2809875"/>
            <a:ext cx="640518" cy="61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600" b="1" dirty="0">
                <a:solidFill>
                  <a:schemeClr val="bg1"/>
                </a:solidFill>
              </a:rPr>
              <a:t>Title</a:t>
            </a:r>
          </a:p>
          <a:p>
            <a:endParaRPr lang="en-US" altLang="es-MX" sz="1600" b="1" dirty="0">
              <a:solidFill>
                <a:schemeClr val="bg1"/>
              </a:solidFill>
              <a:latin typeface="+mj-lt"/>
            </a:endParaRPr>
          </a:p>
        </p:txBody>
      </p:sp>
      <p:sp>
        <p:nvSpPr>
          <p:cNvPr id="10253" name="TextBox 36"/>
          <p:cNvSpPr txBox="1">
            <a:spLocks noChangeArrowheads="1"/>
          </p:cNvSpPr>
          <p:nvPr/>
        </p:nvSpPr>
        <p:spPr bwMode="auto">
          <a:xfrm>
            <a:off x="1476375" y="4171157"/>
            <a:ext cx="2603500" cy="53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350">
                <a:solidFill>
                  <a:schemeClr val="bg1"/>
                </a:solidFill>
                <a:latin typeface="+mj-lt"/>
              </a:rPr>
              <a:t>Entrepreneurial activities differ substantially depending on the</a:t>
            </a:r>
          </a:p>
        </p:txBody>
      </p:sp>
      <p:sp>
        <p:nvSpPr>
          <p:cNvPr id="10254" name="Rectangle 37"/>
          <p:cNvSpPr>
            <a:spLocks noChangeArrowheads="1"/>
          </p:cNvSpPr>
          <p:nvPr/>
        </p:nvSpPr>
        <p:spPr bwMode="auto">
          <a:xfrm>
            <a:off x="1470819" y="3917157"/>
            <a:ext cx="640518"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600" b="1" dirty="0">
                <a:solidFill>
                  <a:schemeClr val="bg1"/>
                </a:solidFill>
              </a:rPr>
              <a:t>Title</a:t>
            </a:r>
          </a:p>
        </p:txBody>
      </p:sp>
      <p:sp>
        <p:nvSpPr>
          <p:cNvPr id="10255" name="TextBox 38"/>
          <p:cNvSpPr txBox="1">
            <a:spLocks noChangeArrowheads="1"/>
          </p:cNvSpPr>
          <p:nvPr/>
        </p:nvSpPr>
        <p:spPr bwMode="auto">
          <a:xfrm>
            <a:off x="1476375" y="5279232"/>
            <a:ext cx="2603500" cy="53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350">
                <a:solidFill>
                  <a:schemeClr val="bg1"/>
                </a:solidFill>
                <a:latin typeface="+mj-lt"/>
              </a:rPr>
              <a:t>Entrepreneurial activities differ substantially depending on the</a:t>
            </a:r>
          </a:p>
        </p:txBody>
      </p:sp>
      <p:sp>
        <p:nvSpPr>
          <p:cNvPr id="10256" name="Rectangle 39"/>
          <p:cNvSpPr>
            <a:spLocks noChangeArrowheads="1"/>
          </p:cNvSpPr>
          <p:nvPr/>
        </p:nvSpPr>
        <p:spPr bwMode="auto">
          <a:xfrm>
            <a:off x="1470819" y="5025232"/>
            <a:ext cx="640518"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1600" b="1" dirty="0">
                <a:solidFill>
                  <a:schemeClr val="bg1"/>
                </a:solidFill>
              </a:rPr>
              <a:t>Title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BCB58EAC-0D54-4494-AA12-529F57764C09}"/>
              </a:ext>
            </a:extLst>
          </p:cNvPr>
          <p:cNvGrpSpPr>
            <a:grpSpLocks noChangeAspect="1"/>
          </p:cNvGrpSpPr>
          <p:nvPr/>
        </p:nvGrpSpPr>
        <p:grpSpPr bwMode="auto">
          <a:xfrm>
            <a:off x="3778022" y="1700867"/>
            <a:ext cx="4635956" cy="4635954"/>
            <a:chOff x="2410" y="988"/>
            <a:chExt cx="3044" cy="3044"/>
          </a:xfrm>
        </p:grpSpPr>
        <p:sp>
          <p:nvSpPr>
            <p:cNvPr id="5" name="Freeform 5">
              <a:extLst>
                <a:ext uri="{FF2B5EF4-FFF2-40B4-BE49-F238E27FC236}">
                  <a16:creationId xmlns:a16="http://schemas.microsoft.com/office/drawing/2014/main" id="{4B249EE4-92B0-4A41-A491-100A1A8304B2}"/>
                </a:ext>
              </a:extLst>
            </p:cNvPr>
            <p:cNvSpPr>
              <a:spLocks/>
            </p:cNvSpPr>
            <p:nvPr/>
          </p:nvSpPr>
          <p:spPr bwMode="auto">
            <a:xfrm>
              <a:off x="4069" y="2373"/>
              <a:ext cx="1385" cy="1454"/>
            </a:xfrm>
            <a:custGeom>
              <a:avLst/>
              <a:gdLst>
                <a:gd name="T0" fmla="*/ 29 w 283"/>
                <a:gd name="T1" fmla="*/ 260 h 297"/>
                <a:gd name="T2" fmla="*/ 102 w 283"/>
                <a:gd name="T3" fmla="*/ 297 h 297"/>
                <a:gd name="T4" fmla="*/ 102 w 283"/>
                <a:gd name="T5" fmla="*/ 297 h 297"/>
                <a:gd name="T6" fmla="*/ 155 w 283"/>
                <a:gd name="T7" fmla="*/ 280 h 297"/>
                <a:gd name="T8" fmla="*/ 283 w 283"/>
                <a:gd name="T9" fmla="*/ 28 h 297"/>
                <a:gd name="T10" fmla="*/ 282 w 283"/>
                <a:gd name="T11" fmla="*/ 0 h 297"/>
                <a:gd name="T12" fmla="*/ 215 w 283"/>
                <a:gd name="T13" fmla="*/ 62 h 297"/>
                <a:gd name="T14" fmla="*/ 182 w 283"/>
                <a:gd name="T15" fmla="*/ 68 h 297"/>
                <a:gd name="T16" fmla="*/ 102 w 283"/>
                <a:gd name="T17" fmla="*/ 32 h 297"/>
                <a:gd name="T18" fmla="*/ 49 w 283"/>
                <a:gd name="T19" fmla="*/ 133 h 297"/>
                <a:gd name="T20" fmla="*/ 29 w 283"/>
                <a:gd name="T21" fmla="*/ 26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97">
                  <a:moveTo>
                    <a:pt x="29" y="260"/>
                  </a:moveTo>
                  <a:cubicBezTo>
                    <a:pt x="46" y="283"/>
                    <a:pt x="73" y="297"/>
                    <a:pt x="102" y="297"/>
                  </a:cubicBezTo>
                  <a:cubicBezTo>
                    <a:pt x="102" y="297"/>
                    <a:pt x="102" y="297"/>
                    <a:pt x="102" y="297"/>
                  </a:cubicBezTo>
                  <a:cubicBezTo>
                    <a:pt x="121" y="297"/>
                    <a:pt x="140" y="291"/>
                    <a:pt x="155" y="280"/>
                  </a:cubicBezTo>
                  <a:cubicBezTo>
                    <a:pt x="235" y="221"/>
                    <a:pt x="283" y="127"/>
                    <a:pt x="283" y="28"/>
                  </a:cubicBezTo>
                  <a:cubicBezTo>
                    <a:pt x="283" y="19"/>
                    <a:pt x="283" y="9"/>
                    <a:pt x="282" y="0"/>
                  </a:cubicBezTo>
                  <a:cubicBezTo>
                    <a:pt x="270" y="29"/>
                    <a:pt x="247" y="52"/>
                    <a:pt x="215" y="62"/>
                  </a:cubicBezTo>
                  <a:cubicBezTo>
                    <a:pt x="205" y="66"/>
                    <a:pt x="193" y="68"/>
                    <a:pt x="182" y="68"/>
                  </a:cubicBezTo>
                  <a:cubicBezTo>
                    <a:pt x="151" y="68"/>
                    <a:pt x="122" y="54"/>
                    <a:pt x="102" y="32"/>
                  </a:cubicBezTo>
                  <a:cubicBezTo>
                    <a:pt x="101" y="72"/>
                    <a:pt x="81" y="110"/>
                    <a:pt x="49" y="133"/>
                  </a:cubicBezTo>
                  <a:cubicBezTo>
                    <a:pt x="9" y="163"/>
                    <a:pt x="0" y="219"/>
                    <a:pt x="29" y="260"/>
                  </a:cubicBezTo>
                  <a:close/>
                </a:path>
              </a:pathLst>
            </a:custGeom>
            <a:solidFill>
              <a:srgbClr val="02D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 name="Freeform 6">
              <a:extLst>
                <a:ext uri="{FF2B5EF4-FFF2-40B4-BE49-F238E27FC236}">
                  <a16:creationId xmlns:a16="http://schemas.microsoft.com/office/drawing/2014/main" id="{5C37D217-85F9-4EB4-A2AF-C17357C73761}"/>
                </a:ext>
              </a:extLst>
            </p:cNvPr>
            <p:cNvSpPr>
              <a:spLocks/>
            </p:cNvSpPr>
            <p:nvPr/>
          </p:nvSpPr>
          <p:spPr bwMode="auto">
            <a:xfrm>
              <a:off x="2796" y="2941"/>
              <a:ext cx="1738" cy="1091"/>
            </a:xfrm>
            <a:custGeom>
              <a:avLst/>
              <a:gdLst>
                <a:gd name="T0" fmla="*/ 156 w 355"/>
                <a:gd name="T1" fmla="*/ 17 h 223"/>
                <a:gd name="T2" fmla="*/ 103 w 355"/>
                <a:gd name="T3" fmla="*/ 0 h 223"/>
                <a:gd name="T4" fmla="*/ 30 w 355"/>
                <a:gd name="T5" fmla="*/ 37 h 223"/>
                <a:gd name="T6" fmla="*/ 50 w 355"/>
                <a:gd name="T7" fmla="*/ 164 h 223"/>
                <a:gd name="T8" fmla="*/ 232 w 355"/>
                <a:gd name="T9" fmla="*/ 223 h 223"/>
                <a:gd name="T10" fmla="*/ 355 w 355"/>
                <a:gd name="T11" fmla="*/ 198 h 223"/>
                <a:gd name="T12" fmla="*/ 275 w 355"/>
                <a:gd name="T13" fmla="*/ 154 h 223"/>
                <a:gd name="T14" fmla="*/ 268 w 355"/>
                <a:gd name="T15" fmla="*/ 37 h 223"/>
                <a:gd name="T16" fmla="*/ 232 w 355"/>
                <a:gd name="T17" fmla="*/ 42 h 223"/>
                <a:gd name="T18" fmla="*/ 156 w 355"/>
                <a:gd name="T19" fmla="*/ 1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223">
                  <a:moveTo>
                    <a:pt x="156" y="17"/>
                  </a:moveTo>
                  <a:cubicBezTo>
                    <a:pt x="140" y="6"/>
                    <a:pt x="122" y="0"/>
                    <a:pt x="103" y="0"/>
                  </a:cubicBezTo>
                  <a:cubicBezTo>
                    <a:pt x="74" y="0"/>
                    <a:pt x="47" y="14"/>
                    <a:pt x="30" y="37"/>
                  </a:cubicBezTo>
                  <a:cubicBezTo>
                    <a:pt x="0" y="78"/>
                    <a:pt x="9" y="134"/>
                    <a:pt x="50" y="164"/>
                  </a:cubicBezTo>
                  <a:cubicBezTo>
                    <a:pt x="103" y="202"/>
                    <a:pt x="166" y="223"/>
                    <a:pt x="232" y="223"/>
                  </a:cubicBezTo>
                  <a:cubicBezTo>
                    <a:pt x="275" y="223"/>
                    <a:pt x="316" y="214"/>
                    <a:pt x="355" y="198"/>
                  </a:cubicBezTo>
                  <a:cubicBezTo>
                    <a:pt x="323" y="196"/>
                    <a:pt x="294" y="180"/>
                    <a:pt x="275" y="154"/>
                  </a:cubicBezTo>
                  <a:cubicBezTo>
                    <a:pt x="249" y="118"/>
                    <a:pt x="248" y="73"/>
                    <a:pt x="268" y="37"/>
                  </a:cubicBezTo>
                  <a:cubicBezTo>
                    <a:pt x="257" y="41"/>
                    <a:pt x="245" y="42"/>
                    <a:pt x="232" y="42"/>
                  </a:cubicBezTo>
                  <a:cubicBezTo>
                    <a:pt x="205" y="42"/>
                    <a:pt x="178" y="34"/>
                    <a:pt x="156" y="17"/>
                  </a:cubicBezTo>
                  <a:close/>
                </a:path>
              </a:pathLst>
            </a:custGeom>
            <a:solidFill>
              <a:srgbClr val="FF4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 name="Freeform 7">
              <a:extLst>
                <a:ext uri="{FF2B5EF4-FFF2-40B4-BE49-F238E27FC236}">
                  <a16:creationId xmlns:a16="http://schemas.microsoft.com/office/drawing/2014/main" id="{D0E10C4B-9950-4FC8-92C6-654664A7961F}"/>
                </a:ext>
              </a:extLst>
            </p:cNvPr>
            <p:cNvSpPr>
              <a:spLocks/>
            </p:cNvSpPr>
            <p:nvPr/>
          </p:nvSpPr>
          <p:spPr bwMode="auto">
            <a:xfrm>
              <a:off x="4152" y="1027"/>
              <a:ext cx="1302" cy="1591"/>
            </a:xfrm>
            <a:custGeom>
              <a:avLst/>
              <a:gdLst>
                <a:gd name="T0" fmla="*/ 79 w 266"/>
                <a:gd name="T1" fmla="*/ 264 h 325"/>
                <a:gd name="T2" fmla="*/ 165 w 266"/>
                <a:gd name="T3" fmla="*/ 325 h 325"/>
                <a:gd name="T4" fmla="*/ 165 w 266"/>
                <a:gd name="T5" fmla="*/ 325 h 325"/>
                <a:gd name="T6" fmla="*/ 193 w 266"/>
                <a:gd name="T7" fmla="*/ 321 h 325"/>
                <a:gd name="T8" fmla="*/ 251 w 266"/>
                <a:gd name="T9" fmla="*/ 207 h 325"/>
                <a:gd name="T10" fmla="*/ 249 w 266"/>
                <a:gd name="T11" fmla="*/ 201 h 325"/>
                <a:gd name="T12" fmla="*/ 24 w 266"/>
                <a:gd name="T13" fmla="*/ 0 h 325"/>
                <a:gd name="T14" fmla="*/ 63 w 266"/>
                <a:gd name="T15" fmla="*/ 82 h 325"/>
                <a:gd name="T16" fmla="*/ 0 w 266"/>
                <a:gd name="T17" fmla="*/ 181 h 325"/>
                <a:gd name="T18" fmla="*/ 79 w 266"/>
                <a:gd name="T19" fmla="*/ 264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325">
                  <a:moveTo>
                    <a:pt x="79" y="264"/>
                  </a:moveTo>
                  <a:cubicBezTo>
                    <a:pt x="92" y="300"/>
                    <a:pt x="126" y="325"/>
                    <a:pt x="165" y="325"/>
                  </a:cubicBezTo>
                  <a:cubicBezTo>
                    <a:pt x="165" y="325"/>
                    <a:pt x="165" y="325"/>
                    <a:pt x="165" y="325"/>
                  </a:cubicBezTo>
                  <a:cubicBezTo>
                    <a:pt x="175" y="325"/>
                    <a:pt x="184" y="324"/>
                    <a:pt x="193" y="321"/>
                  </a:cubicBezTo>
                  <a:cubicBezTo>
                    <a:pt x="240" y="305"/>
                    <a:pt x="266" y="254"/>
                    <a:pt x="251" y="207"/>
                  </a:cubicBezTo>
                  <a:cubicBezTo>
                    <a:pt x="249" y="201"/>
                    <a:pt x="249" y="201"/>
                    <a:pt x="249" y="201"/>
                  </a:cubicBezTo>
                  <a:cubicBezTo>
                    <a:pt x="213" y="98"/>
                    <a:pt x="128" y="23"/>
                    <a:pt x="24" y="0"/>
                  </a:cubicBezTo>
                  <a:cubicBezTo>
                    <a:pt x="48" y="20"/>
                    <a:pt x="63" y="49"/>
                    <a:pt x="63" y="82"/>
                  </a:cubicBezTo>
                  <a:cubicBezTo>
                    <a:pt x="63" y="126"/>
                    <a:pt x="37" y="164"/>
                    <a:pt x="0" y="181"/>
                  </a:cubicBezTo>
                  <a:cubicBezTo>
                    <a:pt x="37" y="194"/>
                    <a:pt x="67" y="224"/>
                    <a:pt x="79" y="264"/>
                  </a:cubicBezTo>
                  <a:close/>
                </a:path>
              </a:pathLst>
            </a:custGeom>
            <a:solidFill>
              <a:srgbClr val="8EC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 name="Freeform 8">
              <a:extLst>
                <a:ext uri="{FF2B5EF4-FFF2-40B4-BE49-F238E27FC236}">
                  <a16:creationId xmlns:a16="http://schemas.microsoft.com/office/drawing/2014/main" id="{85F84021-13F1-4FB1-86B4-C8524D98EF67}"/>
                </a:ext>
              </a:extLst>
            </p:cNvPr>
            <p:cNvSpPr>
              <a:spLocks/>
            </p:cNvSpPr>
            <p:nvPr/>
          </p:nvSpPr>
          <p:spPr bwMode="auto">
            <a:xfrm>
              <a:off x="2625" y="988"/>
              <a:ext cx="1752" cy="1130"/>
            </a:xfrm>
            <a:custGeom>
              <a:avLst/>
              <a:gdLst>
                <a:gd name="T0" fmla="*/ 267 w 358"/>
                <a:gd name="T1" fmla="*/ 0 h 231"/>
                <a:gd name="T2" fmla="*/ 0 w 358"/>
                <a:gd name="T3" fmla="*/ 152 h 231"/>
                <a:gd name="T4" fmla="*/ 58 w 358"/>
                <a:gd name="T5" fmla="*/ 135 h 231"/>
                <a:gd name="T6" fmla="*/ 91 w 358"/>
                <a:gd name="T7" fmla="*/ 140 h 231"/>
                <a:gd name="T8" fmla="*/ 165 w 358"/>
                <a:gd name="T9" fmla="*/ 231 h 231"/>
                <a:gd name="T10" fmla="*/ 267 w 358"/>
                <a:gd name="T11" fmla="*/ 181 h 231"/>
                <a:gd name="T12" fmla="*/ 358 w 358"/>
                <a:gd name="T13" fmla="*/ 90 h 231"/>
                <a:gd name="T14" fmla="*/ 267 w 358"/>
                <a:gd name="T15" fmla="*/ 0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8" h="231">
                  <a:moveTo>
                    <a:pt x="267" y="0"/>
                  </a:moveTo>
                  <a:cubicBezTo>
                    <a:pt x="156" y="0"/>
                    <a:pt x="55" y="59"/>
                    <a:pt x="0" y="152"/>
                  </a:cubicBezTo>
                  <a:cubicBezTo>
                    <a:pt x="17" y="141"/>
                    <a:pt x="37" y="135"/>
                    <a:pt x="58" y="135"/>
                  </a:cubicBezTo>
                  <a:cubicBezTo>
                    <a:pt x="69" y="135"/>
                    <a:pt x="80" y="137"/>
                    <a:pt x="91" y="140"/>
                  </a:cubicBezTo>
                  <a:cubicBezTo>
                    <a:pt x="132" y="154"/>
                    <a:pt x="160" y="190"/>
                    <a:pt x="165" y="231"/>
                  </a:cubicBezTo>
                  <a:cubicBezTo>
                    <a:pt x="189" y="200"/>
                    <a:pt x="226" y="181"/>
                    <a:pt x="267" y="181"/>
                  </a:cubicBezTo>
                  <a:cubicBezTo>
                    <a:pt x="317" y="181"/>
                    <a:pt x="358" y="140"/>
                    <a:pt x="358" y="90"/>
                  </a:cubicBezTo>
                  <a:cubicBezTo>
                    <a:pt x="358" y="41"/>
                    <a:pt x="317" y="0"/>
                    <a:pt x="267" y="0"/>
                  </a:cubicBezTo>
                  <a:close/>
                </a:path>
              </a:pathLst>
            </a:custGeom>
            <a:solidFill>
              <a:srgbClr val="1F1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 name="Freeform 9">
              <a:extLst>
                <a:ext uri="{FF2B5EF4-FFF2-40B4-BE49-F238E27FC236}">
                  <a16:creationId xmlns:a16="http://schemas.microsoft.com/office/drawing/2014/main" id="{B1059FEC-2BCB-4637-9ACA-F7B620CD06BB}"/>
                </a:ext>
              </a:extLst>
            </p:cNvPr>
            <p:cNvSpPr>
              <a:spLocks/>
            </p:cNvSpPr>
            <p:nvPr/>
          </p:nvSpPr>
          <p:spPr bwMode="auto">
            <a:xfrm>
              <a:off x="2410" y="1737"/>
              <a:ext cx="998" cy="1776"/>
            </a:xfrm>
            <a:custGeom>
              <a:avLst/>
              <a:gdLst>
                <a:gd name="T0" fmla="*/ 204 w 204"/>
                <a:gd name="T1" fmla="*/ 231 h 363"/>
                <a:gd name="T2" fmla="*/ 181 w 204"/>
                <a:gd name="T3" fmla="*/ 158 h 363"/>
                <a:gd name="T4" fmla="*/ 188 w 204"/>
                <a:gd name="T5" fmla="*/ 117 h 363"/>
                <a:gd name="T6" fmla="*/ 130 w 204"/>
                <a:gd name="T7" fmla="*/ 4 h 363"/>
                <a:gd name="T8" fmla="*/ 102 w 204"/>
                <a:gd name="T9" fmla="*/ 0 h 363"/>
                <a:gd name="T10" fmla="*/ 16 w 204"/>
                <a:gd name="T11" fmla="*/ 62 h 363"/>
                <a:gd name="T12" fmla="*/ 14 w 204"/>
                <a:gd name="T13" fmla="*/ 68 h 363"/>
                <a:gd name="T14" fmla="*/ 0 w 204"/>
                <a:gd name="T15" fmla="*/ 158 h 363"/>
                <a:gd name="T16" fmla="*/ 77 w 204"/>
                <a:gd name="T17" fmla="*/ 363 h 363"/>
                <a:gd name="T18" fmla="*/ 95 w 204"/>
                <a:gd name="T19" fmla="*/ 273 h 363"/>
                <a:gd name="T20" fmla="*/ 182 w 204"/>
                <a:gd name="T21" fmla="*/ 229 h 363"/>
                <a:gd name="T22" fmla="*/ 204 w 204"/>
                <a:gd name="T23" fmla="*/ 23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363">
                  <a:moveTo>
                    <a:pt x="204" y="231"/>
                  </a:moveTo>
                  <a:cubicBezTo>
                    <a:pt x="189" y="210"/>
                    <a:pt x="181" y="184"/>
                    <a:pt x="181" y="158"/>
                  </a:cubicBezTo>
                  <a:cubicBezTo>
                    <a:pt x="181" y="144"/>
                    <a:pt x="183" y="130"/>
                    <a:pt x="188" y="117"/>
                  </a:cubicBezTo>
                  <a:cubicBezTo>
                    <a:pt x="203" y="70"/>
                    <a:pt x="176" y="19"/>
                    <a:pt x="130" y="4"/>
                  </a:cubicBezTo>
                  <a:cubicBezTo>
                    <a:pt x="120" y="1"/>
                    <a:pt x="111" y="0"/>
                    <a:pt x="102" y="0"/>
                  </a:cubicBezTo>
                  <a:cubicBezTo>
                    <a:pt x="62" y="0"/>
                    <a:pt x="28" y="25"/>
                    <a:pt x="16" y="62"/>
                  </a:cubicBezTo>
                  <a:cubicBezTo>
                    <a:pt x="14" y="68"/>
                    <a:pt x="14" y="68"/>
                    <a:pt x="14" y="68"/>
                  </a:cubicBezTo>
                  <a:cubicBezTo>
                    <a:pt x="5" y="97"/>
                    <a:pt x="0" y="127"/>
                    <a:pt x="0" y="158"/>
                  </a:cubicBezTo>
                  <a:cubicBezTo>
                    <a:pt x="0" y="234"/>
                    <a:pt x="28" y="306"/>
                    <a:pt x="77" y="363"/>
                  </a:cubicBezTo>
                  <a:cubicBezTo>
                    <a:pt x="70" y="333"/>
                    <a:pt x="75" y="300"/>
                    <a:pt x="95" y="273"/>
                  </a:cubicBezTo>
                  <a:cubicBezTo>
                    <a:pt x="115" y="245"/>
                    <a:pt x="147" y="229"/>
                    <a:pt x="182" y="229"/>
                  </a:cubicBezTo>
                  <a:cubicBezTo>
                    <a:pt x="189" y="229"/>
                    <a:pt x="196" y="230"/>
                    <a:pt x="204" y="231"/>
                  </a:cubicBezTo>
                  <a:close/>
                </a:path>
              </a:pathLst>
            </a:custGeom>
            <a:solidFill>
              <a:srgbClr val="0092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10" name="Marcador de texto 9">
            <a:extLst>
              <a:ext uri="{FF2B5EF4-FFF2-40B4-BE49-F238E27FC236}">
                <a16:creationId xmlns:a16="http://schemas.microsoft.com/office/drawing/2014/main" id="{5362E096-5D05-45DA-A869-1B2537776FF7}"/>
              </a:ext>
            </a:extLst>
          </p:cNvPr>
          <p:cNvSpPr>
            <a:spLocks noGrp="1"/>
          </p:cNvSpPr>
          <p:nvPr>
            <p:ph type="body" sz="quarter" idx="10"/>
          </p:nvPr>
        </p:nvSpPr>
        <p:spPr/>
        <p:txBody>
          <a:bodyPr/>
          <a:lstStyle/>
          <a:p>
            <a:pPr algn="ctr"/>
            <a:r>
              <a:rPr lang="es-CO" dirty="0"/>
              <a:t>WRITE YOUR TITLE</a:t>
            </a:r>
          </a:p>
        </p:txBody>
      </p:sp>
      <p:grpSp>
        <p:nvGrpSpPr>
          <p:cNvPr id="11" name="Group 4">
            <a:extLst>
              <a:ext uri="{FF2B5EF4-FFF2-40B4-BE49-F238E27FC236}">
                <a16:creationId xmlns:a16="http://schemas.microsoft.com/office/drawing/2014/main" id="{5858B6D8-45BF-4C35-9F9A-C500B74518D9}"/>
              </a:ext>
            </a:extLst>
          </p:cNvPr>
          <p:cNvGrpSpPr>
            <a:grpSpLocks noChangeAspect="1"/>
          </p:cNvGrpSpPr>
          <p:nvPr/>
        </p:nvGrpSpPr>
        <p:grpSpPr bwMode="auto">
          <a:xfrm>
            <a:off x="2429328" y="755149"/>
            <a:ext cx="740229" cy="594726"/>
            <a:chOff x="1319" y="308"/>
            <a:chExt cx="524" cy="421"/>
          </a:xfrm>
        </p:grpSpPr>
        <p:sp>
          <p:nvSpPr>
            <p:cNvPr id="12" name="Freeform 5">
              <a:extLst>
                <a:ext uri="{FF2B5EF4-FFF2-40B4-BE49-F238E27FC236}">
                  <a16:creationId xmlns:a16="http://schemas.microsoft.com/office/drawing/2014/main" id="{F4F78301-9D8F-41D4-B869-6DC51B1BC077}"/>
                </a:ext>
              </a:extLst>
            </p:cNvPr>
            <p:cNvSpPr>
              <a:spLocks/>
            </p:cNvSpPr>
            <p:nvPr/>
          </p:nvSpPr>
          <p:spPr bwMode="auto">
            <a:xfrm>
              <a:off x="1492" y="308"/>
              <a:ext cx="351" cy="352"/>
            </a:xfrm>
            <a:custGeom>
              <a:avLst/>
              <a:gdLst>
                <a:gd name="T0" fmla="*/ 139 w 146"/>
                <a:gd name="T1" fmla="*/ 67 h 146"/>
                <a:gd name="T2" fmla="*/ 107 w 146"/>
                <a:gd name="T3" fmla="*/ 130 h 146"/>
                <a:gd name="T4" fmla="*/ 78 w 146"/>
                <a:gd name="T5" fmla="*/ 140 h 146"/>
                <a:gd name="T6" fmla="*/ 15 w 146"/>
                <a:gd name="T7" fmla="*/ 108 h 146"/>
                <a:gd name="T8" fmla="*/ 6 w 146"/>
                <a:gd name="T9" fmla="*/ 79 h 146"/>
                <a:gd name="T10" fmla="*/ 38 w 146"/>
                <a:gd name="T11" fmla="*/ 16 h 146"/>
                <a:gd name="T12" fmla="*/ 67 w 146"/>
                <a:gd name="T13" fmla="*/ 7 h 146"/>
                <a:gd name="T14" fmla="*/ 130 w 146"/>
                <a:gd name="T15" fmla="*/ 39 h 146"/>
                <a:gd name="T16" fmla="*/ 139 w 146"/>
                <a:gd name="T1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6">
                  <a:moveTo>
                    <a:pt x="139" y="67"/>
                  </a:moveTo>
                  <a:cubicBezTo>
                    <a:pt x="107" y="130"/>
                    <a:pt x="107" y="130"/>
                    <a:pt x="107" y="130"/>
                  </a:cubicBezTo>
                  <a:cubicBezTo>
                    <a:pt x="101" y="143"/>
                    <a:pt x="91" y="146"/>
                    <a:pt x="78" y="140"/>
                  </a:cubicBezTo>
                  <a:cubicBezTo>
                    <a:pt x="15" y="108"/>
                    <a:pt x="15" y="108"/>
                    <a:pt x="15" y="108"/>
                  </a:cubicBezTo>
                  <a:cubicBezTo>
                    <a:pt x="3" y="101"/>
                    <a:pt x="0" y="92"/>
                    <a:pt x="6" y="79"/>
                  </a:cubicBezTo>
                  <a:cubicBezTo>
                    <a:pt x="38" y="16"/>
                    <a:pt x="38" y="16"/>
                    <a:pt x="38" y="16"/>
                  </a:cubicBezTo>
                  <a:cubicBezTo>
                    <a:pt x="45" y="3"/>
                    <a:pt x="54" y="0"/>
                    <a:pt x="67" y="7"/>
                  </a:cubicBezTo>
                  <a:cubicBezTo>
                    <a:pt x="130" y="39"/>
                    <a:pt x="130" y="39"/>
                    <a:pt x="130" y="39"/>
                  </a:cubicBezTo>
                  <a:cubicBezTo>
                    <a:pt x="142" y="45"/>
                    <a:pt x="146" y="55"/>
                    <a:pt x="139" y="67"/>
                  </a:cubicBezTo>
                  <a:close/>
                </a:path>
              </a:pathLst>
            </a:custGeom>
            <a:solidFill>
              <a:srgbClr val="FF6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Freeform 6">
              <a:extLst>
                <a:ext uri="{FF2B5EF4-FFF2-40B4-BE49-F238E27FC236}">
                  <a16:creationId xmlns:a16="http://schemas.microsoft.com/office/drawing/2014/main" id="{AC822C81-CA82-4FA8-8D19-5FD15D15B0E0}"/>
                </a:ext>
              </a:extLst>
            </p:cNvPr>
            <p:cNvSpPr>
              <a:spLocks noEditPoints="1"/>
            </p:cNvSpPr>
            <p:nvPr/>
          </p:nvSpPr>
          <p:spPr bwMode="auto">
            <a:xfrm>
              <a:off x="1319" y="392"/>
              <a:ext cx="349" cy="337"/>
            </a:xfrm>
            <a:custGeom>
              <a:avLst/>
              <a:gdLst>
                <a:gd name="T0" fmla="*/ 86 w 145"/>
                <a:gd name="T1" fmla="*/ 140 h 140"/>
                <a:gd name="T2" fmla="*/ 86 w 145"/>
                <a:gd name="T3" fmla="*/ 140 h 140"/>
                <a:gd name="T4" fmla="*/ 70 w 145"/>
                <a:gd name="T5" fmla="*/ 136 h 140"/>
                <a:gd name="T6" fmla="*/ 18 w 145"/>
                <a:gd name="T7" fmla="*/ 109 h 140"/>
                <a:gd name="T8" fmla="*/ 3 w 145"/>
                <a:gd name="T9" fmla="*/ 92 h 140"/>
                <a:gd name="T10" fmla="*/ 5 w 145"/>
                <a:gd name="T11" fmla="*/ 69 h 140"/>
                <a:gd name="T12" fmla="*/ 32 w 145"/>
                <a:gd name="T13" fmla="*/ 17 h 140"/>
                <a:gd name="T14" fmla="*/ 56 w 145"/>
                <a:gd name="T15" fmla="*/ 0 h 140"/>
                <a:gd name="T16" fmla="*/ 72 w 145"/>
                <a:gd name="T17" fmla="*/ 4 h 140"/>
                <a:gd name="T18" fmla="*/ 124 w 145"/>
                <a:gd name="T19" fmla="*/ 31 h 140"/>
                <a:gd name="T20" fmla="*/ 137 w 145"/>
                <a:gd name="T21" fmla="*/ 70 h 140"/>
                <a:gd name="T22" fmla="*/ 110 w 145"/>
                <a:gd name="T23" fmla="*/ 123 h 140"/>
                <a:gd name="T24" fmla="*/ 86 w 145"/>
                <a:gd name="T25" fmla="*/ 140 h 140"/>
                <a:gd name="T26" fmla="*/ 56 w 145"/>
                <a:gd name="T27" fmla="*/ 24 h 140"/>
                <a:gd name="T28" fmla="*/ 53 w 145"/>
                <a:gd name="T29" fmla="*/ 28 h 140"/>
                <a:gd name="T30" fmla="*/ 26 w 145"/>
                <a:gd name="T31" fmla="*/ 80 h 140"/>
                <a:gd name="T32" fmla="*/ 25 w 145"/>
                <a:gd name="T33" fmla="*/ 85 h 140"/>
                <a:gd name="T34" fmla="*/ 29 w 145"/>
                <a:gd name="T35" fmla="*/ 88 h 140"/>
                <a:gd name="T36" fmla="*/ 81 w 145"/>
                <a:gd name="T37" fmla="*/ 115 h 140"/>
                <a:gd name="T38" fmla="*/ 86 w 145"/>
                <a:gd name="T39" fmla="*/ 116 h 140"/>
                <a:gd name="T40" fmla="*/ 89 w 145"/>
                <a:gd name="T41" fmla="*/ 112 h 140"/>
                <a:gd name="T42" fmla="*/ 116 w 145"/>
                <a:gd name="T43" fmla="*/ 60 h 140"/>
                <a:gd name="T44" fmla="*/ 113 w 145"/>
                <a:gd name="T45" fmla="*/ 52 h 140"/>
                <a:gd name="T46" fmla="*/ 61 w 145"/>
                <a:gd name="T47" fmla="*/ 25 h 140"/>
                <a:gd name="T48" fmla="*/ 56 w 145"/>
                <a:gd name="T49" fmla="*/ 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40">
                  <a:moveTo>
                    <a:pt x="86" y="140"/>
                  </a:moveTo>
                  <a:cubicBezTo>
                    <a:pt x="86" y="140"/>
                    <a:pt x="86" y="140"/>
                    <a:pt x="86" y="140"/>
                  </a:cubicBezTo>
                  <a:cubicBezTo>
                    <a:pt x="81" y="140"/>
                    <a:pt x="76" y="138"/>
                    <a:pt x="70" y="136"/>
                  </a:cubicBezTo>
                  <a:cubicBezTo>
                    <a:pt x="18" y="109"/>
                    <a:pt x="18" y="109"/>
                    <a:pt x="18" y="109"/>
                  </a:cubicBezTo>
                  <a:cubicBezTo>
                    <a:pt x="10" y="105"/>
                    <a:pt x="5" y="99"/>
                    <a:pt x="3" y="92"/>
                  </a:cubicBezTo>
                  <a:cubicBezTo>
                    <a:pt x="0" y="85"/>
                    <a:pt x="1" y="77"/>
                    <a:pt x="5" y="69"/>
                  </a:cubicBezTo>
                  <a:cubicBezTo>
                    <a:pt x="32" y="17"/>
                    <a:pt x="32" y="17"/>
                    <a:pt x="32" y="17"/>
                  </a:cubicBezTo>
                  <a:cubicBezTo>
                    <a:pt x="39" y="2"/>
                    <a:pt x="51" y="0"/>
                    <a:pt x="56" y="0"/>
                  </a:cubicBezTo>
                  <a:cubicBezTo>
                    <a:pt x="61" y="0"/>
                    <a:pt x="66" y="2"/>
                    <a:pt x="72" y="4"/>
                  </a:cubicBezTo>
                  <a:cubicBezTo>
                    <a:pt x="124" y="31"/>
                    <a:pt x="124" y="31"/>
                    <a:pt x="124" y="31"/>
                  </a:cubicBezTo>
                  <a:cubicBezTo>
                    <a:pt x="140" y="39"/>
                    <a:pt x="145" y="54"/>
                    <a:pt x="137" y="70"/>
                  </a:cubicBezTo>
                  <a:cubicBezTo>
                    <a:pt x="110" y="123"/>
                    <a:pt x="110" y="123"/>
                    <a:pt x="110" y="123"/>
                  </a:cubicBezTo>
                  <a:cubicBezTo>
                    <a:pt x="103" y="137"/>
                    <a:pt x="92" y="140"/>
                    <a:pt x="86" y="140"/>
                  </a:cubicBezTo>
                  <a:close/>
                  <a:moveTo>
                    <a:pt x="56" y="24"/>
                  </a:moveTo>
                  <a:cubicBezTo>
                    <a:pt x="55" y="24"/>
                    <a:pt x="53" y="27"/>
                    <a:pt x="53" y="28"/>
                  </a:cubicBezTo>
                  <a:cubicBezTo>
                    <a:pt x="26" y="80"/>
                    <a:pt x="26" y="80"/>
                    <a:pt x="26" y="80"/>
                  </a:cubicBezTo>
                  <a:cubicBezTo>
                    <a:pt x="25" y="83"/>
                    <a:pt x="25" y="84"/>
                    <a:pt x="25" y="85"/>
                  </a:cubicBezTo>
                  <a:cubicBezTo>
                    <a:pt x="25" y="85"/>
                    <a:pt x="26" y="87"/>
                    <a:pt x="29" y="88"/>
                  </a:cubicBezTo>
                  <a:cubicBezTo>
                    <a:pt x="81" y="115"/>
                    <a:pt x="81" y="115"/>
                    <a:pt x="81" y="115"/>
                  </a:cubicBezTo>
                  <a:cubicBezTo>
                    <a:pt x="84" y="116"/>
                    <a:pt x="85" y="116"/>
                    <a:pt x="86" y="116"/>
                  </a:cubicBezTo>
                  <a:cubicBezTo>
                    <a:pt x="87" y="116"/>
                    <a:pt x="89" y="113"/>
                    <a:pt x="89" y="112"/>
                  </a:cubicBezTo>
                  <a:cubicBezTo>
                    <a:pt x="116" y="60"/>
                    <a:pt x="116" y="60"/>
                    <a:pt x="116" y="60"/>
                  </a:cubicBezTo>
                  <a:cubicBezTo>
                    <a:pt x="118" y="55"/>
                    <a:pt x="118" y="54"/>
                    <a:pt x="113" y="52"/>
                  </a:cubicBezTo>
                  <a:cubicBezTo>
                    <a:pt x="61" y="25"/>
                    <a:pt x="61" y="25"/>
                    <a:pt x="61" y="25"/>
                  </a:cubicBezTo>
                  <a:cubicBezTo>
                    <a:pt x="58" y="24"/>
                    <a:pt x="57" y="24"/>
                    <a:pt x="56" y="24"/>
                  </a:cubicBezTo>
                  <a:close/>
                </a:path>
              </a:pathLst>
            </a:custGeom>
            <a:solidFill>
              <a:srgbClr val="1F1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17" name="Freeform 13">
            <a:extLst>
              <a:ext uri="{FF2B5EF4-FFF2-40B4-BE49-F238E27FC236}">
                <a16:creationId xmlns:a16="http://schemas.microsoft.com/office/drawing/2014/main" id="{59E57C68-44EC-4A08-864C-F814E7312B6A}"/>
              </a:ext>
            </a:extLst>
          </p:cNvPr>
          <p:cNvSpPr>
            <a:spLocks noEditPoints="1"/>
          </p:cNvSpPr>
          <p:nvPr/>
        </p:nvSpPr>
        <p:spPr bwMode="auto">
          <a:xfrm>
            <a:off x="7252425" y="2589460"/>
            <a:ext cx="515091" cy="513197"/>
          </a:xfrm>
          <a:custGeom>
            <a:avLst/>
            <a:gdLst>
              <a:gd name="T0" fmla="*/ 52 w 53"/>
              <a:gd name="T1" fmla="*/ 23 h 53"/>
              <a:gd name="T2" fmla="*/ 45 w 53"/>
              <a:gd name="T3" fmla="*/ 22 h 53"/>
              <a:gd name="T4" fmla="*/ 43 w 53"/>
              <a:gd name="T5" fmla="*/ 16 h 53"/>
              <a:gd name="T6" fmla="*/ 47 w 53"/>
              <a:gd name="T7" fmla="*/ 11 h 53"/>
              <a:gd name="T8" fmla="*/ 47 w 53"/>
              <a:gd name="T9" fmla="*/ 9 h 53"/>
              <a:gd name="T10" fmla="*/ 43 w 53"/>
              <a:gd name="T11" fmla="*/ 6 h 53"/>
              <a:gd name="T12" fmla="*/ 42 w 53"/>
              <a:gd name="T13" fmla="*/ 6 h 53"/>
              <a:gd name="T14" fmla="*/ 36 w 53"/>
              <a:gd name="T15" fmla="*/ 9 h 53"/>
              <a:gd name="T16" fmla="*/ 31 w 53"/>
              <a:gd name="T17" fmla="*/ 7 h 53"/>
              <a:gd name="T18" fmla="*/ 30 w 53"/>
              <a:gd name="T19" fmla="*/ 1 h 53"/>
              <a:gd name="T20" fmla="*/ 29 w 53"/>
              <a:gd name="T21" fmla="*/ 0 h 53"/>
              <a:gd name="T22" fmla="*/ 23 w 53"/>
              <a:gd name="T23" fmla="*/ 0 h 53"/>
              <a:gd name="T24" fmla="*/ 22 w 53"/>
              <a:gd name="T25" fmla="*/ 1 h 53"/>
              <a:gd name="T26" fmla="*/ 21 w 53"/>
              <a:gd name="T27" fmla="*/ 7 h 53"/>
              <a:gd name="T28" fmla="*/ 16 w 53"/>
              <a:gd name="T29" fmla="*/ 9 h 53"/>
              <a:gd name="T30" fmla="*/ 11 w 53"/>
              <a:gd name="T31" fmla="*/ 6 h 53"/>
              <a:gd name="T32" fmla="*/ 9 w 53"/>
              <a:gd name="T33" fmla="*/ 6 h 53"/>
              <a:gd name="T34" fmla="*/ 5 w 53"/>
              <a:gd name="T35" fmla="*/ 9 h 53"/>
              <a:gd name="T36" fmla="*/ 5 w 53"/>
              <a:gd name="T37" fmla="*/ 11 h 53"/>
              <a:gd name="T38" fmla="*/ 9 w 53"/>
              <a:gd name="T39" fmla="*/ 16 h 53"/>
              <a:gd name="T40" fmla="*/ 7 w 53"/>
              <a:gd name="T41" fmla="*/ 22 h 53"/>
              <a:gd name="T42" fmla="*/ 0 w 53"/>
              <a:gd name="T43" fmla="*/ 23 h 53"/>
              <a:gd name="T44" fmla="*/ 0 w 53"/>
              <a:gd name="T45" fmla="*/ 24 h 53"/>
              <a:gd name="T46" fmla="*/ 0 w 53"/>
              <a:gd name="T47" fmla="*/ 29 h 53"/>
              <a:gd name="T48" fmla="*/ 0 w 53"/>
              <a:gd name="T49" fmla="*/ 30 h 53"/>
              <a:gd name="T50" fmla="*/ 7 w 53"/>
              <a:gd name="T51" fmla="*/ 31 h 53"/>
              <a:gd name="T52" fmla="*/ 9 w 53"/>
              <a:gd name="T53" fmla="*/ 36 h 53"/>
              <a:gd name="T54" fmla="*/ 5 w 53"/>
              <a:gd name="T55" fmla="*/ 42 h 53"/>
              <a:gd name="T56" fmla="*/ 5 w 53"/>
              <a:gd name="T57" fmla="*/ 43 h 53"/>
              <a:gd name="T58" fmla="*/ 9 w 53"/>
              <a:gd name="T59" fmla="*/ 47 h 53"/>
              <a:gd name="T60" fmla="*/ 11 w 53"/>
              <a:gd name="T61" fmla="*/ 47 h 53"/>
              <a:gd name="T62" fmla="*/ 16 w 53"/>
              <a:gd name="T63" fmla="*/ 43 h 53"/>
              <a:gd name="T64" fmla="*/ 21 w 53"/>
              <a:gd name="T65" fmla="*/ 45 h 53"/>
              <a:gd name="T66" fmla="*/ 22 w 53"/>
              <a:gd name="T67" fmla="*/ 52 h 53"/>
              <a:gd name="T68" fmla="*/ 23 w 53"/>
              <a:gd name="T69" fmla="*/ 53 h 53"/>
              <a:gd name="T70" fmla="*/ 29 w 53"/>
              <a:gd name="T71" fmla="*/ 53 h 53"/>
              <a:gd name="T72" fmla="*/ 30 w 53"/>
              <a:gd name="T73" fmla="*/ 52 h 53"/>
              <a:gd name="T74" fmla="*/ 31 w 53"/>
              <a:gd name="T75" fmla="*/ 45 h 53"/>
              <a:gd name="T76" fmla="*/ 36 w 53"/>
              <a:gd name="T77" fmla="*/ 43 h 53"/>
              <a:gd name="T78" fmla="*/ 42 w 53"/>
              <a:gd name="T79" fmla="*/ 47 h 53"/>
              <a:gd name="T80" fmla="*/ 43 w 53"/>
              <a:gd name="T81" fmla="*/ 47 h 53"/>
              <a:gd name="T82" fmla="*/ 47 w 53"/>
              <a:gd name="T83" fmla="*/ 43 h 53"/>
              <a:gd name="T84" fmla="*/ 47 w 53"/>
              <a:gd name="T85" fmla="*/ 42 h 53"/>
              <a:gd name="T86" fmla="*/ 43 w 53"/>
              <a:gd name="T87" fmla="*/ 36 h 53"/>
              <a:gd name="T88" fmla="*/ 45 w 53"/>
              <a:gd name="T89" fmla="*/ 31 h 53"/>
              <a:gd name="T90" fmla="*/ 52 w 53"/>
              <a:gd name="T91" fmla="*/ 30 h 53"/>
              <a:gd name="T92" fmla="*/ 53 w 53"/>
              <a:gd name="T93" fmla="*/ 29 h 53"/>
              <a:gd name="T94" fmla="*/ 53 w 53"/>
              <a:gd name="T95" fmla="*/ 24 h 53"/>
              <a:gd name="T96" fmla="*/ 52 w 53"/>
              <a:gd name="T97" fmla="*/ 23 h 53"/>
              <a:gd name="T98" fmla="*/ 26 w 53"/>
              <a:gd name="T99" fmla="*/ 36 h 53"/>
              <a:gd name="T100" fmla="*/ 16 w 53"/>
              <a:gd name="T101" fmla="*/ 26 h 53"/>
              <a:gd name="T102" fmla="*/ 26 w 53"/>
              <a:gd name="T103" fmla="*/ 17 h 53"/>
              <a:gd name="T104" fmla="*/ 36 w 53"/>
              <a:gd name="T105" fmla="*/ 26 h 53"/>
              <a:gd name="T106" fmla="*/ 26 w 53"/>
              <a:gd name="T107"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53">
                <a:moveTo>
                  <a:pt x="52" y="23"/>
                </a:moveTo>
                <a:cubicBezTo>
                  <a:pt x="45" y="22"/>
                  <a:pt x="45" y="22"/>
                  <a:pt x="45" y="22"/>
                </a:cubicBezTo>
                <a:cubicBezTo>
                  <a:pt x="45" y="20"/>
                  <a:pt x="44" y="18"/>
                  <a:pt x="43" y="16"/>
                </a:cubicBezTo>
                <a:cubicBezTo>
                  <a:pt x="47" y="11"/>
                  <a:pt x="47" y="11"/>
                  <a:pt x="47" y="11"/>
                </a:cubicBezTo>
                <a:cubicBezTo>
                  <a:pt x="47" y="11"/>
                  <a:pt x="47" y="10"/>
                  <a:pt x="47" y="9"/>
                </a:cubicBezTo>
                <a:cubicBezTo>
                  <a:pt x="43" y="6"/>
                  <a:pt x="43" y="6"/>
                  <a:pt x="43" y="6"/>
                </a:cubicBezTo>
                <a:cubicBezTo>
                  <a:pt x="43" y="5"/>
                  <a:pt x="42" y="5"/>
                  <a:pt x="42" y="6"/>
                </a:cubicBezTo>
                <a:cubicBezTo>
                  <a:pt x="36" y="9"/>
                  <a:pt x="36" y="9"/>
                  <a:pt x="36" y="9"/>
                </a:cubicBezTo>
                <a:cubicBezTo>
                  <a:pt x="35" y="9"/>
                  <a:pt x="33" y="8"/>
                  <a:pt x="31" y="7"/>
                </a:cubicBezTo>
                <a:cubicBezTo>
                  <a:pt x="30" y="1"/>
                  <a:pt x="30" y="1"/>
                  <a:pt x="30" y="1"/>
                </a:cubicBezTo>
                <a:cubicBezTo>
                  <a:pt x="30" y="0"/>
                  <a:pt x="29" y="0"/>
                  <a:pt x="29" y="0"/>
                </a:cubicBezTo>
                <a:cubicBezTo>
                  <a:pt x="23" y="0"/>
                  <a:pt x="23" y="0"/>
                  <a:pt x="23" y="0"/>
                </a:cubicBezTo>
                <a:cubicBezTo>
                  <a:pt x="23" y="0"/>
                  <a:pt x="22" y="0"/>
                  <a:pt x="22" y="1"/>
                </a:cubicBezTo>
                <a:cubicBezTo>
                  <a:pt x="21" y="7"/>
                  <a:pt x="21" y="7"/>
                  <a:pt x="21" y="7"/>
                </a:cubicBezTo>
                <a:cubicBezTo>
                  <a:pt x="19" y="8"/>
                  <a:pt x="18" y="9"/>
                  <a:pt x="16" y="9"/>
                </a:cubicBezTo>
                <a:cubicBezTo>
                  <a:pt x="11" y="6"/>
                  <a:pt x="11" y="6"/>
                  <a:pt x="11" y="6"/>
                </a:cubicBezTo>
                <a:cubicBezTo>
                  <a:pt x="10" y="5"/>
                  <a:pt x="10" y="5"/>
                  <a:pt x="9" y="6"/>
                </a:cubicBezTo>
                <a:cubicBezTo>
                  <a:pt x="5" y="9"/>
                  <a:pt x="5" y="9"/>
                  <a:pt x="5" y="9"/>
                </a:cubicBezTo>
                <a:cubicBezTo>
                  <a:pt x="5" y="10"/>
                  <a:pt x="5" y="11"/>
                  <a:pt x="5" y="11"/>
                </a:cubicBezTo>
                <a:cubicBezTo>
                  <a:pt x="9" y="16"/>
                  <a:pt x="9" y="16"/>
                  <a:pt x="9" y="16"/>
                </a:cubicBezTo>
                <a:cubicBezTo>
                  <a:pt x="8" y="18"/>
                  <a:pt x="8" y="20"/>
                  <a:pt x="7" y="22"/>
                </a:cubicBezTo>
                <a:cubicBezTo>
                  <a:pt x="0" y="23"/>
                  <a:pt x="0" y="23"/>
                  <a:pt x="0" y="23"/>
                </a:cubicBezTo>
                <a:cubicBezTo>
                  <a:pt x="0" y="23"/>
                  <a:pt x="0" y="23"/>
                  <a:pt x="0" y="24"/>
                </a:cubicBezTo>
                <a:cubicBezTo>
                  <a:pt x="0" y="29"/>
                  <a:pt x="0" y="29"/>
                  <a:pt x="0" y="29"/>
                </a:cubicBezTo>
                <a:cubicBezTo>
                  <a:pt x="0" y="30"/>
                  <a:pt x="0" y="30"/>
                  <a:pt x="0" y="30"/>
                </a:cubicBezTo>
                <a:cubicBezTo>
                  <a:pt x="7" y="31"/>
                  <a:pt x="7" y="31"/>
                  <a:pt x="7" y="31"/>
                </a:cubicBezTo>
                <a:cubicBezTo>
                  <a:pt x="8" y="33"/>
                  <a:pt x="8" y="35"/>
                  <a:pt x="9" y="36"/>
                </a:cubicBezTo>
                <a:cubicBezTo>
                  <a:pt x="5" y="42"/>
                  <a:pt x="5" y="42"/>
                  <a:pt x="5" y="42"/>
                </a:cubicBezTo>
                <a:cubicBezTo>
                  <a:pt x="5" y="42"/>
                  <a:pt x="5" y="43"/>
                  <a:pt x="5" y="43"/>
                </a:cubicBezTo>
                <a:cubicBezTo>
                  <a:pt x="9" y="47"/>
                  <a:pt x="9" y="47"/>
                  <a:pt x="9" y="47"/>
                </a:cubicBezTo>
                <a:cubicBezTo>
                  <a:pt x="10" y="48"/>
                  <a:pt x="10" y="48"/>
                  <a:pt x="11" y="47"/>
                </a:cubicBezTo>
                <a:cubicBezTo>
                  <a:pt x="16" y="43"/>
                  <a:pt x="16" y="43"/>
                  <a:pt x="16" y="43"/>
                </a:cubicBezTo>
                <a:cubicBezTo>
                  <a:pt x="18" y="44"/>
                  <a:pt x="19" y="45"/>
                  <a:pt x="21" y="45"/>
                </a:cubicBezTo>
                <a:cubicBezTo>
                  <a:pt x="22" y="52"/>
                  <a:pt x="22" y="52"/>
                  <a:pt x="22" y="52"/>
                </a:cubicBezTo>
                <a:cubicBezTo>
                  <a:pt x="22" y="53"/>
                  <a:pt x="23" y="53"/>
                  <a:pt x="23" y="53"/>
                </a:cubicBezTo>
                <a:cubicBezTo>
                  <a:pt x="29" y="53"/>
                  <a:pt x="29" y="53"/>
                  <a:pt x="29" y="53"/>
                </a:cubicBezTo>
                <a:cubicBezTo>
                  <a:pt x="29" y="53"/>
                  <a:pt x="30" y="53"/>
                  <a:pt x="30" y="52"/>
                </a:cubicBezTo>
                <a:cubicBezTo>
                  <a:pt x="31" y="45"/>
                  <a:pt x="31" y="45"/>
                  <a:pt x="31" y="45"/>
                </a:cubicBezTo>
                <a:cubicBezTo>
                  <a:pt x="33" y="45"/>
                  <a:pt x="35" y="44"/>
                  <a:pt x="36" y="43"/>
                </a:cubicBezTo>
                <a:cubicBezTo>
                  <a:pt x="42" y="47"/>
                  <a:pt x="42" y="47"/>
                  <a:pt x="42" y="47"/>
                </a:cubicBezTo>
                <a:cubicBezTo>
                  <a:pt x="42" y="48"/>
                  <a:pt x="43" y="48"/>
                  <a:pt x="43" y="47"/>
                </a:cubicBezTo>
                <a:cubicBezTo>
                  <a:pt x="47" y="43"/>
                  <a:pt x="47" y="43"/>
                  <a:pt x="47" y="43"/>
                </a:cubicBezTo>
                <a:cubicBezTo>
                  <a:pt x="47" y="43"/>
                  <a:pt x="47" y="42"/>
                  <a:pt x="47" y="42"/>
                </a:cubicBezTo>
                <a:cubicBezTo>
                  <a:pt x="43" y="36"/>
                  <a:pt x="43" y="36"/>
                  <a:pt x="43" y="36"/>
                </a:cubicBezTo>
                <a:cubicBezTo>
                  <a:pt x="44" y="35"/>
                  <a:pt x="45" y="33"/>
                  <a:pt x="45" y="31"/>
                </a:cubicBezTo>
                <a:cubicBezTo>
                  <a:pt x="52" y="30"/>
                  <a:pt x="52" y="30"/>
                  <a:pt x="52" y="30"/>
                </a:cubicBezTo>
                <a:cubicBezTo>
                  <a:pt x="52" y="30"/>
                  <a:pt x="53" y="30"/>
                  <a:pt x="53" y="29"/>
                </a:cubicBezTo>
                <a:cubicBezTo>
                  <a:pt x="53" y="24"/>
                  <a:pt x="53" y="24"/>
                  <a:pt x="53" y="24"/>
                </a:cubicBezTo>
                <a:cubicBezTo>
                  <a:pt x="53" y="23"/>
                  <a:pt x="52" y="23"/>
                  <a:pt x="52" y="23"/>
                </a:cubicBezTo>
                <a:close/>
                <a:moveTo>
                  <a:pt x="26" y="36"/>
                </a:moveTo>
                <a:cubicBezTo>
                  <a:pt x="21" y="36"/>
                  <a:pt x="16" y="32"/>
                  <a:pt x="16" y="26"/>
                </a:cubicBezTo>
                <a:cubicBezTo>
                  <a:pt x="16" y="21"/>
                  <a:pt x="21" y="17"/>
                  <a:pt x="26" y="17"/>
                </a:cubicBezTo>
                <a:cubicBezTo>
                  <a:pt x="32" y="17"/>
                  <a:pt x="36" y="21"/>
                  <a:pt x="36" y="26"/>
                </a:cubicBezTo>
                <a:cubicBezTo>
                  <a:pt x="36" y="32"/>
                  <a:pt x="32" y="36"/>
                  <a:pt x="26"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nvGrpSpPr>
          <p:cNvPr id="19" name="Group 16">
            <a:extLst>
              <a:ext uri="{FF2B5EF4-FFF2-40B4-BE49-F238E27FC236}">
                <a16:creationId xmlns:a16="http://schemas.microsoft.com/office/drawing/2014/main" id="{0F642F29-0DFC-4DF3-9C55-C06362A124D0}"/>
              </a:ext>
            </a:extLst>
          </p:cNvPr>
          <p:cNvGrpSpPr>
            <a:grpSpLocks noChangeAspect="1"/>
          </p:cNvGrpSpPr>
          <p:nvPr/>
        </p:nvGrpSpPr>
        <p:grpSpPr bwMode="auto">
          <a:xfrm>
            <a:off x="6980514" y="4595975"/>
            <a:ext cx="711583" cy="379271"/>
            <a:chOff x="3722" y="1050"/>
            <a:chExt cx="394" cy="210"/>
          </a:xfrm>
        </p:grpSpPr>
        <p:sp>
          <p:nvSpPr>
            <p:cNvPr id="21" name="Freeform 17">
              <a:extLst>
                <a:ext uri="{FF2B5EF4-FFF2-40B4-BE49-F238E27FC236}">
                  <a16:creationId xmlns:a16="http://schemas.microsoft.com/office/drawing/2014/main" id="{C607FC72-AFEB-4BE2-84B3-5E0CFCA7BA7B}"/>
                </a:ext>
              </a:extLst>
            </p:cNvPr>
            <p:cNvSpPr>
              <a:spLocks/>
            </p:cNvSpPr>
            <p:nvPr/>
          </p:nvSpPr>
          <p:spPr bwMode="auto">
            <a:xfrm>
              <a:off x="3827" y="1050"/>
              <a:ext cx="194" cy="210"/>
            </a:xfrm>
            <a:custGeom>
              <a:avLst/>
              <a:gdLst>
                <a:gd name="T0" fmla="*/ 40 w 41"/>
                <a:gd name="T1" fmla="*/ 34 h 43"/>
                <a:gd name="T2" fmla="*/ 32 w 41"/>
                <a:gd name="T3" fmla="*/ 29 h 43"/>
                <a:gd name="T4" fmla="*/ 28 w 41"/>
                <a:gd name="T5" fmla="*/ 27 h 43"/>
                <a:gd name="T6" fmla="*/ 27 w 41"/>
                <a:gd name="T7" fmla="*/ 22 h 43"/>
                <a:gd name="T8" fmla="*/ 31 w 41"/>
                <a:gd name="T9" fmla="*/ 9 h 43"/>
                <a:gd name="T10" fmla="*/ 24 w 41"/>
                <a:gd name="T11" fmla="*/ 0 h 43"/>
                <a:gd name="T12" fmla="*/ 21 w 41"/>
                <a:gd name="T13" fmla="*/ 0 h 43"/>
                <a:gd name="T14" fmla="*/ 18 w 41"/>
                <a:gd name="T15" fmla="*/ 0 h 43"/>
                <a:gd name="T16" fmla="*/ 10 w 41"/>
                <a:gd name="T17" fmla="*/ 9 h 43"/>
                <a:gd name="T18" fmla="*/ 14 w 41"/>
                <a:gd name="T19" fmla="*/ 22 h 43"/>
                <a:gd name="T20" fmla="*/ 13 w 41"/>
                <a:gd name="T21" fmla="*/ 27 h 43"/>
                <a:gd name="T22" fmla="*/ 9 w 41"/>
                <a:gd name="T23" fmla="*/ 29 h 43"/>
                <a:gd name="T24" fmla="*/ 2 w 41"/>
                <a:gd name="T25" fmla="*/ 34 h 43"/>
                <a:gd name="T26" fmla="*/ 3 w 41"/>
                <a:gd name="T27" fmla="*/ 40 h 43"/>
                <a:gd name="T28" fmla="*/ 7 w 41"/>
                <a:gd name="T29" fmla="*/ 42 h 43"/>
                <a:gd name="T30" fmla="*/ 21 w 41"/>
                <a:gd name="T31" fmla="*/ 43 h 43"/>
                <a:gd name="T32" fmla="*/ 34 w 41"/>
                <a:gd name="T33" fmla="*/ 42 h 43"/>
                <a:gd name="T34" fmla="*/ 38 w 41"/>
                <a:gd name="T35" fmla="*/ 40 h 43"/>
                <a:gd name="T36" fmla="*/ 40 w 41"/>
                <a:gd name="T37"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 h="43">
                  <a:moveTo>
                    <a:pt x="40" y="34"/>
                  </a:moveTo>
                  <a:cubicBezTo>
                    <a:pt x="37" y="31"/>
                    <a:pt x="35" y="30"/>
                    <a:pt x="32" y="29"/>
                  </a:cubicBezTo>
                  <a:cubicBezTo>
                    <a:pt x="31" y="28"/>
                    <a:pt x="29" y="28"/>
                    <a:pt x="28" y="27"/>
                  </a:cubicBezTo>
                  <a:cubicBezTo>
                    <a:pt x="26" y="26"/>
                    <a:pt x="25" y="24"/>
                    <a:pt x="27" y="22"/>
                  </a:cubicBezTo>
                  <a:cubicBezTo>
                    <a:pt x="30" y="18"/>
                    <a:pt x="32" y="14"/>
                    <a:pt x="31" y="9"/>
                  </a:cubicBezTo>
                  <a:cubicBezTo>
                    <a:pt x="31" y="4"/>
                    <a:pt x="28" y="1"/>
                    <a:pt x="24" y="0"/>
                  </a:cubicBezTo>
                  <a:cubicBezTo>
                    <a:pt x="23" y="0"/>
                    <a:pt x="22" y="0"/>
                    <a:pt x="21" y="0"/>
                  </a:cubicBezTo>
                  <a:cubicBezTo>
                    <a:pt x="20" y="0"/>
                    <a:pt x="19" y="0"/>
                    <a:pt x="18" y="0"/>
                  </a:cubicBezTo>
                  <a:cubicBezTo>
                    <a:pt x="13" y="1"/>
                    <a:pt x="10" y="4"/>
                    <a:pt x="10" y="9"/>
                  </a:cubicBezTo>
                  <a:cubicBezTo>
                    <a:pt x="9" y="14"/>
                    <a:pt x="11" y="18"/>
                    <a:pt x="14" y="22"/>
                  </a:cubicBezTo>
                  <a:cubicBezTo>
                    <a:pt x="16" y="24"/>
                    <a:pt x="16" y="26"/>
                    <a:pt x="13" y="27"/>
                  </a:cubicBezTo>
                  <a:cubicBezTo>
                    <a:pt x="12" y="28"/>
                    <a:pt x="11" y="28"/>
                    <a:pt x="9" y="29"/>
                  </a:cubicBezTo>
                  <a:cubicBezTo>
                    <a:pt x="6" y="30"/>
                    <a:pt x="4" y="31"/>
                    <a:pt x="2" y="34"/>
                  </a:cubicBezTo>
                  <a:cubicBezTo>
                    <a:pt x="0" y="36"/>
                    <a:pt x="0" y="39"/>
                    <a:pt x="3" y="40"/>
                  </a:cubicBezTo>
                  <a:cubicBezTo>
                    <a:pt x="4" y="41"/>
                    <a:pt x="6" y="41"/>
                    <a:pt x="7" y="42"/>
                  </a:cubicBezTo>
                  <a:cubicBezTo>
                    <a:pt x="11" y="43"/>
                    <a:pt x="15" y="43"/>
                    <a:pt x="21" y="43"/>
                  </a:cubicBezTo>
                  <a:cubicBezTo>
                    <a:pt x="26" y="43"/>
                    <a:pt x="30" y="43"/>
                    <a:pt x="34" y="42"/>
                  </a:cubicBezTo>
                  <a:cubicBezTo>
                    <a:pt x="35" y="41"/>
                    <a:pt x="37" y="41"/>
                    <a:pt x="38" y="40"/>
                  </a:cubicBezTo>
                  <a:cubicBezTo>
                    <a:pt x="41" y="39"/>
                    <a:pt x="41" y="35"/>
                    <a:pt x="40"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 name="Freeform 18">
              <a:extLst>
                <a:ext uri="{FF2B5EF4-FFF2-40B4-BE49-F238E27FC236}">
                  <a16:creationId xmlns:a16="http://schemas.microsoft.com/office/drawing/2014/main" id="{1774390B-E6CD-48B7-82CE-376536428BB1}"/>
                </a:ext>
              </a:extLst>
            </p:cNvPr>
            <p:cNvSpPr>
              <a:spLocks/>
            </p:cNvSpPr>
            <p:nvPr/>
          </p:nvSpPr>
          <p:spPr bwMode="auto">
            <a:xfrm>
              <a:off x="4007" y="1113"/>
              <a:ext cx="109" cy="147"/>
            </a:xfrm>
            <a:custGeom>
              <a:avLst/>
              <a:gdLst>
                <a:gd name="T0" fmla="*/ 22 w 23"/>
                <a:gd name="T1" fmla="*/ 23 h 30"/>
                <a:gd name="T2" fmla="*/ 16 w 23"/>
                <a:gd name="T3" fmla="*/ 20 h 30"/>
                <a:gd name="T4" fmla="*/ 14 w 23"/>
                <a:gd name="T5" fmla="*/ 19 h 30"/>
                <a:gd name="T6" fmla="*/ 13 w 23"/>
                <a:gd name="T7" fmla="*/ 15 h 30"/>
                <a:gd name="T8" fmla="*/ 16 w 23"/>
                <a:gd name="T9" fmla="*/ 6 h 30"/>
                <a:gd name="T10" fmla="*/ 11 w 23"/>
                <a:gd name="T11" fmla="*/ 0 h 30"/>
                <a:gd name="T12" fmla="*/ 8 w 23"/>
                <a:gd name="T13" fmla="*/ 0 h 30"/>
                <a:gd name="T14" fmla="*/ 6 w 23"/>
                <a:gd name="T15" fmla="*/ 0 h 30"/>
                <a:gd name="T16" fmla="*/ 1 w 23"/>
                <a:gd name="T17" fmla="*/ 6 h 30"/>
                <a:gd name="T18" fmla="*/ 4 w 23"/>
                <a:gd name="T19" fmla="*/ 15 h 30"/>
                <a:gd name="T20" fmla="*/ 3 w 23"/>
                <a:gd name="T21" fmla="*/ 19 h 30"/>
                <a:gd name="T22" fmla="*/ 3 w 23"/>
                <a:gd name="T23" fmla="*/ 19 h 30"/>
                <a:gd name="T24" fmla="*/ 4 w 23"/>
                <a:gd name="T25" fmla="*/ 20 h 30"/>
                <a:gd name="T26" fmla="*/ 5 w 23"/>
                <a:gd name="T27" fmla="*/ 24 h 30"/>
                <a:gd name="T28" fmla="*/ 2 w 23"/>
                <a:gd name="T29" fmla="*/ 29 h 30"/>
                <a:gd name="T30" fmla="*/ 0 w 23"/>
                <a:gd name="T31" fmla="*/ 29 h 30"/>
                <a:gd name="T32" fmla="*/ 8 w 23"/>
                <a:gd name="T33" fmla="*/ 30 h 30"/>
                <a:gd name="T34" fmla="*/ 18 w 23"/>
                <a:gd name="T35" fmla="*/ 29 h 30"/>
                <a:gd name="T36" fmla="*/ 21 w 23"/>
                <a:gd name="T37" fmla="*/ 28 h 30"/>
                <a:gd name="T38" fmla="*/ 22 w 23"/>
                <a:gd name="T39"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0">
                  <a:moveTo>
                    <a:pt x="22" y="23"/>
                  </a:moveTo>
                  <a:cubicBezTo>
                    <a:pt x="20" y="22"/>
                    <a:pt x="18" y="21"/>
                    <a:pt x="16" y="20"/>
                  </a:cubicBezTo>
                  <a:cubicBezTo>
                    <a:pt x="15" y="20"/>
                    <a:pt x="14" y="19"/>
                    <a:pt x="14" y="19"/>
                  </a:cubicBezTo>
                  <a:cubicBezTo>
                    <a:pt x="12" y="18"/>
                    <a:pt x="11" y="17"/>
                    <a:pt x="13" y="15"/>
                  </a:cubicBezTo>
                  <a:cubicBezTo>
                    <a:pt x="15" y="13"/>
                    <a:pt x="16" y="10"/>
                    <a:pt x="16" y="6"/>
                  </a:cubicBezTo>
                  <a:cubicBezTo>
                    <a:pt x="16" y="3"/>
                    <a:pt x="14" y="1"/>
                    <a:pt x="11" y="0"/>
                  </a:cubicBezTo>
                  <a:cubicBezTo>
                    <a:pt x="10" y="0"/>
                    <a:pt x="9" y="0"/>
                    <a:pt x="8" y="0"/>
                  </a:cubicBezTo>
                  <a:cubicBezTo>
                    <a:pt x="8" y="0"/>
                    <a:pt x="7" y="0"/>
                    <a:pt x="6" y="0"/>
                  </a:cubicBezTo>
                  <a:cubicBezTo>
                    <a:pt x="3" y="1"/>
                    <a:pt x="1" y="3"/>
                    <a:pt x="1" y="6"/>
                  </a:cubicBezTo>
                  <a:cubicBezTo>
                    <a:pt x="1" y="10"/>
                    <a:pt x="2" y="13"/>
                    <a:pt x="4" y="15"/>
                  </a:cubicBezTo>
                  <a:cubicBezTo>
                    <a:pt x="5" y="17"/>
                    <a:pt x="5" y="18"/>
                    <a:pt x="3" y="19"/>
                  </a:cubicBezTo>
                  <a:cubicBezTo>
                    <a:pt x="3" y="19"/>
                    <a:pt x="3" y="19"/>
                    <a:pt x="3" y="19"/>
                  </a:cubicBezTo>
                  <a:cubicBezTo>
                    <a:pt x="3" y="19"/>
                    <a:pt x="4" y="19"/>
                    <a:pt x="4" y="20"/>
                  </a:cubicBezTo>
                  <a:cubicBezTo>
                    <a:pt x="5" y="21"/>
                    <a:pt x="6" y="23"/>
                    <a:pt x="5" y="24"/>
                  </a:cubicBezTo>
                  <a:cubicBezTo>
                    <a:pt x="5" y="26"/>
                    <a:pt x="4" y="28"/>
                    <a:pt x="2" y="29"/>
                  </a:cubicBezTo>
                  <a:cubicBezTo>
                    <a:pt x="1" y="29"/>
                    <a:pt x="1" y="29"/>
                    <a:pt x="0" y="29"/>
                  </a:cubicBezTo>
                  <a:cubicBezTo>
                    <a:pt x="3" y="30"/>
                    <a:pt x="5" y="30"/>
                    <a:pt x="8" y="30"/>
                  </a:cubicBezTo>
                  <a:cubicBezTo>
                    <a:pt x="12" y="30"/>
                    <a:pt x="15" y="30"/>
                    <a:pt x="18" y="29"/>
                  </a:cubicBezTo>
                  <a:cubicBezTo>
                    <a:pt x="19" y="29"/>
                    <a:pt x="20" y="28"/>
                    <a:pt x="21" y="28"/>
                  </a:cubicBezTo>
                  <a:cubicBezTo>
                    <a:pt x="23" y="27"/>
                    <a:pt x="23" y="24"/>
                    <a:pt x="22"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 name="Freeform 19">
              <a:extLst>
                <a:ext uri="{FF2B5EF4-FFF2-40B4-BE49-F238E27FC236}">
                  <a16:creationId xmlns:a16="http://schemas.microsoft.com/office/drawing/2014/main" id="{29E08632-7744-4861-B5D6-79744730E861}"/>
                </a:ext>
              </a:extLst>
            </p:cNvPr>
            <p:cNvSpPr>
              <a:spLocks/>
            </p:cNvSpPr>
            <p:nvPr/>
          </p:nvSpPr>
          <p:spPr bwMode="auto">
            <a:xfrm>
              <a:off x="3722" y="1099"/>
              <a:ext cx="119" cy="161"/>
            </a:xfrm>
            <a:custGeom>
              <a:avLst/>
              <a:gdLst>
                <a:gd name="T0" fmla="*/ 20 w 25"/>
                <a:gd name="T1" fmla="*/ 27 h 33"/>
                <a:gd name="T2" fmla="*/ 21 w 25"/>
                <a:gd name="T3" fmla="*/ 23 h 33"/>
                <a:gd name="T4" fmla="*/ 23 w 25"/>
                <a:gd name="T5" fmla="*/ 21 h 33"/>
                <a:gd name="T6" fmla="*/ 22 w 25"/>
                <a:gd name="T7" fmla="*/ 21 h 33"/>
                <a:gd name="T8" fmla="*/ 21 w 25"/>
                <a:gd name="T9" fmla="*/ 17 h 33"/>
                <a:gd name="T10" fmla="*/ 25 w 25"/>
                <a:gd name="T11" fmla="*/ 7 h 33"/>
                <a:gd name="T12" fmla="*/ 18 w 25"/>
                <a:gd name="T13" fmla="*/ 0 h 33"/>
                <a:gd name="T14" fmla="*/ 16 w 25"/>
                <a:gd name="T15" fmla="*/ 0 h 33"/>
                <a:gd name="T16" fmla="*/ 14 w 25"/>
                <a:gd name="T17" fmla="*/ 0 h 33"/>
                <a:gd name="T18" fmla="*/ 8 w 25"/>
                <a:gd name="T19" fmla="*/ 7 h 33"/>
                <a:gd name="T20" fmla="*/ 11 w 25"/>
                <a:gd name="T21" fmla="*/ 17 h 33"/>
                <a:gd name="T22" fmla="*/ 10 w 25"/>
                <a:gd name="T23" fmla="*/ 21 h 33"/>
                <a:gd name="T24" fmla="*/ 8 w 25"/>
                <a:gd name="T25" fmla="*/ 22 h 33"/>
                <a:gd name="T26" fmla="*/ 2 w 25"/>
                <a:gd name="T27" fmla="*/ 26 h 33"/>
                <a:gd name="T28" fmla="*/ 3 w 25"/>
                <a:gd name="T29" fmla="*/ 31 h 33"/>
                <a:gd name="T30" fmla="*/ 6 w 25"/>
                <a:gd name="T31" fmla="*/ 32 h 33"/>
                <a:gd name="T32" fmla="*/ 16 w 25"/>
                <a:gd name="T33" fmla="*/ 33 h 33"/>
                <a:gd name="T34" fmla="*/ 25 w 25"/>
                <a:gd name="T35" fmla="*/ 32 h 33"/>
                <a:gd name="T36" fmla="*/ 23 w 25"/>
                <a:gd name="T37" fmla="*/ 32 h 33"/>
                <a:gd name="T38" fmla="*/ 20 w 25"/>
                <a:gd name="T39"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33">
                  <a:moveTo>
                    <a:pt x="20" y="27"/>
                  </a:moveTo>
                  <a:cubicBezTo>
                    <a:pt x="19" y="26"/>
                    <a:pt x="20" y="24"/>
                    <a:pt x="21" y="23"/>
                  </a:cubicBezTo>
                  <a:cubicBezTo>
                    <a:pt x="22" y="22"/>
                    <a:pt x="22" y="22"/>
                    <a:pt x="23" y="21"/>
                  </a:cubicBezTo>
                  <a:cubicBezTo>
                    <a:pt x="23" y="21"/>
                    <a:pt x="22" y="21"/>
                    <a:pt x="22" y="21"/>
                  </a:cubicBezTo>
                  <a:cubicBezTo>
                    <a:pt x="20" y="20"/>
                    <a:pt x="20" y="18"/>
                    <a:pt x="21" y="17"/>
                  </a:cubicBezTo>
                  <a:cubicBezTo>
                    <a:pt x="24" y="14"/>
                    <a:pt x="25" y="11"/>
                    <a:pt x="25" y="7"/>
                  </a:cubicBezTo>
                  <a:cubicBezTo>
                    <a:pt x="24" y="3"/>
                    <a:pt x="22" y="1"/>
                    <a:pt x="18" y="0"/>
                  </a:cubicBezTo>
                  <a:cubicBezTo>
                    <a:pt x="18" y="0"/>
                    <a:pt x="17" y="0"/>
                    <a:pt x="16" y="0"/>
                  </a:cubicBezTo>
                  <a:cubicBezTo>
                    <a:pt x="15" y="0"/>
                    <a:pt x="15" y="0"/>
                    <a:pt x="14" y="0"/>
                  </a:cubicBezTo>
                  <a:cubicBezTo>
                    <a:pt x="10" y="1"/>
                    <a:pt x="8" y="3"/>
                    <a:pt x="8" y="7"/>
                  </a:cubicBezTo>
                  <a:cubicBezTo>
                    <a:pt x="8" y="11"/>
                    <a:pt x="9" y="14"/>
                    <a:pt x="11" y="17"/>
                  </a:cubicBezTo>
                  <a:cubicBezTo>
                    <a:pt x="13" y="18"/>
                    <a:pt x="12" y="20"/>
                    <a:pt x="10" y="21"/>
                  </a:cubicBezTo>
                  <a:cubicBezTo>
                    <a:pt x="9" y="21"/>
                    <a:pt x="8" y="21"/>
                    <a:pt x="8" y="22"/>
                  </a:cubicBezTo>
                  <a:cubicBezTo>
                    <a:pt x="5" y="23"/>
                    <a:pt x="3" y="24"/>
                    <a:pt x="2" y="26"/>
                  </a:cubicBezTo>
                  <a:cubicBezTo>
                    <a:pt x="0" y="27"/>
                    <a:pt x="0" y="30"/>
                    <a:pt x="3" y="31"/>
                  </a:cubicBezTo>
                  <a:cubicBezTo>
                    <a:pt x="4" y="31"/>
                    <a:pt x="5" y="32"/>
                    <a:pt x="6" y="32"/>
                  </a:cubicBezTo>
                  <a:cubicBezTo>
                    <a:pt x="9" y="33"/>
                    <a:pt x="12" y="33"/>
                    <a:pt x="16" y="33"/>
                  </a:cubicBezTo>
                  <a:cubicBezTo>
                    <a:pt x="19" y="33"/>
                    <a:pt x="22" y="33"/>
                    <a:pt x="25" y="32"/>
                  </a:cubicBezTo>
                  <a:cubicBezTo>
                    <a:pt x="24" y="32"/>
                    <a:pt x="24" y="32"/>
                    <a:pt x="23" y="32"/>
                  </a:cubicBezTo>
                  <a:cubicBezTo>
                    <a:pt x="21" y="31"/>
                    <a:pt x="20" y="29"/>
                    <a:pt x="2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25" name="Group 22">
            <a:extLst>
              <a:ext uri="{FF2B5EF4-FFF2-40B4-BE49-F238E27FC236}">
                <a16:creationId xmlns:a16="http://schemas.microsoft.com/office/drawing/2014/main" id="{4C3D4767-0581-4B2E-B9D5-F299DA36FC16}"/>
              </a:ext>
            </a:extLst>
          </p:cNvPr>
          <p:cNvGrpSpPr>
            <a:grpSpLocks noChangeAspect="1"/>
          </p:cNvGrpSpPr>
          <p:nvPr/>
        </p:nvGrpSpPr>
        <p:grpSpPr bwMode="auto">
          <a:xfrm>
            <a:off x="5360288" y="1900163"/>
            <a:ext cx="767459" cy="517649"/>
            <a:chOff x="3523" y="1120"/>
            <a:chExt cx="596" cy="402"/>
          </a:xfrm>
          <a:solidFill>
            <a:schemeClr val="bg1"/>
          </a:solidFill>
        </p:grpSpPr>
        <p:sp>
          <p:nvSpPr>
            <p:cNvPr id="27" name="Freeform 23">
              <a:extLst>
                <a:ext uri="{FF2B5EF4-FFF2-40B4-BE49-F238E27FC236}">
                  <a16:creationId xmlns:a16="http://schemas.microsoft.com/office/drawing/2014/main" id="{7887598D-4308-479B-8A05-32D9FC5FD97E}"/>
                </a:ext>
              </a:extLst>
            </p:cNvPr>
            <p:cNvSpPr>
              <a:spLocks/>
            </p:cNvSpPr>
            <p:nvPr/>
          </p:nvSpPr>
          <p:spPr bwMode="auto">
            <a:xfrm>
              <a:off x="3716" y="1137"/>
              <a:ext cx="336" cy="188"/>
            </a:xfrm>
            <a:custGeom>
              <a:avLst/>
              <a:gdLst>
                <a:gd name="T0" fmla="*/ 15 w 40"/>
                <a:gd name="T1" fmla="*/ 0 h 22"/>
                <a:gd name="T2" fmla="*/ 15 w 40"/>
                <a:gd name="T3" fmla="*/ 0 h 22"/>
                <a:gd name="T4" fmla="*/ 2 w 40"/>
                <a:gd name="T5" fmla="*/ 5 h 22"/>
                <a:gd name="T6" fmla="*/ 0 w 40"/>
                <a:gd name="T7" fmla="*/ 7 h 22"/>
                <a:gd name="T8" fmla="*/ 1 w 40"/>
                <a:gd name="T9" fmla="*/ 9 h 22"/>
                <a:gd name="T10" fmla="*/ 3 w 40"/>
                <a:gd name="T11" fmla="*/ 9 h 22"/>
                <a:gd name="T12" fmla="*/ 8 w 40"/>
                <a:gd name="T13" fmla="*/ 8 h 22"/>
                <a:gd name="T14" fmla="*/ 13 w 40"/>
                <a:gd name="T15" fmla="*/ 7 h 22"/>
                <a:gd name="T16" fmla="*/ 32 w 40"/>
                <a:gd name="T17" fmla="*/ 22 h 22"/>
                <a:gd name="T18" fmla="*/ 40 w 40"/>
                <a:gd name="T19" fmla="*/ 18 h 22"/>
                <a:gd name="T20" fmla="*/ 34 w 40"/>
                <a:gd name="T21" fmla="*/ 2 h 22"/>
                <a:gd name="T22" fmla="*/ 15 w 40"/>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22">
                  <a:moveTo>
                    <a:pt x="15" y="0"/>
                  </a:moveTo>
                  <a:cubicBezTo>
                    <a:pt x="15" y="0"/>
                    <a:pt x="15" y="0"/>
                    <a:pt x="15" y="0"/>
                  </a:cubicBezTo>
                  <a:cubicBezTo>
                    <a:pt x="14" y="0"/>
                    <a:pt x="5" y="4"/>
                    <a:pt x="2" y="5"/>
                  </a:cubicBezTo>
                  <a:cubicBezTo>
                    <a:pt x="1" y="6"/>
                    <a:pt x="0" y="7"/>
                    <a:pt x="0" y="7"/>
                  </a:cubicBezTo>
                  <a:cubicBezTo>
                    <a:pt x="0" y="8"/>
                    <a:pt x="0" y="8"/>
                    <a:pt x="1" y="9"/>
                  </a:cubicBezTo>
                  <a:cubicBezTo>
                    <a:pt x="1" y="9"/>
                    <a:pt x="2" y="9"/>
                    <a:pt x="3" y="9"/>
                  </a:cubicBezTo>
                  <a:cubicBezTo>
                    <a:pt x="5" y="9"/>
                    <a:pt x="8" y="8"/>
                    <a:pt x="8" y="8"/>
                  </a:cubicBezTo>
                  <a:cubicBezTo>
                    <a:pt x="8" y="8"/>
                    <a:pt x="12" y="7"/>
                    <a:pt x="13" y="7"/>
                  </a:cubicBezTo>
                  <a:cubicBezTo>
                    <a:pt x="14" y="7"/>
                    <a:pt x="28" y="18"/>
                    <a:pt x="32" y="22"/>
                  </a:cubicBezTo>
                  <a:cubicBezTo>
                    <a:pt x="40" y="18"/>
                    <a:pt x="40" y="18"/>
                    <a:pt x="40" y="18"/>
                  </a:cubicBezTo>
                  <a:cubicBezTo>
                    <a:pt x="34" y="2"/>
                    <a:pt x="34" y="2"/>
                    <a:pt x="34" y="2"/>
                  </a:cubicBezTo>
                  <a:cubicBezTo>
                    <a:pt x="32" y="2"/>
                    <a:pt x="18"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 name="Freeform 24">
              <a:extLst>
                <a:ext uri="{FF2B5EF4-FFF2-40B4-BE49-F238E27FC236}">
                  <a16:creationId xmlns:a16="http://schemas.microsoft.com/office/drawing/2014/main" id="{91F5A7D6-C72D-4DAE-8E56-53F8D7EE6D0E}"/>
                </a:ext>
              </a:extLst>
            </p:cNvPr>
            <p:cNvSpPr>
              <a:spLocks/>
            </p:cNvSpPr>
            <p:nvPr/>
          </p:nvSpPr>
          <p:spPr bwMode="auto">
            <a:xfrm>
              <a:off x="4010" y="1120"/>
              <a:ext cx="109" cy="188"/>
            </a:xfrm>
            <a:custGeom>
              <a:avLst/>
              <a:gdLst>
                <a:gd name="T0" fmla="*/ 5 w 13"/>
                <a:gd name="T1" fmla="*/ 0 h 22"/>
                <a:gd name="T2" fmla="*/ 4 w 13"/>
                <a:gd name="T3" fmla="*/ 0 h 22"/>
                <a:gd name="T4" fmla="*/ 1 w 13"/>
                <a:gd name="T5" fmla="*/ 1 h 22"/>
                <a:gd name="T6" fmla="*/ 0 w 13"/>
                <a:gd name="T7" fmla="*/ 2 h 22"/>
                <a:gd name="T8" fmla="*/ 0 w 13"/>
                <a:gd name="T9" fmla="*/ 3 h 22"/>
                <a:gd name="T10" fmla="*/ 7 w 13"/>
                <a:gd name="T11" fmla="*/ 20 h 22"/>
                <a:gd name="T12" fmla="*/ 9 w 13"/>
                <a:gd name="T13" fmla="*/ 21 h 22"/>
                <a:gd name="T14" fmla="*/ 12 w 13"/>
                <a:gd name="T15" fmla="*/ 20 h 22"/>
                <a:gd name="T16" fmla="*/ 13 w 13"/>
                <a:gd name="T17" fmla="*/ 19 h 22"/>
                <a:gd name="T18" fmla="*/ 13 w 13"/>
                <a:gd name="T19" fmla="*/ 18 h 22"/>
                <a:gd name="T20" fmla="*/ 6 w 13"/>
                <a:gd name="T21" fmla="*/ 1 h 22"/>
                <a:gd name="T22" fmla="*/ 5 w 13"/>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22">
                  <a:moveTo>
                    <a:pt x="5" y="0"/>
                  </a:moveTo>
                  <a:cubicBezTo>
                    <a:pt x="4" y="0"/>
                    <a:pt x="4" y="0"/>
                    <a:pt x="4" y="0"/>
                  </a:cubicBezTo>
                  <a:cubicBezTo>
                    <a:pt x="1" y="1"/>
                    <a:pt x="1" y="1"/>
                    <a:pt x="1" y="1"/>
                  </a:cubicBezTo>
                  <a:cubicBezTo>
                    <a:pt x="1" y="1"/>
                    <a:pt x="0" y="1"/>
                    <a:pt x="0" y="2"/>
                  </a:cubicBezTo>
                  <a:cubicBezTo>
                    <a:pt x="0" y="2"/>
                    <a:pt x="0" y="3"/>
                    <a:pt x="0" y="3"/>
                  </a:cubicBezTo>
                  <a:cubicBezTo>
                    <a:pt x="7" y="20"/>
                    <a:pt x="7" y="20"/>
                    <a:pt x="7" y="20"/>
                  </a:cubicBezTo>
                  <a:cubicBezTo>
                    <a:pt x="7" y="21"/>
                    <a:pt x="8" y="22"/>
                    <a:pt x="9" y="21"/>
                  </a:cubicBezTo>
                  <a:cubicBezTo>
                    <a:pt x="12" y="20"/>
                    <a:pt x="12" y="20"/>
                    <a:pt x="12" y="20"/>
                  </a:cubicBezTo>
                  <a:cubicBezTo>
                    <a:pt x="12" y="20"/>
                    <a:pt x="13" y="20"/>
                    <a:pt x="13" y="19"/>
                  </a:cubicBezTo>
                  <a:cubicBezTo>
                    <a:pt x="13" y="19"/>
                    <a:pt x="13" y="18"/>
                    <a:pt x="13" y="18"/>
                  </a:cubicBezTo>
                  <a:cubicBezTo>
                    <a:pt x="6" y="1"/>
                    <a:pt x="6" y="1"/>
                    <a:pt x="6" y="1"/>
                  </a:cubicBezTo>
                  <a:cubicBezTo>
                    <a:pt x="6" y="0"/>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 name="Freeform 25">
              <a:extLst>
                <a:ext uri="{FF2B5EF4-FFF2-40B4-BE49-F238E27FC236}">
                  <a16:creationId xmlns:a16="http://schemas.microsoft.com/office/drawing/2014/main" id="{0053238E-BC48-485F-97B0-D2E0D0A01B40}"/>
                </a:ext>
              </a:extLst>
            </p:cNvPr>
            <p:cNvSpPr>
              <a:spLocks/>
            </p:cNvSpPr>
            <p:nvPr/>
          </p:nvSpPr>
          <p:spPr bwMode="auto">
            <a:xfrm>
              <a:off x="3523" y="1137"/>
              <a:ext cx="75" cy="197"/>
            </a:xfrm>
            <a:custGeom>
              <a:avLst/>
              <a:gdLst>
                <a:gd name="T0" fmla="*/ 0 w 9"/>
                <a:gd name="T1" fmla="*/ 21 h 23"/>
                <a:gd name="T2" fmla="*/ 1 w 9"/>
                <a:gd name="T3" fmla="*/ 22 h 23"/>
                <a:gd name="T4" fmla="*/ 2 w 9"/>
                <a:gd name="T5" fmla="*/ 23 h 23"/>
                <a:gd name="T6" fmla="*/ 5 w 9"/>
                <a:gd name="T7" fmla="*/ 23 h 23"/>
                <a:gd name="T8" fmla="*/ 7 w 9"/>
                <a:gd name="T9" fmla="*/ 22 h 23"/>
                <a:gd name="T10" fmla="*/ 8 w 9"/>
                <a:gd name="T11" fmla="*/ 2 h 23"/>
                <a:gd name="T12" fmla="*/ 8 w 9"/>
                <a:gd name="T13" fmla="*/ 1 h 23"/>
                <a:gd name="T14" fmla="*/ 7 w 9"/>
                <a:gd name="T15" fmla="*/ 0 h 23"/>
                <a:gd name="T16" fmla="*/ 4 w 9"/>
                <a:gd name="T17" fmla="*/ 0 h 23"/>
                <a:gd name="T18" fmla="*/ 4 w 9"/>
                <a:gd name="T19" fmla="*/ 0 h 23"/>
                <a:gd name="T20" fmla="*/ 2 w 9"/>
                <a:gd name="T21" fmla="*/ 2 h 23"/>
                <a:gd name="T22" fmla="*/ 0 w 9"/>
                <a:gd name="T2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23">
                  <a:moveTo>
                    <a:pt x="0" y="21"/>
                  </a:moveTo>
                  <a:cubicBezTo>
                    <a:pt x="0" y="22"/>
                    <a:pt x="1" y="22"/>
                    <a:pt x="1" y="22"/>
                  </a:cubicBezTo>
                  <a:cubicBezTo>
                    <a:pt x="1" y="23"/>
                    <a:pt x="2" y="23"/>
                    <a:pt x="2" y="23"/>
                  </a:cubicBezTo>
                  <a:cubicBezTo>
                    <a:pt x="5" y="23"/>
                    <a:pt x="5" y="23"/>
                    <a:pt x="5" y="23"/>
                  </a:cubicBezTo>
                  <a:cubicBezTo>
                    <a:pt x="6" y="23"/>
                    <a:pt x="7" y="23"/>
                    <a:pt x="7" y="22"/>
                  </a:cubicBezTo>
                  <a:cubicBezTo>
                    <a:pt x="8" y="2"/>
                    <a:pt x="8" y="2"/>
                    <a:pt x="8" y="2"/>
                  </a:cubicBezTo>
                  <a:cubicBezTo>
                    <a:pt x="9" y="2"/>
                    <a:pt x="8" y="1"/>
                    <a:pt x="8" y="1"/>
                  </a:cubicBezTo>
                  <a:cubicBezTo>
                    <a:pt x="8" y="1"/>
                    <a:pt x="7" y="0"/>
                    <a:pt x="7" y="0"/>
                  </a:cubicBezTo>
                  <a:cubicBezTo>
                    <a:pt x="4" y="0"/>
                    <a:pt x="4" y="0"/>
                    <a:pt x="4" y="0"/>
                  </a:cubicBezTo>
                  <a:cubicBezTo>
                    <a:pt x="4" y="0"/>
                    <a:pt x="4" y="0"/>
                    <a:pt x="4" y="0"/>
                  </a:cubicBezTo>
                  <a:cubicBezTo>
                    <a:pt x="3" y="0"/>
                    <a:pt x="2" y="1"/>
                    <a:pt x="2" y="2"/>
                  </a:cubicBezTo>
                  <a:lnTo>
                    <a:pt x="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0" name="Freeform 26">
              <a:extLst>
                <a:ext uri="{FF2B5EF4-FFF2-40B4-BE49-F238E27FC236}">
                  <a16:creationId xmlns:a16="http://schemas.microsoft.com/office/drawing/2014/main" id="{40CEBDEE-A1B6-44D5-A3C7-4CD3B2AFA263}"/>
                </a:ext>
              </a:extLst>
            </p:cNvPr>
            <p:cNvSpPr>
              <a:spLocks/>
            </p:cNvSpPr>
            <p:nvPr/>
          </p:nvSpPr>
          <p:spPr bwMode="auto">
            <a:xfrm>
              <a:off x="3699" y="1445"/>
              <a:ext cx="76" cy="77"/>
            </a:xfrm>
            <a:custGeom>
              <a:avLst/>
              <a:gdLst>
                <a:gd name="T0" fmla="*/ 9 w 9"/>
                <a:gd name="T1" fmla="*/ 2 h 9"/>
                <a:gd name="T2" fmla="*/ 7 w 9"/>
                <a:gd name="T3" fmla="*/ 1 h 9"/>
                <a:gd name="T4" fmla="*/ 4 w 9"/>
                <a:gd name="T5" fmla="*/ 1 h 9"/>
                <a:gd name="T6" fmla="*/ 3 w 9"/>
                <a:gd name="T7" fmla="*/ 3 h 9"/>
                <a:gd name="T8" fmla="*/ 2 w 9"/>
                <a:gd name="T9" fmla="*/ 3 h 9"/>
                <a:gd name="T10" fmla="*/ 1 w 9"/>
                <a:gd name="T11" fmla="*/ 4 h 9"/>
                <a:gd name="T12" fmla="*/ 2 w 9"/>
                <a:gd name="T13" fmla="*/ 8 h 9"/>
                <a:gd name="T14" fmla="*/ 3 w 9"/>
                <a:gd name="T15" fmla="*/ 9 h 9"/>
                <a:gd name="T16" fmla="*/ 5 w 9"/>
                <a:gd name="T17" fmla="*/ 8 h 9"/>
                <a:gd name="T18" fmla="*/ 7 w 9"/>
                <a:gd name="T19" fmla="*/ 5 h 9"/>
                <a:gd name="T20" fmla="*/ 7 w 9"/>
                <a:gd name="T21" fmla="*/ 5 h 9"/>
                <a:gd name="T22" fmla="*/ 8 w 9"/>
                <a:gd name="T23" fmla="*/ 4 h 9"/>
                <a:gd name="T24" fmla="*/ 9 w 9"/>
                <a:gd name="T25"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9">
                  <a:moveTo>
                    <a:pt x="9" y="2"/>
                  </a:moveTo>
                  <a:cubicBezTo>
                    <a:pt x="8" y="2"/>
                    <a:pt x="8" y="1"/>
                    <a:pt x="7" y="1"/>
                  </a:cubicBezTo>
                  <a:cubicBezTo>
                    <a:pt x="6" y="0"/>
                    <a:pt x="5" y="0"/>
                    <a:pt x="4" y="1"/>
                  </a:cubicBezTo>
                  <a:cubicBezTo>
                    <a:pt x="3" y="3"/>
                    <a:pt x="3" y="3"/>
                    <a:pt x="3" y="3"/>
                  </a:cubicBezTo>
                  <a:cubicBezTo>
                    <a:pt x="2" y="3"/>
                    <a:pt x="2" y="3"/>
                    <a:pt x="2" y="3"/>
                  </a:cubicBezTo>
                  <a:cubicBezTo>
                    <a:pt x="1" y="4"/>
                    <a:pt x="1" y="4"/>
                    <a:pt x="1" y="4"/>
                  </a:cubicBezTo>
                  <a:cubicBezTo>
                    <a:pt x="0" y="6"/>
                    <a:pt x="1" y="8"/>
                    <a:pt x="2" y="8"/>
                  </a:cubicBezTo>
                  <a:cubicBezTo>
                    <a:pt x="2" y="9"/>
                    <a:pt x="3" y="9"/>
                    <a:pt x="3" y="9"/>
                  </a:cubicBezTo>
                  <a:cubicBezTo>
                    <a:pt x="4" y="9"/>
                    <a:pt x="5" y="8"/>
                    <a:pt x="5" y="8"/>
                  </a:cubicBezTo>
                  <a:cubicBezTo>
                    <a:pt x="7" y="5"/>
                    <a:pt x="7" y="5"/>
                    <a:pt x="7" y="5"/>
                  </a:cubicBezTo>
                  <a:cubicBezTo>
                    <a:pt x="7" y="5"/>
                    <a:pt x="7" y="5"/>
                    <a:pt x="7" y="5"/>
                  </a:cubicBezTo>
                  <a:cubicBezTo>
                    <a:pt x="8" y="4"/>
                    <a:pt x="8" y="4"/>
                    <a:pt x="8" y="4"/>
                  </a:cubicBezTo>
                  <a:cubicBezTo>
                    <a:pt x="8" y="4"/>
                    <a:pt x="9" y="3"/>
                    <a:pt x="9"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1" name="Freeform 27">
              <a:extLst>
                <a:ext uri="{FF2B5EF4-FFF2-40B4-BE49-F238E27FC236}">
                  <a16:creationId xmlns:a16="http://schemas.microsoft.com/office/drawing/2014/main" id="{351F5979-F617-4622-8901-AA48C626B98B}"/>
                </a:ext>
              </a:extLst>
            </p:cNvPr>
            <p:cNvSpPr>
              <a:spLocks/>
            </p:cNvSpPr>
            <p:nvPr/>
          </p:nvSpPr>
          <p:spPr bwMode="auto">
            <a:xfrm>
              <a:off x="3649" y="1402"/>
              <a:ext cx="84" cy="94"/>
            </a:xfrm>
            <a:custGeom>
              <a:avLst/>
              <a:gdLst>
                <a:gd name="T0" fmla="*/ 1 w 10"/>
                <a:gd name="T1" fmla="*/ 6 h 11"/>
                <a:gd name="T2" fmla="*/ 2 w 10"/>
                <a:gd name="T3" fmla="*/ 10 h 11"/>
                <a:gd name="T4" fmla="*/ 5 w 10"/>
                <a:gd name="T5" fmla="*/ 9 h 11"/>
                <a:gd name="T6" fmla="*/ 8 w 10"/>
                <a:gd name="T7" fmla="*/ 5 h 11"/>
                <a:gd name="T8" fmla="*/ 8 w 10"/>
                <a:gd name="T9" fmla="*/ 1 h 11"/>
                <a:gd name="T10" fmla="*/ 4 w 10"/>
                <a:gd name="T11" fmla="*/ 2 h 11"/>
                <a:gd name="T12" fmla="*/ 3 w 10"/>
                <a:gd name="T13" fmla="*/ 4 h 11"/>
                <a:gd name="T14" fmla="*/ 3 w 10"/>
                <a:gd name="T15" fmla="*/ 4 h 11"/>
                <a:gd name="T16" fmla="*/ 2 w 10"/>
                <a:gd name="T17" fmla="*/ 4 h 11"/>
                <a:gd name="T18" fmla="*/ 1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1" y="6"/>
                  </a:moveTo>
                  <a:cubicBezTo>
                    <a:pt x="0" y="7"/>
                    <a:pt x="0" y="8"/>
                    <a:pt x="2" y="10"/>
                  </a:cubicBezTo>
                  <a:cubicBezTo>
                    <a:pt x="3" y="11"/>
                    <a:pt x="4" y="11"/>
                    <a:pt x="5" y="9"/>
                  </a:cubicBezTo>
                  <a:cubicBezTo>
                    <a:pt x="8" y="5"/>
                    <a:pt x="8" y="5"/>
                    <a:pt x="8" y="5"/>
                  </a:cubicBezTo>
                  <a:cubicBezTo>
                    <a:pt x="10" y="3"/>
                    <a:pt x="9" y="2"/>
                    <a:pt x="8" y="1"/>
                  </a:cubicBezTo>
                  <a:cubicBezTo>
                    <a:pt x="7" y="0"/>
                    <a:pt x="6" y="1"/>
                    <a:pt x="4" y="2"/>
                  </a:cubicBezTo>
                  <a:cubicBezTo>
                    <a:pt x="3" y="4"/>
                    <a:pt x="3" y="4"/>
                    <a:pt x="3" y="4"/>
                  </a:cubicBezTo>
                  <a:cubicBezTo>
                    <a:pt x="3" y="4"/>
                    <a:pt x="3" y="4"/>
                    <a:pt x="3" y="4"/>
                  </a:cubicBezTo>
                  <a:cubicBezTo>
                    <a:pt x="2" y="4"/>
                    <a:pt x="2" y="4"/>
                    <a:pt x="2" y="4"/>
                  </a:cubicBez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2" name="Freeform 28">
              <a:extLst>
                <a:ext uri="{FF2B5EF4-FFF2-40B4-BE49-F238E27FC236}">
                  <a16:creationId xmlns:a16="http://schemas.microsoft.com/office/drawing/2014/main" id="{C8A8C312-4D37-4E7D-8BD6-6312A0B4A146}"/>
                </a:ext>
              </a:extLst>
            </p:cNvPr>
            <p:cNvSpPr>
              <a:spLocks/>
            </p:cNvSpPr>
            <p:nvPr/>
          </p:nvSpPr>
          <p:spPr bwMode="auto">
            <a:xfrm>
              <a:off x="3607" y="1359"/>
              <a:ext cx="75" cy="95"/>
            </a:xfrm>
            <a:custGeom>
              <a:avLst/>
              <a:gdLst>
                <a:gd name="T0" fmla="*/ 1 w 9"/>
                <a:gd name="T1" fmla="*/ 6 h 11"/>
                <a:gd name="T2" fmla="*/ 0 w 9"/>
                <a:gd name="T3" fmla="*/ 8 h 11"/>
                <a:gd name="T4" fmla="*/ 1 w 9"/>
                <a:gd name="T5" fmla="*/ 10 h 11"/>
                <a:gd name="T6" fmla="*/ 5 w 9"/>
                <a:gd name="T7" fmla="*/ 10 h 11"/>
                <a:gd name="T8" fmla="*/ 9 w 9"/>
                <a:gd name="T9" fmla="*/ 5 h 11"/>
                <a:gd name="T10" fmla="*/ 9 w 9"/>
                <a:gd name="T11" fmla="*/ 3 h 11"/>
                <a:gd name="T12" fmla="*/ 8 w 9"/>
                <a:gd name="T13" fmla="*/ 1 h 11"/>
                <a:gd name="T14" fmla="*/ 5 w 9"/>
                <a:gd name="T15" fmla="*/ 2 h 11"/>
                <a:gd name="T16" fmla="*/ 3 w 9"/>
                <a:gd name="T17" fmla="*/ 4 h 11"/>
                <a:gd name="T18" fmla="*/ 3 w 9"/>
                <a:gd name="T19" fmla="*/ 4 h 11"/>
                <a:gd name="T20" fmla="*/ 3 w 9"/>
                <a:gd name="T21" fmla="*/ 4 h 11"/>
                <a:gd name="T22" fmla="*/ 1 w 9"/>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1">
                  <a:moveTo>
                    <a:pt x="1" y="6"/>
                  </a:moveTo>
                  <a:cubicBezTo>
                    <a:pt x="0" y="7"/>
                    <a:pt x="0" y="8"/>
                    <a:pt x="0" y="8"/>
                  </a:cubicBezTo>
                  <a:cubicBezTo>
                    <a:pt x="0" y="9"/>
                    <a:pt x="1" y="10"/>
                    <a:pt x="1" y="10"/>
                  </a:cubicBezTo>
                  <a:cubicBezTo>
                    <a:pt x="3" y="11"/>
                    <a:pt x="4" y="11"/>
                    <a:pt x="5" y="10"/>
                  </a:cubicBezTo>
                  <a:cubicBezTo>
                    <a:pt x="9" y="5"/>
                    <a:pt x="9" y="5"/>
                    <a:pt x="9" y="5"/>
                  </a:cubicBezTo>
                  <a:cubicBezTo>
                    <a:pt x="9" y="5"/>
                    <a:pt x="9" y="4"/>
                    <a:pt x="9" y="3"/>
                  </a:cubicBezTo>
                  <a:cubicBezTo>
                    <a:pt x="9" y="3"/>
                    <a:pt x="9" y="2"/>
                    <a:pt x="8" y="1"/>
                  </a:cubicBezTo>
                  <a:cubicBezTo>
                    <a:pt x="7" y="0"/>
                    <a:pt x="6" y="1"/>
                    <a:pt x="5" y="2"/>
                  </a:cubicBezTo>
                  <a:cubicBezTo>
                    <a:pt x="3" y="4"/>
                    <a:pt x="3" y="4"/>
                    <a:pt x="3" y="4"/>
                  </a:cubicBezTo>
                  <a:cubicBezTo>
                    <a:pt x="3" y="4"/>
                    <a:pt x="3" y="4"/>
                    <a:pt x="3" y="4"/>
                  </a:cubicBezTo>
                  <a:cubicBezTo>
                    <a:pt x="3" y="4"/>
                    <a:pt x="3" y="4"/>
                    <a:pt x="3" y="4"/>
                  </a:cubicBezTo>
                  <a:lnTo>
                    <a:pt x="1"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3" name="Freeform 29">
              <a:extLst>
                <a:ext uri="{FF2B5EF4-FFF2-40B4-BE49-F238E27FC236}">
                  <a16:creationId xmlns:a16="http://schemas.microsoft.com/office/drawing/2014/main" id="{7DE212B5-B2E1-48D4-84B2-5466C950DF98}"/>
                </a:ext>
              </a:extLst>
            </p:cNvPr>
            <p:cNvSpPr>
              <a:spLocks/>
            </p:cNvSpPr>
            <p:nvPr/>
          </p:nvSpPr>
          <p:spPr bwMode="auto">
            <a:xfrm>
              <a:off x="3573" y="1325"/>
              <a:ext cx="76" cy="77"/>
            </a:xfrm>
            <a:custGeom>
              <a:avLst/>
              <a:gdLst>
                <a:gd name="T0" fmla="*/ 4 w 9"/>
                <a:gd name="T1" fmla="*/ 9 h 9"/>
                <a:gd name="T2" fmla="*/ 8 w 9"/>
                <a:gd name="T3" fmla="*/ 4 h 9"/>
                <a:gd name="T4" fmla="*/ 7 w 9"/>
                <a:gd name="T5" fmla="*/ 1 h 9"/>
                <a:gd name="T6" fmla="*/ 4 w 9"/>
                <a:gd name="T7" fmla="*/ 1 h 9"/>
                <a:gd name="T8" fmla="*/ 2 w 9"/>
                <a:gd name="T9" fmla="*/ 3 h 9"/>
                <a:gd name="T10" fmla="*/ 3 w 9"/>
                <a:gd name="T11" fmla="*/ 3 h 9"/>
                <a:gd name="T12" fmla="*/ 2 w 9"/>
                <a:gd name="T13" fmla="*/ 3 h 9"/>
                <a:gd name="T14" fmla="*/ 1 w 9"/>
                <a:gd name="T15" fmla="*/ 5 h 9"/>
                <a:gd name="T16" fmla="*/ 0 w 9"/>
                <a:gd name="T17" fmla="*/ 7 h 9"/>
                <a:gd name="T18" fmla="*/ 1 w 9"/>
                <a:gd name="T19" fmla="*/ 8 h 9"/>
                <a:gd name="T20" fmla="*/ 3 w 9"/>
                <a:gd name="T21" fmla="*/ 9 h 9"/>
                <a:gd name="T22" fmla="*/ 4 w 9"/>
                <a:gd name="T2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9">
                  <a:moveTo>
                    <a:pt x="4" y="9"/>
                  </a:moveTo>
                  <a:cubicBezTo>
                    <a:pt x="8" y="4"/>
                    <a:pt x="8" y="4"/>
                    <a:pt x="8" y="4"/>
                  </a:cubicBezTo>
                  <a:cubicBezTo>
                    <a:pt x="9" y="3"/>
                    <a:pt x="8" y="1"/>
                    <a:pt x="7" y="1"/>
                  </a:cubicBezTo>
                  <a:cubicBezTo>
                    <a:pt x="6" y="0"/>
                    <a:pt x="5" y="0"/>
                    <a:pt x="4" y="1"/>
                  </a:cubicBezTo>
                  <a:cubicBezTo>
                    <a:pt x="2" y="3"/>
                    <a:pt x="2" y="3"/>
                    <a:pt x="2" y="3"/>
                  </a:cubicBezTo>
                  <a:cubicBezTo>
                    <a:pt x="3" y="3"/>
                    <a:pt x="3" y="3"/>
                    <a:pt x="3" y="3"/>
                  </a:cubicBezTo>
                  <a:cubicBezTo>
                    <a:pt x="2" y="3"/>
                    <a:pt x="2" y="3"/>
                    <a:pt x="2" y="3"/>
                  </a:cubicBezTo>
                  <a:cubicBezTo>
                    <a:pt x="1" y="5"/>
                    <a:pt x="1" y="5"/>
                    <a:pt x="1" y="5"/>
                  </a:cubicBezTo>
                  <a:cubicBezTo>
                    <a:pt x="0" y="6"/>
                    <a:pt x="0" y="6"/>
                    <a:pt x="0" y="7"/>
                  </a:cubicBezTo>
                  <a:cubicBezTo>
                    <a:pt x="0" y="8"/>
                    <a:pt x="0" y="8"/>
                    <a:pt x="1" y="8"/>
                  </a:cubicBezTo>
                  <a:cubicBezTo>
                    <a:pt x="1" y="9"/>
                    <a:pt x="2" y="9"/>
                    <a:pt x="3" y="9"/>
                  </a:cubicBezTo>
                  <a:cubicBezTo>
                    <a:pt x="3" y="9"/>
                    <a:pt x="4" y="9"/>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4" name="Freeform 30">
              <a:extLst>
                <a:ext uri="{FF2B5EF4-FFF2-40B4-BE49-F238E27FC236}">
                  <a16:creationId xmlns:a16="http://schemas.microsoft.com/office/drawing/2014/main" id="{ED5A9FA3-708A-4368-8836-4CF81222CBC6}"/>
                </a:ext>
              </a:extLst>
            </p:cNvPr>
            <p:cNvSpPr>
              <a:spLocks/>
            </p:cNvSpPr>
            <p:nvPr/>
          </p:nvSpPr>
          <p:spPr bwMode="auto">
            <a:xfrm>
              <a:off x="3598" y="1154"/>
              <a:ext cx="387" cy="342"/>
            </a:xfrm>
            <a:custGeom>
              <a:avLst/>
              <a:gdLst>
                <a:gd name="T0" fmla="*/ 45 w 46"/>
                <a:gd name="T1" fmla="*/ 25 h 40"/>
                <a:gd name="T2" fmla="*/ 45 w 46"/>
                <a:gd name="T3" fmla="*/ 21 h 40"/>
                <a:gd name="T4" fmla="*/ 43 w 46"/>
                <a:gd name="T5" fmla="*/ 20 h 40"/>
                <a:gd name="T6" fmla="*/ 27 w 46"/>
                <a:gd name="T7" fmla="*/ 6 h 40"/>
                <a:gd name="T8" fmla="*/ 22 w 46"/>
                <a:gd name="T9" fmla="*/ 8 h 40"/>
                <a:gd name="T10" fmla="*/ 22 w 46"/>
                <a:gd name="T11" fmla="*/ 8 h 40"/>
                <a:gd name="T12" fmla="*/ 17 w 46"/>
                <a:gd name="T13" fmla="*/ 9 h 40"/>
                <a:gd name="T14" fmla="*/ 14 w 46"/>
                <a:gd name="T15" fmla="*/ 8 h 40"/>
                <a:gd name="T16" fmla="*/ 12 w 46"/>
                <a:gd name="T17" fmla="*/ 5 h 40"/>
                <a:gd name="T18" fmla="*/ 15 w 46"/>
                <a:gd name="T19" fmla="*/ 2 h 40"/>
                <a:gd name="T20" fmla="*/ 1 w 46"/>
                <a:gd name="T21" fmla="*/ 0 h 40"/>
                <a:gd name="T22" fmla="*/ 0 w 46"/>
                <a:gd name="T23" fmla="*/ 20 h 40"/>
                <a:gd name="T24" fmla="*/ 3 w 46"/>
                <a:gd name="T25" fmla="*/ 18 h 40"/>
                <a:gd name="T26" fmla="*/ 5 w 46"/>
                <a:gd name="T27" fmla="*/ 19 h 40"/>
                <a:gd name="T28" fmla="*/ 7 w 46"/>
                <a:gd name="T29" fmla="*/ 23 h 40"/>
                <a:gd name="T30" fmla="*/ 10 w 46"/>
                <a:gd name="T31" fmla="*/ 24 h 40"/>
                <a:gd name="T32" fmla="*/ 12 w 46"/>
                <a:gd name="T33" fmla="*/ 28 h 40"/>
                <a:gd name="T34" fmla="*/ 15 w 46"/>
                <a:gd name="T35" fmla="*/ 29 h 40"/>
                <a:gd name="T36" fmla="*/ 17 w 46"/>
                <a:gd name="T37" fmla="*/ 32 h 40"/>
                <a:gd name="T38" fmla="*/ 20 w 46"/>
                <a:gd name="T39" fmla="*/ 33 h 40"/>
                <a:gd name="T40" fmla="*/ 22 w 46"/>
                <a:gd name="T41" fmla="*/ 38 h 40"/>
                <a:gd name="T42" fmla="*/ 23 w 46"/>
                <a:gd name="T43" fmla="*/ 39 h 40"/>
                <a:gd name="T44" fmla="*/ 23 w 46"/>
                <a:gd name="T45" fmla="*/ 39 h 40"/>
                <a:gd name="T46" fmla="*/ 23 w 46"/>
                <a:gd name="T47" fmla="*/ 39 h 40"/>
                <a:gd name="T48" fmla="*/ 25 w 46"/>
                <a:gd name="T49" fmla="*/ 40 h 40"/>
                <a:gd name="T50" fmla="*/ 27 w 46"/>
                <a:gd name="T51" fmla="*/ 39 h 40"/>
                <a:gd name="T52" fmla="*/ 27 w 46"/>
                <a:gd name="T53" fmla="*/ 36 h 40"/>
                <a:gd name="T54" fmla="*/ 27 w 46"/>
                <a:gd name="T55" fmla="*/ 36 h 40"/>
                <a:gd name="T56" fmla="*/ 21 w 46"/>
                <a:gd name="T57" fmla="*/ 31 h 40"/>
                <a:gd name="T58" fmla="*/ 21 w 46"/>
                <a:gd name="T59" fmla="*/ 30 h 40"/>
                <a:gd name="T60" fmla="*/ 21 w 46"/>
                <a:gd name="T61" fmla="*/ 29 h 40"/>
                <a:gd name="T62" fmla="*/ 22 w 46"/>
                <a:gd name="T63" fmla="*/ 29 h 40"/>
                <a:gd name="T64" fmla="*/ 30 w 46"/>
                <a:gd name="T65" fmla="*/ 36 h 40"/>
                <a:gd name="T66" fmla="*/ 31 w 46"/>
                <a:gd name="T67" fmla="*/ 36 h 40"/>
                <a:gd name="T68" fmla="*/ 33 w 46"/>
                <a:gd name="T69" fmla="*/ 35 h 40"/>
                <a:gd name="T70" fmla="*/ 34 w 46"/>
                <a:gd name="T71" fmla="*/ 33 h 40"/>
                <a:gd name="T72" fmla="*/ 33 w 46"/>
                <a:gd name="T73" fmla="*/ 31 h 40"/>
                <a:gd name="T74" fmla="*/ 32 w 46"/>
                <a:gd name="T75" fmla="*/ 31 h 40"/>
                <a:gd name="T76" fmla="*/ 32 w 46"/>
                <a:gd name="T77" fmla="*/ 31 h 40"/>
                <a:gd name="T78" fmla="*/ 28 w 46"/>
                <a:gd name="T79" fmla="*/ 27 h 40"/>
                <a:gd name="T80" fmla="*/ 27 w 46"/>
                <a:gd name="T81" fmla="*/ 26 h 40"/>
                <a:gd name="T82" fmla="*/ 28 w 46"/>
                <a:gd name="T83" fmla="*/ 26 h 40"/>
                <a:gd name="T84" fmla="*/ 29 w 46"/>
                <a:gd name="T85" fmla="*/ 26 h 40"/>
                <a:gd name="T86" fmla="*/ 36 w 46"/>
                <a:gd name="T87" fmla="*/ 31 h 40"/>
                <a:gd name="T88" fmla="*/ 38 w 46"/>
                <a:gd name="T89" fmla="*/ 32 h 40"/>
                <a:gd name="T90" fmla="*/ 40 w 46"/>
                <a:gd name="T91" fmla="*/ 31 h 40"/>
                <a:gd name="T92" fmla="*/ 41 w 46"/>
                <a:gd name="T93" fmla="*/ 29 h 40"/>
                <a:gd name="T94" fmla="*/ 40 w 46"/>
                <a:gd name="T95" fmla="*/ 27 h 40"/>
                <a:gd name="T96" fmla="*/ 38 w 46"/>
                <a:gd name="T97" fmla="*/ 25 h 40"/>
                <a:gd name="T98" fmla="*/ 38 w 46"/>
                <a:gd name="T99" fmla="*/ 25 h 40"/>
                <a:gd name="T100" fmla="*/ 34 w 46"/>
                <a:gd name="T101" fmla="*/ 22 h 40"/>
                <a:gd name="T102" fmla="*/ 34 w 46"/>
                <a:gd name="T103" fmla="*/ 21 h 40"/>
                <a:gd name="T104" fmla="*/ 35 w 46"/>
                <a:gd name="T105" fmla="*/ 21 h 40"/>
                <a:gd name="T106" fmla="*/ 41 w 46"/>
                <a:gd name="T107" fmla="*/ 26 h 40"/>
                <a:gd name="T108" fmla="*/ 45 w 46"/>
                <a:gd name="T109"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40">
                  <a:moveTo>
                    <a:pt x="45" y="25"/>
                  </a:moveTo>
                  <a:cubicBezTo>
                    <a:pt x="46" y="24"/>
                    <a:pt x="46" y="23"/>
                    <a:pt x="45" y="21"/>
                  </a:cubicBezTo>
                  <a:cubicBezTo>
                    <a:pt x="43" y="20"/>
                    <a:pt x="43" y="20"/>
                    <a:pt x="43" y="20"/>
                  </a:cubicBezTo>
                  <a:cubicBezTo>
                    <a:pt x="37" y="14"/>
                    <a:pt x="29" y="8"/>
                    <a:pt x="27" y="6"/>
                  </a:cubicBezTo>
                  <a:cubicBezTo>
                    <a:pt x="26" y="7"/>
                    <a:pt x="24" y="7"/>
                    <a:pt x="22" y="8"/>
                  </a:cubicBezTo>
                  <a:cubicBezTo>
                    <a:pt x="22" y="8"/>
                    <a:pt x="22" y="8"/>
                    <a:pt x="22" y="8"/>
                  </a:cubicBezTo>
                  <a:cubicBezTo>
                    <a:pt x="22" y="8"/>
                    <a:pt x="20" y="9"/>
                    <a:pt x="17" y="9"/>
                  </a:cubicBezTo>
                  <a:cubicBezTo>
                    <a:pt x="16" y="9"/>
                    <a:pt x="15" y="9"/>
                    <a:pt x="14" y="8"/>
                  </a:cubicBezTo>
                  <a:cubicBezTo>
                    <a:pt x="12" y="7"/>
                    <a:pt x="12" y="6"/>
                    <a:pt x="12" y="5"/>
                  </a:cubicBezTo>
                  <a:cubicBezTo>
                    <a:pt x="12" y="4"/>
                    <a:pt x="14" y="3"/>
                    <a:pt x="15" y="2"/>
                  </a:cubicBezTo>
                  <a:cubicBezTo>
                    <a:pt x="1" y="0"/>
                    <a:pt x="1" y="0"/>
                    <a:pt x="1" y="0"/>
                  </a:cubicBezTo>
                  <a:cubicBezTo>
                    <a:pt x="0" y="20"/>
                    <a:pt x="0" y="20"/>
                    <a:pt x="0" y="20"/>
                  </a:cubicBezTo>
                  <a:cubicBezTo>
                    <a:pt x="1" y="19"/>
                    <a:pt x="2" y="18"/>
                    <a:pt x="3" y="18"/>
                  </a:cubicBezTo>
                  <a:cubicBezTo>
                    <a:pt x="4" y="18"/>
                    <a:pt x="5" y="19"/>
                    <a:pt x="5" y="19"/>
                  </a:cubicBezTo>
                  <a:cubicBezTo>
                    <a:pt x="7" y="20"/>
                    <a:pt x="7" y="22"/>
                    <a:pt x="7" y="23"/>
                  </a:cubicBezTo>
                  <a:cubicBezTo>
                    <a:pt x="8" y="23"/>
                    <a:pt x="9" y="23"/>
                    <a:pt x="10" y="24"/>
                  </a:cubicBezTo>
                  <a:cubicBezTo>
                    <a:pt x="12" y="25"/>
                    <a:pt x="12" y="27"/>
                    <a:pt x="12" y="28"/>
                  </a:cubicBezTo>
                  <a:cubicBezTo>
                    <a:pt x="13" y="28"/>
                    <a:pt x="14" y="28"/>
                    <a:pt x="15" y="29"/>
                  </a:cubicBezTo>
                  <a:cubicBezTo>
                    <a:pt x="16" y="30"/>
                    <a:pt x="17" y="31"/>
                    <a:pt x="17" y="32"/>
                  </a:cubicBezTo>
                  <a:cubicBezTo>
                    <a:pt x="18" y="32"/>
                    <a:pt x="19" y="32"/>
                    <a:pt x="20" y="33"/>
                  </a:cubicBezTo>
                  <a:cubicBezTo>
                    <a:pt x="22" y="35"/>
                    <a:pt x="23" y="36"/>
                    <a:pt x="22" y="38"/>
                  </a:cubicBezTo>
                  <a:cubicBezTo>
                    <a:pt x="23" y="39"/>
                    <a:pt x="23" y="39"/>
                    <a:pt x="23" y="39"/>
                  </a:cubicBezTo>
                  <a:cubicBezTo>
                    <a:pt x="23" y="39"/>
                    <a:pt x="23" y="39"/>
                    <a:pt x="23" y="39"/>
                  </a:cubicBezTo>
                  <a:cubicBezTo>
                    <a:pt x="23" y="39"/>
                    <a:pt x="23" y="39"/>
                    <a:pt x="23" y="39"/>
                  </a:cubicBezTo>
                  <a:cubicBezTo>
                    <a:pt x="24" y="40"/>
                    <a:pt x="24" y="40"/>
                    <a:pt x="25" y="40"/>
                  </a:cubicBezTo>
                  <a:cubicBezTo>
                    <a:pt x="26" y="40"/>
                    <a:pt x="26" y="39"/>
                    <a:pt x="27" y="39"/>
                  </a:cubicBezTo>
                  <a:cubicBezTo>
                    <a:pt x="27" y="38"/>
                    <a:pt x="28" y="37"/>
                    <a:pt x="27" y="36"/>
                  </a:cubicBezTo>
                  <a:cubicBezTo>
                    <a:pt x="27" y="36"/>
                    <a:pt x="27" y="36"/>
                    <a:pt x="27" y="36"/>
                  </a:cubicBezTo>
                  <a:cubicBezTo>
                    <a:pt x="21" y="31"/>
                    <a:pt x="21" y="31"/>
                    <a:pt x="21" y="31"/>
                  </a:cubicBezTo>
                  <a:cubicBezTo>
                    <a:pt x="21" y="31"/>
                    <a:pt x="21" y="30"/>
                    <a:pt x="21" y="30"/>
                  </a:cubicBezTo>
                  <a:cubicBezTo>
                    <a:pt x="21" y="30"/>
                    <a:pt x="21" y="30"/>
                    <a:pt x="21" y="29"/>
                  </a:cubicBezTo>
                  <a:cubicBezTo>
                    <a:pt x="21" y="29"/>
                    <a:pt x="22" y="29"/>
                    <a:pt x="22" y="29"/>
                  </a:cubicBezTo>
                  <a:cubicBezTo>
                    <a:pt x="30" y="36"/>
                    <a:pt x="30" y="36"/>
                    <a:pt x="30" y="36"/>
                  </a:cubicBezTo>
                  <a:cubicBezTo>
                    <a:pt x="30" y="36"/>
                    <a:pt x="31" y="36"/>
                    <a:pt x="31" y="36"/>
                  </a:cubicBezTo>
                  <a:cubicBezTo>
                    <a:pt x="32" y="36"/>
                    <a:pt x="33" y="36"/>
                    <a:pt x="33" y="35"/>
                  </a:cubicBezTo>
                  <a:cubicBezTo>
                    <a:pt x="34" y="35"/>
                    <a:pt x="34" y="34"/>
                    <a:pt x="34" y="33"/>
                  </a:cubicBezTo>
                  <a:cubicBezTo>
                    <a:pt x="34" y="33"/>
                    <a:pt x="34" y="32"/>
                    <a:pt x="33" y="31"/>
                  </a:cubicBezTo>
                  <a:cubicBezTo>
                    <a:pt x="32" y="31"/>
                    <a:pt x="32" y="31"/>
                    <a:pt x="32" y="31"/>
                  </a:cubicBezTo>
                  <a:cubicBezTo>
                    <a:pt x="32" y="31"/>
                    <a:pt x="32" y="31"/>
                    <a:pt x="32" y="31"/>
                  </a:cubicBezTo>
                  <a:cubicBezTo>
                    <a:pt x="28" y="27"/>
                    <a:pt x="28" y="27"/>
                    <a:pt x="28" y="27"/>
                  </a:cubicBezTo>
                  <a:cubicBezTo>
                    <a:pt x="27" y="27"/>
                    <a:pt x="27" y="27"/>
                    <a:pt x="27" y="26"/>
                  </a:cubicBezTo>
                  <a:cubicBezTo>
                    <a:pt x="27" y="26"/>
                    <a:pt x="27" y="26"/>
                    <a:pt x="28" y="26"/>
                  </a:cubicBezTo>
                  <a:cubicBezTo>
                    <a:pt x="28" y="25"/>
                    <a:pt x="28" y="25"/>
                    <a:pt x="29" y="26"/>
                  </a:cubicBezTo>
                  <a:cubicBezTo>
                    <a:pt x="36" y="31"/>
                    <a:pt x="36" y="31"/>
                    <a:pt x="36" y="31"/>
                  </a:cubicBezTo>
                  <a:cubicBezTo>
                    <a:pt x="37" y="32"/>
                    <a:pt x="37" y="32"/>
                    <a:pt x="38" y="32"/>
                  </a:cubicBezTo>
                  <a:cubicBezTo>
                    <a:pt x="39" y="32"/>
                    <a:pt x="39" y="32"/>
                    <a:pt x="40" y="31"/>
                  </a:cubicBezTo>
                  <a:cubicBezTo>
                    <a:pt x="41" y="30"/>
                    <a:pt x="41" y="29"/>
                    <a:pt x="41" y="29"/>
                  </a:cubicBezTo>
                  <a:cubicBezTo>
                    <a:pt x="41" y="28"/>
                    <a:pt x="40" y="28"/>
                    <a:pt x="40" y="27"/>
                  </a:cubicBezTo>
                  <a:cubicBezTo>
                    <a:pt x="38" y="25"/>
                    <a:pt x="38" y="25"/>
                    <a:pt x="38" y="25"/>
                  </a:cubicBezTo>
                  <a:cubicBezTo>
                    <a:pt x="38" y="25"/>
                    <a:pt x="38" y="25"/>
                    <a:pt x="38" y="25"/>
                  </a:cubicBezTo>
                  <a:cubicBezTo>
                    <a:pt x="34" y="22"/>
                    <a:pt x="34" y="22"/>
                    <a:pt x="34" y="22"/>
                  </a:cubicBezTo>
                  <a:cubicBezTo>
                    <a:pt x="33" y="22"/>
                    <a:pt x="33" y="21"/>
                    <a:pt x="34" y="21"/>
                  </a:cubicBezTo>
                  <a:cubicBezTo>
                    <a:pt x="34" y="20"/>
                    <a:pt x="35" y="20"/>
                    <a:pt x="35" y="21"/>
                  </a:cubicBezTo>
                  <a:cubicBezTo>
                    <a:pt x="41" y="26"/>
                    <a:pt x="41" y="26"/>
                    <a:pt x="41" y="26"/>
                  </a:cubicBezTo>
                  <a:cubicBezTo>
                    <a:pt x="42" y="27"/>
                    <a:pt x="44" y="26"/>
                    <a:pt x="4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38" name="Freeform 34">
            <a:extLst>
              <a:ext uri="{FF2B5EF4-FFF2-40B4-BE49-F238E27FC236}">
                <a16:creationId xmlns:a16="http://schemas.microsoft.com/office/drawing/2014/main" id="{24F04409-F854-440F-B1B5-20DFFB526A56}"/>
              </a:ext>
            </a:extLst>
          </p:cNvPr>
          <p:cNvSpPr>
            <a:spLocks noEditPoints="1"/>
          </p:cNvSpPr>
          <p:nvPr/>
        </p:nvSpPr>
        <p:spPr bwMode="auto">
          <a:xfrm>
            <a:off x="4216162" y="3335655"/>
            <a:ext cx="514768" cy="512825"/>
          </a:xfrm>
          <a:custGeom>
            <a:avLst/>
            <a:gdLst>
              <a:gd name="T0" fmla="*/ 11 w 60"/>
              <a:gd name="T1" fmla="*/ 11 h 60"/>
              <a:gd name="T2" fmla="*/ 49 w 60"/>
              <a:gd name="T3" fmla="*/ 11 h 60"/>
              <a:gd name="T4" fmla="*/ 49 w 60"/>
              <a:gd name="T5" fmla="*/ 49 h 60"/>
              <a:gd name="T6" fmla="*/ 11 w 60"/>
              <a:gd name="T7" fmla="*/ 49 h 60"/>
              <a:gd name="T8" fmla="*/ 11 w 60"/>
              <a:gd name="T9" fmla="*/ 11 h 60"/>
              <a:gd name="T10" fmla="*/ 45 w 60"/>
              <a:gd name="T11" fmla="*/ 45 h 60"/>
              <a:gd name="T12" fmla="*/ 45 w 60"/>
              <a:gd name="T13" fmla="*/ 15 h 60"/>
              <a:gd name="T14" fmla="*/ 15 w 60"/>
              <a:gd name="T15" fmla="*/ 15 h 60"/>
              <a:gd name="T16" fmla="*/ 15 w 60"/>
              <a:gd name="T17" fmla="*/ 45 h 60"/>
              <a:gd name="T18" fmla="*/ 45 w 60"/>
              <a:gd name="T19" fmla="*/ 45 h 60"/>
              <a:gd name="T20" fmla="*/ 26 w 60"/>
              <a:gd name="T21" fmla="*/ 30 h 60"/>
              <a:gd name="T22" fmla="*/ 26 w 60"/>
              <a:gd name="T23" fmla="*/ 15 h 60"/>
              <a:gd name="T24" fmla="*/ 29 w 60"/>
              <a:gd name="T25" fmla="*/ 12 h 60"/>
              <a:gd name="T26" fmla="*/ 32 w 60"/>
              <a:gd name="T27" fmla="*/ 15 h 60"/>
              <a:gd name="T28" fmla="*/ 32 w 60"/>
              <a:gd name="T29" fmla="*/ 29 h 60"/>
              <a:gd name="T30" fmla="*/ 42 w 60"/>
              <a:gd name="T31" fmla="*/ 39 h 60"/>
              <a:gd name="T32" fmla="*/ 42 w 60"/>
              <a:gd name="T33" fmla="*/ 43 h 60"/>
              <a:gd name="T34" fmla="*/ 38 w 60"/>
              <a:gd name="T35" fmla="*/ 43 h 60"/>
              <a:gd name="T36" fmla="*/ 27 w 60"/>
              <a:gd name="T37" fmla="*/ 32 h 60"/>
              <a:gd name="T38" fmla="*/ 26 w 60"/>
              <a:gd name="T39" fmla="*/ 32 h 60"/>
              <a:gd name="T40" fmla="*/ 26 w 60"/>
              <a:gd name="T41"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60">
                <a:moveTo>
                  <a:pt x="11" y="11"/>
                </a:moveTo>
                <a:cubicBezTo>
                  <a:pt x="21" y="0"/>
                  <a:pt x="38" y="0"/>
                  <a:pt x="49" y="11"/>
                </a:cubicBezTo>
                <a:cubicBezTo>
                  <a:pt x="60" y="21"/>
                  <a:pt x="60" y="38"/>
                  <a:pt x="49" y="49"/>
                </a:cubicBezTo>
                <a:cubicBezTo>
                  <a:pt x="38" y="60"/>
                  <a:pt x="21" y="60"/>
                  <a:pt x="11" y="49"/>
                </a:cubicBezTo>
                <a:cubicBezTo>
                  <a:pt x="0" y="38"/>
                  <a:pt x="0" y="21"/>
                  <a:pt x="11" y="11"/>
                </a:cubicBezTo>
                <a:close/>
                <a:moveTo>
                  <a:pt x="45" y="45"/>
                </a:moveTo>
                <a:cubicBezTo>
                  <a:pt x="53" y="37"/>
                  <a:pt x="53" y="23"/>
                  <a:pt x="45" y="15"/>
                </a:cubicBezTo>
                <a:cubicBezTo>
                  <a:pt x="36" y="7"/>
                  <a:pt x="23" y="7"/>
                  <a:pt x="15" y="15"/>
                </a:cubicBezTo>
                <a:cubicBezTo>
                  <a:pt x="7" y="23"/>
                  <a:pt x="7" y="37"/>
                  <a:pt x="15" y="45"/>
                </a:cubicBezTo>
                <a:cubicBezTo>
                  <a:pt x="23" y="53"/>
                  <a:pt x="36" y="53"/>
                  <a:pt x="45" y="45"/>
                </a:cubicBezTo>
                <a:close/>
                <a:moveTo>
                  <a:pt x="26" y="30"/>
                </a:moveTo>
                <a:cubicBezTo>
                  <a:pt x="26" y="15"/>
                  <a:pt x="26" y="15"/>
                  <a:pt x="26" y="15"/>
                </a:cubicBezTo>
                <a:cubicBezTo>
                  <a:pt x="26" y="13"/>
                  <a:pt x="27" y="12"/>
                  <a:pt x="29" y="12"/>
                </a:cubicBezTo>
                <a:cubicBezTo>
                  <a:pt x="30" y="12"/>
                  <a:pt x="32" y="13"/>
                  <a:pt x="32" y="15"/>
                </a:cubicBezTo>
                <a:cubicBezTo>
                  <a:pt x="32" y="29"/>
                  <a:pt x="32" y="29"/>
                  <a:pt x="32" y="29"/>
                </a:cubicBezTo>
                <a:cubicBezTo>
                  <a:pt x="42" y="39"/>
                  <a:pt x="42" y="39"/>
                  <a:pt x="42" y="39"/>
                </a:cubicBezTo>
                <a:cubicBezTo>
                  <a:pt x="43" y="40"/>
                  <a:pt x="43" y="42"/>
                  <a:pt x="42" y="43"/>
                </a:cubicBezTo>
                <a:cubicBezTo>
                  <a:pt x="41" y="44"/>
                  <a:pt x="39" y="44"/>
                  <a:pt x="38" y="43"/>
                </a:cubicBezTo>
                <a:cubicBezTo>
                  <a:pt x="27" y="32"/>
                  <a:pt x="27" y="32"/>
                  <a:pt x="27" y="32"/>
                </a:cubicBezTo>
                <a:cubicBezTo>
                  <a:pt x="27" y="32"/>
                  <a:pt x="27" y="32"/>
                  <a:pt x="26" y="32"/>
                </a:cubicBezTo>
                <a:cubicBezTo>
                  <a:pt x="26" y="31"/>
                  <a:pt x="26" y="31"/>
                  <a:pt x="26"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nvGrpSpPr>
          <p:cNvPr id="40" name="Group 37">
            <a:extLst>
              <a:ext uri="{FF2B5EF4-FFF2-40B4-BE49-F238E27FC236}">
                <a16:creationId xmlns:a16="http://schemas.microsoft.com/office/drawing/2014/main" id="{0872BD17-E1DA-48F2-BD0F-45265FB76FBD}"/>
              </a:ext>
            </a:extLst>
          </p:cNvPr>
          <p:cNvGrpSpPr>
            <a:grpSpLocks noChangeAspect="1"/>
          </p:cNvGrpSpPr>
          <p:nvPr/>
        </p:nvGrpSpPr>
        <p:grpSpPr bwMode="auto">
          <a:xfrm>
            <a:off x="5187747" y="4981435"/>
            <a:ext cx="444286" cy="524600"/>
            <a:chOff x="-4" y="1"/>
            <a:chExt cx="260" cy="307"/>
          </a:xfrm>
        </p:grpSpPr>
        <p:sp>
          <p:nvSpPr>
            <p:cNvPr id="42" name="Freeform 38">
              <a:extLst>
                <a:ext uri="{FF2B5EF4-FFF2-40B4-BE49-F238E27FC236}">
                  <a16:creationId xmlns:a16="http://schemas.microsoft.com/office/drawing/2014/main" id="{00767598-2A6F-4802-91FB-73C1030ED16B}"/>
                </a:ext>
              </a:extLst>
            </p:cNvPr>
            <p:cNvSpPr>
              <a:spLocks/>
            </p:cNvSpPr>
            <p:nvPr/>
          </p:nvSpPr>
          <p:spPr bwMode="auto">
            <a:xfrm>
              <a:off x="81" y="288"/>
              <a:ext cx="90" cy="20"/>
            </a:xfrm>
            <a:custGeom>
              <a:avLst/>
              <a:gdLst>
                <a:gd name="T0" fmla="*/ 18 w 18"/>
                <a:gd name="T1" fmla="*/ 2 h 4"/>
                <a:gd name="T2" fmla="*/ 15 w 18"/>
                <a:gd name="T3" fmla="*/ 4 h 4"/>
                <a:gd name="T4" fmla="*/ 2 w 18"/>
                <a:gd name="T5" fmla="*/ 4 h 4"/>
                <a:gd name="T6" fmla="*/ 0 w 18"/>
                <a:gd name="T7" fmla="*/ 2 h 4"/>
                <a:gd name="T8" fmla="*/ 0 w 18"/>
                <a:gd name="T9" fmla="*/ 2 h 4"/>
                <a:gd name="T10" fmla="*/ 2 w 18"/>
                <a:gd name="T11" fmla="*/ 0 h 4"/>
                <a:gd name="T12" fmla="*/ 15 w 18"/>
                <a:gd name="T13" fmla="*/ 0 h 4"/>
                <a:gd name="T14" fmla="*/ 18 w 1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2"/>
                  </a:moveTo>
                  <a:cubicBezTo>
                    <a:pt x="18" y="3"/>
                    <a:pt x="17" y="4"/>
                    <a:pt x="15" y="4"/>
                  </a:cubicBezTo>
                  <a:cubicBezTo>
                    <a:pt x="2" y="4"/>
                    <a:pt x="2" y="4"/>
                    <a:pt x="2" y="4"/>
                  </a:cubicBezTo>
                  <a:cubicBezTo>
                    <a:pt x="1" y="4"/>
                    <a:pt x="0" y="3"/>
                    <a:pt x="0" y="2"/>
                  </a:cubicBezTo>
                  <a:cubicBezTo>
                    <a:pt x="0" y="2"/>
                    <a:pt x="0" y="2"/>
                    <a:pt x="0" y="2"/>
                  </a:cubicBezTo>
                  <a:cubicBezTo>
                    <a:pt x="0" y="1"/>
                    <a:pt x="1" y="0"/>
                    <a:pt x="2" y="0"/>
                  </a:cubicBezTo>
                  <a:cubicBezTo>
                    <a:pt x="15" y="0"/>
                    <a:pt x="15" y="0"/>
                    <a:pt x="15" y="0"/>
                  </a:cubicBezTo>
                  <a:cubicBezTo>
                    <a:pt x="17" y="0"/>
                    <a:pt x="18" y="1"/>
                    <a:pt x="18"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 name="Freeform 39">
              <a:extLst>
                <a:ext uri="{FF2B5EF4-FFF2-40B4-BE49-F238E27FC236}">
                  <a16:creationId xmlns:a16="http://schemas.microsoft.com/office/drawing/2014/main" id="{C6C4DAF9-42C2-42FC-9295-353AF2E1B32C}"/>
                </a:ext>
              </a:extLst>
            </p:cNvPr>
            <p:cNvSpPr>
              <a:spLocks/>
            </p:cNvSpPr>
            <p:nvPr/>
          </p:nvSpPr>
          <p:spPr bwMode="auto">
            <a:xfrm>
              <a:off x="81" y="258"/>
              <a:ext cx="90" cy="20"/>
            </a:xfrm>
            <a:custGeom>
              <a:avLst/>
              <a:gdLst>
                <a:gd name="T0" fmla="*/ 18 w 18"/>
                <a:gd name="T1" fmla="*/ 2 h 4"/>
                <a:gd name="T2" fmla="*/ 15 w 18"/>
                <a:gd name="T3" fmla="*/ 4 h 4"/>
                <a:gd name="T4" fmla="*/ 2 w 18"/>
                <a:gd name="T5" fmla="*/ 4 h 4"/>
                <a:gd name="T6" fmla="*/ 0 w 18"/>
                <a:gd name="T7" fmla="*/ 2 h 4"/>
                <a:gd name="T8" fmla="*/ 0 w 18"/>
                <a:gd name="T9" fmla="*/ 2 h 4"/>
                <a:gd name="T10" fmla="*/ 2 w 18"/>
                <a:gd name="T11" fmla="*/ 0 h 4"/>
                <a:gd name="T12" fmla="*/ 15 w 18"/>
                <a:gd name="T13" fmla="*/ 0 h 4"/>
                <a:gd name="T14" fmla="*/ 18 w 18"/>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18" y="2"/>
                  </a:moveTo>
                  <a:cubicBezTo>
                    <a:pt x="18" y="4"/>
                    <a:pt x="17" y="4"/>
                    <a:pt x="15" y="4"/>
                  </a:cubicBezTo>
                  <a:cubicBezTo>
                    <a:pt x="2" y="4"/>
                    <a:pt x="2" y="4"/>
                    <a:pt x="2" y="4"/>
                  </a:cubicBezTo>
                  <a:cubicBezTo>
                    <a:pt x="1" y="4"/>
                    <a:pt x="0" y="4"/>
                    <a:pt x="0" y="2"/>
                  </a:cubicBezTo>
                  <a:cubicBezTo>
                    <a:pt x="0" y="2"/>
                    <a:pt x="0" y="2"/>
                    <a:pt x="0" y="2"/>
                  </a:cubicBezTo>
                  <a:cubicBezTo>
                    <a:pt x="0" y="1"/>
                    <a:pt x="1" y="0"/>
                    <a:pt x="2" y="0"/>
                  </a:cubicBezTo>
                  <a:cubicBezTo>
                    <a:pt x="15" y="0"/>
                    <a:pt x="15" y="0"/>
                    <a:pt x="15" y="0"/>
                  </a:cubicBezTo>
                  <a:cubicBezTo>
                    <a:pt x="17" y="0"/>
                    <a:pt x="18" y="1"/>
                    <a:pt x="18"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 name="Freeform 40">
              <a:extLst>
                <a:ext uri="{FF2B5EF4-FFF2-40B4-BE49-F238E27FC236}">
                  <a16:creationId xmlns:a16="http://schemas.microsoft.com/office/drawing/2014/main" id="{78EDB72A-810D-4264-ACA5-7FF4CE25074A}"/>
                </a:ext>
              </a:extLst>
            </p:cNvPr>
            <p:cNvSpPr>
              <a:spLocks/>
            </p:cNvSpPr>
            <p:nvPr/>
          </p:nvSpPr>
          <p:spPr bwMode="auto">
            <a:xfrm>
              <a:off x="116" y="154"/>
              <a:ext cx="20" cy="99"/>
            </a:xfrm>
            <a:custGeom>
              <a:avLst/>
              <a:gdLst>
                <a:gd name="T0" fmla="*/ 4 w 4"/>
                <a:gd name="T1" fmla="*/ 0 h 20"/>
                <a:gd name="T2" fmla="*/ 1 w 4"/>
                <a:gd name="T3" fmla="*/ 0 h 20"/>
                <a:gd name="T4" fmla="*/ 0 w 4"/>
                <a:gd name="T5" fmla="*/ 0 h 20"/>
                <a:gd name="T6" fmla="*/ 0 w 4"/>
                <a:gd name="T7" fmla="*/ 20 h 20"/>
                <a:gd name="T8" fmla="*/ 2 w 4"/>
                <a:gd name="T9" fmla="*/ 20 h 20"/>
                <a:gd name="T10" fmla="*/ 2 w 4"/>
                <a:gd name="T11" fmla="*/ 20 h 20"/>
                <a:gd name="T12" fmla="*/ 2 w 4"/>
                <a:gd name="T13" fmla="*/ 20 h 20"/>
                <a:gd name="T14" fmla="*/ 2 w 4"/>
                <a:gd name="T15" fmla="*/ 20 h 20"/>
                <a:gd name="T16" fmla="*/ 2 w 4"/>
                <a:gd name="T17" fmla="*/ 20 h 20"/>
                <a:gd name="T18" fmla="*/ 4 w 4"/>
                <a:gd name="T19" fmla="*/ 20 h 20"/>
                <a:gd name="T20" fmla="*/ 4 w 4"/>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0">
                  <a:moveTo>
                    <a:pt x="4" y="0"/>
                  </a:moveTo>
                  <a:cubicBezTo>
                    <a:pt x="1" y="0"/>
                    <a:pt x="1" y="0"/>
                    <a:pt x="1" y="0"/>
                  </a:cubicBezTo>
                  <a:cubicBezTo>
                    <a:pt x="0" y="0"/>
                    <a:pt x="0" y="0"/>
                    <a:pt x="0" y="0"/>
                  </a:cubicBezTo>
                  <a:cubicBezTo>
                    <a:pt x="0" y="20"/>
                    <a:pt x="0" y="20"/>
                    <a:pt x="0" y="20"/>
                  </a:cubicBezTo>
                  <a:cubicBezTo>
                    <a:pt x="0" y="20"/>
                    <a:pt x="1" y="20"/>
                    <a:pt x="2" y="20"/>
                  </a:cubicBezTo>
                  <a:cubicBezTo>
                    <a:pt x="2" y="20"/>
                    <a:pt x="2" y="20"/>
                    <a:pt x="2" y="20"/>
                  </a:cubicBezTo>
                  <a:cubicBezTo>
                    <a:pt x="2" y="20"/>
                    <a:pt x="2" y="20"/>
                    <a:pt x="2" y="20"/>
                  </a:cubicBezTo>
                  <a:cubicBezTo>
                    <a:pt x="2" y="20"/>
                    <a:pt x="2" y="20"/>
                    <a:pt x="2" y="20"/>
                  </a:cubicBezTo>
                  <a:cubicBezTo>
                    <a:pt x="2" y="20"/>
                    <a:pt x="2" y="20"/>
                    <a:pt x="2" y="20"/>
                  </a:cubicBezTo>
                  <a:cubicBezTo>
                    <a:pt x="3" y="20"/>
                    <a:pt x="3" y="20"/>
                    <a:pt x="4" y="20"/>
                  </a:cubicBez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 name="Freeform 41">
              <a:extLst>
                <a:ext uri="{FF2B5EF4-FFF2-40B4-BE49-F238E27FC236}">
                  <a16:creationId xmlns:a16="http://schemas.microsoft.com/office/drawing/2014/main" id="{4492F8FD-DDD4-4B2D-B49F-970A69A84996}"/>
                </a:ext>
              </a:extLst>
            </p:cNvPr>
            <p:cNvSpPr>
              <a:spLocks/>
            </p:cNvSpPr>
            <p:nvPr/>
          </p:nvSpPr>
          <p:spPr bwMode="auto">
            <a:xfrm>
              <a:off x="71" y="110"/>
              <a:ext cx="35" cy="30"/>
            </a:xfrm>
            <a:custGeom>
              <a:avLst/>
              <a:gdLst>
                <a:gd name="T0" fmla="*/ 4 w 7"/>
                <a:gd name="T1" fmla="*/ 0 h 6"/>
                <a:gd name="T2" fmla="*/ 0 w 7"/>
                <a:gd name="T3" fmla="*/ 3 h 6"/>
                <a:gd name="T4" fmla="*/ 4 w 7"/>
                <a:gd name="T5" fmla="*/ 6 h 6"/>
                <a:gd name="T6" fmla="*/ 7 w 7"/>
                <a:gd name="T7" fmla="*/ 6 h 6"/>
                <a:gd name="T8" fmla="*/ 7 w 7"/>
                <a:gd name="T9" fmla="*/ 3 h 6"/>
                <a:gd name="T10" fmla="*/ 4 w 7"/>
                <a:gd name="T11" fmla="*/ 0 h 6"/>
              </a:gdLst>
              <a:ahLst/>
              <a:cxnLst>
                <a:cxn ang="0">
                  <a:pos x="T0" y="T1"/>
                </a:cxn>
                <a:cxn ang="0">
                  <a:pos x="T2" y="T3"/>
                </a:cxn>
                <a:cxn ang="0">
                  <a:pos x="T4" y="T5"/>
                </a:cxn>
                <a:cxn ang="0">
                  <a:pos x="T6" y="T7"/>
                </a:cxn>
                <a:cxn ang="0">
                  <a:pos x="T8" y="T9"/>
                </a:cxn>
                <a:cxn ang="0">
                  <a:pos x="T10" y="T11"/>
                </a:cxn>
              </a:cxnLst>
              <a:rect l="0" t="0" r="r" b="b"/>
              <a:pathLst>
                <a:path w="7" h="6">
                  <a:moveTo>
                    <a:pt x="4" y="0"/>
                  </a:moveTo>
                  <a:cubicBezTo>
                    <a:pt x="2" y="0"/>
                    <a:pt x="0" y="2"/>
                    <a:pt x="0" y="3"/>
                  </a:cubicBezTo>
                  <a:cubicBezTo>
                    <a:pt x="0" y="5"/>
                    <a:pt x="2" y="6"/>
                    <a:pt x="4" y="6"/>
                  </a:cubicBezTo>
                  <a:cubicBezTo>
                    <a:pt x="7" y="6"/>
                    <a:pt x="7" y="6"/>
                    <a:pt x="7" y="6"/>
                  </a:cubicBezTo>
                  <a:cubicBezTo>
                    <a:pt x="7" y="3"/>
                    <a:pt x="7" y="3"/>
                    <a:pt x="7" y="3"/>
                  </a:cubicBezTo>
                  <a:cubicBezTo>
                    <a:pt x="7" y="2"/>
                    <a:pt x="5"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 name="Freeform 42">
              <a:extLst>
                <a:ext uri="{FF2B5EF4-FFF2-40B4-BE49-F238E27FC236}">
                  <a16:creationId xmlns:a16="http://schemas.microsoft.com/office/drawing/2014/main" id="{8C14C8D4-B175-497D-8B9C-CC5DA7A6D7EE}"/>
                </a:ext>
              </a:extLst>
            </p:cNvPr>
            <p:cNvSpPr>
              <a:spLocks/>
            </p:cNvSpPr>
            <p:nvPr/>
          </p:nvSpPr>
          <p:spPr bwMode="auto">
            <a:xfrm>
              <a:off x="146" y="110"/>
              <a:ext cx="30" cy="30"/>
            </a:xfrm>
            <a:custGeom>
              <a:avLst/>
              <a:gdLst>
                <a:gd name="T0" fmla="*/ 6 w 6"/>
                <a:gd name="T1" fmla="*/ 3 h 6"/>
                <a:gd name="T2" fmla="*/ 3 w 6"/>
                <a:gd name="T3" fmla="*/ 0 h 6"/>
                <a:gd name="T4" fmla="*/ 0 w 6"/>
                <a:gd name="T5" fmla="*/ 3 h 6"/>
                <a:gd name="T6" fmla="*/ 0 w 6"/>
                <a:gd name="T7" fmla="*/ 6 h 6"/>
                <a:gd name="T8" fmla="*/ 3 w 6"/>
                <a:gd name="T9" fmla="*/ 6 h 6"/>
                <a:gd name="T10" fmla="*/ 6 w 6"/>
                <a:gd name="T11" fmla="*/ 3 h 6"/>
              </a:gdLst>
              <a:ahLst/>
              <a:cxnLst>
                <a:cxn ang="0">
                  <a:pos x="T0" y="T1"/>
                </a:cxn>
                <a:cxn ang="0">
                  <a:pos x="T2" y="T3"/>
                </a:cxn>
                <a:cxn ang="0">
                  <a:pos x="T4" y="T5"/>
                </a:cxn>
                <a:cxn ang="0">
                  <a:pos x="T6" y="T7"/>
                </a:cxn>
                <a:cxn ang="0">
                  <a:pos x="T8" y="T9"/>
                </a:cxn>
                <a:cxn ang="0">
                  <a:pos x="T10" y="T11"/>
                </a:cxn>
              </a:cxnLst>
              <a:rect l="0" t="0" r="r" b="b"/>
              <a:pathLst>
                <a:path w="6" h="6">
                  <a:moveTo>
                    <a:pt x="6" y="3"/>
                  </a:moveTo>
                  <a:cubicBezTo>
                    <a:pt x="6" y="2"/>
                    <a:pt x="5" y="0"/>
                    <a:pt x="3" y="0"/>
                  </a:cubicBezTo>
                  <a:cubicBezTo>
                    <a:pt x="1" y="0"/>
                    <a:pt x="0" y="2"/>
                    <a:pt x="0" y="3"/>
                  </a:cubicBezTo>
                  <a:cubicBezTo>
                    <a:pt x="0" y="6"/>
                    <a:pt x="0" y="6"/>
                    <a:pt x="0" y="6"/>
                  </a:cubicBezTo>
                  <a:cubicBezTo>
                    <a:pt x="3" y="6"/>
                    <a:pt x="3" y="6"/>
                    <a:pt x="3" y="6"/>
                  </a:cubicBezTo>
                  <a:cubicBezTo>
                    <a:pt x="5" y="6"/>
                    <a:pt x="6" y="5"/>
                    <a:pt x="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7" name="Freeform 43">
              <a:extLst>
                <a:ext uri="{FF2B5EF4-FFF2-40B4-BE49-F238E27FC236}">
                  <a16:creationId xmlns:a16="http://schemas.microsoft.com/office/drawing/2014/main" id="{584F3776-5BB9-4148-8CE0-432C6D2946A3}"/>
                </a:ext>
              </a:extLst>
            </p:cNvPr>
            <p:cNvSpPr>
              <a:spLocks/>
            </p:cNvSpPr>
            <p:nvPr/>
          </p:nvSpPr>
          <p:spPr bwMode="auto">
            <a:xfrm>
              <a:off x="31" y="41"/>
              <a:ext cx="185" cy="212"/>
            </a:xfrm>
            <a:custGeom>
              <a:avLst/>
              <a:gdLst>
                <a:gd name="T0" fmla="*/ 36 w 37"/>
                <a:gd name="T1" fmla="*/ 12 h 43"/>
                <a:gd name="T2" fmla="*/ 19 w 37"/>
                <a:gd name="T3" fmla="*/ 0 h 43"/>
                <a:gd name="T4" fmla="*/ 2 w 37"/>
                <a:gd name="T5" fmla="*/ 12 h 43"/>
                <a:gd name="T6" fmla="*/ 3 w 37"/>
                <a:gd name="T7" fmla="*/ 24 h 43"/>
                <a:gd name="T8" fmla="*/ 9 w 37"/>
                <a:gd name="T9" fmla="*/ 34 h 43"/>
                <a:gd name="T10" fmla="*/ 10 w 37"/>
                <a:gd name="T11" fmla="*/ 41 h 43"/>
                <a:gd name="T12" fmla="*/ 13 w 37"/>
                <a:gd name="T13" fmla="*/ 43 h 43"/>
                <a:gd name="T14" fmla="*/ 15 w 37"/>
                <a:gd name="T15" fmla="*/ 43 h 43"/>
                <a:gd name="T16" fmla="*/ 15 w 37"/>
                <a:gd name="T17" fmla="*/ 23 h 43"/>
                <a:gd name="T18" fmla="*/ 12 w 37"/>
                <a:gd name="T19" fmla="*/ 23 h 43"/>
                <a:gd name="T20" fmla="*/ 8 w 37"/>
                <a:gd name="T21" fmla="*/ 21 h 43"/>
                <a:gd name="T22" fmla="*/ 6 w 37"/>
                <a:gd name="T23" fmla="*/ 17 h 43"/>
                <a:gd name="T24" fmla="*/ 8 w 37"/>
                <a:gd name="T25" fmla="*/ 14 h 43"/>
                <a:gd name="T26" fmla="*/ 12 w 37"/>
                <a:gd name="T27" fmla="*/ 12 h 43"/>
                <a:gd name="T28" fmla="*/ 17 w 37"/>
                <a:gd name="T29" fmla="*/ 17 h 43"/>
                <a:gd name="T30" fmla="*/ 17 w 37"/>
                <a:gd name="T31" fmla="*/ 17 h 43"/>
                <a:gd name="T32" fmla="*/ 17 w 37"/>
                <a:gd name="T33" fmla="*/ 20 h 43"/>
                <a:gd name="T34" fmla="*/ 18 w 37"/>
                <a:gd name="T35" fmla="*/ 20 h 43"/>
                <a:gd name="T36" fmla="*/ 21 w 37"/>
                <a:gd name="T37" fmla="*/ 20 h 43"/>
                <a:gd name="T38" fmla="*/ 21 w 37"/>
                <a:gd name="T39" fmla="*/ 17 h 43"/>
                <a:gd name="T40" fmla="*/ 21 w 37"/>
                <a:gd name="T41" fmla="*/ 17 h 43"/>
                <a:gd name="T42" fmla="*/ 22 w 37"/>
                <a:gd name="T43" fmla="*/ 14 h 43"/>
                <a:gd name="T44" fmla="*/ 26 w 37"/>
                <a:gd name="T45" fmla="*/ 12 h 43"/>
                <a:gd name="T46" fmla="*/ 30 w 37"/>
                <a:gd name="T47" fmla="*/ 14 h 43"/>
                <a:gd name="T48" fmla="*/ 31 w 37"/>
                <a:gd name="T49" fmla="*/ 17 h 43"/>
                <a:gd name="T50" fmla="*/ 30 w 37"/>
                <a:gd name="T51" fmla="*/ 21 h 43"/>
                <a:gd name="T52" fmla="*/ 26 w 37"/>
                <a:gd name="T53" fmla="*/ 23 h 43"/>
                <a:gd name="T54" fmla="*/ 23 w 37"/>
                <a:gd name="T55" fmla="*/ 23 h 43"/>
                <a:gd name="T56" fmla="*/ 23 w 37"/>
                <a:gd name="T57" fmla="*/ 43 h 43"/>
                <a:gd name="T58" fmla="*/ 24 w 37"/>
                <a:gd name="T59" fmla="*/ 43 h 43"/>
                <a:gd name="T60" fmla="*/ 27 w 37"/>
                <a:gd name="T61" fmla="*/ 41 h 43"/>
                <a:gd name="T62" fmla="*/ 29 w 37"/>
                <a:gd name="T63" fmla="*/ 34 h 43"/>
                <a:gd name="T64" fmla="*/ 34 w 37"/>
                <a:gd name="T65" fmla="*/ 24 h 43"/>
                <a:gd name="T66" fmla="*/ 36 w 37"/>
                <a:gd name="T67"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 h="43">
                  <a:moveTo>
                    <a:pt x="36" y="12"/>
                  </a:moveTo>
                  <a:cubicBezTo>
                    <a:pt x="35" y="6"/>
                    <a:pt x="28" y="0"/>
                    <a:pt x="19" y="0"/>
                  </a:cubicBezTo>
                  <a:cubicBezTo>
                    <a:pt x="10" y="0"/>
                    <a:pt x="3" y="6"/>
                    <a:pt x="2" y="12"/>
                  </a:cubicBezTo>
                  <a:cubicBezTo>
                    <a:pt x="0" y="16"/>
                    <a:pt x="1" y="20"/>
                    <a:pt x="3" y="24"/>
                  </a:cubicBezTo>
                  <a:cubicBezTo>
                    <a:pt x="5" y="27"/>
                    <a:pt x="7" y="30"/>
                    <a:pt x="9" y="34"/>
                  </a:cubicBezTo>
                  <a:cubicBezTo>
                    <a:pt x="10" y="36"/>
                    <a:pt x="10" y="39"/>
                    <a:pt x="10" y="41"/>
                  </a:cubicBezTo>
                  <a:cubicBezTo>
                    <a:pt x="11" y="42"/>
                    <a:pt x="11" y="43"/>
                    <a:pt x="13" y="43"/>
                  </a:cubicBezTo>
                  <a:cubicBezTo>
                    <a:pt x="14" y="43"/>
                    <a:pt x="14" y="43"/>
                    <a:pt x="15" y="43"/>
                  </a:cubicBezTo>
                  <a:cubicBezTo>
                    <a:pt x="15" y="23"/>
                    <a:pt x="15" y="23"/>
                    <a:pt x="15" y="23"/>
                  </a:cubicBezTo>
                  <a:cubicBezTo>
                    <a:pt x="12" y="23"/>
                    <a:pt x="12" y="23"/>
                    <a:pt x="12" y="23"/>
                  </a:cubicBezTo>
                  <a:cubicBezTo>
                    <a:pt x="10" y="23"/>
                    <a:pt x="9" y="22"/>
                    <a:pt x="8" y="21"/>
                  </a:cubicBezTo>
                  <a:cubicBezTo>
                    <a:pt x="7" y="20"/>
                    <a:pt x="6" y="19"/>
                    <a:pt x="6" y="17"/>
                  </a:cubicBezTo>
                  <a:cubicBezTo>
                    <a:pt x="6" y="16"/>
                    <a:pt x="7" y="15"/>
                    <a:pt x="8" y="14"/>
                  </a:cubicBezTo>
                  <a:cubicBezTo>
                    <a:pt x="9" y="13"/>
                    <a:pt x="10" y="12"/>
                    <a:pt x="12" y="12"/>
                  </a:cubicBezTo>
                  <a:cubicBezTo>
                    <a:pt x="14" y="12"/>
                    <a:pt x="17" y="14"/>
                    <a:pt x="17" y="17"/>
                  </a:cubicBezTo>
                  <a:cubicBezTo>
                    <a:pt x="17" y="17"/>
                    <a:pt x="17" y="17"/>
                    <a:pt x="17" y="17"/>
                  </a:cubicBezTo>
                  <a:cubicBezTo>
                    <a:pt x="17" y="20"/>
                    <a:pt x="17" y="20"/>
                    <a:pt x="17" y="20"/>
                  </a:cubicBezTo>
                  <a:cubicBezTo>
                    <a:pt x="18" y="20"/>
                    <a:pt x="18" y="20"/>
                    <a:pt x="18" y="20"/>
                  </a:cubicBezTo>
                  <a:cubicBezTo>
                    <a:pt x="21" y="20"/>
                    <a:pt x="21" y="20"/>
                    <a:pt x="21" y="20"/>
                  </a:cubicBezTo>
                  <a:cubicBezTo>
                    <a:pt x="21" y="17"/>
                    <a:pt x="21" y="17"/>
                    <a:pt x="21" y="17"/>
                  </a:cubicBezTo>
                  <a:cubicBezTo>
                    <a:pt x="21" y="17"/>
                    <a:pt x="21" y="17"/>
                    <a:pt x="21" y="17"/>
                  </a:cubicBezTo>
                  <a:cubicBezTo>
                    <a:pt x="21" y="16"/>
                    <a:pt x="21" y="15"/>
                    <a:pt x="22" y="14"/>
                  </a:cubicBezTo>
                  <a:cubicBezTo>
                    <a:pt x="23" y="13"/>
                    <a:pt x="25" y="12"/>
                    <a:pt x="26" y="12"/>
                  </a:cubicBezTo>
                  <a:cubicBezTo>
                    <a:pt x="27" y="12"/>
                    <a:pt x="29" y="13"/>
                    <a:pt x="30" y="14"/>
                  </a:cubicBezTo>
                  <a:cubicBezTo>
                    <a:pt x="31" y="15"/>
                    <a:pt x="31" y="16"/>
                    <a:pt x="31" y="17"/>
                  </a:cubicBezTo>
                  <a:cubicBezTo>
                    <a:pt x="31" y="19"/>
                    <a:pt x="31" y="20"/>
                    <a:pt x="30" y="21"/>
                  </a:cubicBezTo>
                  <a:cubicBezTo>
                    <a:pt x="29" y="22"/>
                    <a:pt x="27" y="23"/>
                    <a:pt x="26" y="23"/>
                  </a:cubicBezTo>
                  <a:cubicBezTo>
                    <a:pt x="23" y="23"/>
                    <a:pt x="23" y="23"/>
                    <a:pt x="23" y="23"/>
                  </a:cubicBezTo>
                  <a:cubicBezTo>
                    <a:pt x="23" y="43"/>
                    <a:pt x="23" y="43"/>
                    <a:pt x="23" y="43"/>
                  </a:cubicBezTo>
                  <a:cubicBezTo>
                    <a:pt x="23" y="43"/>
                    <a:pt x="24" y="43"/>
                    <a:pt x="24" y="43"/>
                  </a:cubicBezTo>
                  <a:cubicBezTo>
                    <a:pt x="26" y="43"/>
                    <a:pt x="27" y="42"/>
                    <a:pt x="27" y="41"/>
                  </a:cubicBezTo>
                  <a:cubicBezTo>
                    <a:pt x="28" y="39"/>
                    <a:pt x="28" y="36"/>
                    <a:pt x="29" y="34"/>
                  </a:cubicBezTo>
                  <a:cubicBezTo>
                    <a:pt x="30" y="30"/>
                    <a:pt x="32" y="27"/>
                    <a:pt x="34" y="24"/>
                  </a:cubicBezTo>
                  <a:cubicBezTo>
                    <a:pt x="36" y="20"/>
                    <a:pt x="37" y="16"/>
                    <a:pt x="3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8" name="Freeform 44">
              <a:extLst>
                <a:ext uri="{FF2B5EF4-FFF2-40B4-BE49-F238E27FC236}">
                  <a16:creationId xmlns:a16="http://schemas.microsoft.com/office/drawing/2014/main" id="{9E329592-41B3-424C-9F1A-B2E500C8F529}"/>
                </a:ext>
              </a:extLst>
            </p:cNvPr>
            <p:cNvSpPr>
              <a:spLocks/>
            </p:cNvSpPr>
            <p:nvPr/>
          </p:nvSpPr>
          <p:spPr bwMode="auto">
            <a:xfrm>
              <a:off x="116" y="1"/>
              <a:ext cx="20" cy="35"/>
            </a:xfrm>
            <a:custGeom>
              <a:avLst/>
              <a:gdLst>
                <a:gd name="T0" fmla="*/ 4 w 4"/>
                <a:gd name="T1" fmla="*/ 2 h 7"/>
                <a:gd name="T2" fmla="*/ 2 w 4"/>
                <a:gd name="T3" fmla="*/ 0 h 7"/>
                <a:gd name="T4" fmla="*/ 2 w 4"/>
                <a:gd name="T5" fmla="*/ 0 h 7"/>
                <a:gd name="T6" fmla="*/ 0 w 4"/>
                <a:gd name="T7" fmla="*/ 2 h 7"/>
                <a:gd name="T8" fmla="*/ 0 w 4"/>
                <a:gd name="T9" fmla="*/ 5 h 7"/>
                <a:gd name="T10" fmla="*/ 2 w 4"/>
                <a:gd name="T11" fmla="*/ 7 h 7"/>
                <a:gd name="T12" fmla="*/ 2 w 4"/>
                <a:gd name="T13" fmla="*/ 7 h 7"/>
                <a:gd name="T14" fmla="*/ 4 w 4"/>
                <a:gd name="T15" fmla="*/ 5 h 7"/>
                <a:gd name="T16" fmla="*/ 4 w 4"/>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4" y="2"/>
                  </a:moveTo>
                  <a:cubicBezTo>
                    <a:pt x="4" y="1"/>
                    <a:pt x="3" y="0"/>
                    <a:pt x="2" y="0"/>
                  </a:cubicBezTo>
                  <a:cubicBezTo>
                    <a:pt x="2" y="0"/>
                    <a:pt x="2" y="0"/>
                    <a:pt x="2" y="0"/>
                  </a:cubicBezTo>
                  <a:cubicBezTo>
                    <a:pt x="1" y="0"/>
                    <a:pt x="0" y="1"/>
                    <a:pt x="0" y="2"/>
                  </a:cubicBezTo>
                  <a:cubicBezTo>
                    <a:pt x="0" y="5"/>
                    <a:pt x="0" y="5"/>
                    <a:pt x="0" y="5"/>
                  </a:cubicBezTo>
                  <a:cubicBezTo>
                    <a:pt x="0" y="6"/>
                    <a:pt x="1" y="7"/>
                    <a:pt x="2" y="7"/>
                  </a:cubicBezTo>
                  <a:cubicBezTo>
                    <a:pt x="2" y="7"/>
                    <a:pt x="2" y="7"/>
                    <a:pt x="2" y="7"/>
                  </a:cubicBezTo>
                  <a:cubicBezTo>
                    <a:pt x="3" y="7"/>
                    <a:pt x="4" y="6"/>
                    <a:pt x="4" y="5"/>
                  </a:cubicBezTo>
                  <a:lnTo>
                    <a:pt x="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 name="Freeform 45">
              <a:extLst>
                <a:ext uri="{FF2B5EF4-FFF2-40B4-BE49-F238E27FC236}">
                  <a16:creationId xmlns:a16="http://schemas.microsoft.com/office/drawing/2014/main" id="{29190BC0-3C9A-4AB8-8A41-22D2978C6900}"/>
                </a:ext>
              </a:extLst>
            </p:cNvPr>
            <p:cNvSpPr>
              <a:spLocks/>
            </p:cNvSpPr>
            <p:nvPr/>
          </p:nvSpPr>
          <p:spPr bwMode="auto">
            <a:xfrm>
              <a:off x="161" y="11"/>
              <a:ext cx="30" cy="35"/>
            </a:xfrm>
            <a:custGeom>
              <a:avLst/>
              <a:gdLst>
                <a:gd name="T0" fmla="*/ 5 w 6"/>
                <a:gd name="T1" fmla="*/ 3 h 7"/>
                <a:gd name="T2" fmla="*/ 4 w 6"/>
                <a:gd name="T3" fmla="*/ 0 h 7"/>
                <a:gd name="T4" fmla="*/ 4 w 6"/>
                <a:gd name="T5" fmla="*/ 0 h 7"/>
                <a:gd name="T6" fmla="*/ 2 w 6"/>
                <a:gd name="T7" fmla="*/ 1 h 7"/>
                <a:gd name="T8" fmla="*/ 0 w 6"/>
                <a:gd name="T9" fmla="*/ 4 h 7"/>
                <a:gd name="T10" fmla="*/ 1 w 6"/>
                <a:gd name="T11" fmla="*/ 7 h 7"/>
                <a:gd name="T12" fmla="*/ 1 w 6"/>
                <a:gd name="T13" fmla="*/ 7 h 7"/>
                <a:gd name="T14" fmla="*/ 4 w 6"/>
                <a:gd name="T15" fmla="*/ 6 h 7"/>
                <a:gd name="T16" fmla="*/ 5 w 6"/>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5" y="3"/>
                  </a:moveTo>
                  <a:cubicBezTo>
                    <a:pt x="6" y="2"/>
                    <a:pt x="5" y="1"/>
                    <a:pt x="4" y="0"/>
                  </a:cubicBezTo>
                  <a:cubicBezTo>
                    <a:pt x="4" y="0"/>
                    <a:pt x="4" y="0"/>
                    <a:pt x="4" y="0"/>
                  </a:cubicBezTo>
                  <a:cubicBezTo>
                    <a:pt x="4" y="0"/>
                    <a:pt x="2" y="0"/>
                    <a:pt x="2" y="1"/>
                  </a:cubicBezTo>
                  <a:cubicBezTo>
                    <a:pt x="0" y="4"/>
                    <a:pt x="0" y="4"/>
                    <a:pt x="0" y="4"/>
                  </a:cubicBezTo>
                  <a:cubicBezTo>
                    <a:pt x="0" y="5"/>
                    <a:pt x="0" y="6"/>
                    <a:pt x="1" y="7"/>
                  </a:cubicBezTo>
                  <a:cubicBezTo>
                    <a:pt x="1" y="7"/>
                    <a:pt x="1" y="7"/>
                    <a:pt x="1" y="7"/>
                  </a:cubicBezTo>
                  <a:cubicBezTo>
                    <a:pt x="2" y="7"/>
                    <a:pt x="3" y="7"/>
                    <a:pt x="4" y="6"/>
                  </a:cubicBezTo>
                  <a:lnTo>
                    <a:pt x="5"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 name="Freeform 46">
              <a:extLst>
                <a:ext uri="{FF2B5EF4-FFF2-40B4-BE49-F238E27FC236}">
                  <a16:creationId xmlns:a16="http://schemas.microsoft.com/office/drawing/2014/main" id="{D14F1852-8517-468F-BA3E-E0884DF3BDBC}"/>
                </a:ext>
              </a:extLst>
            </p:cNvPr>
            <p:cNvSpPr>
              <a:spLocks/>
            </p:cNvSpPr>
            <p:nvPr/>
          </p:nvSpPr>
          <p:spPr bwMode="auto">
            <a:xfrm>
              <a:off x="196" y="36"/>
              <a:ext cx="35" cy="34"/>
            </a:xfrm>
            <a:custGeom>
              <a:avLst/>
              <a:gdLst>
                <a:gd name="T0" fmla="*/ 6 w 7"/>
                <a:gd name="T1" fmla="*/ 4 h 7"/>
                <a:gd name="T2" fmla="*/ 6 w 7"/>
                <a:gd name="T3" fmla="*/ 1 h 7"/>
                <a:gd name="T4" fmla="*/ 6 w 7"/>
                <a:gd name="T5" fmla="*/ 1 h 7"/>
                <a:gd name="T6" fmla="*/ 4 w 7"/>
                <a:gd name="T7" fmla="*/ 1 h 7"/>
                <a:gd name="T8" fmla="*/ 1 w 7"/>
                <a:gd name="T9" fmla="*/ 3 h 7"/>
                <a:gd name="T10" fmla="*/ 1 w 7"/>
                <a:gd name="T11" fmla="*/ 6 h 7"/>
                <a:gd name="T12" fmla="*/ 1 w 7"/>
                <a:gd name="T13" fmla="*/ 6 h 7"/>
                <a:gd name="T14" fmla="*/ 3 w 7"/>
                <a:gd name="T15" fmla="*/ 6 h 7"/>
                <a:gd name="T16" fmla="*/ 6 w 7"/>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6" y="4"/>
                  </a:moveTo>
                  <a:cubicBezTo>
                    <a:pt x="7" y="3"/>
                    <a:pt x="7" y="2"/>
                    <a:pt x="6" y="1"/>
                  </a:cubicBezTo>
                  <a:cubicBezTo>
                    <a:pt x="6" y="1"/>
                    <a:pt x="6" y="1"/>
                    <a:pt x="6" y="1"/>
                  </a:cubicBezTo>
                  <a:cubicBezTo>
                    <a:pt x="5" y="0"/>
                    <a:pt x="4" y="0"/>
                    <a:pt x="4" y="1"/>
                  </a:cubicBezTo>
                  <a:cubicBezTo>
                    <a:pt x="1" y="3"/>
                    <a:pt x="1" y="3"/>
                    <a:pt x="1" y="3"/>
                  </a:cubicBezTo>
                  <a:cubicBezTo>
                    <a:pt x="0" y="4"/>
                    <a:pt x="0" y="5"/>
                    <a:pt x="1" y="6"/>
                  </a:cubicBezTo>
                  <a:cubicBezTo>
                    <a:pt x="1" y="6"/>
                    <a:pt x="1" y="6"/>
                    <a:pt x="1" y="6"/>
                  </a:cubicBezTo>
                  <a:cubicBezTo>
                    <a:pt x="1" y="7"/>
                    <a:pt x="3" y="7"/>
                    <a:pt x="3" y="6"/>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 name="Freeform 47">
              <a:extLst>
                <a:ext uri="{FF2B5EF4-FFF2-40B4-BE49-F238E27FC236}">
                  <a16:creationId xmlns:a16="http://schemas.microsoft.com/office/drawing/2014/main" id="{DB8C3CBE-9A15-4826-882C-538F037A5DCD}"/>
                </a:ext>
              </a:extLst>
            </p:cNvPr>
            <p:cNvSpPr>
              <a:spLocks/>
            </p:cNvSpPr>
            <p:nvPr/>
          </p:nvSpPr>
          <p:spPr bwMode="auto">
            <a:xfrm>
              <a:off x="216" y="80"/>
              <a:ext cx="40" cy="25"/>
            </a:xfrm>
            <a:custGeom>
              <a:avLst/>
              <a:gdLst>
                <a:gd name="T0" fmla="*/ 6 w 8"/>
                <a:gd name="T1" fmla="*/ 4 h 5"/>
                <a:gd name="T2" fmla="*/ 8 w 8"/>
                <a:gd name="T3" fmla="*/ 2 h 5"/>
                <a:gd name="T4" fmla="*/ 8 w 8"/>
                <a:gd name="T5" fmla="*/ 2 h 5"/>
                <a:gd name="T6" fmla="*/ 5 w 8"/>
                <a:gd name="T7" fmla="*/ 0 h 5"/>
                <a:gd name="T8" fmla="*/ 2 w 8"/>
                <a:gd name="T9" fmla="*/ 1 h 5"/>
                <a:gd name="T10" fmla="*/ 0 w 8"/>
                <a:gd name="T11" fmla="*/ 3 h 5"/>
                <a:gd name="T12" fmla="*/ 0 w 8"/>
                <a:gd name="T13" fmla="*/ 3 h 5"/>
                <a:gd name="T14" fmla="*/ 3 w 8"/>
                <a:gd name="T15" fmla="*/ 5 h 5"/>
                <a:gd name="T16" fmla="*/ 6 w 8"/>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6" y="4"/>
                  </a:moveTo>
                  <a:cubicBezTo>
                    <a:pt x="7" y="4"/>
                    <a:pt x="8" y="3"/>
                    <a:pt x="8" y="2"/>
                  </a:cubicBezTo>
                  <a:cubicBezTo>
                    <a:pt x="8" y="2"/>
                    <a:pt x="8" y="2"/>
                    <a:pt x="8" y="2"/>
                  </a:cubicBezTo>
                  <a:cubicBezTo>
                    <a:pt x="7" y="1"/>
                    <a:pt x="6" y="0"/>
                    <a:pt x="5" y="0"/>
                  </a:cubicBezTo>
                  <a:cubicBezTo>
                    <a:pt x="2" y="1"/>
                    <a:pt x="2" y="1"/>
                    <a:pt x="2" y="1"/>
                  </a:cubicBezTo>
                  <a:cubicBezTo>
                    <a:pt x="1" y="1"/>
                    <a:pt x="0" y="2"/>
                    <a:pt x="0" y="3"/>
                  </a:cubicBezTo>
                  <a:cubicBezTo>
                    <a:pt x="0" y="3"/>
                    <a:pt x="0" y="3"/>
                    <a:pt x="0" y="3"/>
                  </a:cubicBezTo>
                  <a:cubicBezTo>
                    <a:pt x="1" y="4"/>
                    <a:pt x="2" y="5"/>
                    <a:pt x="3" y="5"/>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 name="Freeform 48">
              <a:extLst>
                <a:ext uri="{FF2B5EF4-FFF2-40B4-BE49-F238E27FC236}">
                  <a16:creationId xmlns:a16="http://schemas.microsoft.com/office/drawing/2014/main" id="{B7EE839C-B3F5-4151-87AF-33A87BD26BA2}"/>
                </a:ext>
              </a:extLst>
            </p:cNvPr>
            <p:cNvSpPr>
              <a:spLocks/>
            </p:cNvSpPr>
            <p:nvPr/>
          </p:nvSpPr>
          <p:spPr bwMode="auto">
            <a:xfrm>
              <a:off x="216" y="130"/>
              <a:ext cx="40" cy="24"/>
            </a:xfrm>
            <a:custGeom>
              <a:avLst/>
              <a:gdLst>
                <a:gd name="T0" fmla="*/ 5 w 8"/>
                <a:gd name="T1" fmla="*/ 4 h 5"/>
                <a:gd name="T2" fmla="*/ 8 w 8"/>
                <a:gd name="T3" fmla="*/ 3 h 5"/>
                <a:gd name="T4" fmla="*/ 8 w 8"/>
                <a:gd name="T5" fmla="*/ 3 h 5"/>
                <a:gd name="T6" fmla="*/ 6 w 8"/>
                <a:gd name="T7" fmla="*/ 1 h 5"/>
                <a:gd name="T8" fmla="*/ 3 w 8"/>
                <a:gd name="T9" fmla="*/ 0 h 5"/>
                <a:gd name="T10" fmla="*/ 0 w 8"/>
                <a:gd name="T11" fmla="*/ 1 h 5"/>
                <a:gd name="T12" fmla="*/ 0 w 8"/>
                <a:gd name="T13" fmla="*/ 1 h 5"/>
                <a:gd name="T14" fmla="*/ 2 w 8"/>
                <a:gd name="T15" fmla="*/ 4 h 5"/>
                <a:gd name="T16" fmla="*/ 5 w 8"/>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
                  <a:moveTo>
                    <a:pt x="5" y="4"/>
                  </a:moveTo>
                  <a:cubicBezTo>
                    <a:pt x="6" y="5"/>
                    <a:pt x="7" y="4"/>
                    <a:pt x="8" y="3"/>
                  </a:cubicBezTo>
                  <a:cubicBezTo>
                    <a:pt x="8" y="3"/>
                    <a:pt x="8" y="3"/>
                    <a:pt x="8" y="3"/>
                  </a:cubicBezTo>
                  <a:cubicBezTo>
                    <a:pt x="8" y="2"/>
                    <a:pt x="7" y="1"/>
                    <a:pt x="6" y="1"/>
                  </a:cubicBezTo>
                  <a:cubicBezTo>
                    <a:pt x="3" y="0"/>
                    <a:pt x="3" y="0"/>
                    <a:pt x="3" y="0"/>
                  </a:cubicBezTo>
                  <a:cubicBezTo>
                    <a:pt x="2" y="0"/>
                    <a:pt x="1" y="0"/>
                    <a:pt x="0" y="1"/>
                  </a:cubicBezTo>
                  <a:cubicBezTo>
                    <a:pt x="0" y="1"/>
                    <a:pt x="0" y="1"/>
                    <a:pt x="0" y="1"/>
                  </a:cubicBezTo>
                  <a:cubicBezTo>
                    <a:pt x="0" y="2"/>
                    <a:pt x="1" y="3"/>
                    <a:pt x="2" y="4"/>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 name="Freeform 49">
              <a:extLst>
                <a:ext uri="{FF2B5EF4-FFF2-40B4-BE49-F238E27FC236}">
                  <a16:creationId xmlns:a16="http://schemas.microsoft.com/office/drawing/2014/main" id="{14C519B8-FAB2-4F3D-8754-F0F4EB3B4EC3}"/>
                </a:ext>
              </a:extLst>
            </p:cNvPr>
            <p:cNvSpPr>
              <a:spLocks/>
            </p:cNvSpPr>
            <p:nvPr/>
          </p:nvSpPr>
          <p:spPr bwMode="auto">
            <a:xfrm>
              <a:off x="61" y="11"/>
              <a:ext cx="30" cy="35"/>
            </a:xfrm>
            <a:custGeom>
              <a:avLst/>
              <a:gdLst>
                <a:gd name="T0" fmla="*/ 0 w 6"/>
                <a:gd name="T1" fmla="*/ 3 h 7"/>
                <a:gd name="T2" fmla="*/ 1 w 6"/>
                <a:gd name="T3" fmla="*/ 0 h 7"/>
                <a:gd name="T4" fmla="*/ 1 w 6"/>
                <a:gd name="T5" fmla="*/ 0 h 7"/>
                <a:gd name="T6" fmla="*/ 3 w 6"/>
                <a:gd name="T7" fmla="*/ 1 h 7"/>
                <a:gd name="T8" fmla="*/ 5 w 6"/>
                <a:gd name="T9" fmla="*/ 4 h 7"/>
                <a:gd name="T10" fmla="*/ 4 w 6"/>
                <a:gd name="T11" fmla="*/ 7 h 7"/>
                <a:gd name="T12" fmla="*/ 4 w 6"/>
                <a:gd name="T13" fmla="*/ 7 h 7"/>
                <a:gd name="T14" fmla="*/ 2 w 6"/>
                <a:gd name="T15" fmla="*/ 6 h 7"/>
                <a:gd name="T16" fmla="*/ 0 w 6"/>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0" y="3"/>
                  </a:moveTo>
                  <a:cubicBezTo>
                    <a:pt x="0" y="2"/>
                    <a:pt x="0" y="1"/>
                    <a:pt x="1" y="0"/>
                  </a:cubicBezTo>
                  <a:cubicBezTo>
                    <a:pt x="1" y="0"/>
                    <a:pt x="1" y="0"/>
                    <a:pt x="1" y="0"/>
                  </a:cubicBezTo>
                  <a:cubicBezTo>
                    <a:pt x="2" y="0"/>
                    <a:pt x="3" y="0"/>
                    <a:pt x="3" y="1"/>
                  </a:cubicBezTo>
                  <a:cubicBezTo>
                    <a:pt x="5" y="4"/>
                    <a:pt x="5" y="4"/>
                    <a:pt x="5" y="4"/>
                  </a:cubicBezTo>
                  <a:cubicBezTo>
                    <a:pt x="6" y="5"/>
                    <a:pt x="5" y="6"/>
                    <a:pt x="4" y="7"/>
                  </a:cubicBezTo>
                  <a:cubicBezTo>
                    <a:pt x="4" y="7"/>
                    <a:pt x="4" y="7"/>
                    <a:pt x="4" y="7"/>
                  </a:cubicBezTo>
                  <a:cubicBezTo>
                    <a:pt x="3" y="7"/>
                    <a:pt x="2" y="7"/>
                    <a:pt x="2" y="6"/>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 name="Freeform 50">
              <a:extLst>
                <a:ext uri="{FF2B5EF4-FFF2-40B4-BE49-F238E27FC236}">
                  <a16:creationId xmlns:a16="http://schemas.microsoft.com/office/drawing/2014/main" id="{E368DEF3-1625-44E6-A78A-0BA871A1064F}"/>
                </a:ext>
              </a:extLst>
            </p:cNvPr>
            <p:cNvSpPr>
              <a:spLocks/>
            </p:cNvSpPr>
            <p:nvPr/>
          </p:nvSpPr>
          <p:spPr bwMode="auto">
            <a:xfrm>
              <a:off x="21" y="36"/>
              <a:ext cx="30" cy="34"/>
            </a:xfrm>
            <a:custGeom>
              <a:avLst/>
              <a:gdLst>
                <a:gd name="T0" fmla="*/ 0 w 6"/>
                <a:gd name="T1" fmla="*/ 4 h 7"/>
                <a:gd name="T2" fmla="*/ 0 w 6"/>
                <a:gd name="T3" fmla="*/ 1 h 7"/>
                <a:gd name="T4" fmla="*/ 0 w 6"/>
                <a:gd name="T5" fmla="*/ 1 h 7"/>
                <a:gd name="T6" fmla="*/ 3 w 6"/>
                <a:gd name="T7" fmla="*/ 1 h 7"/>
                <a:gd name="T8" fmla="*/ 6 w 6"/>
                <a:gd name="T9" fmla="*/ 3 h 7"/>
                <a:gd name="T10" fmla="*/ 6 w 6"/>
                <a:gd name="T11" fmla="*/ 6 h 7"/>
                <a:gd name="T12" fmla="*/ 6 w 6"/>
                <a:gd name="T13" fmla="*/ 6 h 7"/>
                <a:gd name="T14" fmla="*/ 3 w 6"/>
                <a:gd name="T15" fmla="*/ 6 h 7"/>
                <a:gd name="T16" fmla="*/ 0 w 6"/>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0" y="4"/>
                  </a:moveTo>
                  <a:cubicBezTo>
                    <a:pt x="0" y="3"/>
                    <a:pt x="0" y="2"/>
                    <a:pt x="0" y="1"/>
                  </a:cubicBezTo>
                  <a:cubicBezTo>
                    <a:pt x="0" y="1"/>
                    <a:pt x="0" y="1"/>
                    <a:pt x="0" y="1"/>
                  </a:cubicBezTo>
                  <a:cubicBezTo>
                    <a:pt x="1" y="0"/>
                    <a:pt x="2" y="0"/>
                    <a:pt x="3" y="1"/>
                  </a:cubicBezTo>
                  <a:cubicBezTo>
                    <a:pt x="6" y="3"/>
                    <a:pt x="6" y="3"/>
                    <a:pt x="6" y="3"/>
                  </a:cubicBezTo>
                  <a:cubicBezTo>
                    <a:pt x="6" y="4"/>
                    <a:pt x="6" y="5"/>
                    <a:pt x="6" y="6"/>
                  </a:cubicBezTo>
                  <a:cubicBezTo>
                    <a:pt x="6" y="6"/>
                    <a:pt x="6" y="6"/>
                    <a:pt x="6" y="6"/>
                  </a:cubicBezTo>
                  <a:cubicBezTo>
                    <a:pt x="5" y="7"/>
                    <a:pt x="4" y="7"/>
                    <a:pt x="3" y="6"/>
                  </a:cubicBez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 name="Freeform 51">
              <a:extLst>
                <a:ext uri="{FF2B5EF4-FFF2-40B4-BE49-F238E27FC236}">
                  <a16:creationId xmlns:a16="http://schemas.microsoft.com/office/drawing/2014/main" id="{7C406BC4-73D6-45A6-9C10-C007922F001F}"/>
                </a:ext>
              </a:extLst>
            </p:cNvPr>
            <p:cNvSpPr>
              <a:spLocks/>
            </p:cNvSpPr>
            <p:nvPr/>
          </p:nvSpPr>
          <p:spPr bwMode="auto">
            <a:xfrm>
              <a:off x="-4" y="80"/>
              <a:ext cx="35" cy="25"/>
            </a:xfrm>
            <a:custGeom>
              <a:avLst/>
              <a:gdLst>
                <a:gd name="T0" fmla="*/ 1 w 7"/>
                <a:gd name="T1" fmla="*/ 4 h 5"/>
                <a:gd name="T2" fmla="*/ 0 w 7"/>
                <a:gd name="T3" fmla="*/ 2 h 5"/>
                <a:gd name="T4" fmla="*/ 0 w 7"/>
                <a:gd name="T5" fmla="*/ 2 h 5"/>
                <a:gd name="T6" fmla="*/ 2 w 7"/>
                <a:gd name="T7" fmla="*/ 0 h 5"/>
                <a:gd name="T8" fmla="*/ 5 w 7"/>
                <a:gd name="T9" fmla="*/ 1 h 5"/>
                <a:gd name="T10" fmla="*/ 7 w 7"/>
                <a:gd name="T11" fmla="*/ 3 h 5"/>
                <a:gd name="T12" fmla="*/ 7 w 7"/>
                <a:gd name="T13" fmla="*/ 3 h 5"/>
                <a:gd name="T14" fmla="*/ 5 w 7"/>
                <a:gd name="T15" fmla="*/ 5 h 5"/>
                <a:gd name="T16" fmla="*/ 1 w 7"/>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1" y="4"/>
                  </a:moveTo>
                  <a:cubicBezTo>
                    <a:pt x="0" y="4"/>
                    <a:pt x="0" y="3"/>
                    <a:pt x="0" y="2"/>
                  </a:cubicBezTo>
                  <a:cubicBezTo>
                    <a:pt x="0" y="2"/>
                    <a:pt x="0" y="2"/>
                    <a:pt x="0" y="2"/>
                  </a:cubicBezTo>
                  <a:cubicBezTo>
                    <a:pt x="0" y="1"/>
                    <a:pt x="1" y="0"/>
                    <a:pt x="2" y="0"/>
                  </a:cubicBezTo>
                  <a:cubicBezTo>
                    <a:pt x="5" y="1"/>
                    <a:pt x="5" y="1"/>
                    <a:pt x="5" y="1"/>
                  </a:cubicBezTo>
                  <a:cubicBezTo>
                    <a:pt x="6" y="1"/>
                    <a:pt x="7" y="2"/>
                    <a:pt x="7" y="3"/>
                  </a:cubicBezTo>
                  <a:cubicBezTo>
                    <a:pt x="7" y="3"/>
                    <a:pt x="7" y="3"/>
                    <a:pt x="7" y="3"/>
                  </a:cubicBezTo>
                  <a:cubicBezTo>
                    <a:pt x="7" y="4"/>
                    <a:pt x="6" y="5"/>
                    <a:pt x="5" y="5"/>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6" name="Freeform 52">
              <a:extLst>
                <a:ext uri="{FF2B5EF4-FFF2-40B4-BE49-F238E27FC236}">
                  <a16:creationId xmlns:a16="http://schemas.microsoft.com/office/drawing/2014/main" id="{E8FD2988-7FAF-4FF8-98FA-6BBAEE87CEA9}"/>
                </a:ext>
              </a:extLst>
            </p:cNvPr>
            <p:cNvSpPr>
              <a:spLocks/>
            </p:cNvSpPr>
            <p:nvPr/>
          </p:nvSpPr>
          <p:spPr bwMode="auto">
            <a:xfrm>
              <a:off x="-4" y="130"/>
              <a:ext cx="35" cy="24"/>
            </a:xfrm>
            <a:custGeom>
              <a:avLst/>
              <a:gdLst>
                <a:gd name="T0" fmla="*/ 2 w 7"/>
                <a:gd name="T1" fmla="*/ 4 h 5"/>
                <a:gd name="T2" fmla="*/ 0 w 7"/>
                <a:gd name="T3" fmla="*/ 3 h 5"/>
                <a:gd name="T4" fmla="*/ 0 w 7"/>
                <a:gd name="T5" fmla="*/ 3 h 5"/>
                <a:gd name="T6" fmla="*/ 1 w 7"/>
                <a:gd name="T7" fmla="*/ 1 h 5"/>
                <a:gd name="T8" fmla="*/ 5 w 7"/>
                <a:gd name="T9" fmla="*/ 0 h 5"/>
                <a:gd name="T10" fmla="*/ 7 w 7"/>
                <a:gd name="T11" fmla="*/ 1 h 5"/>
                <a:gd name="T12" fmla="*/ 7 w 7"/>
                <a:gd name="T13" fmla="*/ 1 h 5"/>
                <a:gd name="T14" fmla="*/ 6 w 7"/>
                <a:gd name="T15" fmla="*/ 4 h 5"/>
                <a:gd name="T16" fmla="*/ 2 w 7"/>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2" y="4"/>
                  </a:moveTo>
                  <a:cubicBezTo>
                    <a:pt x="1" y="5"/>
                    <a:pt x="0" y="4"/>
                    <a:pt x="0" y="3"/>
                  </a:cubicBezTo>
                  <a:cubicBezTo>
                    <a:pt x="0" y="3"/>
                    <a:pt x="0" y="3"/>
                    <a:pt x="0" y="3"/>
                  </a:cubicBezTo>
                  <a:cubicBezTo>
                    <a:pt x="0" y="2"/>
                    <a:pt x="0" y="1"/>
                    <a:pt x="1" y="1"/>
                  </a:cubicBezTo>
                  <a:cubicBezTo>
                    <a:pt x="5" y="0"/>
                    <a:pt x="5" y="0"/>
                    <a:pt x="5" y="0"/>
                  </a:cubicBezTo>
                  <a:cubicBezTo>
                    <a:pt x="6" y="0"/>
                    <a:pt x="7" y="0"/>
                    <a:pt x="7" y="1"/>
                  </a:cubicBezTo>
                  <a:cubicBezTo>
                    <a:pt x="7" y="1"/>
                    <a:pt x="7" y="1"/>
                    <a:pt x="7" y="1"/>
                  </a:cubicBezTo>
                  <a:cubicBezTo>
                    <a:pt x="7" y="2"/>
                    <a:pt x="7" y="3"/>
                    <a:pt x="6" y="4"/>
                  </a:cubicBezTo>
                  <a:lnTo>
                    <a:pt x="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57" name="Marcador de texto 34">
            <a:extLst>
              <a:ext uri="{FF2B5EF4-FFF2-40B4-BE49-F238E27FC236}">
                <a16:creationId xmlns:a16="http://schemas.microsoft.com/office/drawing/2014/main" id="{42083B03-5AD2-4BC9-907D-FC334E21F6B5}"/>
              </a:ext>
            </a:extLst>
          </p:cNvPr>
          <p:cNvSpPr txBox="1">
            <a:spLocks/>
          </p:cNvSpPr>
          <p:nvPr/>
        </p:nvSpPr>
        <p:spPr>
          <a:xfrm>
            <a:off x="311606" y="3622307"/>
            <a:ext cx="3390267" cy="5949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sp>
        <p:nvSpPr>
          <p:cNvPr id="58" name="Marcador de texto 34">
            <a:extLst>
              <a:ext uri="{FF2B5EF4-FFF2-40B4-BE49-F238E27FC236}">
                <a16:creationId xmlns:a16="http://schemas.microsoft.com/office/drawing/2014/main" id="{78072C1C-1BFE-4E5B-9E54-C876D3FBEA6A}"/>
              </a:ext>
            </a:extLst>
          </p:cNvPr>
          <p:cNvSpPr txBox="1">
            <a:spLocks/>
          </p:cNvSpPr>
          <p:nvPr/>
        </p:nvSpPr>
        <p:spPr>
          <a:xfrm>
            <a:off x="926086" y="5585921"/>
            <a:ext cx="3361503"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sp>
        <p:nvSpPr>
          <p:cNvPr id="59" name="Marcador de texto 34">
            <a:extLst>
              <a:ext uri="{FF2B5EF4-FFF2-40B4-BE49-F238E27FC236}">
                <a16:creationId xmlns:a16="http://schemas.microsoft.com/office/drawing/2014/main" id="{EE42DCA0-D54D-4104-B01C-25057DD8678F}"/>
              </a:ext>
            </a:extLst>
          </p:cNvPr>
          <p:cNvSpPr txBox="1">
            <a:spLocks/>
          </p:cNvSpPr>
          <p:nvPr/>
        </p:nvSpPr>
        <p:spPr>
          <a:xfrm>
            <a:off x="8558594" y="3933159"/>
            <a:ext cx="3468498"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sp>
        <p:nvSpPr>
          <p:cNvPr id="60" name="Marcador de texto 34">
            <a:extLst>
              <a:ext uri="{FF2B5EF4-FFF2-40B4-BE49-F238E27FC236}">
                <a16:creationId xmlns:a16="http://schemas.microsoft.com/office/drawing/2014/main" id="{03C336C9-7140-4EAA-89A6-5FAF60A34611}"/>
              </a:ext>
            </a:extLst>
          </p:cNvPr>
          <p:cNvSpPr txBox="1">
            <a:spLocks/>
          </p:cNvSpPr>
          <p:nvPr/>
        </p:nvSpPr>
        <p:spPr>
          <a:xfrm>
            <a:off x="8006219" y="1911370"/>
            <a:ext cx="3468499"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sp>
        <p:nvSpPr>
          <p:cNvPr id="61" name="Marcador de texto 34">
            <a:extLst>
              <a:ext uri="{FF2B5EF4-FFF2-40B4-BE49-F238E27FC236}">
                <a16:creationId xmlns:a16="http://schemas.microsoft.com/office/drawing/2014/main" id="{712916D7-D326-4F85-8734-219610C2EB0C}"/>
              </a:ext>
            </a:extLst>
          </p:cNvPr>
          <p:cNvSpPr txBox="1">
            <a:spLocks/>
          </p:cNvSpPr>
          <p:nvPr/>
        </p:nvSpPr>
        <p:spPr>
          <a:xfrm>
            <a:off x="1050837" y="1861305"/>
            <a:ext cx="3361503"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sp>
        <p:nvSpPr>
          <p:cNvPr id="62" name="CuadroTexto 61">
            <a:extLst>
              <a:ext uri="{FF2B5EF4-FFF2-40B4-BE49-F238E27FC236}">
                <a16:creationId xmlns:a16="http://schemas.microsoft.com/office/drawing/2014/main" id="{43489346-F5A6-46AB-BA01-A4BF21E1FA38}"/>
              </a:ext>
            </a:extLst>
          </p:cNvPr>
          <p:cNvSpPr txBox="1"/>
          <p:nvPr/>
        </p:nvSpPr>
        <p:spPr>
          <a:xfrm>
            <a:off x="5213113" y="2367671"/>
            <a:ext cx="1024919" cy="830997"/>
          </a:xfrm>
          <a:prstGeom prst="rect">
            <a:avLst/>
          </a:prstGeom>
          <a:noFill/>
        </p:spPr>
        <p:txBody>
          <a:bodyPr wrap="square" rtlCol="0">
            <a:spAutoFit/>
          </a:bodyPr>
          <a:lstStyle/>
          <a:p>
            <a:r>
              <a:rPr lang="es-CO" sz="2400" b="1" dirty="0">
                <a:solidFill>
                  <a:schemeClr val="bg1"/>
                </a:solidFill>
              </a:rPr>
              <a:t>Title</a:t>
            </a:r>
          </a:p>
          <a:p>
            <a:endParaRPr lang="es-CO" sz="2400" b="1" dirty="0">
              <a:solidFill>
                <a:schemeClr val="bg1"/>
              </a:solidFill>
            </a:endParaRPr>
          </a:p>
        </p:txBody>
      </p:sp>
      <p:sp>
        <p:nvSpPr>
          <p:cNvPr id="63" name="CuadroTexto 62">
            <a:extLst>
              <a:ext uri="{FF2B5EF4-FFF2-40B4-BE49-F238E27FC236}">
                <a16:creationId xmlns:a16="http://schemas.microsoft.com/office/drawing/2014/main" id="{A8C6FA4A-512F-43EE-AF38-01B0555A4BD1}"/>
              </a:ext>
            </a:extLst>
          </p:cNvPr>
          <p:cNvSpPr txBox="1"/>
          <p:nvPr/>
        </p:nvSpPr>
        <p:spPr>
          <a:xfrm>
            <a:off x="4038181" y="3800935"/>
            <a:ext cx="1024919" cy="461665"/>
          </a:xfrm>
          <a:prstGeom prst="rect">
            <a:avLst/>
          </a:prstGeom>
          <a:noFill/>
        </p:spPr>
        <p:txBody>
          <a:bodyPr wrap="square" rtlCol="0">
            <a:spAutoFit/>
          </a:bodyPr>
          <a:lstStyle/>
          <a:p>
            <a:r>
              <a:rPr lang="es-CO" sz="2400" b="1" dirty="0">
                <a:solidFill>
                  <a:schemeClr val="bg1"/>
                </a:solidFill>
              </a:rPr>
              <a:t>Title</a:t>
            </a:r>
          </a:p>
        </p:txBody>
      </p:sp>
      <p:sp>
        <p:nvSpPr>
          <p:cNvPr id="64" name="CuadroTexto 63">
            <a:extLst>
              <a:ext uri="{FF2B5EF4-FFF2-40B4-BE49-F238E27FC236}">
                <a16:creationId xmlns:a16="http://schemas.microsoft.com/office/drawing/2014/main" id="{78B38858-CE4C-4B3C-8620-DF81D3699380}"/>
              </a:ext>
            </a:extLst>
          </p:cNvPr>
          <p:cNvSpPr txBox="1"/>
          <p:nvPr/>
        </p:nvSpPr>
        <p:spPr>
          <a:xfrm>
            <a:off x="4897438" y="5444631"/>
            <a:ext cx="1024919" cy="830997"/>
          </a:xfrm>
          <a:prstGeom prst="rect">
            <a:avLst/>
          </a:prstGeom>
          <a:noFill/>
        </p:spPr>
        <p:txBody>
          <a:bodyPr wrap="square" rtlCol="0">
            <a:spAutoFit/>
          </a:bodyPr>
          <a:lstStyle/>
          <a:p>
            <a:r>
              <a:rPr lang="es-CO" sz="2400" b="1" dirty="0">
                <a:solidFill>
                  <a:schemeClr val="bg1"/>
                </a:solidFill>
              </a:rPr>
              <a:t>Title</a:t>
            </a:r>
          </a:p>
          <a:p>
            <a:endParaRPr lang="es-CO" sz="2400" b="1" dirty="0">
              <a:solidFill>
                <a:schemeClr val="bg1"/>
              </a:solidFill>
            </a:endParaRPr>
          </a:p>
        </p:txBody>
      </p:sp>
      <p:sp>
        <p:nvSpPr>
          <p:cNvPr id="65" name="CuadroTexto 64">
            <a:extLst>
              <a:ext uri="{FF2B5EF4-FFF2-40B4-BE49-F238E27FC236}">
                <a16:creationId xmlns:a16="http://schemas.microsoft.com/office/drawing/2014/main" id="{C193595B-2D58-45C1-82C5-ADBA830FBF15}"/>
              </a:ext>
            </a:extLst>
          </p:cNvPr>
          <p:cNvSpPr txBox="1"/>
          <p:nvPr/>
        </p:nvSpPr>
        <p:spPr>
          <a:xfrm>
            <a:off x="6921625" y="4917403"/>
            <a:ext cx="1024919" cy="830997"/>
          </a:xfrm>
          <a:prstGeom prst="rect">
            <a:avLst/>
          </a:prstGeom>
          <a:noFill/>
        </p:spPr>
        <p:txBody>
          <a:bodyPr wrap="square" rtlCol="0">
            <a:spAutoFit/>
          </a:bodyPr>
          <a:lstStyle/>
          <a:p>
            <a:r>
              <a:rPr lang="es-CO" sz="2400" b="1" dirty="0">
                <a:solidFill>
                  <a:schemeClr val="bg1"/>
                </a:solidFill>
              </a:rPr>
              <a:t>Title</a:t>
            </a:r>
          </a:p>
          <a:p>
            <a:endParaRPr lang="es-CO" sz="2400" b="1" dirty="0">
              <a:solidFill>
                <a:schemeClr val="bg1"/>
              </a:solidFill>
            </a:endParaRPr>
          </a:p>
        </p:txBody>
      </p:sp>
      <p:sp>
        <p:nvSpPr>
          <p:cNvPr id="66" name="CuadroTexto 65">
            <a:extLst>
              <a:ext uri="{FF2B5EF4-FFF2-40B4-BE49-F238E27FC236}">
                <a16:creationId xmlns:a16="http://schemas.microsoft.com/office/drawing/2014/main" id="{F6D3AE3E-75A1-4A36-8E2D-BC451F5B0010}"/>
              </a:ext>
            </a:extLst>
          </p:cNvPr>
          <p:cNvSpPr txBox="1"/>
          <p:nvPr/>
        </p:nvSpPr>
        <p:spPr>
          <a:xfrm>
            <a:off x="7081207" y="3050223"/>
            <a:ext cx="1024919" cy="830997"/>
          </a:xfrm>
          <a:prstGeom prst="rect">
            <a:avLst/>
          </a:prstGeom>
          <a:noFill/>
        </p:spPr>
        <p:txBody>
          <a:bodyPr wrap="square" rtlCol="0">
            <a:spAutoFit/>
          </a:bodyPr>
          <a:lstStyle/>
          <a:p>
            <a:r>
              <a:rPr lang="es-CO" sz="2400" b="1" dirty="0">
                <a:solidFill>
                  <a:schemeClr val="bg1"/>
                </a:solidFill>
              </a:rPr>
              <a:t>Title</a:t>
            </a:r>
          </a:p>
          <a:p>
            <a:endParaRPr lang="es-CO" sz="2400" b="1" dirty="0">
              <a:solidFill>
                <a:schemeClr val="bg1"/>
              </a:solidFill>
            </a:endParaRPr>
          </a:p>
        </p:txBody>
      </p:sp>
      <p:cxnSp>
        <p:nvCxnSpPr>
          <p:cNvPr id="68" name="Conector recto 67">
            <a:extLst>
              <a:ext uri="{FF2B5EF4-FFF2-40B4-BE49-F238E27FC236}">
                <a16:creationId xmlns:a16="http://schemas.microsoft.com/office/drawing/2014/main" id="{B7D9F9B4-FEAF-43AD-BC99-0D4D05BC78E1}"/>
              </a:ext>
            </a:extLst>
          </p:cNvPr>
          <p:cNvCxnSpPr/>
          <p:nvPr/>
        </p:nvCxnSpPr>
        <p:spPr>
          <a:xfrm>
            <a:off x="1146412" y="2447011"/>
            <a:ext cx="3609388" cy="0"/>
          </a:xfrm>
          <a:prstGeom prst="line">
            <a:avLst/>
          </a:prstGeom>
          <a:ln>
            <a:solidFill>
              <a:srgbClr val="004C64"/>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73EF4407-A28E-4C9D-BCFF-2076F6CBBB3F}"/>
              </a:ext>
            </a:extLst>
          </p:cNvPr>
          <p:cNvCxnSpPr>
            <a:cxnSpLocks/>
          </p:cNvCxnSpPr>
          <p:nvPr/>
        </p:nvCxnSpPr>
        <p:spPr>
          <a:xfrm>
            <a:off x="311606" y="4277469"/>
            <a:ext cx="3912964" cy="0"/>
          </a:xfrm>
          <a:prstGeom prst="line">
            <a:avLst/>
          </a:prstGeom>
          <a:ln>
            <a:solidFill>
              <a:srgbClr val="0092B3"/>
            </a:solidFill>
          </a:ln>
        </p:spPr>
        <p:style>
          <a:lnRef idx="1">
            <a:schemeClr val="accent1"/>
          </a:lnRef>
          <a:fillRef idx="0">
            <a:schemeClr val="accent1"/>
          </a:fillRef>
          <a:effectRef idx="0">
            <a:schemeClr val="accent1"/>
          </a:effectRef>
          <a:fontRef idx="minor">
            <a:schemeClr val="tx1"/>
          </a:fontRef>
        </p:style>
      </p:cxnSp>
      <p:cxnSp>
        <p:nvCxnSpPr>
          <p:cNvPr id="70" name="Conector recto 69">
            <a:extLst>
              <a:ext uri="{FF2B5EF4-FFF2-40B4-BE49-F238E27FC236}">
                <a16:creationId xmlns:a16="http://schemas.microsoft.com/office/drawing/2014/main" id="{A83876C0-3542-4855-BD00-C94A8C9DD229}"/>
              </a:ext>
            </a:extLst>
          </p:cNvPr>
          <p:cNvCxnSpPr>
            <a:cxnSpLocks/>
          </p:cNvCxnSpPr>
          <p:nvPr/>
        </p:nvCxnSpPr>
        <p:spPr>
          <a:xfrm>
            <a:off x="1050837" y="6276577"/>
            <a:ext cx="4674735" cy="0"/>
          </a:xfrm>
          <a:prstGeom prst="line">
            <a:avLst/>
          </a:prstGeom>
          <a:ln>
            <a:solidFill>
              <a:srgbClr val="FF46C6"/>
            </a:solidFill>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id="{9FDDA4DA-4205-4979-966C-42F8036ADB01}"/>
              </a:ext>
            </a:extLst>
          </p:cNvPr>
          <p:cNvCxnSpPr>
            <a:cxnSpLocks/>
          </p:cNvCxnSpPr>
          <p:nvPr/>
        </p:nvCxnSpPr>
        <p:spPr>
          <a:xfrm flipV="1">
            <a:off x="8106126" y="4683342"/>
            <a:ext cx="3821034" cy="1130"/>
          </a:xfrm>
          <a:prstGeom prst="line">
            <a:avLst/>
          </a:prstGeom>
          <a:ln>
            <a:solidFill>
              <a:srgbClr val="02DFFE"/>
            </a:solidFill>
          </a:ln>
        </p:spPr>
        <p:style>
          <a:lnRef idx="1">
            <a:schemeClr val="accent1"/>
          </a:lnRef>
          <a:fillRef idx="0">
            <a:schemeClr val="accent1"/>
          </a:fillRef>
          <a:effectRef idx="0">
            <a:schemeClr val="accent1"/>
          </a:effectRef>
          <a:fontRef idx="minor">
            <a:schemeClr val="tx1"/>
          </a:fontRef>
        </p:style>
      </p:cxnSp>
      <p:cxnSp>
        <p:nvCxnSpPr>
          <p:cNvPr id="74" name="Conector recto 73">
            <a:extLst>
              <a:ext uri="{FF2B5EF4-FFF2-40B4-BE49-F238E27FC236}">
                <a16:creationId xmlns:a16="http://schemas.microsoft.com/office/drawing/2014/main" id="{245711E9-53CB-43FC-AB42-1106FF7562CE}"/>
              </a:ext>
            </a:extLst>
          </p:cNvPr>
          <p:cNvCxnSpPr>
            <a:cxnSpLocks/>
          </p:cNvCxnSpPr>
          <p:nvPr/>
        </p:nvCxnSpPr>
        <p:spPr>
          <a:xfrm flipV="1">
            <a:off x="7717443" y="2488528"/>
            <a:ext cx="3821034" cy="1130"/>
          </a:xfrm>
          <a:prstGeom prst="line">
            <a:avLst/>
          </a:prstGeom>
          <a:ln>
            <a:solidFill>
              <a:srgbClr val="8EC2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896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a:extLst>
              <a:ext uri="{FF2B5EF4-FFF2-40B4-BE49-F238E27FC236}">
                <a16:creationId xmlns:a16="http://schemas.microsoft.com/office/drawing/2014/main" id="{63BC31A2-82BD-40EC-995A-C858E8FF6BA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861" r="8861"/>
          <a:stretch>
            <a:fillRect/>
          </a:stretch>
        </p:blipFill>
        <p:spPr>
          <a:xfrm>
            <a:off x="3714748" y="27296"/>
            <a:ext cx="4238626" cy="3429000"/>
          </a:xfrm>
        </p:spPr>
      </p:pic>
      <p:pic>
        <p:nvPicPr>
          <p:cNvPr id="19" name="Marcador de posición de imagen 18">
            <a:extLst>
              <a:ext uri="{FF2B5EF4-FFF2-40B4-BE49-F238E27FC236}">
                <a16:creationId xmlns:a16="http://schemas.microsoft.com/office/drawing/2014/main" id="{A72F5964-6C70-4D3C-803E-0501F5B77935}"/>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764" r="8764"/>
          <a:stretch>
            <a:fillRect/>
          </a:stretch>
        </p:blipFill>
        <p:spPr/>
      </p:pic>
      <p:pic>
        <p:nvPicPr>
          <p:cNvPr id="17" name="Marcador de posición de imagen 16">
            <a:extLst>
              <a:ext uri="{FF2B5EF4-FFF2-40B4-BE49-F238E27FC236}">
                <a16:creationId xmlns:a16="http://schemas.microsoft.com/office/drawing/2014/main" id="{7FE7617E-21CF-49A9-A0B0-A68B02AB0E1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3083" r="3083"/>
          <a:stretch>
            <a:fillRect/>
          </a:stretch>
        </p:blipFill>
        <p:spPr/>
      </p:pic>
      <p:sp>
        <p:nvSpPr>
          <p:cNvPr id="6" name="Rectángulo 5">
            <a:extLst>
              <a:ext uri="{FF2B5EF4-FFF2-40B4-BE49-F238E27FC236}">
                <a16:creationId xmlns:a16="http://schemas.microsoft.com/office/drawing/2014/main" id="{D700C8C0-B07A-4DCB-8A1D-36717937DC7C}"/>
              </a:ext>
            </a:extLst>
          </p:cNvPr>
          <p:cNvSpPr/>
          <p:nvPr/>
        </p:nvSpPr>
        <p:spPr>
          <a:xfrm>
            <a:off x="-1" y="0"/>
            <a:ext cx="3714749" cy="3472542"/>
          </a:xfrm>
          <a:prstGeom prst="rect">
            <a:avLst/>
          </a:prstGeom>
          <a:solidFill>
            <a:srgbClr val="8E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a:latin typeface="Source Sans Pro" panose="020B0503030403020204" pitchFamily="34" charset="0"/>
              </a:rPr>
              <a:t>OUR </a:t>
            </a:r>
          </a:p>
          <a:p>
            <a:pPr algn="ctr"/>
            <a:r>
              <a:rPr lang="es-CO" sz="3600" b="1" dirty="0">
                <a:latin typeface="Source Sans Pro" panose="020B0503030403020204" pitchFamily="34" charset="0"/>
              </a:rPr>
              <a:t>CLASES</a:t>
            </a:r>
          </a:p>
        </p:txBody>
      </p:sp>
      <p:sp>
        <p:nvSpPr>
          <p:cNvPr id="7" name="Rectángulo 6">
            <a:extLst>
              <a:ext uri="{FF2B5EF4-FFF2-40B4-BE49-F238E27FC236}">
                <a16:creationId xmlns:a16="http://schemas.microsoft.com/office/drawing/2014/main" id="{1247AB80-FE97-4E29-9EC6-06ED1FF61420}"/>
              </a:ext>
            </a:extLst>
          </p:cNvPr>
          <p:cNvSpPr/>
          <p:nvPr/>
        </p:nvSpPr>
        <p:spPr>
          <a:xfrm>
            <a:off x="4833257" y="3472542"/>
            <a:ext cx="3120118" cy="3472542"/>
          </a:xfrm>
          <a:prstGeom prst="rect">
            <a:avLst/>
          </a:prstGeom>
          <a:solidFill>
            <a:srgbClr val="FF37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bg1"/>
                </a:solidFill>
                <a:latin typeface="Arial" panose="020B0604020202020204" pitchFamily="34" charset="0"/>
                <a:cs typeface="Arial" panose="020B0604020202020204" pitchFamily="34" charset="0"/>
              </a:rPr>
              <a:t>Donec fringilla est orci. Orci varius natoque penatibus et magnis dis parturient montes, nascetur ridiculus mus. Vivamus viverra purus at eros aliquet luctus. Ut condimentum leo eget ligula scelerisque,</a:t>
            </a:r>
          </a:p>
          <a:p>
            <a:pPr algn="ctr"/>
            <a:endParaRPr lang="es-CO" dirty="0"/>
          </a:p>
        </p:txBody>
      </p:sp>
      <p:pic>
        <p:nvPicPr>
          <p:cNvPr id="15" name="Marcador de posición de imagen 14">
            <a:extLst>
              <a:ext uri="{FF2B5EF4-FFF2-40B4-BE49-F238E27FC236}">
                <a16:creationId xmlns:a16="http://schemas.microsoft.com/office/drawing/2014/main" id="{7F5EDC6B-A0CD-4F45-9D5F-9D5DFA1C0AE9}"/>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8861" r="8861"/>
          <a:stretch>
            <a:fillRect/>
          </a:stretch>
        </p:blipFill>
        <p:spPr/>
      </p:pic>
    </p:spTree>
    <p:extLst>
      <p:ext uri="{BB962C8B-B14F-4D97-AF65-F5344CB8AC3E}">
        <p14:creationId xmlns:p14="http://schemas.microsoft.com/office/powerpoint/2010/main" val="21767420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2">
            <a:extLst>
              <a:ext uri="{FF2B5EF4-FFF2-40B4-BE49-F238E27FC236}">
                <a16:creationId xmlns:a16="http://schemas.microsoft.com/office/drawing/2014/main" id="{F3AC5907-D564-4888-9DAC-17ACC5CDF3FC}"/>
              </a:ext>
            </a:extLst>
          </p:cNvPr>
          <p:cNvSpPr>
            <a:spLocks/>
          </p:cNvSpPr>
          <p:nvPr/>
        </p:nvSpPr>
        <p:spPr bwMode="auto">
          <a:xfrm>
            <a:off x="4265154" y="3890781"/>
            <a:ext cx="3382208" cy="11592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ctr" defTabSz="914217">
              <a:defRPr/>
            </a:pPr>
            <a:r>
              <a:rPr lang="es-ES" sz="7200" b="1" dirty="0">
                <a:solidFill>
                  <a:srgbClr val="FF65AB"/>
                </a:solidFill>
                <a:latin typeface="Source Sans Pro"/>
                <a:cs typeface="Source Sans Pro"/>
              </a:rPr>
              <a:t>THANKS</a:t>
            </a:r>
          </a:p>
        </p:txBody>
      </p:sp>
      <p:sp>
        <p:nvSpPr>
          <p:cNvPr id="24" name="Rectangle 40">
            <a:extLst>
              <a:ext uri="{FF2B5EF4-FFF2-40B4-BE49-F238E27FC236}">
                <a16:creationId xmlns:a16="http://schemas.microsoft.com/office/drawing/2014/main" id="{1E76FED0-6765-476E-B5BB-D89E674013F3}"/>
              </a:ext>
            </a:extLst>
          </p:cNvPr>
          <p:cNvSpPr>
            <a:spLocks noChangeArrowheads="1"/>
          </p:cNvSpPr>
          <p:nvPr/>
        </p:nvSpPr>
        <p:spPr bwMode="auto">
          <a:xfrm>
            <a:off x="5136480" y="4774834"/>
            <a:ext cx="1917426" cy="55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43797" tIns="121899" rIns="243797" bIns="121899">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s-CO" altLang="es-MX" sz="2000" b="1" dirty="0">
                <a:solidFill>
                  <a:srgbClr val="8EC2FF"/>
                </a:solidFill>
                <a:latin typeface="Arial" panose="020B0604020202020204" pitchFamily="34" charset="0"/>
                <a:cs typeface="Arial" panose="020B0604020202020204" pitchFamily="34" charset="0"/>
              </a:rPr>
              <a:t>Contact Us</a:t>
            </a:r>
            <a:r>
              <a:rPr lang="en-US" altLang="es-MX" sz="2000" b="1" dirty="0">
                <a:solidFill>
                  <a:srgbClr val="8EC2FF"/>
                </a:solidFill>
                <a:latin typeface="Arial" panose="020B0604020202020204" pitchFamily="34" charset="0"/>
                <a:cs typeface="Arial" panose="020B0604020202020204" pitchFamily="34" charset="0"/>
              </a:rPr>
              <a:t> </a:t>
            </a:r>
          </a:p>
        </p:txBody>
      </p:sp>
      <p:pic>
        <p:nvPicPr>
          <p:cNvPr id="5" name="Marcador de posición de imagen 4">
            <a:extLst>
              <a:ext uri="{FF2B5EF4-FFF2-40B4-BE49-F238E27FC236}">
                <a16:creationId xmlns:a16="http://schemas.microsoft.com/office/drawing/2014/main" id="{C0C0522B-36EE-48FB-B3B5-8C83697AAED6}"/>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p:pic>
      <p:grpSp>
        <p:nvGrpSpPr>
          <p:cNvPr id="21" name="Group 4">
            <a:extLst>
              <a:ext uri="{FF2B5EF4-FFF2-40B4-BE49-F238E27FC236}">
                <a16:creationId xmlns:a16="http://schemas.microsoft.com/office/drawing/2014/main" id="{53EFAAD7-B6C0-449A-AE47-9C6177DDB620}"/>
              </a:ext>
            </a:extLst>
          </p:cNvPr>
          <p:cNvGrpSpPr>
            <a:grpSpLocks/>
          </p:cNvGrpSpPr>
          <p:nvPr/>
        </p:nvGrpSpPr>
        <p:grpSpPr bwMode="auto">
          <a:xfrm>
            <a:off x="5566549" y="5371852"/>
            <a:ext cx="2858294" cy="508794"/>
            <a:chOff x="3751557" y="10713880"/>
            <a:chExt cx="5715862" cy="1018342"/>
          </a:xfrm>
        </p:grpSpPr>
        <p:sp>
          <p:nvSpPr>
            <p:cNvPr id="22" name="Oval 11">
              <a:extLst>
                <a:ext uri="{FF2B5EF4-FFF2-40B4-BE49-F238E27FC236}">
                  <a16:creationId xmlns:a16="http://schemas.microsoft.com/office/drawing/2014/main" id="{8524A218-A95D-4011-A439-1BBAE259CA6D}"/>
                </a:ext>
              </a:extLst>
            </p:cNvPr>
            <p:cNvSpPr/>
            <p:nvPr/>
          </p:nvSpPr>
          <p:spPr>
            <a:xfrm flipH="1">
              <a:off x="3751557" y="10713880"/>
              <a:ext cx="1019046" cy="1018342"/>
            </a:xfrm>
            <a:prstGeom prst="ellipse">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AU" sz="1600" dirty="0">
                <a:solidFill>
                  <a:schemeClr val="bg1"/>
                </a:solidFill>
                <a:latin typeface="Open Sans"/>
                <a:cs typeface="Open Sans"/>
              </a:endParaRPr>
            </a:p>
          </p:txBody>
        </p:sp>
        <p:sp>
          <p:nvSpPr>
            <p:cNvPr id="25" name="TextBox 42">
              <a:extLst>
                <a:ext uri="{FF2B5EF4-FFF2-40B4-BE49-F238E27FC236}">
                  <a16:creationId xmlns:a16="http://schemas.microsoft.com/office/drawing/2014/main" id="{8539CD62-A1B0-4598-82A1-8DAE7D5D35BA}"/>
                </a:ext>
              </a:extLst>
            </p:cNvPr>
            <p:cNvSpPr txBox="1">
              <a:spLocks noChangeArrowheads="1"/>
            </p:cNvSpPr>
            <p:nvPr/>
          </p:nvSpPr>
          <p:spPr bwMode="auto">
            <a:xfrm>
              <a:off x="4769968" y="10894632"/>
              <a:ext cx="4697451" cy="6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Calibri Light" panose="020F0302020204030204" pitchFamily="34" charset="0"/>
                  <a:cs typeface="Calibri Light" panose="020F0302020204030204" pitchFamily="34" charset="0"/>
                </a:rPr>
                <a:t>351248955</a:t>
              </a:r>
            </a:p>
          </p:txBody>
        </p:sp>
      </p:grpSp>
      <p:grpSp>
        <p:nvGrpSpPr>
          <p:cNvPr id="27" name="Group 44">
            <a:extLst>
              <a:ext uri="{FF2B5EF4-FFF2-40B4-BE49-F238E27FC236}">
                <a16:creationId xmlns:a16="http://schemas.microsoft.com/office/drawing/2014/main" id="{49D8D698-02D8-4C8E-80B7-CA2C260A5387}"/>
              </a:ext>
            </a:extLst>
          </p:cNvPr>
          <p:cNvGrpSpPr>
            <a:grpSpLocks/>
          </p:cNvGrpSpPr>
          <p:nvPr/>
        </p:nvGrpSpPr>
        <p:grpSpPr bwMode="auto">
          <a:xfrm>
            <a:off x="7202993" y="5382169"/>
            <a:ext cx="3628064" cy="508794"/>
            <a:chOff x="3751557" y="10713880"/>
            <a:chExt cx="7255206" cy="1018342"/>
          </a:xfrm>
        </p:grpSpPr>
        <p:sp>
          <p:nvSpPr>
            <p:cNvPr id="28" name="Oval 45">
              <a:extLst>
                <a:ext uri="{FF2B5EF4-FFF2-40B4-BE49-F238E27FC236}">
                  <a16:creationId xmlns:a16="http://schemas.microsoft.com/office/drawing/2014/main" id="{3885B7F5-0051-4919-B445-C151B522C8F9}"/>
                </a:ext>
              </a:extLst>
            </p:cNvPr>
            <p:cNvSpPr/>
            <p:nvPr/>
          </p:nvSpPr>
          <p:spPr>
            <a:xfrm flipH="1">
              <a:off x="3751557" y="10713880"/>
              <a:ext cx="1019046" cy="1018342"/>
            </a:xfrm>
            <a:prstGeom prst="ellipse">
              <a:avLst/>
            </a:prstGeom>
            <a:noFill/>
            <a:ln w="28575"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AU" sz="1600" dirty="0">
                <a:solidFill>
                  <a:schemeClr val="bg1"/>
                </a:solidFill>
                <a:latin typeface="Open Sans"/>
                <a:cs typeface="Open Sans"/>
              </a:endParaRPr>
            </a:p>
          </p:txBody>
        </p:sp>
        <p:sp>
          <p:nvSpPr>
            <p:cNvPr id="29" name="TextBox 46">
              <a:extLst>
                <a:ext uri="{FF2B5EF4-FFF2-40B4-BE49-F238E27FC236}">
                  <a16:creationId xmlns:a16="http://schemas.microsoft.com/office/drawing/2014/main" id="{0B50DF48-9563-438B-8480-A69D362A8BA2}"/>
                </a:ext>
              </a:extLst>
            </p:cNvPr>
            <p:cNvSpPr txBox="1">
              <a:spLocks noChangeArrowheads="1"/>
            </p:cNvSpPr>
            <p:nvPr/>
          </p:nvSpPr>
          <p:spPr bwMode="auto">
            <a:xfrm>
              <a:off x="4769966" y="10888516"/>
              <a:ext cx="6236797" cy="6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www.yourwebpage.com</a:t>
              </a:r>
              <a:r>
                <a:rPr lang="en-US" altLang="es-MX" sz="1200" dirty="0">
                  <a:latin typeface="Calibri Light" panose="020F0302020204030204" pitchFamily="34" charset="0"/>
                  <a:cs typeface="Calibri Light" panose="020F0302020204030204" pitchFamily="34" charset="0"/>
                </a:rPr>
                <a:t> </a:t>
              </a:r>
            </a:p>
          </p:txBody>
        </p:sp>
      </p:grpSp>
      <p:grpSp>
        <p:nvGrpSpPr>
          <p:cNvPr id="31" name="Group 48">
            <a:extLst>
              <a:ext uri="{FF2B5EF4-FFF2-40B4-BE49-F238E27FC236}">
                <a16:creationId xmlns:a16="http://schemas.microsoft.com/office/drawing/2014/main" id="{F1F87AA7-E1A0-49DB-A8B7-E94AFB2EBE13}"/>
              </a:ext>
            </a:extLst>
          </p:cNvPr>
          <p:cNvGrpSpPr>
            <a:grpSpLocks/>
          </p:cNvGrpSpPr>
          <p:nvPr/>
        </p:nvGrpSpPr>
        <p:grpSpPr bwMode="auto">
          <a:xfrm>
            <a:off x="3337087" y="5367231"/>
            <a:ext cx="2858294" cy="508794"/>
            <a:chOff x="3751557" y="10713880"/>
            <a:chExt cx="5715862" cy="1018342"/>
          </a:xfrm>
        </p:grpSpPr>
        <p:sp>
          <p:nvSpPr>
            <p:cNvPr id="32" name="Oval 49">
              <a:extLst>
                <a:ext uri="{FF2B5EF4-FFF2-40B4-BE49-F238E27FC236}">
                  <a16:creationId xmlns:a16="http://schemas.microsoft.com/office/drawing/2014/main" id="{EFD6DD82-A5A6-4C2E-814E-44F2A9952C6F}"/>
                </a:ext>
              </a:extLst>
            </p:cNvPr>
            <p:cNvSpPr/>
            <p:nvPr/>
          </p:nvSpPr>
          <p:spPr>
            <a:xfrm flipH="1">
              <a:off x="3751557" y="10713880"/>
              <a:ext cx="1019046" cy="1018342"/>
            </a:xfrm>
            <a:prstGeom prst="ellipse">
              <a:avLst/>
            </a:prstGeom>
            <a:noFill/>
            <a:ln w="28575" cmpd="sng">
              <a:solidFill>
                <a:srgbClr val="8EC2FF"/>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en-AU" sz="1600" dirty="0">
                <a:solidFill>
                  <a:schemeClr val="bg1"/>
                </a:solidFill>
                <a:latin typeface="Open Sans"/>
                <a:cs typeface="Open Sans"/>
              </a:endParaRPr>
            </a:p>
          </p:txBody>
        </p:sp>
        <p:sp>
          <p:nvSpPr>
            <p:cNvPr id="33" name="TextBox 50">
              <a:extLst>
                <a:ext uri="{FF2B5EF4-FFF2-40B4-BE49-F238E27FC236}">
                  <a16:creationId xmlns:a16="http://schemas.microsoft.com/office/drawing/2014/main" id="{9908DF40-68DE-4669-92EC-C50950F9CF9D}"/>
                </a:ext>
              </a:extLst>
            </p:cNvPr>
            <p:cNvSpPr txBox="1">
              <a:spLocks noChangeArrowheads="1"/>
            </p:cNvSpPr>
            <p:nvPr/>
          </p:nvSpPr>
          <p:spPr bwMode="auto">
            <a:xfrm>
              <a:off x="4769968" y="10828319"/>
              <a:ext cx="4697451" cy="608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10" tIns="54855" rIns="109710" bIns="54855">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200" dirty="0">
                  <a:latin typeface="Calibri Light" panose="020F0302020204030204" pitchFamily="34" charset="0"/>
                  <a:cs typeface="Calibri Light" panose="020F0302020204030204" pitchFamily="34" charset="0"/>
                </a:rPr>
                <a:t>youremail@gmail.com</a:t>
              </a:r>
            </a:p>
          </p:txBody>
        </p:sp>
      </p:grpSp>
      <p:sp>
        <p:nvSpPr>
          <p:cNvPr id="35" name="Freeform 107">
            <a:extLst>
              <a:ext uri="{FF2B5EF4-FFF2-40B4-BE49-F238E27FC236}">
                <a16:creationId xmlns:a16="http://schemas.microsoft.com/office/drawing/2014/main" id="{6E551EF6-6770-4760-90E9-817866421573}"/>
              </a:ext>
            </a:extLst>
          </p:cNvPr>
          <p:cNvSpPr>
            <a:spLocks/>
          </p:cNvSpPr>
          <p:nvPr/>
        </p:nvSpPr>
        <p:spPr bwMode="auto">
          <a:xfrm>
            <a:off x="5722330" y="5498569"/>
            <a:ext cx="233927" cy="246122"/>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chemeClr val="tx1"/>
          </a:solidFill>
          <a:ln w="9525">
            <a:no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6" name="Freeform 78">
            <a:extLst>
              <a:ext uri="{FF2B5EF4-FFF2-40B4-BE49-F238E27FC236}">
                <a16:creationId xmlns:a16="http://schemas.microsoft.com/office/drawing/2014/main" id="{2357DA7E-EA52-4AE1-8440-B9287BA11E29}"/>
              </a:ext>
            </a:extLst>
          </p:cNvPr>
          <p:cNvSpPr>
            <a:spLocks noEditPoints="1"/>
          </p:cNvSpPr>
          <p:nvPr/>
        </p:nvSpPr>
        <p:spPr bwMode="auto">
          <a:xfrm>
            <a:off x="7329992" y="5519980"/>
            <a:ext cx="255590" cy="255690"/>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tx1"/>
          </a:solidFill>
          <a:ln w="9525">
            <a:noFill/>
            <a:round/>
            <a:headEnd/>
            <a:tailEnd/>
          </a:ln>
        </p:spPr>
        <p:txBody>
          <a:bodyPr vert="horz" wrap="square" lIns="45720" tIns="22860" rIns="45720" bIns="22860" numCol="1" anchor="t" anchorCtr="0" compatLnSpc="1">
            <a:prstTxWarp prst="textNoShape">
              <a:avLst/>
            </a:prstTxWarp>
          </a:bodyPr>
          <a:lstStyle/>
          <a:p>
            <a:endParaRPr lang="en-US" sz="900"/>
          </a:p>
        </p:txBody>
      </p:sp>
      <p:sp>
        <p:nvSpPr>
          <p:cNvPr id="37" name="Freeform 74">
            <a:extLst>
              <a:ext uri="{FF2B5EF4-FFF2-40B4-BE49-F238E27FC236}">
                <a16:creationId xmlns:a16="http://schemas.microsoft.com/office/drawing/2014/main" id="{9588AB5A-BC7C-460A-BDC8-F7C430618A8E}"/>
              </a:ext>
            </a:extLst>
          </p:cNvPr>
          <p:cNvSpPr>
            <a:spLocks noEditPoints="1"/>
          </p:cNvSpPr>
          <p:nvPr/>
        </p:nvSpPr>
        <p:spPr bwMode="auto">
          <a:xfrm>
            <a:off x="3455832" y="5508805"/>
            <a:ext cx="271281" cy="210500"/>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chemeClr val="tx1"/>
          </a:solidFill>
          <a:ln w="9525">
            <a:noFill/>
            <a:round/>
            <a:headEnd/>
            <a:tailEnd/>
          </a:ln>
        </p:spPr>
        <p:txBody>
          <a:bodyPr vert="horz" wrap="square" lIns="45720" tIns="22860" rIns="45720" bIns="22860" numCol="1" anchor="t" anchorCtr="0" compatLnSpc="1">
            <a:prstTxWarp prst="textNoShape">
              <a:avLst/>
            </a:prstTxWarp>
          </a:bodyPr>
          <a:lstStyle/>
          <a:p>
            <a:endParaRPr lang="en-US" sz="900"/>
          </a:p>
        </p:txBody>
      </p:sp>
    </p:spTree>
    <p:extLst>
      <p:ext uri="{BB962C8B-B14F-4D97-AF65-F5344CB8AC3E}">
        <p14:creationId xmlns:p14="http://schemas.microsoft.com/office/powerpoint/2010/main" val="2969580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419C3AAF-EA4C-4117-9826-E7E73F954509}"/>
              </a:ext>
            </a:extLst>
          </p:cNvPr>
          <p:cNvGrpSpPr>
            <a:grpSpLocks noChangeAspect="1"/>
          </p:cNvGrpSpPr>
          <p:nvPr/>
        </p:nvGrpSpPr>
        <p:grpSpPr bwMode="auto">
          <a:xfrm flipH="1">
            <a:off x="-7316" y="0"/>
            <a:ext cx="9246566" cy="4083185"/>
            <a:chOff x="1366" y="0"/>
            <a:chExt cx="6319" cy="1752"/>
          </a:xfrm>
        </p:grpSpPr>
        <p:sp>
          <p:nvSpPr>
            <p:cNvPr id="5" name="AutoShape 3">
              <a:extLst>
                <a:ext uri="{FF2B5EF4-FFF2-40B4-BE49-F238E27FC236}">
                  <a16:creationId xmlns:a16="http://schemas.microsoft.com/office/drawing/2014/main" id="{C21FE6DD-F36C-4790-B407-6504F4114204}"/>
                </a:ext>
              </a:extLst>
            </p:cNvPr>
            <p:cNvSpPr>
              <a:spLocks noChangeAspect="1" noChangeArrowheads="1" noTextEdit="1"/>
            </p:cNvSpPr>
            <p:nvPr/>
          </p:nvSpPr>
          <p:spPr bwMode="auto">
            <a:xfrm>
              <a:off x="1366" y="0"/>
              <a:ext cx="6314" cy="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 name="Freeform 5">
              <a:extLst>
                <a:ext uri="{FF2B5EF4-FFF2-40B4-BE49-F238E27FC236}">
                  <a16:creationId xmlns:a16="http://schemas.microsoft.com/office/drawing/2014/main" id="{0F1C4E60-493F-4BE5-8023-4697185C46BF}"/>
                </a:ext>
              </a:extLst>
            </p:cNvPr>
            <p:cNvSpPr>
              <a:spLocks/>
            </p:cNvSpPr>
            <p:nvPr/>
          </p:nvSpPr>
          <p:spPr bwMode="auto">
            <a:xfrm>
              <a:off x="1371" y="0"/>
              <a:ext cx="6314" cy="1752"/>
            </a:xfrm>
            <a:custGeom>
              <a:avLst/>
              <a:gdLst>
                <a:gd name="T0" fmla="*/ 1374 w 1374"/>
                <a:gd name="T1" fmla="*/ 292 h 379"/>
                <a:gd name="T2" fmla="*/ 709 w 1374"/>
                <a:gd name="T3" fmla="*/ 346 h 379"/>
                <a:gd name="T4" fmla="*/ 0 w 1374"/>
                <a:gd name="T5" fmla="*/ 0 h 379"/>
                <a:gd name="T6" fmla="*/ 1339 w 1374"/>
                <a:gd name="T7" fmla="*/ 0 h 379"/>
                <a:gd name="T8" fmla="*/ 1374 w 1374"/>
                <a:gd name="T9" fmla="*/ 35 h 379"/>
                <a:gd name="T10" fmla="*/ 1374 w 1374"/>
                <a:gd name="T11" fmla="*/ 292 h 379"/>
              </a:gdLst>
              <a:ahLst/>
              <a:cxnLst>
                <a:cxn ang="0">
                  <a:pos x="T0" y="T1"/>
                </a:cxn>
                <a:cxn ang="0">
                  <a:pos x="T2" y="T3"/>
                </a:cxn>
                <a:cxn ang="0">
                  <a:pos x="T4" y="T5"/>
                </a:cxn>
                <a:cxn ang="0">
                  <a:pos x="T6" y="T7"/>
                </a:cxn>
                <a:cxn ang="0">
                  <a:pos x="T8" y="T9"/>
                </a:cxn>
                <a:cxn ang="0">
                  <a:pos x="T10" y="T11"/>
                </a:cxn>
              </a:cxnLst>
              <a:rect l="0" t="0" r="r" b="b"/>
              <a:pathLst>
                <a:path w="1374" h="379">
                  <a:moveTo>
                    <a:pt x="1374" y="292"/>
                  </a:moveTo>
                  <a:cubicBezTo>
                    <a:pt x="1220" y="373"/>
                    <a:pt x="950" y="379"/>
                    <a:pt x="709" y="346"/>
                  </a:cubicBezTo>
                  <a:cubicBezTo>
                    <a:pt x="459" y="311"/>
                    <a:pt x="127" y="210"/>
                    <a:pt x="0" y="0"/>
                  </a:cubicBezTo>
                  <a:cubicBezTo>
                    <a:pt x="1339" y="0"/>
                    <a:pt x="1339" y="0"/>
                    <a:pt x="1339" y="0"/>
                  </a:cubicBezTo>
                  <a:cubicBezTo>
                    <a:pt x="1358" y="0"/>
                    <a:pt x="1374" y="15"/>
                    <a:pt x="1374" y="35"/>
                  </a:cubicBezTo>
                  <a:lnTo>
                    <a:pt x="1374" y="292"/>
                  </a:lnTo>
                  <a:close/>
                </a:path>
              </a:pathLst>
            </a:custGeom>
            <a:solidFill>
              <a:srgbClr val="FF4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 name="Freeform 6">
              <a:extLst>
                <a:ext uri="{FF2B5EF4-FFF2-40B4-BE49-F238E27FC236}">
                  <a16:creationId xmlns:a16="http://schemas.microsoft.com/office/drawing/2014/main" id="{480DC168-439E-476F-9E24-00CB356C29E9}"/>
                </a:ext>
              </a:extLst>
            </p:cNvPr>
            <p:cNvSpPr>
              <a:spLocks/>
            </p:cNvSpPr>
            <p:nvPr/>
          </p:nvSpPr>
          <p:spPr bwMode="auto">
            <a:xfrm>
              <a:off x="1623" y="0"/>
              <a:ext cx="6062" cy="1678"/>
            </a:xfrm>
            <a:custGeom>
              <a:avLst/>
              <a:gdLst>
                <a:gd name="T0" fmla="*/ 1319 w 1319"/>
                <a:gd name="T1" fmla="*/ 246 h 363"/>
                <a:gd name="T2" fmla="*/ 704 w 1319"/>
                <a:gd name="T3" fmla="*/ 343 h 363"/>
                <a:gd name="T4" fmla="*/ 0 w 1319"/>
                <a:gd name="T5" fmla="*/ 0 h 363"/>
                <a:gd name="T6" fmla="*/ 1319 w 1319"/>
                <a:gd name="T7" fmla="*/ 0 h 363"/>
                <a:gd name="T8" fmla="*/ 1319 w 1319"/>
                <a:gd name="T9" fmla="*/ 246 h 363"/>
              </a:gdLst>
              <a:ahLst/>
              <a:cxnLst>
                <a:cxn ang="0">
                  <a:pos x="T0" y="T1"/>
                </a:cxn>
                <a:cxn ang="0">
                  <a:pos x="T2" y="T3"/>
                </a:cxn>
                <a:cxn ang="0">
                  <a:pos x="T4" y="T5"/>
                </a:cxn>
                <a:cxn ang="0">
                  <a:pos x="T6" y="T7"/>
                </a:cxn>
                <a:cxn ang="0">
                  <a:pos x="T8" y="T9"/>
                </a:cxn>
              </a:cxnLst>
              <a:rect l="0" t="0" r="r" b="b"/>
              <a:pathLst>
                <a:path w="1319" h="363">
                  <a:moveTo>
                    <a:pt x="1319" y="246"/>
                  </a:moveTo>
                  <a:cubicBezTo>
                    <a:pt x="1170" y="324"/>
                    <a:pt x="947" y="363"/>
                    <a:pt x="704" y="343"/>
                  </a:cubicBezTo>
                  <a:cubicBezTo>
                    <a:pt x="354" y="313"/>
                    <a:pt x="85" y="143"/>
                    <a:pt x="0" y="0"/>
                  </a:cubicBezTo>
                  <a:cubicBezTo>
                    <a:pt x="1319" y="0"/>
                    <a:pt x="1319" y="0"/>
                    <a:pt x="1319" y="0"/>
                  </a:cubicBezTo>
                  <a:lnTo>
                    <a:pt x="1319" y="246"/>
                  </a:lnTo>
                  <a:close/>
                </a:path>
              </a:pathLst>
            </a:custGeom>
            <a:solidFill>
              <a:srgbClr val="210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pic>
        <p:nvPicPr>
          <p:cNvPr id="13" name="Imagen 12">
            <a:extLst>
              <a:ext uri="{FF2B5EF4-FFF2-40B4-BE49-F238E27FC236}">
                <a16:creationId xmlns:a16="http://schemas.microsoft.com/office/drawing/2014/main" id="{39ACDC3D-3805-45BC-85E3-4DEC895BCD7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t="1113" b="5164"/>
          <a:stretch/>
        </p:blipFill>
        <p:spPr>
          <a:xfrm>
            <a:off x="-686396" y="15394"/>
            <a:ext cx="10954942" cy="6848260"/>
          </a:xfrm>
          <a:prstGeom prst="rect">
            <a:avLst/>
          </a:prstGeom>
        </p:spPr>
      </p:pic>
      <p:sp>
        <p:nvSpPr>
          <p:cNvPr id="14" name="CuadroTexto 13">
            <a:extLst>
              <a:ext uri="{FF2B5EF4-FFF2-40B4-BE49-F238E27FC236}">
                <a16:creationId xmlns:a16="http://schemas.microsoft.com/office/drawing/2014/main" id="{2182BBA6-AAF4-49BC-912F-DFCB7424937C}"/>
              </a:ext>
            </a:extLst>
          </p:cNvPr>
          <p:cNvSpPr txBox="1"/>
          <p:nvPr/>
        </p:nvSpPr>
        <p:spPr>
          <a:xfrm>
            <a:off x="8211730" y="2366674"/>
            <a:ext cx="5334000" cy="1384995"/>
          </a:xfrm>
          <a:prstGeom prst="rect">
            <a:avLst/>
          </a:prstGeom>
          <a:noFill/>
        </p:spPr>
        <p:txBody>
          <a:bodyPr wrap="square" rtlCol="0">
            <a:spAutoFit/>
          </a:bodyPr>
          <a:lstStyle/>
          <a:p>
            <a:r>
              <a:rPr lang="es-CO" sz="2800" b="1" dirty="0">
                <a:solidFill>
                  <a:srgbClr val="0099B8"/>
                </a:solidFill>
                <a:latin typeface="Lato Black" panose="020F0A02020204030203" pitchFamily="34" charset="0"/>
              </a:rPr>
              <a:t>EDUCATION </a:t>
            </a:r>
          </a:p>
          <a:p>
            <a:r>
              <a:rPr lang="es-CO" sz="2800" b="1" dirty="0">
                <a:solidFill>
                  <a:srgbClr val="0099B8"/>
                </a:solidFill>
                <a:latin typeface="Lato Black" panose="020F0A02020204030203" pitchFamily="34" charset="0"/>
              </a:rPr>
              <a:t>POWERPOINT </a:t>
            </a:r>
          </a:p>
          <a:p>
            <a:r>
              <a:rPr lang="es-CO" sz="2800" b="1" dirty="0">
                <a:solidFill>
                  <a:srgbClr val="0099B8"/>
                </a:solidFill>
                <a:latin typeface="Lato Black" panose="020F0A02020204030203" pitchFamily="34" charset="0"/>
              </a:rPr>
              <a:t>TEMPLATE </a:t>
            </a:r>
          </a:p>
        </p:txBody>
      </p:sp>
      <p:sp>
        <p:nvSpPr>
          <p:cNvPr id="16" name="Marcador de texto 34">
            <a:extLst>
              <a:ext uri="{FF2B5EF4-FFF2-40B4-BE49-F238E27FC236}">
                <a16:creationId xmlns:a16="http://schemas.microsoft.com/office/drawing/2014/main" id="{451225F1-BB5E-4FEC-B02D-432A871BE0CE}"/>
              </a:ext>
            </a:extLst>
          </p:cNvPr>
          <p:cNvSpPr txBox="1">
            <a:spLocks/>
          </p:cNvSpPr>
          <p:nvPr/>
        </p:nvSpPr>
        <p:spPr>
          <a:xfrm>
            <a:off x="8447571" y="3910484"/>
            <a:ext cx="3299050" cy="1722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dirty="0"/>
              <a:t>Donec fringilla est orci. Orci varius natoque penatibus et magnis dis</a:t>
            </a:r>
          </a:p>
        </p:txBody>
      </p:sp>
      <p:sp>
        <p:nvSpPr>
          <p:cNvPr id="17" name="Rectángulo 16">
            <a:extLst>
              <a:ext uri="{FF2B5EF4-FFF2-40B4-BE49-F238E27FC236}">
                <a16:creationId xmlns:a16="http://schemas.microsoft.com/office/drawing/2014/main" id="{28B79FF8-D12D-49AE-A083-959476FDD97E}"/>
              </a:ext>
            </a:extLst>
          </p:cNvPr>
          <p:cNvSpPr/>
          <p:nvPr/>
        </p:nvSpPr>
        <p:spPr>
          <a:xfrm>
            <a:off x="8301431" y="3860069"/>
            <a:ext cx="97322" cy="1321219"/>
          </a:xfrm>
          <a:prstGeom prst="rect">
            <a:avLst/>
          </a:prstGeom>
          <a:solidFill>
            <a:srgbClr val="009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147468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3">
            <a:extLst>
              <a:ext uri="{FF2B5EF4-FFF2-40B4-BE49-F238E27FC236}">
                <a16:creationId xmlns:a16="http://schemas.microsoft.com/office/drawing/2014/main" id="{04F5F95C-8242-4DB2-BDBA-9107CFDFD398}"/>
              </a:ext>
            </a:extLst>
          </p:cNvPr>
          <p:cNvGrpSpPr>
            <a:grpSpLocks noChangeAspect="1"/>
          </p:cNvGrpSpPr>
          <p:nvPr/>
        </p:nvGrpSpPr>
        <p:grpSpPr bwMode="auto">
          <a:xfrm>
            <a:off x="2394857" y="1768199"/>
            <a:ext cx="849993" cy="4068729"/>
            <a:chOff x="1627" y="790"/>
            <a:chExt cx="605" cy="2896"/>
          </a:xfrm>
        </p:grpSpPr>
        <p:sp>
          <p:nvSpPr>
            <p:cNvPr id="20" name="Oval 24">
              <a:extLst>
                <a:ext uri="{FF2B5EF4-FFF2-40B4-BE49-F238E27FC236}">
                  <a16:creationId xmlns:a16="http://schemas.microsoft.com/office/drawing/2014/main" id="{2DEBFCF7-1AFD-46C5-91E4-7A4EE28ECFF5}"/>
                </a:ext>
              </a:extLst>
            </p:cNvPr>
            <p:cNvSpPr>
              <a:spLocks noChangeArrowheads="1"/>
            </p:cNvSpPr>
            <p:nvPr/>
          </p:nvSpPr>
          <p:spPr bwMode="auto">
            <a:xfrm>
              <a:off x="1627" y="3102"/>
              <a:ext cx="605" cy="584"/>
            </a:xfrm>
            <a:prstGeom prst="ellipse">
              <a:avLst/>
            </a:prstGeom>
            <a:solidFill>
              <a:srgbClr val="1F1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s-CO" sz="2800" b="1" dirty="0">
                  <a:solidFill>
                    <a:schemeClr val="bg1"/>
                  </a:solidFill>
                </a:rPr>
                <a:t>4</a:t>
              </a:r>
            </a:p>
          </p:txBody>
        </p:sp>
        <p:sp>
          <p:nvSpPr>
            <p:cNvPr id="21" name="Oval 25">
              <a:extLst>
                <a:ext uri="{FF2B5EF4-FFF2-40B4-BE49-F238E27FC236}">
                  <a16:creationId xmlns:a16="http://schemas.microsoft.com/office/drawing/2014/main" id="{3DC35262-5A68-4170-B3E9-7C5EA404F815}"/>
                </a:ext>
              </a:extLst>
            </p:cNvPr>
            <p:cNvSpPr>
              <a:spLocks noChangeArrowheads="1"/>
            </p:cNvSpPr>
            <p:nvPr/>
          </p:nvSpPr>
          <p:spPr bwMode="auto">
            <a:xfrm>
              <a:off x="1627" y="2317"/>
              <a:ext cx="605" cy="584"/>
            </a:xfrm>
            <a:prstGeom prst="ellipse">
              <a:avLst/>
            </a:prstGeom>
            <a:solidFill>
              <a:srgbClr val="02D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s-CO" sz="2800" b="1" dirty="0">
                  <a:solidFill>
                    <a:schemeClr val="bg1"/>
                  </a:solidFill>
                </a:rPr>
                <a:t>3</a:t>
              </a:r>
            </a:p>
          </p:txBody>
        </p:sp>
        <p:sp>
          <p:nvSpPr>
            <p:cNvPr id="22" name="Freeform 26">
              <a:extLst>
                <a:ext uri="{FF2B5EF4-FFF2-40B4-BE49-F238E27FC236}">
                  <a16:creationId xmlns:a16="http://schemas.microsoft.com/office/drawing/2014/main" id="{C5E846A4-B9A2-4DDB-82F9-2B21664DCAAE}"/>
                </a:ext>
              </a:extLst>
            </p:cNvPr>
            <p:cNvSpPr>
              <a:spLocks/>
            </p:cNvSpPr>
            <p:nvPr/>
          </p:nvSpPr>
          <p:spPr bwMode="auto">
            <a:xfrm>
              <a:off x="1677" y="2366"/>
              <a:ext cx="505" cy="493"/>
            </a:xfrm>
            <a:custGeom>
              <a:avLst/>
              <a:gdLst>
                <a:gd name="T0" fmla="*/ 41 w 81"/>
                <a:gd name="T1" fmla="*/ 81 h 81"/>
                <a:gd name="T2" fmla="*/ 0 w 81"/>
                <a:gd name="T3" fmla="*/ 40 h 81"/>
                <a:gd name="T4" fmla="*/ 2 w 81"/>
                <a:gd name="T5" fmla="*/ 38 h 81"/>
                <a:gd name="T6" fmla="*/ 4 w 81"/>
                <a:gd name="T7" fmla="*/ 40 h 81"/>
                <a:gd name="T8" fmla="*/ 41 w 81"/>
                <a:gd name="T9" fmla="*/ 77 h 81"/>
                <a:gd name="T10" fmla="*/ 77 w 81"/>
                <a:gd name="T11" fmla="*/ 40 h 81"/>
                <a:gd name="T12" fmla="*/ 41 w 81"/>
                <a:gd name="T13" fmla="*/ 4 h 81"/>
                <a:gd name="T14" fmla="*/ 39 w 81"/>
                <a:gd name="T15" fmla="*/ 2 h 81"/>
                <a:gd name="T16" fmla="*/ 41 w 81"/>
                <a:gd name="T17" fmla="*/ 0 h 81"/>
                <a:gd name="T18" fmla="*/ 81 w 81"/>
                <a:gd name="T19" fmla="*/ 40 h 81"/>
                <a:gd name="T20" fmla="*/ 41 w 81"/>
                <a:gd name="T2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81">
                  <a:moveTo>
                    <a:pt x="41" y="81"/>
                  </a:moveTo>
                  <a:cubicBezTo>
                    <a:pt x="18" y="81"/>
                    <a:pt x="0" y="63"/>
                    <a:pt x="0" y="40"/>
                  </a:cubicBezTo>
                  <a:cubicBezTo>
                    <a:pt x="0" y="39"/>
                    <a:pt x="1" y="38"/>
                    <a:pt x="2" y="38"/>
                  </a:cubicBezTo>
                  <a:cubicBezTo>
                    <a:pt x="3" y="38"/>
                    <a:pt x="4" y="39"/>
                    <a:pt x="4" y="40"/>
                  </a:cubicBezTo>
                  <a:cubicBezTo>
                    <a:pt x="4" y="60"/>
                    <a:pt x="20" y="77"/>
                    <a:pt x="41" y="77"/>
                  </a:cubicBezTo>
                  <a:cubicBezTo>
                    <a:pt x="61" y="77"/>
                    <a:pt x="77" y="60"/>
                    <a:pt x="77" y="40"/>
                  </a:cubicBezTo>
                  <a:cubicBezTo>
                    <a:pt x="77" y="20"/>
                    <a:pt x="61" y="4"/>
                    <a:pt x="41" y="4"/>
                  </a:cubicBezTo>
                  <a:cubicBezTo>
                    <a:pt x="39" y="4"/>
                    <a:pt x="39" y="3"/>
                    <a:pt x="39" y="2"/>
                  </a:cubicBezTo>
                  <a:cubicBezTo>
                    <a:pt x="39" y="0"/>
                    <a:pt x="39" y="0"/>
                    <a:pt x="41" y="0"/>
                  </a:cubicBezTo>
                  <a:cubicBezTo>
                    <a:pt x="63" y="0"/>
                    <a:pt x="81" y="18"/>
                    <a:pt x="81" y="40"/>
                  </a:cubicBezTo>
                  <a:cubicBezTo>
                    <a:pt x="81" y="63"/>
                    <a:pt x="63" y="81"/>
                    <a:pt x="41"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 name="Freeform 27">
              <a:extLst>
                <a:ext uri="{FF2B5EF4-FFF2-40B4-BE49-F238E27FC236}">
                  <a16:creationId xmlns:a16="http://schemas.microsoft.com/office/drawing/2014/main" id="{2B031D79-3209-4668-B148-6E6142B40E9F}"/>
                </a:ext>
              </a:extLst>
            </p:cNvPr>
            <p:cNvSpPr>
              <a:spLocks/>
            </p:cNvSpPr>
            <p:nvPr/>
          </p:nvSpPr>
          <p:spPr bwMode="auto">
            <a:xfrm>
              <a:off x="1677" y="3151"/>
              <a:ext cx="505" cy="493"/>
            </a:xfrm>
            <a:custGeom>
              <a:avLst/>
              <a:gdLst>
                <a:gd name="T0" fmla="*/ 41 w 81"/>
                <a:gd name="T1" fmla="*/ 81 h 81"/>
                <a:gd name="T2" fmla="*/ 0 w 81"/>
                <a:gd name="T3" fmla="*/ 40 h 81"/>
                <a:gd name="T4" fmla="*/ 14 w 81"/>
                <a:gd name="T5" fmla="*/ 10 h 81"/>
                <a:gd name="T6" fmla="*/ 16 w 81"/>
                <a:gd name="T7" fmla="*/ 10 h 81"/>
                <a:gd name="T8" fmla="*/ 16 w 81"/>
                <a:gd name="T9" fmla="*/ 13 h 81"/>
                <a:gd name="T10" fmla="*/ 4 w 81"/>
                <a:gd name="T11" fmla="*/ 40 h 81"/>
                <a:gd name="T12" fmla="*/ 41 w 81"/>
                <a:gd name="T13" fmla="*/ 77 h 81"/>
                <a:gd name="T14" fmla="*/ 77 w 81"/>
                <a:gd name="T15" fmla="*/ 40 h 81"/>
                <a:gd name="T16" fmla="*/ 41 w 81"/>
                <a:gd name="T17" fmla="*/ 4 h 81"/>
                <a:gd name="T18" fmla="*/ 39 w 81"/>
                <a:gd name="T19" fmla="*/ 2 h 81"/>
                <a:gd name="T20" fmla="*/ 41 w 81"/>
                <a:gd name="T21" fmla="*/ 0 h 81"/>
                <a:gd name="T22" fmla="*/ 81 w 81"/>
                <a:gd name="T23" fmla="*/ 40 h 81"/>
                <a:gd name="T24" fmla="*/ 41 w 81"/>
                <a:gd name="T2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81">
                  <a:moveTo>
                    <a:pt x="41" y="81"/>
                  </a:moveTo>
                  <a:cubicBezTo>
                    <a:pt x="18" y="81"/>
                    <a:pt x="0" y="63"/>
                    <a:pt x="0" y="40"/>
                  </a:cubicBezTo>
                  <a:cubicBezTo>
                    <a:pt x="0" y="29"/>
                    <a:pt x="5" y="17"/>
                    <a:pt x="14" y="10"/>
                  </a:cubicBezTo>
                  <a:cubicBezTo>
                    <a:pt x="14" y="9"/>
                    <a:pt x="16" y="9"/>
                    <a:pt x="16" y="10"/>
                  </a:cubicBezTo>
                  <a:cubicBezTo>
                    <a:pt x="17" y="11"/>
                    <a:pt x="17" y="12"/>
                    <a:pt x="16" y="13"/>
                  </a:cubicBezTo>
                  <a:cubicBezTo>
                    <a:pt x="8" y="20"/>
                    <a:pt x="4" y="30"/>
                    <a:pt x="4" y="40"/>
                  </a:cubicBezTo>
                  <a:cubicBezTo>
                    <a:pt x="4" y="60"/>
                    <a:pt x="20" y="77"/>
                    <a:pt x="41" y="77"/>
                  </a:cubicBezTo>
                  <a:cubicBezTo>
                    <a:pt x="61" y="77"/>
                    <a:pt x="77" y="60"/>
                    <a:pt x="77" y="40"/>
                  </a:cubicBezTo>
                  <a:cubicBezTo>
                    <a:pt x="77" y="20"/>
                    <a:pt x="61" y="4"/>
                    <a:pt x="41" y="4"/>
                  </a:cubicBezTo>
                  <a:cubicBezTo>
                    <a:pt x="39" y="4"/>
                    <a:pt x="39" y="3"/>
                    <a:pt x="39" y="2"/>
                  </a:cubicBezTo>
                  <a:cubicBezTo>
                    <a:pt x="39" y="0"/>
                    <a:pt x="39" y="0"/>
                    <a:pt x="41" y="0"/>
                  </a:cubicBezTo>
                  <a:cubicBezTo>
                    <a:pt x="63" y="0"/>
                    <a:pt x="81" y="18"/>
                    <a:pt x="81" y="40"/>
                  </a:cubicBezTo>
                  <a:cubicBezTo>
                    <a:pt x="81" y="63"/>
                    <a:pt x="63" y="81"/>
                    <a:pt x="41"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4" name="Oval 28">
              <a:extLst>
                <a:ext uri="{FF2B5EF4-FFF2-40B4-BE49-F238E27FC236}">
                  <a16:creationId xmlns:a16="http://schemas.microsoft.com/office/drawing/2014/main" id="{FA50BB59-C42D-4657-A6E3-9955D8CFEC92}"/>
                </a:ext>
              </a:extLst>
            </p:cNvPr>
            <p:cNvSpPr>
              <a:spLocks noChangeArrowheads="1"/>
            </p:cNvSpPr>
            <p:nvPr/>
          </p:nvSpPr>
          <p:spPr bwMode="auto">
            <a:xfrm>
              <a:off x="1627" y="1575"/>
              <a:ext cx="605" cy="584"/>
            </a:xfrm>
            <a:prstGeom prst="ellipse">
              <a:avLst/>
            </a:prstGeom>
            <a:solidFill>
              <a:srgbClr val="FF4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s-CO" sz="2800" b="1" dirty="0">
                  <a:solidFill>
                    <a:schemeClr val="bg1"/>
                  </a:solidFill>
                </a:rPr>
                <a:t>2</a:t>
              </a:r>
            </a:p>
          </p:txBody>
        </p:sp>
        <p:sp>
          <p:nvSpPr>
            <p:cNvPr id="25" name="Oval 29">
              <a:extLst>
                <a:ext uri="{FF2B5EF4-FFF2-40B4-BE49-F238E27FC236}">
                  <a16:creationId xmlns:a16="http://schemas.microsoft.com/office/drawing/2014/main" id="{466FF80A-E0E4-4EF3-999E-C3EBF1EB32F0}"/>
                </a:ext>
              </a:extLst>
            </p:cNvPr>
            <p:cNvSpPr>
              <a:spLocks noChangeArrowheads="1"/>
            </p:cNvSpPr>
            <p:nvPr/>
          </p:nvSpPr>
          <p:spPr bwMode="auto">
            <a:xfrm>
              <a:off x="1627" y="790"/>
              <a:ext cx="605" cy="584"/>
            </a:xfrm>
            <a:prstGeom prst="ellipse">
              <a:avLst/>
            </a:prstGeom>
            <a:solidFill>
              <a:srgbClr val="210F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r>
                <a:rPr lang="es-CO" sz="2800" b="1" dirty="0">
                  <a:solidFill>
                    <a:schemeClr val="bg1"/>
                  </a:solidFill>
                </a:rPr>
                <a:t>1</a:t>
              </a:r>
            </a:p>
          </p:txBody>
        </p:sp>
        <p:sp>
          <p:nvSpPr>
            <p:cNvPr id="26" name="Freeform 30">
              <a:extLst>
                <a:ext uri="{FF2B5EF4-FFF2-40B4-BE49-F238E27FC236}">
                  <a16:creationId xmlns:a16="http://schemas.microsoft.com/office/drawing/2014/main" id="{A61777E7-F176-426A-A684-8CF4C6749AF7}"/>
                </a:ext>
              </a:extLst>
            </p:cNvPr>
            <p:cNvSpPr>
              <a:spLocks/>
            </p:cNvSpPr>
            <p:nvPr/>
          </p:nvSpPr>
          <p:spPr bwMode="auto">
            <a:xfrm>
              <a:off x="1758" y="832"/>
              <a:ext cx="424" cy="499"/>
            </a:xfrm>
            <a:custGeom>
              <a:avLst/>
              <a:gdLst>
                <a:gd name="T0" fmla="*/ 28 w 68"/>
                <a:gd name="T1" fmla="*/ 82 h 82"/>
                <a:gd name="T2" fmla="*/ 1 w 68"/>
                <a:gd name="T3" fmla="*/ 72 h 82"/>
                <a:gd name="T4" fmla="*/ 1 w 68"/>
                <a:gd name="T5" fmla="*/ 69 h 82"/>
                <a:gd name="T6" fmla="*/ 3 w 68"/>
                <a:gd name="T7" fmla="*/ 69 h 82"/>
                <a:gd name="T8" fmla="*/ 28 w 68"/>
                <a:gd name="T9" fmla="*/ 78 h 82"/>
                <a:gd name="T10" fmla="*/ 64 w 68"/>
                <a:gd name="T11" fmla="*/ 41 h 82"/>
                <a:gd name="T12" fmla="*/ 28 w 68"/>
                <a:gd name="T13" fmla="*/ 4 h 82"/>
                <a:gd name="T14" fmla="*/ 26 w 68"/>
                <a:gd name="T15" fmla="*/ 2 h 82"/>
                <a:gd name="T16" fmla="*/ 28 w 68"/>
                <a:gd name="T17" fmla="*/ 0 h 82"/>
                <a:gd name="T18" fmla="*/ 68 w 68"/>
                <a:gd name="T19" fmla="*/ 41 h 82"/>
                <a:gd name="T20" fmla="*/ 28 w 68"/>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82">
                  <a:moveTo>
                    <a:pt x="28" y="82"/>
                  </a:moveTo>
                  <a:cubicBezTo>
                    <a:pt x="18" y="82"/>
                    <a:pt x="8" y="78"/>
                    <a:pt x="1" y="72"/>
                  </a:cubicBezTo>
                  <a:cubicBezTo>
                    <a:pt x="0" y="71"/>
                    <a:pt x="0" y="70"/>
                    <a:pt x="1" y="69"/>
                  </a:cubicBezTo>
                  <a:cubicBezTo>
                    <a:pt x="1" y="68"/>
                    <a:pt x="3" y="68"/>
                    <a:pt x="3" y="69"/>
                  </a:cubicBezTo>
                  <a:cubicBezTo>
                    <a:pt x="10" y="75"/>
                    <a:pt x="19" y="78"/>
                    <a:pt x="28" y="78"/>
                  </a:cubicBezTo>
                  <a:cubicBezTo>
                    <a:pt x="48" y="78"/>
                    <a:pt x="64" y="61"/>
                    <a:pt x="64" y="41"/>
                  </a:cubicBezTo>
                  <a:cubicBezTo>
                    <a:pt x="64" y="21"/>
                    <a:pt x="48" y="4"/>
                    <a:pt x="28" y="4"/>
                  </a:cubicBezTo>
                  <a:cubicBezTo>
                    <a:pt x="26" y="4"/>
                    <a:pt x="26" y="4"/>
                    <a:pt x="26" y="2"/>
                  </a:cubicBezTo>
                  <a:cubicBezTo>
                    <a:pt x="26" y="1"/>
                    <a:pt x="26" y="0"/>
                    <a:pt x="28" y="0"/>
                  </a:cubicBezTo>
                  <a:cubicBezTo>
                    <a:pt x="50" y="0"/>
                    <a:pt x="68" y="19"/>
                    <a:pt x="68" y="41"/>
                  </a:cubicBezTo>
                  <a:cubicBezTo>
                    <a:pt x="68" y="64"/>
                    <a:pt x="50" y="82"/>
                    <a:pt x="28"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7" name="Freeform 31">
              <a:extLst>
                <a:ext uri="{FF2B5EF4-FFF2-40B4-BE49-F238E27FC236}">
                  <a16:creationId xmlns:a16="http://schemas.microsoft.com/office/drawing/2014/main" id="{2249CE56-2921-4AEC-A263-2BDF552BAF7F}"/>
                </a:ext>
              </a:extLst>
            </p:cNvPr>
            <p:cNvSpPr>
              <a:spLocks/>
            </p:cNvSpPr>
            <p:nvPr/>
          </p:nvSpPr>
          <p:spPr bwMode="auto">
            <a:xfrm>
              <a:off x="1920" y="1617"/>
              <a:ext cx="262" cy="359"/>
            </a:xfrm>
            <a:custGeom>
              <a:avLst/>
              <a:gdLst>
                <a:gd name="T0" fmla="*/ 37 w 42"/>
                <a:gd name="T1" fmla="*/ 59 h 59"/>
                <a:gd name="T2" fmla="*/ 36 w 42"/>
                <a:gd name="T3" fmla="*/ 59 h 59"/>
                <a:gd name="T4" fmla="*/ 35 w 42"/>
                <a:gd name="T5" fmla="*/ 56 h 59"/>
                <a:gd name="T6" fmla="*/ 38 w 42"/>
                <a:gd name="T7" fmla="*/ 41 h 59"/>
                <a:gd name="T8" fmla="*/ 2 w 42"/>
                <a:gd name="T9" fmla="*/ 4 h 59"/>
                <a:gd name="T10" fmla="*/ 0 w 42"/>
                <a:gd name="T11" fmla="*/ 2 h 59"/>
                <a:gd name="T12" fmla="*/ 2 w 42"/>
                <a:gd name="T13" fmla="*/ 0 h 59"/>
                <a:gd name="T14" fmla="*/ 42 w 42"/>
                <a:gd name="T15" fmla="*/ 41 h 59"/>
                <a:gd name="T16" fmla="*/ 39 w 42"/>
                <a:gd name="T17" fmla="*/ 58 h 59"/>
                <a:gd name="T18" fmla="*/ 37 w 42"/>
                <a:gd name="T1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9">
                  <a:moveTo>
                    <a:pt x="37" y="59"/>
                  </a:moveTo>
                  <a:cubicBezTo>
                    <a:pt x="37" y="59"/>
                    <a:pt x="36" y="59"/>
                    <a:pt x="36" y="59"/>
                  </a:cubicBezTo>
                  <a:cubicBezTo>
                    <a:pt x="35" y="58"/>
                    <a:pt x="35" y="57"/>
                    <a:pt x="35" y="56"/>
                  </a:cubicBezTo>
                  <a:cubicBezTo>
                    <a:pt x="37" y="51"/>
                    <a:pt x="38" y="46"/>
                    <a:pt x="38" y="41"/>
                  </a:cubicBezTo>
                  <a:cubicBezTo>
                    <a:pt x="38" y="21"/>
                    <a:pt x="22" y="4"/>
                    <a:pt x="2" y="4"/>
                  </a:cubicBezTo>
                  <a:cubicBezTo>
                    <a:pt x="0" y="4"/>
                    <a:pt x="0" y="4"/>
                    <a:pt x="0" y="2"/>
                  </a:cubicBezTo>
                  <a:cubicBezTo>
                    <a:pt x="0" y="1"/>
                    <a:pt x="0" y="0"/>
                    <a:pt x="2" y="0"/>
                  </a:cubicBezTo>
                  <a:cubicBezTo>
                    <a:pt x="24" y="0"/>
                    <a:pt x="42" y="19"/>
                    <a:pt x="42" y="41"/>
                  </a:cubicBezTo>
                  <a:cubicBezTo>
                    <a:pt x="42" y="47"/>
                    <a:pt x="41" y="52"/>
                    <a:pt x="39" y="58"/>
                  </a:cubicBezTo>
                  <a:cubicBezTo>
                    <a:pt x="38" y="58"/>
                    <a:pt x="38" y="59"/>
                    <a:pt x="37"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32" name="Marcador de texto 34">
            <a:extLst>
              <a:ext uri="{FF2B5EF4-FFF2-40B4-BE49-F238E27FC236}">
                <a16:creationId xmlns:a16="http://schemas.microsoft.com/office/drawing/2014/main" id="{AC3E8D40-A222-4599-96C8-4530EE69F675}"/>
              </a:ext>
            </a:extLst>
          </p:cNvPr>
          <p:cNvSpPr txBox="1">
            <a:spLocks/>
          </p:cNvSpPr>
          <p:nvPr/>
        </p:nvSpPr>
        <p:spPr>
          <a:xfrm>
            <a:off x="3351212" y="1749928"/>
            <a:ext cx="6881813" cy="804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dirty="0"/>
              <a:t>Donec fringilla est orci. Orci varius natoque penatibus et magnis dis parturient montes.</a:t>
            </a:r>
          </a:p>
        </p:txBody>
      </p:sp>
      <p:sp>
        <p:nvSpPr>
          <p:cNvPr id="33" name="Marcador de texto 34">
            <a:extLst>
              <a:ext uri="{FF2B5EF4-FFF2-40B4-BE49-F238E27FC236}">
                <a16:creationId xmlns:a16="http://schemas.microsoft.com/office/drawing/2014/main" id="{4B150E67-9421-45CD-93A8-F3F5C6296E6A}"/>
              </a:ext>
            </a:extLst>
          </p:cNvPr>
          <p:cNvSpPr txBox="1">
            <a:spLocks/>
          </p:cNvSpPr>
          <p:nvPr/>
        </p:nvSpPr>
        <p:spPr>
          <a:xfrm>
            <a:off x="3351211" y="2934996"/>
            <a:ext cx="6881813" cy="804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dirty="0"/>
              <a:t>Donec fringilla est orci. Orci varius natoque penatibus et magnis dis parturient montes.</a:t>
            </a:r>
          </a:p>
        </p:txBody>
      </p:sp>
      <p:sp>
        <p:nvSpPr>
          <p:cNvPr id="38" name="Marcador de texto 34">
            <a:extLst>
              <a:ext uri="{FF2B5EF4-FFF2-40B4-BE49-F238E27FC236}">
                <a16:creationId xmlns:a16="http://schemas.microsoft.com/office/drawing/2014/main" id="{F04794C6-66CF-459A-BB15-10A161BCE779}"/>
              </a:ext>
            </a:extLst>
          </p:cNvPr>
          <p:cNvSpPr txBox="1">
            <a:spLocks/>
          </p:cNvSpPr>
          <p:nvPr/>
        </p:nvSpPr>
        <p:spPr>
          <a:xfrm>
            <a:off x="3351212" y="4112921"/>
            <a:ext cx="6881813" cy="804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dirty="0"/>
              <a:t>Donec fringilla est orci. Orci varius natoque penatibus et magnis dis parturient montes.</a:t>
            </a:r>
          </a:p>
        </p:txBody>
      </p:sp>
      <p:sp>
        <p:nvSpPr>
          <p:cNvPr id="39" name="Marcador de texto 34">
            <a:extLst>
              <a:ext uri="{FF2B5EF4-FFF2-40B4-BE49-F238E27FC236}">
                <a16:creationId xmlns:a16="http://schemas.microsoft.com/office/drawing/2014/main" id="{DCDDC21F-991D-4383-B16C-E5439877D9E2}"/>
              </a:ext>
            </a:extLst>
          </p:cNvPr>
          <p:cNvSpPr txBox="1">
            <a:spLocks/>
          </p:cNvSpPr>
          <p:nvPr/>
        </p:nvSpPr>
        <p:spPr>
          <a:xfrm>
            <a:off x="3351211" y="5297989"/>
            <a:ext cx="6881813" cy="804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400" dirty="0"/>
              <a:t>Donec fringilla est orci. Orci varius natoque penatibus et magnis dis parturient montes.</a:t>
            </a:r>
          </a:p>
        </p:txBody>
      </p:sp>
      <p:sp>
        <p:nvSpPr>
          <p:cNvPr id="28" name="Marcador de texto 27">
            <a:extLst>
              <a:ext uri="{FF2B5EF4-FFF2-40B4-BE49-F238E27FC236}">
                <a16:creationId xmlns:a16="http://schemas.microsoft.com/office/drawing/2014/main" id="{D7080B88-3265-419F-A112-1AE60D91CD8C}"/>
              </a:ext>
            </a:extLst>
          </p:cNvPr>
          <p:cNvSpPr>
            <a:spLocks noGrp="1"/>
          </p:cNvSpPr>
          <p:nvPr>
            <p:ph type="body" sz="quarter" idx="10"/>
          </p:nvPr>
        </p:nvSpPr>
        <p:spPr/>
        <p:txBody>
          <a:bodyPr/>
          <a:lstStyle/>
          <a:p>
            <a:r>
              <a:rPr lang="es-CO" dirty="0"/>
              <a:t>WRITE YOUR TITLE</a:t>
            </a:r>
          </a:p>
        </p:txBody>
      </p:sp>
      <p:grpSp>
        <p:nvGrpSpPr>
          <p:cNvPr id="44" name="Group 4">
            <a:extLst>
              <a:ext uri="{FF2B5EF4-FFF2-40B4-BE49-F238E27FC236}">
                <a16:creationId xmlns:a16="http://schemas.microsoft.com/office/drawing/2014/main" id="{4197D972-5908-4626-A8ED-AD59A177EFC3}"/>
              </a:ext>
            </a:extLst>
          </p:cNvPr>
          <p:cNvGrpSpPr>
            <a:grpSpLocks noChangeAspect="1"/>
          </p:cNvGrpSpPr>
          <p:nvPr/>
        </p:nvGrpSpPr>
        <p:grpSpPr bwMode="auto">
          <a:xfrm>
            <a:off x="2429328" y="755149"/>
            <a:ext cx="740229" cy="594726"/>
            <a:chOff x="1319" y="308"/>
            <a:chExt cx="524" cy="421"/>
          </a:xfrm>
        </p:grpSpPr>
        <p:sp>
          <p:nvSpPr>
            <p:cNvPr id="45" name="Freeform 5">
              <a:extLst>
                <a:ext uri="{FF2B5EF4-FFF2-40B4-BE49-F238E27FC236}">
                  <a16:creationId xmlns:a16="http://schemas.microsoft.com/office/drawing/2014/main" id="{3BAB4D73-9BCF-4B7C-9F62-99BB7AEB4C27}"/>
                </a:ext>
              </a:extLst>
            </p:cNvPr>
            <p:cNvSpPr>
              <a:spLocks/>
            </p:cNvSpPr>
            <p:nvPr/>
          </p:nvSpPr>
          <p:spPr bwMode="auto">
            <a:xfrm>
              <a:off x="1492" y="308"/>
              <a:ext cx="351" cy="352"/>
            </a:xfrm>
            <a:custGeom>
              <a:avLst/>
              <a:gdLst>
                <a:gd name="T0" fmla="*/ 139 w 146"/>
                <a:gd name="T1" fmla="*/ 67 h 146"/>
                <a:gd name="T2" fmla="*/ 107 w 146"/>
                <a:gd name="T3" fmla="*/ 130 h 146"/>
                <a:gd name="T4" fmla="*/ 78 w 146"/>
                <a:gd name="T5" fmla="*/ 140 h 146"/>
                <a:gd name="T6" fmla="*/ 15 w 146"/>
                <a:gd name="T7" fmla="*/ 108 h 146"/>
                <a:gd name="T8" fmla="*/ 6 w 146"/>
                <a:gd name="T9" fmla="*/ 79 h 146"/>
                <a:gd name="T10" fmla="*/ 38 w 146"/>
                <a:gd name="T11" fmla="*/ 16 h 146"/>
                <a:gd name="T12" fmla="*/ 67 w 146"/>
                <a:gd name="T13" fmla="*/ 7 h 146"/>
                <a:gd name="T14" fmla="*/ 130 w 146"/>
                <a:gd name="T15" fmla="*/ 39 h 146"/>
                <a:gd name="T16" fmla="*/ 139 w 146"/>
                <a:gd name="T1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6">
                  <a:moveTo>
                    <a:pt x="139" y="67"/>
                  </a:moveTo>
                  <a:cubicBezTo>
                    <a:pt x="107" y="130"/>
                    <a:pt x="107" y="130"/>
                    <a:pt x="107" y="130"/>
                  </a:cubicBezTo>
                  <a:cubicBezTo>
                    <a:pt x="101" y="143"/>
                    <a:pt x="91" y="146"/>
                    <a:pt x="78" y="140"/>
                  </a:cubicBezTo>
                  <a:cubicBezTo>
                    <a:pt x="15" y="108"/>
                    <a:pt x="15" y="108"/>
                    <a:pt x="15" y="108"/>
                  </a:cubicBezTo>
                  <a:cubicBezTo>
                    <a:pt x="3" y="101"/>
                    <a:pt x="0" y="92"/>
                    <a:pt x="6" y="79"/>
                  </a:cubicBezTo>
                  <a:cubicBezTo>
                    <a:pt x="38" y="16"/>
                    <a:pt x="38" y="16"/>
                    <a:pt x="38" y="16"/>
                  </a:cubicBezTo>
                  <a:cubicBezTo>
                    <a:pt x="45" y="3"/>
                    <a:pt x="54" y="0"/>
                    <a:pt x="67" y="7"/>
                  </a:cubicBezTo>
                  <a:cubicBezTo>
                    <a:pt x="130" y="39"/>
                    <a:pt x="130" y="39"/>
                    <a:pt x="130" y="39"/>
                  </a:cubicBezTo>
                  <a:cubicBezTo>
                    <a:pt x="142" y="45"/>
                    <a:pt x="146" y="55"/>
                    <a:pt x="139" y="67"/>
                  </a:cubicBezTo>
                  <a:close/>
                </a:path>
              </a:pathLst>
            </a:custGeom>
            <a:solidFill>
              <a:srgbClr val="FF6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6" name="Freeform 6">
              <a:extLst>
                <a:ext uri="{FF2B5EF4-FFF2-40B4-BE49-F238E27FC236}">
                  <a16:creationId xmlns:a16="http://schemas.microsoft.com/office/drawing/2014/main" id="{58C4FB50-74D2-4D54-BA31-A410B23C0E20}"/>
                </a:ext>
              </a:extLst>
            </p:cNvPr>
            <p:cNvSpPr>
              <a:spLocks noEditPoints="1"/>
            </p:cNvSpPr>
            <p:nvPr/>
          </p:nvSpPr>
          <p:spPr bwMode="auto">
            <a:xfrm>
              <a:off x="1319" y="392"/>
              <a:ext cx="349" cy="337"/>
            </a:xfrm>
            <a:custGeom>
              <a:avLst/>
              <a:gdLst>
                <a:gd name="T0" fmla="*/ 86 w 145"/>
                <a:gd name="T1" fmla="*/ 140 h 140"/>
                <a:gd name="T2" fmla="*/ 86 w 145"/>
                <a:gd name="T3" fmla="*/ 140 h 140"/>
                <a:gd name="T4" fmla="*/ 70 w 145"/>
                <a:gd name="T5" fmla="*/ 136 h 140"/>
                <a:gd name="T6" fmla="*/ 18 w 145"/>
                <a:gd name="T7" fmla="*/ 109 h 140"/>
                <a:gd name="T8" fmla="*/ 3 w 145"/>
                <a:gd name="T9" fmla="*/ 92 h 140"/>
                <a:gd name="T10" fmla="*/ 5 w 145"/>
                <a:gd name="T11" fmla="*/ 69 h 140"/>
                <a:gd name="T12" fmla="*/ 32 w 145"/>
                <a:gd name="T13" fmla="*/ 17 h 140"/>
                <a:gd name="T14" fmla="*/ 56 w 145"/>
                <a:gd name="T15" fmla="*/ 0 h 140"/>
                <a:gd name="T16" fmla="*/ 72 w 145"/>
                <a:gd name="T17" fmla="*/ 4 h 140"/>
                <a:gd name="T18" fmla="*/ 124 w 145"/>
                <a:gd name="T19" fmla="*/ 31 h 140"/>
                <a:gd name="T20" fmla="*/ 137 w 145"/>
                <a:gd name="T21" fmla="*/ 70 h 140"/>
                <a:gd name="T22" fmla="*/ 110 w 145"/>
                <a:gd name="T23" fmla="*/ 123 h 140"/>
                <a:gd name="T24" fmla="*/ 86 w 145"/>
                <a:gd name="T25" fmla="*/ 140 h 140"/>
                <a:gd name="T26" fmla="*/ 56 w 145"/>
                <a:gd name="T27" fmla="*/ 24 h 140"/>
                <a:gd name="T28" fmla="*/ 53 w 145"/>
                <a:gd name="T29" fmla="*/ 28 h 140"/>
                <a:gd name="T30" fmla="*/ 26 w 145"/>
                <a:gd name="T31" fmla="*/ 80 h 140"/>
                <a:gd name="T32" fmla="*/ 25 w 145"/>
                <a:gd name="T33" fmla="*/ 85 h 140"/>
                <a:gd name="T34" fmla="*/ 29 w 145"/>
                <a:gd name="T35" fmla="*/ 88 h 140"/>
                <a:gd name="T36" fmla="*/ 81 w 145"/>
                <a:gd name="T37" fmla="*/ 115 h 140"/>
                <a:gd name="T38" fmla="*/ 86 w 145"/>
                <a:gd name="T39" fmla="*/ 116 h 140"/>
                <a:gd name="T40" fmla="*/ 89 w 145"/>
                <a:gd name="T41" fmla="*/ 112 h 140"/>
                <a:gd name="T42" fmla="*/ 116 w 145"/>
                <a:gd name="T43" fmla="*/ 60 h 140"/>
                <a:gd name="T44" fmla="*/ 113 w 145"/>
                <a:gd name="T45" fmla="*/ 52 h 140"/>
                <a:gd name="T46" fmla="*/ 61 w 145"/>
                <a:gd name="T47" fmla="*/ 25 h 140"/>
                <a:gd name="T48" fmla="*/ 56 w 145"/>
                <a:gd name="T49" fmla="*/ 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40">
                  <a:moveTo>
                    <a:pt x="86" y="140"/>
                  </a:moveTo>
                  <a:cubicBezTo>
                    <a:pt x="86" y="140"/>
                    <a:pt x="86" y="140"/>
                    <a:pt x="86" y="140"/>
                  </a:cubicBezTo>
                  <a:cubicBezTo>
                    <a:pt x="81" y="140"/>
                    <a:pt x="76" y="138"/>
                    <a:pt x="70" y="136"/>
                  </a:cubicBezTo>
                  <a:cubicBezTo>
                    <a:pt x="18" y="109"/>
                    <a:pt x="18" y="109"/>
                    <a:pt x="18" y="109"/>
                  </a:cubicBezTo>
                  <a:cubicBezTo>
                    <a:pt x="10" y="105"/>
                    <a:pt x="5" y="99"/>
                    <a:pt x="3" y="92"/>
                  </a:cubicBezTo>
                  <a:cubicBezTo>
                    <a:pt x="0" y="85"/>
                    <a:pt x="1" y="77"/>
                    <a:pt x="5" y="69"/>
                  </a:cubicBezTo>
                  <a:cubicBezTo>
                    <a:pt x="32" y="17"/>
                    <a:pt x="32" y="17"/>
                    <a:pt x="32" y="17"/>
                  </a:cubicBezTo>
                  <a:cubicBezTo>
                    <a:pt x="39" y="2"/>
                    <a:pt x="51" y="0"/>
                    <a:pt x="56" y="0"/>
                  </a:cubicBezTo>
                  <a:cubicBezTo>
                    <a:pt x="61" y="0"/>
                    <a:pt x="66" y="2"/>
                    <a:pt x="72" y="4"/>
                  </a:cubicBezTo>
                  <a:cubicBezTo>
                    <a:pt x="124" y="31"/>
                    <a:pt x="124" y="31"/>
                    <a:pt x="124" y="31"/>
                  </a:cubicBezTo>
                  <a:cubicBezTo>
                    <a:pt x="140" y="39"/>
                    <a:pt x="145" y="54"/>
                    <a:pt x="137" y="70"/>
                  </a:cubicBezTo>
                  <a:cubicBezTo>
                    <a:pt x="110" y="123"/>
                    <a:pt x="110" y="123"/>
                    <a:pt x="110" y="123"/>
                  </a:cubicBezTo>
                  <a:cubicBezTo>
                    <a:pt x="103" y="137"/>
                    <a:pt x="92" y="140"/>
                    <a:pt x="86" y="140"/>
                  </a:cubicBezTo>
                  <a:close/>
                  <a:moveTo>
                    <a:pt x="56" y="24"/>
                  </a:moveTo>
                  <a:cubicBezTo>
                    <a:pt x="55" y="24"/>
                    <a:pt x="53" y="27"/>
                    <a:pt x="53" y="28"/>
                  </a:cubicBezTo>
                  <a:cubicBezTo>
                    <a:pt x="26" y="80"/>
                    <a:pt x="26" y="80"/>
                    <a:pt x="26" y="80"/>
                  </a:cubicBezTo>
                  <a:cubicBezTo>
                    <a:pt x="25" y="83"/>
                    <a:pt x="25" y="84"/>
                    <a:pt x="25" y="85"/>
                  </a:cubicBezTo>
                  <a:cubicBezTo>
                    <a:pt x="25" y="85"/>
                    <a:pt x="26" y="87"/>
                    <a:pt x="29" y="88"/>
                  </a:cubicBezTo>
                  <a:cubicBezTo>
                    <a:pt x="81" y="115"/>
                    <a:pt x="81" y="115"/>
                    <a:pt x="81" y="115"/>
                  </a:cubicBezTo>
                  <a:cubicBezTo>
                    <a:pt x="84" y="116"/>
                    <a:pt x="85" y="116"/>
                    <a:pt x="86" y="116"/>
                  </a:cubicBezTo>
                  <a:cubicBezTo>
                    <a:pt x="87" y="116"/>
                    <a:pt x="89" y="113"/>
                    <a:pt x="89" y="112"/>
                  </a:cubicBezTo>
                  <a:cubicBezTo>
                    <a:pt x="116" y="60"/>
                    <a:pt x="116" y="60"/>
                    <a:pt x="116" y="60"/>
                  </a:cubicBezTo>
                  <a:cubicBezTo>
                    <a:pt x="118" y="55"/>
                    <a:pt x="118" y="54"/>
                    <a:pt x="113" y="52"/>
                  </a:cubicBezTo>
                  <a:cubicBezTo>
                    <a:pt x="61" y="25"/>
                    <a:pt x="61" y="25"/>
                    <a:pt x="61" y="25"/>
                  </a:cubicBezTo>
                  <a:cubicBezTo>
                    <a:pt x="58" y="24"/>
                    <a:pt x="57" y="24"/>
                    <a:pt x="56" y="24"/>
                  </a:cubicBezTo>
                  <a:close/>
                </a:path>
              </a:pathLst>
            </a:custGeom>
            <a:solidFill>
              <a:srgbClr val="1F1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3599821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Marcador de posición de imagen 13">
            <a:extLst>
              <a:ext uri="{FF2B5EF4-FFF2-40B4-BE49-F238E27FC236}">
                <a16:creationId xmlns:a16="http://schemas.microsoft.com/office/drawing/2014/main" id="{595D6740-5D02-44EC-9A3A-DC0AFB13D3A4}"/>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4705350" y="647700"/>
            <a:ext cx="2495550" cy="3638550"/>
          </a:xfrm>
        </p:spPr>
      </p:pic>
      <p:pic>
        <p:nvPicPr>
          <p:cNvPr id="16" name="Marcador de posición de imagen 15">
            <a:extLst>
              <a:ext uri="{FF2B5EF4-FFF2-40B4-BE49-F238E27FC236}">
                <a16:creationId xmlns:a16="http://schemas.microsoft.com/office/drawing/2014/main" id="{C2F728B4-9A7D-4A46-84A3-9E5BD42E74BB}"/>
              </a:ext>
            </a:extLst>
          </p:cNvPr>
          <p:cNvPicPr>
            <a:picLocks noGrp="1" noChangeAspect="1"/>
          </p:cNvPicPr>
          <p:nvPr>
            <p:ph type="pic" sz="quarter" idx="11"/>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a:xfrm>
            <a:off x="7200900" y="1390650"/>
            <a:ext cx="2495550" cy="3638550"/>
          </a:xfrm>
        </p:spPr>
      </p:pic>
      <p:pic>
        <p:nvPicPr>
          <p:cNvPr id="18" name="Marcador de posición de imagen 17">
            <a:extLst>
              <a:ext uri="{FF2B5EF4-FFF2-40B4-BE49-F238E27FC236}">
                <a16:creationId xmlns:a16="http://schemas.microsoft.com/office/drawing/2014/main" id="{CBAB3C1F-446A-4306-AD4B-94F9F464962E}"/>
              </a:ext>
            </a:extLst>
          </p:cNvPr>
          <p:cNvPicPr>
            <a:picLocks noGrp="1" noChangeAspect="1"/>
          </p:cNvPicPr>
          <p:nvPr>
            <p:ph type="pic" sz="quarter" idx="12"/>
          </p:nvPr>
        </p:nvPicPr>
        <p:blipFill rotWithShape="1">
          <a:blip r:embed="rId6" cstate="email">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rcRect/>
          <a:stretch/>
        </p:blipFill>
        <p:spPr>
          <a:xfrm>
            <a:off x="9696450" y="647700"/>
            <a:ext cx="2495550" cy="3638550"/>
          </a:xfrm>
        </p:spPr>
      </p:pic>
      <p:sp>
        <p:nvSpPr>
          <p:cNvPr id="5" name="Marcador de texto 4">
            <a:extLst>
              <a:ext uri="{FF2B5EF4-FFF2-40B4-BE49-F238E27FC236}">
                <a16:creationId xmlns:a16="http://schemas.microsoft.com/office/drawing/2014/main" id="{3FABCD2B-7ADB-43F3-A952-325717952F09}"/>
              </a:ext>
            </a:extLst>
          </p:cNvPr>
          <p:cNvSpPr>
            <a:spLocks noGrp="1"/>
          </p:cNvSpPr>
          <p:nvPr>
            <p:ph type="body" sz="quarter" idx="13"/>
          </p:nvPr>
        </p:nvSpPr>
        <p:spPr>
          <a:xfrm>
            <a:off x="571500" y="2990848"/>
            <a:ext cx="3848100" cy="1857376"/>
          </a:xfrm>
        </p:spPr>
        <p:txBody>
          <a:bodyPr/>
          <a:lstStyle/>
          <a:p>
            <a:pPr>
              <a:lnSpc>
                <a:spcPts val="3600"/>
              </a:lnSpc>
            </a:pPr>
            <a:r>
              <a:rPr lang="es-CO" sz="3200" dirty="0"/>
              <a:t>ACADEMY </a:t>
            </a:r>
          </a:p>
          <a:p>
            <a:pPr>
              <a:lnSpc>
                <a:spcPts val="3600"/>
              </a:lnSpc>
            </a:pPr>
            <a:r>
              <a:rPr lang="es-CO" sz="3200" dirty="0"/>
              <a:t>PROFESSIONALS</a:t>
            </a:r>
          </a:p>
        </p:txBody>
      </p:sp>
      <p:sp>
        <p:nvSpPr>
          <p:cNvPr id="6" name="Marcador de texto 5">
            <a:extLst>
              <a:ext uri="{FF2B5EF4-FFF2-40B4-BE49-F238E27FC236}">
                <a16:creationId xmlns:a16="http://schemas.microsoft.com/office/drawing/2014/main" id="{C18790B8-15F1-46C8-8AD8-02C2482A1E7E}"/>
              </a:ext>
            </a:extLst>
          </p:cNvPr>
          <p:cNvSpPr>
            <a:spLocks noGrp="1"/>
          </p:cNvSpPr>
          <p:nvPr>
            <p:ph type="body" sz="quarter" idx="14"/>
          </p:nvPr>
        </p:nvSpPr>
        <p:spPr/>
        <p:txBody>
          <a:bodyPr/>
          <a:lstStyle/>
          <a:p>
            <a:r>
              <a:rPr lang="es-CO" dirty="0"/>
              <a:t>Donec fringilla est orci. Orci varius natoque penatibus et magnis dis</a:t>
            </a:r>
          </a:p>
          <a:p>
            <a:r>
              <a:rPr lang="es-CO" dirty="0"/>
              <a:t>Donec fringilla est orci. Orci varius natoque penatibus et magnis dis</a:t>
            </a:r>
          </a:p>
          <a:p>
            <a:endParaRPr lang="es-CO" dirty="0"/>
          </a:p>
          <a:p>
            <a:endParaRPr lang="es-CO" dirty="0"/>
          </a:p>
        </p:txBody>
      </p:sp>
      <p:sp>
        <p:nvSpPr>
          <p:cNvPr id="7" name="Marcador de texto 6">
            <a:extLst>
              <a:ext uri="{FF2B5EF4-FFF2-40B4-BE49-F238E27FC236}">
                <a16:creationId xmlns:a16="http://schemas.microsoft.com/office/drawing/2014/main" id="{3F337974-D78F-47FC-B6A6-4218CE3644A1}"/>
              </a:ext>
            </a:extLst>
          </p:cNvPr>
          <p:cNvSpPr>
            <a:spLocks noGrp="1"/>
          </p:cNvSpPr>
          <p:nvPr>
            <p:ph type="body" sz="quarter" idx="15"/>
          </p:nvPr>
        </p:nvSpPr>
        <p:spPr/>
        <p:txBody>
          <a:bodyPr/>
          <a:lstStyle/>
          <a:p>
            <a:r>
              <a:rPr lang="es-CO" dirty="0"/>
              <a:t>NAME</a:t>
            </a:r>
          </a:p>
        </p:txBody>
      </p:sp>
      <p:sp>
        <p:nvSpPr>
          <p:cNvPr id="8" name="Marcador de texto 7">
            <a:extLst>
              <a:ext uri="{FF2B5EF4-FFF2-40B4-BE49-F238E27FC236}">
                <a16:creationId xmlns:a16="http://schemas.microsoft.com/office/drawing/2014/main" id="{A0DB2782-F89C-48F4-ADF8-34455A58053A}"/>
              </a:ext>
            </a:extLst>
          </p:cNvPr>
          <p:cNvSpPr>
            <a:spLocks noGrp="1"/>
          </p:cNvSpPr>
          <p:nvPr>
            <p:ph type="body" sz="quarter" idx="16"/>
          </p:nvPr>
        </p:nvSpPr>
        <p:spPr/>
        <p:txBody>
          <a:bodyPr/>
          <a:lstStyle/>
          <a:p>
            <a:r>
              <a:rPr lang="es-CO" dirty="0"/>
              <a:t>NAME</a:t>
            </a:r>
          </a:p>
        </p:txBody>
      </p:sp>
      <p:sp>
        <p:nvSpPr>
          <p:cNvPr id="9" name="Marcador de texto 8">
            <a:extLst>
              <a:ext uri="{FF2B5EF4-FFF2-40B4-BE49-F238E27FC236}">
                <a16:creationId xmlns:a16="http://schemas.microsoft.com/office/drawing/2014/main" id="{337B1EDF-6638-49BF-AFD6-B5A0DF504165}"/>
              </a:ext>
            </a:extLst>
          </p:cNvPr>
          <p:cNvSpPr>
            <a:spLocks noGrp="1"/>
          </p:cNvSpPr>
          <p:nvPr>
            <p:ph type="body" sz="quarter" idx="17"/>
          </p:nvPr>
        </p:nvSpPr>
        <p:spPr/>
        <p:txBody>
          <a:bodyPr/>
          <a:lstStyle/>
          <a:p>
            <a:r>
              <a:rPr lang="es-CO" dirty="0"/>
              <a:t>NAME</a:t>
            </a:r>
          </a:p>
        </p:txBody>
      </p:sp>
      <p:sp>
        <p:nvSpPr>
          <p:cNvPr id="10" name="Marcador de texto 9">
            <a:extLst>
              <a:ext uri="{FF2B5EF4-FFF2-40B4-BE49-F238E27FC236}">
                <a16:creationId xmlns:a16="http://schemas.microsoft.com/office/drawing/2014/main" id="{6D85E8E4-B0C3-43FF-9D2C-9FBAEF37B8E2}"/>
              </a:ext>
            </a:extLst>
          </p:cNvPr>
          <p:cNvSpPr>
            <a:spLocks noGrp="1"/>
          </p:cNvSpPr>
          <p:nvPr>
            <p:ph type="body" sz="quarter" idx="18"/>
          </p:nvPr>
        </p:nvSpPr>
        <p:spPr/>
        <p:txBody>
          <a:bodyPr/>
          <a:lstStyle/>
          <a:p>
            <a:r>
              <a:rPr lang="es-CO" dirty="0"/>
              <a:t>TEACHER</a:t>
            </a:r>
          </a:p>
        </p:txBody>
      </p:sp>
      <p:sp>
        <p:nvSpPr>
          <p:cNvPr id="11" name="Marcador de texto 10">
            <a:extLst>
              <a:ext uri="{FF2B5EF4-FFF2-40B4-BE49-F238E27FC236}">
                <a16:creationId xmlns:a16="http://schemas.microsoft.com/office/drawing/2014/main" id="{423B064E-1ED6-48BC-88F1-A2A2D4DE6DED}"/>
              </a:ext>
            </a:extLst>
          </p:cNvPr>
          <p:cNvSpPr>
            <a:spLocks noGrp="1"/>
          </p:cNvSpPr>
          <p:nvPr>
            <p:ph type="body" sz="quarter" idx="20"/>
          </p:nvPr>
        </p:nvSpPr>
        <p:spPr/>
        <p:txBody>
          <a:bodyPr/>
          <a:lstStyle/>
          <a:p>
            <a:r>
              <a:rPr lang="es-CO" dirty="0"/>
              <a:t>TEACHER</a:t>
            </a:r>
          </a:p>
        </p:txBody>
      </p:sp>
      <p:sp>
        <p:nvSpPr>
          <p:cNvPr id="12" name="Marcador de texto 11">
            <a:extLst>
              <a:ext uri="{FF2B5EF4-FFF2-40B4-BE49-F238E27FC236}">
                <a16:creationId xmlns:a16="http://schemas.microsoft.com/office/drawing/2014/main" id="{37D95697-15B1-42D1-86EA-7685BEB2B311}"/>
              </a:ext>
            </a:extLst>
          </p:cNvPr>
          <p:cNvSpPr>
            <a:spLocks noGrp="1"/>
          </p:cNvSpPr>
          <p:nvPr>
            <p:ph type="body" sz="quarter" idx="21"/>
          </p:nvPr>
        </p:nvSpPr>
        <p:spPr/>
        <p:txBody>
          <a:bodyPr/>
          <a:lstStyle/>
          <a:p>
            <a:r>
              <a:rPr lang="es-CO" dirty="0"/>
              <a:t>TEACHER</a:t>
            </a:r>
          </a:p>
        </p:txBody>
      </p:sp>
    </p:spTree>
    <p:extLst>
      <p:ext uri="{BB962C8B-B14F-4D97-AF65-F5344CB8AC3E}">
        <p14:creationId xmlns:p14="http://schemas.microsoft.com/office/powerpoint/2010/main" val="4208501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4750B44-2193-4FB0-BB88-B0B11A8C382C}"/>
              </a:ext>
            </a:extLst>
          </p:cNvPr>
          <p:cNvGrpSpPr>
            <a:grpSpLocks noChangeAspect="1"/>
          </p:cNvGrpSpPr>
          <p:nvPr/>
        </p:nvGrpSpPr>
        <p:grpSpPr bwMode="auto">
          <a:xfrm>
            <a:off x="4159250" y="1883229"/>
            <a:ext cx="3364404" cy="4321175"/>
            <a:chOff x="2848" y="2170"/>
            <a:chExt cx="1607" cy="2064"/>
          </a:xfrm>
          <a:solidFill>
            <a:srgbClr val="02DFFE"/>
          </a:solidFill>
        </p:grpSpPr>
        <p:sp>
          <p:nvSpPr>
            <p:cNvPr id="5" name="Freeform 5">
              <a:extLst>
                <a:ext uri="{FF2B5EF4-FFF2-40B4-BE49-F238E27FC236}">
                  <a16:creationId xmlns:a16="http://schemas.microsoft.com/office/drawing/2014/main" id="{386562A0-10EE-4847-A84A-AD73EB275AC7}"/>
                </a:ext>
              </a:extLst>
            </p:cNvPr>
            <p:cNvSpPr>
              <a:spLocks noEditPoints="1"/>
            </p:cNvSpPr>
            <p:nvPr/>
          </p:nvSpPr>
          <p:spPr bwMode="auto">
            <a:xfrm>
              <a:off x="3211" y="2686"/>
              <a:ext cx="892" cy="1187"/>
            </a:xfrm>
            <a:custGeom>
              <a:avLst/>
              <a:gdLst>
                <a:gd name="T0" fmla="*/ 43 w 86"/>
                <a:gd name="T1" fmla="*/ 0 h 115"/>
                <a:gd name="T2" fmla="*/ 43 w 86"/>
                <a:gd name="T3" fmla="*/ 0 h 115"/>
                <a:gd name="T4" fmla="*/ 43 w 86"/>
                <a:gd name="T5" fmla="*/ 0 h 115"/>
                <a:gd name="T6" fmla="*/ 0 w 86"/>
                <a:gd name="T7" fmla="*/ 43 h 115"/>
                <a:gd name="T8" fmla="*/ 20 w 86"/>
                <a:gd name="T9" fmla="*/ 83 h 115"/>
                <a:gd name="T10" fmla="*/ 23 w 86"/>
                <a:gd name="T11" fmla="*/ 97 h 115"/>
                <a:gd name="T12" fmla="*/ 26 w 86"/>
                <a:gd name="T13" fmla="*/ 110 h 115"/>
                <a:gd name="T14" fmla="*/ 33 w 86"/>
                <a:gd name="T15" fmla="*/ 115 h 115"/>
                <a:gd name="T16" fmla="*/ 53 w 86"/>
                <a:gd name="T17" fmla="*/ 115 h 115"/>
                <a:gd name="T18" fmla="*/ 61 w 86"/>
                <a:gd name="T19" fmla="*/ 110 h 115"/>
                <a:gd name="T20" fmla="*/ 64 w 86"/>
                <a:gd name="T21" fmla="*/ 97 h 115"/>
                <a:gd name="T22" fmla="*/ 67 w 86"/>
                <a:gd name="T23" fmla="*/ 83 h 115"/>
                <a:gd name="T24" fmla="*/ 86 w 86"/>
                <a:gd name="T25" fmla="*/ 43 h 115"/>
                <a:gd name="T26" fmla="*/ 43 w 86"/>
                <a:gd name="T27" fmla="*/ 0 h 115"/>
                <a:gd name="T28" fmla="*/ 63 w 86"/>
                <a:gd name="T29" fmla="*/ 79 h 115"/>
                <a:gd name="T30" fmla="*/ 58 w 86"/>
                <a:gd name="T31" fmla="*/ 97 h 115"/>
                <a:gd name="T32" fmla="*/ 56 w 86"/>
                <a:gd name="T33" fmla="*/ 107 h 115"/>
                <a:gd name="T34" fmla="*/ 53 w 86"/>
                <a:gd name="T35" fmla="*/ 109 h 115"/>
                <a:gd name="T36" fmla="*/ 34 w 86"/>
                <a:gd name="T37" fmla="*/ 109 h 115"/>
                <a:gd name="T38" fmla="*/ 31 w 86"/>
                <a:gd name="T39" fmla="*/ 107 h 115"/>
                <a:gd name="T40" fmla="*/ 29 w 86"/>
                <a:gd name="T41" fmla="*/ 97 h 115"/>
                <a:gd name="T42" fmla="*/ 24 w 86"/>
                <a:gd name="T43" fmla="*/ 79 h 115"/>
                <a:gd name="T44" fmla="*/ 6 w 86"/>
                <a:gd name="T45" fmla="*/ 43 h 115"/>
                <a:gd name="T46" fmla="*/ 43 w 86"/>
                <a:gd name="T47" fmla="*/ 5 h 115"/>
                <a:gd name="T48" fmla="*/ 43 w 86"/>
                <a:gd name="T49" fmla="*/ 5 h 115"/>
                <a:gd name="T50" fmla="*/ 43 w 86"/>
                <a:gd name="T51" fmla="*/ 5 h 115"/>
                <a:gd name="T52" fmla="*/ 81 w 86"/>
                <a:gd name="T53" fmla="*/ 43 h 115"/>
                <a:gd name="T54" fmla="*/ 63 w 86"/>
                <a:gd name="T55"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15">
                  <a:moveTo>
                    <a:pt x="43" y="0"/>
                  </a:moveTo>
                  <a:cubicBezTo>
                    <a:pt x="43" y="0"/>
                    <a:pt x="43" y="0"/>
                    <a:pt x="43" y="0"/>
                  </a:cubicBezTo>
                  <a:cubicBezTo>
                    <a:pt x="43" y="0"/>
                    <a:pt x="43" y="0"/>
                    <a:pt x="43" y="0"/>
                  </a:cubicBezTo>
                  <a:cubicBezTo>
                    <a:pt x="20" y="0"/>
                    <a:pt x="0" y="19"/>
                    <a:pt x="0" y="43"/>
                  </a:cubicBezTo>
                  <a:cubicBezTo>
                    <a:pt x="0" y="59"/>
                    <a:pt x="11" y="73"/>
                    <a:pt x="20" y="83"/>
                  </a:cubicBezTo>
                  <a:cubicBezTo>
                    <a:pt x="22" y="86"/>
                    <a:pt x="23" y="92"/>
                    <a:pt x="23" y="97"/>
                  </a:cubicBezTo>
                  <a:cubicBezTo>
                    <a:pt x="24" y="102"/>
                    <a:pt x="24" y="107"/>
                    <a:pt x="26" y="110"/>
                  </a:cubicBezTo>
                  <a:cubicBezTo>
                    <a:pt x="27" y="112"/>
                    <a:pt x="31" y="115"/>
                    <a:pt x="33" y="115"/>
                  </a:cubicBezTo>
                  <a:cubicBezTo>
                    <a:pt x="53" y="115"/>
                    <a:pt x="53" y="115"/>
                    <a:pt x="53" y="115"/>
                  </a:cubicBezTo>
                  <a:cubicBezTo>
                    <a:pt x="56" y="115"/>
                    <a:pt x="60" y="112"/>
                    <a:pt x="61" y="110"/>
                  </a:cubicBezTo>
                  <a:cubicBezTo>
                    <a:pt x="63" y="107"/>
                    <a:pt x="63" y="102"/>
                    <a:pt x="64" y="97"/>
                  </a:cubicBezTo>
                  <a:cubicBezTo>
                    <a:pt x="64" y="92"/>
                    <a:pt x="65" y="86"/>
                    <a:pt x="67" y="83"/>
                  </a:cubicBezTo>
                  <a:cubicBezTo>
                    <a:pt x="76" y="73"/>
                    <a:pt x="86" y="59"/>
                    <a:pt x="86" y="43"/>
                  </a:cubicBezTo>
                  <a:cubicBezTo>
                    <a:pt x="86" y="19"/>
                    <a:pt x="67" y="0"/>
                    <a:pt x="43" y="0"/>
                  </a:cubicBezTo>
                  <a:close/>
                  <a:moveTo>
                    <a:pt x="63" y="79"/>
                  </a:moveTo>
                  <a:cubicBezTo>
                    <a:pt x="59" y="83"/>
                    <a:pt x="59" y="90"/>
                    <a:pt x="58" y="97"/>
                  </a:cubicBezTo>
                  <a:cubicBezTo>
                    <a:pt x="57" y="101"/>
                    <a:pt x="57" y="105"/>
                    <a:pt x="56" y="107"/>
                  </a:cubicBezTo>
                  <a:cubicBezTo>
                    <a:pt x="56" y="108"/>
                    <a:pt x="54" y="109"/>
                    <a:pt x="53" y="109"/>
                  </a:cubicBezTo>
                  <a:cubicBezTo>
                    <a:pt x="34" y="109"/>
                    <a:pt x="34" y="109"/>
                    <a:pt x="34" y="109"/>
                  </a:cubicBezTo>
                  <a:cubicBezTo>
                    <a:pt x="33" y="109"/>
                    <a:pt x="31" y="108"/>
                    <a:pt x="31" y="107"/>
                  </a:cubicBezTo>
                  <a:cubicBezTo>
                    <a:pt x="30" y="105"/>
                    <a:pt x="29" y="101"/>
                    <a:pt x="29" y="97"/>
                  </a:cubicBezTo>
                  <a:cubicBezTo>
                    <a:pt x="28" y="90"/>
                    <a:pt x="28" y="83"/>
                    <a:pt x="24" y="79"/>
                  </a:cubicBezTo>
                  <a:cubicBezTo>
                    <a:pt x="16" y="70"/>
                    <a:pt x="6" y="57"/>
                    <a:pt x="6" y="43"/>
                  </a:cubicBezTo>
                  <a:cubicBezTo>
                    <a:pt x="6" y="22"/>
                    <a:pt x="23" y="5"/>
                    <a:pt x="43" y="5"/>
                  </a:cubicBezTo>
                  <a:cubicBezTo>
                    <a:pt x="43" y="5"/>
                    <a:pt x="43" y="5"/>
                    <a:pt x="43" y="5"/>
                  </a:cubicBezTo>
                  <a:cubicBezTo>
                    <a:pt x="43" y="5"/>
                    <a:pt x="43" y="5"/>
                    <a:pt x="43" y="5"/>
                  </a:cubicBezTo>
                  <a:cubicBezTo>
                    <a:pt x="64" y="5"/>
                    <a:pt x="81" y="22"/>
                    <a:pt x="81" y="43"/>
                  </a:cubicBezTo>
                  <a:cubicBezTo>
                    <a:pt x="81" y="57"/>
                    <a:pt x="71" y="70"/>
                    <a:pt x="6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 name="Freeform 6">
              <a:extLst>
                <a:ext uri="{FF2B5EF4-FFF2-40B4-BE49-F238E27FC236}">
                  <a16:creationId xmlns:a16="http://schemas.microsoft.com/office/drawing/2014/main" id="{E6E8211B-0E3A-4B5A-BB50-F17E7AF3E912}"/>
                </a:ext>
              </a:extLst>
            </p:cNvPr>
            <p:cNvSpPr>
              <a:spLocks/>
            </p:cNvSpPr>
            <p:nvPr/>
          </p:nvSpPr>
          <p:spPr bwMode="auto">
            <a:xfrm>
              <a:off x="3512" y="3935"/>
              <a:ext cx="290" cy="51"/>
            </a:xfrm>
            <a:custGeom>
              <a:avLst/>
              <a:gdLst>
                <a:gd name="T0" fmla="*/ 26 w 28"/>
                <a:gd name="T1" fmla="*/ 5 h 5"/>
                <a:gd name="T2" fmla="*/ 3 w 28"/>
                <a:gd name="T3" fmla="*/ 5 h 5"/>
                <a:gd name="T4" fmla="*/ 0 w 28"/>
                <a:gd name="T5" fmla="*/ 3 h 5"/>
                <a:gd name="T6" fmla="*/ 3 w 28"/>
                <a:gd name="T7" fmla="*/ 0 h 5"/>
                <a:gd name="T8" fmla="*/ 26 w 28"/>
                <a:gd name="T9" fmla="*/ 0 h 5"/>
                <a:gd name="T10" fmla="*/ 28 w 28"/>
                <a:gd name="T11" fmla="*/ 3 h 5"/>
                <a:gd name="T12" fmla="*/ 26 w 2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8" h="5">
                  <a:moveTo>
                    <a:pt x="26" y="5"/>
                  </a:moveTo>
                  <a:cubicBezTo>
                    <a:pt x="3" y="5"/>
                    <a:pt x="3" y="5"/>
                    <a:pt x="3" y="5"/>
                  </a:cubicBezTo>
                  <a:cubicBezTo>
                    <a:pt x="2" y="5"/>
                    <a:pt x="0" y="4"/>
                    <a:pt x="0" y="3"/>
                  </a:cubicBezTo>
                  <a:cubicBezTo>
                    <a:pt x="0" y="1"/>
                    <a:pt x="2" y="0"/>
                    <a:pt x="3" y="0"/>
                  </a:cubicBezTo>
                  <a:cubicBezTo>
                    <a:pt x="26" y="0"/>
                    <a:pt x="26" y="0"/>
                    <a:pt x="26" y="0"/>
                  </a:cubicBezTo>
                  <a:cubicBezTo>
                    <a:pt x="27" y="0"/>
                    <a:pt x="28" y="1"/>
                    <a:pt x="28" y="3"/>
                  </a:cubicBezTo>
                  <a:cubicBezTo>
                    <a:pt x="28" y="4"/>
                    <a:pt x="27" y="5"/>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 name="Freeform 7">
              <a:extLst>
                <a:ext uri="{FF2B5EF4-FFF2-40B4-BE49-F238E27FC236}">
                  <a16:creationId xmlns:a16="http://schemas.microsoft.com/office/drawing/2014/main" id="{FC69D684-2510-4FA4-B975-6C6F169A22BE}"/>
                </a:ext>
              </a:extLst>
            </p:cNvPr>
            <p:cNvSpPr>
              <a:spLocks/>
            </p:cNvSpPr>
            <p:nvPr/>
          </p:nvSpPr>
          <p:spPr bwMode="auto">
            <a:xfrm>
              <a:off x="2910" y="3099"/>
              <a:ext cx="249" cy="51"/>
            </a:xfrm>
            <a:custGeom>
              <a:avLst/>
              <a:gdLst>
                <a:gd name="T0" fmla="*/ 21 w 24"/>
                <a:gd name="T1" fmla="*/ 5 h 5"/>
                <a:gd name="T2" fmla="*/ 3 w 24"/>
                <a:gd name="T3" fmla="*/ 5 h 5"/>
                <a:gd name="T4" fmla="*/ 0 w 24"/>
                <a:gd name="T5" fmla="*/ 3 h 5"/>
                <a:gd name="T6" fmla="*/ 3 w 24"/>
                <a:gd name="T7" fmla="*/ 0 h 5"/>
                <a:gd name="T8" fmla="*/ 21 w 24"/>
                <a:gd name="T9" fmla="*/ 0 h 5"/>
                <a:gd name="T10" fmla="*/ 24 w 24"/>
                <a:gd name="T11" fmla="*/ 3 h 5"/>
                <a:gd name="T12" fmla="*/ 21 w 2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4" h="5">
                  <a:moveTo>
                    <a:pt x="21" y="5"/>
                  </a:moveTo>
                  <a:cubicBezTo>
                    <a:pt x="3" y="5"/>
                    <a:pt x="3" y="5"/>
                    <a:pt x="3" y="5"/>
                  </a:cubicBezTo>
                  <a:cubicBezTo>
                    <a:pt x="1" y="5"/>
                    <a:pt x="0" y="4"/>
                    <a:pt x="0" y="3"/>
                  </a:cubicBezTo>
                  <a:cubicBezTo>
                    <a:pt x="0" y="1"/>
                    <a:pt x="1" y="0"/>
                    <a:pt x="3" y="0"/>
                  </a:cubicBezTo>
                  <a:cubicBezTo>
                    <a:pt x="21" y="0"/>
                    <a:pt x="21" y="0"/>
                    <a:pt x="21" y="0"/>
                  </a:cubicBezTo>
                  <a:cubicBezTo>
                    <a:pt x="22" y="0"/>
                    <a:pt x="24" y="1"/>
                    <a:pt x="24" y="3"/>
                  </a:cubicBezTo>
                  <a:cubicBezTo>
                    <a:pt x="24" y="4"/>
                    <a:pt x="22" y="5"/>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 name="Freeform 8">
              <a:extLst>
                <a:ext uri="{FF2B5EF4-FFF2-40B4-BE49-F238E27FC236}">
                  <a16:creationId xmlns:a16="http://schemas.microsoft.com/office/drawing/2014/main" id="{B280319A-406A-4AAF-A609-FECD2657A20F}"/>
                </a:ext>
              </a:extLst>
            </p:cNvPr>
            <p:cNvSpPr>
              <a:spLocks/>
            </p:cNvSpPr>
            <p:nvPr/>
          </p:nvSpPr>
          <p:spPr bwMode="auto">
            <a:xfrm>
              <a:off x="3636" y="2335"/>
              <a:ext cx="52" cy="289"/>
            </a:xfrm>
            <a:custGeom>
              <a:avLst/>
              <a:gdLst>
                <a:gd name="T0" fmla="*/ 2 w 5"/>
                <a:gd name="T1" fmla="*/ 28 h 28"/>
                <a:gd name="T2" fmla="*/ 0 w 5"/>
                <a:gd name="T3" fmla="*/ 25 h 28"/>
                <a:gd name="T4" fmla="*/ 0 w 5"/>
                <a:gd name="T5" fmla="*/ 3 h 28"/>
                <a:gd name="T6" fmla="*/ 2 w 5"/>
                <a:gd name="T7" fmla="*/ 0 h 28"/>
                <a:gd name="T8" fmla="*/ 5 w 5"/>
                <a:gd name="T9" fmla="*/ 3 h 28"/>
                <a:gd name="T10" fmla="*/ 5 w 5"/>
                <a:gd name="T11" fmla="*/ 25 h 28"/>
                <a:gd name="T12" fmla="*/ 2 w 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5" h="28">
                  <a:moveTo>
                    <a:pt x="2" y="28"/>
                  </a:moveTo>
                  <a:cubicBezTo>
                    <a:pt x="1" y="28"/>
                    <a:pt x="0" y="27"/>
                    <a:pt x="0" y="25"/>
                  </a:cubicBezTo>
                  <a:cubicBezTo>
                    <a:pt x="0" y="3"/>
                    <a:pt x="0" y="3"/>
                    <a:pt x="0" y="3"/>
                  </a:cubicBezTo>
                  <a:cubicBezTo>
                    <a:pt x="0" y="1"/>
                    <a:pt x="1" y="0"/>
                    <a:pt x="2" y="0"/>
                  </a:cubicBezTo>
                  <a:cubicBezTo>
                    <a:pt x="4" y="0"/>
                    <a:pt x="5" y="1"/>
                    <a:pt x="5" y="3"/>
                  </a:cubicBezTo>
                  <a:cubicBezTo>
                    <a:pt x="5" y="25"/>
                    <a:pt x="5" y="25"/>
                    <a:pt x="5" y="25"/>
                  </a:cubicBezTo>
                  <a:cubicBezTo>
                    <a:pt x="5" y="27"/>
                    <a:pt x="4"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 name="Freeform 9">
              <a:extLst>
                <a:ext uri="{FF2B5EF4-FFF2-40B4-BE49-F238E27FC236}">
                  <a16:creationId xmlns:a16="http://schemas.microsoft.com/office/drawing/2014/main" id="{E7819B75-1D8D-4E25-9508-D60D6BC07FEE}"/>
                </a:ext>
              </a:extLst>
            </p:cNvPr>
            <p:cNvSpPr>
              <a:spLocks/>
            </p:cNvSpPr>
            <p:nvPr/>
          </p:nvSpPr>
          <p:spPr bwMode="auto">
            <a:xfrm>
              <a:off x="2848" y="2655"/>
              <a:ext cx="353" cy="258"/>
            </a:xfrm>
            <a:custGeom>
              <a:avLst/>
              <a:gdLst>
                <a:gd name="T0" fmla="*/ 31 w 34"/>
                <a:gd name="T1" fmla="*/ 25 h 25"/>
                <a:gd name="T2" fmla="*/ 30 w 34"/>
                <a:gd name="T3" fmla="*/ 24 h 25"/>
                <a:gd name="T4" fmla="*/ 2 w 34"/>
                <a:gd name="T5" fmla="*/ 6 h 25"/>
                <a:gd name="T6" fmla="*/ 1 w 34"/>
                <a:gd name="T7" fmla="*/ 2 h 25"/>
                <a:gd name="T8" fmla="*/ 5 w 34"/>
                <a:gd name="T9" fmla="*/ 1 h 25"/>
                <a:gd name="T10" fmla="*/ 33 w 34"/>
                <a:gd name="T11" fmla="*/ 19 h 25"/>
                <a:gd name="T12" fmla="*/ 34 w 34"/>
                <a:gd name="T13" fmla="*/ 23 h 25"/>
                <a:gd name="T14" fmla="*/ 31 w 34"/>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5">
                  <a:moveTo>
                    <a:pt x="31" y="25"/>
                  </a:moveTo>
                  <a:cubicBezTo>
                    <a:pt x="31" y="25"/>
                    <a:pt x="30" y="25"/>
                    <a:pt x="30" y="24"/>
                  </a:cubicBezTo>
                  <a:cubicBezTo>
                    <a:pt x="2" y="6"/>
                    <a:pt x="2" y="6"/>
                    <a:pt x="2" y="6"/>
                  </a:cubicBezTo>
                  <a:cubicBezTo>
                    <a:pt x="0" y="5"/>
                    <a:pt x="0" y="3"/>
                    <a:pt x="1" y="2"/>
                  </a:cubicBezTo>
                  <a:cubicBezTo>
                    <a:pt x="2" y="0"/>
                    <a:pt x="3" y="0"/>
                    <a:pt x="5" y="1"/>
                  </a:cubicBezTo>
                  <a:cubicBezTo>
                    <a:pt x="33" y="19"/>
                    <a:pt x="33" y="19"/>
                    <a:pt x="33" y="19"/>
                  </a:cubicBezTo>
                  <a:cubicBezTo>
                    <a:pt x="34" y="20"/>
                    <a:pt x="34" y="22"/>
                    <a:pt x="34" y="23"/>
                  </a:cubicBezTo>
                  <a:cubicBezTo>
                    <a:pt x="33" y="24"/>
                    <a:pt x="32" y="25"/>
                    <a:pt x="3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 name="Freeform 10">
              <a:extLst>
                <a:ext uri="{FF2B5EF4-FFF2-40B4-BE49-F238E27FC236}">
                  <a16:creationId xmlns:a16="http://schemas.microsoft.com/office/drawing/2014/main" id="{0B9D22B8-2FC1-4A50-B999-61B142DFCE7A}"/>
                </a:ext>
              </a:extLst>
            </p:cNvPr>
            <p:cNvSpPr>
              <a:spLocks/>
            </p:cNvSpPr>
            <p:nvPr/>
          </p:nvSpPr>
          <p:spPr bwMode="auto">
            <a:xfrm>
              <a:off x="3180" y="2490"/>
              <a:ext cx="207" cy="248"/>
            </a:xfrm>
            <a:custGeom>
              <a:avLst/>
              <a:gdLst>
                <a:gd name="T0" fmla="*/ 17 w 20"/>
                <a:gd name="T1" fmla="*/ 24 h 24"/>
                <a:gd name="T2" fmla="*/ 15 w 20"/>
                <a:gd name="T3" fmla="*/ 22 h 24"/>
                <a:gd name="T4" fmla="*/ 1 w 20"/>
                <a:gd name="T5" fmla="*/ 5 h 24"/>
                <a:gd name="T6" fmla="*/ 1 w 20"/>
                <a:gd name="T7" fmla="*/ 1 h 24"/>
                <a:gd name="T8" fmla="*/ 5 w 20"/>
                <a:gd name="T9" fmla="*/ 2 h 24"/>
                <a:gd name="T10" fmla="*/ 19 w 20"/>
                <a:gd name="T11" fmla="*/ 19 h 24"/>
                <a:gd name="T12" fmla="*/ 19 w 20"/>
                <a:gd name="T13" fmla="*/ 23 h 24"/>
                <a:gd name="T14" fmla="*/ 17 w 2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17" y="24"/>
                  </a:moveTo>
                  <a:cubicBezTo>
                    <a:pt x="16" y="24"/>
                    <a:pt x="15" y="23"/>
                    <a:pt x="15" y="22"/>
                  </a:cubicBezTo>
                  <a:cubicBezTo>
                    <a:pt x="1" y="5"/>
                    <a:pt x="1" y="5"/>
                    <a:pt x="1" y="5"/>
                  </a:cubicBezTo>
                  <a:cubicBezTo>
                    <a:pt x="0" y="4"/>
                    <a:pt x="0" y="2"/>
                    <a:pt x="1" y="1"/>
                  </a:cubicBezTo>
                  <a:cubicBezTo>
                    <a:pt x="2" y="0"/>
                    <a:pt x="4" y="0"/>
                    <a:pt x="5" y="2"/>
                  </a:cubicBezTo>
                  <a:cubicBezTo>
                    <a:pt x="19" y="19"/>
                    <a:pt x="19" y="19"/>
                    <a:pt x="19" y="19"/>
                  </a:cubicBezTo>
                  <a:cubicBezTo>
                    <a:pt x="20" y="20"/>
                    <a:pt x="20" y="22"/>
                    <a:pt x="19" y="23"/>
                  </a:cubicBezTo>
                  <a:cubicBezTo>
                    <a:pt x="18" y="23"/>
                    <a:pt x="18" y="24"/>
                    <a:pt x="17"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Freeform 11">
              <a:extLst>
                <a:ext uri="{FF2B5EF4-FFF2-40B4-BE49-F238E27FC236}">
                  <a16:creationId xmlns:a16="http://schemas.microsoft.com/office/drawing/2014/main" id="{C0149219-C1C8-466D-ACFA-20E80B60CBD2}"/>
                </a:ext>
              </a:extLst>
            </p:cNvPr>
            <p:cNvSpPr>
              <a:spLocks/>
            </p:cNvSpPr>
            <p:nvPr/>
          </p:nvSpPr>
          <p:spPr bwMode="auto">
            <a:xfrm>
              <a:off x="4165" y="3099"/>
              <a:ext cx="249" cy="51"/>
            </a:xfrm>
            <a:custGeom>
              <a:avLst/>
              <a:gdLst>
                <a:gd name="T0" fmla="*/ 21 w 24"/>
                <a:gd name="T1" fmla="*/ 5 h 5"/>
                <a:gd name="T2" fmla="*/ 3 w 24"/>
                <a:gd name="T3" fmla="*/ 5 h 5"/>
                <a:gd name="T4" fmla="*/ 0 w 24"/>
                <a:gd name="T5" fmla="*/ 3 h 5"/>
                <a:gd name="T6" fmla="*/ 3 w 24"/>
                <a:gd name="T7" fmla="*/ 0 h 5"/>
                <a:gd name="T8" fmla="*/ 21 w 24"/>
                <a:gd name="T9" fmla="*/ 0 h 5"/>
                <a:gd name="T10" fmla="*/ 24 w 24"/>
                <a:gd name="T11" fmla="*/ 3 h 5"/>
                <a:gd name="T12" fmla="*/ 21 w 2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4" h="5">
                  <a:moveTo>
                    <a:pt x="21" y="5"/>
                  </a:moveTo>
                  <a:cubicBezTo>
                    <a:pt x="3" y="5"/>
                    <a:pt x="3" y="5"/>
                    <a:pt x="3" y="5"/>
                  </a:cubicBezTo>
                  <a:cubicBezTo>
                    <a:pt x="1" y="5"/>
                    <a:pt x="0" y="4"/>
                    <a:pt x="0" y="3"/>
                  </a:cubicBezTo>
                  <a:cubicBezTo>
                    <a:pt x="0" y="1"/>
                    <a:pt x="1" y="0"/>
                    <a:pt x="3" y="0"/>
                  </a:cubicBezTo>
                  <a:cubicBezTo>
                    <a:pt x="21" y="0"/>
                    <a:pt x="21" y="0"/>
                    <a:pt x="21" y="0"/>
                  </a:cubicBezTo>
                  <a:cubicBezTo>
                    <a:pt x="23" y="0"/>
                    <a:pt x="24" y="1"/>
                    <a:pt x="24" y="3"/>
                  </a:cubicBezTo>
                  <a:cubicBezTo>
                    <a:pt x="24" y="4"/>
                    <a:pt x="23" y="5"/>
                    <a:pt x="2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Freeform 12">
              <a:extLst>
                <a:ext uri="{FF2B5EF4-FFF2-40B4-BE49-F238E27FC236}">
                  <a16:creationId xmlns:a16="http://schemas.microsoft.com/office/drawing/2014/main" id="{5AEB3043-34C4-41A1-A83C-4103AB5D92C4}"/>
                </a:ext>
              </a:extLst>
            </p:cNvPr>
            <p:cNvSpPr>
              <a:spLocks/>
            </p:cNvSpPr>
            <p:nvPr/>
          </p:nvSpPr>
          <p:spPr bwMode="auto">
            <a:xfrm>
              <a:off x="3636" y="2170"/>
              <a:ext cx="52" cy="454"/>
            </a:xfrm>
            <a:custGeom>
              <a:avLst/>
              <a:gdLst>
                <a:gd name="T0" fmla="*/ 2 w 5"/>
                <a:gd name="T1" fmla="*/ 44 h 44"/>
                <a:gd name="T2" fmla="*/ 0 w 5"/>
                <a:gd name="T3" fmla="*/ 41 h 44"/>
                <a:gd name="T4" fmla="*/ 0 w 5"/>
                <a:gd name="T5" fmla="*/ 3 h 44"/>
                <a:gd name="T6" fmla="*/ 2 w 5"/>
                <a:gd name="T7" fmla="*/ 0 h 44"/>
                <a:gd name="T8" fmla="*/ 5 w 5"/>
                <a:gd name="T9" fmla="*/ 3 h 44"/>
                <a:gd name="T10" fmla="*/ 5 w 5"/>
                <a:gd name="T11" fmla="*/ 41 h 44"/>
                <a:gd name="T12" fmla="*/ 2 w 5"/>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5" h="44">
                  <a:moveTo>
                    <a:pt x="2" y="44"/>
                  </a:moveTo>
                  <a:cubicBezTo>
                    <a:pt x="1" y="44"/>
                    <a:pt x="0" y="43"/>
                    <a:pt x="0" y="41"/>
                  </a:cubicBezTo>
                  <a:cubicBezTo>
                    <a:pt x="0" y="3"/>
                    <a:pt x="0" y="3"/>
                    <a:pt x="0" y="3"/>
                  </a:cubicBezTo>
                  <a:cubicBezTo>
                    <a:pt x="0" y="1"/>
                    <a:pt x="1" y="0"/>
                    <a:pt x="2" y="0"/>
                  </a:cubicBezTo>
                  <a:cubicBezTo>
                    <a:pt x="4" y="0"/>
                    <a:pt x="5" y="1"/>
                    <a:pt x="5" y="3"/>
                  </a:cubicBezTo>
                  <a:cubicBezTo>
                    <a:pt x="5" y="41"/>
                    <a:pt x="5" y="41"/>
                    <a:pt x="5" y="41"/>
                  </a:cubicBezTo>
                  <a:cubicBezTo>
                    <a:pt x="5" y="43"/>
                    <a:pt x="4" y="44"/>
                    <a:pt x="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Freeform 13">
              <a:extLst>
                <a:ext uri="{FF2B5EF4-FFF2-40B4-BE49-F238E27FC236}">
                  <a16:creationId xmlns:a16="http://schemas.microsoft.com/office/drawing/2014/main" id="{3E08C359-FE26-453B-9741-D4675D167F06}"/>
                </a:ext>
              </a:extLst>
            </p:cNvPr>
            <p:cNvSpPr>
              <a:spLocks/>
            </p:cNvSpPr>
            <p:nvPr/>
          </p:nvSpPr>
          <p:spPr bwMode="auto">
            <a:xfrm>
              <a:off x="4113" y="2666"/>
              <a:ext cx="342" cy="247"/>
            </a:xfrm>
            <a:custGeom>
              <a:avLst/>
              <a:gdLst>
                <a:gd name="T0" fmla="*/ 4 w 33"/>
                <a:gd name="T1" fmla="*/ 24 h 24"/>
                <a:gd name="T2" fmla="*/ 1 w 33"/>
                <a:gd name="T3" fmla="*/ 22 h 24"/>
                <a:gd name="T4" fmla="*/ 2 w 33"/>
                <a:gd name="T5" fmla="*/ 18 h 24"/>
                <a:gd name="T6" fmla="*/ 29 w 33"/>
                <a:gd name="T7" fmla="*/ 1 h 24"/>
                <a:gd name="T8" fmla="*/ 33 w 33"/>
                <a:gd name="T9" fmla="*/ 2 h 24"/>
                <a:gd name="T10" fmla="*/ 32 w 33"/>
                <a:gd name="T11" fmla="*/ 6 h 24"/>
                <a:gd name="T12" fmla="*/ 5 w 33"/>
                <a:gd name="T13" fmla="*/ 23 h 24"/>
                <a:gd name="T14" fmla="*/ 4 w 33"/>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4">
                  <a:moveTo>
                    <a:pt x="4" y="24"/>
                  </a:moveTo>
                  <a:cubicBezTo>
                    <a:pt x="3" y="24"/>
                    <a:pt x="2" y="23"/>
                    <a:pt x="1" y="22"/>
                  </a:cubicBezTo>
                  <a:cubicBezTo>
                    <a:pt x="0" y="21"/>
                    <a:pt x="1" y="19"/>
                    <a:pt x="2" y="18"/>
                  </a:cubicBezTo>
                  <a:cubicBezTo>
                    <a:pt x="29" y="1"/>
                    <a:pt x="29" y="1"/>
                    <a:pt x="29" y="1"/>
                  </a:cubicBezTo>
                  <a:cubicBezTo>
                    <a:pt x="30" y="0"/>
                    <a:pt x="32" y="0"/>
                    <a:pt x="33" y="2"/>
                  </a:cubicBezTo>
                  <a:cubicBezTo>
                    <a:pt x="33" y="3"/>
                    <a:pt x="33" y="5"/>
                    <a:pt x="32" y="6"/>
                  </a:cubicBezTo>
                  <a:cubicBezTo>
                    <a:pt x="5" y="23"/>
                    <a:pt x="5" y="23"/>
                    <a:pt x="5" y="23"/>
                  </a:cubicBezTo>
                  <a:cubicBezTo>
                    <a:pt x="5" y="24"/>
                    <a:pt x="4" y="24"/>
                    <a:pt x="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Freeform 14">
              <a:extLst>
                <a:ext uri="{FF2B5EF4-FFF2-40B4-BE49-F238E27FC236}">
                  <a16:creationId xmlns:a16="http://schemas.microsoft.com/office/drawing/2014/main" id="{814DC41B-35EF-40D1-9263-5F8F8D4760B9}"/>
                </a:ext>
              </a:extLst>
            </p:cNvPr>
            <p:cNvSpPr>
              <a:spLocks/>
            </p:cNvSpPr>
            <p:nvPr/>
          </p:nvSpPr>
          <p:spPr bwMode="auto">
            <a:xfrm>
              <a:off x="3937" y="2490"/>
              <a:ext cx="207" cy="248"/>
            </a:xfrm>
            <a:custGeom>
              <a:avLst/>
              <a:gdLst>
                <a:gd name="T0" fmla="*/ 3 w 20"/>
                <a:gd name="T1" fmla="*/ 24 h 24"/>
                <a:gd name="T2" fmla="*/ 1 w 20"/>
                <a:gd name="T3" fmla="*/ 23 h 24"/>
                <a:gd name="T4" fmla="*/ 1 w 20"/>
                <a:gd name="T5" fmla="*/ 19 h 24"/>
                <a:gd name="T6" fmla="*/ 15 w 20"/>
                <a:gd name="T7" fmla="*/ 2 h 24"/>
                <a:gd name="T8" fmla="*/ 19 w 20"/>
                <a:gd name="T9" fmla="*/ 1 h 24"/>
                <a:gd name="T10" fmla="*/ 19 w 20"/>
                <a:gd name="T11" fmla="*/ 5 h 24"/>
                <a:gd name="T12" fmla="*/ 5 w 20"/>
                <a:gd name="T13" fmla="*/ 22 h 24"/>
                <a:gd name="T14" fmla="*/ 3 w 20"/>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4">
                  <a:moveTo>
                    <a:pt x="3" y="24"/>
                  </a:moveTo>
                  <a:cubicBezTo>
                    <a:pt x="2" y="24"/>
                    <a:pt x="2" y="23"/>
                    <a:pt x="1" y="23"/>
                  </a:cubicBezTo>
                  <a:cubicBezTo>
                    <a:pt x="0" y="22"/>
                    <a:pt x="0" y="20"/>
                    <a:pt x="1" y="19"/>
                  </a:cubicBezTo>
                  <a:cubicBezTo>
                    <a:pt x="15" y="2"/>
                    <a:pt x="15" y="2"/>
                    <a:pt x="15" y="2"/>
                  </a:cubicBezTo>
                  <a:cubicBezTo>
                    <a:pt x="16" y="0"/>
                    <a:pt x="17" y="0"/>
                    <a:pt x="19" y="1"/>
                  </a:cubicBezTo>
                  <a:cubicBezTo>
                    <a:pt x="20" y="2"/>
                    <a:pt x="20" y="4"/>
                    <a:pt x="19" y="5"/>
                  </a:cubicBezTo>
                  <a:cubicBezTo>
                    <a:pt x="5" y="22"/>
                    <a:pt x="5" y="22"/>
                    <a:pt x="5" y="22"/>
                  </a:cubicBezTo>
                  <a:cubicBezTo>
                    <a:pt x="5" y="23"/>
                    <a:pt x="4" y="24"/>
                    <a:pt x="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 name="Freeform 15">
              <a:extLst>
                <a:ext uri="{FF2B5EF4-FFF2-40B4-BE49-F238E27FC236}">
                  <a16:creationId xmlns:a16="http://schemas.microsoft.com/office/drawing/2014/main" id="{5ADF37DC-D596-45FD-B5BA-8D95E0A021DD}"/>
                </a:ext>
              </a:extLst>
            </p:cNvPr>
            <p:cNvSpPr>
              <a:spLocks/>
            </p:cNvSpPr>
            <p:nvPr/>
          </p:nvSpPr>
          <p:spPr bwMode="auto">
            <a:xfrm>
              <a:off x="3512" y="4058"/>
              <a:ext cx="290" cy="52"/>
            </a:xfrm>
            <a:custGeom>
              <a:avLst/>
              <a:gdLst>
                <a:gd name="T0" fmla="*/ 26 w 28"/>
                <a:gd name="T1" fmla="*/ 5 h 5"/>
                <a:gd name="T2" fmla="*/ 3 w 28"/>
                <a:gd name="T3" fmla="*/ 5 h 5"/>
                <a:gd name="T4" fmla="*/ 0 w 28"/>
                <a:gd name="T5" fmla="*/ 3 h 5"/>
                <a:gd name="T6" fmla="*/ 3 w 28"/>
                <a:gd name="T7" fmla="*/ 0 h 5"/>
                <a:gd name="T8" fmla="*/ 26 w 28"/>
                <a:gd name="T9" fmla="*/ 0 h 5"/>
                <a:gd name="T10" fmla="*/ 28 w 28"/>
                <a:gd name="T11" fmla="*/ 3 h 5"/>
                <a:gd name="T12" fmla="*/ 26 w 2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8" h="5">
                  <a:moveTo>
                    <a:pt x="26" y="5"/>
                  </a:moveTo>
                  <a:cubicBezTo>
                    <a:pt x="3" y="5"/>
                    <a:pt x="3" y="5"/>
                    <a:pt x="3" y="5"/>
                  </a:cubicBezTo>
                  <a:cubicBezTo>
                    <a:pt x="2" y="5"/>
                    <a:pt x="0" y="4"/>
                    <a:pt x="0" y="3"/>
                  </a:cubicBezTo>
                  <a:cubicBezTo>
                    <a:pt x="0" y="1"/>
                    <a:pt x="2" y="0"/>
                    <a:pt x="3" y="0"/>
                  </a:cubicBezTo>
                  <a:cubicBezTo>
                    <a:pt x="26" y="0"/>
                    <a:pt x="26" y="0"/>
                    <a:pt x="26" y="0"/>
                  </a:cubicBezTo>
                  <a:cubicBezTo>
                    <a:pt x="27" y="0"/>
                    <a:pt x="28" y="1"/>
                    <a:pt x="28" y="3"/>
                  </a:cubicBezTo>
                  <a:cubicBezTo>
                    <a:pt x="28" y="4"/>
                    <a:pt x="27" y="5"/>
                    <a:pt x="2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 name="Freeform 16">
              <a:extLst>
                <a:ext uri="{FF2B5EF4-FFF2-40B4-BE49-F238E27FC236}">
                  <a16:creationId xmlns:a16="http://schemas.microsoft.com/office/drawing/2014/main" id="{316C7699-829A-4CA4-A8A1-00FB0D618B9E}"/>
                </a:ext>
              </a:extLst>
            </p:cNvPr>
            <p:cNvSpPr>
              <a:spLocks/>
            </p:cNvSpPr>
            <p:nvPr/>
          </p:nvSpPr>
          <p:spPr bwMode="auto">
            <a:xfrm>
              <a:off x="3564" y="4182"/>
              <a:ext cx="197" cy="52"/>
            </a:xfrm>
            <a:custGeom>
              <a:avLst/>
              <a:gdLst>
                <a:gd name="T0" fmla="*/ 16 w 19"/>
                <a:gd name="T1" fmla="*/ 5 h 5"/>
                <a:gd name="T2" fmla="*/ 3 w 19"/>
                <a:gd name="T3" fmla="*/ 5 h 5"/>
                <a:gd name="T4" fmla="*/ 0 w 19"/>
                <a:gd name="T5" fmla="*/ 3 h 5"/>
                <a:gd name="T6" fmla="*/ 3 w 19"/>
                <a:gd name="T7" fmla="*/ 0 h 5"/>
                <a:gd name="T8" fmla="*/ 16 w 19"/>
                <a:gd name="T9" fmla="*/ 0 h 5"/>
                <a:gd name="T10" fmla="*/ 19 w 19"/>
                <a:gd name="T11" fmla="*/ 3 h 5"/>
                <a:gd name="T12" fmla="*/ 16 w 19"/>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6" y="5"/>
                  </a:moveTo>
                  <a:cubicBezTo>
                    <a:pt x="3" y="5"/>
                    <a:pt x="3" y="5"/>
                    <a:pt x="3" y="5"/>
                  </a:cubicBezTo>
                  <a:cubicBezTo>
                    <a:pt x="2" y="5"/>
                    <a:pt x="0" y="4"/>
                    <a:pt x="0" y="3"/>
                  </a:cubicBezTo>
                  <a:cubicBezTo>
                    <a:pt x="0" y="1"/>
                    <a:pt x="2" y="0"/>
                    <a:pt x="3" y="0"/>
                  </a:cubicBezTo>
                  <a:cubicBezTo>
                    <a:pt x="16" y="0"/>
                    <a:pt x="16" y="0"/>
                    <a:pt x="16" y="0"/>
                  </a:cubicBezTo>
                  <a:cubicBezTo>
                    <a:pt x="17" y="0"/>
                    <a:pt x="19" y="1"/>
                    <a:pt x="19" y="3"/>
                  </a:cubicBezTo>
                  <a:cubicBezTo>
                    <a:pt x="19" y="4"/>
                    <a:pt x="17" y="5"/>
                    <a:pt x="1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17" name="Marcador de texto 34">
            <a:extLst>
              <a:ext uri="{FF2B5EF4-FFF2-40B4-BE49-F238E27FC236}">
                <a16:creationId xmlns:a16="http://schemas.microsoft.com/office/drawing/2014/main" id="{0C53FA4C-CEB9-4A52-98E9-A8C44FB97795}"/>
              </a:ext>
            </a:extLst>
          </p:cNvPr>
          <p:cNvSpPr txBox="1">
            <a:spLocks/>
          </p:cNvSpPr>
          <p:nvPr/>
        </p:nvSpPr>
        <p:spPr>
          <a:xfrm>
            <a:off x="944798" y="1867982"/>
            <a:ext cx="2654124"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CO" sz="1800" dirty="0"/>
              <a:t>Donec fringilla est orci. Orci varius natoque penatibus et magnis dis</a:t>
            </a:r>
          </a:p>
        </p:txBody>
      </p:sp>
      <p:sp>
        <p:nvSpPr>
          <p:cNvPr id="19" name="Marcador de texto 34">
            <a:extLst>
              <a:ext uri="{FF2B5EF4-FFF2-40B4-BE49-F238E27FC236}">
                <a16:creationId xmlns:a16="http://schemas.microsoft.com/office/drawing/2014/main" id="{54A599F9-DCA4-46B4-806E-3522318C8882}"/>
              </a:ext>
            </a:extLst>
          </p:cNvPr>
          <p:cNvSpPr txBox="1">
            <a:spLocks/>
          </p:cNvSpPr>
          <p:nvPr/>
        </p:nvSpPr>
        <p:spPr>
          <a:xfrm>
            <a:off x="8051495" y="1867982"/>
            <a:ext cx="2557343"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sp>
        <p:nvSpPr>
          <p:cNvPr id="21" name="Marcador de texto 34">
            <a:extLst>
              <a:ext uri="{FF2B5EF4-FFF2-40B4-BE49-F238E27FC236}">
                <a16:creationId xmlns:a16="http://schemas.microsoft.com/office/drawing/2014/main" id="{9B198878-D420-4C6D-AEAF-79B53AA77E42}"/>
              </a:ext>
            </a:extLst>
          </p:cNvPr>
          <p:cNvSpPr txBox="1">
            <a:spLocks/>
          </p:cNvSpPr>
          <p:nvPr/>
        </p:nvSpPr>
        <p:spPr>
          <a:xfrm>
            <a:off x="458909" y="4970732"/>
            <a:ext cx="3508919" cy="1722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s-CO" sz="1800" dirty="0"/>
              <a:t>Donec fringilla est orci. Orci varius natoque penatibus et magnis dis</a:t>
            </a:r>
          </a:p>
        </p:txBody>
      </p:sp>
      <p:sp>
        <p:nvSpPr>
          <p:cNvPr id="22" name="Marcador de texto 34">
            <a:extLst>
              <a:ext uri="{FF2B5EF4-FFF2-40B4-BE49-F238E27FC236}">
                <a16:creationId xmlns:a16="http://schemas.microsoft.com/office/drawing/2014/main" id="{C180EB8A-FCFE-44DE-90CC-A0B5A0E6433C}"/>
              </a:ext>
            </a:extLst>
          </p:cNvPr>
          <p:cNvSpPr txBox="1">
            <a:spLocks/>
          </p:cNvSpPr>
          <p:nvPr/>
        </p:nvSpPr>
        <p:spPr>
          <a:xfrm>
            <a:off x="7653457" y="4974613"/>
            <a:ext cx="3439674" cy="1722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grpSp>
        <p:nvGrpSpPr>
          <p:cNvPr id="39" name="Group 23">
            <a:extLst>
              <a:ext uri="{FF2B5EF4-FFF2-40B4-BE49-F238E27FC236}">
                <a16:creationId xmlns:a16="http://schemas.microsoft.com/office/drawing/2014/main" id="{5F4D55CC-1A57-44B1-B254-523DAA37FACB}"/>
              </a:ext>
            </a:extLst>
          </p:cNvPr>
          <p:cNvGrpSpPr>
            <a:grpSpLocks noChangeAspect="1"/>
          </p:cNvGrpSpPr>
          <p:nvPr/>
        </p:nvGrpSpPr>
        <p:grpSpPr bwMode="auto">
          <a:xfrm>
            <a:off x="3704075" y="1865361"/>
            <a:ext cx="866532" cy="790868"/>
            <a:chOff x="2393" y="816"/>
            <a:chExt cx="481" cy="439"/>
          </a:xfrm>
        </p:grpSpPr>
        <p:sp>
          <p:nvSpPr>
            <p:cNvPr id="41" name="Freeform 24">
              <a:extLst>
                <a:ext uri="{FF2B5EF4-FFF2-40B4-BE49-F238E27FC236}">
                  <a16:creationId xmlns:a16="http://schemas.microsoft.com/office/drawing/2014/main" id="{5C8FDFE6-2FEC-4669-8524-C15B8D252192}"/>
                </a:ext>
              </a:extLst>
            </p:cNvPr>
            <p:cNvSpPr>
              <a:spLocks/>
            </p:cNvSpPr>
            <p:nvPr/>
          </p:nvSpPr>
          <p:spPr bwMode="auto">
            <a:xfrm>
              <a:off x="2535" y="1023"/>
              <a:ext cx="339" cy="232"/>
            </a:xfrm>
            <a:custGeom>
              <a:avLst/>
              <a:gdLst>
                <a:gd name="T0" fmla="*/ 88 w 141"/>
                <a:gd name="T1" fmla="*/ 0 h 96"/>
                <a:gd name="T2" fmla="*/ 141 w 141"/>
                <a:gd name="T3" fmla="*/ 33 h 96"/>
                <a:gd name="T4" fmla="*/ 0 w 141"/>
                <a:gd name="T5" fmla="*/ 66 h 96"/>
                <a:gd name="T6" fmla="*/ 34 w 141"/>
                <a:gd name="T7" fmla="*/ 13 h 96"/>
                <a:gd name="T8" fmla="*/ 55 w 141"/>
                <a:gd name="T9" fmla="*/ 19 h 96"/>
                <a:gd name="T10" fmla="*/ 88 w 141"/>
                <a:gd name="T11" fmla="*/ 0 h 96"/>
              </a:gdLst>
              <a:ahLst/>
              <a:cxnLst>
                <a:cxn ang="0">
                  <a:pos x="T0" y="T1"/>
                </a:cxn>
                <a:cxn ang="0">
                  <a:pos x="T2" y="T3"/>
                </a:cxn>
                <a:cxn ang="0">
                  <a:pos x="T4" y="T5"/>
                </a:cxn>
                <a:cxn ang="0">
                  <a:pos x="T6" y="T7"/>
                </a:cxn>
                <a:cxn ang="0">
                  <a:pos x="T8" y="T9"/>
                </a:cxn>
                <a:cxn ang="0">
                  <a:pos x="T10" y="T11"/>
                </a:cxn>
              </a:cxnLst>
              <a:rect l="0" t="0" r="r" b="b"/>
              <a:pathLst>
                <a:path w="141" h="96">
                  <a:moveTo>
                    <a:pt x="88" y="0"/>
                  </a:moveTo>
                  <a:cubicBezTo>
                    <a:pt x="141" y="33"/>
                    <a:pt x="141" y="33"/>
                    <a:pt x="141" y="33"/>
                  </a:cubicBezTo>
                  <a:cubicBezTo>
                    <a:pt x="111" y="81"/>
                    <a:pt x="48" y="96"/>
                    <a:pt x="0" y="66"/>
                  </a:cubicBezTo>
                  <a:cubicBezTo>
                    <a:pt x="34" y="13"/>
                    <a:pt x="34" y="13"/>
                    <a:pt x="34" y="13"/>
                  </a:cubicBezTo>
                  <a:cubicBezTo>
                    <a:pt x="40" y="16"/>
                    <a:pt x="47" y="19"/>
                    <a:pt x="55" y="19"/>
                  </a:cubicBezTo>
                  <a:cubicBezTo>
                    <a:pt x="69" y="19"/>
                    <a:pt x="81" y="11"/>
                    <a:pt x="88" y="0"/>
                  </a:cubicBezTo>
                  <a:close/>
                </a:path>
              </a:pathLst>
            </a:custGeom>
            <a:solidFill>
              <a:srgbClr val="6E0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2" name="Freeform 25">
              <a:extLst>
                <a:ext uri="{FF2B5EF4-FFF2-40B4-BE49-F238E27FC236}">
                  <a16:creationId xmlns:a16="http://schemas.microsoft.com/office/drawing/2014/main" id="{2DD2AC83-74BF-410F-B7E0-356B01F1016A}"/>
                </a:ext>
              </a:extLst>
            </p:cNvPr>
            <p:cNvSpPr>
              <a:spLocks/>
            </p:cNvSpPr>
            <p:nvPr/>
          </p:nvSpPr>
          <p:spPr bwMode="auto">
            <a:xfrm>
              <a:off x="2393" y="857"/>
              <a:ext cx="209" cy="313"/>
            </a:xfrm>
            <a:custGeom>
              <a:avLst/>
              <a:gdLst>
                <a:gd name="T0" fmla="*/ 87 w 87"/>
                <a:gd name="T1" fmla="*/ 84 h 130"/>
                <a:gd name="T2" fmla="*/ 57 w 87"/>
                <a:gd name="T3" fmla="*/ 130 h 130"/>
                <a:gd name="T4" fmla="*/ 27 w 87"/>
                <a:gd name="T5" fmla="*/ 0 h 130"/>
                <a:gd name="T6" fmla="*/ 74 w 87"/>
                <a:gd name="T7" fmla="*/ 29 h 130"/>
                <a:gd name="T8" fmla="*/ 68 w 87"/>
                <a:gd name="T9" fmla="*/ 50 h 130"/>
                <a:gd name="T10" fmla="*/ 87 w 87"/>
                <a:gd name="T11" fmla="*/ 84 h 130"/>
              </a:gdLst>
              <a:ahLst/>
              <a:cxnLst>
                <a:cxn ang="0">
                  <a:pos x="T0" y="T1"/>
                </a:cxn>
                <a:cxn ang="0">
                  <a:pos x="T2" y="T3"/>
                </a:cxn>
                <a:cxn ang="0">
                  <a:pos x="T4" y="T5"/>
                </a:cxn>
                <a:cxn ang="0">
                  <a:pos x="T6" y="T7"/>
                </a:cxn>
                <a:cxn ang="0">
                  <a:pos x="T8" y="T9"/>
                </a:cxn>
                <a:cxn ang="0">
                  <a:pos x="T10" y="T11"/>
                </a:cxn>
              </a:cxnLst>
              <a:rect l="0" t="0" r="r" b="b"/>
              <a:pathLst>
                <a:path w="87" h="130">
                  <a:moveTo>
                    <a:pt x="87" y="84"/>
                  </a:moveTo>
                  <a:cubicBezTo>
                    <a:pt x="57" y="130"/>
                    <a:pt x="57" y="130"/>
                    <a:pt x="57" y="130"/>
                  </a:cubicBezTo>
                  <a:cubicBezTo>
                    <a:pt x="13" y="103"/>
                    <a:pt x="0" y="44"/>
                    <a:pt x="27" y="0"/>
                  </a:cubicBezTo>
                  <a:cubicBezTo>
                    <a:pt x="74" y="29"/>
                    <a:pt x="74" y="29"/>
                    <a:pt x="74" y="29"/>
                  </a:cubicBezTo>
                  <a:cubicBezTo>
                    <a:pt x="70" y="35"/>
                    <a:pt x="68" y="42"/>
                    <a:pt x="68" y="50"/>
                  </a:cubicBezTo>
                  <a:cubicBezTo>
                    <a:pt x="68" y="64"/>
                    <a:pt x="75" y="77"/>
                    <a:pt x="87" y="84"/>
                  </a:cubicBezTo>
                  <a:close/>
                </a:path>
              </a:pathLst>
            </a:custGeom>
            <a:solidFill>
              <a:srgbClr val="1F1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3" name="Freeform 26">
              <a:extLst>
                <a:ext uri="{FF2B5EF4-FFF2-40B4-BE49-F238E27FC236}">
                  <a16:creationId xmlns:a16="http://schemas.microsoft.com/office/drawing/2014/main" id="{052CF29E-8221-4A37-B928-1C9CEF6D6B16}"/>
                </a:ext>
              </a:extLst>
            </p:cNvPr>
            <p:cNvSpPr>
              <a:spLocks/>
            </p:cNvSpPr>
            <p:nvPr/>
          </p:nvSpPr>
          <p:spPr bwMode="auto">
            <a:xfrm>
              <a:off x="2537" y="816"/>
              <a:ext cx="210" cy="106"/>
            </a:xfrm>
            <a:custGeom>
              <a:avLst/>
              <a:gdLst>
                <a:gd name="T0" fmla="*/ 20 w 87"/>
                <a:gd name="T1" fmla="*/ 44 h 44"/>
                <a:gd name="T2" fmla="*/ 0 w 87"/>
                <a:gd name="T3" fmla="*/ 32 h 44"/>
                <a:gd name="T4" fmla="*/ 39 w 87"/>
                <a:gd name="T5" fmla="*/ 4 h 44"/>
                <a:gd name="T6" fmla="*/ 87 w 87"/>
                <a:gd name="T7" fmla="*/ 12 h 44"/>
                <a:gd name="T8" fmla="*/ 74 w 87"/>
                <a:gd name="T9" fmla="*/ 32 h 44"/>
                <a:gd name="T10" fmla="*/ 54 w 87"/>
                <a:gd name="T11" fmla="*/ 26 h 44"/>
                <a:gd name="T12" fmla="*/ 20 w 87"/>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7" h="44">
                  <a:moveTo>
                    <a:pt x="20" y="44"/>
                  </a:moveTo>
                  <a:cubicBezTo>
                    <a:pt x="0" y="32"/>
                    <a:pt x="0" y="32"/>
                    <a:pt x="0" y="32"/>
                  </a:cubicBezTo>
                  <a:cubicBezTo>
                    <a:pt x="9" y="18"/>
                    <a:pt x="23" y="8"/>
                    <a:pt x="39" y="4"/>
                  </a:cubicBezTo>
                  <a:cubicBezTo>
                    <a:pt x="56" y="0"/>
                    <a:pt x="73" y="3"/>
                    <a:pt x="87" y="12"/>
                  </a:cubicBezTo>
                  <a:cubicBezTo>
                    <a:pt x="74" y="32"/>
                    <a:pt x="74" y="32"/>
                    <a:pt x="74" y="32"/>
                  </a:cubicBezTo>
                  <a:cubicBezTo>
                    <a:pt x="68" y="28"/>
                    <a:pt x="61" y="26"/>
                    <a:pt x="54" y="26"/>
                  </a:cubicBezTo>
                  <a:cubicBezTo>
                    <a:pt x="39" y="26"/>
                    <a:pt x="27" y="33"/>
                    <a:pt x="20" y="44"/>
                  </a:cubicBezTo>
                  <a:close/>
                </a:path>
              </a:pathLst>
            </a:custGeom>
            <a:solidFill>
              <a:srgbClr val="FF4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4" name="Freeform 27">
              <a:extLst>
                <a:ext uri="{FF2B5EF4-FFF2-40B4-BE49-F238E27FC236}">
                  <a16:creationId xmlns:a16="http://schemas.microsoft.com/office/drawing/2014/main" id="{2B7CFDE3-7088-411B-B3DC-63EB10E3B3F6}"/>
                </a:ext>
              </a:extLst>
            </p:cNvPr>
            <p:cNvSpPr>
              <a:spLocks/>
            </p:cNvSpPr>
            <p:nvPr/>
          </p:nvSpPr>
          <p:spPr bwMode="auto">
            <a:xfrm>
              <a:off x="2727" y="825"/>
              <a:ext cx="145" cy="237"/>
            </a:xfrm>
            <a:custGeom>
              <a:avLst/>
              <a:gdLst>
                <a:gd name="T0" fmla="*/ 0 w 60"/>
                <a:gd name="T1" fmla="*/ 27 h 98"/>
                <a:gd name="T2" fmla="*/ 17 w 60"/>
                <a:gd name="T3" fmla="*/ 0 h 98"/>
                <a:gd name="T4" fmla="*/ 39 w 60"/>
                <a:gd name="T5" fmla="*/ 98 h 98"/>
                <a:gd name="T6" fmla="*/ 13 w 60"/>
                <a:gd name="T7" fmla="*/ 81 h 98"/>
                <a:gd name="T8" fmla="*/ 19 w 60"/>
                <a:gd name="T9" fmla="*/ 60 h 98"/>
                <a:gd name="T10" fmla="*/ 0 w 60"/>
                <a:gd name="T11" fmla="*/ 27 h 98"/>
              </a:gdLst>
              <a:ahLst/>
              <a:cxnLst>
                <a:cxn ang="0">
                  <a:pos x="T0" y="T1"/>
                </a:cxn>
                <a:cxn ang="0">
                  <a:pos x="T2" y="T3"/>
                </a:cxn>
                <a:cxn ang="0">
                  <a:pos x="T4" y="T5"/>
                </a:cxn>
                <a:cxn ang="0">
                  <a:pos x="T6" y="T7"/>
                </a:cxn>
                <a:cxn ang="0">
                  <a:pos x="T8" y="T9"/>
                </a:cxn>
                <a:cxn ang="0">
                  <a:pos x="T10" y="T11"/>
                </a:cxn>
              </a:cxnLst>
              <a:rect l="0" t="0" r="r" b="b"/>
              <a:pathLst>
                <a:path w="60" h="98">
                  <a:moveTo>
                    <a:pt x="0" y="27"/>
                  </a:moveTo>
                  <a:cubicBezTo>
                    <a:pt x="17" y="0"/>
                    <a:pt x="17" y="0"/>
                    <a:pt x="17" y="0"/>
                  </a:cubicBezTo>
                  <a:cubicBezTo>
                    <a:pt x="50" y="21"/>
                    <a:pt x="60" y="65"/>
                    <a:pt x="39" y="98"/>
                  </a:cubicBezTo>
                  <a:cubicBezTo>
                    <a:pt x="13" y="81"/>
                    <a:pt x="13" y="81"/>
                    <a:pt x="13" y="81"/>
                  </a:cubicBezTo>
                  <a:cubicBezTo>
                    <a:pt x="16" y="75"/>
                    <a:pt x="19" y="68"/>
                    <a:pt x="19" y="60"/>
                  </a:cubicBezTo>
                  <a:cubicBezTo>
                    <a:pt x="19" y="46"/>
                    <a:pt x="11" y="34"/>
                    <a:pt x="0" y="27"/>
                  </a:cubicBezTo>
                  <a:close/>
                </a:path>
              </a:pathLst>
            </a:custGeom>
            <a:solidFill>
              <a:srgbClr val="8EC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5" name="Freeform 28">
              <a:extLst>
                <a:ext uri="{FF2B5EF4-FFF2-40B4-BE49-F238E27FC236}">
                  <a16:creationId xmlns:a16="http://schemas.microsoft.com/office/drawing/2014/main" id="{5963FD28-C870-40CD-8A3D-91171093F424}"/>
                </a:ext>
              </a:extLst>
            </p:cNvPr>
            <p:cNvSpPr>
              <a:spLocks noEditPoints="1"/>
            </p:cNvSpPr>
            <p:nvPr/>
          </p:nvSpPr>
          <p:spPr bwMode="auto">
            <a:xfrm>
              <a:off x="2624" y="946"/>
              <a:ext cx="84" cy="56"/>
            </a:xfrm>
            <a:custGeom>
              <a:avLst/>
              <a:gdLst>
                <a:gd name="T0" fmla="*/ 11 w 35"/>
                <a:gd name="T1" fmla="*/ 12 h 23"/>
                <a:gd name="T2" fmla="*/ 13 w 35"/>
                <a:gd name="T3" fmla="*/ 16 h 23"/>
                <a:gd name="T4" fmla="*/ 11 w 35"/>
                <a:gd name="T5" fmla="*/ 19 h 23"/>
                <a:gd name="T6" fmla="*/ 8 w 35"/>
                <a:gd name="T7" fmla="*/ 21 h 23"/>
                <a:gd name="T8" fmla="*/ 5 w 35"/>
                <a:gd name="T9" fmla="*/ 19 h 23"/>
                <a:gd name="T10" fmla="*/ 4 w 35"/>
                <a:gd name="T11" fmla="*/ 16 h 23"/>
                <a:gd name="T12" fmla="*/ 5 w 35"/>
                <a:gd name="T13" fmla="*/ 12 h 23"/>
                <a:gd name="T14" fmla="*/ 8 w 35"/>
                <a:gd name="T15" fmla="*/ 10 h 23"/>
                <a:gd name="T16" fmla="*/ 11 w 35"/>
                <a:gd name="T17" fmla="*/ 12 h 23"/>
                <a:gd name="T18" fmla="*/ 12 w 35"/>
                <a:gd name="T19" fmla="*/ 0 h 23"/>
                <a:gd name="T20" fmla="*/ 9 w 35"/>
                <a:gd name="T21" fmla="*/ 0 h 23"/>
                <a:gd name="T22" fmla="*/ 3 w 35"/>
                <a:gd name="T23" fmla="*/ 3 h 23"/>
                <a:gd name="T24" fmla="*/ 0 w 35"/>
                <a:gd name="T25" fmla="*/ 12 h 23"/>
                <a:gd name="T26" fmla="*/ 2 w 35"/>
                <a:gd name="T27" fmla="*/ 20 h 23"/>
                <a:gd name="T28" fmla="*/ 8 w 35"/>
                <a:gd name="T29" fmla="*/ 23 h 23"/>
                <a:gd name="T30" fmla="*/ 14 w 35"/>
                <a:gd name="T31" fmla="*/ 21 h 23"/>
                <a:gd name="T32" fmla="*/ 16 w 35"/>
                <a:gd name="T33" fmla="*/ 16 h 23"/>
                <a:gd name="T34" fmla="*/ 14 w 35"/>
                <a:gd name="T35" fmla="*/ 10 h 23"/>
                <a:gd name="T36" fmla="*/ 8 w 35"/>
                <a:gd name="T37" fmla="*/ 8 h 23"/>
                <a:gd name="T38" fmla="*/ 5 w 35"/>
                <a:gd name="T39" fmla="*/ 9 h 23"/>
                <a:gd name="T40" fmla="*/ 3 w 35"/>
                <a:gd name="T41" fmla="*/ 11 h 23"/>
                <a:gd name="T42" fmla="*/ 5 w 35"/>
                <a:gd name="T43" fmla="*/ 4 h 23"/>
                <a:gd name="T44" fmla="*/ 10 w 35"/>
                <a:gd name="T45" fmla="*/ 2 h 23"/>
                <a:gd name="T46" fmla="*/ 12 w 35"/>
                <a:gd name="T47" fmla="*/ 3 h 23"/>
                <a:gd name="T48" fmla="*/ 14 w 35"/>
                <a:gd name="T49" fmla="*/ 4 h 23"/>
                <a:gd name="T50" fmla="*/ 14 w 35"/>
                <a:gd name="T51" fmla="*/ 1 h 23"/>
                <a:gd name="T52" fmla="*/ 12 w 35"/>
                <a:gd name="T53" fmla="*/ 0 h 23"/>
                <a:gd name="T54" fmla="*/ 31 w 35"/>
                <a:gd name="T55" fmla="*/ 5 h 23"/>
                <a:gd name="T56" fmla="*/ 32 w 35"/>
                <a:gd name="T57" fmla="*/ 12 h 23"/>
                <a:gd name="T58" fmla="*/ 31 w 35"/>
                <a:gd name="T59" fmla="*/ 19 h 23"/>
                <a:gd name="T60" fmla="*/ 27 w 35"/>
                <a:gd name="T61" fmla="*/ 21 h 23"/>
                <a:gd name="T62" fmla="*/ 24 w 35"/>
                <a:gd name="T63" fmla="*/ 19 h 23"/>
                <a:gd name="T64" fmla="*/ 23 w 35"/>
                <a:gd name="T65" fmla="*/ 12 h 23"/>
                <a:gd name="T66" fmla="*/ 24 w 35"/>
                <a:gd name="T67" fmla="*/ 5 h 23"/>
                <a:gd name="T68" fmla="*/ 27 w 35"/>
                <a:gd name="T69" fmla="*/ 2 h 23"/>
                <a:gd name="T70" fmla="*/ 31 w 35"/>
                <a:gd name="T71" fmla="*/ 5 h 23"/>
                <a:gd name="T72" fmla="*/ 22 w 35"/>
                <a:gd name="T73" fmla="*/ 3 h 23"/>
                <a:gd name="T74" fmla="*/ 20 w 35"/>
                <a:gd name="T75" fmla="*/ 12 h 23"/>
                <a:gd name="T76" fmla="*/ 22 w 35"/>
                <a:gd name="T77" fmla="*/ 20 h 23"/>
                <a:gd name="T78" fmla="*/ 27 w 35"/>
                <a:gd name="T79" fmla="*/ 23 h 23"/>
                <a:gd name="T80" fmla="*/ 33 w 35"/>
                <a:gd name="T81" fmla="*/ 20 h 23"/>
                <a:gd name="T82" fmla="*/ 35 w 35"/>
                <a:gd name="T83" fmla="*/ 12 h 23"/>
                <a:gd name="T84" fmla="*/ 33 w 35"/>
                <a:gd name="T85" fmla="*/ 3 h 23"/>
                <a:gd name="T86" fmla="*/ 27 w 35"/>
                <a:gd name="T87" fmla="*/ 0 h 23"/>
                <a:gd name="T88" fmla="*/ 22 w 35"/>
                <a:gd name="T8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 h="23">
                  <a:moveTo>
                    <a:pt x="11" y="12"/>
                  </a:moveTo>
                  <a:cubicBezTo>
                    <a:pt x="12" y="13"/>
                    <a:pt x="13" y="14"/>
                    <a:pt x="13" y="16"/>
                  </a:cubicBezTo>
                  <a:cubicBezTo>
                    <a:pt x="13" y="17"/>
                    <a:pt x="12" y="19"/>
                    <a:pt x="11" y="19"/>
                  </a:cubicBezTo>
                  <a:cubicBezTo>
                    <a:pt x="11" y="20"/>
                    <a:pt x="9" y="21"/>
                    <a:pt x="8" y="21"/>
                  </a:cubicBezTo>
                  <a:cubicBezTo>
                    <a:pt x="7" y="21"/>
                    <a:pt x="6" y="20"/>
                    <a:pt x="5" y="19"/>
                  </a:cubicBezTo>
                  <a:cubicBezTo>
                    <a:pt x="4" y="19"/>
                    <a:pt x="4" y="17"/>
                    <a:pt x="4" y="16"/>
                  </a:cubicBezTo>
                  <a:cubicBezTo>
                    <a:pt x="4" y="14"/>
                    <a:pt x="4" y="13"/>
                    <a:pt x="5" y="12"/>
                  </a:cubicBezTo>
                  <a:cubicBezTo>
                    <a:pt x="6" y="11"/>
                    <a:pt x="7" y="10"/>
                    <a:pt x="8" y="10"/>
                  </a:cubicBezTo>
                  <a:cubicBezTo>
                    <a:pt x="9" y="10"/>
                    <a:pt x="11" y="11"/>
                    <a:pt x="11" y="12"/>
                  </a:cubicBezTo>
                  <a:close/>
                  <a:moveTo>
                    <a:pt x="12" y="0"/>
                  </a:moveTo>
                  <a:cubicBezTo>
                    <a:pt x="11" y="0"/>
                    <a:pt x="10" y="0"/>
                    <a:pt x="9" y="0"/>
                  </a:cubicBezTo>
                  <a:cubicBezTo>
                    <a:pt x="7" y="0"/>
                    <a:pt x="4" y="1"/>
                    <a:pt x="3" y="3"/>
                  </a:cubicBezTo>
                  <a:cubicBezTo>
                    <a:pt x="1" y="5"/>
                    <a:pt x="0" y="8"/>
                    <a:pt x="0" y="12"/>
                  </a:cubicBezTo>
                  <a:cubicBezTo>
                    <a:pt x="0" y="15"/>
                    <a:pt x="1" y="18"/>
                    <a:pt x="2" y="20"/>
                  </a:cubicBezTo>
                  <a:cubicBezTo>
                    <a:pt x="3" y="22"/>
                    <a:pt x="5" y="23"/>
                    <a:pt x="8" y="23"/>
                  </a:cubicBezTo>
                  <a:cubicBezTo>
                    <a:pt x="10" y="23"/>
                    <a:pt x="12" y="23"/>
                    <a:pt x="14" y="21"/>
                  </a:cubicBezTo>
                  <a:cubicBezTo>
                    <a:pt x="15" y="20"/>
                    <a:pt x="16" y="18"/>
                    <a:pt x="16" y="16"/>
                  </a:cubicBezTo>
                  <a:cubicBezTo>
                    <a:pt x="16" y="13"/>
                    <a:pt x="15" y="11"/>
                    <a:pt x="14" y="10"/>
                  </a:cubicBezTo>
                  <a:cubicBezTo>
                    <a:pt x="12" y="9"/>
                    <a:pt x="11" y="8"/>
                    <a:pt x="8" y="8"/>
                  </a:cubicBezTo>
                  <a:cubicBezTo>
                    <a:pt x="7" y="8"/>
                    <a:pt x="6" y="8"/>
                    <a:pt x="5" y="9"/>
                  </a:cubicBezTo>
                  <a:cubicBezTo>
                    <a:pt x="4" y="9"/>
                    <a:pt x="4" y="10"/>
                    <a:pt x="3" y="11"/>
                  </a:cubicBezTo>
                  <a:cubicBezTo>
                    <a:pt x="3" y="8"/>
                    <a:pt x="4" y="6"/>
                    <a:pt x="5" y="4"/>
                  </a:cubicBezTo>
                  <a:cubicBezTo>
                    <a:pt x="6" y="3"/>
                    <a:pt x="8" y="2"/>
                    <a:pt x="10" y="2"/>
                  </a:cubicBezTo>
                  <a:cubicBezTo>
                    <a:pt x="10" y="2"/>
                    <a:pt x="11" y="3"/>
                    <a:pt x="12" y="3"/>
                  </a:cubicBezTo>
                  <a:cubicBezTo>
                    <a:pt x="13" y="3"/>
                    <a:pt x="13" y="3"/>
                    <a:pt x="14" y="4"/>
                  </a:cubicBezTo>
                  <a:cubicBezTo>
                    <a:pt x="14" y="1"/>
                    <a:pt x="14" y="1"/>
                    <a:pt x="14" y="1"/>
                  </a:cubicBezTo>
                  <a:cubicBezTo>
                    <a:pt x="13" y="0"/>
                    <a:pt x="13" y="0"/>
                    <a:pt x="12" y="0"/>
                  </a:cubicBezTo>
                  <a:close/>
                  <a:moveTo>
                    <a:pt x="31" y="5"/>
                  </a:moveTo>
                  <a:cubicBezTo>
                    <a:pt x="32" y="6"/>
                    <a:pt x="32" y="9"/>
                    <a:pt x="32" y="12"/>
                  </a:cubicBezTo>
                  <a:cubicBezTo>
                    <a:pt x="32" y="15"/>
                    <a:pt x="32" y="17"/>
                    <a:pt x="31" y="19"/>
                  </a:cubicBezTo>
                  <a:cubicBezTo>
                    <a:pt x="30" y="20"/>
                    <a:pt x="29" y="21"/>
                    <a:pt x="27" y="21"/>
                  </a:cubicBezTo>
                  <a:cubicBezTo>
                    <a:pt x="26" y="21"/>
                    <a:pt x="25" y="20"/>
                    <a:pt x="24" y="19"/>
                  </a:cubicBezTo>
                  <a:cubicBezTo>
                    <a:pt x="23" y="17"/>
                    <a:pt x="23" y="15"/>
                    <a:pt x="23" y="12"/>
                  </a:cubicBezTo>
                  <a:cubicBezTo>
                    <a:pt x="23" y="9"/>
                    <a:pt x="23" y="6"/>
                    <a:pt x="24" y="5"/>
                  </a:cubicBezTo>
                  <a:cubicBezTo>
                    <a:pt x="25" y="3"/>
                    <a:pt x="26" y="2"/>
                    <a:pt x="27" y="2"/>
                  </a:cubicBezTo>
                  <a:cubicBezTo>
                    <a:pt x="29" y="2"/>
                    <a:pt x="30" y="3"/>
                    <a:pt x="31" y="5"/>
                  </a:cubicBezTo>
                  <a:close/>
                  <a:moveTo>
                    <a:pt x="22" y="3"/>
                  </a:moveTo>
                  <a:cubicBezTo>
                    <a:pt x="20" y="5"/>
                    <a:pt x="20" y="8"/>
                    <a:pt x="20" y="12"/>
                  </a:cubicBezTo>
                  <a:cubicBezTo>
                    <a:pt x="20" y="15"/>
                    <a:pt x="20" y="18"/>
                    <a:pt x="22" y="20"/>
                  </a:cubicBezTo>
                  <a:cubicBezTo>
                    <a:pt x="23" y="22"/>
                    <a:pt x="25" y="23"/>
                    <a:pt x="27" y="23"/>
                  </a:cubicBezTo>
                  <a:cubicBezTo>
                    <a:pt x="30" y="23"/>
                    <a:pt x="32" y="22"/>
                    <a:pt x="33" y="20"/>
                  </a:cubicBezTo>
                  <a:cubicBezTo>
                    <a:pt x="35" y="18"/>
                    <a:pt x="35" y="15"/>
                    <a:pt x="35" y="12"/>
                  </a:cubicBezTo>
                  <a:cubicBezTo>
                    <a:pt x="35" y="8"/>
                    <a:pt x="35" y="5"/>
                    <a:pt x="33" y="3"/>
                  </a:cubicBezTo>
                  <a:cubicBezTo>
                    <a:pt x="32" y="1"/>
                    <a:pt x="30" y="0"/>
                    <a:pt x="27" y="0"/>
                  </a:cubicBezTo>
                  <a:cubicBezTo>
                    <a:pt x="25" y="0"/>
                    <a:pt x="23" y="1"/>
                    <a:pt x="22" y="3"/>
                  </a:cubicBezTo>
                  <a:close/>
                </a:path>
              </a:pathLst>
            </a:custGeom>
            <a:solidFill>
              <a:srgbClr val="60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47" name="Group 31">
            <a:extLst>
              <a:ext uri="{FF2B5EF4-FFF2-40B4-BE49-F238E27FC236}">
                <a16:creationId xmlns:a16="http://schemas.microsoft.com/office/drawing/2014/main" id="{B1D1F1F9-FD6E-4C12-AFE3-649602C1DF1C}"/>
              </a:ext>
            </a:extLst>
          </p:cNvPr>
          <p:cNvGrpSpPr>
            <a:grpSpLocks noChangeAspect="1"/>
          </p:cNvGrpSpPr>
          <p:nvPr/>
        </p:nvGrpSpPr>
        <p:grpSpPr bwMode="auto">
          <a:xfrm>
            <a:off x="7186251" y="1861796"/>
            <a:ext cx="663938" cy="709029"/>
            <a:chOff x="4526" y="694"/>
            <a:chExt cx="427" cy="456"/>
          </a:xfrm>
        </p:grpSpPr>
        <p:sp>
          <p:nvSpPr>
            <p:cNvPr id="48" name="AutoShape 30">
              <a:extLst>
                <a:ext uri="{FF2B5EF4-FFF2-40B4-BE49-F238E27FC236}">
                  <a16:creationId xmlns:a16="http://schemas.microsoft.com/office/drawing/2014/main" id="{BDB7FB19-1E9F-43C8-8C6B-2B095A4DDBC8}"/>
                </a:ext>
              </a:extLst>
            </p:cNvPr>
            <p:cNvSpPr>
              <a:spLocks noChangeAspect="1" noChangeArrowheads="1" noTextEdit="1"/>
            </p:cNvSpPr>
            <p:nvPr/>
          </p:nvSpPr>
          <p:spPr bwMode="auto">
            <a:xfrm>
              <a:off x="4526" y="694"/>
              <a:ext cx="427"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49" name="Freeform 32">
              <a:extLst>
                <a:ext uri="{FF2B5EF4-FFF2-40B4-BE49-F238E27FC236}">
                  <a16:creationId xmlns:a16="http://schemas.microsoft.com/office/drawing/2014/main" id="{F442010D-18D7-4B30-A69A-7D668C38085A}"/>
                </a:ext>
              </a:extLst>
            </p:cNvPr>
            <p:cNvSpPr>
              <a:spLocks/>
            </p:cNvSpPr>
            <p:nvPr/>
          </p:nvSpPr>
          <p:spPr bwMode="auto">
            <a:xfrm>
              <a:off x="4545" y="1039"/>
              <a:ext cx="56" cy="111"/>
            </a:xfrm>
            <a:custGeom>
              <a:avLst/>
              <a:gdLst>
                <a:gd name="T0" fmla="*/ 23 w 23"/>
                <a:gd name="T1" fmla="*/ 42 h 46"/>
                <a:gd name="T2" fmla="*/ 19 w 23"/>
                <a:gd name="T3" fmla="*/ 46 h 46"/>
                <a:gd name="T4" fmla="*/ 4 w 23"/>
                <a:gd name="T5" fmla="*/ 46 h 46"/>
                <a:gd name="T6" fmla="*/ 0 w 23"/>
                <a:gd name="T7" fmla="*/ 42 h 46"/>
                <a:gd name="T8" fmla="*/ 0 w 23"/>
                <a:gd name="T9" fmla="*/ 4 h 46"/>
                <a:gd name="T10" fmla="*/ 4 w 23"/>
                <a:gd name="T11" fmla="*/ 0 h 46"/>
                <a:gd name="T12" fmla="*/ 19 w 23"/>
                <a:gd name="T13" fmla="*/ 0 h 46"/>
                <a:gd name="T14" fmla="*/ 23 w 23"/>
                <a:gd name="T15" fmla="*/ 4 h 46"/>
                <a:gd name="T16" fmla="*/ 23 w 23"/>
                <a:gd name="T17"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6">
                  <a:moveTo>
                    <a:pt x="23" y="42"/>
                  </a:moveTo>
                  <a:cubicBezTo>
                    <a:pt x="23" y="44"/>
                    <a:pt x="21" y="46"/>
                    <a:pt x="19" y="46"/>
                  </a:cubicBezTo>
                  <a:cubicBezTo>
                    <a:pt x="4" y="46"/>
                    <a:pt x="4" y="46"/>
                    <a:pt x="4" y="46"/>
                  </a:cubicBezTo>
                  <a:cubicBezTo>
                    <a:pt x="1" y="46"/>
                    <a:pt x="0" y="44"/>
                    <a:pt x="0" y="42"/>
                  </a:cubicBezTo>
                  <a:cubicBezTo>
                    <a:pt x="0" y="4"/>
                    <a:pt x="0" y="4"/>
                    <a:pt x="0" y="4"/>
                  </a:cubicBezTo>
                  <a:cubicBezTo>
                    <a:pt x="0" y="2"/>
                    <a:pt x="1" y="0"/>
                    <a:pt x="4" y="0"/>
                  </a:cubicBezTo>
                  <a:cubicBezTo>
                    <a:pt x="19" y="0"/>
                    <a:pt x="19" y="0"/>
                    <a:pt x="19" y="0"/>
                  </a:cubicBezTo>
                  <a:cubicBezTo>
                    <a:pt x="21" y="0"/>
                    <a:pt x="23" y="2"/>
                    <a:pt x="23" y="4"/>
                  </a:cubicBezTo>
                  <a:lnTo>
                    <a:pt x="23" y="42"/>
                  </a:lnTo>
                  <a:close/>
                </a:path>
              </a:pathLst>
            </a:custGeom>
            <a:solidFill>
              <a:srgbClr val="8CC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0" name="Freeform 33">
              <a:extLst>
                <a:ext uri="{FF2B5EF4-FFF2-40B4-BE49-F238E27FC236}">
                  <a16:creationId xmlns:a16="http://schemas.microsoft.com/office/drawing/2014/main" id="{66094E44-61C1-4C69-8F1A-D4E36EE07AAB}"/>
                </a:ext>
              </a:extLst>
            </p:cNvPr>
            <p:cNvSpPr>
              <a:spLocks/>
            </p:cNvSpPr>
            <p:nvPr/>
          </p:nvSpPr>
          <p:spPr bwMode="auto">
            <a:xfrm>
              <a:off x="4632" y="969"/>
              <a:ext cx="58" cy="181"/>
            </a:xfrm>
            <a:custGeom>
              <a:avLst/>
              <a:gdLst>
                <a:gd name="T0" fmla="*/ 24 w 24"/>
                <a:gd name="T1" fmla="*/ 71 h 75"/>
                <a:gd name="T2" fmla="*/ 20 w 24"/>
                <a:gd name="T3" fmla="*/ 75 h 75"/>
                <a:gd name="T4" fmla="*/ 4 w 24"/>
                <a:gd name="T5" fmla="*/ 75 h 75"/>
                <a:gd name="T6" fmla="*/ 0 w 24"/>
                <a:gd name="T7" fmla="*/ 71 h 75"/>
                <a:gd name="T8" fmla="*/ 0 w 24"/>
                <a:gd name="T9" fmla="*/ 4 h 75"/>
                <a:gd name="T10" fmla="*/ 4 w 24"/>
                <a:gd name="T11" fmla="*/ 0 h 75"/>
                <a:gd name="T12" fmla="*/ 20 w 24"/>
                <a:gd name="T13" fmla="*/ 0 h 75"/>
                <a:gd name="T14" fmla="*/ 24 w 24"/>
                <a:gd name="T15" fmla="*/ 4 h 75"/>
                <a:gd name="T16" fmla="*/ 24 w 24"/>
                <a:gd name="T17"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75">
                  <a:moveTo>
                    <a:pt x="24" y="71"/>
                  </a:moveTo>
                  <a:cubicBezTo>
                    <a:pt x="24" y="73"/>
                    <a:pt x="22" y="75"/>
                    <a:pt x="20" y="75"/>
                  </a:cubicBezTo>
                  <a:cubicBezTo>
                    <a:pt x="4" y="75"/>
                    <a:pt x="4" y="75"/>
                    <a:pt x="4" y="75"/>
                  </a:cubicBezTo>
                  <a:cubicBezTo>
                    <a:pt x="2" y="75"/>
                    <a:pt x="0" y="73"/>
                    <a:pt x="0" y="71"/>
                  </a:cubicBezTo>
                  <a:cubicBezTo>
                    <a:pt x="0" y="4"/>
                    <a:pt x="0" y="4"/>
                    <a:pt x="0" y="4"/>
                  </a:cubicBezTo>
                  <a:cubicBezTo>
                    <a:pt x="0" y="1"/>
                    <a:pt x="2" y="0"/>
                    <a:pt x="4" y="0"/>
                  </a:cubicBezTo>
                  <a:cubicBezTo>
                    <a:pt x="20" y="0"/>
                    <a:pt x="20" y="0"/>
                    <a:pt x="20" y="0"/>
                  </a:cubicBezTo>
                  <a:cubicBezTo>
                    <a:pt x="22" y="0"/>
                    <a:pt x="24" y="1"/>
                    <a:pt x="24" y="4"/>
                  </a:cubicBezTo>
                  <a:lnTo>
                    <a:pt x="24" y="71"/>
                  </a:lnTo>
                  <a:close/>
                </a:path>
              </a:pathLst>
            </a:custGeom>
            <a:solidFill>
              <a:srgbClr val="02D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 name="Freeform 34">
              <a:extLst>
                <a:ext uri="{FF2B5EF4-FFF2-40B4-BE49-F238E27FC236}">
                  <a16:creationId xmlns:a16="http://schemas.microsoft.com/office/drawing/2014/main" id="{5F22895F-8ECF-4CA3-BEBD-8D121385FBF3}"/>
                </a:ext>
              </a:extLst>
            </p:cNvPr>
            <p:cNvSpPr>
              <a:spLocks/>
            </p:cNvSpPr>
            <p:nvPr/>
          </p:nvSpPr>
          <p:spPr bwMode="auto">
            <a:xfrm>
              <a:off x="4721" y="897"/>
              <a:ext cx="58" cy="253"/>
            </a:xfrm>
            <a:custGeom>
              <a:avLst/>
              <a:gdLst>
                <a:gd name="T0" fmla="*/ 24 w 24"/>
                <a:gd name="T1" fmla="*/ 101 h 105"/>
                <a:gd name="T2" fmla="*/ 20 w 24"/>
                <a:gd name="T3" fmla="*/ 105 h 105"/>
                <a:gd name="T4" fmla="*/ 4 w 24"/>
                <a:gd name="T5" fmla="*/ 105 h 105"/>
                <a:gd name="T6" fmla="*/ 0 w 24"/>
                <a:gd name="T7" fmla="*/ 101 h 105"/>
                <a:gd name="T8" fmla="*/ 0 w 24"/>
                <a:gd name="T9" fmla="*/ 4 h 105"/>
                <a:gd name="T10" fmla="*/ 4 w 24"/>
                <a:gd name="T11" fmla="*/ 0 h 105"/>
                <a:gd name="T12" fmla="*/ 20 w 24"/>
                <a:gd name="T13" fmla="*/ 0 h 105"/>
                <a:gd name="T14" fmla="*/ 24 w 24"/>
                <a:gd name="T15" fmla="*/ 4 h 105"/>
                <a:gd name="T16" fmla="*/ 24 w 24"/>
                <a:gd name="T17"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05">
                  <a:moveTo>
                    <a:pt x="24" y="101"/>
                  </a:moveTo>
                  <a:cubicBezTo>
                    <a:pt x="24" y="103"/>
                    <a:pt x="22" y="105"/>
                    <a:pt x="20" y="105"/>
                  </a:cubicBezTo>
                  <a:cubicBezTo>
                    <a:pt x="4" y="105"/>
                    <a:pt x="4" y="105"/>
                    <a:pt x="4" y="105"/>
                  </a:cubicBezTo>
                  <a:cubicBezTo>
                    <a:pt x="2" y="105"/>
                    <a:pt x="0" y="103"/>
                    <a:pt x="0" y="101"/>
                  </a:cubicBezTo>
                  <a:cubicBezTo>
                    <a:pt x="0" y="4"/>
                    <a:pt x="0" y="4"/>
                    <a:pt x="0" y="4"/>
                  </a:cubicBezTo>
                  <a:cubicBezTo>
                    <a:pt x="0" y="1"/>
                    <a:pt x="2" y="0"/>
                    <a:pt x="4" y="0"/>
                  </a:cubicBezTo>
                  <a:cubicBezTo>
                    <a:pt x="20" y="0"/>
                    <a:pt x="20" y="0"/>
                    <a:pt x="20" y="0"/>
                  </a:cubicBezTo>
                  <a:cubicBezTo>
                    <a:pt x="22" y="0"/>
                    <a:pt x="24" y="1"/>
                    <a:pt x="24" y="4"/>
                  </a:cubicBezTo>
                  <a:lnTo>
                    <a:pt x="24" y="101"/>
                  </a:lnTo>
                  <a:close/>
                </a:path>
              </a:pathLst>
            </a:custGeom>
            <a:solidFill>
              <a:srgbClr val="8EC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 name="Freeform 35">
              <a:extLst>
                <a:ext uri="{FF2B5EF4-FFF2-40B4-BE49-F238E27FC236}">
                  <a16:creationId xmlns:a16="http://schemas.microsoft.com/office/drawing/2014/main" id="{7B9C94FF-195F-4497-8BB9-41AA72735646}"/>
                </a:ext>
              </a:extLst>
            </p:cNvPr>
            <p:cNvSpPr>
              <a:spLocks/>
            </p:cNvSpPr>
            <p:nvPr/>
          </p:nvSpPr>
          <p:spPr bwMode="auto">
            <a:xfrm>
              <a:off x="4811" y="824"/>
              <a:ext cx="55" cy="326"/>
            </a:xfrm>
            <a:custGeom>
              <a:avLst/>
              <a:gdLst>
                <a:gd name="T0" fmla="*/ 23 w 23"/>
                <a:gd name="T1" fmla="*/ 131 h 135"/>
                <a:gd name="T2" fmla="*/ 19 w 23"/>
                <a:gd name="T3" fmla="*/ 135 h 135"/>
                <a:gd name="T4" fmla="*/ 4 w 23"/>
                <a:gd name="T5" fmla="*/ 135 h 135"/>
                <a:gd name="T6" fmla="*/ 0 w 23"/>
                <a:gd name="T7" fmla="*/ 131 h 135"/>
                <a:gd name="T8" fmla="*/ 0 w 23"/>
                <a:gd name="T9" fmla="*/ 4 h 135"/>
                <a:gd name="T10" fmla="*/ 4 w 23"/>
                <a:gd name="T11" fmla="*/ 0 h 135"/>
                <a:gd name="T12" fmla="*/ 19 w 23"/>
                <a:gd name="T13" fmla="*/ 0 h 135"/>
                <a:gd name="T14" fmla="*/ 23 w 23"/>
                <a:gd name="T15" fmla="*/ 4 h 135"/>
                <a:gd name="T16" fmla="*/ 23 w 23"/>
                <a:gd name="T17" fmla="*/ 13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35">
                  <a:moveTo>
                    <a:pt x="23" y="131"/>
                  </a:moveTo>
                  <a:cubicBezTo>
                    <a:pt x="23" y="133"/>
                    <a:pt x="22" y="135"/>
                    <a:pt x="19" y="135"/>
                  </a:cubicBezTo>
                  <a:cubicBezTo>
                    <a:pt x="4" y="135"/>
                    <a:pt x="4" y="135"/>
                    <a:pt x="4" y="135"/>
                  </a:cubicBezTo>
                  <a:cubicBezTo>
                    <a:pt x="2" y="135"/>
                    <a:pt x="0" y="133"/>
                    <a:pt x="0" y="131"/>
                  </a:cubicBezTo>
                  <a:cubicBezTo>
                    <a:pt x="0" y="4"/>
                    <a:pt x="0" y="4"/>
                    <a:pt x="0" y="4"/>
                  </a:cubicBezTo>
                  <a:cubicBezTo>
                    <a:pt x="0" y="2"/>
                    <a:pt x="2" y="0"/>
                    <a:pt x="4" y="0"/>
                  </a:cubicBezTo>
                  <a:cubicBezTo>
                    <a:pt x="19" y="0"/>
                    <a:pt x="19" y="0"/>
                    <a:pt x="19" y="0"/>
                  </a:cubicBezTo>
                  <a:cubicBezTo>
                    <a:pt x="22" y="0"/>
                    <a:pt x="23" y="2"/>
                    <a:pt x="23" y="4"/>
                  </a:cubicBezTo>
                  <a:lnTo>
                    <a:pt x="23" y="131"/>
                  </a:lnTo>
                  <a:close/>
                </a:path>
              </a:pathLst>
            </a:custGeom>
            <a:solidFill>
              <a:srgbClr val="FF4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 name="Freeform 36">
              <a:extLst>
                <a:ext uri="{FF2B5EF4-FFF2-40B4-BE49-F238E27FC236}">
                  <a16:creationId xmlns:a16="http://schemas.microsoft.com/office/drawing/2014/main" id="{E4B2889A-592C-4017-97A0-4004282BBD15}"/>
                </a:ext>
              </a:extLst>
            </p:cNvPr>
            <p:cNvSpPr>
              <a:spLocks/>
            </p:cNvSpPr>
            <p:nvPr/>
          </p:nvSpPr>
          <p:spPr bwMode="auto">
            <a:xfrm>
              <a:off x="4900" y="752"/>
              <a:ext cx="55" cy="398"/>
            </a:xfrm>
            <a:custGeom>
              <a:avLst/>
              <a:gdLst>
                <a:gd name="T0" fmla="*/ 23 w 23"/>
                <a:gd name="T1" fmla="*/ 161 h 165"/>
                <a:gd name="T2" fmla="*/ 19 w 23"/>
                <a:gd name="T3" fmla="*/ 165 h 165"/>
                <a:gd name="T4" fmla="*/ 4 w 23"/>
                <a:gd name="T5" fmla="*/ 165 h 165"/>
                <a:gd name="T6" fmla="*/ 0 w 23"/>
                <a:gd name="T7" fmla="*/ 161 h 165"/>
                <a:gd name="T8" fmla="*/ 0 w 23"/>
                <a:gd name="T9" fmla="*/ 4 h 165"/>
                <a:gd name="T10" fmla="*/ 4 w 23"/>
                <a:gd name="T11" fmla="*/ 0 h 165"/>
                <a:gd name="T12" fmla="*/ 19 w 23"/>
                <a:gd name="T13" fmla="*/ 0 h 165"/>
                <a:gd name="T14" fmla="*/ 23 w 23"/>
                <a:gd name="T15" fmla="*/ 4 h 165"/>
                <a:gd name="T16" fmla="*/ 23 w 23"/>
                <a:gd name="T17" fmla="*/ 16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5">
                  <a:moveTo>
                    <a:pt x="23" y="161"/>
                  </a:moveTo>
                  <a:cubicBezTo>
                    <a:pt x="23" y="163"/>
                    <a:pt x="22" y="165"/>
                    <a:pt x="19" y="165"/>
                  </a:cubicBezTo>
                  <a:cubicBezTo>
                    <a:pt x="4" y="165"/>
                    <a:pt x="4" y="165"/>
                    <a:pt x="4" y="165"/>
                  </a:cubicBezTo>
                  <a:cubicBezTo>
                    <a:pt x="2" y="165"/>
                    <a:pt x="0" y="163"/>
                    <a:pt x="0" y="161"/>
                  </a:cubicBezTo>
                  <a:cubicBezTo>
                    <a:pt x="0" y="4"/>
                    <a:pt x="0" y="4"/>
                    <a:pt x="0" y="4"/>
                  </a:cubicBezTo>
                  <a:cubicBezTo>
                    <a:pt x="0" y="2"/>
                    <a:pt x="2" y="0"/>
                    <a:pt x="4" y="0"/>
                  </a:cubicBezTo>
                  <a:cubicBezTo>
                    <a:pt x="19" y="0"/>
                    <a:pt x="19" y="0"/>
                    <a:pt x="19" y="0"/>
                  </a:cubicBezTo>
                  <a:cubicBezTo>
                    <a:pt x="22" y="0"/>
                    <a:pt x="23" y="2"/>
                    <a:pt x="23" y="4"/>
                  </a:cubicBezTo>
                  <a:lnTo>
                    <a:pt x="23" y="161"/>
                  </a:lnTo>
                  <a:close/>
                </a:path>
              </a:pathLst>
            </a:custGeom>
            <a:solidFill>
              <a:srgbClr val="1F1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 name="Freeform 37">
              <a:extLst>
                <a:ext uri="{FF2B5EF4-FFF2-40B4-BE49-F238E27FC236}">
                  <a16:creationId xmlns:a16="http://schemas.microsoft.com/office/drawing/2014/main" id="{FC313CEB-0C1C-4F0F-9B39-1DE17DD8B0F4}"/>
                </a:ext>
              </a:extLst>
            </p:cNvPr>
            <p:cNvSpPr>
              <a:spLocks/>
            </p:cNvSpPr>
            <p:nvPr/>
          </p:nvSpPr>
          <p:spPr bwMode="auto">
            <a:xfrm>
              <a:off x="4820" y="696"/>
              <a:ext cx="53" cy="56"/>
            </a:xfrm>
            <a:custGeom>
              <a:avLst/>
              <a:gdLst>
                <a:gd name="T0" fmla="*/ 0 w 53"/>
                <a:gd name="T1" fmla="*/ 15 h 56"/>
                <a:gd name="T2" fmla="*/ 53 w 53"/>
                <a:gd name="T3" fmla="*/ 0 h 56"/>
                <a:gd name="T4" fmla="*/ 53 w 53"/>
                <a:gd name="T5" fmla="*/ 56 h 56"/>
                <a:gd name="T6" fmla="*/ 0 w 53"/>
                <a:gd name="T7" fmla="*/ 15 h 56"/>
              </a:gdLst>
              <a:ahLst/>
              <a:cxnLst>
                <a:cxn ang="0">
                  <a:pos x="T0" y="T1"/>
                </a:cxn>
                <a:cxn ang="0">
                  <a:pos x="T2" y="T3"/>
                </a:cxn>
                <a:cxn ang="0">
                  <a:pos x="T4" y="T5"/>
                </a:cxn>
                <a:cxn ang="0">
                  <a:pos x="T6" y="T7"/>
                </a:cxn>
              </a:cxnLst>
              <a:rect l="0" t="0" r="r" b="b"/>
              <a:pathLst>
                <a:path w="53" h="56">
                  <a:moveTo>
                    <a:pt x="0" y="15"/>
                  </a:moveTo>
                  <a:lnTo>
                    <a:pt x="53" y="0"/>
                  </a:lnTo>
                  <a:lnTo>
                    <a:pt x="53" y="56"/>
                  </a:lnTo>
                  <a:lnTo>
                    <a:pt x="0" y="15"/>
                  </a:lnTo>
                  <a:close/>
                </a:path>
              </a:pathLst>
            </a:custGeom>
            <a:solidFill>
              <a:srgbClr val="8CC9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5" name="Freeform 38">
              <a:extLst>
                <a:ext uri="{FF2B5EF4-FFF2-40B4-BE49-F238E27FC236}">
                  <a16:creationId xmlns:a16="http://schemas.microsoft.com/office/drawing/2014/main" id="{08D65AA0-86AB-42D1-9C47-3D7093F8B922}"/>
                </a:ext>
              </a:extLst>
            </p:cNvPr>
            <p:cNvSpPr>
              <a:spLocks/>
            </p:cNvSpPr>
            <p:nvPr/>
          </p:nvSpPr>
          <p:spPr bwMode="auto">
            <a:xfrm>
              <a:off x="4528" y="721"/>
              <a:ext cx="329" cy="270"/>
            </a:xfrm>
            <a:custGeom>
              <a:avLst/>
              <a:gdLst>
                <a:gd name="T0" fmla="*/ 13 w 329"/>
                <a:gd name="T1" fmla="*/ 270 h 270"/>
                <a:gd name="T2" fmla="*/ 0 w 329"/>
                <a:gd name="T3" fmla="*/ 260 h 270"/>
                <a:gd name="T4" fmla="*/ 121 w 329"/>
                <a:gd name="T5" fmla="*/ 106 h 270"/>
                <a:gd name="T6" fmla="*/ 162 w 329"/>
                <a:gd name="T7" fmla="*/ 135 h 270"/>
                <a:gd name="T8" fmla="*/ 218 w 329"/>
                <a:gd name="T9" fmla="*/ 65 h 270"/>
                <a:gd name="T10" fmla="*/ 246 w 329"/>
                <a:gd name="T11" fmla="*/ 89 h 270"/>
                <a:gd name="T12" fmla="*/ 319 w 329"/>
                <a:gd name="T13" fmla="*/ 0 h 270"/>
                <a:gd name="T14" fmla="*/ 329 w 329"/>
                <a:gd name="T15" fmla="*/ 9 h 270"/>
                <a:gd name="T16" fmla="*/ 249 w 329"/>
                <a:gd name="T17" fmla="*/ 108 h 270"/>
                <a:gd name="T18" fmla="*/ 220 w 329"/>
                <a:gd name="T19" fmla="*/ 86 h 270"/>
                <a:gd name="T20" fmla="*/ 164 w 329"/>
                <a:gd name="T21" fmla="*/ 156 h 270"/>
                <a:gd name="T22" fmla="*/ 123 w 329"/>
                <a:gd name="T23" fmla="*/ 125 h 270"/>
                <a:gd name="T24" fmla="*/ 13 w 329"/>
                <a:gd name="T25"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9" h="270">
                  <a:moveTo>
                    <a:pt x="13" y="270"/>
                  </a:moveTo>
                  <a:lnTo>
                    <a:pt x="0" y="260"/>
                  </a:lnTo>
                  <a:lnTo>
                    <a:pt x="121" y="106"/>
                  </a:lnTo>
                  <a:lnTo>
                    <a:pt x="162" y="135"/>
                  </a:lnTo>
                  <a:lnTo>
                    <a:pt x="218" y="65"/>
                  </a:lnTo>
                  <a:lnTo>
                    <a:pt x="246" y="89"/>
                  </a:lnTo>
                  <a:lnTo>
                    <a:pt x="319" y="0"/>
                  </a:lnTo>
                  <a:lnTo>
                    <a:pt x="329" y="9"/>
                  </a:lnTo>
                  <a:lnTo>
                    <a:pt x="249" y="108"/>
                  </a:lnTo>
                  <a:lnTo>
                    <a:pt x="220" y="86"/>
                  </a:lnTo>
                  <a:lnTo>
                    <a:pt x="164" y="156"/>
                  </a:lnTo>
                  <a:lnTo>
                    <a:pt x="123" y="125"/>
                  </a:lnTo>
                  <a:lnTo>
                    <a:pt x="13" y="270"/>
                  </a:lnTo>
                  <a:close/>
                </a:path>
              </a:pathLst>
            </a:custGeom>
            <a:solidFill>
              <a:srgbClr val="02D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57" name="Group 41">
            <a:extLst>
              <a:ext uri="{FF2B5EF4-FFF2-40B4-BE49-F238E27FC236}">
                <a16:creationId xmlns:a16="http://schemas.microsoft.com/office/drawing/2014/main" id="{1FC3F7BA-BA2D-488B-AADC-36ECCB419143}"/>
              </a:ext>
            </a:extLst>
          </p:cNvPr>
          <p:cNvGrpSpPr>
            <a:grpSpLocks noChangeAspect="1"/>
          </p:cNvGrpSpPr>
          <p:nvPr/>
        </p:nvGrpSpPr>
        <p:grpSpPr bwMode="auto">
          <a:xfrm>
            <a:off x="4185391" y="4753244"/>
            <a:ext cx="715963" cy="717550"/>
            <a:chOff x="1090" y="1589"/>
            <a:chExt cx="451" cy="452"/>
          </a:xfrm>
        </p:grpSpPr>
        <p:sp>
          <p:nvSpPr>
            <p:cNvPr id="58" name="AutoShape 40">
              <a:extLst>
                <a:ext uri="{FF2B5EF4-FFF2-40B4-BE49-F238E27FC236}">
                  <a16:creationId xmlns:a16="http://schemas.microsoft.com/office/drawing/2014/main" id="{70530E66-E2E8-444C-B00B-214896B5DB34}"/>
                </a:ext>
              </a:extLst>
            </p:cNvPr>
            <p:cNvSpPr>
              <a:spLocks noChangeAspect="1" noChangeArrowheads="1" noTextEdit="1"/>
            </p:cNvSpPr>
            <p:nvPr/>
          </p:nvSpPr>
          <p:spPr bwMode="auto">
            <a:xfrm>
              <a:off x="1090" y="1591"/>
              <a:ext cx="441"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9" name="Freeform 42">
              <a:extLst>
                <a:ext uri="{FF2B5EF4-FFF2-40B4-BE49-F238E27FC236}">
                  <a16:creationId xmlns:a16="http://schemas.microsoft.com/office/drawing/2014/main" id="{8BCC5AFD-D29A-495C-ADBB-4F20A3D53650}"/>
                </a:ext>
              </a:extLst>
            </p:cNvPr>
            <p:cNvSpPr>
              <a:spLocks/>
            </p:cNvSpPr>
            <p:nvPr/>
          </p:nvSpPr>
          <p:spPr bwMode="auto">
            <a:xfrm>
              <a:off x="1090" y="1726"/>
              <a:ext cx="333" cy="315"/>
            </a:xfrm>
            <a:custGeom>
              <a:avLst/>
              <a:gdLst>
                <a:gd name="T0" fmla="*/ 138 w 138"/>
                <a:gd name="T1" fmla="*/ 119 h 131"/>
                <a:gd name="T2" fmla="*/ 120 w 138"/>
                <a:gd name="T3" fmla="*/ 131 h 131"/>
                <a:gd name="T4" fmla="*/ 19 w 138"/>
                <a:gd name="T5" fmla="*/ 131 h 131"/>
                <a:gd name="T6" fmla="*/ 0 w 138"/>
                <a:gd name="T7" fmla="*/ 112 h 131"/>
                <a:gd name="T8" fmla="*/ 0 w 138"/>
                <a:gd name="T9" fmla="*/ 19 h 131"/>
                <a:gd name="T10" fmla="*/ 19 w 138"/>
                <a:gd name="T11" fmla="*/ 0 h 131"/>
                <a:gd name="T12" fmla="*/ 49 w 138"/>
                <a:gd name="T13" fmla="*/ 0 h 131"/>
                <a:gd name="T14" fmla="*/ 67 w 138"/>
                <a:gd name="T15" fmla="*/ 10 h 131"/>
                <a:gd name="T16" fmla="*/ 120 w 138"/>
                <a:gd name="T17" fmla="*/ 10 h 131"/>
                <a:gd name="T18" fmla="*/ 138 w 138"/>
                <a:gd name="T19" fmla="*/ 34 h 131"/>
                <a:gd name="T20" fmla="*/ 138 w 138"/>
                <a:gd name="T21" fmla="*/ 1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1">
                  <a:moveTo>
                    <a:pt x="138" y="119"/>
                  </a:moveTo>
                  <a:cubicBezTo>
                    <a:pt x="138" y="122"/>
                    <a:pt x="130" y="131"/>
                    <a:pt x="120" y="131"/>
                  </a:cubicBezTo>
                  <a:cubicBezTo>
                    <a:pt x="19" y="131"/>
                    <a:pt x="19" y="131"/>
                    <a:pt x="19" y="131"/>
                  </a:cubicBezTo>
                  <a:cubicBezTo>
                    <a:pt x="9" y="131"/>
                    <a:pt x="0" y="122"/>
                    <a:pt x="0" y="112"/>
                  </a:cubicBezTo>
                  <a:cubicBezTo>
                    <a:pt x="0" y="19"/>
                    <a:pt x="0" y="19"/>
                    <a:pt x="0" y="19"/>
                  </a:cubicBezTo>
                  <a:cubicBezTo>
                    <a:pt x="0" y="9"/>
                    <a:pt x="9" y="0"/>
                    <a:pt x="19" y="0"/>
                  </a:cubicBezTo>
                  <a:cubicBezTo>
                    <a:pt x="19" y="0"/>
                    <a:pt x="37" y="0"/>
                    <a:pt x="49" y="0"/>
                  </a:cubicBezTo>
                  <a:cubicBezTo>
                    <a:pt x="62" y="0"/>
                    <a:pt x="67" y="10"/>
                    <a:pt x="67" y="10"/>
                  </a:cubicBezTo>
                  <a:cubicBezTo>
                    <a:pt x="120" y="10"/>
                    <a:pt x="120" y="10"/>
                    <a:pt x="120" y="10"/>
                  </a:cubicBezTo>
                  <a:cubicBezTo>
                    <a:pt x="130" y="10"/>
                    <a:pt x="138" y="17"/>
                    <a:pt x="138" y="34"/>
                  </a:cubicBezTo>
                  <a:lnTo>
                    <a:pt x="138" y="119"/>
                  </a:lnTo>
                  <a:close/>
                </a:path>
              </a:pathLst>
            </a:custGeom>
            <a:solidFill>
              <a:srgbClr val="1F1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0" name="Freeform 45">
              <a:extLst>
                <a:ext uri="{FF2B5EF4-FFF2-40B4-BE49-F238E27FC236}">
                  <a16:creationId xmlns:a16="http://schemas.microsoft.com/office/drawing/2014/main" id="{03B67529-B182-42B8-998F-690B4D5BEEAA}"/>
                </a:ext>
              </a:extLst>
            </p:cNvPr>
            <p:cNvSpPr>
              <a:spLocks/>
            </p:cNvSpPr>
            <p:nvPr/>
          </p:nvSpPr>
          <p:spPr bwMode="auto">
            <a:xfrm>
              <a:off x="1362" y="1668"/>
              <a:ext cx="167" cy="195"/>
            </a:xfrm>
            <a:custGeom>
              <a:avLst/>
              <a:gdLst>
                <a:gd name="T0" fmla="*/ 167 w 167"/>
                <a:gd name="T1" fmla="*/ 94 h 195"/>
                <a:gd name="T2" fmla="*/ 82 w 167"/>
                <a:gd name="T3" fmla="*/ 0 h 195"/>
                <a:gd name="T4" fmla="*/ 0 w 167"/>
                <a:gd name="T5" fmla="*/ 94 h 195"/>
                <a:gd name="T6" fmla="*/ 48 w 167"/>
                <a:gd name="T7" fmla="*/ 94 h 195"/>
                <a:gd name="T8" fmla="*/ 48 w 167"/>
                <a:gd name="T9" fmla="*/ 195 h 195"/>
                <a:gd name="T10" fmla="*/ 118 w 167"/>
                <a:gd name="T11" fmla="*/ 195 h 195"/>
                <a:gd name="T12" fmla="*/ 118 w 167"/>
                <a:gd name="T13" fmla="*/ 94 h 195"/>
                <a:gd name="T14" fmla="*/ 167 w 167"/>
                <a:gd name="T15" fmla="*/ 9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95">
                  <a:moveTo>
                    <a:pt x="167" y="94"/>
                  </a:moveTo>
                  <a:lnTo>
                    <a:pt x="82" y="0"/>
                  </a:lnTo>
                  <a:lnTo>
                    <a:pt x="0" y="94"/>
                  </a:lnTo>
                  <a:lnTo>
                    <a:pt x="48" y="94"/>
                  </a:lnTo>
                  <a:lnTo>
                    <a:pt x="48" y="195"/>
                  </a:lnTo>
                  <a:lnTo>
                    <a:pt x="118" y="195"/>
                  </a:lnTo>
                  <a:lnTo>
                    <a:pt x="118" y="94"/>
                  </a:lnTo>
                  <a:lnTo>
                    <a:pt x="167" y="94"/>
                  </a:lnTo>
                  <a:close/>
                </a:path>
              </a:pathLst>
            </a:custGeom>
            <a:solidFill>
              <a:srgbClr val="FF4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1" name="Freeform 46">
              <a:extLst>
                <a:ext uri="{FF2B5EF4-FFF2-40B4-BE49-F238E27FC236}">
                  <a16:creationId xmlns:a16="http://schemas.microsoft.com/office/drawing/2014/main" id="{98F2FC6D-9A26-418C-805D-E548FC0F168B}"/>
                </a:ext>
              </a:extLst>
            </p:cNvPr>
            <p:cNvSpPr>
              <a:spLocks/>
            </p:cNvSpPr>
            <p:nvPr/>
          </p:nvSpPr>
          <p:spPr bwMode="auto">
            <a:xfrm>
              <a:off x="1107" y="1805"/>
              <a:ext cx="434" cy="236"/>
            </a:xfrm>
            <a:custGeom>
              <a:avLst/>
              <a:gdLst>
                <a:gd name="T0" fmla="*/ 1 w 180"/>
                <a:gd name="T1" fmla="*/ 89 h 98"/>
                <a:gd name="T2" fmla="*/ 13 w 180"/>
                <a:gd name="T3" fmla="*/ 98 h 98"/>
                <a:gd name="T4" fmla="*/ 110 w 180"/>
                <a:gd name="T5" fmla="*/ 98 h 98"/>
                <a:gd name="T6" fmla="*/ 136 w 180"/>
                <a:gd name="T7" fmla="*/ 84 h 98"/>
                <a:gd name="T8" fmla="*/ 172 w 180"/>
                <a:gd name="T9" fmla="*/ 26 h 98"/>
                <a:gd name="T10" fmla="*/ 162 w 180"/>
                <a:gd name="T11" fmla="*/ 0 h 98"/>
                <a:gd name="T12" fmla="*/ 131 w 180"/>
                <a:gd name="T13" fmla="*/ 0 h 98"/>
                <a:gd name="T14" fmla="*/ 110 w 180"/>
                <a:gd name="T15" fmla="*/ 8 h 98"/>
                <a:gd name="T16" fmla="*/ 71 w 180"/>
                <a:gd name="T17" fmla="*/ 8 h 98"/>
                <a:gd name="T18" fmla="*/ 42 w 180"/>
                <a:gd name="T19" fmla="*/ 25 h 98"/>
                <a:gd name="T20" fmla="*/ 1 w 180"/>
                <a:gd name="T21" fmla="*/ 8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98">
                  <a:moveTo>
                    <a:pt x="1" y="89"/>
                  </a:moveTo>
                  <a:cubicBezTo>
                    <a:pt x="0" y="91"/>
                    <a:pt x="4" y="98"/>
                    <a:pt x="13" y="98"/>
                  </a:cubicBezTo>
                  <a:cubicBezTo>
                    <a:pt x="110" y="98"/>
                    <a:pt x="110" y="98"/>
                    <a:pt x="110" y="98"/>
                  </a:cubicBezTo>
                  <a:cubicBezTo>
                    <a:pt x="120" y="98"/>
                    <a:pt x="132" y="91"/>
                    <a:pt x="136" y="84"/>
                  </a:cubicBezTo>
                  <a:cubicBezTo>
                    <a:pt x="172" y="26"/>
                    <a:pt x="172" y="26"/>
                    <a:pt x="172" y="26"/>
                  </a:cubicBezTo>
                  <a:cubicBezTo>
                    <a:pt x="177" y="18"/>
                    <a:pt x="180" y="0"/>
                    <a:pt x="162" y="0"/>
                  </a:cubicBezTo>
                  <a:cubicBezTo>
                    <a:pt x="151" y="0"/>
                    <a:pt x="143" y="0"/>
                    <a:pt x="131" y="0"/>
                  </a:cubicBezTo>
                  <a:cubicBezTo>
                    <a:pt x="120" y="0"/>
                    <a:pt x="110" y="8"/>
                    <a:pt x="110" y="8"/>
                  </a:cubicBezTo>
                  <a:cubicBezTo>
                    <a:pt x="71" y="8"/>
                    <a:pt x="71" y="8"/>
                    <a:pt x="71" y="8"/>
                  </a:cubicBezTo>
                  <a:cubicBezTo>
                    <a:pt x="61" y="8"/>
                    <a:pt x="50" y="13"/>
                    <a:pt x="42" y="25"/>
                  </a:cubicBezTo>
                  <a:lnTo>
                    <a:pt x="1" y="89"/>
                  </a:lnTo>
                  <a:close/>
                </a:path>
              </a:pathLst>
            </a:custGeom>
            <a:solidFill>
              <a:srgbClr val="02D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2" name="Freeform 47">
              <a:extLst>
                <a:ext uri="{FF2B5EF4-FFF2-40B4-BE49-F238E27FC236}">
                  <a16:creationId xmlns:a16="http://schemas.microsoft.com/office/drawing/2014/main" id="{37B7C1FE-3899-407A-A3F9-81AA7F807441}"/>
                </a:ext>
              </a:extLst>
            </p:cNvPr>
            <p:cNvSpPr>
              <a:spLocks/>
            </p:cNvSpPr>
            <p:nvPr/>
          </p:nvSpPr>
          <p:spPr bwMode="auto">
            <a:xfrm>
              <a:off x="1206" y="1589"/>
              <a:ext cx="192" cy="207"/>
            </a:xfrm>
            <a:custGeom>
              <a:avLst/>
              <a:gdLst>
                <a:gd name="T0" fmla="*/ 192 w 192"/>
                <a:gd name="T1" fmla="*/ 98 h 207"/>
                <a:gd name="T2" fmla="*/ 96 w 192"/>
                <a:gd name="T3" fmla="*/ 207 h 207"/>
                <a:gd name="T4" fmla="*/ 0 w 192"/>
                <a:gd name="T5" fmla="*/ 98 h 207"/>
                <a:gd name="T6" fmla="*/ 55 w 192"/>
                <a:gd name="T7" fmla="*/ 98 h 207"/>
                <a:gd name="T8" fmla="*/ 55 w 192"/>
                <a:gd name="T9" fmla="*/ 0 h 207"/>
                <a:gd name="T10" fmla="*/ 135 w 192"/>
                <a:gd name="T11" fmla="*/ 0 h 207"/>
                <a:gd name="T12" fmla="*/ 135 w 192"/>
                <a:gd name="T13" fmla="*/ 98 h 207"/>
                <a:gd name="T14" fmla="*/ 192 w 192"/>
                <a:gd name="T15" fmla="*/ 98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207">
                  <a:moveTo>
                    <a:pt x="192" y="98"/>
                  </a:moveTo>
                  <a:lnTo>
                    <a:pt x="96" y="207"/>
                  </a:lnTo>
                  <a:lnTo>
                    <a:pt x="0" y="98"/>
                  </a:lnTo>
                  <a:lnTo>
                    <a:pt x="55" y="98"/>
                  </a:lnTo>
                  <a:lnTo>
                    <a:pt x="55" y="0"/>
                  </a:lnTo>
                  <a:lnTo>
                    <a:pt x="135" y="0"/>
                  </a:lnTo>
                  <a:lnTo>
                    <a:pt x="135" y="98"/>
                  </a:lnTo>
                  <a:lnTo>
                    <a:pt x="192" y="98"/>
                  </a:lnTo>
                  <a:close/>
                </a:path>
              </a:pathLst>
            </a:custGeom>
            <a:solidFill>
              <a:srgbClr val="FF4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5120" name="Group 50">
            <a:extLst>
              <a:ext uri="{FF2B5EF4-FFF2-40B4-BE49-F238E27FC236}">
                <a16:creationId xmlns:a16="http://schemas.microsoft.com/office/drawing/2014/main" id="{AD96E1B0-C049-404C-BEE3-468FC0E8662E}"/>
              </a:ext>
            </a:extLst>
          </p:cNvPr>
          <p:cNvGrpSpPr>
            <a:grpSpLocks noChangeAspect="1"/>
          </p:cNvGrpSpPr>
          <p:nvPr/>
        </p:nvGrpSpPr>
        <p:grpSpPr bwMode="auto">
          <a:xfrm>
            <a:off x="6814775" y="5005333"/>
            <a:ext cx="714375" cy="573087"/>
            <a:chOff x="4275" y="2619"/>
            <a:chExt cx="450" cy="361"/>
          </a:xfrm>
        </p:grpSpPr>
        <p:sp>
          <p:nvSpPr>
            <p:cNvPr id="5122" name="Freeform 51">
              <a:extLst>
                <a:ext uri="{FF2B5EF4-FFF2-40B4-BE49-F238E27FC236}">
                  <a16:creationId xmlns:a16="http://schemas.microsoft.com/office/drawing/2014/main" id="{31010937-6395-4FC8-884E-F62DDCBFDF3A}"/>
                </a:ext>
              </a:extLst>
            </p:cNvPr>
            <p:cNvSpPr>
              <a:spLocks/>
            </p:cNvSpPr>
            <p:nvPr/>
          </p:nvSpPr>
          <p:spPr bwMode="auto">
            <a:xfrm>
              <a:off x="4400" y="2619"/>
              <a:ext cx="325" cy="361"/>
            </a:xfrm>
            <a:custGeom>
              <a:avLst/>
              <a:gdLst>
                <a:gd name="T0" fmla="*/ 325 w 325"/>
                <a:gd name="T1" fmla="*/ 0 h 361"/>
                <a:gd name="T2" fmla="*/ 0 w 325"/>
                <a:gd name="T3" fmla="*/ 184 h 361"/>
                <a:gd name="T4" fmla="*/ 77 w 325"/>
                <a:gd name="T5" fmla="*/ 361 h 361"/>
                <a:gd name="T6" fmla="*/ 268 w 325"/>
                <a:gd name="T7" fmla="*/ 87 h 361"/>
                <a:gd name="T8" fmla="*/ 325 w 325"/>
                <a:gd name="T9" fmla="*/ 0 h 361"/>
              </a:gdLst>
              <a:ahLst/>
              <a:cxnLst>
                <a:cxn ang="0">
                  <a:pos x="T0" y="T1"/>
                </a:cxn>
                <a:cxn ang="0">
                  <a:pos x="T2" y="T3"/>
                </a:cxn>
                <a:cxn ang="0">
                  <a:pos x="T4" y="T5"/>
                </a:cxn>
                <a:cxn ang="0">
                  <a:pos x="T6" y="T7"/>
                </a:cxn>
                <a:cxn ang="0">
                  <a:pos x="T8" y="T9"/>
                </a:cxn>
              </a:cxnLst>
              <a:rect l="0" t="0" r="r" b="b"/>
              <a:pathLst>
                <a:path w="325" h="361">
                  <a:moveTo>
                    <a:pt x="325" y="0"/>
                  </a:moveTo>
                  <a:lnTo>
                    <a:pt x="0" y="184"/>
                  </a:lnTo>
                  <a:lnTo>
                    <a:pt x="77" y="361"/>
                  </a:lnTo>
                  <a:lnTo>
                    <a:pt x="268" y="87"/>
                  </a:lnTo>
                  <a:lnTo>
                    <a:pt x="325" y="0"/>
                  </a:lnTo>
                  <a:close/>
                </a:path>
              </a:pathLst>
            </a:custGeom>
            <a:solidFill>
              <a:srgbClr val="FF4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23" name="Freeform 52">
              <a:extLst>
                <a:ext uri="{FF2B5EF4-FFF2-40B4-BE49-F238E27FC236}">
                  <a16:creationId xmlns:a16="http://schemas.microsoft.com/office/drawing/2014/main" id="{E87389A7-D10C-4640-B957-3A02D697605E}"/>
                </a:ext>
              </a:extLst>
            </p:cNvPr>
            <p:cNvSpPr>
              <a:spLocks/>
            </p:cNvSpPr>
            <p:nvPr/>
          </p:nvSpPr>
          <p:spPr bwMode="auto">
            <a:xfrm>
              <a:off x="4477" y="2665"/>
              <a:ext cx="236" cy="315"/>
            </a:xfrm>
            <a:custGeom>
              <a:avLst/>
              <a:gdLst>
                <a:gd name="T0" fmla="*/ 32 w 236"/>
                <a:gd name="T1" fmla="*/ 184 h 315"/>
                <a:gd name="T2" fmla="*/ 0 w 236"/>
                <a:gd name="T3" fmla="*/ 315 h 315"/>
                <a:gd name="T4" fmla="*/ 236 w 236"/>
                <a:gd name="T5" fmla="*/ 0 h 315"/>
                <a:gd name="T6" fmla="*/ 32 w 236"/>
                <a:gd name="T7" fmla="*/ 184 h 315"/>
              </a:gdLst>
              <a:ahLst/>
              <a:cxnLst>
                <a:cxn ang="0">
                  <a:pos x="T0" y="T1"/>
                </a:cxn>
                <a:cxn ang="0">
                  <a:pos x="T2" y="T3"/>
                </a:cxn>
                <a:cxn ang="0">
                  <a:pos x="T4" y="T5"/>
                </a:cxn>
                <a:cxn ang="0">
                  <a:pos x="T6" y="T7"/>
                </a:cxn>
              </a:cxnLst>
              <a:rect l="0" t="0" r="r" b="b"/>
              <a:pathLst>
                <a:path w="236" h="315">
                  <a:moveTo>
                    <a:pt x="32" y="184"/>
                  </a:moveTo>
                  <a:lnTo>
                    <a:pt x="0" y="315"/>
                  </a:lnTo>
                  <a:lnTo>
                    <a:pt x="236" y="0"/>
                  </a:lnTo>
                  <a:lnTo>
                    <a:pt x="32" y="184"/>
                  </a:lnTo>
                  <a:close/>
                </a:path>
              </a:pathLst>
            </a:custGeom>
            <a:solidFill>
              <a:srgbClr val="004C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24" name="Freeform 53">
              <a:extLst>
                <a:ext uri="{FF2B5EF4-FFF2-40B4-BE49-F238E27FC236}">
                  <a16:creationId xmlns:a16="http://schemas.microsoft.com/office/drawing/2014/main" id="{0DB7BF8A-20B2-45E8-8DE5-31A2F0D3C724}"/>
                </a:ext>
              </a:extLst>
            </p:cNvPr>
            <p:cNvSpPr>
              <a:spLocks/>
            </p:cNvSpPr>
            <p:nvPr/>
          </p:nvSpPr>
          <p:spPr bwMode="auto">
            <a:xfrm>
              <a:off x="4275" y="2619"/>
              <a:ext cx="450" cy="184"/>
            </a:xfrm>
            <a:custGeom>
              <a:avLst/>
              <a:gdLst>
                <a:gd name="T0" fmla="*/ 125 w 450"/>
                <a:gd name="T1" fmla="*/ 184 h 184"/>
                <a:gd name="T2" fmla="*/ 0 w 450"/>
                <a:gd name="T3" fmla="*/ 138 h 184"/>
                <a:gd name="T4" fmla="*/ 450 w 450"/>
                <a:gd name="T5" fmla="*/ 0 h 184"/>
                <a:gd name="T6" fmla="*/ 125 w 450"/>
                <a:gd name="T7" fmla="*/ 184 h 184"/>
              </a:gdLst>
              <a:ahLst/>
              <a:cxnLst>
                <a:cxn ang="0">
                  <a:pos x="T0" y="T1"/>
                </a:cxn>
                <a:cxn ang="0">
                  <a:pos x="T2" y="T3"/>
                </a:cxn>
                <a:cxn ang="0">
                  <a:pos x="T4" y="T5"/>
                </a:cxn>
                <a:cxn ang="0">
                  <a:pos x="T6" y="T7"/>
                </a:cxn>
              </a:cxnLst>
              <a:rect l="0" t="0" r="r" b="b"/>
              <a:pathLst>
                <a:path w="450" h="184">
                  <a:moveTo>
                    <a:pt x="125" y="184"/>
                  </a:moveTo>
                  <a:lnTo>
                    <a:pt x="0" y="138"/>
                  </a:lnTo>
                  <a:lnTo>
                    <a:pt x="450" y="0"/>
                  </a:lnTo>
                  <a:lnTo>
                    <a:pt x="125" y="184"/>
                  </a:lnTo>
                  <a:close/>
                </a:path>
              </a:pathLst>
            </a:custGeom>
            <a:solidFill>
              <a:srgbClr val="02D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125" name="Freeform 54">
              <a:extLst>
                <a:ext uri="{FF2B5EF4-FFF2-40B4-BE49-F238E27FC236}">
                  <a16:creationId xmlns:a16="http://schemas.microsoft.com/office/drawing/2014/main" id="{513FACA1-6F47-4CB0-9A4E-EA10AA83FE15}"/>
                </a:ext>
              </a:extLst>
            </p:cNvPr>
            <p:cNvSpPr>
              <a:spLocks/>
            </p:cNvSpPr>
            <p:nvPr/>
          </p:nvSpPr>
          <p:spPr bwMode="auto">
            <a:xfrm>
              <a:off x="4509" y="2619"/>
              <a:ext cx="216" cy="312"/>
            </a:xfrm>
            <a:custGeom>
              <a:avLst/>
              <a:gdLst>
                <a:gd name="T0" fmla="*/ 216 w 216"/>
                <a:gd name="T1" fmla="*/ 0 h 312"/>
                <a:gd name="T2" fmla="*/ 192 w 216"/>
                <a:gd name="T3" fmla="*/ 312 h 312"/>
                <a:gd name="T4" fmla="*/ 0 w 216"/>
                <a:gd name="T5" fmla="*/ 230 h 312"/>
                <a:gd name="T6" fmla="*/ 216 w 216"/>
                <a:gd name="T7" fmla="*/ 0 h 312"/>
              </a:gdLst>
              <a:ahLst/>
              <a:cxnLst>
                <a:cxn ang="0">
                  <a:pos x="T0" y="T1"/>
                </a:cxn>
                <a:cxn ang="0">
                  <a:pos x="T2" y="T3"/>
                </a:cxn>
                <a:cxn ang="0">
                  <a:pos x="T4" y="T5"/>
                </a:cxn>
                <a:cxn ang="0">
                  <a:pos x="T6" y="T7"/>
                </a:cxn>
              </a:cxnLst>
              <a:rect l="0" t="0" r="r" b="b"/>
              <a:pathLst>
                <a:path w="216" h="312">
                  <a:moveTo>
                    <a:pt x="216" y="0"/>
                  </a:moveTo>
                  <a:lnTo>
                    <a:pt x="192" y="312"/>
                  </a:lnTo>
                  <a:lnTo>
                    <a:pt x="0" y="230"/>
                  </a:lnTo>
                  <a:lnTo>
                    <a:pt x="216" y="0"/>
                  </a:lnTo>
                  <a:close/>
                </a:path>
              </a:pathLst>
            </a:custGeom>
            <a:solidFill>
              <a:srgbClr val="02D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5126" name="CuadroTexto 5125">
            <a:extLst>
              <a:ext uri="{FF2B5EF4-FFF2-40B4-BE49-F238E27FC236}">
                <a16:creationId xmlns:a16="http://schemas.microsoft.com/office/drawing/2014/main" id="{979A78F4-BF80-409C-8CBC-1AEC0C142157}"/>
              </a:ext>
            </a:extLst>
          </p:cNvPr>
          <p:cNvSpPr txBox="1"/>
          <p:nvPr/>
        </p:nvSpPr>
        <p:spPr>
          <a:xfrm>
            <a:off x="2362343" y="2703058"/>
            <a:ext cx="1157689" cy="461665"/>
          </a:xfrm>
          <a:prstGeom prst="rect">
            <a:avLst/>
          </a:prstGeom>
          <a:noFill/>
        </p:spPr>
        <p:txBody>
          <a:bodyPr wrap="none" rtlCol="0">
            <a:spAutoFit/>
          </a:bodyPr>
          <a:lstStyle/>
          <a:p>
            <a:pPr algn="r"/>
            <a:r>
              <a:rPr lang="es-CO" sz="2400" b="1" dirty="0">
                <a:solidFill>
                  <a:srgbClr val="0099B8"/>
                </a:solidFill>
              </a:rPr>
              <a:t>1. TITLE</a:t>
            </a:r>
          </a:p>
        </p:txBody>
      </p:sp>
      <p:sp>
        <p:nvSpPr>
          <p:cNvPr id="73" name="CuadroTexto 72">
            <a:extLst>
              <a:ext uri="{FF2B5EF4-FFF2-40B4-BE49-F238E27FC236}">
                <a16:creationId xmlns:a16="http://schemas.microsoft.com/office/drawing/2014/main" id="{56639AFC-C515-4B90-A54D-F0EF41AA19D3}"/>
              </a:ext>
            </a:extLst>
          </p:cNvPr>
          <p:cNvSpPr txBox="1"/>
          <p:nvPr/>
        </p:nvSpPr>
        <p:spPr>
          <a:xfrm>
            <a:off x="8118098" y="2812784"/>
            <a:ext cx="1157689" cy="461665"/>
          </a:xfrm>
          <a:prstGeom prst="rect">
            <a:avLst/>
          </a:prstGeom>
          <a:noFill/>
        </p:spPr>
        <p:txBody>
          <a:bodyPr wrap="none" rtlCol="0">
            <a:spAutoFit/>
          </a:bodyPr>
          <a:lstStyle/>
          <a:p>
            <a:r>
              <a:rPr lang="es-CO" sz="2400" b="1" dirty="0">
                <a:solidFill>
                  <a:srgbClr val="0099B8"/>
                </a:solidFill>
              </a:rPr>
              <a:t>2. TITLE</a:t>
            </a:r>
          </a:p>
        </p:txBody>
      </p:sp>
      <p:sp>
        <p:nvSpPr>
          <p:cNvPr id="74" name="CuadroTexto 73">
            <a:extLst>
              <a:ext uri="{FF2B5EF4-FFF2-40B4-BE49-F238E27FC236}">
                <a16:creationId xmlns:a16="http://schemas.microsoft.com/office/drawing/2014/main" id="{A41E649A-8D50-48CE-AB42-CFBCACDABA9D}"/>
              </a:ext>
            </a:extLst>
          </p:cNvPr>
          <p:cNvSpPr txBox="1"/>
          <p:nvPr/>
        </p:nvSpPr>
        <p:spPr>
          <a:xfrm>
            <a:off x="2734645" y="5558407"/>
            <a:ext cx="1157689" cy="461665"/>
          </a:xfrm>
          <a:prstGeom prst="rect">
            <a:avLst/>
          </a:prstGeom>
          <a:noFill/>
        </p:spPr>
        <p:txBody>
          <a:bodyPr wrap="none" rtlCol="0">
            <a:spAutoFit/>
          </a:bodyPr>
          <a:lstStyle/>
          <a:p>
            <a:r>
              <a:rPr lang="es-CO" sz="2400" b="1" dirty="0">
                <a:solidFill>
                  <a:srgbClr val="0099B8"/>
                </a:solidFill>
              </a:rPr>
              <a:t>3. TITLE</a:t>
            </a:r>
          </a:p>
        </p:txBody>
      </p:sp>
      <p:sp>
        <p:nvSpPr>
          <p:cNvPr id="75" name="CuadroTexto 74">
            <a:extLst>
              <a:ext uri="{FF2B5EF4-FFF2-40B4-BE49-F238E27FC236}">
                <a16:creationId xmlns:a16="http://schemas.microsoft.com/office/drawing/2014/main" id="{AE915DDE-DA37-4B9C-BE78-F9CC4C1A1854}"/>
              </a:ext>
            </a:extLst>
          </p:cNvPr>
          <p:cNvSpPr txBox="1"/>
          <p:nvPr/>
        </p:nvSpPr>
        <p:spPr>
          <a:xfrm>
            <a:off x="7739294" y="5547833"/>
            <a:ext cx="1157689" cy="461665"/>
          </a:xfrm>
          <a:prstGeom prst="rect">
            <a:avLst/>
          </a:prstGeom>
          <a:noFill/>
        </p:spPr>
        <p:txBody>
          <a:bodyPr wrap="none" rtlCol="0">
            <a:spAutoFit/>
          </a:bodyPr>
          <a:lstStyle/>
          <a:p>
            <a:r>
              <a:rPr lang="es-CO" sz="2400" b="1" dirty="0">
                <a:solidFill>
                  <a:srgbClr val="0099B8"/>
                </a:solidFill>
              </a:rPr>
              <a:t>4. TITLE</a:t>
            </a:r>
          </a:p>
        </p:txBody>
      </p:sp>
      <p:sp>
        <p:nvSpPr>
          <p:cNvPr id="5127" name="Marcador de texto 5126">
            <a:extLst>
              <a:ext uri="{FF2B5EF4-FFF2-40B4-BE49-F238E27FC236}">
                <a16:creationId xmlns:a16="http://schemas.microsoft.com/office/drawing/2014/main" id="{496F9656-B43A-4235-81FC-2CD40B10D936}"/>
              </a:ext>
            </a:extLst>
          </p:cNvPr>
          <p:cNvSpPr>
            <a:spLocks noGrp="1"/>
          </p:cNvSpPr>
          <p:nvPr>
            <p:ph type="body" sz="quarter" idx="10"/>
          </p:nvPr>
        </p:nvSpPr>
        <p:spPr/>
        <p:txBody>
          <a:bodyPr/>
          <a:lstStyle/>
          <a:p>
            <a:r>
              <a:rPr lang="es-CO" dirty="0"/>
              <a:t>WRITE YOUR TITLE</a:t>
            </a:r>
          </a:p>
        </p:txBody>
      </p:sp>
      <p:grpSp>
        <p:nvGrpSpPr>
          <p:cNvPr id="77" name="Group 4">
            <a:extLst>
              <a:ext uri="{FF2B5EF4-FFF2-40B4-BE49-F238E27FC236}">
                <a16:creationId xmlns:a16="http://schemas.microsoft.com/office/drawing/2014/main" id="{0649AA9E-447E-4EB9-9916-F5245EC6581D}"/>
              </a:ext>
            </a:extLst>
          </p:cNvPr>
          <p:cNvGrpSpPr>
            <a:grpSpLocks noChangeAspect="1"/>
          </p:cNvGrpSpPr>
          <p:nvPr/>
        </p:nvGrpSpPr>
        <p:grpSpPr bwMode="auto">
          <a:xfrm>
            <a:off x="2496457" y="653596"/>
            <a:ext cx="740229" cy="594726"/>
            <a:chOff x="1319" y="308"/>
            <a:chExt cx="524" cy="421"/>
          </a:xfrm>
        </p:grpSpPr>
        <p:sp>
          <p:nvSpPr>
            <p:cNvPr id="78" name="Freeform 5">
              <a:extLst>
                <a:ext uri="{FF2B5EF4-FFF2-40B4-BE49-F238E27FC236}">
                  <a16:creationId xmlns:a16="http://schemas.microsoft.com/office/drawing/2014/main" id="{A5D4A55A-833E-40D8-B0D3-DD17DAC8D541}"/>
                </a:ext>
              </a:extLst>
            </p:cNvPr>
            <p:cNvSpPr>
              <a:spLocks/>
            </p:cNvSpPr>
            <p:nvPr/>
          </p:nvSpPr>
          <p:spPr bwMode="auto">
            <a:xfrm>
              <a:off x="1492" y="308"/>
              <a:ext cx="351" cy="352"/>
            </a:xfrm>
            <a:custGeom>
              <a:avLst/>
              <a:gdLst>
                <a:gd name="T0" fmla="*/ 139 w 146"/>
                <a:gd name="T1" fmla="*/ 67 h 146"/>
                <a:gd name="T2" fmla="*/ 107 w 146"/>
                <a:gd name="T3" fmla="*/ 130 h 146"/>
                <a:gd name="T4" fmla="*/ 78 w 146"/>
                <a:gd name="T5" fmla="*/ 140 h 146"/>
                <a:gd name="T6" fmla="*/ 15 w 146"/>
                <a:gd name="T7" fmla="*/ 108 h 146"/>
                <a:gd name="T8" fmla="*/ 6 w 146"/>
                <a:gd name="T9" fmla="*/ 79 h 146"/>
                <a:gd name="T10" fmla="*/ 38 w 146"/>
                <a:gd name="T11" fmla="*/ 16 h 146"/>
                <a:gd name="T12" fmla="*/ 67 w 146"/>
                <a:gd name="T13" fmla="*/ 7 h 146"/>
                <a:gd name="T14" fmla="*/ 130 w 146"/>
                <a:gd name="T15" fmla="*/ 39 h 146"/>
                <a:gd name="T16" fmla="*/ 139 w 146"/>
                <a:gd name="T1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6">
                  <a:moveTo>
                    <a:pt x="139" y="67"/>
                  </a:moveTo>
                  <a:cubicBezTo>
                    <a:pt x="107" y="130"/>
                    <a:pt x="107" y="130"/>
                    <a:pt x="107" y="130"/>
                  </a:cubicBezTo>
                  <a:cubicBezTo>
                    <a:pt x="101" y="143"/>
                    <a:pt x="91" y="146"/>
                    <a:pt x="78" y="140"/>
                  </a:cubicBezTo>
                  <a:cubicBezTo>
                    <a:pt x="15" y="108"/>
                    <a:pt x="15" y="108"/>
                    <a:pt x="15" y="108"/>
                  </a:cubicBezTo>
                  <a:cubicBezTo>
                    <a:pt x="3" y="101"/>
                    <a:pt x="0" y="92"/>
                    <a:pt x="6" y="79"/>
                  </a:cubicBezTo>
                  <a:cubicBezTo>
                    <a:pt x="38" y="16"/>
                    <a:pt x="38" y="16"/>
                    <a:pt x="38" y="16"/>
                  </a:cubicBezTo>
                  <a:cubicBezTo>
                    <a:pt x="45" y="3"/>
                    <a:pt x="54" y="0"/>
                    <a:pt x="67" y="7"/>
                  </a:cubicBezTo>
                  <a:cubicBezTo>
                    <a:pt x="130" y="39"/>
                    <a:pt x="130" y="39"/>
                    <a:pt x="130" y="39"/>
                  </a:cubicBezTo>
                  <a:cubicBezTo>
                    <a:pt x="142" y="45"/>
                    <a:pt x="146" y="55"/>
                    <a:pt x="139" y="67"/>
                  </a:cubicBezTo>
                  <a:close/>
                </a:path>
              </a:pathLst>
            </a:custGeom>
            <a:solidFill>
              <a:srgbClr val="FF6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9" name="Freeform 6">
              <a:extLst>
                <a:ext uri="{FF2B5EF4-FFF2-40B4-BE49-F238E27FC236}">
                  <a16:creationId xmlns:a16="http://schemas.microsoft.com/office/drawing/2014/main" id="{E2ED2BCD-6176-4511-941E-486A5D5D49DB}"/>
                </a:ext>
              </a:extLst>
            </p:cNvPr>
            <p:cNvSpPr>
              <a:spLocks noEditPoints="1"/>
            </p:cNvSpPr>
            <p:nvPr/>
          </p:nvSpPr>
          <p:spPr bwMode="auto">
            <a:xfrm>
              <a:off x="1319" y="392"/>
              <a:ext cx="349" cy="337"/>
            </a:xfrm>
            <a:custGeom>
              <a:avLst/>
              <a:gdLst>
                <a:gd name="T0" fmla="*/ 86 w 145"/>
                <a:gd name="T1" fmla="*/ 140 h 140"/>
                <a:gd name="T2" fmla="*/ 86 w 145"/>
                <a:gd name="T3" fmla="*/ 140 h 140"/>
                <a:gd name="T4" fmla="*/ 70 w 145"/>
                <a:gd name="T5" fmla="*/ 136 h 140"/>
                <a:gd name="T6" fmla="*/ 18 w 145"/>
                <a:gd name="T7" fmla="*/ 109 h 140"/>
                <a:gd name="T8" fmla="*/ 3 w 145"/>
                <a:gd name="T9" fmla="*/ 92 h 140"/>
                <a:gd name="T10" fmla="*/ 5 w 145"/>
                <a:gd name="T11" fmla="*/ 69 h 140"/>
                <a:gd name="T12" fmla="*/ 32 w 145"/>
                <a:gd name="T13" fmla="*/ 17 h 140"/>
                <a:gd name="T14" fmla="*/ 56 w 145"/>
                <a:gd name="T15" fmla="*/ 0 h 140"/>
                <a:gd name="T16" fmla="*/ 72 w 145"/>
                <a:gd name="T17" fmla="*/ 4 h 140"/>
                <a:gd name="T18" fmla="*/ 124 w 145"/>
                <a:gd name="T19" fmla="*/ 31 h 140"/>
                <a:gd name="T20" fmla="*/ 137 w 145"/>
                <a:gd name="T21" fmla="*/ 70 h 140"/>
                <a:gd name="T22" fmla="*/ 110 w 145"/>
                <a:gd name="T23" fmla="*/ 123 h 140"/>
                <a:gd name="T24" fmla="*/ 86 w 145"/>
                <a:gd name="T25" fmla="*/ 140 h 140"/>
                <a:gd name="T26" fmla="*/ 56 w 145"/>
                <a:gd name="T27" fmla="*/ 24 h 140"/>
                <a:gd name="T28" fmla="*/ 53 w 145"/>
                <a:gd name="T29" fmla="*/ 28 h 140"/>
                <a:gd name="T30" fmla="*/ 26 w 145"/>
                <a:gd name="T31" fmla="*/ 80 h 140"/>
                <a:gd name="T32" fmla="*/ 25 w 145"/>
                <a:gd name="T33" fmla="*/ 85 h 140"/>
                <a:gd name="T34" fmla="*/ 29 w 145"/>
                <a:gd name="T35" fmla="*/ 88 h 140"/>
                <a:gd name="T36" fmla="*/ 81 w 145"/>
                <a:gd name="T37" fmla="*/ 115 h 140"/>
                <a:gd name="T38" fmla="*/ 86 w 145"/>
                <a:gd name="T39" fmla="*/ 116 h 140"/>
                <a:gd name="T40" fmla="*/ 89 w 145"/>
                <a:gd name="T41" fmla="*/ 112 h 140"/>
                <a:gd name="T42" fmla="*/ 116 w 145"/>
                <a:gd name="T43" fmla="*/ 60 h 140"/>
                <a:gd name="T44" fmla="*/ 113 w 145"/>
                <a:gd name="T45" fmla="*/ 52 h 140"/>
                <a:gd name="T46" fmla="*/ 61 w 145"/>
                <a:gd name="T47" fmla="*/ 25 h 140"/>
                <a:gd name="T48" fmla="*/ 56 w 145"/>
                <a:gd name="T49" fmla="*/ 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40">
                  <a:moveTo>
                    <a:pt x="86" y="140"/>
                  </a:moveTo>
                  <a:cubicBezTo>
                    <a:pt x="86" y="140"/>
                    <a:pt x="86" y="140"/>
                    <a:pt x="86" y="140"/>
                  </a:cubicBezTo>
                  <a:cubicBezTo>
                    <a:pt x="81" y="140"/>
                    <a:pt x="76" y="138"/>
                    <a:pt x="70" y="136"/>
                  </a:cubicBezTo>
                  <a:cubicBezTo>
                    <a:pt x="18" y="109"/>
                    <a:pt x="18" y="109"/>
                    <a:pt x="18" y="109"/>
                  </a:cubicBezTo>
                  <a:cubicBezTo>
                    <a:pt x="10" y="105"/>
                    <a:pt x="5" y="99"/>
                    <a:pt x="3" y="92"/>
                  </a:cubicBezTo>
                  <a:cubicBezTo>
                    <a:pt x="0" y="85"/>
                    <a:pt x="1" y="77"/>
                    <a:pt x="5" y="69"/>
                  </a:cubicBezTo>
                  <a:cubicBezTo>
                    <a:pt x="32" y="17"/>
                    <a:pt x="32" y="17"/>
                    <a:pt x="32" y="17"/>
                  </a:cubicBezTo>
                  <a:cubicBezTo>
                    <a:pt x="39" y="2"/>
                    <a:pt x="51" y="0"/>
                    <a:pt x="56" y="0"/>
                  </a:cubicBezTo>
                  <a:cubicBezTo>
                    <a:pt x="61" y="0"/>
                    <a:pt x="66" y="2"/>
                    <a:pt x="72" y="4"/>
                  </a:cubicBezTo>
                  <a:cubicBezTo>
                    <a:pt x="124" y="31"/>
                    <a:pt x="124" y="31"/>
                    <a:pt x="124" y="31"/>
                  </a:cubicBezTo>
                  <a:cubicBezTo>
                    <a:pt x="140" y="39"/>
                    <a:pt x="145" y="54"/>
                    <a:pt x="137" y="70"/>
                  </a:cubicBezTo>
                  <a:cubicBezTo>
                    <a:pt x="110" y="123"/>
                    <a:pt x="110" y="123"/>
                    <a:pt x="110" y="123"/>
                  </a:cubicBezTo>
                  <a:cubicBezTo>
                    <a:pt x="103" y="137"/>
                    <a:pt x="92" y="140"/>
                    <a:pt x="86" y="140"/>
                  </a:cubicBezTo>
                  <a:close/>
                  <a:moveTo>
                    <a:pt x="56" y="24"/>
                  </a:moveTo>
                  <a:cubicBezTo>
                    <a:pt x="55" y="24"/>
                    <a:pt x="53" y="27"/>
                    <a:pt x="53" y="28"/>
                  </a:cubicBezTo>
                  <a:cubicBezTo>
                    <a:pt x="26" y="80"/>
                    <a:pt x="26" y="80"/>
                    <a:pt x="26" y="80"/>
                  </a:cubicBezTo>
                  <a:cubicBezTo>
                    <a:pt x="25" y="83"/>
                    <a:pt x="25" y="84"/>
                    <a:pt x="25" y="85"/>
                  </a:cubicBezTo>
                  <a:cubicBezTo>
                    <a:pt x="25" y="85"/>
                    <a:pt x="26" y="87"/>
                    <a:pt x="29" y="88"/>
                  </a:cubicBezTo>
                  <a:cubicBezTo>
                    <a:pt x="81" y="115"/>
                    <a:pt x="81" y="115"/>
                    <a:pt x="81" y="115"/>
                  </a:cubicBezTo>
                  <a:cubicBezTo>
                    <a:pt x="84" y="116"/>
                    <a:pt x="85" y="116"/>
                    <a:pt x="86" y="116"/>
                  </a:cubicBezTo>
                  <a:cubicBezTo>
                    <a:pt x="87" y="116"/>
                    <a:pt x="89" y="113"/>
                    <a:pt x="89" y="112"/>
                  </a:cubicBezTo>
                  <a:cubicBezTo>
                    <a:pt x="116" y="60"/>
                    <a:pt x="116" y="60"/>
                    <a:pt x="116" y="60"/>
                  </a:cubicBezTo>
                  <a:cubicBezTo>
                    <a:pt x="118" y="55"/>
                    <a:pt x="118" y="54"/>
                    <a:pt x="113" y="52"/>
                  </a:cubicBezTo>
                  <a:cubicBezTo>
                    <a:pt x="61" y="25"/>
                    <a:pt x="61" y="25"/>
                    <a:pt x="61" y="25"/>
                  </a:cubicBezTo>
                  <a:cubicBezTo>
                    <a:pt x="58" y="24"/>
                    <a:pt x="57" y="24"/>
                    <a:pt x="56" y="24"/>
                  </a:cubicBezTo>
                  <a:close/>
                </a:path>
              </a:pathLst>
            </a:custGeom>
            <a:solidFill>
              <a:srgbClr val="1F1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217797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6ED57905-40B8-4E1D-B3ED-892BAAC40F7C}"/>
              </a:ext>
            </a:extLst>
          </p:cNvPr>
          <p:cNvGrpSpPr>
            <a:grpSpLocks noChangeAspect="1"/>
          </p:cNvGrpSpPr>
          <p:nvPr/>
        </p:nvGrpSpPr>
        <p:grpSpPr bwMode="auto">
          <a:xfrm>
            <a:off x="855662" y="2319338"/>
            <a:ext cx="8405813" cy="4538663"/>
            <a:chOff x="539" y="1461"/>
            <a:chExt cx="5295" cy="2859"/>
          </a:xfrm>
        </p:grpSpPr>
        <p:sp>
          <p:nvSpPr>
            <p:cNvPr id="5" name="Oval 5">
              <a:extLst>
                <a:ext uri="{FF2B5EF4-FFF2-40B4-BE49-F238E27FC236}">
                  <a16:creationId xmlns:a16="http://schemas.microsoft.com/office/drawing/2014/main" id="{975BACF7-048B-4A4B-BA13-C86B900C7CC4}"/>
                </a:ext>
              </a:extLst>
            </p:cNvPr>
            <p:cNvSpPr>
              <a:spLocks noChangeArrowheads="1"/>
            </p:cNvSpPr>
            <p:nvPr/>
          </p:nvSpPr>
          <p:spPr bwMode="auto">
            <a:xfrm>
              <a:off x="4883" y="2046"/>
              <a:ext cx="951" cy="957"/>
            </a:xfrm>
            <a:prstGeom prst="ellipse">
              <a:avLst/>
            </a:prstGeom>
            <a:solidFill>
              <a:srgbClr val="8EC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6" name="Freeform 6">
              <a:extLst>
                <a:ext uri="{FF2B5EF4-FFF2-40B4-BE49-F238E27FC236}">
                  <a16:creationId xmlns:a16="http://schemas.microsoft.com/office/drawing/2014/main" id="{97FD5413-C0A6-404B-B03E-9B2359316E6B}"/>
                </a:ext>
              </a:extLst>
            </p:cNvPr>
            <p:cNvSpPr>
              <a:spLocks/>
            </p:cNvSpPr>
            <p:nvPr/>
          </p:nvSpPr>
          <p:spPr bwMode="auto">
            <a:xfrm>
              <a:off x="5207" y="2812"/>
              <a:ext cx="291" cy="1508"/>
            </a:xfrm>
            <a:custGeom>
              <a:avLst/>
              <a:gdLst>
                <a:gd name="T0" fmla="*/ 21 w 26"/>
                <a:gd name="T1" fmla="*/ 134 h 134"/>
                <a:gd name="T2" fmla="*/ 21 w 26"/>
                <a:gd name="T3" fmla="*/ 12 h 134"/>
                <a:gd name="T4" fmla="*/ 24 w 26"/>
                <a:gd name="T5" fmla="*/ 12 h 134"/>
                <a:gd name="T6" fmla="*/ 25 w 26"/>
                <a:gd name="T7" fmla="*/ 10 h 134"/>
                <a:gd name="T8" fmla="*/ 16 w 26"/>
                <a:gd name="T9" fmla="*/ 1 h 134"/>
                <a:gd name="T10" fmla="*/ 11 w 26"/>
                <a:gd name="T11" fmla="*/ 1 h 134"/>
                <a:gd name="T12" fmla="*/ 1 w 26"/>
                <a:gd name="T13" fmla="*/ 10 h 134"/>
                <a:gd name="T14" fmla="*/ 2 w 26"/>
                <a:gd name="T15" fmla="*/ 12 h 134"/>
                <a:gd name="T16" fmla="*/ 5 w 26"/>
                <a:gd name="T17" fmla="*/ 12 h 134"/>
                <a:gd name="T18" fmla="*/ 5 w 26"/>
                <a:gd name="T19" fmla="*/ 134 h 134"/>
                <a:gd name="T20" fmla="*/ 21 w 26"/>
                <a:gd name="T2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34">
                  <a:moveTo>
                    <a:pt x="21" y="134"/>
                  </a:moveTo>
                  <a:cubicBezTo>
                    <a:pt x="21" y="12"/>
                    <a:pt x="21" y="12"/>
                    <a:pt x="21" y="12"/>
                  </a:cubicBezTo>
                  <a:cubicBezTo>
                    <a:pt x="24" y="12"/>
                    <a:pt x="24" y="12"/>
                    <a:pt x="24" y="12"/>
                  </a:cubicBezTo>
                  <a:cubicBezTo>
                    <a:pt x="26" y="12"/>
                    <a:pt x="26" y="11"/>
                    <a:pt x="25" y="10"/>
                  </a:cubicBezTo>
                  <a:cubicBezTo>
                    <a:pt x="16" y="1"/>
                    <a:pt x="16" y="1"/>
                    <a:pt x="16" y="1"/>
                  </a:cubicBezTo>
                  <a:cubicBezTo>
                    <a:pt x="14" y="0"/>
                    <a:pt x="12" y="0"/>
                    <a:pt x="11" y="1"/>
                  </a:cubicBezTo>
                  <a:cubicBezTo>
                    <a:pt x="1" y="10"/>
                    <a:pt x="1" y="10"/>
                    <a:pt x="1" y="10"/>
                  </a:cubicBezTo>
                  <a:cubicBezTo>
                    <a:pt x="0" y="11"/>
                    <a:pt x="0" y="12"/>
                    <a:pt x="2" y="12"/>
                  </a:cubicBezTo>
                  <a:cubicBezTo>
                    <a:pt x="5" y="12"/>
                    <a:pt x="5" y="12"/>
                    <a:pt x="5" y="12"/>
                  </a:cubicBezTo>
                  <a:cubicBezTo>
                    <a:pt x="5" y="134"/>
                    <a:pt x="5" y="134"/>
                    <a:pt x="5" y="134"/>
                  </a:cubicBezTo>
                  <a:lnTo>
                    <a:pt x="21" y="134"/>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 name="Freeform 7">
              <a:extLst>
                <a:ext uri="{FF2B5EF4-FFF2-40B4-BE49-F238E27FC236}">
                  <a16:creationId xmlns:a16="http://schemas.microsoft.com/office/drawing/2014/main" id="{906BCDA1-5B50-48EF-BC4E-294176BA3BF3}"/>
                </a:ext>
              </a:extLst>
            </p:cNvPr>
            <p:cNvSpPr>
              <a:spLocks/>
            </p:cNvSpPr>
            <p:nvPr/>
          </p:nvSpPr>
          <p:spPr bwMode="auto">
            <a:xfrm>
              <a:off x="5207" y="2800"/>
              <a:ext cx="291" cy="1520"/>
            </a:xfrm>
            <a:custGeom>
              <a:avLst/>
              <a:gdLst>
                <a:gd name="T0" fmla="*/ 22 w 26"/>
                <a:gd name="T1" fmla="*/ 135 h 135"/>
                <a:gd name="T2" fmla="*/ 21 w 26"/>
                <a:gd name="T3" fmla="*/ 135 h 135"/>
                <a:gd name="T4" fmla="*/ 21 w 26"/>
                <a:gd name="T5" fmla="*/ 13 h 135"/>
                <a:gd name="T6" fmla="*/ 24 w 26"/>
                <a:gd name="T7" fmla="*/ 13 h 135"/>
                <a:gd name="T8" fmla="*/ 25 w 26"/>
                <a:gd name="T9" fmla="*/ 12 h 135"/>
                <a:gd name="T10" fmla="*/ 25 w 26"/>
                <a:gd name="T11" fmla="*/ 11 h 135"/>
                <a:gd name="T12" fmla="*/ 15 w 26"/>
                <a:gd name="T13" fmla="*/ 2 h 135"/>
                <a:gd name="T14" fmla="*/ 11 w 26"/>
                <a:gd name="T15" fmla="*/ 2 h 135"/>
                <a:gd name="T16" fmla="*/ 2 w 26"/>
                <a:gd name="T17" fmla="*/ 11 h 135"/>
                <a:gd name="T18" fmla="*/ 1 w 26"/>
                <a:gd name="T19" fmla="*/ 12 h 135"/>
                <a:gd name="T20" fmla="*/ 2 w 26"/>
                <a:gd name="T21" fmla="*/ 13 h 135"/>
                <a:gd name="T22" fmla="*/ 6 w 26"/>
                <a:gd name="T23" fmla="*/ 13 h 135"/>
                <a:gd name="T24" fmla="*/ 6 w 26"/>
                <a:gd name="T25" fmla="*/ 135 h 135"/>
                <a:gd name="T26" fmla="*/ 5 w 26"/>
                <a:gd name="T27" fmla="*/ 135 h 135"/>
                <a:gd name="T28" fmla="*/ 5 w 26"/>
                <a:gd name="T29" fmla="*/ 14 h 135"/>
                <a:gd name="T30" fmla="*/ 2 w 26"/>
                <a:gd name="T31" fmla="*/ 14 h 135"/>
                <a:gd name="T32" fmla="*/ 0 w 26"/>
                <a:gd name="T33" fmla="*/ 13 h 135"/>
                <a:gd name="T34" fmla="*/ 1 w 26"/>
                <a:gd name="T35" fmla="*/ 11 h 135"/>
                <a:gd name="T36" fmla="*/ 10 w 26"/>
                <a:gd name="T37" fmla="*/ 2 h 135"/>
                <a:gd name="T38" fmla="*/ 16 w 26"/>
                <a:gd name="T39" fmla="*/ 2 h 135"/>
                <a:gd name="T40" fmla="*/ 25 w 26"/>
                <a:gd name="T41" fmla="*/ 11 h 135"/>
                <a:gd name="T42" fmla="*/ 26 w 26"/>
                <a:gd name="T43" fmla="*/ 13 h 135"/>
                <a:gd name="T44" fmla="*/ 24 w 26"/>
                <a:gd name="T45" fmla="*/ 14 h 135"/>
                <a:gd name="T46" fmla="*/ 22 w 26"/>
                <a:gd name="T47" fmla="*/ 14 h 135"/>
                <a:gd name="T48" fmla="*/ 22 w 26"/>
                <a:gd name="T4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135">
                  <a:moveTo>
                    <a:pt x="22" y="135"/>
                  </a:moveTo>
                  <a:cubicBezTo>
                    <a:pt x="21" y="135"/>
                    <a:pt x="21" y="135"/>
                    <a:pt x="21" y="135"/>
                  </a:cubicBezTo>
                  <a:cubicBezTo>
                    <a:pt x="21" y="13"/>
                    <a:pt x="21" y="13"/>
                    <a:pt x="21" y="13"/>
                  </a:cubicBezTo>
                  <a:cubicBezTo>
                    <a:pt x="24" y="13"/>
                    <a:pt x="24" y="13"/>
                    <a:pt x="24" y="13"/>
                  </a:cubicBezTo>
                  <a:cubicBezTo>
                    <a:pt x="25" y="13"/>
                    <a:pt x="25" y="13"/>
                    <a:pt x="25" y="12"/>
                  </a:cubicBezTo>
                  <a:cubicBezTo>
                    <a:pt x="25" y="12"/>
                    <a:pt x="25" y="12"/>
                    <a:pt x="25" y="11"/>
                  </a:cubicBezTo>
                  <a:cubicBezTo>
                    <a:pt x="15" y="2"/>
                    <a:pt x="15" y="2"/>
                    <a:pt x="15" y="2"/>
                  </a:cubicBezTo>
                  <a:cubicBezTo>
                    <a:pt x="14" y="1"/>
                    <a:pt x="12" y="1"/>
                    <a:pt x="11" y="2"/>
                  </a:cubicBezTo>
                  <a:cubicBezTo>
                    <a:pt x="2" y="11"/>
                    <a:pt x="2" y="11"/>
                    <a:pt x="2" y="11"/>
                  </a:cubicBezTo>
                  <a:cubicBezTo>
                    <a:pt x="1" y="12"/>
                    <a:pt x="1" y="12"/>
                    <a:pt x="1" y="12"/>
                  </a:cubicBezTo>
                  <a:cubicBezTo>
                    <a:pt x="1" y="13"/>
                    <a:pt x="2" y="13"/>
                    <a:pt x="2" y="13"/>
                  </a:cubicBezTo>
                  <a:cubicBezTo>
                    <a:pt x="6" y="13"/>
                    <a:pt x="6" y="13"/>
                    <a:pt x="6" y="13"/>
                  </a:cubicBezTo>
                  <a:cubicBezTo>
                    <a:pt x="6" y="135"/>
                    <a:pt x="6" y="135"/>
                    <a:pt x="6" y="135"/>
                  </a:cubicBezTo>
                  <a:cubicBezTo>
                    <a:pt x="5" y="135"/>
                    <a:pt x="5" y="135"/>
                    <a:pt x="5" y="135"/>
                  </a:cubicBezTo>
                  <a:cubicBezTo>
                    <a:pt x="5" y="14"/>
                    <a:pt x="5" y="14"/>
                    <a:pt x="5" y="14"/>
                  </a:cubicBezTo>
                  <a:cubicBezTo>
                    <a:pt x="2" y="14"/>
                    <a:pt x="2" y="14"/>
                    <a:pt x="2" y="14"/>
                  </a:cubicBezTo>
                  <a:cubicBezTo>
                    <a:pt x="1" y="14"/>
                    <a:pt x="0" y="13"/>
                    <a:pt x="0" y="13"/>
                  </a:cubicBezTo>
                  <a:cubicBezTo>
                    <a:pt x="0" y="12"/>
                    <a:pt x="0" y="12"/>
                    <a:pt x="1" y="11"/>
                  </a:cubicBezTo>
                  <a:cubicBezTo>
                    <a:pt x="10" y="2"/>
                    <a:pt x="10" y="2"/>
                    <a:pt x="10" y="2"/>
                  </a:cubicBezTo>
                  <a:cubicBezTo>
                    <a:pt x="12" y="0"/>
                    <a:pt x="15" y="0"/>
                    <a:pt x="16" y="2"/>
                  </a:cubicBezTo>
                  <a:cubicBezTo>
                    <a:pt x="25" y="11"/>
                    <a:pt x="25" y="11"/>
                    <a:pt x="25" y="11"/>
                  </a:cubicBezTo>
                  <a:cubicBezTo>
                    <a:pt x="26" y="12"/>
                    <a:pt x="26" y="12"/>
                    <a:pt x="26" y="13"/>
                  </a:cubicBezTo>
                  <a:cubicBezTo>
                    <a:pt x="26" y="13"/>
                    <a:pt x="26" y="14"/>
                    <a:pt x="24" y="14"/>
                  </a:cubicBezTo>
                  <a:cubicBezTo>
                    <a:pt x="22" y="14"/>
                    <a:pt x="22" y="14"/>
                    <a:pt x="22" y="14"/>
                  </a:cubicBezTo>
                  <a:lnTo>
                    <a:pt x="22"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8" name="Oval 8">
              <a:extLst>
                <a:ext uri="{FF2B5EF4-FFF2-40B4-BE49-F238E27FC236}">
                  <a16:creationId xmlns:a16="http://schemas.microsoft.com/office/drawing/2014/main" id="{0485244B-D180-40C1-A204-7D230E409C17}"/>
                </a:ext>
              </a:extLst>
            </p:cNvPr>
            <p:cNvSpPr>
              <a:spLocks noChangeArrowheads="1"/>
            </p:cNvSpPr>
            <p:nvPr/>
          </p:nvSpPr>
          <p:spPr bwMode="auto">
            <a:xfrm>
              <a:off x="3461" y="1484"/>
              <a:ext cx="1556" cy="1564"/>
            </a:xfrm>
            <a:prstGeom prst="ellipse">
              <a:avLst/>
            </a:prstGeom>
            <a:solidFill>
              <a:srgbClr val="8EC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 name="Freeform 9">
              <a:extLst>
                <a:ext uri="{FF2B5EF4-FFF2-40B4-BE49-F238E27FC236}">
                  <a16:creationId xmlns:a16="http://schemas.microsoft.com/office/drawing/2014/main" id="{E653B08F-CD90-4198-ADDA-B724F9707CEA}"/>
                </a:ext>
              </a:extLst>
            </p:cNvPr>
            <p:cNvSpPr>
              <a:spLocks noEditPoints="1"/>
            </p:cNvSpPr>
            <p:nvPr/>
          </p:nvSpPr>
          <p:spPr bwMode="auto">
            <a:xfrm>
              <a:off x="3438" y="1461"/>
              <a:ext cx="1601" cy="1610"/>
            </a:xfrm>
            <a:custGeom>
              <a:avLst/>
              <a:gdLst>
                <a:gd name="T0" fmla="*/ 71 w 143"/>
                <a:gd name="T1" fmla="*/ 143 h 143"/>
                <a:gd name="T2" fmla="*/ 0 w 143"/>
                <a:gd name="T3" fmla="*/ 72 h 143"/>
                <a:gd name="T4" fmla="*/ 71 w 143"/>
                <a:gd name="T5" fmla="*/ 0 h 143"/>
                <a:gd name="T6" fmla="*/ 143 w 143"/>
                <a:gd name="T7" fmla="*/ 72 h 143"/>
                <a:gd name="T8" fmla="*/ 71 w 143"/>
                <a:gd name="T9" fmla="*/ 143 h 143"/>
                <a:gd name="T10" fmla="*/ 71 w 143"/>
                <a:gd name="T11" fmla="*/ 4 h 143"/>
                <a:gd name="T12" fmla="*/ 4 w 143"/>
                <a:gd name="T13" fmla="*/ 72 h 143"/>
                <a:gd name="T14" fmla="*/ 71 w 143"/>
                <a:gd name="T15" fmla="*/ 139 h 143"/>
                <a:gd name="T16" fmla="*/ 139 w 143"/>
                <a:gd name="T17" fmla="*/ 72 h 143"/>
                <a:gd name="T18" fmla="*/ 71 w 143"/>
                <a:gd name="T19"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71" y="143"/>
                  </a:moveTo>
                  <a:cubicBezTo>
                    <a:pt x="32" y="143"/>
                    <a:pt x="0" y="111"/>
                    <a:pt x="0" y="72"/>
                  </a:cubicBezTo>
                  <a:cubicBezTo>
                    <a:pt x="0" y="32"/>
                    <a:pt x="32" y="0"/>
                    <a:pt x="71" y="0"/>
                  </a:cubicBezTo>
                  <a:cubicBezTo>
                    <a:pt x="111" y="0"/>
                    <a:pt x="143" y="32"/>
                    <a:pt x="143" y="72"/>
                  </a:cubicBezTo>
                  <a:cubicBezTo>
                    <a:pt x="143" y="111"/>
                    <a:pt x="111" y="143"/>
                    <a:pt x="71" y="143"/>
                  </a:cubicBezTo>
                  <a:close/>
                  <a:moveTo>
                    <a:pt x="71" y="4"/>
                  </a:moveTo>
                  <a:cubicBezTo>
                    <a:pt x="34" y="4"/>
                    <a:pt x="4" y="34"/>
                    <a:pt x="4" y="72"/>
                  </a:cubicBezTo>
                  <a:cubicBezTo>
                    <a:pt x="4" y="109"/>
                    <a:pt x="34" y="139"/>
                    <a:pt x="71" y="139"/>
                  </a:cubicBezTo>
                  <a:cubicBezTo>
                    <a:pt x="109" y="139"/>
                    <a:pt x="139" y="109"/>
                    <a:pt x="139" y="72"/>
                  </a:cubicBezTo>
                  <a:cubicBezTo>
                    <a:pt x="139" y="34"/>
                    <a:pt x="109" y="4"/>
                    <a:pt x="7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 name="Freeform 10">
              <a:extLst>
                <a:ext uri="{FF2B5EF4-FFF2-40B4-BE49-F238E27FC236}">
                  <a16:creationId xmlns:a16="http://schemas.microsoft.com/office/drawing/2014/main" id="{C919DD47-D6BE-4D5F-8CDA-AEDD1C05451D}"/>
                </a:ext>
              </a:extLst>
            </p:cNvPr>
            <p:cNvSpPr>
              <a:spLocks/>
            </p:cNvSpPr>
            <p:nvPr/>
          </p:nvSpPr>
          <p:spPr bwMode="auto">
            <a:xfrm>
              <a:off x="3998" y="2699"/>
              <a:ext cx="482" cy="1621"/>
            </a:xfrm>
            <a:custGeom>
              <a:avLst/>
              <a:gdLst>
                <a:gd name="T0" fmla="*/ 34 w 43"/>
                <a:gd name="T1" fmla="*/ 144 h 144"/>
                <a:gd name="T2" fmla="*/ 34 w 43"/>
                <a:gd name="T3" fmla="*/ 20 h 144"/>
                <a:gd name="T4" fmla="*/ 39 w 43"/>
                <a:gd name="T5" fmla="*/ 20 h 144"/>
                <a:gd name="T6" fmla="*/ 41 w 43"/>
                <a:gd name="T7" fmla="*/ 16 h 144"/>
                <a:gd name="T8" fmla="*/ 26 w 43"/>
                <a:gd name="T9" fmla="*/ 2 h 144"/>
                <a:gd name="T10" fmla="*/ 17 w 43"/>
                <a:gd name="T11" fmla="*/ 2 h 144"/>
                <a:gd name="T12" fmla="*/ 2 w 43"/>
                <a:gd name="T13" fmla="*/ 16 h 144"/>
                <a:gd name="T14" fmla="*/ 4 w 43"/>
                <a:gd name="T15" fmla="*/ 20 h 144"/>
                <a:gd name="T16" fmla="*/ 9 w 43"/>
                <a:gd name="T17" fmla="*/ 20 h 144"/>
                <a:gd name="T18" fmla="*/ 9 w 43"/>
                <a:gd name="T19" fmla="*/ 144 h 144"/>
                <a:gd name="T20" fmla="*/ 34 w 43"/>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44">
                  <a:moveTo>
                    <a:pt x="34" y="144"/>
                  </a:moveTo>
                  <a:cubicBezTo>
                    <a:pt x="34" y="20"/>
                    <a:pt x="34" y="20"/>
                    <a:pt x="34" y="20"/>
                  </a:cubicBezTo>
                  <a:cubicBezTo>
                    <a:pt x="39" y="20"/>
                    <a:pt x="39" y="20"/>
                    <a:pt x="39" y="20"/>
                  </a:cubicBezTo>
                  <a:cubicBezTo>
                    <a:pt x="43" y="20"/>
                    <a:pt x="43" y="18"/>
                    <a:pt x="41" y="16"/>
                  </a:cubicBezTo>
                  <a:cubicBezTo>
                    <a:pt x="26" y="2"/>
                    <a:pt x="26" y="2"/>
                    <a:pt x="26" y="2"/>
                  </a:cubicBezTo>
                  <a:cubicBezTo>
                    <a:pt x="23" y="0"/>
                    <a:pt x="20" y="0"/>
                    <a:pt x="17" y="2"/>
                  </a:cubicBezTo>
                  <a:cubicBezTo>
                    <a:pt x="2" y="16"/>
                    <a:pt x="2" y="16"/>
                    <a:pt x="2" y="16"/>
                  </a:cubicBezTo>
                  <a:cubicBezTo>
                    <a:pt x="0" y="18"/>
                    <a:pt x="0" y="20"/>
                    <a:pt x="4" y="20"/>
                  </a:cubicBezTo>
                  <a:cubicBezTo>
                    <a:pt x="9" y="20"/>
                    <a:pt x="9" y="20"/>
                    <a:pt x="9" y="20"/>
                  </a:cubicBezTo>
                  <a:cubicBezTo>
                    <a:pt x="9" y="144"/>
                    <a:pt x="9" y="144"/>
                    <a:pt x="9" y="144"/>
                  </a:cubicBezTo>
                  <a:lnTo>
                    <a:pt x="34" y="144"/>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Freeform 11">
              <a:extLst>
                <a:ext uri="{FF2B5EF4-FFF2-40B4-BE49-F238E27FC236}">
                  <a16:creationId xmlns:a16="http://schemas.microsoft.com/office/drawing/2014/main" id="{97E70C1A-CDEF-4937-B3A9-F023D238BDD9}"/>
                </a:ext>
              </a:extLst>
            </p:cNvPr>
            <p:cNvSpPr>
              <a:spLocks/>
            </p:cNvSpPr>
            <p:nvPr/>
          </p:nvSpPr>
          <p:spPr bwMode="auto">
            <a:xfrm>
              <a:off x="3987" y="2677"/>
              <a:ext cx="504" cy="1643"/>
            </a:xfrm>
            <a:custGeom>
              <a:avLst/>
              <a:gdLst>
                <a:gd name="T0" fmla="*/ 36 w 45"/>
                <a:gd name="T1" fmla="*/ 146 h 146"/>
                <a:gd name="T2" fmla="*/ 34 w 45"/>
                <a:gd name="T3" fmla="*/ 146 h 146"/>
                <a:gd name="T4" fmla="*/ 34 w 45"/>
                <a:gd name="T5" fmla="*/ 21 h 146"/>
                <a:gd name="T6" fmla="*/ 40 w 45"/>
                <a:gd name="T7" fmla="*/ 21 h 146"/>
                <a:gd name="T8" fmla="*/ 42 w 45"/>
                <a:gd name="T9" fmla="*/ 21 h 146"/>
                <a:gd name="T10" fmla="*/ 41 w 45"/>
                <a:gd name="T11" fmla="*/ 19 h 146"/>
                <a:gd name="T12" fmla="*/ 26 w 45"/>
                <a:gd name="T13" fmla="*/ 4 h 146"/>
                <a:gd name="T14" fmla="*/ 19 w 45"/>
                <a:gd name="T15" fmla="*/ 4 h 146"/>
                <a:gd name="T16" fmla="*/ 4 w 45"/>
                <a:gd name="T17" fmla="*/ 19 h 146"/>
                <a:gd name="T18" fmla="*/ 3 w 45"/>
                <a:gd name="T19" fmla="*/ 21 h 146"/>
                <a:gd name="T20" fmla="*/ 5 w 45"/>
                <a:gd name="T21" fmla="*/ 21 h 146"/>
                <a:gd name="T22" fmla="*/ 11 w 45"/>
                <a:gd name="T23" fmla="*/ 21 h 146"/>
                <a:gd name="T24" fmla="*/ 11 w 45"/>
                <a:gd name="T25" fmla="*/ 146 h 146"/>
                <a:gd name="T26" fmla="*/ 9 w 45"/>
                <a:gd name="T27" fmla="*/ 146 h 146"/>
                <a:gd name="T28" fmla="*/ 9 w 45"/>
                <a:gd name="T29" fmla="*/ 23 h 146"/>
                <a:gd name="T30" fmla="*/ 5 w 45"/>
                <a:gd name="T31" fmla="*/ 23 h 146"/>
                <a:gd name="T32" fmla="*/ 1 w 45"/>
                <a:gd name="T33" fmla="*/ 21 h 146"/>
                <a:gd name="T34" fmla="*/ 2 w 45"/>
                <a:gd name="T35" fmla="*/ 18 h 146"/>
                <a:gd name="T36" fmla="*/ 18 w 45"/>
                <a:gd name="T37" fmla="*/ 3 h 146"/>
                <a:gd name="T38" fmla="*/ 27 w 45"/>
                <a:gd name="T39" fmla="*/ 3 h 146"/>
                <a:gd name="T40" fmla="*/ 43 w 45"/>
                <a:gd name="T41" fmla="*/ 18 h 146"/>
                <a:gd name="T42" fmla="*/ 44 w 45"/>
                <a:gd name="T43" fmla="*/ 21 h 146"/>
                <a:gd name="T44" fmla="*/ 40 w 45"/>
                <a:gd name="T45" fmla="*/ 23 h 146"/>
                <a:gd name="T46" fmla="*/ 36 w 45"/>
                <a:gd name="T47" fmla="*/ 23 h 146"/>
                <a:gd name="T48" fmla="*/ 36 w 45"/>
                <a:gd name="T49"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146">
                  <a:moveTo>
                    <a:pt x="36" y="146"/>
                  </a:moveTo>
                  <a:cubicBezTo>
                    <a:pt x="34" y="146"/>
                    <a:pt x="34" y="146"/>
                    <a:pt x="34" y="146"/>
                  </a:cubicBezTo>
                  <a:cubicBezTo>
                    <a:pt x="34" y="21"/>
                    <a:pt x="34" y="21"/>
                    <a:pt x="34" y="21"/>
                  </a:cubicBezTo>
                  <a:cubicBezTo>
                    <a:pt x="40" y="21"/>
                    <a:pt x="40" y="21"/>
                    <a:pt x="40" y="21"/>
                  </a:cubicBezTo>
                  <a:cubicBezTo>
                    <a:pt x="42" y="21"/>
                    <a:pt x="42" y="21"/>
                    <a:pt x="42" y="21"/>
                  </a:cubicBezTo>
                  <a:cubicBezTo>
                    <a:pt x="42" y="21"/>
                    <a:pt x="42" y="20"/>
                    <a:pt x="41" y="19"/>
                  </a:cubicBezTo>
                  <a:cubicBezTo>
                    <a:pt x="26" y="4"/>
                    <a:pt x="26" y="4"/>
                    <a:pt x="26" y="4"/>
                  </a:cubicBezTo>
                  <a:cubicBezTo>
                    <a:pt x="24" y="3"/>
                    <a:pt x="21" y="3"/>
                    <a:pt x="19" y="4"/>
                  </a:cubicBezTo>
                  <a:cubicBezTo>
                    <a:pt x="4" y="19"/>
                    <a:pt x="4" y="19"/>
                    <a:pt x="4" y="19"/>
                  </a:cubicBezTo>
                  <a:cubicBezTo>
                    <a:pt x="3" y="20"/>
                    <a:pt x="3" y="21"/>
                    <a:pt x="3" y="21"/>
                  </a:cubicBezTo>
                  <a:cubicBezTo>
                    <a:pt x="3" y="21"/>
                    <a:pt x="3" y="21"/>
                    <a:pt x="5" y="21"/>
                  </a:cubicBezTo>
                  <a:cubicBezTo>
                    <a:pt x="11" y="21"/>
                    <a:pt x="11" y="21"/>
                    <a:pt x="11" y="21"/>
                  </a:cubicBezTo>
                  <a:cubicBezTo>
                    <a:pt x="11" y="146"/>
                    <a:pt x="11" y="146"/>
                    <a:pt x="11" y="146"/>
                  </a:cubicBezTo>
                  <a:cubicBezTo>
                    <a:pt x="9" y="146"/>
                    <a:pt x="9" y="146"/>
                    <a:pt x="9" y="146"/>
                  </a:cubicBezTo>
                  <a:cubicBezTo>
                    <a:pt x="9" y="23"/>
                    <a:pt x="9" y="23"/>
                    <a:pt x="9" y="23"/>
                  </a:cubicBezTo>
                  <a:cubicBezTo>
                    <a:pt x="5" y="23"/>
                    <a:pt x="5" y="23"/>
                    <a:pt x="5" y="23"/>
                  </a:cubicBezTo>
                  <a:cubicBezTo>
                    <a:pt x="2" y="23"/>
                    <a:pt x="1" y="22"/>
                    <a:pt x="1" y="21"/>
                  </a:cubicBezTo>
                  <a:cubicBezTo>
                    <a:pt x="1" y="21"/>
                    <a:pt x="0" y="19"/>
                    <a:pt x="2" y="18"/>
                  </a:cubicBezTo>
                  <a:cubicBezTo>
                    <a:pt x="18" y="3"/>
                    <a:pt x="18" y="3"/>
                    <a:pt x="18" y="3"/>
                  </a:cubicBezTo>
                  <a:cubicBezTo>
                    <a:pt x="20" y="0"/>
                    <a:pt x="25" y="0"/>
                    <a:pt x="27" y="3"/>
                  </a:cubicBezTo>
                  <a:cubicBezTo>
                    <a:pt x="43" y="18"/>
                    <a:pt x="43" y="18"/>
                    <a:pt x="43" y="18"/>
                  </a:cubicBezTo>
                  <a:cubicBezTo>
                    <a:pt x="45" y="19"/>
                    <a:pt x="44" y="21"/>
                    <a:pt x="44" y="21"/>
                  </a:cubicBezTo>
                  <a:cubicBezTo>
                    <a:pt x="44" y="22"/>
                    <a:pt x="43" y="23"/>
                    <a:pt x="40" y="23"/>
                  </a:cubicBezTo>
                  <a:cubicBezTo>
                    <a:pt x="36" y="23"/>
                    <a:pt x="36" y="23"/>
                    <a:pt x="36" y="23"/>
                  </a:cubicBezTo>
                  <a:lnTo>
                    <a:pt x="36"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Oval 12">
              <a:extLst>
                <a:ext uri="{FF2B5EF4-FFF2-40B4-BE49-F238E27FC236}">
                  <a16:creationId xmlns:a16="http://schemas.microsoft.com/office/drawing/2014/main" id="{C557F5DB-5670-44BB-B84C-D9311270B899}"/>
                </a:ext>
              </a:extLst>
            </p:cNvPr>
            <p:cNvSpPr>
              <a:spLocks noChangeArrowheads="1"/>
            </p:cNvSpPr>
            <p:nvPr/>
          </p:nvSpPr>
          <p:spPr bwMode="auto">
            <a:xfrm>
              <a:off x="539" y="1787"/>
              <a:ext cx="1421" cy="1430"/>
            </a:xfrm>
            <a:prstGeom prst="ellipse">
              <a:avLst/>
            </a:prstGeom>
            <a:solidFill>
              <a:srgbClr val="8EC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Freeform 13">
              <a:extLst>
                <a:ext uri="{FF2B5EF4-FFF2-40B4-BE49-F238E27FC236}">
                  <a16:creationId xmlns:a16="http://schemas.microsoft.com/office/drawing/2014/main" id="{66EE6370-4743-46D4-AD1C-3B513C9D65A4}"/>
                </a:ext>
              </a:extLst>
            </p:cNvPr>
            <p:cNvSpPr>
              <a:spLocks/>
            </p:cNvSpPr>
            <p:nvPr/>
          </p:nvSpPr>
          <p:spPr bwMode="auto">
            <a:xfrm>
              <a:off x="1031" y="2936"/>
              <a:ext cx="437" cy="1384"/>
            </a:xfrm>
            <a:custGeom>
              <a:avLst/>
              <a:gdLst>
                <a:gd name="T0" fmla="*/ 31 w 39"/>
                <a:gd name="T1" fmla="*/ 123 h 123"/>
                <a:gd name="T2" fmla="*/ 31 w 39"/>
                <a:gd name="T3" fmla="*/ 18 h 123"/>
                <a:gd name="T4" fmla="*/ 36 w 39"/>
                <a:gd name="T5" fmla="*/ 18 h 123"/>
                <a:gd name="T6" fmla="*/ 37 w 39"/>
                <a:gd name="T7" fmla="*/ 15 h 123"/>
                <a:gd name="T8" fmla="*/ 23 w 39"/>
                <a:gd name="T9" fmla="*/ 1 h 123"/>
                <a:gd name="T10" fmla="*/ 16 w 39"/>
                <a:gd name="T11" fmla="*/ 1 h 123"/>
                <a:gd name="T12" fmla="*/ 2 w 39"/>
                <a:gd name="T13" fmla="*/ 15 h 123"/>
                <a:gd name="T14" fmla="*/ 3 w 39"/>
                <a:gd name="T15" fmla="*/ 18 h 123"/>
                <a:gd name="T16" fmla="*/ 8 w 39"/>
                <a:gd name="T17" fmla="*/ 18 h 123"/>
                <a:gd name="T18" fmla="*/ 8 w 39"/>
                <a:gd name="T19" fmla="*/ 123 h 123"/>
                <a:gd name="T20" fmla="*/ 31 w 39"/>
                <a:gd name="T21"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23">
                  <a:moveTo>
                    <a:pt x="31" y="123"/>
                  </a:moveTo>
                  <a:cubicBezTo>
                    <a:pt x="31" y="18"/>
                    <a:pt x="31" y="18"/>
                    <a:pt x="31" y="18"/>
                  </a:cubicBezTo>
                  <a:cubicBezTo>
                    <a:pt x="36" y="18"/>
                    <a:pt x="36" y="18"/>
                    <a:pt x="36" y="18"/>
                  </a:cubicBezTo>
                  <a:cubicBezTo>
                    <a:pt x="39" y="18"/>
                    <a:pt x="39" y="17"/>
                    <a:pt x="37" y="15"/>
                  </a:cubicBezTo>
                  <a:cubicBezTo>
                    <a:pt x="23" y="1"/>
                    <a:pt x="23" y="1"/>
                    <a:pt x="23" y="1"/>
                  </a:cubicBezTo>
                  <a:cubicBezTo>
                    <a:pt x="21" y="0"/>
                    <a:pt x="18" y="0"/>
                    <a:pt x="16" y="1"/>
                  </a:cubicBezTo>
                  <a:cubicBezTo>
                    <a:pt x="2" y="15"/>
                    <a:pt x="2" y="15"/>
                    <a:pt x="2" y="15"/>
                  </a:cubicBezTo>
                  <a:cubicBezTo>
                    <a:pt x="0" y="17"/>
                    <a:pt x="0" y="18"/>
                    <a:pt x="3" y="18"/>
                  </a:cubicBezTo>
                  <a:cubicBezTo>
                    <a:pt x="8" y="18"/>
                    <a:pt x="8" y="18"/>
                    <a:pt x="8" y="18"/>
                  </a:cubicBezTo>
                  <a:cubicBezTo>
                    <a:pt x="8" y="123"/>
                    <a:pt x="8" y="123"/>
                    <a:pt x="8" y="123"/>
                  </a:cubicBezTo>
                  <a:lnTo>
                    <a:pt x="31" y="123"/>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Freeform 14">
              <a:extLst>
                <a:ext uri="{FF2B5EF4-FFF2-40B4-BE49-F238E27FC236}">
                  <a16:creationId xmlns:a16="http://schemas.microsoft.com/office/drawing/2014/main" id="{C23FCA50-D62A-41EE-A3B8-3681D40CB57A}"/>
                </a:ext>
              </a:extLst>
            </p:cNvPr>
            <p:cNvSpPr>
              <a:spLocks/>
            </p:cNvSpPr>
            <p:nvPr/>
          </p:nvSpPr>
          <p:spPr bwMode="auto">
            <a:xfrm>
              <a:off x="1031" y="2924"/>
              <a:ext cx="437" cy="1396"/>
            </a:xfrm>
            <a:custGeom>
              <a:avLst/>
              <a:gdLst>
                <a:gd name="T0" fmla="*/ 32 w 39"/>
                <a:gd name="T1" fmla="*/ 124 h 124"/>
                <a:gd name="T2" fmla="*/ 31 w 39"/>
                <a:gd name="T3" fmla="*/ 124 h 124"/>
                <a:gd name="T4" fmla="*/ 31 w 39"/>
                <a:gd name="T5" fmla="*/ 19 h 124"/>
                <a:gd name="T6" fmla="*/ 36 w 39"/>
                <a:gd name="T7" fmla="*/ 19 h 124"/>
                <a:gd name="T8" fmla="*/ 38 w 39"/>
                <a:gd name="T9" fmla="*/ 18 h 124"/>
                <a:gd name="T10" fmla="*/ 37 w 39"/>
                <a:gd name="T11" fmla="*/ 16 h 124"/>
                <a:gd name="T12" fmla="*/ 23 w 39"/>
                <a:gd name="T13" fmla="*/ 3 h 124"/>
                <a:gd name="T14" fmla="*/ 16 w 39"/>
                <a:gd name="T15" fmla="*/ 3 h 124"/>
                <a:gd name="T16" fmla="*/ 2 w 39"/>
                <a:gd name="T17" fmla="*/ 16 h 124"/>
                <a:gd name="T18" fmla="*/ 1 w 39"/>
                <a:gd name="T19" fmla="*/ 18 h 124"/>
                <a:gd name="T20" fmla="*/ 3 w 39"/>
                <a:gd name="T21" fmla="*/ 19 h 124"/>
                <a:gd name="T22" fmla="*/ 8 w 39"/>
                <a:gd name="T23" fmla="*/ 19 h 124"/>
                <a:gd name="T24" fmla="*/ 8 w 39"/>
                <a:gd name="T25" fmla="*/ 124 h 124"/>
                <a:gd name="T26" fmla="*/ 7 w 39"/>
                <a:gd name="T27" fmla="*/ 124 h 124"/>
                <a:gd name="T28" fmla="*/ 7 w 39"/>
                <a:gd name="T29" fmla="*/ 20 h 124"/>
                <a:gd name="T30" fmla="*/ 3 w 39"/>
                <a:gd name="T31" fmla="*/ 20 h 124"/>
                <a:gd name="T32" fmla="*/ 0 w 39"/>
                <a:gd name="T33" fmla="*/ 18 h 124"/>
                <a:gd name="T34" fmla="*/ 1 w 39"/>
                <a:gd name="T35" fmla="*/ 15 h 124"/>
                <a:gd name="T36" fmla="*/ 15 w 39"/>
                <a:gd name="T37" fmla="*/ 2 h 124"/>
                <a:gd name="T38" fmla="*/ 24 w 39"/>
                <a:gd name="T39" fmla="*/ 2 h 124"/>
                <a:gd name="T40" fmla="*/ 38 w 39"/>
                <a:gd name="T41" fmla="*/ 15 h 124"/>
                <a:gd name="T42" fmla="*/ 39 w 39"/>
                <a:gd name="T43" fmla="*/ 18 h 124"/>
                <a:gd name="T44" fmla="*/ 36 w 39"/>
                <a:gd name="T45" fmla="*/ 20 h 124"/>
                <a:gd name="T46" fmla="*/ 32 w 39"/>
                <a:gd name="T47" fmla="*/ 20 h 124"/>
                <a:gd name="T48" fmla="*/ 32 w 39"/>
                <a:gd name="T49"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124">
                  <a:moveTo>
                    <a:pt x="32" y="124"/>
                  </a:moveTo>
                  <a:cubicBezTo>
                    <a:pt x="31" y="124"/>
                    <a:pt x="31" y="124"/>
                    <a:pt x="31" y="124"/>
                  </a:cubicBezTo>
                  <a:cubicBezTo>
                    <a:pt x="31" y="19"/>
                    <a:pt x="31" y="19"/>
                    <a:pt x="31" y="19"/>
                  </a:cubicBezTo>
                  <a:cubicBezTo>
                    <a:pt x="36" y="19"/>
                    <a:pt x="36" y="19"/>
                    <a:pt x="36" y="19"/>
                  </a:cubicBezTo>
                  <a:cubicBezTo>
                    <a:pt x="37" y="19"/>
                    <a:pt x="38" y="19"/>
                    <a:pt x="38" y="18"/>
                  </a:cubicBezTo>
                  <a:cubicBezTo>
                    <a:pt x="38" y="18"/>
                    <a:pt x="38" y="17"/>
                    <a:pt x="37" y="16"/>
                  </a:cubicBezTo>
                  <a:cubicBezTo>
                    <a:pt x="23" y="3"/>
                    <a:pt x="23" y="3"/>
                    <a:pt x="23" y="3"/>
                  </a:cubicBezTo>
                  <a:cubicBezTo>
                    <a:pt x="21" y="1"/>
                    <a:pt x="18" y="1"/>
                    <a:pt x="16" y="3"/>
                  </a:cubicBezTo>
                  <a:cubicBezTo>
                    <a:pt x="2" y="16"/>
                    <a:pt x="2" y="16"/>
                    <a:pt x="2" y="16"/>
                  </a:cubicBezTo>
                  <a:cubicBezTo>
                    <a:pt x="1" y="17"/>
                    <a:pt x="1" y="18"/>
                    <a:pt x="1" y="18"/>
                  </a:cubicBezTo>
                  <a:cubicBezTo>
                    <a:pt x="1" y="19"/>
                    <a:pt x="2" y="19"/>
                    <a:pt x="3" y="19"/>
                  </a:cubicBezTo>
                  <a:cubicBezTo>
                    <a:pt x="8" y="19"/>
                    <a:pt x="8" y="19"/>
                    <a:pt x="8" y="19"/>
                  </a:cubicBezTo>
                  <a:cubicBezTo>
                    <a:pt x="8" y="124"/>
                    <a:pt x="8" y="124"/>
                    <a:pt x="8" y="124"/>
                  </a:cubicBezTo>
                  <a:cubicBezTo>
                    <a:pt x="7" y="124"/>
                    <a:pt x="7" y="124"/>
                    <a:pt x="7" y="124"/>
                  </a:cubicBezTo>
                  <a:cubicBezTo>
                    <a:pt x="7" y="20"/>
                    <a:pt x="7" y="20"/>
                    <a:pt x="7" y="20"/>
                  </a:cubicBezTo>
                  <a:cubicBezTo>
                    <a:pt x="3" y="20"/>
                    <a:pt x="3" y="20"/>
                    <a:pt x="3" y="20"/>
                  </a:cubicBezTo>
                  <a:cubicBezTo>
                    <a:pt x="1" y="20"/>
                    <a:pt x="0" y="19"/>
                    <a:pt x="0" y="18"/>
                  </a:cubicBezTo>
                  <a:cubicBezTo>
                    <a:pt x="0" y="18"/>
                    <a:pt x="0" y="17"/>
                    <a:pt x="1" y="15"/>
                  </a:cubicBezTo>
                  <a:cubicBezTo>
                    <a:pt x="15" y="2"/>
                    <a:pt x="15" y="2"/>
                    <a:pt x="15" y="2"/>
                  </a:cubicBezTo>
                  <a:cubicBezTo>
                    <a:pt x="18" y="0"/>
                    <a:pt x="21" y="0"/>
                    <a:pt x="24" y="2"/>
                  </a:cubicBezTo>
                  <a:cubicBezTo>
                    <a:pt x="38" y="15"/>
                    <a:pt x="38" y="15"/>
                    <a:pt x="38" y="15"/>
                  </a:cubicBezTo>
                  <a:cubicBezTo>
                    <a:pt x="39" y="17"/>
                    <a:pt x="39" y="18"/>
                    <a:pt x="39" y="18"/>
                  </a:cubicBezTo>
                  <a:cubicBezTo>
                    <a:pt x="39" y="19"/>
                    <a:pt x="38" y="20"/>
                    <a:pt x="36" y="20"/>
                  </a:cubicBezTo>
                  <a:cubicBezTo>
                    <a:pt x="32" y="20"/>
                    <a:pt x="32" y="20"/>
                    <a:pt x="32" y="20"/>
                  </a:cubicBezTo>
                  <a:lnTo>
                    <a:pt x="32" y="1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 name="Oval 15">
              <a:extLst>
                <a:ext uri="{FF2B5EF4-FFF2-40B4-BE49-F238E27FC236}">
                  <a16:creationId xmlns:a16="http://schemas.microsoft.com/office/drawing/2014/main" id="{31179518-0819-4620-800B-163861C7390A}"/>
                </a:ext>
              </a:extLst>
            </p:cNvPr>
            <p:cNvSpPr>
              <a:spLocks noChangeArrowheads="1"/>
            </p:cNvSpPr>
            <p:nvPr/>
          </p:nvSpPr>
          <p:spPr bwMode="auto">
            <a:xfrm>
              <a:off x="1714" y="1799"/>
              <a:ext cx="2105" cy="2116"/>
            </a:xfrm>
            <a:prstGeom prst="ellipse">
              <a:avLst/>
            </a:prstGeom>
            <a:solidFill>
              <a:srgbClr val="004C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16" name="Freeform 16">
              <a:extLst>
                <a:ext uri="{FF2B5EF4-FFF2-40B4-BE49-F238E27FC236}">
                  <a16:creationId xmlns:a16="http://schemas.microsoft.com/office/drawing/2014/main" id="{92992294-A5BD-44CB-8584-A0B2E49C447C}"/>
                </a:ext>
              </a:extLst>
            </p:cNvPr>
            <p:cNvSpPr>
              <a:spLocks noEditPoints="1"/>
            </p:cNvSpPr>
            <p:nvPr/>
          </p:nvSpPr>
          <p:spPr bwMode="auto">
            <a:xfrm>
              <a:off x="1669" y="1754"/>
              <a:ext cx="2195" cy="2206"/>
            </a:xfrm>
            <a:custGeom>
              <a:avLst/>
              <a:gdLst>
                <a:gd name="T0" fmla="*/ 98 w 196"/>
                <a:gd name="T1" fmla="*/ 196 h 196"/>
                <a:gd name="T2" fmla="*/ 0 w 196"/>
                <a:gd name="T3" fmla="*/ 98 h 196"/>
                <a:gd name="T4" fmla="*/ 98 w 196"/>
                <a:gd name="T5" fmla="*/ 0 h 196"/>
                <a:gd name="T6" fmla="*/ 196 w 196"/>
                <a:gd name="T7" fmla="*/ 98 h 196"/>
                <a:gd name="T8" fmla="*/ 98 w 196"/>
                <a:gd name="T9" fmla="*/ 196 h 196"/>
                <a:gd name="T10" fmla="*/ 98 w 196"/>
                <a:gd name="T11" fmla="*/ 8 h 196"/>
                <a:gd name="T12" fmla="*/ 8 w 196"/>
                <a:gd name="T13" fmla="*/ 98 h 196"/>
                <a:gd name="T14" fmla="*/ 98 w 196"/>
                <a:gd name="T15" fmla="*/ 188 h 196"/>
                <a:gd name="T16" fmla="*/ 188 w 196"/>
                <a:gd name="T17" fmla="*/ 98 h 196"/>
                <a:gd name="T18" fmla="*/ 98 w 196"/>
                <a:gd name="T19" fmla="*/ 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6">
                  <a:moveTo>
                    <a:pt x="98" y="196"/>
                  </a:moveTo>
                  <a:cubicBezTo>
                    <a:pt x="44" y="196"/>
                    <a:pt x="0" y="152"/>
                    <a:pt x="0" y="98"/>
                  </a:cubicBezTo>
                  <a:cubicBezTo>
                    <a:pt x="0" y="44"/>
                    <a:pt x="44" y="0"/>
                    <a:pt x="98" y="0"/>
                  </a:cubicBezTo>
                  <a:cubicBezTo>
                    <a:pt x="152" y="0"/>
                    <a:pt x="196" y="44"/>
                    <a:pt x="196" y="98"/>
                  </a:cubicBezTo>
                  <a:cubicBezTo>
                    <a:pt x="196" y="152"/>
                    <a:pt x="152" y="196"/>
                    <a:pt x="98" y="196"/>
                  </a:cubicBezTo>
                  <a:close/>
                  <a:moveTo>
                    <a:pt x="98" y="8"/>
                  </a:moveTo>
                  <a:cubicBezTo>
                    <a:pt x="49" y="8"/>
                    <a:pt x="8" y="48"/>
                    <a:pt x="8" y="98"/>
                  </a:cubicBezTo>
                  <a:cubicBezTo>
                    <a:pt x="8" y="147"/>
                    <a:pt x="49" y="188"/>
                    <a:pt x="98" y="188"/>
                  </a:cubicBezTo>
                  <a:cubicBezTo>
                    <a:pt x="147" y="188"/>
                    <a:pt x="188" y="147"/>
                    <a:pt x="188" y="98"/>
                  </a:cubicBezTo>
                  <a:cubicBezTo>
                    <a:pt x="188" y="48"/>
                    <a:pt x="147" y="8"/>
                    <a:pt x="98"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 name="Freeform 17">
              <a:extLst>
                <a:ext uri="{FF2B5EF4-FFF2-40B4-BE49-F238E27FC236}">
                  <a16:creationId xmlns:a16="http://schemas.microsoft.com/office/drawing/2014/main" id="{111E2E97-DDE1-48B9-9860-10D05C60AE67}"/>
                </a:ext>
              </a:extLst>
            </p:cNvPr>
            <p:cNvSpPr>
              <a:spLocks/>
            </p:cNvSpPr>
            <p:nvPr/>
          </p:nvSpPr>
          <p:spPr bwMode="auto">
            <a:xfrm>
              <a:off x="2442" y="3442"/>
              <a:ext cx="649" cy="878"/>
            </a:xfrm>
            <a:custGeom>
              <a:avLst/>
              <a:gdLst>
                <a:gd name="T0" fmla="*/ 46 w 58"/>
                <a:gd name="T1" fmla="*/ 78 h 78"/>
                <a:gd name="T2" fmla="*/ 46 w 58"/>
                <a:gd name="T3" fmla="*/ 28 h 78"/>
                <a:gd name="T4" fmla="*/ 53 w 58"/>
                <a:gd name="T5" fmla="*/ 28 h 78"/>
                <a:gd name="T6" fmla="*/ 55 w 58"/>
                <a:gd name="T7" fmla="*/ 23 h 78"/>
                <a:gd name="T8" fmla="*/ 34 w 58"/>
                <a:gd name="T9" fmla="*/ 3 h 78"/>
                <a:gd name="T10" fmla="*/ 23 w 58"/>
                <a:gd name="T11" fmla="*/ 3 h 78"/>
                <a:gd name="T12" fmla="*/ 3 w 58"/>
                <a:gd name="T13" fmla="*/ 23 h 78"/>
                <a:gd name="T14" fmla="*/ 5 w 58"/>
                <a:gd name="T15" fmla="*/ 28 h 78"/>
                <a:gd name="T16" fmla="*/ 12 w 58"/>
                <a:gd name="T17" fmla="*/ 28 h 78"/>
                <a:gd name="T18" fmla="*/ 12 w 58"/>
                <a:gd name="T19" fmla="*/ 78 h 78"/>
                <a:gd name="T20" fmla="*/ 46 w 58"/>
                <a:gd name="T2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78">
                  <a:moveTo>
                    <a:pt x="46" y="78"/>
                  </a:moveTo>
                  <a:cubicBezTo>
                    <a:pt x="46" y="28"/>
                    <a:pt x="46" y="28"/>
                    <a:pt x="46" y="28"/>
                  </a:cubicBezTo>
                  <a:cubicBezTo>
                    <a:pt x="53" y="28"/>
                    <a:pt x="53" y="28"/>
                    <a:pt x="53" y="28"/>
                  </a:cubicBezTo>
                  <a:cubicBezTo>
                    <a:pt x="57" y="28"/>
                    <a:pt x="58" y="25"/>
                    <a:pt x="55" y="23"/>
                  </a:cubicBezTo>
                  <a:cubicBezTo>
                    <a:pt x="34" y="3"/>
                    <a:pt x="34" y="3"/>
                    <a:pt x="34" y="3"/>
                  </a:cubicBezTo>
                  <a:cubicBezTo>
                    <a:pt x="31" y="0"/>
                    <a:pt x="26" y="0"/>
                    <a:pt x="23" y="3"/>
                  </a:cubicBezTo>
                  <a:cubicBezTo>
                    <a:pt x="3" y="23"/>
                    <a:pt x="3" y="23"/>
                    <a:pt x="3" y="23"/>
                  </a:cubicBezTo>
                  <a:cubicBezTo>
                    <a:pt x="0" y="25"/>
                    <a:pt x="1" y="28"/>
                    <a:pt x="5" y="28"/>
                  </a:cubicBezTo>
                  <a:cubicBezTo>
                    <a:pt x="12" y="28"/>
                    <a:pt x="12" y="28"/>
                    <a:pt x="12" y="28"/>
                  </a:cubicBezTo>
                  <a:cubicBezTo>
                    <a:pt x="12" y="78"/>
                    <a:pt x="12" y="78"/>
                    <a:pt x="12" y="78"/>
                  </a:cubicBezTo>
                  <a:lnTo>
                    <a:pt x="46" y="78"/>
                  </a:lnTo>
                  <a:close/>
                </a:path>
              </a:pathLst>
            </a:custGeom>
            <a:solidFill>
              <a:srgbClr val="009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 name="Freeform 18">
              <a:extLst>
                <a:ext uri="{FF2B5EF4-FFF2-40B4-BE49-F238E27FC236}">
                  <a16:creationId xmlns:a16="http://schemas.microsoft.com/office/drawing/2014/main" id="{E6F3A750-E4AC-49EB-A0BC-2DC7873E8276}"/>
                </a:ext>
              </a:extLst>
            </p:cNvPr>
            <p:cNvSpPr>
              <a:spLocks/>
            </p:cNvSpPr>
            <p:nvPr/>
          </p:nvSpPr>
          <p:spPr bwMode="auto">
            <a:xfrm>
              <a:off x="2442" y="3431"/>
              <a:ext cx="649" cy="889"/>
            </a:xfrm>
            <a:custGeom>
              <a:avLst/>
              <a:gdLst>
                <a:gd name="T0" fmla="*/ 47 w 58"/>
                <a:gd name="T1" fmla="*/ 79 h 79"/>
                <a:gd name="T2" fmla="*/ 45 w 58"/>
                <a:gd name="T3" fmla="*/ 79 h 79"/>
                <a:gd name="T4" fmla="*/ 45 w 58"/>
                <a:gd name="T5" fmla="*/ 28 h 79"/>
                <a:gd name="T6" fmla="*/ 53 w 58"/>
                <a:gd name="T7" fmla="*/ 28 h 79"/>
                <a:gd name="T8" fmla="*/ 56 w 58"/>
                <a:gd name="T9" fmla="*/ 27 h 79"/>
                <a:gd name="T10" fmla="*/ 54 w 58"/>
                <a:gd name="T11" fmla="*/ 24 h 79"/>
                <a:gd name="T12" fmla="*/ 34 w 58"/>
                <a:gd name="T13" fmla="*/ 5 h 79"/>
                <a:gd name="T14" fmla="*/ 24 w 58"/>
                <a:gd name="T15" fmla="*/ 5 h 79"/>
                <a:gd name="T16" fmla="*/ 4 w 58"/>
                <a:gd name="T17" fmla="*/ 24 h 79"/>
                <a:gd name="T18" fmla="*/ 2 w 58"/>
                <a:gd name="T19" fmla="*/ 27 h 79"/>
                <a:gd name="T20" fmla="*/ 5 w 58"/>
                <a:gd name="T21" fmla="*/ 28 h 79"/>
                <a:gd name="T22" fmla="*/ 13 w 58"/>
                <a:gd name="T23" fmla="*/ 28 h 79"/>
                <a:gd name="T24" fmla="*/ 13 w 58"/>
                <a:gd name="T25" fmla="*/ 79 h 79"/>
                <a:gd name="T26" fmla="*/ 11 w 58"/>
                <a:gd name="T27" fmla="*/ 79 h 79"/>
                <a:gd name="T28" fmla="*/ 11 w 58"/>
                <a:gd name="T29" fmla="*/ 30 h 79"/>
                <a:gd name="T30" fmla="*/ 5 w 58"/>
                <a:gd name="T31" fmla="*/ 30 h 79"/>
                <a:gd name="T32" fmla="*/ 0 w 58"/>
                <a:gd name="T33" fmla="*/ 28 h 79"/>
                <a:gd name="T34" fmla="*/ 2 w 58"/>
                <a:gd name="T35" fmla="*/ 23 h 79"/>
                <a:gd name="T36" fmla="*/ 23 w 58"/>
                <a:gd name="T37" fmla="*/ 3 h 79"/>
                <a:gd name="T38" fmla="*/ 35 w 58"/>
                <a:gd name="T39" fmla="*/ 3 h 79"/>
                <a:gd name="T40" fmla="*/ 56 w 58"/>
                <a:gd name="T41" fmla="*/ 23 h 79"/>
                <a:gd name="T42" fmla="*/ 58 w 58"/>
                <a:gd name="T43" fmla="*/ 28 h 79"/>
                <a:gd name="T44" fmla="*/ 53 w 58"/>
                <a:gd name="T45" fmla="*/ 30 h 79"/>
                <a:gd name="T46" fmla="*/ 47 w 58"/>
                <a:gd name="T47" fmla="*/ 30 h 79"/>
                <a:gd name="T48" fmla="*/ 47 w 58"/>
                <a:gd name="T4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79">
                  <a:moveTo>
                    <a:pt x="47" y="79"/>
                  </a:moveTo>
                  <a:cubicBezTo>
                    <a:pt x="45" y="79"/>
                    <a:pt x="45" y="79"/>
                    <a:pt x="45" y="79"/>
                  </a:cubicBezTo>
                  <a:cubicBezTo>
                    <a:pt x="45" y="28"/>
                    <a:pt x="45" y="28"/>
                    <a:pt x="45" y="28"/>
                  </a:cubicBezTo>
                  <a:cubicBezTo>
                    <a:pt x="53" y="28"/>
                    <a:pt x="53" y="28"/>
                    <a:pt x="53" y="28"/>
                  </a:cubicBezTo>
                  <a:cubicBezTo>
                    <a:pt x="55" y="28"/>
                    <a:pt x="56" y="27"/>
                    <a:pt x="56" y="27"/>
                  </a:cubicBezTo>
                  <a:cubicBezTo>
                    <a:pt x="56" y="27"/>
                    <a:pt x="56" y="26"/>
                    <a:pt x="54" y="24"/>
                  </a:cubicBezTo>
                  <a:cubicBezTo>
                    <a:pt x="34" y="5"/>
                    <a:pt x="34" y="5"/>
                    <a:pt x="34" y="5"/>
                  </a:cubicBezTo>
                  <a:cubicBezTo>
                    <a:pt x="31" y="2"/>
                    <a:pt x="27" y="2"/>
                    <a:pt x="24" y="5"/>
                  </a:cubicBezTo>
                  <a:cubicBezTo>
                    <a:pt x="4" y="24"/>
                    <a:pt x="4" y="24"/>
                    <a:pt x="4" y="24"/>
                  </a:cubicBezTo>
                  <a:cubicBezTo>
                    <a:pt x="2" y="26"/>
                    <a:pt x="2" y="27"/>
                    <a:pt x="2" y="27"/>
                  </a:cubicBezTo>
                  <a:cubicBezTo>
                    <a:pt x="2" y="27"/>
                    <a:pt x="3" y="28"/>
                    <a:pt x="5" y="28"/>
                  </a:cubicBezTo>
                  <a:cubicBezTo>
                    <a:pt x="13" y="28"/>
                    <a:pt x="13" y="28"/>
                    <a:pt x="13" y="28"/>
                  </a:cubicBezTo>
                  <a:cubicBezTo>
                    <a:pt x="13" y="79"/>
                    <a:pt x="13" y="79"/>
                    <a:pt x="13" y="79"/>
                  </a:cubicBezTo>
                  <a:cubicBezTo>
                    <a:pt x="11" y="79"/>
                    <a:pt x="11" y="79"/>
                    <a:pt x="11" y="79"/>
                  </a:cubicBezTo>
                  <a:cubicBezTo>
                    <a:pt x="11" y="30"/>
                    <a:pt x="11" y="30"/>
                    <a:pt x="11" y="30"/>
                  </a:cubicBezTo>
                  <a:cubicBezTo>
                    <a:pt x="5" y="30"/>
                    <a:pt x="5" y="30"/>
                    <a:pt x="5" y="30"/>
                  </a:cubicBezTo>
                  <a:cubicBezTo>
                    <a:pt x="2" y="30"/>
                    <a:pt x="1" y="28"/>
                    <a:pt x="0" y="28"/>
                  </a:cubicBezTo>
                  <a:cubicBezTo>
                    <a:pt x="0" y="27"/>
                    <a:pt x="0" y="25"/>
                    <a:pt x="2" y="23"/>
                  </a:cubicBezTo>
                  <a:cubicBezTo>
                    <a:pt x="23" y="3"/>
                    <a:pt x="23" y="3"/>
                    <a:pt x="23" y="3"/>
                  </a:cubicBezTo>
                  <a:cubicBezTo>
                    <a:pt x="26" y="0"/>
                    <a:pt x="32" y="0"/>
                    <a:pt x="35" y="3"/>
                  </a:cubicBezTo>
                  <a:cubicBezTo>
                    <a:pt x="56" y="23"/>
                    <a:pt x="56" y="23"/>
                    <a:pt x="56" y="23"/>
                  </a:cubicBezTo>
                  <a:cubicBezTo>
                    <a:pt x="58" y="25"/>
                    <a:pt x="58" y="27"/>
                    <a:pt x="58" y="28"/>
                  </a:cubicBezTo>
                  <a:cubicBezTo>
                    <a:pt x="57" y="28"/>
                    <a:pt x="56" y="30"/>
                    <a:pt x="53" y="30"/>
                  </a:cubicBezTo>
                  <a:cubicBezTo>
                    <a:pt x="47" y="30"/>
                    <a:pt x="47" y="30"/>
                    <a:pt x="47" y="30"/>
                  </a:cubicBezTo>
                  <a:lnTo>
                    <a:pt x="47"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19" name="Marcador de texto 18">
            <a:extLst>
              <a:ext uri="{FF2B5EF4-FFF2-40B4-BE49-F238E27FC236}">
                <a16:creationId xmlns:a16="http://schemas.microsoft.com/office/drawing/2014/main" id="{0644FBF1-35FC-474F-A6DD-347C5AAEA0A9}"/>
              </a:ext>
            </a:extLst>
          </p:cNvPr>
          <p:cNvSpPr>
            <a:spLocks noGrp="1"/>
          </p:cNvSpPr>
          <p:nvPr>
            <p:ph type="body" sz="quarter" idx="10"/>
          </p:nvPr>
        </p:nvSpPr>
        <p:spPr/>
        <p:txBody>
          <a:bodyPr/>
          <a:lstStyle/>
          <a:p>
            <a:r>
              <a:rPr lang="es-CO" dirty="0"/>
              <a:t>WRITE YOUR TITLE</a:t>
            </a:r>
          </a:p>
        </p:txBody>
      </p:sp>
      <p:grpSp>
        <p:nvGrpSpPr>
          <p:cNvPr id="20" name="Group 4">
            <a:extLst>
              <a:ext uri="{FF2B5EF4-FFF2-40B4-BE49-F238E27FC236}">
                <a16:creationId xmlns:a16="http://schemas.microsoft.com/office/drawing/2014/main" id="{7DFE15F4-266D-40E0-A1E5-A95EACD93051}"/>
              </a:ext>
            </a:extLst>
          </p:cNvPr>
          <p:cNvGrpSpPr>
            <a:grpSpLocks noChangeAspect="1"/>
          </p:cNvGrpSpPr>
          <p:nvPr/>
        </p:nvGrpSpPr>
        <p:grpSpPr bwMode="auto">
          <a:xfrm>
            <a:off x="2429328" y="755149"/>
            <a:ext cx="740229" cy="594726"/>
            <a:chOff x="1319" y="308"/>
            <a:chExt cx="524" cy="421"/>
          </a:xfrm>
        </p:grpSpPr>
        <p:sp>
          <p:nvSpPr>
            <p:cNvPr id="21" name="Freeform 5">
              <a:extLst>
                <a:ext uri="{FF2B5EF4-FFF2-40B4-BE49-F238E27FC236}">
                  <a16:creationId xmlns:a16="http://schemas.microsoft.com/office/drawing/2014/main" id="{7CC68D67-362F-4285-A51C-A894C59FACCA}"/>
                </a:ext>
              </a:extLst>
            </p:cNvPr>
            <p:cNvSpPr>
              <a:spLocks/>
            </p:cNvSpPr>
            <p:nvPr/>
          </p:nvSpPr>
          <p:spPr bwMode="auto">
            <a:xfrm>
              <a:off x="1492" y="308"/>
              <a:ext cx="351" cy="352"/>
            </a:xfrm>
            <a:custGeom>
              <a:avLst/>
              <a:gdLst>
                <a:gd name="T0" fmla="*/ 139 w 146"/>
                <a:gd name="T1" fmla="*/ 67 h 146"/>
                <a:gd name="T2" fmla="*/ 107 w 146"/>
                <a:gd name="T3" fmla="*/ 130 h 146"/>
                <a:gd name="T4" fmla="*/ 78 w 146"/>
                <a:gd name="T5" fmla="*/ 140 h 146"/>
                <a:gd name="T6" fmla="*/ 15 w 146"/>
                <a:gd name="T7" fmla="*/ 108 h 146"/>
                <a:gd name="T8" fmla="*/ 6 w 146"/>
                <a:gd name="T9" fmla="*/ 79 h 146"/>
                <a:gd name="T10" fmla="*/ 38 w 146"/>
                <a:gd name="T11" fmla="*/ 16 h 146"/>
                <a:gd name="T12" fmla="*/ 67 w 146"/>
                <a:gd name="T13" fmla="*/ 7 h 146"/>
                <a:gd name="T14" fmla="*/ 130 w 146"/>
                <a:gd name="T15" fmla="*/ 39 h 146"/>
                <a:gd name="T16" fmla="*/ 139 w 146"/>
                <a:gd name="T17" fmla="*/ 6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6">
                  <a:moveTo>
                    <a:pt x="139" y="67"/>
                  </a:moveTo>
                  <a:cubicBezTo>
                    <a:pt x="107" y="130"/>
                    <a:pt x="107" y="130"/>
                    <a:pt x="107" y="130"/>
                  </a:cubicBezTo>
                  <a:cubicBezTo>
                    <a:pt x="101" y="143"/>
                    <a:pt x="91" y="146"/>
                    <a:pt x="78" y="140"/>
                  </a:cubicBezTo>
                  <a:cubicBezTo>
                    <a:pt x="15" y="108"/>
                    <a:pt x="15" y="108"/>
                    <a:pt x="15" y="108"/>
                  </a:cubicBezTo>
                  <a:cubicBezTo>
                    <a:pt x="3" y="101"/>
                    <a:pt x="0" y="92"/>
                    <a:pt x="6" y="79"/>
                  </a:cubicBezTo>
                  <a:cubicBezTo>
                    <a:pt x="38" y="16"/>
                    <a:pt x="38" y="16"/>
                    <a:pt x="38" y="16"/>
                  </a:cubicBezTo>
                  <a:cubicBezTo>
                    <a:pt x="45" y="3"/>
                    <a:pt x="54" y="0"/>
                    <a:pt x="67" y="7"/>
                  </a:cubicBezTo>
                  <a:cubicBezTo>
                    <a:pt x="130" y="39"/>
                    <a:pt x="130" y="39"/>
                    <a:pt x="130" y="39"/>
                  </a:cubicBezTo>
                  <a:cubicBezTo>
                    <a:pt x="142" y="45"/>
                    <a:pt x="146" y="55"/>
                    <a:pt x="139" y="67"/>
                  </a:cubicBezTo>
                  <a:close/>
                </a:path>
              </a:pathLst>
            </a:custGeom>
            <a:solidFill>
              <a:srgbClr val="FF6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 name="Freeform 6">
              <a:extLst>
                <a:ext uri="{FF2B5EF4-FFF2-40B4-BE49-F238E27FC236}">
                  <a16:creationId xmlns:a16="http://schemas.microsoft.com/office/drawing/2014/main" id="{8CB92E46-58DE-48AD-810F-61DDC19DC8CC}"/>
                </a:ext>
              </a:extLst>
            </p:cNvPr>
            <p:cNvSpPr>
              <a:spLocks noEditPoints="1"/>
            </p:cNvSpPr>
            <p:nvPr/>
          </p:nvSpPr>
          <p:spPr bwMode="auto">
            <a:xfrm>
              <a:off x="1319" y="392"/>
              <a:ext cx="349" cy="337"/>
            </a:xfrm>
            <a:custGeom>
              <a:avLst/>
              <a:gdLst>
                <a:gd name="T0" fmla="*/ 86 w 145"/>
                <a:gd name="T1" fmla="*/ 140 h 140"/>
                <a:gd name="T2" fmla="*/ 86 w 145"/>
                <a:gd name="T3" fmla="*/ 140 h 140"/>
                <a:gd name="T4" fmla="*/ 70 w 145"/>
                <a:gd name="T5" fmla="*/ 136 h 140"/>
                <a:gd name="T6" fmla="*/ 18 w 145"/>
                <a:gd name="T7" fmla="*/ 109 h 140"/>
                <a:gd name="T8" fmla="*/ 3 w 145"/>
                <a:gd name="T9" fmla="*/ 92 h 140"/>
                <a:gd name="T10" fmla="*/ 5 w 145"/>
                <a:gd name="T11" fmla="*/ 69 h 140"/>
                <a:gd name="T12" fmla="*/ 32 w 145"/>
                <a:gd name="T13" fmla="*/ 17 h 140"/>
                <a:gd name="T14" fmla="*/ 56 w 145"/>
                <a:gd name="T15" fmla="*/ 0 h 140"/>
                <a:gd name="T16" fmla="*/ 72 w 145"/>
                <a:gd name="T17" fmla="*/ 4 h 140"/>
                <a:gd name="T18" fmla="*/ 124 w 145"/>
                <a:gd name="T19" fmla="*/ 31 h 140"/>
                <a:gd name="T20" fmla="*/ 137 w 145"/>
                <a:gd name="T21" fmla="*/ 70 h 140"/>
                <a:gd name="T22" fmla="*/ 110 w 145"/>
                <a:gd name="T23" fmla="*/ 123 h 140"/>
                <a:gd name="T24" fmla="*/ 86 w 145"/>
                <a:gd name="T25" fmla="*/ 140 h 140"/>
                <a:gd name="T26" fmla="*/ 56 w 145"/>
                <a:gd name="T27" fmla="*/ 24 h 140"/>
                <a:gd name="T28" fmla="*/ 53 w 145"/>
                <a:gd name="T29" fmla="*/ 28 h 140"/>
                <a:gd name="T30" fmla="*/ 26 w 145"/>
                <a:gd name="T31" fmla="*/ 80 h 140"/>
                <a:gd name="T32" fmla="*/ 25 w 145"/>
                <a:gd name="T33" fmla="*/ 85 h 140"/>
                <a:gd name="T34" fmla="*/ 29 w 145"/>
                <a:gd name="T35" fmla="*/ 88 h 140"/>
                <a:gd name="T36" fmla="*/ 81 w 145"/>
                <a:gd name="T37" fmla="*/ 115 h 140"/>
                <a:gd name="T38" fmla="*/ 86 w 145"/>
                <a:gd name="T39" fmla="*/ 116 h 140"/>
                <a:gd name="T40" fmla="*/ 89 w 145"/>
                <a:gd name="T41" fmla="*/ 112 h 140"/>
                <a:gd name="T42" fmla="*/ 116 w 145"/>
                <a:gd name="T43" fmla="*/ 60 h 140"/>
                <a:gd name="T44" fmla="*/ 113 w 145"/>
                <a:gd name="T45" fmla="*/ 52 h 140"/>
                <a:gd name="T46" fmla="*/ 61 w 145"/>
                <a:gd name="T47" fmla="*/ 25 h 140"/>
                <a:gd name="T48" fmla="*/ 56 w 145"/>
                <a:gd name="T49" fmla="*/ 2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140">
                  <a:moveTo>
                    <a:pt x="86" y="140"/>
                  </a:moveTo>
                  <a:cubicBezTo>
                    <a:pt x="86" y="140"/>
                    <a:pt x="86" y="140"/>
                    <a:pt x="86" y="140"/>
                  </a:cubicBezTo>
                  <a:cubicBezTo>
                    <a:pt x="81" y="140"/>
                    <a:pt x="76" y="138"/>
                    <a:pt x="70" y="136"/>
                  </a:cubicBezTo>
                  <a:cubicBezTo>
                    <a:pt x="18" y="109"/>
                    <a:pt x="18" y="109"/>
                    <a:pt x="18" y="109"/>
                  </a:cubicBezTo>
                  <a:cubicBezTo>
                    <a:pt x="10" y="105"/>
                    <a:pt x="5" y="99"/>
                    <a:pt x="3" y="92"/>
                  </a:cubicBezTo>
                  <a:cubicBezTo>
                    <a:pt x="0" y="85"/>
                    <a:pt x="1" y="77"/>
                    <a:pt x="5" y="69"/>
                  </a:cubicBezTo>
                  <a:cubicBezTo>
                    <a:pt x="32" y="17"/>
                    <a:pt x="32" y="17"/>
                    <a:pt x="32" y="17"/>
                  </a:cubicBezTo>
                  <a:cubicBezTo>
                    <a:pt x="39" y="2"/>
                    <a:pt x="51" y="0"/>
                    <a:pt x="56" y="0"/>
                  </a:cubicBezTo>
                  <a:cubicBezTo>
                    <a:pt x="61" y="0"/>
                    <a:pt x="66" y="2"/>
                    <a:pt x="72" y="4"/>
                  </a:cubicBezTo>
                  <a:cubicBezTo>
                    <a:pt x="124" y="31"/>
                    <a:pt x="124" y="31"/>
                    <a:pt x="124" y="31"/>
                  </a:cubicBezTo>
                  <a:cubicBezTo>
                    <a:pt x="140" y="39"/>
                    <a:pt x="145" y="54"/>
                    <a:pt x="137" y="70"/>
                  </a:cubicBezTo>
                  <a:cubicBezTo>
                    <a:pt x="110" y="123"/>
                    <a:pt x="110" y="123"/>
                    <a:pt x="110" y="123"/>
                  </a:cubicBezTo>
                  <a:cubicBezTo>
                    <a:pt x="103" y="137"/>
                    <a:pt x="92" y="140"/>
                    <a:pt x="86" y="140"/>
                  </a:cubicBezTo>
                  <a:close/>
                  <a:moveTo>
                    <a:pt x="56" y="24"/>
                  </a:moveTo>
                  <a:cubicBezTo>
                    <a:pt x="55" y="24"/>
                    <a:pt x="53" y="27"/>
                    <a:pt x="53" y="28"/>
                  </a:cubicBezTo>
                  <a:cubicBezTo>
                    <a:pt x="26" y="80"/>
                    <a:pt x="26" y="80"/>
                    <a:pt x="26" y="80"/>
                  </a:cubicBezTo>
                  <a:cubicBezTo>
                    <a:pt x="25" y="83"/>
                    <a:pt x="25" y="84"/>
                    <a:pt x="25" y="85"/>
                  </a:cubicBezTo>
                  <a:cubicBezTo>
                    <a:pt x="25" y="85"/>
                    <a:pt x="26" y="87"/>
                    <a:pt x="29" y="88"/>
                  </a:cubicBezTo>
                  <a:cubicBezTo>
                    <a:pt x="81" y="115"/>
                    <a:pt x="81" y="115"/>
                    <a:pt x="81" y="115"/>
                  </a:cubicBezTo>
                  <a:cubicBezTo>
                    <a:pt x="84" y="116"/>
                    <a:pt x="85" y="116"/>
                    <a:pt x="86" y="116"/>
                  </a:cubicBezTo>
                  <a:cubicBezTo>
                    <a:pt x="87" y="116"/>
                    <a:pt x="89" y="113"/>
                    <a:pt x="89" y="112"/>
                  </a:cubicBezTo>
                  <a:cubicBezTo>
                    <a:pt x="116" y="60"/>
                    <a:pt x="116" y="60"/>
                    <a:pt x="116" y="60"/>
                  </a:cubicBezTo>
                  <a:cubicBezTo>
                    <a:pt x="118" y="55"/>
                    <a:pt x="118" y="54"/>
                    <a:pt x="113" y="52"/>
                  </a:cubicBezTo>
                  <a:cubicBezTo>
                    <a:pt x="61" y="25"/>
                    <a:pt x="61" y="25"/>
                    <a:pt x="61" y="25"/>
                  </a:cubicBezTo>
                  <a:cubicBezTo>
                    <a:pt x="58" y="24"/>
                    <a:pt x="57" y="24"/>
                    <a:pt x="56" y="24"/>
                  </a:cubicBezTo>
                  <a:close/>
                </a:path>
              </a:pathLst>
            </a:custGeom>
            <a:solidFill>
              <a:srgbClr val="1F1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24" name="Group 21">
            <a:extLst>
              <a:ext uri="{FF2B5EF4-FFF2-40B4-BE49-F238E27FC236}">
                <a16:creationId xmlns:a16="http://schemas.microsoft.com/office/drawing/2014/main" id="{E899FA23-6354-4A91-A611-DCC75B91D3E5}"/>
              </a:ext>
            </a:extLst>
          </p:cNvPr>
          <p:cNvGrpSpPr>
            <a:grpSpLocks noChangeAspect="1"/>
          </p:cNvGrpSpPr>
          <p:nvPr/>
        </p:nvGrpSpPr>
        <p:grpSpPr bwMode="auto">
          <a:xfrm>
            <a:off x="3647335" y="3422252"/>
            <a:ext cx="1448648" cy="1219599"/>
            <a:chOff x="14" y="16"/>
            <a:chExt cx="1208" cy="1017"/>
          </a:xfrm>
        </p:grpSpPr>
        <p:sp>
          <p:nvSpPr>
            <p:cNvPr id="26" name="Freeform 22">
              <a:extLst>
                <a:ext uri="{FF2B5EF4-FFF2-40B4-BE49-F238E27FC236}">
                  <a16:creationId xmlns:a16="http://schemas.microsoft.com/office/drawing/2014/main" id="{F90B8679-1010-4318-9BC5-6C5A9BEDE748}"/>
                </a:ext>
              </a:extLst>
            </p:cNvPr>
            <p:cNvSpPr>
              <a:spLocks/>
            </p:cNvSpPr>
            <p:nvPr/>
          </p:nvSpPr>
          <p:spPr bwMode="auto">
            <a:xfrm>
              <a:off x="14" y="455"/>
              <a:ext cx="279" cy="375"/>
            </a:xfrm>
            <a:custGeom>
              <a:avLst/>
              <a:gdLst>
                <a:gd name="T0" fmla="*/ 0 w 117"/>
                <a:gd name="T1" fmla="*/ 0 h 157"/>
                <a:gd name="T2" fmla="*/ 0 w 117"/>
                <a:gd name="T3" fmla="*/ 130 h 157"/>
                <a:gd name="T4" fmla="*/ 27 w 117"/>
                <a:gd name="T5" fmla="*/ 157 h 157"/>
                <a:gd name="T6" fmla="*/ 117 w 117"/>
                <a:gd name="T7" fmla="*/ 157 h 157"/>
              </a:gdLst>
              <a:ahLst/>
              <a:cxnLst>
                <a:cxn ang="0">
                  <a:pos x="T0" y="T1"/>
                </a:cxn>
                <a:cxn ang="0">
                  <a:pos x="T2" y="T3"/>
                </a:cxn>
                <a:cxn ang="0">
                  <a:pos x="T4" y="T5"/>
                </a:cxn>
                <a:cxn ang="0">
                  <a:pos x="T6" y="T7"/>
                </a:cxn>
              </a:cxnLst>
              <a:rect l="0" t="0" r="r" b="b"/>
              <a:pathLst>
                <a:path w="117" h="157">
                  <a:moveTo>
                    <a:pt x="0" y="0"/>
                  </a:moveTo>
                  <a:cubicBezTo>
                    <a:pt x="0" y="130"/>
                    <a:pt x="0" y="130"/>
                    <a:pt x="0" y="130"/>
                  </a:cubicBezTo>
                  <a:cubicBezTo>
                    <a:pt x="0" y="145"/>
                    <a:pt x="12" y="157"/>
                    <a:pt x="27" y="157"/>
                  </a:cubicBezTo>
                  <a:cubicBezTo>
                    <a:pt x="117" y="157"/>
                    <a:pt x="117" y="157"/>
                    <a:pt x="117" y="157"/>
                  </a:cubicBez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7" name="Oval 23">
              <a:extLst>
                <a:ext uri="{FF2B5EF4-FFF2-40B4-BE49-F238E27FC236}">
                  <a16:creationId xmlns:a16="http://schemas.microsoft.com/office/drawing/2014/main" id="{A93F2B96-147E-4A5D-BC9E-1211AF4B48A9}"/>
                </a:ext>
              </a:extLst>
            </p:cNvPr>
            <p:cNvSpPr>
              <a:spLocks noChangeArrowheads="1"/>
            </p:cNvSpPr>
            <p:nvPr/>
          </p:nvSpPr>
          <p:spPr bwMode="auto">
            <a:xfrm>
              <a:off x="107" y="229"/>
              <a:ext cx="172" cy="171"/>
            </a:xfrm>
            <a:prstGeom prst="ellipse">
              <a:avLst/>
            </a:pr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8" name="Freeform 24">
              <a:extLst>
                <a:ext uri="{FF2B5EF4-FFF2-40B4-BE49-F238E27FC236}">
                  <a16:creationId xmlns:a16="http://schemas.microsoft.com/office/drawing/2014/main" id="{A5D46959-214A-4E3D-B058-9011CF60AB45}"/>
                </a:ext>
              </a:extLst>
            </p:cNvPr>
            <p:cNvSpPr>
              <a:spLocks/>
            </p:cNvSpPr>
            <p:nvPr/>
          </p:nvSpPr>
          <p:spPr bwMode="auto">
            <a:xfrm>
              <a:off x="90" y="455"/>
              <a:ext cx="203" cy="296"/>
            </a:xfrm>
            <a:custGeom>
              <a:avLst/>
              <a:gdLst>
                <a:gd name="T0" fmla="*/ 85 w 85"/>
                <a:gd name="T1" fmla="*/ 81 h 124"/>
                <a:gd name="T2" fmla="*/ 85 w 85"/>
                <a:gd name="T3" fmla="*/ 124 h 124"/>
                <a:gd name="T4" fmla="*/ 41 w 85"/>
                <a:gd name="T5" fmla="*/ 124 h 124"/>
                <a:gd name="T6" fmla="*/ 0 w 85"/>
                <a:gd name="T7" fmla="*/ 83 h 124"/>
                <a:gd name="T8" fmla="*/ 0 w 85"/>
                <a:gd name="T9" fmla="*/ 21 h 124"/>
                <a:gd name="T10" fmla="*/ 20 w 85"/>
                <a:gd name="T11" fmla="*/ 0 h 124"/>
                <a:gd name="T12" fmla="*/ 67 w 85"/>
                <a:gd name="T13" fmla="*/ 0 h 124"/>
                <a:gd name="T14" fmla="*/ 85 w 85"/>
                <a:gd name="T15" fmla="*/ 19 h 124"/>
                <a:gd name="T16" fmla="*/ 85 w 85"/>
                <a:gd name="T17"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24">
                  <a:moveTo>
                    <a:pt x="85" y="81"/>
                  </a:moveTo>
                  <a:cubicBezTo>
                    <a:pt x="85" y="124"/>
                    <a:pt x="85" y="124"/>
                    <a:pt x="85" y="124"/>
                  </a:cubicBezTo>
                  <a:cubicBezTo>
                    <a:pt x="41" y="124"/>
                    <a:pt x="41" y="124"/>
                    <a:pt x="41" y="124"/>
                  </a:cubicBezTo>
                  <a:cubicBezTo>
                    <a:pt x="19" y="124"/>
                    <a:pt x="0" y="105"/>
                    <a:pt x="0" y="83"/>
                  </a:cubicBezTo>
                  <a:cubicBezTo>
                    <a:pt x="0" y="21"/>
                    <a:pt x="0" y="21"/>
                    <a:pt x="0" y="21"/>
                  </a:cubicBezTo>
                  <a:cubicBezTo>
                    <a:pt x="0" y="9"/>
                    <a:pt x="9" y="0"/>
                    <a:pt x="20" y="0"/>
                  </a:cubicBezTo>
                  <a:cubicBezTo>
                    <a:pt x="67" y="0"/>
                    <a:pt x="67" y="0"/>
                    <a:pt x="67" y="0"/>
                  </a:cubicBezTo>
                  <a:cubicBezTo>
                    <a:pt x="77" y="0"/>
                    <a:pt x="85" y="9"/>
                    <a:pt x="85" y="19"/>
                  </a:cubicBezTo>
                  <a:cubicBezTo>
                    <a:pt x="85" y="46"/>
                    <a:pt x="85" y="46"/>
                    <a:pt x="85" y="46"/>
                  </a:cubicBez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9" name="Freeform 25">
              <a:extLst>
                <a:ext uri="{FF2B5EF4-FFF2-40B4-BE49-F238E27FC236}">
                  <a16:creationId xmlns:a16="http://schemas.microsoft.com/office/drawing/2014/main" id="{62B7C8CE-D382-4632-BCBC-7FB44E8ED186}"/>
                </a:ext>
              </a:extLst>
            </p:cNvPr>
            <p:cNvSpPr>
              <a:spLocks/>
            </p:cNvSpPr>
            <p:nvPr/>
          </p:nvSpPr>
          <p:spPr bwMode="auto">
            <a:xfrm>
              <a:off x="193" y="491"/>
              <a:ext cx="183" cy="115"/>
            </a:xfrm>
            <a:custGeom>
              <a:avLst/>
              <a:gdLst>
                <a:gd name="T0" fmla="*/ 0 w 77"/>
                <a:gd name="T1" fmla="*/ 0 h 48"/>
                <a:gd name="T2" fmla="*/ 0 w 77"/>
                <a:gd name="T3" fmla="*/ 32 h 48"/>
                <a:gd name="T4" fmla="*/ 16 w 77"/>
                <a:gd name="T5" fmla="*/ 48 h 48"/>
                <a:gd name="T6" fmla="*/ 77 w 77"/>
                <a:gd name="T7" fmla="*/ 48 h 48"/>
              </a:gdLst>
              <a:ahLst/>
              <a:cxnLst>
                <a:cxn ang="0">
                  <a:pos x="T0" y="T1"/>
                </a:cxn>
                <a:cxn ang="0">
                  <a:pos x="T2" y="T3"/>
                </a:cxn>
                <a:cxn ang="0">
                  <a:pos x="T4" y="T5"/>
                </a:cxn>
                <a:cxn ang="0">
                  <a:pos x="T6" y="T7"/>
                </a:cxn>
              </a:cxnLst>
              <a:rect l="0" t="0" r="r" b="b"/>
              <a:pathLst>
                <a:path w="77" h="48">
                  <a:moveTo>
                    <a:pt x="0" y="0"/>
                  </a:moveTo>
                  <a:cubicBezTo>
                    <a:pt x="0" y="32"/>
                    <a:pt x="0" y="32"/>
                    <a:pt x="0" y="32"/>
                  </a:cubicBezTo>
                  <a:cubicBezTo>
                    <a:pt x="0" y="41"/>
                    <a:pt x="7" y="48"/>
                    <a:pt x="16" y="48"/>
                  </a:cubicBezTo>
                  <a:cubicBezTo>
                    <a:pt x="77" y="48"/>
                    <a:pt x="77" y="48"/>
                    <a:pt x="77" y="48"/>
                  </a:cubicBez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0" name="Freeform 26">
              <a:extLst>
                <a:ext uri="{FF2B5EF4-FFF2-40B4-BE49-F238E27FC236}">
                  <a16:creationId xmlns:a16="http://schemas.microsoft.com/office/drawing/2014/main" id="{FF85FADC-BF70-4211-AC4D-C4CEA7F70B39}"/>
                </a:ext>
              </a:extLst>
            </p:cNvPr>
            <p:cNvSpPr>
              <a:spLocks/>
            </p:cNvSpPr>
            <p:nvPr/>
          </p:nvSpPr>
          <p:spPr bwMode="auto">
            <a:xfrm>
              <a:off x="293" y="751"/>
              <a:ext cx="83" cy="201"/>
            </a:xfrm>
            <a:custGeom>
              <a:avLst/>
              <a:gdLst>
                <a:gd name="T0" fmla="*/ 0 w 35"/>
                <a:gd name="T1" fmla="*/ 0 h 84"/>
                <a:gd name="T2" fmla="*/ 21 w 35"/>
                <a:gd name="T3" fmla="*/ 0 h 84"/>
                <a:gd name="T4" fmla="*/ 35 w 35"/>
                <a:gd name="T5" fmla="*/ 14 h 84"/>
                <a:gd name="T6" fmla="*/ 35 w 35"/>
                <a:gd name="T7" fmla="*/ 84 h 84"/>
              </a:gdLst>
              <a:ahLst/>
              <a:cxnLst>
                <a:cxn ang="0">
                  <a:pos x="T0" y="T1"/>
                </a:cxn>
                <a:cxn ang="0">
                  <a:pos x="T2" y="T3"/>
                </a:cxn>
                <a:cxn ang="0">
                  <a:pos x="T4" y="T5"/>
                </a:cxn>
                <a:cxn ang="0">
                  <a:pos x="T6" y="T7"/>
                </a:cxn>
              </a:cxnLst>
              <a:rect l="0" t="0" r="r" b="b"/>
              <a:pathLst>
                <a:path w="35" h="84">
                  <a:moveTo>
                    <a:pt x="0" y="0"/>
                  </a:moveTo>
                  <a:cubicBezTo>
                    <a:pt x="21" y="0"/>
                    <a:pt x="21" y="0"/>
                    <a:pt x="21" y="0"/>
                  </a:cubicBezTo>
                  <a:cubicBezTo>
                    <a:pt x="29" y="0"/>
                    <a:pt x="35" y="6"/>
                    <a:pt x="35" y="14"/>
                  </a:cubicBezTo>
                  <a:cubicBezTo>
                    <a:pt x="35" y="84"/>
                    <a:pt x="35" y="84"/>
                    <a:pt x="35" y="84"/>
                  </a:cubicBez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1" name="Freeform 27">
              <a:extLst>
                <a:ext uri="{FF2B5EF4-FFF2-40B4-BE49-F238E27FC236}">
                  <a16:creationId xmlns:a16="http://schemas.microsoft.com/office/drawing/2014/main" id="{8983AB71-DB93-44B5-91BA-02B350D2730F}"/>
                </a:ext>
              </a:extLst>
            </p:cNvPr>
            <p:cNvSpPr>
              <a:spLocks/>
            </p:cNvSpPr>
            <p:nvPr/>
          </p:nvSpPr>
          <p:spPr bwMode="auto">
            <a:xfrm>
              <a:off x="105" y="830"/>
              <a:ext cx="64" cy="203"/>
            </a:xfrm>
            <a:custGeom>
              <a:avLst/>
              <a:gdLst>
                <a:gd name="T0" fmla="*/ 64 w 64"/>
                <a:gd name="T1" fmla="*/ 0 h 203"/>
                <a:gd name="T2" fmla="*/ 64 w 64"/>
                <a:gd name="T3" fmla="*/ 138 h 203"/>
                <a:gd name="T4" fmla="*/ 0 w 64"/>
                <a:gd name="T5" fmla="*/ 203 h 203"/>
              </a:gdLst>
              <a:ahLst/>
              <a:cxnLst>
                <a:cxn ang="0">
                  <a:pos x="T0" y="T1"/>
                </a:cxn>
                <a:cxn ang="0">
                  <a:pos x="T2" y="T3"/>
                </a:cxn>
                <a:cxn ang="0">
                  <a:pos x="T4" y="T5"/>
                </a:cxn>
              </a:cxnLst>
              <a:rect l="0" t="0" r="r" b="b"/>
              <a:pathLst>
                <a:path w="64" h="203">
                  <a:moveTo>
                    <a:pt x="64" y="0"/>
                  </a:moveTo>
                  <a:lnTo>
                    <a:pt x="64" y="138"/>
                  </a:lnTo>
                  <a:lnTo>
                    <a:pt x="0" y="203"/>
                  </a:ln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2" name="Line 28">
              <a:extLst>
                <a:ext uri="{FF2B5EF4-FFF2-40B4-BE49-F238E27FC236}">
                  <a16:creationId xmlns:a16="http://schemas.microsoft.com/office/drawing/2014/main" id="{FCDAF742-B86E-4884-9C3B-79A60F3A1CA3}"/>
                </a:ext>
              </a:extLst>
            </p:cNvPr>
            <p:cNvSpPr>
              <a:spLocks noChangeShapeType="1"/>
            </p:cNvSpPr>
            <p:nvPr/>
          </p:nvSpPr>
          <p:spPr bwMode="auto">
            <a:xfrm>
              <a:off x="169" y="968"/>
              <a:ext cx="62" cy="62"/>
            </a:xfrm>
            <a:prstGeom prst="line">
              <a:avLst/>
            </a:prstGeom>
            <a:noFill/>
            <a:ln w="444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3" name="Freeform 29">
              <a:extLst>
                <a:ext uri="{FF2B5EF4-FFF2-40B4-BE49-F238E27FC236}">
                  <a16:creationId xmlns:a16="http://schemas.microsoft.com/office/drawing/2014/main" id="{83FDFA36-56BE-4DB0-962E-BFCFB48D2EE1}"/>
                </a:ext>
              </a:extLst>
            </p:cNvPr>
            <p:cNvSpPr>
              <a:spLocks/>
            </p:cNvSpPr>
            <p:nvPr/>
          </p:nvSpPr>
          <p:spPr bwMode="auto">
            <a:xfrm>
              <a:off x="943" y="455"/>
              <a:ext cx="279" cy="375"/>
            </a:xfrm>
            <a:custGeom>
              <a:avLst/>
              <a:gdLst>
                <a:gd name="T0" fmla="*/ 117 w 117"/>
                <a:gd name="T1" fmla="*/ 0 h 157"/>
                <a:gd name="T2" fmla="*/ 117 w 117"/>
                <a:gd name="T3" fmla="*/ 130 h 157"/>
                <a:gd name="T4" fmla="*/ 90 w 117"/>
                <a:gd name="T5" fmla="*/ 157 h 157"/>
                <a:gd name="T6" fmla="*/ 0 w 117"/>
                <a:gd name="T7" fmla="*/ 157 h 157"/>
              </a:gdLst>
              <a:ahLst/>
              <a:cxnLst>
                <a:cxn ang="0">
                  <a:pos x="T0" y="T1"/>
                </a:cxn>
                <a:cxn ang="0">
                  <a:pos x="T2" y="T3"/>
                </a:cxn>
                <a:cxn ang="0">
                  <a:pos x="T4" y="T5"/>
                </a:cxn>
                <a:cxn ang="0">
                  <a:pos x="T6" y="T7"/>
                </a:cxn>
              </a:cxnLst>
              <a:rect l="0" t="0" r="r" b="b"/>
              <a:pathLst>
                <a:path w="117" h="157">
                  <a:moveTo>
                    <a:pt x="117" y="0"/>
                  </a:moveTo>
                  <a:cubicBezTo>
                    <a:pt x="117" y="130"/>
                    <a:pt x="117" y="130"/>
                    <a:pt x="117" y="130"/>
                  </a:cubicBezTo>
                  <a:cubicBezTo>
                    <a:pt x="117" y="145"/>
                    <a:pt x="105" y="157"/>
                    <a:pt x="90" y="157"/>
                  </a:cubicBezTo>
                  <a:cubicBezTo>
                    <a:pt x="0" y="157"/>
                    <a:pt x="0" y="157"/>
                    <a:pt x="0" y="157"/>
                  </a:cubicBez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4" name="Oval 30">
              <a:extLst>
                <a:ext uri="{FF2B5EF4-FFF2-40B4-BE49-F238E27FC236}">
                  <a16:creationId xmlns:a16="http://schemas.microsoft.com/office/drawing/2014/main" id="{A3428B55-C158-4D20-875F-7BFCC9302B9F}"/>
                </a:ext>
              </a:extLst>
            </p:cNvPr>
            <p:cNvSpPr>
              <a:spLocks noChangeArrowheads="1"/>
            </p:cNvSpPr>
            <p:nvPr/>
          </p:nvSpPr>
          <p:spPr bwMode="auto">
            <a:xfrm>
              <a:off x="958" y="229"/>
              <a:ext cx="174" cy="171"/>
            </a:xfrm>
            <a:prstGeom prst="ellipse">
              <a:avLst/>
            </a:pr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5" name="Freeform 31">
              <a:extLst>
                <a:ext uri="{FF2B5EF4-FFF2-40B4-BE49-F238E27FC236}">
                  <a16:creationId xmlns:a16="http://schemas.microsoft.com/office/drawing/2014/main" id="{EA562B74-AFF1-4035-A2DB-1D53683DBC1C}"/>
                </a:ext>
              </a:extLst>
            </p:cNvPr>
            <p:cNvSpPr>
              <a:spLocks/>
            </p:cNvSpPr>
            <p:nvPr/>
          </p:nvSpPr>
          <p:spPr bwMode="auto">
            <a:xfrm>
              <a:off x="943" y="455"/>
              <a:ext cx="203" cy="296"/>
            </a:xfrm>
            <a:custGeom>
              <a:avLst/>
              <a:gdLst>
                <a:gd name="T0" fmla="*/ 0 w 85"/>
                <a:gd name="T1" fmla="*/ 81 h 124"/>
                <a:gd name="T2" fmla="*/ 0 w 85"/>
                <a:gd name="T3" fmla="*/ 124 h 124"/>
                <a:gd name="T4" fmla="*/ 44 w 85"/>
                <a:gd name="T5" fmla="*/ 124 h 124"/>
                <a:gd name="T6" fmla="*/ 85 w 85"/>
                <a:gd name="T7" fmla="*/ 83 h 124"/>
                <a:gd name="T8" fmla="*/ 85 w 85"/>
                <a:gd name="T9" fmla="*/ 21 h 124"/>
                <a:gd name="T10" fmla="*/ 65 w 85"/>
                <a:gd name="T11" fmla="*/ 0 h 124"/>
                <a:gd name="T12" fmla="*/ 19 w 85"/>
                <a:gd name="T13" fmla="*/ 0 h 124"/>
                <a:gd name="T14" fmla="*/ 0 w 85"/>
                <a:gd name="T15" fmla="*/ 19 h 124"/>
                <a:gd name="T16" fmla="*/ 0 w 85"/>
                <a:gd name="T17" fmla="*/ 4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24">
                  <a:moveTo>
                    <a:pt x="0" y="81"/>
                  </a:moveTo>
                  <a:cubicBezTo>
                    <a:pt x="0" y="124"/>
                    <a:pt x="0" y="124"/>
                    <a:pt x="0" y="124"/>
                  </a:cubicBezTo>
                  <a:cubicBezTo>
                    <a:pt x="44" y="124"/>
                    <a:pt x="44" y="124"/>
                    <a:pt x="44" y="124"/>
                  </a:cubicBezTo>
                  <a:cubicBezTo>
                    <a:pt x="67" y="124"/>
                    <a:pt x="85" y="105"/>
                    <a:pt x="85" y="83"/>
                  </a:cubicBezTo>
                  <a:cubicBezTo>
                    <a:pt x="85" y="21"/>
                    <a:pt x="85" y="21"/>
                    <a:pt x="85" y="21"/>
                  </a:cubicBezTo>
                  <a:cubicBezTo>
                    <a:pt x="85" y="9"/>
                    <a:pt x="76" y="0"/>
                    <a:pt x="65" y="0"/>
                  </a:cubicBezTo>
                  <a:cubicBezTo>
                    <a:pt x="19" y="0"/>
                    <a:pt x="19" y="0"/>
                    <a:pt x="19" y="0"/>
                  </a:cubicBezTo>
                  <a:cubicBezTo>
                    <a:pt x="8" y="0"/>
                    <a:pt x="0" y="9"/>
                    <a:pt x="0" y="19"/>
                  </a:cubicBezTo>
                  <a:cubicBezTo>
                    <a:pt x="0" y="46"/>
                    <a:pt x="0" y="46"/>
                    <a:pt x="0" y="46"/>
                  </a:cubicBez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6" name="Freeform 32">
              <a:extLst>
                <a:ext uri="{FF2B5EF4-FFF2-40B4-BE49-F238E27FC236}">
                  <a16:creationId xmlns:a16="http://schemas.microsoft.com/office/drawing/2014/main" id="{AEECCE01-011D-462E-A5EE-BA3BA518EDAE}"/>
                </a:ext>
              </a:extLst>
            </p:cNvPr>
            <p:cNvSpPr>
              <a:spLocks/>
            </p:cNvSpPr>
            <p:nvPr/>
          </p:nvSpPr>
          <p:spPr bwMode="auto">
            <a:xfrm>
              <a:off x="860" y="491"/>
              <a:ext cx="186" cy="115"/>
            </a:xfrm>
            <a:custGeom>
              <a:avLst/>
              <a:gdLst>
                <a:gd name="T0" fmla="*/ 78 w 78"/>
                <a:gd name="T1" fmla="*/ 0 h 48"/>
                <a:gd name="T2" fmla="*/ 78 w 78"/>
                <a:gd name="T3" fmla="*/ 32 h 48"/>
                <a:gd name="T4" fmla="*/ 62 w 78"/>
                <a:gd name="T5" fmla="*/ 48 h 48"/>
                <a:gd name="T6" fmla="*/ 0 w 78"/>
                <a:gd name="T7" fmla="*/ 48 h 48"/>
              </a:gdLst>
              <a:ahLst/>
              <a:cxnLst>
                <a:cxn ang="0">
                  <a:pos x="T0" y="T1"/>
                </a:cxn>
                <a:cxn ang="0">
                  <a:pos x="T2" y="T3"/>
                </a:cxn>
                <a:cxn ang="0">
                  <a:pos x="T4" y="T5"/>
                </a:cxn>
                <a:cxn ang="0">
                  <a:pos x="T6" y="T7"/>
                </a:cxn>
              </a:cxnLst>
              <a:rect l="0" t="0" r="r" b="b"/>
              <a:pathLst>
                <a:path w="78" h="48">
                  <a:moveTo>
                    <a:pt x="78" y="0"/>
                  </a:moveTo>
                  <a:cubicBezTo>
                    <a:pt x="78" y="32"/>
                    <a:pt x="78" y="32"/>
                    <a:pt x="78" y="32"/>
                  </a:cubicBezTo>
                  <a:cubicBezTo>
                    <a:pt x="78" y="41"/>
                    <a:pt x="70" y="48"/>
                    <a:pt x="62" y="48"/>
                  </a:cubicBezTo>
                  <a:cubicBezTo>
                    <a:pt x="0" y="48"/>
                    <a:pt x="0" y="48"/>
                    <a:pt x="0" y="48"/>
                  </a:cubicBez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7" name="Freeform 33">
              <a:extLst>
                <a:ext uri="{FF2B5EF4-FFF2-40B4-BE49-F238E27FC236}">
                  <a16:creationId xmlns:a16="http://schemas.microsoft.com/office/drawing/2014/main" id="{5B1FA8CF-3D10-40F8-B6F9-139960E58D2D}"/>
                </a:ext>
              </a:extLst>
            </p:cNvPr>
            <p:cNvSpPr>
              <a:spLocks/>
            </p:cNvSpPr>
            <p:nvPr/>
          </p:nvSpPr>
          <p:spPr bwMode="auto">
            <a:xfrm>
              <a:off x="860" y="751"/>
              <a:ext cx="83" cy="201"/>
            </a:xfrm>
            <a:custGeom>
              <a:avLst/>
              <a:gdLst>
                <a:gd name="T0" fmla="*/ 35 w 35"/>
                <a:gd name="T1" fmla="*/ 0 h 84"/>
                <a:gd name="T2" fmla="*/ 15 w 35"/>
                <a:gd name="T3" fmla="*/ 0 h 84"/>
                <a:gd name="T4" fmla="*/ 0 w 35"/>
                <a:gd name="T5" fmla="*/ 14 h 84"/>
                <a:gd name="T6" fmla="*/ 0 w 35"/>
                <a:gd name="T7" fmla="*/ 84 h 84"/>
              </a:gdLst>
              <a:ahLst/>
              <a:cxnLst>
                <a:cxn ang="0">
                  <a:pos x="T0" y="T1"/>
                </a:cxn>
                <a:cxn ang="0">
                  <a:pos x="T2" y="T3"/>
                </a:cxn>
                <a:cxn ang="0">
                  <a:pos x="T4" y="T5"/>
                </a:cxn>
                <a:cxn ang="0">
                  <a:pos x="T6" y="T7"/>
                </a:cxn>
              </a:cxnLst>
              <a:rect l="0" t="0" r="r" b="b"/>
              <a:pathLst>
                <a:path w="35" h="84">
                  <a:moveTo>
                    <a:pt x="35" y="0"/>
                  </a:moveTo>
                  <a:cubicBezTo>
                    <a:pt x="15" y="0"/>
                    <a:pt x="15" y="0"/>
                    <a:pt x="15" y="0"/>
                  </a:cubicBezTo>
                  <a:cubicBezTo>
                    <a:pt x="7" y="0"/>
                    <a:pt x="0" y="6"/>
                    <a:pt x="0" y="14"/>
                  </a:cubicBezTo>
                  <a:cubicBezTo>
                    <a:pt x="0" y="84"/>
                    <a:pt x="0" y="84"/>
                    <a:pt x="0" y="84"/>
                  </a:cubicBez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8" name="Freeform 34">
              <a:extLst>
                <a:ext uri="{FF2B5EF4-FFF2-40B4-BE49-F238E27FC236}">
                  <a16:creationId xmlns:a16="http://schemas.microsoft.com/office/drawing/2014/main" id="{9956ADA7-ACFD-4F5C-B78F-ADBA0F692D86}"/>
                </a:ext>
              </a:extLst>
            </p:cNvPr>
            <p:cNvSpPr>
              <a:spLocks/>
            </p:cNvSpPr>
            <p:nvPr/>
          </p:nvSpPr>
          <p:spPr bwMode="auto">
            <a:xfrm>
              <a:off x="1067" y="830"/>
              <a:ext cx="67" cy="203"/>
            </a:xfrm>
            <a:custGeom>
              <a:avLst/>
              <a:gdLst>
                <a:gd name="T0" fmla="*/ 0 w 67"/>
                <a:gd name="T1" fmla="*/ 0 h 203"/>
                <a:gd name="T2" fmla="*/ 0 w 67"/>
                <a:gd name="T3" fmla="*/ 138 h 203"/>
                <a:gd name="T4" fmla="*/ 67 w 67"/>
                <a:gd name="T5" fmla="*/ 203 h 203"/>
              </a:gdLst>
              <a:ahLst/>
              <a:cxnLst>
                <a:cxn ang="0">
                  <a:pos x="T0" y="T1"/>
                </a:cxn>
                <a:cxn ang="0">
                  <a:pos x="T2" y="T3"/>
                </a:cxn>
                <a:cxn ang="0">
                  <a:pos x="T4" y="T5"/>
                </a:cxn>
              </a:cxnLst>
              <a:rect l="0" t="0" r="r" b="b"/>
              <a:pathLst>
                <a:path w="67" h="203">
                  <a:moveTo>
                    <a:pt x="0" y="0"/>
                  </a:moveTo>
                  <a:lnTo>
                    <a:pt x="0" y="138"/>
                  </a:lnTo>
                  <a:lnTo>
                    <a:pt x="67" y="203"/>
                  </a:ln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9" name="Line 35">
              <a:extLst>
                <a:ext uri="{FF2B5EF4-FFF2-40B4-BE49-F238E27FC236}">
                  <a16:creationId xmlns:a16="http://schemas.microsoft.com/office/drawing/2014/main" id="{720ACA3E-16F3-4408-9C39-A0D4D10412D0}"/>
                </a:ext>
              </a:extLst>
            </p:cNvPr>
            <p:cNvSpPr>
              <a:spLocks noChangeShapeType="1"/>
            </p:cNvSpPr>
            <p:nvPr/>
          </p:nvSpPr>
          <p:spPr bwMode="auto">
            <a:xfrm flipH="1">
              <a:off x="1005" y="968"/>
              <a:ext cx="62" cy="62"/>
            </a:xfrm>
            <a:prstGeom prst="line">
              <a:avLst/>
            </a:prstGeom>
            <a:noFill/>
            <a:ln w="444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0" name="Freeform 36">
              <a:extLst>
                <a:ext uri="{FF2B5EF4-FFF2-40B4-BE49-F238E27FC236}">
                  <a16:creationId xmlns:a16="http://schemas.microsoft.com/office/drawing/2014/main" id="{77FFD125-3961-4DF4-BB08-5A70145873C0}"/>
                </a:ext>
              </a:extLst>
            </p:cNvPr>
            <p:cNvSpPr>
              <a:spLocks/>
            </p:cNvSpPr>
            <p:nvPr/>
          </p:nvSpPr>
          <p:spPr bwMode="auto">
            <a:xfrm>
              <a:off x="476" y="579"/>
              <a:ext cx="308" cy="62"/>
            </a:xfrm>
            <a:custGeom>
              <a:avLst/>
              <a:gdLst>
                <a:gd name="T0" fmla="*/ 116 w 129"/>
                <a:gd name="T1" fmla="*/ 26 h 26"/>
                <a:gd name="T2" fmla="*/ 65 w 129"/>
                <a:gd name="T3" fmla="*/ 26 h 26"/>
                <a:gd name="T4" fmla="*/ 13 w 129"/>
                <a:gd name="T5" fmla="*/ 26 h 26"/>
                <a:gd name="T6" fmla="*/ 0 w 129"/>
                <a:gd name="T7" fmla="*/ 13 h 26"/>
                <a:gd name="T8" fmla="*/ 0 w 129"/>
                <a:gd name="T9" fmla="*/ 13 h 26"/>
                <a:gd name="T10" fmla="*/ 13 w 129"/>
                <a:gd name="T11" fmla="*/ 0 h 26"/>
                <a:gd name="T12" fmla="*/ 116 w 129"/>
                <a:gd name="T13" fmla="*/ 0 h 26"/>
                <a:gd name="T14" fmla="*/ 129 w 129"/>
                <a:gd name="T15" fmla="*/ 13 h 26"/>
                <a:gd name="T16" fmla="*/ 129 w 129"/>
                <a:gd name="T17" fmla="*/ 13 h 26"/>
                <a:gd name="T18" fmla="*/ 116 w 129"/>
                <a:gd name="T1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116" y="26"/>
                  </a:moveTo>
                  <a:cubicBezTo>
                    <a:pt x="65" y="26"/>
                    <a:pt x="65" y="26"/>
                    <a:pt x="65" y="26"/>
                  </a:cubicBezTo>
                  <a:cubicBezTo>
                    <a:pt x="13" y="26"/>
                    <a:pt x="13" y="26"/>
                    <a:pt x="13" y="26"/>
                  </a:cubicBezTo>
                  <a:cubicBezTo>
                    <a:pt x="6" y="26"/>
                    <a:pt x="0" y="20"/>
                    <a:pt x="0" y="13"/>
                  </a:cubicBezTo>
                  <a:cubicBezTo>
                    <a:pt x="0" y="13"/>
                    <a:pt x="0" y="13"/>
                    <a:pt x="0" y="13"/>
                  </a:cubicBezTo>
                  <a:cubicBezTo>
                    <a:pt x="0" y="6"/>
                    <a:pt x="6" y="0"/>
                    <a:pt x="13" y="0"/>
                  </a:cubicBezTo>
                  <a:cubicBezTo>
                    <a:pt x="116" y="0"/>
                    <a:pt x="116" y="0"/>
                    <a:pt x="116" y="0"/>
                  </a:cubicBezTo>
                  <a:cubicBezTo>
                    <a:pt x="123" y="0"/>
                    <a:pt x="129" y="6"/>
                    <a:pt x="129" y="13"/>
                  </a:cubicBezTo>
                  <a:cubicBezTo>
                    <a:pt x="129" y="13"/>
                    <a:pt x="129" y="13"/>
                    <a:pt x="129" y="13"/>
                  </a:cubicBezTo>
                  <a:cubicBezTo>
                    <a:pt x="129" y="20"/>
                    <a:pt x="123" y="26"/>
                    <a:pt x="116" y="26"/>
                  </a:cubicBez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2" name="Freeform 38">
              <a:extLst>
                <a:ext uri="{FF2B5EF4-FFF2-40B4-BE49-F238E27FC236}">
                  <a16:creationId xmlns:a16="http://schemas.microsoft.com/office/drawing/2014/main" id="{795B4D69-BFAE-4C08-A101-E33A5A5910FD}"/>
                </a:ext>
              </a:extLst>
            </p:cNvPr>
            <p:cNvSpPr>
              <a:spLocks/>
            </p:cNvSpPr>
            <p:nvPr/>
          </p:nvSpPr>
          <p:spPr bwMode="auto">
            <a:xfrm>
              <a:off x="560" y="675"/>
              <a:ext cx="71" cy="358"/>
            </a:xfrm>
            <a:custGeom>
              <a:avLst/>
              <a:gdLst>
                <a:gd name="T0" fmla="*/ 71 w 71"/>
                <a:gd name="T1" fmla="*/ 0 h 358"/>
                <a:gd name="T2" fmla="*/ 71 w 71"/>
                <a:gd name="T3" fmla="*/ 293 h 358"/>
                <a:gd name="T4" fmla="*/ 0 w 71"/>
                <a:gd name="T5" fmla="*/ 358 h 358"/>
              </a:gdLst>
              <a:ahLst/>
              <a:cxnLst>
                <a:cxn ang="0">
                  <a:pos x="T0" y="T1"/>
                </a:cxn>
                <a:cxn ang="0">
                  <a:pos x="T2" y="T3"/>
                </a:cxn>
                <a:cxn ang="0">
                  <a:pos x="T4" y="T5"/>
                </a:cxn>
              </a:cxnLst>
              <a:rect l="0" t="0" r="r" b="b"/>
              <a:pathLst>
                <a:path w="71" h="358">
                  <a:moveTo>
                    <a:pt x="71" y="0"/>
                  </a:moveTo>
                  <a:lnTo>
                    <a:pt x="71" y="293"/>
                  </a:lnTo>
                  <a:lnTo>
                    <a:pt x="0" y="358"/>
                  </a:ln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3" name="Freeform 39">
              <a:extLst>
                <a:ext uri="{FF2B5EF4-FFF2-40B4-BE49-F238E27FC236}">
                  <a16:creationId xmlns:a16="http://schemas.microsoft.com/office/drawing/2014/main" id="{F815079B-0EB1-40E0-AE10-7A7C14D244D1}"/>
                </a:ext>
              </a:extLst>
            </p:cNvPr>
            <p:cNvSpPr>
              <a:spLocks/>
            </p:cNvSpPr>
            <p:nvPr/>
          </p:nvSpPr>
          <p:spPr bwMode="auto">
            <a:xfrm>
              <a:off x="631" y="968"/>
              <a:ext cx="62" cy="65"/>
            </a:xfrm>
            <a:custGeom>
              <a:avLst/>
              <a:gdLst>
                <a:gd name="T0" fmla="*/ 0 w 62"/>
                <a:gd name="T1" fmla="*/ 0 h 65"/>
                <a:gd name="T2" fmla="*/ 62 w 62"/>
                <a:gd name="T3" fmla="*/ 65 h 65"/>
                <a:gd name="T4" fmla="*/ 0 w 62"/>
                <a:gd name="T5" fmla="*/ 0 h 65"/>
              </a:gdLst>
              <a:ahLst/>
              <a:cxnLst>
                <a:cxn ang="0">
                  <a:pos x="T0" y="T1"/>
                </a:cxn>
                <a:cxn ang="0">
                  <a:pos x="T2" y="T3"/>
                </a:cxn>
                <a:cxn ang="0">
                  <a:pos x="T4" y="T5"/>
                </a:cxn>
              </a:cxnLst>
              <a:rect l="0" t="0" r="r" b="b"/>
              <a:pathLst>
                <a:path w="62" h="65">
                  <a:moveTo>
                    <a:pt x="0" y="0"/>
                  </a:moveTo>
                  <a:lnTo>
                    <a:pt x="62" y="65"/>
                  </a:lnTo>
                  <a:lnTo>
                    <a:pt x="0" y="0"/>
                  </a:ln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4" name="Line 40">
              <a:extLst>
                <a:ext uri="{FF2B5EF4-FFF2-40B4-BE49-F238E27FC236}">
                  <a16:creationId xmlns:a16="http://schemas.microsoft.com/office/drawing/2014/main" id="{712392B7-FD76-48DC-B4C1-8E404CA4C066}"/>
                </a:ext>
              </a:extLst>
            </p:cNvPr>
            <p:cNvSpPr>
              <a:spLocks noChangeShapeType="1"/>
            </p:cNvSpPr>
            <p:nvPr/>
          </p:nvSpPr>
          <p:spPr bwMode="auto">
            <a:xfrm>
              <a:off x="631" y="968"/>
              <a:ext cx="62" cy="65"/>
            </a:xfrm>
            <a:prstGeom prst="line">
              <a:avLst/>
            </a:prstGeom>
            <a:noFill/>
            <a:ln w="444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5" name="Line 41">
              <a:extLst>
                <a:ext uri="{FF2B5EF4-FFF2-40B4-BE49-F238E27FC236}">
                  <a16:creationId xmlns:a16="http://schemas.microsoft.com/office/drawing/2014/main" id="{AD572ABC-8D30-4595-A19F-A158A62C6416}"/>
                </a:ext>
              </a:extLst>
            </p:cNvPr>
            <p:cNvSpPr>
              <a:spLocks noChangeShapeType="1"/>
            </p:cNvSpPr>
            <p:nvPr/>
          </p:nvSpPr>
          <p:spPr bwMode="auto">
            <a:xfrm>
              <a:off x="707" y="346"/>
              <a:ext cx="0" cy="174"/>
            </a:xfrm>
            <a:prstGeom prst="line">
              <a:avLst/>
            </a:prstGeom>
            <a:noFill/>
            <a:ln w="444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6" name="Oval 42">
              <a:extLst>
                <a:ext uri="{FF2B5EF4-FFF2-40B4-BE49-F238E27FC236}">
                  <a16:creationId xmlns:a16="http://schemas.microsoft.com/office/drawing/2014/main" id="{3ABD1107-3A89-49CB-9A3E-590A5EAE0635}"/>
                </a:ext>
              </a:extLst>
            </p:cNvPr>
            <p:cNvSpPr>
              <a:spLocks noChangeArrowheads="1"/>
            </p:cNvSpPr>
            <p:nvPr/>
          </p:nvSpPr>
          <p:spPr bwMode="auto">
            <a:xfrm>
              <a:off x="541" y="16"/>
              <a:ext cx="162" cy="163"/>
            </a:xfrm>
            <a:prstGeom prst="ellipse">
              <a:avLst/>
            </a:pr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7" name="Freeform 43">
              <a:extLst>
                <a:ext uri="{FF2B5EF4-FFF2-40B4-BE49-F238E27FC236}">
                  <a16:creationId xmlns:a16="http://schemas.microsoft.com/office/drawing/2014/main" id="{E4C00E81-E66B-4439-90CD-C96B54CEFCF8}"/>
                </a:ext>
              </a:extLst>
            </p:cNvPr>
            <p:cNvSpPr>
              <a:spLocks/>
            </p:cNvSpPr>
            <p:nvPr/>
          </p:nvSpPr>
          <p:spPr bwMode="auto">
            <a:xfrm>
              <a:off x="467" y="231"/>
              <a:ext cx="310" cy="260"/>
            </a:xfrm>
            <a:custGeom>
              <a:avLst/>
              <a:gdLst>
                <a:gd name="T0" fmla="*/ 0 w 130"/>
                <a:gd name="T1" fmla="*/ 109 h 109"/>
                <a:gd name="T2" fmla="*/ 0 w 130"/>
                <a:gd name="T3" fmla="*/ 22 h 109"/>
                <a:gd name="T4" fmla="*/ 22 w 130"/>
                <a:gd name="T5" fmla="*/ 0 h 109"/>
                <a:gd name="T6" fmla="*/ 108 w 130"/>
                <a:gd name="T7" fmla="*/ 0 h 109"/>
                <a:gd name="T8" fmla="*/ 130 w 130"/>
                <a:gd name="T9" fmla="*/ 22 h 109"/>
                <a:gd name="T10" fmla="*/ 130 w 130"/>
                <a:gd name="T11" fmla="*/ 100 h 109"/>
              </a:gdLst>
              <a:ahLst/>
              <a:cxnLst>
                <a:cxn ang="0">
                  <a:pos x="T0" y="T1"/>
                </a:cxn>
                <a:cxn ang="0">
                  <a:pos x="T2" y="T3"/>
                </a:cxn>
                <a:cxn ang="0">
                  <a:pos x="T4" y="T5"/>
                </a:cxn>
                <a:cxn ang="0">
                  <a:pos x="T6" y="T7"/>
                </a:cxn>
                <a:cxn ang="0">
                  <a:pos x="T8" y="T9"/>
                </a:cxn>
                <a:cxn ang="0">
                  <a:pos x="T10" y="T11"/>
                </a:cxn>
              </a:cxnLst>
              <a:rect l="0" t="0" r="r" b="b"/>
              <a:pathLst>
                <a:path w="130" h="109">
                  <a:moveTo>
                    <a:pt x="0" y="109"/>
                  </a:moveTo>
                  <a:cubicBezTo>
                    <a:pt x="0" y="22"/>
                    <a:pt x="0" y="22"/>
                    <a:pt x="0" y="22"/>
                  </a:cubicBezTo>
                  <a:cubicBezTo>
                    <a:pt x="0" y="10"/>
                    <a:pt x="10" y="0"/>
                    <a:pt x="22" y="0"/>
                  </a:cubicBezTo>
                  <a:cubicBezTo>
                    <a:pt x="108" y="0"/>
                    <a:pt x="108" y="0"/>
                    <a:pt x="108" y="0"/>
                  </a:cubicBezTo>
                  <a:cubicBezTo>
                    <a:pt x="120" y="0"/>
                    <a:pt x="130" y="10"/>
                    <a:pt x="130" y="22"/>
                  </a:cubicBezTo>
                  <a:cubicBezTo>
                    <a:pt x="130" y="100"/>
                    <a:pt x="130" y="100"/>
                    <a:pt x="130" y="100"/>
                  </a:cubicBezTo>
                </a:path>
              </a:pathLst>
            </a:custGeom>
            <a:noFill/>
            <a:ln w="444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8" name="Line 44">
              <a:extLst>
                <a:ext uri="{FF2B5EF4-FFF2-40B4-BE49-F238E27FC236}">
                  <a16:creationId xmlns:a16="http://schemas.microsoft.com/office/drawing/2014/main" id="{5541B18F-DC12-408E-BA97-45DE4CF585F1}"/>
                </a:ext>
              </a:extLst>
            </p:cNvPr>
            <p:cNvSpPr>
              <a:spLocks noChangeShapeType="1"/>
            </p:cNvSpPr>
            <p:nvPr/>
          </p:nvSpPr>
          <p:spPr bwMode="auto">
            <a:xfrm flipV="1">
              <a:off x="536" y="346"/>
              <a:ext cx="0" cy="174"/>
            </a:xfrm>
            <a:prstGeom prst="line">
              <a:avLst/>
            </a:prstGeom>
            <a:noFill/>
            <a:ln w="444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9" name="Line 45">
              <a:extLst>
                <a:ext uri="{FF2B5EF4-FFF2-40B4-BE49-F238E27FC236}">
                  <a16:creationId xmlns:a16="http://schemas.microsoft.com/office/drawing/2014/main" id="{CAC77A1E-B545-439D-AF9C-0D00F380FB17}"/>
                </a:ext>
              </a:extLst>
            </p:cNvPr>
            <p:cNvSpPr>
              <a:spLocks noChangeShapeType="1"/>
            </p:cNvSpPr>
            <p:nvPr/>
          </p:nvSpPr>
          <p:spPr bwMode="auto">
            <a:xfrm>
              <a:off x="622" y="231"/>
              <a:ext cx="0" cy="93"/>
            </a:xfrm>
            <a:prstGeom prst="line">
              <a:avLst/>
            </a:prstGeom>
            <a:noFill/>
            <a:ln w="444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0" name="Line 46">
              <a:extLst>
                <a:ext uri="{FF2B5EF4-FFF2-40B4-BE49-F238E27FC236}">
                  <a16:creationId xmlns:a16="http://schemas.microsoft.com/office/drawing/2014/main" id="{467A7C9E-604D-4A1C-A208-678535ED6449}"/>
                </a:ext>
              </a:extLst>
            </p:cNvPr>
            <p:cNvSpPr>
              <a:spLocks noChangeShapeType="1"/>
            </p:cNvSpPr>
            <p:nvPr/>
          </p:nvSpPr>
          <p:spPr bwMode="auto">
            <a:xfrm>
              <a:off x="550" y="703"/>
              <a:ext cx="0" cy="213"/>
            </a:xfrm>
            <a:prstGeom prst="line">
              <a:avLst/>
            </a:prstGeom>
            <a:noFill/>
            <a:ln w="444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1" name="Line 47">
              <a:extLst>
                <a:ext uri="{FF2B5EF4-FFF2-40B4-BE49-F238E27FC236}">
                  <a16:creationId xmlns:a16="http://schemas.microsoft.com/office/drawing/2014/main" id="{245BEE60-DFE9-4B84-A80B-6A2FC79A13FE}"/>
                </a:ext>
              </a:extLst>
            </p:cNvPr>
            <p:cNvSpPr>
              <a:spLocks noChangeShapeType="1"/>
            </p:cNvSpPr>
            <p:nvPr/>
          </p:nvSpPr>
          <p:spPr bwMode="auto">
            <a:xfrm>
              <a:off x="703" y="703"/>
              <a:ext cx="0" cy="213"/>
            </a:xfrm>
            <a:prstGeom prst="line">
              <a:avLst/>
            </a:prstGeom>
            <a:noFill/>
            <a:ln w="444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grpSp>
      <p:grpSp>
        <p:nvGrpSpPr>
          <p:cNvPr id="53" name="Group 50">
            <a:extLst>
              <a:ext uri="{FF2B5EF4-FFF2-40B4-BE49-F238E27FC236}">
                <a16:creationId xmlns:a16="http://schemas.microsoft.com/office/drawing/2014/main" id="{8E1ABD86-07E7-46CA-AE14-DE6ED0E7199D}"/>
              </a:ext>
            </a:extLst>
          </p:cNvPr>
          <p:cNvGrpSpPr>
            <a:grpSpLocks noChangeAspect="1"/>
          </p:cNvGrpSpPr>
          <p:nvPr/>
        </p:nvGrpSpPr>
        <p:grpSpPr bwMode="auto">
          <a:xfrm>
            <a:off x="1466682" y="3101182"/>
            <a:ext cx="835025" cy="865187"/>
            <a:chOff x="962" y="1951"/>
            <a:chExt cx="526" cy="545"/>
          </a:xfrm>
        </p:grpSpPr>
        <p:sp>
          <p:nvSpPr>
            <p:cNvPr id="55" name="Freeform 51">
              <a:extLst>
                <a:ext uri="{FF2B5EF4-FFF2-40B4-BE49-F238E27FC236}">
                  <a16:creationId xmlns:a16="http://schemas.microsoft.com/office/drawing/2014/main" id="{F930E376-3A8A-4354-8074-C838BD177E36}"/>
                </a:ext>
              </a:extLst>
            </p:cNvPr>
            <p:cNvSpPr>
              <a:spLocks/>
            </p:cNvSpPr>
            <p:nvPr/>
          </p:nvSpPr>
          <p:spPr bwMode="auto">
            <a:xfrm>
              <a:off x="1316" y="2059"/>
              <a:ext cx="158" cy="173"/>
            </a:xfrm>
            <a:custGeom>
              <a:avLst/>
              <a:gdLst>
                <a:gd name="T0" fmla="*/ 145 w 148"/>
                <a:gd name="T1" fmla="*/ 162 h 162"/>
                <a:gd name="T2" fmla="*/ 0 w 148"/>
                <a:gd name="T3" fmla="*/ 0 h 162"/>
              </a:gdLst>
              <a:ahLst/>
              <a:cxnLst>
                <a:cxn ang="0">
                  <a:pos x="T0" y="T1"/>
                </a:cxn>
                <a:cxn ang="0">
                  <a:pos x="T2" y="T3"/>
                </a:cxn>
              </a:cxnLst>
              <a:rect l="0" t="0" r="r" b="b"/>
              <a:pathLst>
                <a:path w="148" h="162">
                  <a:moveTo>
                    <a:pt x="145" y="162"/>
                  </a:moveTo>
                  <a:cubicBezTo>
                    <a:pt x="148" y="111"/>
                    <a:pt x="131" y="25"/>
                    <a:pt x="0" y="0"/>
                  </a:cubicBezTo>
                </a:path>
              </a:pathLst>
            </a:custGeom>
            <a:noFill/>
            <a:ln w="20638"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6" name="Freeform 52">
              <a:extLst>
                <a:ext uri="{FF2B5EF4-FFF2-40B4-BE49-F238E27FC236}">
                  <a16:creationId xmlns:a16="http://schemas.microsoft.com/office/drawing/2014/main" id="{E4D0CC94-8DA8-46C5-B830-8AB0FB0C301D}"/>
                </a:ext>
              </a:extLst>
            </p:cNvPr>
            <p:cNvSpPr>
              <a:spLocks/>
            </p:cNvSpPr>
            <p:nvPr/>
          </p:nvSpPr>
          <p:spPr bwMode="auto">
            <a:xfrm>
              <a:off x="1287" y="2030"/>
              <a:ext cx="33" cy="55"/>
            </a:xfrm>
            <a:custGeom>
              <a:avLst/>
              <a:gdLst>
                <a:gd name="T0" fmla="*/ 20 w 33"/>
                <a:gd name="T1" fmla="*/ 55 h 55"/>
                <a:gd name="T2" fmla="*/ 0 w 33"/>
                <a:gd name="T3" fmla="*/ 21 h 55"/>
                <a:gd name="T4" fmla="*/ 33 w 33"/>
                <a:gd name="T5" fmla="*/ 0 h 55"/>
              </a:gdLst>
              <a:ahLst/>
              <a:cxnLst>
                <a:cxn ang="0">
                  <a:pos x="T0" y="T1"/>
                </a:cxn>
                <a:cxn ang="0">
                  <a:pos x="T2" y="T3"/>
                </a:cxn>
                <a:cxn ang="0">
                  <a:pos x="T4" y="T5"/>
                </a:cxn>
              </a:cxnLst>
              <a:rect l="0" t="0" r="r" b="b"/>
              <a:pathLst>
                <a:path w="33" h="55">
                  <a:moveTo>
                    <a:pt x="20" y="55"/>
                  </a:moveTo>
                  <a:lnTo>
                    <a:pt x="0" y="21"/>
                  </a:lnTo>
                  <a:lnTo>
                    <a:pt x="33" y="0"/>
                  </a:lnTo>
                </a:path>
              </a:pathLst>
            </a:custGeom>
            <a:noFill/>
            <a:ln w="20638"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7" name="Freeform 53">
              <a:extLst>
                <a:ext uri="{FF2B5EF4-FFF2-40B4-BE49-F238E27FC236}">
                  <a16:creationId xmlns:a16="http://schemas.microsoft.com/office/drawing/2014/main" id="{16877639-3815-4D3F-9F0D-0982A9A377C1}"/>
                </a:ext>
              </a:extLst>
            </p:cNvPr>
            <p:cNvSpPr>
              <a:spLocks/>
            </p:cNvSpPr>
            <p:nvPr/>
          </p:nvSpPr>
          <p:spPr bwMode="auto">
            <a:xfrm>
              <a:off x="993" y="2198"/>
              <a:ext cx="137" cy="197"/>
            </a:xfrm>
            <a:custGeom>
              <a:avLst/>
              <a:gdLst>
                <a:gd name="T0" fmla="*/ 11 w 128"/>
                <a:gd name="T1" fmla="*/ 0 h 185"/>
                <a:gd name="T2" fmla="*/ 128 w 128"/>
                <a:gd name="T3" fmla="*/ 185 h 185"/>
              </a:gdLst>
              <a:ahLst/>
              <a:cxnLst>
                <a:cxn ang="0">
                  <a:pos x="T0" y="T1"/>
                </a:cxn>
                <a:cxn ang="0">
                  <a:pos x="T2" y="T3"/>
                </a:cxn>
              </a:cxnLst>
              <a:rect l="0" t="0" r="r" b="b"/>
              <a:pathLst>
                <a:path w="128" h="185">
                  <a:moveTo>
                    <a:pt x="11" y="0"/>
                  </a:moveTo>
                  <a:cubicBezTo>
                    <a:pt x="0" y="51"/>
                    <a:pt x="2" y="139"/>
                    <a:pt x="128" y="185"/>
                  </a:cubicBezTo>
                </a:path>
              </a:pathLst>
            </a:custGeom>
            <a:noFill/>
            <a:ln w="20638"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8" name="Freeform 54">
              <a:extLst>
                <a:ext uri="{FF2B5EF4-FFF2-40B4-BE49-F238E27FC236}">
                  <a16:creationId xmlns:a16="http://schemas.microsoft.com/office/drawing/2014/main" id="{6A2FB46E-C16F-47CC-852B-9FDA442F4D1E}"/>
                </a:ext>
              </a:extLst>
            </p:cNvPr>
            <p:cNvSpPr>
              <a:spLocks/>
            </p:cNvSpPr>
            <p:nvPr/>
          </p:nvSpPr>
          <p:spPr bwMode="auto">
            <a:xfrm>
              <a:off x="1120" y="2371"/>
              <a:ext cx="37" cy="51"/>
            </a:xfrm>
            <a:custGeom>
              <a:avLst/>
              <a:gdLst>
                <a:gd name="T0" fmla="*/ 23 w 37"/>
                <a:gd name="T1" fmla="*/ 0 h 51"/>
                <a:gd name="T2" fmla="*/ 37 w 37"/>
                <a:gd name="T3" fmla="*/ 36 h 51"/>
                <a:gd name="T4" fmla="*/ 0 w 37"/>
                <a:gd name="T5" fmla="*/ 51 h 51"/>
              </a:gdLst>
              <a:ahLst/>
              <a:cxnLst>
                <a:cxn ang="0">
                  <a:pos x="T0" y="T1"/>
                </a:cxn>
                <a:cxn ang="0">
                  <a:pos x="T2" y="T3"/>
                </a:cxn>
                <a:cxn ang="0">
                  <a:pos x="T4" y="T5"/>
                </a:cxn>
              </a:cxnLst>
              <a:rect l="0" t="0" r="r" b="b"/>
              <a:pathLst>
                <a:path w="37" h="51">
                  <a:moveTo>
                    <a:pt x="23" y="0"/>
                  </a:moveTo>
                  <a:lnTo>
                    <a:pt x="37" y="36"/>
                  </a:lnTo>
                  <a:lnTo>
                    <a:pt x="0" y="51"/>
                  </a:lnTo>
                </a:path>
              </a:pathLst>
            </a:custGeom>
            <a:noFill/>
            <a:ln w="20638"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9" name="Freeform 55">
              <a:extLst>
                <a:ext uri="{FF2B5EF4-FFF2-40B4-BE49-F238E27FC236}">
                  <a16:creationId xmlns:a16="http://schemas.microsoft.com/office/drawing/2014/main" id="{88EBB1D7-56A3-4A0F-9611-7B0052838851}"/>
                </a:ext>
              </a:extLst>
            </p:cNvPr>
            <p:cNvSpPr>
              <a:spLocks/>
            </p:cNvSpPr>
            <p:nvPr/>
          </p:nvSpPr>
          <p:spPr bwMode="auto">
            <a:xfrm>
              <a:off x="1291" y="2453"/>
              <a:ext cx="119" cy="43"/>
            </a:xfrm>
            <a:custGeom>
              <a:avLst/>
              <a:gdLst>
                <a:gd name="T0" fmla="*/ 93 w 111"/>
                <a:gd name="T1" fmla="*/ 0 h 40"/>
                <a:gd name="T2" fmla="*/ 94 w 111"/>
                <a:gd name="T3" fmla="*/ 19 h 40"/>
                <a:gd name="T4" fmla="*/ 109 w 111"/>
                <a:gd name="T5" fmla="*/ 37 h 40"/>
                <a:gd name="T6" fmla="*/ 109 w 111"/>
                <a:gd name="T7" fmla="*/ 37 h 40"/>
                <a:gd name="T8" fmla="*/ 107 w 111"/>
                <a:gd name="T9" fmla="*/ 40 h 40"/>
                <a:gd name="T10" fmla="*/ 56 w 111"/>
                <a:gd name="T11" fmla="*/ 40 h 40"/>
                <a:gd name="T12" fmla="*/ 4 w 111"/>
                <a:gd name="T13" fmla="*/ 40 h 40"/>
                <a:gd name="T14" fmla="*/ 2 w 111"/>
                <a:gd name="T15" fmla="*/ 37 h 40"/>
                <a:gd name="T16" fmla="*/ 2 w 111"/>
                <a:gd name="T17" fmla="*/ 37 h 40"/>
                <a:gd name="T18" fmla="*/ 17 w 111"/>
                <a:gd name="T19" fmla="*/ 19 h 40"/>
                <a:gd name="T20" fmla="*/ 18 w 111"/>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40">
                  <a:moveTo>
                    <a:pt x="93" y="0"/>
                  </a:moveTo>
                  <a:cubicBezTo>
                    <a:pt x="93" y="0"/>
                    <a:pt x="92" y="10"/>
                    <a:pt x="94" y="19"/>
                  </a:cubicBezTo>
                  <a:cubicBezTo>
                    <a:pt x="96" y="26"/>
                    <a:pt x="101" y="33"/>
                    <a:pt x="109" y="37"/>
                  </a:cubicBezTo>
                  <a:cubicBezTo>
                    <a:pt x="109" y="37"/>
                    <a:pt x="109" y="37"/>
                    <a:pt x="109" y="37"/>
                  </a:cubicBezTo>
                  <a:cubicBezTo>
                    <a:pt x="111" y="38"/>
                    <a:pt x="110" y="40"/>
                    <a:pt x="107" y="40"/>
                  </a:cubicBezTo>
                  <a:cubicBezTo>
                    <a:pt x="56" y="40"/>
                    <a:pt x="56" y="40"/>
                    <a:pt x="56" y="40"/>
                  </a:cubicBezTo>
                  <a:cubicBezTo>
                    <a:pt x="4" y="40"/>
                    <a:pt x="4" y="40"/>
                    <a:pt x="4" y="40"/>
                  </a:cubicBezTo>
                  <a:cubicBezTo>
                    <a:pt x="1" y="40"/>
                    <a:pt x="0" y="38"/>
                    <a:pt x="2" y="37"/>
                  </a:cubicBezTo>
                  <a:cubicBezTo>
                    <a:pt x="2" y="37"/>
                    <a:pt x="2" y="37"/>
                    <a:pt x="2" y="37"/>
                  </a:cubicBezTo>
                  <a:cubicBezTo>
                    <a:pt x="10" y="33"/>
                    <a:pt x="16" y="26"/>
                    <a:pt x="17" y="19"/>
                  </a:cubicBezTo>
                  <a:cubicBezTo>
                    <a:pt x="19" y="10"/>
                    <a:pt x="18" y="0"/>
                    <a:pt x="18" y="0"/>
                  </a:cubicBezTo>
                </a:path>
              </a:pathLst>
            </a:custGeom>
            <a:noFill/>
            <a:ln w="206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0" name="Freeform 56">
              <a:extLst>
                <a:ext uri="{FF2B5EF4-FFF2-40B4-BE49-F238E27FC236}">
                  <a16:creationId xmlns:a16="http://schemas.microsoft.com/office/drawing/2014/main" id="{1D574A15-B06E-4A9A-8E47-53BC93B37E25}"/>
                </a:ext>
              </a:extLst>
            </p:cNvPr>
            <p:cNvSpPr>
              <a:spLocks/>
            </p:cNvSpPr>
            <p:nvPr/>
          </p:nvSpPr>
          <p:spPr bwMode="auto">
            <a:xfrm>
              <a:off x="1204" y="2273"/>
              <a:ext cx="284" cy="180"/>
            </a:xfrm>
            <a:custGeom>
              <a:avLst/>
              <a:gdLst>
                <a:gd name="T0" fmla="*/ 254 w 266"/>
                <a:gd name="T1" fmla="*/ 169 h 169"/>
                <a:gd name="T2" fmla="*/ 12 w 266"/>
                <a:gd name="T3" fmla="*/ 169 h 169"/>
                <a:gd name="T4" fmla="*/ 0 w 266"/>
                <a:gd name="T5" fmla="*/ 157 h 169"/>
                <a:gd name="T6" fmla="*/ 0 w 266"/>
                <a:gd name="T7" fmla="*/ 12 h 169"/>
                <a:gd name="T8" fmla="*/ 12 w 266"/>
                <a:gd name="T9" fmla="*/ 0 h 169"/>
                <a:gd name="T10" fmla="*/ 254 w 266"/>
                <a:gd name="T11" fmla="*/ 0 h 169"/>
                <a:gd name="T12" fmla="*/ 266 w 266"/>
                <a:gd name="T13" fmla="*/ 12 h 169"/>
                <a:gd name="T14" fmla="*/ 266 w 266"/>
                <a:gd name="T15" fmla="*/ 157 h 169"/>
                <a:gd name="T16" fmla="*/ 254 w 266"/>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69">
                  <a:moveTo>
                    <a:pt x="254" y="169"/>
                  </a:moveTo>
                  <a:cubicBezTo>
                    <a:pt x="12" y="169"/>
                    <a:pt x="12" y="169"/>
                    <a:pt x="12" y="169"/>
                  </a:cubicBezTo>
                  <a:cubicBezTo>
                    <a:pt x="5" y="169"/>
                    <a:pt x="0" y="164"/>
                    <a:pt x="0" y="157"/>
                  </a:cubicBezTo>
                  <a:cubicBezTo>
                    <a:pt x="0" y="12"/>
                    <a:pt x="0" y="12"/>
                    <a:pt x="0" y="12"/>
                  </a:cubicBezTo>
                  <a:cubicBezTo>
                    <a:pt x="0" y="5"/>
                    <a:pt x="5" y="0"/>
                    <a:pt x="12" y="0"/>
                  </a:cubicBezTo>
                  <a:cubicBezTo>
                    <a:pt x="254" y="0"/>
                    <a:pt x="254" y="0"/>
                    <a:pt x="254" y="0"/>
                  </a:cubicBezTo>
                  <a:cubicBezTo>
                    <a:pt x="261" y="0"/>
                    <a:pt x="266" y="5"/>
                    <a:pt x="266" y="12"/>
                  </a:cubicBezTo>
                  <a:cubicBezTo>
                    <a:pt x="266" y="157"/>
                    <a:pt x="266" y="157"/>
                    <a:pt x="266" y="157"/>
                  </a:cubicBezTo>
                  <a:cubicBezTo>
                    <a:pt x="266" y="164"/>
                    <a:pt x="261" y="169"/>
                    <a:pt x="254" y="169"/>
                  </a:cubicBezTo>
                  <a:close/>
                </a:path>
              </a:pathLst>
            </a:custGeom>
            <a:noFill/>
            <a:ln w="206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1" name="Freeform 57">
              <a:extLst>
                <a:ext uri="{FF2B5EF4-FFF2-40B4-BE49-F238E27FC236}">
                  <a16:creationId xmlns:a16="http://schemas.microsoft.com/office/drawing/2014/main" id="{1F7AF00A-4748-4343-AB99-0E3F15728659}"/>
                </a:ext>
              </a:extLst>
            </p:cNvPr>
            <p:cNvSpPr>
              <a:spLocks/>
            </p:cNvSpPr>
            <p:nvPr/>
          </p:nvSpPr>
          <p:spPr bwMode="auto">
            <a:xfrm>
              <a:off x="1050" y="2132"/>
              <a:ext cx="118" cy="42"/>
            </a:xfrm>
            <a:custGeom>
              <a:avLst/>
              <a:gdLst>
                <a:gd name="T0" fmla="*/ 93 w 111"/>
                <a:gd name="T1" fmla="*/ 0 h 40"/>
                <a:gd name="T2" fmla="*/ 94 w 111"/>
                <a:gd name="T3" fmla="*/ 19 h 40"/>
                <a:gd name="T4" fmla="*/ 109 w 111"/>
                <a:gd name="T5" fmla="*/ 37 h 40"/>
                <a:gd name="T6" fmla="*/ 109 w 111"/>
                <a:gd name="T7" fmla="*/ 37 h 40"/>
                <a:gd name="T8" fmla="*/ 107 w 111"/>
                <a:gd name="T9" fmla="*/ 40 h 40"/>
                <a:gd name="T10" fmla="*/ 55 w 111"/>
                <a:gd name="T11" fmla="*/ 40 h 40"/>
                <a:gd name="T12" fmla="*/ 4 w 111"/>
                <a:gd name="T13" fmla="*/ 40 h 40"/>
                <a:gd name="T14" fmla="*/ 2 w 111"/>
                <a:gd name="T15" fmla="*/ 37 h 40"/>
                <a:gd name="T16" fmla="*/ 2 w 111"/>
                <a:gd name="T17" fmla="*/ 37 h 40"/>
                <a:gd name="T18" fmla="*/ 17 w 111"/>
                <a:gd name="T19" fmla="*/ 19 h 40"/>
                <a:gd name="T20" fmla="*/ 18 w 111"/>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40">
                  <a:moveTo>
                    <a:pt x="93" y="0"/>
                  </a:moveTo>
                  <a:cubicBezTo>
                    <a:pt x="93" y="0"/>
                    <a:pt x="92" y="9"/>
                    <a:pt x="94" y="19"/>
                  </a:cubicBezTo>
                  <a:cubicBezTo>
                    <a:pt x="95" y="26"/>
                    <a:pt x="101" y="32"/>
                    <a:pt x="109" y="37"/>
                  </a:cubicBezTo>
                  <a:cubicBezTo>
                    <a:pt x="109" y="37"/>
                    <a:pt x="109" y="37"/>
                    <a:pt x="109" y="37"/>
                  </a:cubicBezTo>
                  <a:cubicBezTo>
                    <a:pt x="111" y="38"/>
                    <a:pt x="110" y="40"/>
                    <a:pt x="107" y="40"/>
                  </a:cubicBezTo>
                  <a:cubicBezTo>
                    <a:pt x="55" y="40"/>
                    <a:pt x="55" y="40"/>
                    <a:pt x="55" y="40"/>
                  </a:cubicBezTo>
                  <a:cubicBezTo>
                    <a:pt x="4" y="40"/>
                    <a:pt x="4" y="40"/>
                    <a:pt x="4" y="40"/>
                  </a:cubicBezTo>
                  <a:cubicBezTo>
                    <a:pt x="1" y="40"/>
                    <a:pt x="0" y="38"/>
                    <a:pt x="2" y="37"/>
                  </a:cubicBezTo>
                  <a:cubicBezTo>
                    <a:pt x="2" y="37"/>
                    <a:pt x="2" y="37"/>
                    <a:pt x="2" y="37"/>
                  </a:cubicBezTo>
                  <a:cubicBezTo>
                    <a:pt x="10" y="32"/>
                    <a:pt x="15" y="26"/>
                    <a:pt x="17" y="19"/>
                  </a:cubicBezTo>
                  <a:cubicBezTo>
                    <a:pt x="19" y="9"/>
                    <a:pt x="18" y="0"/>
                    <a:pt x="18" y="0"/>
                  </a:cubicBezTo>
                </a:path>
              </a:pathLst>
            </a:custGeom>
            <a:noFill/>
            <a:ln w="206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2" name="Freeform 58">
              <a:extLst>
                <a:ext uri="{FF2B5EF4-FFF2-40B4-BE49-F238E27FC236}">
                  <a16:creationId xmlns:a16="http://schemas.microsoft.com/office/drawing/2014/main" id="{20A41F43-48D9-4893-A46B-F552F9DF5F5F}"/>
                </a:ext>
              </a:extLst>
            </p:cNvPr>
            <p:cNvSpPr>
              <a:spLocks/>
            </p:cNvSpPr>
            <p:nvPr/>
          </p:nvSpPr>
          <p:spPr bwMode="auto">
            <a:xfrm>
              <a:off x="962" y="1951"/>
              <a:ext cx="284" cy="181"/>
            </a:xfrm>
            <a:custGeom>
              <a:avLst/>
              <a:gdLst>
                <a:gd name="T0" fmla="*/ 254 w 266"/>
                <a:gd name="T1" fmla="*/ 169 h 169"/>
                <a:gd name="T2" fmla="*/ 12 w 266"/>
                <a:gd name="T3" fmla="*/ 169 h 169"/>
                <a:gd name="T4" fmla="*/ 0 w 266"/>
                <a:gd name="T5" fmla="*/ 157 h 169"/>
                <a:gd name="T6" fmla="*/ 0 w 266"/>
                <a:gd name="T7" fmla="*/ 12 h 169"/>
                <a:gd name="T8" fmla="*/ 12 w 266"/>
                <a:gd name="T9" fmla="*/ 0 h 169"/>
                <a:gd name="T10" fmla="*/ 254 w 266"/>
                <a:gd name="T11" fmla="*/ 0 h 169"/>
                <a:gd name="T12" fmla="*/ 266 w 266"/>
                <a:gd name="T13" fmla="*/ 12 h 169"/>
                <a:gd name="T14" fmla="*/ 266 w 266"/>
                <a:gd name="T15" fmla="*/ 157 h 169"/>
                <a:gd name="T16" fmla="*/ 254 w 266"/>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169">
                  <a:moveTo>
                    <a:pt x="254" y="169"/>
                  </a:moveTo>
                  <a:cubicBezTo>
                    <a:pt x="12" y="169"/>
                    <a:pt x="12" y="169"/>
                    <a:pt x="12" y="169"/>
                  </a:cubicBezTo>
                  <a:cubicBezTo>
                    <a:pt x="5" y="169"/>
                    <a:pt x="0" y="163"/>
                    <a:pt x="0" y="157"/>
                  </a:cubicBezTo>
                  <a:cubicBezTo>
                    <a:pt x="0" y="12"/>
                    <a:pt x="0" y="12"/>
                    <a:pt x="0" y="12"/>
                  </a:cubicBezTo>
                  <a:cubicBezTo>
                    <a:pt x="0" y="5"/>
                    <a:pt x="5" y="0"/>
                    <a:pt x="12" y="0"/>
                  </a:cubicBezTo>
                  <a:cubicBezTo>
                    <a:pt x="254" y="0"/>
                    <a:pt x="254" y="0"/>
                    <a:pt x="254" y="0"/>
                  </a:cubicBezTo>
                  <a:cubicBezTo>
                    <a:pt x="260" y="0"/>
                    <a:pt x="266" y="5"/>
                    <a:pt x="266" y="12"/>
                  </a:cubicBezTo>
                  <a:cubicBezTo>
                    <a:pt x="266" y="157"/>
                    <a:pt x="266" y="157"/>
                    <a:pt x="266" y="157"/>
                  </a:cubicBezTo>
                  <a:cubicBezTo>
                    <a:pt x="266" y="163"/>
                    <a:pt x="260" y="169"/>
                    <a:pt x="254" y="169"/>
                  </a:cubicBezTo>
                  <a:close/>
                </a:path>
              </a:pathLst>
            </a:custGeom>
            <a:noFill/>
            <a:ln w="2063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3" name="Freeform 59">
              <a:extLst>
                <a:ext uri="{FF2B5EF4-FFF2-40B4-BE49-F238E27FC236}">
                  <a16:creationId xmlns:a16="http://schemas.microsoft.com/office/drawing/2014/main" id="{AEE75893-B699-4E79-9888-636ADBADAEC9}"/>
                </a:ext>
              </a:extLst>
            </p:cNvPr>
            <p:cNvSpPr>
              <a:spLocks/>
            </p:cNvSpPr>
            <p:nvPr/>
          </p:nvSpPr>
          <p:spPr bwMode="auto">
            <a:xfrm>
              <a:off x="988" y="1977"/>
              <a:ext cx="121" cy="89"/>
            </a:xfrm>
            <a:custGeom>
              <a:avLst/>
              <a:gdLst>
                <a:gd name="T0" fmla="*/ 113 w 113"/>
                <a:gd name="T1" fmla="*/ 0 h 83"/>
                <a:gd name="T2" fmla="*/ 0 w 113"/>
                <a:gd name="T3" fmla="*/ 0 h 83"/>
                <a:gd name="T4" fmla="*/ 0 w 113"/>
                <a:gd name="T5" fmla="*/ 83 h 83"/>
                <a:gd name="T6" fmla="*/ 0 w 113"/>
                <a:gd name="T7" fmla="*/ 83 h 83"/>
                <a:gd name="T8" fmla="*/ 83 w 113"/>
                <a:gd name="T9" fmla="*/ 10 h 83"/>
                <a:gd name="T10" fmla="*/ 113 w 113"/>
                <a:gd name="T11" fmla="*/ 0 h 83"/>
              </a:gdLst>
              <a:ahLst/>
              <a:cxnLst>
                <a:cxn ang="0">
                  <a:pos x="T0" y="T1"/>
                </a:cxn>
                <a:cxn ang="0">
                  <a:pos x="T2" y="T3"/>
                </a:cxn>
                <a:cxn ang="0">
                  <a:pos x="T4" y="T5"/>
                </a:cxn>
                <a:cxn ang="0">
                  <a:pos x="T6" y="T7"/>
                </a:cxn>
                <a:cxn ang="0">
                  <a:pos x="T8" y="T9"/>
                </a:cxn>
                <a:cxn ang="0">
                  <a:pos x="T10" y="T11"/>
                </a:cxn>
              </a:cxnLst>
              <a:rect l="0" t="0" r="r" b="b"/>
              <a:pathLst>
                <a:path w="113" h="83">
                  <a:moveTo>
                    <a:pt x="113" y="0"/>
                  </a:moveTo>
                  <a:cubicBezTo>
                    <a:pt x="0" y="0"/>
                    <a:pt x="0" y="0"/>
                    <a:pt x="0" y="0"/>
                  </a:cubicBezTo>
                  <a:cubicBezTo>
                    <a:pt x="0" y="83"/>
                    <a:pt x="0" y="83"/>
                    <a:pt x="0" y="83"/>
                  </a:cubicBezTo>
                  <a:cubicBezTo>
                    <a:pt x="0" y="83"/>
                    <a:pt x="0" y="83"/>
                    <a:pt x="0" y="83"/>
                  </a:cubicBezTo>
                  <a:cubicBezTo>
                    <a:pt x="16" y="48"/>
                    <a:pt x="46" y="21"/>
                    <a:pt x="83" y="10"/>
                  </a:cubicBezTo>
                  <a:lnTo>
                    <a:pt x="113"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64" name="Freeform 60">
              <a:extLst>
                <a:ext uri="{FF2B5EF4-FFF2-40B4-BE49-F238E27FC236}">
                  <a16:creationId xmlns:a16="http://schemas.microsoft.com/office/drawing/2014/main" id="{40D3DCBB-5B61-48AF-B48F-EBB1D4F3713E}"/>
                </a:ext>
              </a:extLst>
            </p:cNvPr>
            <p:cNvSpPr>
              <a:spLocks/>
            </p:cNvSpPr>
            <p:nvPr/>
          </p:nvSpPr>
          <p:spPr bwMode="auto">
            <a:xfrm>
              <a:off x="1226" y="2297"/>
              <a:ext cx="121" cy="88"/>
            </a:xfrm>
            <a:custGeom>
              <a:avLst/>
              <a:gdLst>
                <a:gd name="T0" fmla="*/ 113 w 113"/>
                <a:gd name="T1" fmla="*/ 0 h 82"/>
                <a:gd name="T2" fmla="*/ 0 w 113"/>
                <a:gd name="T3" fmla="*/ 0 h 82"/>
                <a:gd name="T4" fmla="*/ 0 w 113"/>
                <a:gd name="T5" fmla="*/ 82 h 82"/>
                <a:gd name="T6" fmla="*/ 0 w 113"/>
                <a:gd name="T7" fmla="*/ 82 h 82"/>
                <a:gd name="T8" fmla="*/ 83 w 113"/>
                <a:gd name="T9" fmla="*/ 9 h 82"/>
                <a:gd name="T10" fmla="*/ 113 w 113"/>
                <a:gd name="T11" fmla="*/ 0 h 82"/>
              </a:gdLst>
              <a:ahLst/>
              <a:cxnLst>
                <a:cxn ang="0">
                  <a:pos x="T0" y="T1"/>
                </a:cxn>
                <a:cxn ang="0">
                  <a:pos x="T2" y="T3"/>
                </a:cxn>
                <a:cxn ang="0">
                  <a:pos x="T4" y="T5"/>
                </a:cxn>
                <a:cxn ang="0">
                  <a:pos x="T6" y="T7"/>
                </a:cxn>
                <a:cxn ang="0">
                  <a:pos x="T8" y="T9"/>
                </a:cxn>
                <a:cxn ang="0">
                  <a:pos x="T10" y="T11"/>
                </a:cxn>
              </a:cxnLst>
              <a:rect l="0" t="0" r="r" b="b"/>
              <a:pathLst>
                <a:path w="113" h="82">
                  <a:moveTo>
                    <a:pt x="113" y="0"/>
                  </a:moveTo>
                  <a:cubicBezTo>
                    <a:pt x="0" y="0"/>
                    <a:pt x="0" y="0"/>
                    <a:pt x="0" y="0"/>
                  </a:cubicBezTo>
                  <a:cubicBezTo>
                    <a:pt x="0" y="82"/>
                    <a:pt x="0" y="82"/>
                    <a:pt x="0" y="82"/>
                  </a:cubicBezTo>
                  <a:cubicBezTo>
                    <a:pt x="0" y="82"/>
                    <a:pt x="0" y="82"/>
                    <a:pt x="0" y="82"/>
                  </a:cubicBezTo>
                  <a:cubicBezTo>
                    <a:pt x="16" y="48"/>
                    <a:pt x="46" y="21"/>
                    <a:pt x="83" y="9"/>
                  </a:cubicBezTo>
                  <a:lnTo>
                    <a:pt x="113"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66" name="Group 63">
            <a:extLst>
              <a:ext uri="{FF2B5EF4-FFF2-40B4-BE49-F238E27FC236}">
                <a16:creationId xmlns:a16="http://schemas.microsoft.com/office/drawing/2014/main" id="{898CEEFA-22EF-48F8-8A85-F3CF733E1387}"/>
              </a:ext>
            </a:extLst>
          </p:cNvPr>
          <p:cNvGrpSpPr>
            <a:grpSpLocks noChangeAspect="1"/>
          </p:cNvGrpSpPr>
          <p:nvPr/>
        </p:nvGrpSpPr>
        <p:grpSpPr bwMode="auto">
          <a:xfrm>
            <a:off x="6365870" y="2616202"/>
            <a:ext cx="615950" cy="803275"/>
            <a:chOff x="4010" y="1648"/>
            <a:chExt cx="388" cy="506"/>
          </a:xfrm>
        </p:grpSpPr>
        <p:sp>
          <p:nvSpPr>
            <p:cNvPr id="68" name="Freeform 64">
              <a:extLst>
                <a:ext uri="{FF2B5EF4-FFF2-40B4-BE49-F238E27FC236}">
                  <a16:creationId xmlns:a16="http://schemas.microsoft.com/office/drawing/2014/main" id="{2E8BACB9-D319-4E53-8567-61F1EE09CB70}"/>
                </a:ext>
              </a:extLst>
            </p:cNvPr>
            <p:cNvSpPr>
              <a:spLocks/>
            </p:cNvSpPr>
            <p:nvPr/>
          </p:nvSpPr>
          <p:spPr bwMode="auto">
            <a:xfrm>
              <a:off x="4030" y="1664"/>
              <a:ext cx="348" cy="180"/>
            </a:xfrm>
            <a:custGeom>
              <a:avLst/>
              <a:gdLst>
                <a:gd name="T0" fmla="*/ 0 w 348"/>
                <a:gd name="T1" fmla="*/ 0 h 180"/>
                <a:gd name="T2" fmla="*/ 0 w 348"/>
                <a:gd name="T3" fmla="*/ 180 h 180"/>
                <a:gd name="T4" fmla="*/ 348 w 348"/>
                <a:gd name="T5" fmla="*/ 180 h 180"/>
                <a:gd name="T6" fmla="*/ 348 w 348"/>
                <a:gd name="T7" fmla="*/ 0 h 180"/>
              </a:gdLst>
              <a:ahLst/>
              <a:cxnLst>
                <a:cxn ang="0">
                  <a:pos x="T0" y="T1"/>
                </a:cxn>
                <a:cxn ang="0">
                  <a:pos x="T2" y="T3"/>
                </a:cxn>
                <a:cxn ang="0">
                  <a:pos x="T4" y="T5"/>
                </a:cxn>
                <a:cxn ang="0">
                  <a:pos x="T6" y="T7"/>
                </a:cxn>
              </a:cxnLst>
              <a:rect l="0" t="0" r="r" b="b"/>
              <a:pathLst>
                <a:path w="348" h="180">
                  <a:moveTo>
                    <a:pt x="0" y="0"/>
                  </a:moveTo>
                  <a:lnTo>
                    <a:pt x="0" y="180"/>
                  </a:lnTo>
                  <a:lnTo>
                    <a:pt x="348" y="180"/>
                  </a:lnTo>
                  <a:lnTo>
                    <a:pt x="348"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9" name="Freeform 65">
              <a:extLst>
                <a:ext uri="{FF2B5EF4-FFF2-40B4-BE49-F238E27FC236}">
                  <a16:creationId xmlns:a16="http://schemas.microsoft.com/office/drawing/2014/main" id="{437804CF-5D1E-4442-9BBC-5E2300841EA6}"/>
                </a:ext>
              </a:extLst>
            </p:cNvPr>
            <p:cNvSpPr>
              <a:spLocks/>
            </p:cNvSpPr>
            <p:nvPr/>
          </p:nvSpPr>
          <p:spPr bwMode="auto">
            <a:xfrm>
              <a:off x="4013" y="1648"/>
              <a:ext cx="382" cy="16"/>
            </a:xfrm>
            <a:custGeom>
              <a:avLst/>
              <a:gdLst>
                <a:gd name="T0" fmla="*/ 385 w 385"/>
                <a:gd name="T1" fmla="*/ 0 h 16"/>
                <a:gd name="T2" fmla="*/ 385 w 385"/>
                <a:gd name="T3" fmla="*/ 0 h 16"/>
                <a:gd name="T4" fmla="*/ 373 w 385"/>
                <a:gd name="T5" fmla="*/ 16 h 16"/>
                <a:gd name="T6" fmla="*/ 12 w 385"/>
                <a:gd name="T7" fmla="*/ 16 h 16"/>
                <a:gd name="T8" fmla="*/ 0 w 385"/>
                <a:gd name="T9" fmla="*/ 0 h 16"/>
                <a:gd name="T10" fmla="*/ 0 w 385"/>
                <a:gd name="T11" fmla="*/ 0 h 16"/>
              </a:gdLst>
              <a:ahLst/>
              <a:cxnLst>
                <a:cxn ang="0">
                  <a:pos x="T0" y="T1"/>
                </a:cxn>
                <a:cxn ang="0">
                  <a:pos x="T2" y="T3"/>
                </a:cxn>
                <a:cxn ang="0">
                  <a:pos x="T4" y="T5"/>
                </a:cxn>
                <a:cxn ang="0">
                  <a:pos x="T6" y="T7"/>
                </a:cxn>
                <a:cxn ang="0">
                  <a:pos x="T8" y="T9"/>
                </a:cxn>
                <a:cxn ang="0">
                  <a:pos x="T10" y="T11"/>
                </a:cxn>
              </a:cxnLst>
              <a:rect l="0" t="0" r="r" b="b"/>
              <a:pathLst>
                <a:path w="385" h="16">
                  <a:moveTo>
                    <a:pt x="385" y="0"/>
                  </a:moveTo>
                  <a:cubicBezTo>
                    <a:pt x="385" y="0"/>
                    <a:pt x="385" y="0"/>
                    <a:pt x="385" y="0"/>
                  </a:cubicBezTo>
                  <a:cubicBezTo>
                    <a:pt x="385" y="9"/>
                    <a:pt x="380" y="16"/>
                    <a:pt x="373" y="16"/>
                  </a:cubicBezTo>
                  <a:cubicBezTo>
                    <a:pt x="12" y="16"/>
                    <a:pt x="12" y="16"/>
                    <a:pt x="12" y="16"/>
                  </a:cubicBezTo>
                  <a:cubicBezTo>
                    <a:pt x="5" y="16"/>
                    <a:pt x="0" y="9"/>
                    <a:pt x="0" y="0"/>
                  </a:cubicBezTo>
                  <a:cubicBezTo>
                    <a:pt x="0" y="0"/>
                    <a:pt x="0" y="0"/>
                    <a:pt x="0"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0" name="Freeform 66">
              <a:extLst>
                <a:ext uri="{FF2B5EF4-FFF2-40B4-BE49-F238E27FC236}">
                  <a16:creationId xmlns:a16="http://schemas.microsoft.com/office/drawing/2014/main" id="{E38D2DA6-725F-4D54-8AE9-ABA10D7985FE}"/>
                </a:ext>
              </a:extLst>
            </p:cNvPr>
            <p:cNvSpPr>
              <a:spLocks/>
            </p:cNvSpPr>
            <p:nvPr/>
          </p:nvSpPr>
          <p:spPr bwMode="auto">
            <a:xfrm>
              <a:off x="4109" y="1687"/>
              <a:ext cx="201" cy="127"/>
            </a:xfrm>
            <a:custGeom>
              <a:avLst/>
              <a:gdLst>
                <a:gd name="T0" fmla="*/ 201 w 201"/>
                <a:gd name="T1" fmla="*/ 0 h 127"/>
                <a:gd name="T2" fmla="*/ 118 w 201"/>
                <a:gd name="T3" fmla="*/ 82 h 127"/>
                <a:gd name="T4" fmla="*/ 83 w 201"/>
                <a:gd name="T5" fmla="*/ 46 h 127"/>
                <a:gd name="T6" fmla="*/ 0 w 201"/>
                <a:gd name="T7" fmla="*/ 127 h 127"/>
              </a:gdLst>
              <a:ahLst/>
              <a:cxnLst>
                <a:cxn ang="0">
                  <a:pos x="T0" y="T1"/>
                </a:cxn>
                <a:cxn ang="0">
                  <a:pos x="T2" y="T3"/>
                </a:cxn>
                <a:cxn ang="0">
                  <a:pos x="T4" y="T5"/>
                </a:cxn>
                <a:cxn ang="0">
                  <a:pos x="T6" y="T7"/>
                </a:cxn>
              </a:cxnLst>
              <a:rect l="0" t="0" r="r" b="b"/>
              <a:pathLst>
                <a:path w="201" h="127">
                  <a:moveTo>
                    <a:pt x="201" y="0"/>
                  </a:moveTo>
                  <a:lnTo>
                    <a:pt x="118" y="82"/>
                  </a:lnTo>
                  <a:lnTo>
                    <a:pt x="83" y="46"/>
                  </a:lnTo>
                  <a:lnTo>
                    <a:pt x="0" y="127"/>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1" name="Freeform 67">
              <a:extLst>
                <a:ext uri="{FF2B5EF4-FFF2-40B4-BE49-F238E27FC236}">
                  <a16:creationId xmlns:a16="http://schemas.microsoft.com/office/drawing/2014/main" id="{A454D2A5-B24C-471E-8DD4-08C8CA02BCEC}"/>
                </a:ext>
              </a:extLst>
            </p:cNvPr>
            <p:cNvSpPr>
              <a:spLocks/>
            </p:cNvSpPr>
            <p:nvPr/>
          </p:nvSpPr>
          <p:spPr bwMode="auto">
            <a:xfrm>
              <a:off x="4109" y="1779"/>
              <a:ext cx="36" cy="35"/>
            </a:xfrm>
            <a:custGeom>
              <a:avLst/>
              <a:gdLst>
                <a:gd name="T0" fmla="*/ 36 w 36"/>
                <a:gd name="T1" fmla="*/ 35 h 35"/>
                <a:gd name="T2" fmla="*/ 0 w 36"/>
                <a:gd name="T3" fmla="*/ 35 h 35"/>
                <a:gd name="T4" fmla="*/ 0 w 36"/>
                <a:gd name="T5" fmla="*/ 0 h 35"/>
              </a:gdLst>
              <a:ahLst/>
              <a:cxnLst>
                <a:cxn ang="0">
                  <a:pos x="T0" y="T1"/>
                </a:cxn>
                <a:cxn ang="0">
                  <a:pos x="T2" y="T3"/>
                </a:cxn>
                <a:cxn ang="0">
                  <a:pos x="T4" y="T5"/>
                </a:cxn>
              </a:cxnLst>
              <a:rect l="0" t="0" r="r" b="b"/>
              <a:pathLst>
                <a:path w="36" h="35">
                  <a:moveTo>
                    <a:pt x="36" y="35"/>
                  </a:moveTo>
                  <a:lnTo>
                    <a:pt x="0" y="35"/>
                  </a:ln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2" name="Oval 68">
              <a:extLst>
                <a:ext uri="{FF2B5EF4-FFF2-40B4-BE49-F238E27FC236}">
                  <a16:creationId xmlns:a16="http://schemas.microsoft.com/office/drawing/2014/main" id="{724B062D-94CC-452D-BEBB-701BF6BB859C}"/>
                </a:ext>
              </a:extLst>
            </p:cNvPr>
            <p:cNvSpPr>
              <a:spLocks noChangeArrowheads="1"/>
            </p:cNvSpPr>
            <p:nvPr/>
          </p:nvSpPr>
          <p:spPr bwMode="auto">
            <a:xfrm>
              <a:off x="4158" y="1888"/>
              <a:ext cx="92" cy="92"/>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3" name="Freeform 69">
              <a:extLst>
                <a:ext uri="{FF2B5EF4-FFF2-40B4-BE49-F238E27FC236}">
                  <a16:creationId xmlns:a16="http://schemas.microsoft.com/office/drawing/2014/main" id="{53E32839-E10C-4272-8280-B730DF9F79DE}"/>
                </a:ext>
              </a:extLst>
            </p:cNvPr>
            <p:cNvSpPr>
              <a:spLocks/>
            </p:cNvSpPr>
            <p:nvPr/>
          </p:nvSpPr>
          <p:spPr bwMode="auto">
            <a:xfrm>
              <a:off x="4116" y="2008"/>
              <a:ext cx="176" cy="146"/>
            </a:xfrm>
            <a:custGeom>
              <a:avLst/>
              <a:gdLst>
                <a:gd name="T0" fmla="*/ 0 w 177"/>
                <a:gd name="T1" fmla="*/ 148 h 148"/>
                <a:gd name="T2" fmla="*/ 0 w 177"/>
                <a:gd name="T3" fmla="*/ 31 h 148"/>
                <a:gd name="T4" fmla="*/ 30 w 177"/>
                <a:gd name="T5" fmla="*/ 0 h 148"/>
                <a:gd name="T6" fmla="*/ 147 w 177"/>
                <a:gd name="T7" fmla="*/ 0 h 148"/>
                <a:gd name="T8" fmla="*/ 177 w 177"/>
                <a:gd name="T9" fmla="*/ 31 h 148"/>
                <a:gd name="T10" fmla="*/ 177 w 177"/>
                <a:gd name="T11" fmla="*/ 148 h 148"/>
              </a:gdLst>
              <a:ahLst/>
              <a:cxnLst>
                <a:cxn ang="0">
                  <a:pos x="T0" y="T1"/>
                </a:cxn>
                <a:cxn ang="0">
                  <a:pos x="T2" y="T3"/>
                </a:cxn>
                <a:cxn ang="0">
                  <a:pos x="T4" y="T5"/>
                </a:cxn>
                <a:cxn ang="0">
                  <a:pos x="T6" y="T7"/>
                </a:cxn>
                <a:cxn ang="0">
                  <a:pos x="T8" y="T9"/>
                </a:cxn>
                <a:cxn ang="0">
                  <a:pos x="T10" y="T11"/>
                </a:cxn>
              </a:cxnLst>
              <a:rect l="0" t="0" r="r" b="b"/>
              <a:pathLst>
                <a:path w="177" h="148">
                  <a:moveTo>
                    <a:pt x="0" y="148"/>
                  </a:moveTo>
                  <a:cubicBezTo>
                    <a:pt x="0" y="31"/>
                    <a:pt x="0" y="31"/>
                    <a:pt x="0" y="31"/>
                  </a:cubicBezTo>
                  <a:cubicBezTo>
                    <a:pt x="0" y="14"/>
                    <a:pt x="14" y="0"/>
                    <a:pt x="30" y="0"/>
                  </a:cubicBezTo>
                  <a:cubicBezTo>
                    <a:pt x="147" y="0"/>
                    <a:pt x="147" y="0"/>
                    <a:pt x="147" y="0"/>
                  </a:cubicBezTo>
                  <a:cubicBezTo>
                    <a:pt x="163" y="0"/>
                    <a:pt x="177" y="14"/>
                    <a:pt x="177" y="31"/>
                  </a:cubicBezTo>
                  <a:cubicBezTo>
                    <a:pt x="177" y="148"/>
                    <a:pt x="177" y="148"/>
                    <a:pt x="177" y="148"/>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4" name="Line 70">
              <a:extLst>
                <a:ext uri="{FF2B5EF4-FFF2-40B4-BE49-F238E27FC236}">
                  <a16:creationId xmlns:a16="http://schemas.microsoft.com/office/drawing/2014/main" id="{17CC0D84-3140-431D-83FD-82437C86A91B}"/>
                </a:ext>
              </a:extLst>
            </p:cNvPr>
            <p:cNvSpPr>
              <a:spLocks noChangeShapeType="1"/>
            </p:cNvSpPr>
            <p:nvPr/>
          </p:nvSpPr>
          <p:spPr bwMode="auto">
            <a:xfrm>
              <a:off x="4368" y="2045"/>
              <a:ext cx="0" cy="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5" name="Oval 71">
              <a:extLst>
                <a:ext uri="{FF2B5EF4-FFF2-40B4-BE49-F238E27FC236}">
                  <a16:creationId xmlns:a16="http://schemas.microsoft.com/office/drawing/2014/main" id="{6EF512A0-6B39-41DC-985B-79ED5E41B8E2}"/>
                </a:ext>
              </a:extLst>
            </p:cNvPr>
            <p:cNvSpPr>
              <a:spLocks noChangeArrowheads="1"/>
            </p:cNvSpPr>
            <p:nvPr/>
          </p:nvSpPr>
          <p:spPr bwMode="auto">
            <a:xfrm>
              <a:off x="4295" y="1902"/>
              <a:ext cx="71" cy="71"/>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6" name="Freeform 72">
              <a:extLst>
                <a:ext uri="{FF2B5EF4-FFF2-40B4-BE49-F238E27FC236}">
                  <a16:creationId xmlns:a16="http://schemas.microsoft.com/office/drawing/2014/main" id="{0F6FD1EA-0FAB-4EBF-A97D-84C9ADF7D3C9}"/>
                </a:ext>
              </a:extLst>
            </p:cNvPr>
            <p:cNvSpPr>
              <a:spLocks/>
            </p:cNvSpPr>
            <p:nvPr/>
          </p:nvSpPr>
          <p:spPr bwMode="auto">
            <a:xfrm>
              <a:off x="4300" y="1995"/>
              <a:ext cx="98" cy="113"/>
            </a:xfrm>
            <a:custGeom>
              <a:avLst/>
              <a:gdLst>
                <a:gd name="T0" fmla="*/ 0 w 99"/>
                <a:gd name="T1" fmla="*/ 0 h 114"/>
                <a:gd name="T2" fmla="*/ 76 w 99"/>
                <a:gd name="T3" fmla="*/ 0 h 114"/>
                <a:gd name="T4" fmla="*/ 99 w 99"/>
                <a:gd name="T5" fmla="*/ 24 h 114"/>
                <a:gd name="T6" fmla="*/ 99 w 99"/>
                <a:gd name="T7" fmla="*/ 114 h 114"/>
              </a:gdLst>
              <a:ahLst/>
              <a:cxnLst>
                <a:cxn ang="0">
                  <a:pos x="T0" y="T1"/>
                </a:cxn>
                <a:cxn ang="0">
                  <a:pos x="T2" y="T3"/>
                </a:cxn>
                <a:cxn ang="0">
                  <a:pos x="T4" y="T5"/>
                </a:cxn>
                <a:cxn ang="0">
                  <a:pos x="T6" y="T7"/>
                </a:cxn>
              </a:cxnLst>
              <a:rect l="0" t="0" r="r" b="b"/>
              <a:pathLst>
                <a:path w="99" h="114">
                  <a:moveTo>
                    <a:pt x="0" y="0"/>
                  </a:moveTo>
                  <a:cubicBezTo>
                    <a:pt x="76" y="0"/>
                    <a:pt x="76" y="0"/>
                    <a:pt x="76" y="0"/>
                  </a:cubicBezTo>
                  <a:cubicBezTo>
                    <a:pt x="89" y="0"/>
                    <a:pt x="99" y="11"/>
                    <a:pt x="99" y="24"/>
                  </a:cubicBezTo>
                  <a:cubicBezTo>
                    <a:pt x="99" y="114"/>
                    <a:pt x="99" y="114"/>
                    <a:pt x="99" y="11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7" name="Line 73">
              <a:extLst>
                <a:ext uri="{FF2B5EF4-FFF2-40B4-BE49-F238E27FC236}">
                  <a16:creationId xmlns:a16="http://schemas.microsoft.com/office/drawing/2014/main" id="{B207B6C1-87F0-45F7-BD12-9A4350E18C55}"/>
                </a:ext>
              </a:extLst>
            </p:cNvPr>
            <p:cNvSpPr>
              <a:spLocks noChangeShapeType="1"/>
            </p:cNvSpPr>
            <p:nvPr/>
          </p:nvSpPr>
          <p:spPr bwMode="auto">
            <a:xfrm>
              <a:off x="4331" y="1995"/>
              <a:ext cx="0" cy="4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8" name="Line 74">
              <a:extLst>
                <a:ext uri="{FF2B5EF4-FFF2-40B4-BE49-F238E27FC236}">
                  <a16:creationId xmlns:a16="http://schemas.microsoft.com/office/drawing/2014/main" id="{286BDB3E-2AD9-4BD9-AA79-B41319274419}"/>
                </a:ext>
              </a:extLst>
            </p:cNvPr>
            <p:cNvSpPr>
              <a:spLocks noChangeShapeType="1"/>
            </p:cNvSpPr>
            <p:nvPr/>
          </p:nvSpPr>
          <p:spPr bwMode="auto">
            <a:xfrm>
              <a:off x="4039" y="2045"/>
              <a:ext cx="0" cy="63"/>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79" name="Oval 75">
              <a:extLst>
                <a:ext uri="{FF2B5EF4-FFF2-40B4-BE49-F238E27FC236}">
                  <a16:creationId xmlns:a16="http://schemas.microsoft.com/office/drawing/2014/main" id="{F38F6AE6-B50D-4B11-ABE8-73F2851DEA17}"/>
                </a:ext>
              </a:extLst>
            </p:cNvPr>
            <p:cNvSpPr>
              <a:spLocks noChangeArrowheads="1"/>
            </p:cNvSpPr>
            <p:nvPr/>
          </p:nvSpPr>
          <p:spPr bwMode="auto">
            <a:xfrm>
              <a:off x="4042" y="1902"/>
              <a:ext cx="71" cy="71"/>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0" name="Freeform 76">
              <a:extLst>
                <a:ext uri="{FF2B5EF4-FFF2-40B4-BE49-F238E27FC236}">
                  <a16:creationId xmlns:a16="http://schemas.microsoft.com/office/drawing/2014/main" id="{CF6A9065-2D13-4799-B834-8D6DFC14ED5E}"/>
                </a:ext>
              </a:extLst>
            </p:cNvPr>
            <p:cNvSpPr>
              <a:spLocks/>
            </p:cNvSpPr>
            <p:nvPr/>
          </p:nvSpPr>
          <p:spPr bwMode="auto">
            <a:xfrm>
              <a:off x="4010" y="1995"/>
              <a:ext cx="102" cy="113"/>
            </a:xfrm>
            <a:custGeom>
              <a:avLst/>
              <a:gdLst>
                <a:gd name="T0" fmla="*/ 0 w 103"/>
                <a:gd name="T1" fmla="*/ 114 h 114"/>
                <a:gd name="T2" fmla="*/ 0 w 103"/>
                <a:gd name="T3" fmla="*/ 24 h 114"/>
                <a:gd name="T4" fmla="*/ 23 w 103"/>
                <a:gd name="T5" fmla="*/ 0 h 114"/>
                <a:gd name="T6" fmla="*/ 103 w 103"/>
                <a:gd name="T7" fmla="*/ 0 h 114"/>
              </a:gdLst>
              <a:ahLst/>
              <a:cxnLst>
                <a:cxn ang="0">
                  <a:pos x="T0" y="T1"/>
                </a:cxn>
                <a:cxn ang="0">
                  <a:pos x="T2" y="T3"/>
                </a:cxn>
                <a:cxn ang="0">
                  <a:pos x="T4" y="T5"/>
                </a:cxn>
                <a:cxn ang="0">
                  <a:pos x="T6" y="T7"/>
                </a:cxn>
              </a:cxnLst>
              <a:rect l="0" t="0" r="r" b="b"/>
              <a:pathLst>
                <a:path w="103" h="114">
                  <a:moveTo>
                    <a:pt x="0" y="114"/>
                  </a:moveTo>
                  <a:cubicBezTo>
                    <a:pt x="0" y="24"/>
                    <a:pt x="0" y="24"/>
                    <a:pt x="0" y="24"/>
                  </a:cubicBezTo>
                  <a:cubicBezTo>
                    <a:pt x="0" y="11"/>
                    <a:pt x="10" y="0"/>
                    <a:pt x="23" y="0"/>
                  </a:cubicBezTo>
                  <a:cubicBezTo>
                    <a:pt x="103" y="0"/>
                    <a:pt x="103" y="0"/>
                    <a:pt x="103"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1" name="Line 77">
              <a:extLst>
                <a:ext uri="{FF2B5EF4-FFF2-40B4-BE49-F238E27FC236}">
                  <a16:creationId xmlns:a16="http://schemas.microsoft.com/office/drawing/2014/main" id="{C2F9E48E-7388-4672-8B24-3A5F9283F251}"/>
                </a:ext>
              </a:extLst>
            </p:cNvPr>
            <p:cNvSpPr>
              <a:spLocks noChangeShapeType="1"/>
            </p:cNvSpPr>
            <p:nvPr/>
          </p:nvSpPr>
          <p:spPr bwMode="auto">
            <a:xfrm>
              <a:off x="4077" y="1995"/>
              <a:ext cx="0" cy="41"/>
            </a:xfrm>
            <a:prstGeom prst="line">
              <a:avLst/>
            </a:prstGeom>
            <a:noFill/>
            <a:ln w="190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2" name="Freeform 78">
              <a:extLst>
                <a:ext uri="{FF2B5EF4-FFF2-40B4-BE49-F238E27FC236}">
                  <a16:creationId xmlns:a16="http://schemas.microsoft.com/office/drawing/2014/main" id="{4333C58F-62B3-42A0-AAF3-88FDD51509F8}"/>
                </a:ext>
              </a:extLst>
            </p:cNvPr>
            <p:cNvSpPr>
              <a:spLocks/>
            </p:cNvSpPr>
            <p:nvPr/>
          </p:nvSpPr>
          <p:spPr bwMode="auto">
            <a:xfrm>
              <a:off x="4140" y="2031"/>
              <a:ext cx="128" cy="45"/>
            </a:xfrm>
            <a:custGeom>
              <a:avLst/>
              <a:gdLst>
                <a:gd name="T0" fmla="*/ 123 w 129"/>
                <a:gd name="T1" fmla="*/ 0 h 45"/>
                <a:gd name="T2" fmla="*/ 6 w 129"/>
                <a:gd name="T3" fmla="*/ 0 h 45"/>
                <a:gd name="T4" fmla="*/ 0 w 129"/>
                <a:gd name="T5" fmla="*/ 7 h 45"/>
                <a:gd name="T6" fmla="*/ 0 w 129"/>
                <a:gd name="T7" fmla="*/ 45 h 45"/>
                <a:gd name="T8" fmla="*/ 0 w 129"/>
                <a:gd name="T9" fmla="*/ 44 h 45"/>
                <a:gd name="T10" fmla="*/ 64 w 129"/>
                <a:gd name="T11" fmla="*/ 29 h 45"/>
                <a:gd name="T12" fmla="*/ 129 w 129"/>
                <a:gd name="T13" fmla="*/ 45 h 45"/>
                <a:gd name="T14" fmla="*/ 129 w 129"/>
                <a:gd name="T15" fmla="*/ 7 h 45"/>
                <a:gd name="T16" fmla="*/ 123 w 129"/>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45">
                  <a:moveTo>
                    <a:pt x="123" y="0"/>
                  </a:moveTo>
                  <a:cubicBezTo>
                    <a:pt x="6" y="0"/>
                    <a:pt x="6" y="0"/>
                    <a:pt x="6" y="0"/>
                  </a:cubicBezTo>
                  <a:cubicBezTo>
                    <a:pt x="3" y="0"/>
                    <a:pt x="0" y="3"/>
                    <a:pt x="0" y="7"/>
                  </a:cubicBezTo>
                  <a:cubicBezTo>
                    <a:pt x="0" y="45"/>
                    <a:pt x="0" y="45"/>
                    <a:pt x="0" y="45"/>
                  </a:cubicBezTo>
                  <a:cubicBezTo>
                    <a:pt x="0" y="44"/>
                    <a:pt x="0" y="44"/>
                    <a:pt x="0" y="44"/>
                  </a:cubicBezTo>
                  <a:cubicBezTo>
                    <a:pt x="27" y="27"/>
                    <a:pt x="50" y="29"/>
                    <a:pt x="64" y="29"/>
                  </a:cubicBezTo>
                  <a:cubicBezTo>
                    <a:pt x="78" y="29"/>
                    <a:pt x="102" y="27"/>
                    <a:pt x="129" y="45"/>
                  </a:cubicBezTo>
                  <a:cubicBezTo>
                    <a:pt x="129" y="7"/>
                    <a:pt x="129" y="7"/>
                    <a:pt x="129" y="7"/>
                  </a:cubicBezTo>
                  <a:cubicBezTo>
                    <a:pt x="129" y="3"/>
                    <a:pt x="126" y="0"/>
                    <a:pt x="123"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s-CO"/>
            </a:p>
          </p:txBody>
        </p:sp>
      </p:grpSp>
      <p:sp>
        <p:nvSpPr>
          <p:cNvPr id="86" name="Freeform 82">
            <a:extLst>
              <a:ext uri="{FF2B5EF4-FFF2-40B4-BE49-F238E27FC236}">
                <a16:creationId xmlns:a16="http://schemas.microsoft.com/office/drawing/2014/main" id="{8A36A2D4-0A55-4E1E-B5BB-B825FB9BB334}"/>
              </a:ext>
            </a:extLst>
          </p:cNvPr>
          <p:cNvSpPr>
            <a:spLocks/>
          </p:cNvSpPr>
          <p:nvPr/>
        </p:nvSpPr>
        <p:spPr bwMode="auto">
          <a:xfrm>
            <a:off x="8418830" y="3613170"/>
            <a:ext cx="275340" cy="185433"/>
          </a:xfrm>
          <a:custGeom>
            <a:avLst/>
            <a:gdLst>
              <a:gd name="T0" fmla="*/ 185 w 185"/>
              <a:gd name="T1" fmla="*/ 83 h 124"/>
              <a:gd name="T2" fmla="*/ 80 w 185"/>
              <a:gd name="T3" fmla="*/ 57 h 124"/>
              <a:gd name="T4" fmla="*/ 44 w 185"/>
              <a:gd name="T5" fmla="*/ 58 h 124"/>
              <a:gd name="T6" fmla="*/ 7 w 185"/>
              <a:gd name="T7" fmla="*/ 78 h 124"/>
              <a:gd name="T8" fmla="*/ 2 w 185"/>
              <a:gd name="T9" fmla="*/ 65 h 124"/>
              <a:gd name="T10" fmla="*/ 9 w 185"/>
              <a:gd name="T11" fmla="*/ 41 h 124"/>
              <a:gd name="T12" fmla="*/ 30 w 185"/>
              <a:gd name="T13" fmla="*/ 17 h 124"/>
              <a:gd name="T14" fmla="*/ 57 w 185"/>
              <a:gd name="T15" fmla="*/ 5 h 124"/>
              <a:gd name="T16" fmla="*/ 88 w 185"/>
              <a:gd name="T17" fmla="*/ 4 h 124"/>
              <a:gd name="T18" fmla="*/ 158 w 185"/>
              <a:gd name="T19" fmla="*/ 21 h 124"/>
              <a:gd name="T20" fmla="*/ 185 w 185"/>
              <a:gd name="T21" fmla="*/ 8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124">
                <a:moveTo>
                  <a:pt x="185" y="83"/>
                </a:moveTo>
                <a:cubicBezTo>
                  <a:pt x="125" y="124"/>
                  <a:pt x="80" y="57"/>
                  <a:pt x="80" y="57"/>
                </a:cubicBezTo>
                <a:cubicBezTo>
                  <a:pt x="59" y="28"/>
                  <a:pt x="44" y="58"/>
                  <a:pt x="44" y="58"/>
                </a:cubicBezTo>
                <a:cubicBezTo>
                  <a:pt x="33" y="85"/>
                  <a:pt x="17" y="83"/>
                  <a:pt x="7" y="78"/>
                </a:cubicBezTo>
                <a:cubicBezTo>
                  <a:pt x="3" y="76"/>
                  <a:pt x="0" y="70"/>
                  <a:pt x="2" y="65"/>
                </a:cubicBezTo>
                <a:cubicBezTo>
                  <a:pt x="9" y="41"/>
                  <a:pt x="9" y="41"/>
                  <a:pt x="9" y="41"/>
                </a:cubicBezTo>
                <a:cubicBezTo>
                  <a:pt x="12" y="30"/>
                  <a:pt x="20" y="21"/>
                  <a:pt x="30" y="17"/>
                </a:cubicBezTo>
                <a:cubicBezTo>
                  <a:pt x="57" y="5"/>
                  <a:pt x="57" y="5"/>
                  <a:pt x="57" y="5"/>
                </a:cubicBezTo>
                <a:cubicBezTo>
                  <a:pt x="67" y="0"/>
                  <a:pt x="76" y="1"/>
                  <a:pt x="88" y="4"/>
                </a:cubicBezTo>
                <a:cubicBezTo>
                  <a:pt x="158" y="21"/>
                  <a:pt x="158" y="21"/>
                  <a:pt x="158" y="21"/>
                </a:cubicBezTo>
                <a:lnTo>
                  <a:pt x="185" y="83"/>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7" name="Freeform 83">
            <a:extLst>
              <a:ext uri="{FF2B5EF4-FFF2-40B4-BE49-F238E27FC236}">
                <a16:creationId xmlns:a16="http://schemas.microsoft.com/office/drawing/2014/main" id="{82B72CF5-850A-4BEC-B307-A4B0F23B20F4}"/>
              </a:ext>
            </a:extLst>
          </p:cNvPr>
          <p:cNvSpPr>
            <a:spLocks/>
          </p:cNvSpPr>
          <p:nvPr/>
        </p:nvSpPr>
        <p:spPr bwMode="auto">
          <a:xfrm>
            <a:off x="8603638" y="3737416"/>
            <a:ext cx="113008" cy="74298"/>
          </a:xfrm>
          <a:custGeom>
            <a:avLst/>
            <a:gdLst>
              <a:gd name="T0" fmla="*/ 76 w 76"/>
              <a:gd name="T1" fmla="*/ 35 h 50"/>
              <a:gd name="T2" fmla="*/ 29 w 76"/>
              <a:gd name="T3" fmla="*/ 50 h 50"/>
              <a:gd name="T4" fmla="*/ 0 w 76"/>
              <a:gd name="T5" fmla="*/ 9 h 50"/>
              <a:gd name="T6" fmla="*/ 61 w 76"/>
              <a:gd name="T7" fmla="*/ 0 h 50"/>
              <a:gd name="T8" fmla="*/ 76 w 76"/>
              <a:gd name="T9" fmla="*/ 35 h 50"/>
            </a:gdLst>
            <a:ahLst/>
            <a:cxnLst>
              <a:cxn ang="0">
                <a:pos x="T0" y="T1"/>
              </a:cxn>
              <a:cxn ang="0">
                <a:pos x="T2" y="T3"/>
              </a:cxn>
              <a:cxn ang="0">
                <a:pos x="T4" y="T5"/>
              </a:cxn>
              <a:cxn ang="0">
                <a:pos x="T6" y="T7"/>
              </a:cxn>
              <a:cxn ang="0">
                <a:pos x="T8" y="T9"/>
              </a:cxn>
            </a:cxnLst>
            <a:rect l="0" t="0" r="r" b="b"/>
            <a:pathLst>
              <a:path w="76" h="50">
                <a:moveTo>
                  <a:pt x="76" y="35"/>
                </a:moveTo>
                <a:cubicBezTo>
                  <a:pt x="29" y="50"/>
                  <a:pt x="29" y="50"/>
                  <a:pt x="29" y="50"/>
                </a:cubicBezTo>
                <a:cubicBezTo>
                  <a:pt x="0" y="9"/>
                  <a:pt x="0" y="9"/>
                  <a:pt x="0" y="9"/>
                </a:cubicBezTo>
                <a:cubicBezTo>
                  <a:pt x="0" y="9"/>
                  <a:pt x="34" y="23"/>
                  <a:pt x="61" y="0"/>
                </a:cubicBezTo>
                <a:lnTo>
                  <a:pt x="76" y="35"/>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8" name="Freeform 84">
            <a:extLst>
              <a:ext uri="{FF2B5EF4-FFF2-40B4-BE49-F238E27FC236}">
                <a16:creationId xmlns:a16="http://schemas.microsoft.com/office/drawing/2014/main" id="{496F08C5-1668-446C-BCC6-6A99513F4448}"/>
              </a:ext>
            </a:extLst>
          </p:cNvPr>
          <p:cNvSpPr>
            <a:spLocks/>
          </p:cNvSpPr>
          <p:nvPr/>
        </p:nvSpPr>
        <p:spPr bwMode="auto">
          <a:xfrm>
            <a:off x="8214666" y="3593815"/>
            <a:ext cx="146099" cy="196047"/>
          </a:xfrm>
          <a:custGeom>
            <a:avLst/>
            <a:gdLst>
              <a:gd name="T0" fmla="*/ 108 w 234"/>
              <a:gd name="T1" fmla="*/ 0 h 314"/>
              <a:gd name="T2" fmla="*/ 234 w 234"/>
              <a:gd name="T3" fmla="*/ 52 h 314"/>
              <a:gd name="T4" fmla="*/ 122 w 234"/>
              <a:gd name="T5" fmla="*/ 314 h 314"/>
              <a:gd name="T6" fmla="*/ 0 w 234"/>
              <a:gd name="T7" fmla="*/ 266 h 314"/>
            </a:gdLst>
            <a:ahLst/>
            <a:cxnLst>
              <a:cxn ang="0">
                <a:pos x="T0" y="T1"/>
              </a:cxn>
              <a:cxn ang="0">
                <a:pos x="T2" y="T3"/>
              </a:cxn>
              <a:cxn ang="0">
                <a:pos x="T4" y="T5"/>
              </a:cxn>
              <a:cxn ang="0">
                <a:pos x="T6" y="T7"/>
              </a:cxn>
            </a:cxnLst>
            <a:rect l="0" t="0" r="r" b="b"/>
            <a:pathLst>
              <a:path w="234" h="314">
                <a:moveTo>
                  <a:pt x="108" y="0"/>
                </a:moveTo>
                <a:lnTo>
                  <a:pt x="234" y="52"/>
                </a:lnTo>
                <a:lnTo>
                  <a:pt x="122" y="314"/>
                </a:lnTo>
                <a:lnTo>
                  <a:pt x="0" y="266"/>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9" name="Freeform 85">
            <a:extLst>
              <a:ext uri="{FF2B5EF4-FFF2-40B4-BE49-F238E27FC236}">
                <a16:creationId xmlns:a16="http://schemas.microsoft.com/office/drawing/2014/main" id="{648246B1-E851-453B-B7AE-553D5E1A426E}"/>
              </a:ext>
            </a:extLst>
          </p:cNvPr>
          <p:cNvSpPr>
            <a:spLocks/>
          </p:cNvSpPr>
          <p:nvPr/>
        </p:nvSpPr>
        <p:spPr bwMode="auto">
          <a:xfrm>
            <a:off x="8654211" y="3610048"/>
            <a:ext cx="146099" cy="196047"/>
          </a:xfrm>
          <a:custGeom>
            <a:avLst/>
            <a:gdLst>
              <a:gd name="T0" fmla="*/ 126 w 234"/>
              <a:gd name="T1" fmla="*/ 0 h 314"/>
              <a:gd name="T2" fmla="*/ 0 w 234"/>
              <a:gd name="T3" fmla="*/ 55 h 314"/>
              <a:gd name="T4" fmla="*/ 112 w 234"/>
              <a:gd name="T5" fmla="*/ 314 h 314"/>
              <a:gd name="T6" fmla="*/ 234 w 234"/>
              <a:gd name="T7" fmla="*/ 266 h 314"/>
            </a:gdLst>
            <a:ahLst/>
            <a:cxnLst>
              <a:cxn ang="0">
                <a:pos x="T0" y="T1"/>
              </a:cxn>
              <a:cxn ang="0">
                <a:pos x="T2" y="T3"/>
              </a:cxn>
              <a:cxn ang="0">
                <a:pos x="T4" y="T5"/>
              </a:cxn>
              <a:cxn ang="0">
                <a:pos x="T6" y="T7"/>
              </a:cxn>
            </a:cxnLst>
            <a:rect l="0" t="0" r="r" b="b"/>
            <a:pathLst>
              <a:path w="234" h="314">
                <a:moveTo>
                  <a:pt x="126" y="0"/>
                </a:moveTo>
                <a:lnTo>
                  <a:pt x="0" y="55"/>
                </a:lnTo>
                <a:lnTo>
                  <a:pt x="112" y="314"/>
                </a:lnTo>
                <a:lnTo>
                  <a:pt x="234" y="266"/>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0" name="Freeform 86">
            <a:extLst>
              <a:ext uri="{FF2B5EF4-FFF2-40B4-BE49-F238E27FC236}">
                <a16:creationId xmlns:a16="http://schemas.microsoft.com/office/drawing/2014/main" id="{5C983F12-5BC8-479A-98AE-84BA0204AF69}"/>
              </a:ext>
            </a:extLst>
          </p:cNvPr>
          <p:cNvSpPr>
            <a:spLocks/>
          </p:cNvSpPr>
          <p:nvPr/>
        </p:nvSpPr>
        <p:spPr bwMode="auto">
          <a:xfrm>
            <a:off x="8539330" y="3750528"/>
            <a:ext cx="125495" cy="116754"/>
          </a:xfrm>
          <a:custGeom>
            <a:avLst/>
            <a:gdLst>
              <a:gd name="T0" fmla="*/ 40 w 84"/>
              <a:gd name="T1" fmla="*/ 0 h 78"/>
              <a:gd name="T2" fmla="*/ 80 w 84"/>
              <a:gd name="T3" fmla="*/ 50 h 78"/>
              <a:gd name="T4" fmla="*/ 82 w 84"/>
              <a:gd name="T5" fmla="*/ 64 h 78"/>
              <a:gd name="T6" fmla="*/ 82 w 84"/>
              <a:gd name="T7" fmla="*/ 64 h 78"/>
              <a:gd name="T8" fmla="*/ 55 w 84"/>
              <a:gd name="T9" fmla="*/ 70 h 78"/>
              <a:gd name="T10" fmla="*/ 0 w 84"/>
              <a:gd name="T11" fmla="*/ 11 h 78"/>
            </a:gdLst>
            <a:ahLst/>
            <a:cxnLst>
              <a:cxn ang="0">
                <a:pos x="T0" y="T1"/>
              </a:cxn>
              <a:cxn ang="0">
                <a:pos x="T2" y="T3"/>
              </a:cxn>
              <a:cxn ang="0">
                <a:pos x="T4" y="T5"/>
              </a:cxn>
              <a:cxn ang="0">
                <a:pos x="T6" y="T7"/>
              </a:cxn>
              <a:cxn ang="0">
                <a:pos x="T8" y="T9"/>
              </a:cxn>
              <a:cxn ang="0">
                <a:pos x="T10" y="T11"/>
              </a:cxn>
            </a:cxnLst>
            <a:rect l="0" t="0" r="r" b="b"/>
            <a:pathLst>
              <a:path w="84" h="78">
                <a:moveTo>
                  <a:pt x="40" y="0"/>
                </a:moveTo>
                <a:cubicBezTo>
                  <a:pt x="80" y="50"/>
                  <a:pt x="80" y="50"/>
                  <a:pt x="80" y="50"/>
                </a:cubicBezTo>
                <a:cubicBezTo>
                  <a:pt x="83" y="54"/>
                  <a:pt x="84" y="59"/>
                  <a:pt x="82" y="64"/>
                </a:cubicBezTo>
                <a:cubicBezTo>
                  <a:pt x="82" y="64"/>
                  <a:pt x="82" y="64"/>
                  <a:pt x="82" y="64"/>
                </a:cubicBezTo>
                <a:cubicBezTo>
                  <a:pt x="78" y="75"/>
                  <a:pt x="63" y="78"/>
                  <a:pt x="55" y="70"/>
                </a:cubicBezTo>
                <a:cubicBezTo>
                  <a:pt x="0" y="11"/>
                  <a:pt x="0" y="11"/>
                  <a:pt x="0" y="11"/>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1" name="Freeform 87">
            <a:extLst>
              <a:ext uri="{FF2B5EF4-FFF2-40B4-BE49-F238E27FC236}">
                <a16:creationId xmlns:a16="http://schemas.microsoft.com/office/drawing/2014/main" id="{35565F64-E79A-491C-A722-443E9C99290F}"/>
              </a:ext>
            </a:extLst>
          </p:cNvPr>
          <p:cNvSpPr>
            <a:spLocks/>
          </p:cNvSpPr>
          <p:nvPr/>
        </p:nvSpPr>
        <p:spPr bwMode="auto">
          <a:xfrm>
            <a:off x="8503742" y="3809217"/>
            <a:ext cx="127993" cy="91156"/>
          </a:xfrm>
          <a:custGeom>
            <a:avLst/>
            <a:gdLst>
              <a:gd name="T0" fmla="*/ 0 w 86"/>
              <a:gd name="T1" fmla="*/ 0 h 61"/>
              <a:gd name="T2" fmla="*/ 46 w 86"/>
              <a:gd name="T3" fmla="*/ 48 h 61"/>
              <a:gd name="T4" fmla="*/ 86 w 86"/>
              <a:gd name="T5" fmla="*/ 39 h 61"/>
              <a:gd name="T6" fmla="*/ 86 w 86"/>
              <a:gd name="T7" fmla="*/ 38 h 61"/>
            </a:gdLst>
            <a:ahLst/>
            <a:cxnLst>
              <a:cxn ang="0">
                <a:pos x="T0" y="T1"/>
              </a:cxn>
              <a:cxn ang="0">
                <a:pos x="T2" y="T3"/>
              </a:cxn>
              <a:cxn ang="0">
                <a:pos x="T4" y="T5"/>
              </a:cxn>
              <a:cxn ang="0">
                <a:pos x="T6" y="T7"/>
              </a:cxn>
            </a:cxnLst>
            <a:rect l="0" t="0" r="r" b="b"/>
            <a:pathLst>
              <a:path w="86" h="61">
                <a:moveTo>
                  <a:pt x="0" y="0"/>
                </a:moveTo>
                <a:cubicBezTo>
                  <a:pt x="46" y="48"/>
                  <a:pt x="46" y="48"/>
                  <a:pt x="46" y="48"/>
                </a:cubicBezTo>
                <a:cubicBezTo>
                  <a:pt x="58" y="61"/>
                  <a:pt x="81" y="56"/>
                  <a:pt x="86" y="39"/>
                </a:cubicBezTo>
                <a:cubicBezTo>
                  <a:pt x="86" y="39"/>
                  <a:pt x="86" y="39"/>
                  <a:pt x="86" y="38"/>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2" name="Freeform 88">
            <a:extLst>
              <a:ext uri="{FF2B5EF4-FFF2-40B4-BE49-F238E27FC236}">
                <a16:creationId xmlns:a16="http://schemas.microsoft.com/office/drawing/2014/main" id="{70D614BF-2BF4-477A-A066-40E095C25E89}"/>
              </a:ext>
            </a:extLst>
          </p:cNvPr>
          <p:cNvSpPr>
            <a:spLocks/>
          </p:cNvSpPr>
          <p:nvPr/>
        </p:nvSpPr>
        <p:spPr bwMode="auto">
          <a:xfrm>
            <a:off x="8471275" y="3841683"/>
            <a:ext cx="116130" cy="78044"/>
          </a:xfrm>
          <a:custGeom>
            <a:avLst/>
            <a:gdLst>
              <a:gd name="T0" fmla="*/ 0 w 78"/>
              <a:gd name="T1" fmla="*/ 0 h 52"/>
              <a:gd name="T2" fmla="*/ 38 w 78"/>
              <a:gd name="T3" fmla="*/ 43 h 52"/>
              <a:gd name="T4" fmla="*/ 54 w 78"/>
              <a:gd name="T5" fmla="*/ 51 h 52"/>
              <a:gd name="T6" fmla="*/ 78 w 78"/>
              <a:gd name="T7" fmla="*/ 36 h 52"/>
            </a:gdLst>
            <a:ahLst/>
            <a:cxnLst>
              <a:cxn ang="0">
                <a:pos x="T0" y="T1"/>
              </a:cxn>
              <a:cxn ang="0">
                <a:pos x="T2" y="T3"/>
              </a:cxn>
              <a:cxn ang="0">
                <a:pos x="T4" y="T5"/>
              </a:cxn>
              <a:cxn ang="0">
                <a:pos x="T6" y="T7"/>
              </a:cxn>
            </a:cxnLst>
            <a:rect l="0" t="0" r="r" b="b"/>
            <a:pathLst>
              <a:path w="78" h="52">
                <a:moveTo>
                  <a:pt x="0" y="0"/>
                </a:moveTo>
                <a:cubicBezTo>
                  <a:pt x="38" y="43"/>
                  <a:pt x="38" y="43"/>
                  <a:pt x="38" y="43"/>
                </a:cubicBezTo>
                <a:cubicBezTo>
                  <a:pt x="42" y="48"/>
                  <a:pt x="48" y="51"/>
                  <a:pt x="54" y="51"/>
                </a:cubicBezTo>
                <a:cubicBezTo>
                  <a:pt x="62" y="52"/>
                  <a:pt x="71" y="49"/>
                  <a:pt x="78" y="3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3" name="Freeform 89">
            <a:extLst>
              <a:ext uri="{FF2B5EF4-FFF2-40B4-BE49-F238E27FC236}">
                <a16:creationId xmlns:a16="http://schemas.microsoft.com/office/drawing/2014/main" id="{B95EDD12-7B5B-47CC-B4F8-93DCEA82418B}"/>
              </a:ext>
            </a:extLst>
          </p:cNvPr>
          <p:cNvSpPr>
            <a:spLocks/>
          </p:cNvSpPr>
          <p:nvPr/>
        </p:nvSpPr>
        <p:spPr bwMode="auto">
          <a:xfrm>
            <a:off x="8360765" y="3621911"/>
            <a:ext cx="113008" cy="11863"/>
          </a:xfrm>
          <a:custGeom>
            <a:avLst/>
            <a:gdLst>
              <a:gd name="T0" fmla="*/ 76 w 76"/>
              <a:gd name="T1" fmla="*/ 8 h 8"/>
              <a:gd name="T2" fmla="*/ 0 w 76"/>
              <a:gd name="T3" fmla="*/ 3 h 8"/>
            </a:gdLst>
            <a:ahLst/>
            <a:cxnLst>
              <a:cxn ang="0">
                <a:pos x="T0" y="T1"/>
              </a:cxn>
              <a:cxn ang="0">
                <a:pos x="T2" y="T3"/>
              </a:cxn>
            </a:cxnLst>
            <a:rect l="0" t="0" r="r" b="b"/>
            <a:pathLst>
              <a:path w="76" h="8">
                <a:moveTo>
                  <a:pt x="76" y="8"/>
                </a:moveTo>
                <a:cubicBezTo>
                  <a:pt x="42" y="0"/>
                  <a:pt x="0" y="3"/>
                  <a:pt x="0" y="3"/>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4" name="Freeform 90">
            <a:extLst>
              <a:ext uri="{FF2B5EF4-FFF2-40B4-BE49-F238E27FC236}">
                <a16:creationId xmlns:a16="http://schemas.microsoft.com/office/drawing/2014/main" id="{52D5173F-442A-4E97-A144-C50C60287568}"/>
              </a:ext>
            </a:extLst>
          </p:cNvPr>
          <p:cNvSpPr>
            <a:spLocks/>
          </p:cNvSpPr>
          <p:nvPr/>
        </p:nvSpPr>
        <p:spPr bwMode="auto">
          <a:xfrm>
            <a:off x="8302700" y="3761142"/>
            <a:ext cx="231011" cy="177941"/>
          </a:xfrm>
          <a:custGeom>
            <a:avLst/>
            <a:gdLst>
              <a:gd name="T0" fmla="*/ 0 w 155"/>
              <a:gd name="T1" fmla="*/ 0 h 119"/>
              <a:gd name="T2" fmla="*/ 111 w 155"/>
              <a:gd name="T3" fmla="*/ 93 h 119"/>
              <a:gd name="T4" fmla="*/ 128 w 155"/>
              <a:gd name="T5" fmla="*/ 110 h 119"/>
              <a:gd name="T6" fmla="*/ 155 w 155"/>
              <a:gd name="T7" fmla="*/ 102 h 119"/>
              <a:gd name="T8" fmla="*/ 155 w 155"/>
              <a:gd name="T9" fmla="*/ 101 h 119"/>
            </a:gdLst>
            <a:ahLst/>
            <a:cxnLst>
              <a:cxn ang="0">
                <a:pos x="T0" y="T1"/>
              </a:cxn>
              <a:cxn ang="0">
                <a:pos x="T2" y="T3"/>
              </a:cxn>
              <a:cxn ang="0">
                <a:pos x="T4" y="T5"/>
              </a:cxn>
              <a:cxn ang="0">
                <a:pos x="T6" y="T7"/>
              </a:cxn>
              <a:cxn ang="0">
                <a:pos x="T8" y="T9"/>
              </a:cxn>
            </a:cxnLst>
            <a:rect l="0" t="0" r="r" b="b"/>
            <a:pathLst>
              <a:path w="155" h="119">
                <a:moveTo>
                  <a:pt x="0" y="0"/>
                </a:moveTo>
                <a:cubicBezTo>
                  <a:pt x="0" y="0"/>
                  <a:pt x="53" y="37"/>
                  <a:pt x="111" y="93"/>
                </a:cubicBezTo>
                <a:cubicBezTo>
                  <a:pt x="128" y="110"/>
                  <a:pt x="128" y="110"/>
                  <a:pt x="128" y="110"/>
                </a:cubicBezTo>
                <a:cubicBezTo>
                  <a:pt x="137" y="119"/>
                  <a:pt x="153" y="114"/>
                  <a:pt x="155" y="102"/>
                </a:cubicBezTo>
                <a:cubicBezTo>
                  <a:pt x="155" y="102"/>
                  <a:pt x="155" y="101"/>
                  <a:pt x="155" y="101"/>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5" name="Freeform 91">
            <a:extLst>
              <a:ext uri="{FF2B5EF4-FFF2-40B4-BE49-F238E27FC236}">
                <a16:creationId xmlns:a16="http://schemas.microsoft.com/office/drawing/2014/main" id="{B30BF456-CBEB-4989-90B2-E2B0B104486D}"/>
              </a:ext>
            </a:extLst>
          </p:cNvPr>
          <p:cNvSpPr>
            <a:spLocks/>
          </p:cNvSpPr>
          <p:nvPr/>
        </p:nvSpPr>
        <p:spPr bwMode="auto">
          <a:xfrm>
            <a:off x="8333918" y="3795481"/>
            <a:ext cx="43080" cy="40583"/>
          </a:xfrm>
          <a:custGeom>
            <a:avLst/>
            <a:gdLst>
              <a:gd name="T0" fmla="*/ 10 w 29"/>
              <a:gd name="T1" fmla="*/ 0 h 27"/>
              <a:gd name="T2" fmla="*/ 5 w 29"/>
              <a:gd name="T3" fmla="*/ 5 h 27"/>
              <a:gd name="T4" fmla="*/ 6 w 29"/>
              <a:gd name="T5" fmla="*/ 22 h 27"/>
              <a:gd name="T6" fmla="*/ 6 w 29"/>
              <a:gd name="T7" fmla="*/ 22 h 27"/>
              <a:gd name="T8" fmla="*/ 25 w 29"/>
              <a:gd name="T9" fmla="*/ 21 h 27"/>
              <a:gd name="T10" fmla="*/ 29 w 29"/>
              <a:gd name="T11" fmla="*/ 16 h 27"/>
            </a:gdLst>
            <a:ahLst/>
            <a:cxnLst>
              <a:cxn ang="0">
                <a:pos x="T0" y="T1"/>
              </a:cxn>
              <a:cxn ang="0">
                <a:pos x="T2" y="T3"/>
              </a:cxn>
              <a:cxn ang="0">
                <a:pos x="T4" y="T5"/>
              </a:cxn>
              <a:cxn ang="0">
                <a:pos x="T6" y="T7"/>
              </a:cxn>
              <a:cxn ang="0">
                <a:pos x="T8" y="T9"/>
              </a:cxn>
              <a:cxn ang="0">
                <a:pos x="T10" y="T11"/>
              </a:cxn>
            </a:cxnLst>
            <a:rect l="0" t="0" r="r" b="b"/>
            <a:pathLst>
              <a:path w="29" h="27">
                <a:moveTo>
                  <a:pt x="10" y="0"/>
                </a:moveTo>
                <a:cubicBezTo>
                  <a:pt x="5" y="5"/>
                  <a:pt x="5" y="5"/>
                  <a:pt x="5" y="5"/>
                </a:cubicBezTo>
                <a:cubicBezTo>
                  <a:pt x="0" y="10"/>
                  <a:pt x="1" y="18"/>
                  <a:pt x="6" y="22"/>
                </a:cubicBezTo>
                <a:cubicBezTo>
                  <a:pt x="6" y="22"/>
                  <a:pt x="6" y="22"/>
                  <a:pt x="6" y="22"/>
                </a:cubicBezTo>
                <a:cubicBezTo>
                  <a:pt x="12" y="27"/>
                  <a:pt x="20" y="26"/>
                  <a:pt x="25" y="21"/>
                </a:cubicBezTo>
                <a:cubicBezTo>
                  <a:pt x="29" y="16"/>
                  <a:pt x="29" y="16"/>
                  <a:pt x="29" y="16"/>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6" name="Freeform 92">
            <a:extLst>
              <a:ext uri="{FF2B5EF4-FFF2-40B4-BE49-F238E27FC236}">
                <a16:creationId xmlns:a16="http://schemas.microsoft.com/office/drawing/2014/main" id="{37646886-3EAC-49A0-8F01-9EA96713E6D4}"/>
              </a:ext>
            </a:extLst>
          </p:cNvPr>
          <p:cNvSpPr>
            <a:spLocks/>
          </p:cNvSpPr>
          <p:nvPr/>
        </p:nvSpPr>
        <p:spPr bwMode="auto">
          <a:xfrm>
            <a:off x="8357643" y="3821079"/>
            <a:ext cx="56816" cy="55567"/>
          </a:xfrm>
          <a:custGeom>
            <a:avLst/>
            <a:gdLst>
              <a:gd name="T0" fmla="*/ 38 w 38"/>
              <a:gd name="T1" fmla="*/ 20 h 37"/>
              <a:gd name="T2" fmla="*/ 27 w 38"/>
              <a:gd name="T3" fmla="*/ 31 h 37"/>
              <a:gd name="T4" fmla="*/ 7 w 38"/>
              <a:gd name="T5" fmla="*/ 32 h 37"/>
              <a:gd name="T6" fmla="*/ 7 w 38"/>
              <a:gd name="T7" fmla="*/ 32 h 37"/>
              <a:gd name="T8" fmla="*/ 5 w 38"/>
              <a:gd name="T9" fmla="*/ 11 h 37"/>
              <a:gd name="T10" fmla="*/ 15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38" y="20"/>
                </a:moveTo>
                <a:cubicBezTo>
                  <a:pt x="27" y="31"/>
                  <a:pt x="27" y="31"/>
                  <a:pt x="27" y="31"/>
                </a:cubicBezTo>
                <a:cubicBezTo>
                  <a:pt x="22" y="37"/>
                  <a:pt x="13" y="37"/>
                  <a:pt x="7" y="32"/>
                </a:cubicBezTo>
                <a:cubicBezTo>
                  <a:pt x="7" y="32"/>
                  <a:pt x="7" y="32"/>
                  <a:pt x="7" y="32"/>
                </a:cubicBezTo>
                <a:cubicBezTo>
                  <a:pt x="0" y="27"/>
                  <a:pt x="0" y="17"/>
                  <a:pt x="5" y="11"/>
                </a:cubicBezTo>
                <a:cubicBezTo>
                  <a:pt x="15" y="0"/>
                  <a:pt x="15" y="0"/>
                  <a:pt x="15" y="0"/>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7" name="Freeform 93">
            <a:extLst>
              <a:ext uri="{FF2B5EF4-FFF2-40B4-BE49-F238E27FC236}">
                <a16:creationId xmlns:a16="http://schemas.microsoft.com/office/drawing/2014/main" id="{852C0969-E7F2-4652-9532-D43AC595FDC2}"/>
              </a:ext>
            </a:extLst>
          </p:cNvPr>
          <p:cNvSpPr>
            <a:spLocks/>
          </p:cNvSpPr>
          <p:nvPr/>
        </p:nvSpPr>
        <p:spPr bwMode="auto">
          <a:xfrm>
            <a:off x="8396353" y="3851048"/>
            <a:ext cx="50573" cy="50573"/>
          </a:xfrm>
          <a:custGeom>
            <a:avLst/>
            <a:gdLst>
              <a:gd name="T0" fmla="*/ 12 w 34"/>
              <a:gd name="T1" fmla="*/ 0 h 34"/>
              <a:gd name="T2" fmla="*/ 5 w 34"/>
              <a:gd name="T3" fmla="*/ 7 h 34"/>
              <a:gd name="T4" fmla="*/ 6 w 34"/>
              <a:gd name="T5" fmla="*/ 28 h 34"/>
              <a:gd name="T6" fmla="*/ 6 w 34"/>
              <a:gd name="T7" fmla="*/ 28 h 34"/>
              <a:gd name="T8" fmla="*/ 27 w 34"/>
              <a:gd name="T9" fmla="*/ 27 h 34"/>
              <a:gd name="T10" fmla="*/ 34 w 34"/>
              <a:gd name="T11" fmla="*/ 20 h 34"/>
            </a:gdLst>
            <a:ahLst/>
            <a:cxnLst>
              <a:cxn ang="0">
                <a:pos x="T0" y="T1"/>
              </a:cxn>
              <a:cxn ang="0">
                <a:pos x="T2" y="T3"/>
              </a:cxn>
              <a:cxn ang="0">
                <a:pos x="T4" y="T5"/>
              </a:cxn>
              <a:cxn ang="0">
                <a:pos x="T6" y="T7"/>
              </a:cxn>
              <a:cxn ang="0">
                <a:pos x="T8" y="T9"/>
              </a:cxn>
              <a:cxn ang="0">
                <a:pos x="T10" y="T11"/>
              </a:cxn>
            </a:cxnLst>
            <a:rect l="0" t="0" r="r" b="b"/>
            <a:pathLst>
              <a:path w="34" h="34">
                <a:moveTo>
                  <a:pt x="12" y="0"/>
                </a:moveTo>
                <a:cubicBezTo>
                  <a:pt x="5" y="7"/>
                  <a:pt x="5" y="7"/>
                  <a:pt x="5" y="7"/>
                </a:cubicBezTo>
                <a:cubicBezTo>
                  <a:pt x="0" y="13"/>
                  <a:pt x="0" y="22"/>
                  <a:pt x="6" y="28"/>
                </a:cubicBezTo>
                <a:cubicBezTo>
                  <a:pt x="6" y="28"/>
                  <a:pt x="6" y="28"/>
                  <a:pt x="6" y="28"/>
                </a:cubicBezTo>
                <a:cubicBezTo>
                  <a:pt x="12" y="34"/>
                  <a:pt x="21" y="33"/>
                  <a:pt x="27" y="27"/>
                </a:cubicBezTo>
                <a:cubicBezTo>
                  <a:pt x="34" y="20"/>
                  <a:pt x="34" y="20"/>
                  <a:pt x="34" y="20"/>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8" name="Freeform 94">
            <a:extLst>
              <a:ext uri="{FF2B5EF4-FFF2-40B4-BE49-F238E27FC236}">
                <a16:creationId xmlns:a16="http://schemas.microsoft.com/office/drawing/2014/main" id="{424FBC09-0BE0-4B3A-9F65-AA8C39543568}"/>
              </a:ext>
            </a:extLst>
          </p:cNvPr>
          <p:cNvSpPr>
            <a:spLocks/>
          </p:cNvSpPr>
          <p:nvPr/>
        </p:nvSpPr>
        <p:spPr bwMode="auto">
          <a:xfrm>
            <a:off x="8433814" y="3882266"/>
            <a:ext cx="43080" cy="41832"/>
          </a:xfrm>
          <a:custGeom>
            <a:avLst/>
            <a:gdLst>
              <a:gd name="T0" fmla="*/ 29 w 29"/>
              <a:gd name="T1" fmla="*/ 18 h 28"/>
              <a:gd name="T2" fmla="*/ 26 w 29"/>
              <a:gd name="T3" fmla="*/ 22 h 28"/>
              <a:gd name="T4" fmla="*/ 6 w 29"/>
              <a:gd name="T5" fmla="*/ 23 h 28"/>
              <a:gd name="T6" fmla="*/ 6 w 29"/>
              <a:gd name="T7" fmla="*/ 23 h 28"/>
              <a:gd name="T8" fmla="*/ 5 w 29"/>
              <a:gd name="T9" fmla="*/ 3 h 28"/>
              <a:gd name="T10" fmla="*/ 8 w 29"/>
              <a:gd name="T11" fmla="*/ 0 h 28"/>
            </a:gdLst>
            <a:ahLst/>
            <a:cxnLst>
              <a:cxn ang="0">
                <a:pos x="T0" y="T1"/>
              </a:cxn>
              <a:cxn ang="0">
                <a:pos x="T2" y="T3"/>
              </a:cxn>
              <a:cxn ang="0">
                <a:pos x="T4" y="T5"/>
              </a:cxn>
              <a:cxn ang="0">
                <a:pos x="T6" y="T7"/>
              </a:cxn>
              <a:cxn ang="0">
                <a:pos x="T8" y="T9"/>
              </a:cxn>
              <a:cxn ang="0">
                <a:pos x="T10" y="T11"/>
              </a:cxn>
            </a:cxnLst>
            <a:rect l="0" t="0" r="r" b="b"/>
            <a:pathLst>
              <a:path w="29" h="28">
                <a:moveTo>
                  <a:pt x="29" y="18"/>
                </a:moveTo>
                <a:cubicBezTo>
                  <a:pt x="26" y="22"/>
                  <a:pt x="26" y="22"/>
                  <a:pt x="26" y="22"/>
                </a:cubicBezTo>
                <a:cubicBezTo>
                  <a:pt x="20" y="28"/>
                  <a:pt x="11" y="28"/>
                  <a:pt x="6" y="23"/>
                </a:cubicBezTo>
                <a:cubicBezTo>
                  <a:pt x="6" y="23"/>
                  <a:pt x="6" y="23"/>
                  <a:pt x="6" y="23"/>
                </a:cubicBezTo>
                <a:cubicBezTo>
                  <a:pt x="0" y="17"/>
                  <a:pt x="0" y="8"/>
                  <a:pt x="5" y="3"/>
                </a:cubicBezTo>
                <a:cubicBezTo>
                  <a:pt x="8" y="0"/>
                  <a:pt x="8" y="0"/>
                  <a:pt x="8" y="0"/>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9" name="Freeform 95">
            <a:extLst>
              <a:ext uri="{FF2B5EF4-FFF2-40B4-BE49-F238E27FC236}">
                <a16:creationId xmlns:a16="http://schemas.microsoft.com/office/drawing/2014/main" id="{68B71CAC-A899-4EDF-9F31-5942B145CD81}"/>
              </a:ext>
            </a:extLst>
          </p:cNvPr>
          <p:cNvSpPr>
            <a:spLocks/>
          </p:cNvSpPr>
          <p:nvPr/>
        </p:nvSpPr>
        <p:spPr bwMode="auto">
          <a:xfrm>
            <a:off x="8119764" y="3502035"/>
            <a:ext cx="171073" cy="339648"/>
          </a:xfrm>
          <a:custGeom>
            <a:avLst/>
            <a:gdLst>
              <a:gd name="T0" fmla="*/ 0 w 274"/>
              <a:gd name="T1" fmla="*/ 504 h 544"/>
              <a:gd name="T2" fmla="*/ 98 w 274"/>
              <a:gd name="T3" fmla="*/ 544 h 544"/>
              <a:gd name="T4" fmla="*/ 274 w 274"/>
              <a:gd name="T5" fmla="*/ 111 h 544"/>
              <a:gd name="T6" fmla="*/ 0 w 274"/>
              <a:gd name="T7" fmla="*/ 0 h 544"/>
            </a:gdLst>
            <a:ahLst/>
            <a:cxnLst>
              <a:cxn ang="0">
                <a:pos x="T0" y="T1"/>
              </a:cxn>
              <a:cxn ang="0">
                <a:pos x="T2" y="T3"/>
              </a:cxn>
              <a:cxn ang="0">
                <a:pos x="T4" y="T5"/>
              </a:cxn>
              <a:cxn ang="0">
                <a:pos x="T6" y="T7"/>
              </a:cxn>
            </a:cxnLst>
            <a:rect l="0" t="0" r="r" b="b"/>
            <a:pathLst>
              <a:path w="274" h="544">
                <a:moveTo>
                  <a:pt x="0" y="504"/>
                </a:moveTo>
                <a:lnTo>
                  <a:pt x="98" y="544"/>
                </a:lnTo>
                <a:lnTo>
                  <a:pt x="274" y="111"/>
                </a:lnTo>
                <a:lnTo>
                  <a:pt x="0"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0" name="Freeform 96">
            <a:extLst>
              <a:ext uri="{FF2B5EF4-FFF2-40B4-BE49-F238E27FC236}">
                <a16:creationId xmlns:a16="http://schemas.microsoft.com/office/drawing/2014/main" id="{5EB6633E-721E-45A4-97A2-2FED67B556F6}"/>
              </a:ext>
            </a:extLst>
          </p:cNvPr>
          <p:cNvSpPr>
            <a:spLocks/>
          </p:cNvSpPr>
          <p:nvPr/>
        </p:nvSpPr>
        <p:spPr bwMode="auto">
          <a:xfrm>
            <a:off x="8724139" y="3518892"/>
            <a:ext cx="171073" cy="339648"/>
          </a:xfrm>
          <a:custGeom>
            <a:avLst/>
            <a:gdLst>
              <a:gd name="T0" fmla="*/ 274 w 274"/>
              <a:gd name="T1" fmla="*/ 505 h 544"/>
              <a:gd name="T2" fmla="*/ 174 w 274"/>
              <a:gd name="T3" fmla="*/ 544 h 544"/>
              <a:gd name="T4" fmla="*/ 0 w 274"/>
              <a:gd name="T5" fmla="*/ 112 h 544"/>
              <a:gd name="T6" fmla="*/ 274 w 274"/>
              <a:gd name="T7" fmla="*/ 0 h 544"/>
            </a:gdLst>
            <a:ahLst/>
            <a:cxnLst>
              <a:cxn ang="0">
                <a:pos x="T0" y="T1"/>
              </a:cxn>
              <a:cxn ang="0">
                <a:pos x="T2" y="T3"/>
              </a:cxn>
              <a:cxn ang="0">
                <a:pos x="T4" y="T5"/>
              </a:cxn>
              <a:cxn ang="0">
                <a:pos x="T6" y="T7"/>
              </a:cxn>
            </a:cxnLst>
            <a:rect l="0" t="0" r="r" b="b"/>
            <a:pathLst>
              <a:path w="274" h="544">
                <a:moveTo>
                  <a:pt x="274" y="505"/>
                </a:moveTo>
                <a:lnTo>
                  <a:pt x="174" y="544"/>
                </a:lnTo>
                <a:lnTo>
                  <a:pt x="0" y="112"/>
                </a:lnTo>
                <a:lnTo>
                  <a:pt x="274" y="0"/>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1" name="Freeform 97">
            <a:extLst>
              <a:ext uri="{FF2B5EF4-FFF2-40B4-BE49-F238E27FC236}">
                <a16:creationId xmlns:a16="http://schemas.microsoft.com/office/drawing/2014/main" id="{DDD6DE2A-3AE6-4C65-8FCC-B8C704B395A4}"/>
              </a:ext>
            </a:extLst>
          </p:cNvPr>
          <p:cNvSpPr>
            <a:spLocks/>
          </p:cNvSpPr>
          <p:nvPr/>
        </p:nvSpPr>
        <p:spPr bwMode="auto">
          <a:xfrm>
            <a:off x="8164093" y="3558851"/>
            <a:ext cx="80542" cy="187306"/>
          </a:xfrm>
          <a:custGeom>
            <a:avLst/>
            <a:gdLst>
              <a:gd name="T0" fmla="*/ 0 w 54"/>
              <a:gd name="T1" fmla="*/ 0 h 125"/>
              <a:gd name="T2" fmla="*/ 0 w 54"/>
              <a:gd name="T3" fmla="*/ 0 h 125"/>
              <a:gd name="T4" fmla="*/ 15 w 54"/>
              <a:gd name="T5" fmla="*/ 80 h 125"/>
              <a:gd name="T6" fmla="*/ 12 w 54"/>
              <a:gd name="T7" fmla="*/ 125 h 125"/>
              <a:gd name="T8" fmla="*/ 54 w 54"/>
              <a:gd name="T9" fmla="*/ 22 h 125"/>
              <a:gd name="T10" fmla="*/ 0 w 54"/>
              <a:gd name="T11" fmla="*/ 0 h 125"/>
            </a:gdLst>
            <a:ahLst/>
            <a:cxnLst>
              <a:cxn ang="0">
                <a:pos x="T0" y="T1"/>
              </a:cxn>
              <a:cxn ang="0">
                <a:pos x="T2" y="T3"/>
              </a:cxn>
              <a:cxn ang="0">
                <a:pos x="T4" y="T5"/>
              </a:cxn>
              <a:cxn ang="0">
                <a:pos x="T6" y="T7"/>
              </a:cxn>
              <a:cxn ang="0">
                <a:pos x="T8" y="T9"/>
              </a:cxn>
              <a:cxn ang="0">
                <a:pos x="T10" y="T11"/>
              </a:cxn>
            </a:cxnLst>
            <a:rect l="0" t="0" r="r" b="b"/>
            <a:pathLst>
              <a:path w="54" h="125">
                <a:moveTo>
                  <a:pt x="0" y="0"/>
                </a:moveTo>
                <a:cubicBezTo>
                  <a:pt x="0" y="0"/>
                  <a:pt x="0" y="0"/>
                  <a:pt x="0" y="0"/>
                </a:cubicBezTo>
                <a:cubicBezTo>
                  <a:pt x="12" y="25"/>
                  <a:pt x="17" y="52"/>
                  <a:pt x="15" y="80"/>
                </a:cubicBezTo>
                <a:cubicBezTo>
                  <a:pt x="12" y="125"/>
                  <a:pt x="12" y="125"/>
                  <a:pt x="12" y="125"/>
                </a:cubicBezTo>
                <a:cubicBezTo>
                  <a:pt x="54" y="22"/>
                  <a:pt x="54" y="22"/>
                  <a:pt x="54" y="22"/>
                </a:cubicBezTo>
                <a:lnTo>
                  <a:pt x="0" y="0"/>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102" name="Freeform 98">
            <a:extLst>
              <a:ext uri="{FF2B5EF4-FFF2-40B4-BE49-F238E27FC236}">
                <a16:creationId xmlns:a16="http://schemas.microsoft.com/office/drawing/2014/main" id="{FBB3D949-82A1-43B9-84C1-B45B9747DFFB}"/>
              </a:ext>
            </a:extLst>
          </p:cNvPr>
          <p:cNvSpPr>
            <a:spLocks/>
          </p:cNvSpPr>
          <p:nvPr/>
        </p:nvSpPr>
        <p:spPr bwMode="auto">
          <a:xfrm>
            <a:off x="8768468" y="3569465"/>
            <a:ext cx="80542" cy="187306"/>
          </a:xfrm>
          <a:custGeom>
            <a:avLst/>
            <a:gdLst>
              <a:gd name="T0" fmla="*/ 54 w 54"/>
              <a:gd name="T1" fmla="*/ 0 h 125"/>
              <a:gd name="T2" fmla="*/ 54 w 54"/>
              <a:gd name="T3" fmla="*/ 0 h 125"/>
              <a:gd name="T4" fmla="*/ 39 w 54"/>
              <a:gd name="T5" fmla="*/ 80 h 125"/>
              <a:gd name="T6" fmla="*/ 42 w 54"/>
              <a:gd name="T7" fmla="*/ 125 h 125"/>
              <a:gd name="T8" fmla="*/ 0 w 54"/>
              <a:gd name="T9" fmla="*/ 22 h 125"/>
              <a:gd name="T10" fmla="*/ 54 w 54"/>
              <a:gd name="T11" fmla="*/ 0 h 125"/>
            </a:gdLst>
            <a:ahLst/>
            <a:cxnLst>
              <a:cxn ang="0">
                <a:pos x="T0" y="T1"/>
              </a:cxn>
              <a:cxn ang="0">
                <a:pos x="T2" y="T3"/>
              </a:cxn>
              <a:cxn ang="0">
                <a:pos x="T4" y="T5"/>
              </a:cxn>
              <a:cxn ang="0">
                <a:pos x="T6" y="T7"/>
              </a:cxn>
              <a:cxn ang="0">
                <a:pos x="T8" y="T9"/>
              </a:cxn>
              <a:cxn ang="0">
                <a:pos x="T10" y="T11"/>
              </a:cxn>
            </a:cxnLst>
            <a:rect l="0" t="0" r="r" b="b"/>
            <a:pathLst>
              <a:path w="54" h="125">
                <a:moveTo>
                  <a:pt x="54" y="0"/>
                </a:moveTo>
                <a:cubicBezTo>
                  <a:pt x="54" y="0"/>
                  <a:pt x="54" y="0"/>
                  <a:pt x="54" y="0"/>
                </a:cubicBezTo>
                <a:cubicBezTo>
                  <a:pt x="42" y="25"/>
                  <a:pt x="37" y="53"/>
                  <a:pt x="39" y="80"/>
                </a:cubicBezTo>
                <a:cubicBezTo>
                  <a:pt x="42" y="125"/>
                  <a:pt x="42" y="125"/>
                  <a:pt x="42" y="125"/>
                </a:cubicBezTo>
                <a:cubicBezTo>
                  <a:pt x="0" y="22"/>
                  <a:pt x="0" y="22"/>
                  <a:pt x="0" y="22"/>
                </a:cubicBezTo>
                <a:lnTo>
                  <a:pt x="54" y="0"/>
                </a:lnTo>
                <a:close/>
              </a:path>
            </a:pathLst>
          </a:custGeom>
          <a:solidFill>
            <a:schemeClr val="bg1"/>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103" name="CuadroTexto 102">
            <a:extLst>
              <a:ext uri="{FF2B5EF4-FFF2-40B4-BE49-F238E27FC236}">
                <a16:creationId xmlns:a16="http://schemas.microsoft.com/office/drawing/2014/main" id="{0F0A9BC9-C075-4BB6-B6BA-FB59D9E40821}"/>
              </a:ext>
            </a:extLst>
          </p:cNvPr>
          <p:cNvSpPr txBox="1"/>
          <p:nvPr/>
        </p:nvSpPr>
        <p:spPr>
          <a:xfrm>
            <a:off x="3474561" y="4830343"/>
            <a:ext cx="1740231" cy="369332"/>
          </a:xfrm>
          <a:prstGeom prst="rect">
            <a:avLst/>
          </a:prstGeom>
          <a:noFill/>
        </p:spPr>
        <p:txBody>
          <a:bodyPr wrap="square" rtlCol="0">
            <a:spAutoFit/>
          </a:bodyPr>
          <a:lstStyle/>
          <a:p>
            <a:pPr algn="ctr"/>
            <a:r>
              <a:rPr lang="es-CO" b="1" dirty="0">
                <a:solidFill>
                  <a:schemeClr val="bg1"/>
                </a:solidFill>
              </a:rPr>
              <a:t>TÍTULO</a:t>
            </a:r>
          </a:p>
        </p:txBody>
      </p:sp>
      <p:sp>
        <p:nvSpPr>
          <p:cNvPr id="104" name="CuadroTexto 103">
            <a:extLst>
              <a:ext uri="{FF2B5EF4-FFF2-40B4-BE49-F238E27FC236}">
                <a16:creationId xmlns:a16="http://schemas.microsoft.com/office/drawing/2014/main" id="{0F43138E-C421-4B50-996E-F271CBA9FD6C}"/>
              </a:ext>
            </a:extLst>
          </p:cNvPr>
          <p:cNvSpPr txBox="1"/>
          <p:nvPr/>
        </p:nvSpPr>
        <p:spPr>
          <a:xfrm>
            <a:off x="1024911" y="4024184"/>
            <a:ext cx="1740231" cy="369332"/>
          </a:xfrm>
          <a:prstGeom prst="rect">
            <a:avLst/>
          </a:prstGeom>
          <a:noFill/>
        </p:spPr>
        <p:txBody>
          <a:bodyPr wrap="square" rtlCol="0">
            <a:spAutoFit/>
          </a:bodyPr>
          <a:lstStyle/>
          <a:p>
            <a:pPr algn="ctr"/>
            <a:r>
              <a:rPr lang="es-CO" b="1" dirty="0">
                <a:solidFill>
                  <a:schemeClr val="bg1"/>
                </a:solidFill>
              </a:rPr>
              <a:t>TÍTULO</a:t>
            </a:r>
          </a:p>
        </p:txBody>
      </p:sp>
      <p:sp>
        <p:nvSpPr>
          <p:cNvPr id="105" name="CuadroTexto 104">
            <a:extLst>
              <a:ext uri="{FF2B5EF4-FFF2-40B4-BE49-F238E27FC236}">
                <a16:creationId xmlns:a16="http://schemas.microsoft.com/office/drawing/2014/main" id="{DF7781AB-79BF-4364-BBF7-F00C3E904326}"/>
              </a:ext>
            </a:extLst>
          </p:cNvPr>
          <p:cNvSpPr txBox="1"/>
          <p:nvPr/>
        </p:nvSpPr>
        <p:spPr>
          <a:xfrm>
            <a:off x="5834517" y="3535404"/>
            <a:ext cx="1740231" cy="369332"/>
          </a:xfrm>
          <a:prstGeom prst="rect">
            <a:avLst/>
          </a:prstGeom>
          <a:noFill/>
        </p:spPr>
        <p:txBody>
          <a:bodyPr wrap="square" rtlCol="0">
            <a:spAutoFit/>
          </a:bodyPr>
          <a:lstStyle/>
          <a:p>
            <a:pPr algn="ctr"/>
            <a:r>
              <a:rPr lang="es-CO" b="1" dirty="0">
                <a:solidFill>
                  <a:schemeClr val="bg1"/>
                </a:solidFill>
              </a:rPr>
              <a:t>TÍTULO</a:t>
            </a:r>
          </a:p>
        </p:txBody>
      </p:sp>
      <p:sp>
        <p:nvSpPr>
          <p:cNvPr id="106" name="CuadroTexto 105">
            <a:extLst>
              <a:ext uri="{FF2B5EF4-FFF2-40B4-BE49-F238E27FC236}">
                <a16:creationId xmlns:a16="http://schemas.microsoft.com/office/drawing/2014/main" id="{E1B2B4F8-533C-4FF0-B164-71662492DCF3}"/>
              </a:ext>
            </a:extLst>
          </p:cNvPr>
          <p:cNvSpPr txBox="1"/>
          <p:nvPr/>
        </p:nvSpPr>
        <p:spPr>
          <a:xfrm>
            <a:off x="7693209" y="3972650"/>
            <a:ext cx="1740231" cy="369332"/>
          </a:xfrm>
          <a:prstGeom prst="rect">
            <a:avLst/>
          </a:prstGeom>
          <a:noFill/>
        </p:spPr>
        <p:txBody>
          <a:bodyPr wrap="square" rtlCol="0">
            <a:spAutoFit/>
          </a:bodyPr>
          <a:lstStyle/>
          <a:p>
            <a:pPr algn="ctr"/>
            <a:r>
              <a:rPr lang="es-CO" b="1" dirty="0">
                <a:solidFill>
                  <a:schemeClr val="bg1"/>
                </a:solidFill>
              </a:rPr>
              <a:t>TÍTULO</a:t>
            </a:r>
          </a:p>
        </p:txBody>
      </p:sp>
      <p:sp>
        <p:nvSpPr>
          <p:cNvPr id="107" name="Marcador de texto 34">
            <a:extLst>
              <a:ext uri="{FF2B5EF4-FFF2-40B4-BE49-F238E27FC236}">
                <a16:creationId xmlns:a16="http://schemas.microsoft.com/office/drawing/2014/main" id="{A18F66A3-31F4-4A6A-BAE6-301CE56BF472}"/>
              </a:ext>
            </a:extLst>
          </p:cNvPr>
          <p:cNvSpPr txBox="1">
            <a:spLocks/>
          </p:cNvSpPr>
          <p:nvPr/>
        </p:nvSpPr>
        <p:spPr>
          <a:xfrm>
            <a:off x="1148939" y="1624573"/>
            <a:ext cx="7931563" cy="14653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2000" dirty="0"/>
              <a:t>Donec fringilla est orci. Orci varius natoque penatibus et magnis dis parturient montes.</a:t>
            </a:r>
          </a:p>
        </p:txBody>
      </p:sp>
    </p:spTree>
    <p:extLst>
      <p:ext uri="{BB962C8B-B14F-4D97-AF65-F5344CB8AC3E}">
        <p14:creationId xmlns:p14="http://schemas.microsoft.com/office/powerpoint/2010/main" val="408366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643940EA-DFBE-4454-80F3-36686ED0CC81}"/>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6096000" y="0"/>
            <a:ext cx="6096000" cy="6858000"/>
          </a:xfrm>
        </p:spPr>
      </p:pic>
      <p:sp>
        <p:nvSpPr>
          <p:cNvPr id="9" name="Rectángulo 8">
            <a:extLst>
              <a:ext uri="{FF2B5EF4-FFF2-40B4-BE49-F238E27FC236}">
                <a16:creationId xmlns:a16="http://schemas.microsoft.com/office/drawing/2014/main" id="{645948EF-52A3-4FBD-B276-85D5A1C9A6B2}"/>
              </a:ext>
            </a:extLst>
          </p:cNvPr>
          <p:cNvSpPr/>
          <p:nvPr/>
        </p:nvSpPr>
        <p:spPr>
          <a:xfrm>
            <a:off x="3439236" y="1528549"/>
            <a:ext cx="4237914" cy="4148669"/>
          </a:xfrm>
          <a:prstGeom prst="rect">
            <a:avLst/>
          </a:prstGeom>
          <a:solidFill>
            <a:srgbClr val="FF4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BEA97A73-DFB8-42BA-8078-FD664F79A9B6}"/>
              </a:ext>
            </a:extLst>
          </p:cNvPr>
          <p:cNvSpPr txBox="1"/>
          <p:nvPr/>
        </p:nvSpPr>
        <p:spPr>
          <a:xfrm>
            <a:off x="272954" y="3069375"/>
            <a:ext cx="3325093" cy="1631409"/>
          </a:xfrm>
          <a:prstGeom prst="rect">
            <a:avLst/>
          </a:prstGeom>
          <a:noFill/>
        </p:spPr>
        <p:txBody>
          <a:bodyPr wrap="square" rtlCol="0">
            <a:spAutoFit/>
          </a:bodyPr>
          <a:lstStyle/>
          <a:p>
            <a:pPr>
              <a:lnSpc>
                <a:spcPts val="4000"/>
              </a:lnSpc>
            </a:pPr>
            <a:r>
              <a:rPr lang="es-CO" sz="4400" b="1" dirty="0">
                <a:latin typeface="Arial" panose="020B0604020202020204" pitchFamily="34" charset="0"/>
                <a:cs typeface="Arial" panose="020B0604020202020204" pitchFamily="34" charset="0"/>
              </a:rPr>
              <a:t>WRITE</a:t>
            </a:r>
          </a:p>
          <a:p>
            <a:pPr>
              <a:lnSpc>
                <a:spcPts val="4000"/>
              </a:lnSpc>
            </a:pPr>
            <a:r>
              <a:rPr lang="es-CO" sz="4400" b="1" dirty="0">
                <a:latin typeface="Arial" panose="020B0604020202020204" pitchFamily="34" charset="0"/>
                <a:cs typeface="Arial" panose="020B0604020202020204" pitchFamily="34" charset="0"/>
              </a:rPr>
              <a:t>YOUR TITLE</a:t>
            </a:r>
          </a:p>
        </p:txBody>
      </p:sp>
      <p:sp>
        <p:nvSpPr>
          <p:cNvPr id="11" name="Marcador de texto 34">
            <a:extLst>
              <a:ext uri="{FF2B5EF4-FFF2-40B4-BE49-F238E27FC236}">
                <a16:creationId xmlns:a16="http://schemas.microsoft.com/office/drawing/2014/main" id="{6453E128-3B84-4704-908F-29BBF593149F}"/>
              </a:ext>
            </a:extLst>
          </p:cNvPr>
          <p:cNvSpPr txBox="1">
            <a:spLocks/>
          </p:cNvSpPr>
          <p:nvPr/>
        </p:nvSpPr>
        <p:spPr>
          <a:xfrm>
            <a:off x="4412575" y="1877080"/>
            <a:ext cx="3027914" cy="32908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600" dirty="0">
                <a:solidFill>
                  <a:schemeClr val="bg1"/>
                </a:solidFill>
              </a:rPr>
              <a:t>Donec fringilla est orci. Orci varius natoque penatibus et magnis dis</a:t>
            </a:r>
          </a:p>
          <a:p>
            <a:pPr marL="0" indent="0">
              <a:buNone/>
            </a:pPr>
            <a:endParaRPr lang="es-CO" sz="1600" dirty="0">
              <a:solidFill>
                <a:schemeClr val="bg1"/>
              </a:solidFill>
            </a:endParaRPr>
          </a:p>
          <a:p>
            <a:pPr marL="0" indent="0">
              <a:buNone/>
            </a:pPr>
            <a:endParaRPr lang="es-CO" sz="1600" dirty="0">
              <a:solidFill>
                <a:schemeClr val="bg1"/>
              </a:solidFill>
            </a:endParaRPr>
          </a:p>
          <a:p>
            <a:pPr marL="0" indent="0">
              <a:buNone/>
            </a:pPr>
            <a:r>
              <a:rPr lang="es-CO" sz="1600" dirty="0">
                <a:solidFill>
                  <a:schemeClr val="bg1"/>
                </a:solidFill>
              </a:rPr>
              <a:t>Donec fringilla est orci. Orci varius natoque penatibus et magnis dis</a:t>
            </a:r>
          </a:p>
          <a:p>
            <a:pPr marL="0" indent="0">
              <a:buNone/>
            </a:pPr>
            <a:endParaRPr lang="es-CO" sz="1600" dirty="0">
              <a:solidFill>
                <a:schemeClr val="bg1"/>
              </a:solidFill>
            </a:endParaRPr>
          </a:p>
          <a:p>
            <a:pPr marL="0" indent="0">
              <a:buNone/>
            </a:pPr>
            <a:endParaRPr lang="es-CO" sz="1600" dirty="0">
              <a:solidFill>
                <a:schemeClr val="bg1"/>
              </a:solidFill>
            </a:endParaRPr>
          </a:p>
          <a:p>
            <a:pPr marL="0" indent="0">
              <a:buNone/>
            </a:pPr>
            <a:r>
              <a:rPr lang="es-CO" sz="1600" dirty="0">
                <a:solidFill>
                  <a:schemeClr val="bg1"/>
                </a:solidFill>
              </a:rPr>
              <a:t>Donec fringilla est orci. Orci varius natoque penatibus et magnis dis</a:t>
            </a:r>
          </a:p>
          <a:p>
            <a:pPr marL="0" indent="0">
              <a:buNone/>
            </a:pPr>
            <a:endParaRPr lang="es-CO" sz="1600" dirty="0">
              <a:solidFill>
                <a:schemeClr val="bg1"/>
              </a:solidFill>
            </a:endParaRPr>
          </a:p>
          <a:p>
            <a:pPr marL="0" indent="0">
              <a:buNone/>
            </a:pPr>
            <a:endParaRPr lang="es-CO" sz="1600" dirty="0">
              <a:solidFill>
                <a:schemeClr val="bg1"/>
              </a:solidFill>
            </a:endParaRPr>
          </a:p>
          <a:p>
            <a:pPr marL="0" indent="0">
              <a:buNone/>
            </a:pPr>
            <a:endParaRPr lang="es-CO" sz="1600" dirty="0">
              <a:solidFill>
                <a:schemeClr val="bg1"/>
              </a:solidFill>
            </a:endParaRPr>
          </a:p>
        </p:txBody>
      </p:sp>
      <p:sp>
        <p:nvSpPr>
          <p:cNvPr id="12" name="Marcador de texto 34">
            <a:extLst>
              <a:ext uri="{FF2B5EF4-FFF2-40B4-BE49-F238E27FC236}">
                <a16:creationId xmlns:a16="http://schemas.microsoft.com/office/drawing/2014/main" id="{E5BC3841-4DD3-48E7-B9F1-10EAD3E3D43B}"/>
              </a:ext>
            </a:extLst>
          </p:cNvPr>
          <p:cNvSpPr txBox="1">
            <a:spLocks/>
          </p:cNvSpPr>
          <p:nvPr/>
        </p:nvSpPr>
        <p:spPr>
          <a:xfrm>
            <a:off x="272955" y="4815899"/>
            <a:ext cx="2654124"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grpSp>
        <p:nvGrpSpPr>
          <p:cNvPr id="15" name="Group 4">
            <a:extLst>
              <a:ext uri="{FF2B5EF4-FFF2-40B4-BE49-F238E27FC236}">
                <a16:creationId xmlns:a16="http://schemas.microsoft.com/office/drawing/2014/main" id="{01841764-7C17-4869-9CDB-316A3FDA41F1}"/>
              </a:ext>
            </a:extLst>
          </p:cNvPr>
          <p:cNvGrpSpPr>
            <a:grpSpLocks noChangeAspect="1"/>
          </p:cNvGrpSpPr>
          <p:nvPr/>
        </p:nvGrpSpPr>
        <p:grpSpPr bwMode="auto">
          <a:xfrm>
            <a:off x="3792798" y="1910963"/>
            <a:ext cx="481735" cy="492123"/>
            <a:chOff x="2344" y="1378"/>
            <a:chExt cx="371" cy="379"/>
          </a:xfrm>
        </p:grpSpPr>
        <p:sp>
          <p:nvSpPr>
            <p:cNvPr id="17" name="Oval 5">
              <a:extLst>
                <a:ext uri="{FF2B5EF4-FFF2-40B4-BE49-F238E27FC236}">
                  <a16:creationId xmlns:a16="http://schemas.microsoft.com/office/drawing/2014/main" id="{CD327044-369D-4618-B3D7-87EE879A9D75}"/>
                </a:ext>
              </a:extLst>
            </p:cNvPr>
            <p:cNvSpPr>
              <a:spLocks noChangeArrowheads="1"/>
            </p:cNvSpPr>
            <p:nvPr/>
          </p:nvSpPr>
          <p:spPr bwMode="auto">
            <a:xfrm>
              <a:off x="2422" y="1429"/>
              <a:ext cx="49" cy="49"/>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8" name="Line 6">
              <a:extLst>
                <a:ext uri="{FF2B5EF4-FFF2-40B4-BE49-F238E27FC236}">
                  <a16:creationId xmlns:a16="http://schemas.microsoft.com/office/drawing/2014/main" id="{BD6D5163-F629-4DED-9539-9F068DF2CB8F}"/>
                </a:ext>
              </a:extLst>
            </p:cNvPr>
            <p:cNvSpPr>
              <a:spLocks noChangeShapeType="1"/>
            </p:cNvSpPr>
            <p:nvPr/>
          </p:nvSpPr>
          <p:spPr bwMode="auto">
            <a:xfrm>
              <a:off x="2447" y="1499"/>
              <a:ext cx="0" cy="41"/>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9" name="Freeform 7">
              <a:extLst>
                <a:ext uri="{FF2B5EF4-FFF2-40B4-BE49-F238E27FC236}">
                  <a16:creationId xmlns:a16="http://schemas.microsoft.com/office/drawing/2014/main" id="{D592CF8D-0AB7-447C-B98F-6EF9419C79F0}"/>
                </a:ext>
              </a:extLst>
            </p:cNvPr>
            <p:cNvSpPr>
              <a:spLocks/>
            </p:cNvSpPr>
            <p:nvPr/>
          </p:nvSpPr>
          <p:spPr bwMode="auto">
            <a:xfrm>
              <a:off x="2408" y="1548"/>
              <a:ext cx="77" cy="58"/>
            </a:xfrm>
            <a:custGeom>
              <a:avLst/>
              <a:gdLst>
                <a:gd name="T0" fmla="*/ 0 w 77"/>
                <a:gd name="T1" fmla="*/ 0 h 58"/>
                <a:gd name="T2" fmla="*/ 0 w 77"/>
                <a:gd name="T3" fmla="*/ 58 h 58"/>
                <a:gd name="T4" fmla="*/ 77 w 77"/>
                <a:gd name="T5" fmla="*/ 58 h 58"/>
                <a:gd name="T6" fmla="*/ 77 w 77"/>
                <a:gd name="T7" fmla="*/ 0 h 58"/>
              </a:gdLst>
              <a:ahLst/>
              <a:cxnLst>
                <a:cxn ang="0">
                  <a:pos x="T0" y="T1"/>
                </a:cxn>
                <a:cxn ang="0">
                  <a:pos x="T2" y="T3"/>
                </a:cxn>
                <a:cxn ang="0">
                  <a:pos x="T4" y="T5"/>
                </a:cxn>
                <a:cxn ang="0">
                  <a:pos x="T6" y="T7"/>
                </a:cxn>
              </a:cxnLst>
              <a:rect l="0" t="0" r="r" b="b"/>
              <a:pathLst>
                <a:path w="77" h="58">
                  <a:moveTo>
                    <a:pt x="0" y="0"/>
                  </a:moveTo>
                  <a:lnTo>
                    <a:pt x="0" y="58"/>
                  </a:lnTo>
                  <a:lnTo>
                    <a:pt x="77" y="58"/>
                  </a:lnTo>
                  <a:lnTo>
                    <a:pt x="77" y="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0" name="Freeform 8">
              <a:extLst>
                <a:ext uri="{FF2B5EF4-FFF2-40B4-BE49-F238E27FC236}">
                  <a16:creationId xmlns:a16="http://schemas.microsoft.com/office/drawing/2014/main" id="{8C7CA144-C60B-4CCF-8C77-E60D652F773C}"/>
                </a:ext>
              </a:extLst>
            </p:cNvPr>
            <p:cNvSpPr>
              <a:spLocks/>
            </p:cNvSpPr>
            <p:nvPr/>
          </p:nvSpPr>
          <p:spPr bwMode="auto">
            <a:xfrm>
              <a:off x="2377" y="1499"/>
              <a:ext cx="112" cy="107"/>
            </a:xfrm>
            <a:custGeom>
              <a:avLst/>
              <a:gdLst>
                <a:gd name="T0" fmla="*/ 0 w 153"/>
                <a:gd name="T1" fmla="*/ 146 h 146"/>
                <a:gd name="T2" fmla="*/ 0 w 153"/>
                <a:gd name="T3" fmla="*/ 44 h 146"/>
                <a:gd name="T4" fmla="*/ 37 w 153"/>
                <a:gd name="T5" fmla="*/ 0 h 146"/>
                <a:gd name="T6" fmla="*/ 37 w 153"/>
                <a:gd name="T7" fmla="*/ 0 h 146"/>
                <a:gd name="T8" fmla="*/ 153 w 153"/>
                <a:gd name="T9" fmla="*/ 0 h 146"/>
              </a:gdLst>
              <a:ahLst/>
              <a:cxnLst>
                <a:cxn ang="0">
                  <a:pos x="T0" y="T1"/>
                </a:cxn>
                <a:cxn ang="0">
                  <a:pos x="T2" y="T3"/>
                </a:cxn>
                <a:cxn ang="0">
                  <a:pos x="T4" y="T5"/>
                </a:cxn>
                <a:cxn ang="0">
                  <a:pos x="T6" y="T7"/>
                </a:cxn>
                <a:cxn ang="0">
                  <a:pos x="T8" y="T9"/>
                </a:cxn>
              </a:cxnLst>
              <a:rect l="0" t="0" r="r" b="b"/>
              <a:pathLst>
                <a:path w="153" h="146">
                  <a:moveTo>
                    <a:pt x="0" y="146"/>
                  </a:moveTo>
                  <a:cubicBezTo>
                    <a:pt x="0" y="44"/>
                    <a:pt x="0" y="44"/>
                    <a:pt x="0" y="44"/>
                  </a:cubicBezTo>
                  <a:cubicBezTo>
                    <a:pt x="0" y="19"/>
                    <a:pt x="13" y="0"/>
                    <a:pt x="37" y="0"/>
                  </a:cubicBezTo>
                  <a:cubicBezTo>
                    <a:pt x="37" y="0"/>
                    <a:pt x="37" y="0"/>
                    <a:pt x="37" y="0"/>
                  </a:cubicBezTo>
                  <a:cubicBezTo>
                    <a:pt x="153" y="0"/>
                    <a:pt x="153" y="0"/>
                    <a:pt x="153" y="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1" name="Freeform 9">
              <a:extLst>
                <a:ext uri="{FF2B5EF4-FFF2-40B4-BE49-F238E27FC236}">
                  <a16:creationId xmlns:a16="http://schemas.microsoft.com/office/drawing/2014/main" id="{64F33C8E-70FF-4BE8-9750-2DF55187E076}"/>
                </a:ext>
              </a:extLst>
            </p:cNvPr>
            <p:cNvSpPr>
              <a:spLocks/>
            </p:cNvSpPr>
            <p:nvPr/>
          </p:nvSpPr>
          <p:spPr bwMode="auto">
            <a:xfrm>
              <a:off x="2489" y="1499"/>
              <a:ext cx="27" cy="107"/>
            </a:xfrm>
            <a:custGeom>
              <a:avLst/>
              <a:gdLst>
                <a:gd name="T0" fmla="*/ 0 w 37"/>
                <a:gd name="T1" fmla="*/ 0 h 146"/>
                <a:gd name="T2" fmla="*/ 0 w 37"/>
                <a:gd name="T3" fmla="*/ 0 h 146"/>
                <a:gd name="T4" fmla="*/ 37 w 37"/>
                <a:gd name="T5" fmla="*/ 44 h 146"/>
                <a:gd name="T6" fmla="*/ 37 w 37"/>
                <a:gd name="T7" fmla="*/ 146 h 146"/>
              </a:gdLst>
              <a:ahLst/>
              <a:cxnLst>
                <a:cxn ang="0">
                  <a:pos x="T0" y="T1"/>
                </a:cxn>
                <a:cxn ang="0">
                  <a:pos x="T2" y="T3"/>
                </a:cxn>
                <a:cxn ang="0">
                  <a:pos x="T4" y="T5"/>
                </a:cxn>
                <a:cxn ang="0">
                  <a:pos x="T6" y="T7"/>
                </a:cxn>
              </a:cxnLst>
              <a:rect l="0" t="0" r="r" b="b"/>
              <a:pathLst>
                <a:path w="37" h="146">
                  <a:moveTo>
                    <a:pt x="0" y="0"/>
                  </a:moveTo>
                  <a:cubicBezTo>
                    <a:pt x="0" y="0"/>
                    <a:pt x="0" y="0"/>
                    <a:pt x="0" y="0"/>
                  </a:cubicBezTo>
                  <a:cubicBezTo>
                    <a:pt x="24" y="0"/>
                    <a:pt x="37" y="19"/>
                    <a:pt x="37" y="44"/>
                  </a:cubicBezTo>
                  <a:cubicBezTo>
                    <a:pt x="37" y="146"/>
                    <a:pt x="37" y="146"/>
                    <a:pt x="37" y="146"/>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2" name="Freeform 10">
              <a:extLst>
                <a:ext uri="{FF2B5EF4-FFF2-40B4-BE49-F238E27FC236}">
                  <a16:creationId xmlns:a16="http://schemas.microsoft.com/office/drawing/2014/main" id="{51465D37-D482-46B9-8BF5-407A9A7653E1}"/>
                </a:ext>
              </a:extLst>
            </p:cNvPr>
            <p:cNvSpPr>
              <a:spLocks/>
            </p:cNvSpPr>
            <p:nvPr/>
          </p:nvSpPr>
          <p:spPr bwMode="auto">
            <a:xfrm>
              <a:off x="2360" y="1630"/>
              <a:ext cx="173" cy="45"/>
            </a:xfrm>
            <a:custGeom>
              <a:avLst/>
              <a:gdLst>
                <a:gd name="T0" fmla="*/ 50 w 236"/>
                <a:gd name="T1" fmla="*/ 60 h 60"/>
                <a:gd name="T2" fmla="*/ 23 w 236"/>
                <a:gd name="T3" fmla="*/ 60 h 60"/>
                <a:gd name="T4" fmla="*/ 1 w 236"/>
                <a:gd name="T5" fmla="*/ 6 h 60"/>
                <a:gd name="T6" fmla="*/ 5 w 236"/>
                <a:gd name="T7" fmla="*/ 0 h 60"/>
                <a:gd name="T8" fmla="*/ 231 w 236"/>
                <a:gd name="T9" fmla="*/ 0 h 60"/>
                <a:gd name="T10" fmla="*/ 235 w 236"/>
                <a:gd name="T11" fmla="*/ 6 h 60"/>
                <a:gd name="T12" fmla="*/ 213 w 236"/>
                <a:gd name="T13" fmla="*/ 60 h 60"/>
                <a:gd name="T14" fmla="*/ 186 w 236"/>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60">
                  <a:moveTo>
                    <a:pt x="50" y="60"/>
                  </a:moveTo>
                  <a:cubicBezTo>
                    <a:pt x="23" y="60"/>
                    <a:pt x="23" y="60"/>
                    <a:pt x="23" y="60"/>
                  </a:cubicBezTo>
                  <a:cubicBezTo>
                    <a:pt x="1" y="6"/>
                    <a:pt x="1" y="6"/>
                    <a:pt x="1" y="6"/>
                  </a:cubicBezTo>
                  <a:cubicBezTo>
                    <a:pt x="0" y="3"/>
                    <a:pt x="2" y="0"/>
                    <a:pt x="5" y="0"/>
                  </a:cubicBezTo>
                  <a:cubicBezTo>
                    <a:pt x="231" y="0"/>
                    <a:pt x="231" y="0"/>
                    <a:pt x="231" y="0"/>
                  </a:cubicBezTo>
                  <a:cubicBezTo>
                    <a:pt x="234" y="0"/>
                    <a:pt x="236" y="3"/>
                    <a:pt x="235" y="6"/>
                  </a:cubicBezTo>
                  <a:cubicBezTo>
                    <a:pt x="213" y="60"/>
                    <a:pt x="213" y="60"/>
                    <a:pt x="213" y="60"/>
                  </a:cubicBezTo>
                  <a:cubicBezTo>
                    <a:pt x="186" y="60"/>
                    <a:pt x="186" y="60"/>
                    <a:pt x="186" y="60"/>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3" name="Freeform 11">
              <a:extLst>
                <a:ext uri="{FF2B5EF4-FFF2-40B4-BE49-F238E27FC236}">
                  <a16:creationId xmlns:a16="http://schemas.microsoft.com/office/drawing/2014/main" id="{3F70B7DF-8477-4F73-A819-64D038E1D9D9}"/>
                </a:ext>
              </a:extLst>
            </p:cNvPr>
            <p:cNvSpPr>
              <a:spLocks/>
            </p:cNvSpPr>
            <p:nvPr/>
          </p:nvSpPr>
          <p:spPr bwMode="auto">
            <a:xfrm>
              <a:off x="2397" y="1656"/>
              <a:ext cx="99" cy="101"/>
            </a:xfrm>
            <a:custGeom>
              <a:avLst/>
              <a:gdLst>
                <a:gd name="T0" fmla="*/ 136 w 136"/>
                <a:gd name="T1" fmla="*/ 137 h 137"/>
                <a:gd name="T2" fmla="*/ 136 w 136"/>
                <a:gd name="T3" fmla="*/ 3 h 137"/>
                <a:gd name="T4" fmla="*/ 133 w 136"/>
                <a:gd name="T5" fmla="*/ 0 h 137"/>
                <a:gd name="T6" fmla="*/ 3 w 136"/>
                <a:gd name="T7" fmla="*/ 0 h 137"/>
                <a:gd name="T8" fmla="*/ 0 w 136"/>
                <a:gd name="T9" fmla="*/ 3 h 137"/>
                <a:gd name="T10" fmla="*/ 0 w 136"/>
                <a:gd name="T11" fmla="*/ 137 h 137"/>
              </a:gdLst>
              <a:ahLst/>
              <a:cxnLst>
                <a:cxn ang="0">
                  <a:pos x="T0" y="T1"/>
                </a:cxn>
                <a:cxn ang="0">
                  <a:pos x="T2" y="T3"/>
                </a:cxn>
                <a:cxn ang="0">
                  <a:pos x="T4" y="T5"/>
                </a:cxn>
                <a:cxn ang="0">
                  <a:pos x="T6" y="T7"/>
                </a:cxn>
                <a:cxn ang="0">
                  <a:pos x="T8" y="T9"/>
                </a:cxn>
                <a:cxn ang="0">
                  <a:pos x="T10" y="T11"/>
                </a:cxn>
              </a:cxnLst>
              <a:rect l="0" t="0" r="r" b="b"/>
              <a:pathLst>
                <a:path w="136" h="137">
                  <a:moveTo>
                    <a:pt x="136" y="137"/>
                  </a:moveTo>
                  <a:cubicBezTo>
                    <a:pt x="136" y="3"/>
                    <a:pt x="136" y="3"/>
                    <a:pt x="136" y="3"/>
                  </a:cubicBezTo>
                  <a:cubicBezTo>
                    <a:pt x="136" y="1"/>
                    <a:pt x="135" y="0"/>
                    <a:pt x="133" y="0"/>
                  </a:cubicBezTo>
                  <a:cubicBezTo>
                    <a:pt x="3" y="0"/>
                    <a:pt x="3" y="0"/>
                    <a:pt x="3" y="0"/>
                  </a:cubicBezTo>
                  <a:cubicBezTo>
                    <a:pt x="1" y="0"/>
                    <a:pt x="0" y="1"/>
                    <a:pt x="0" y="3"/>
                  </a:cubicBezTo>
                  <a:cubicBezTo>
                    <a:pt x="0" y="137"/>
                    <a:pt x="0" y="137"/>
                    <a:pt x="0" y="137"/>
                  </a:cubicBez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4" name="Freeform 12">
              <a:extLst>
                <a:ext uri="{FF2B5EF4-FFF2-40B4-BE49-F238E27FC236}">
                  <a16:creationId xmlns:a16="http://schemas.microsoft.com/office/drawing/2014/main" id="{4B17B3DD-350A-4B30-AFA4-E638257FE0E9}"/>
                </a:ext>
              </a:extLst>
            </p:cNvPr>
            <p:cNvSpPr>
              <a:spLocks/>
            </p:cNvSpPr>
            <p:nvPr/>
          </p:nvSpPr>
          <p:spPr bwMode="auto">
            <a:xfrm>
              <a:off x="2361" y="1403"/>
              <a:ext cx="337" cy="198"/>
            </a:xfrm>
            <a:custGeom>
              <a:avLst/>
              <a:gdLst>
                <a:gd name="T0" fmla="*/ 0 w 337"/>
                <a:gd name="T1" fmla="*/ 75 h 198"/>
                <a:gd name="T2" fmla="*/ 0 w 337"/>
                <a:gd name="T3" fmla="*/ 0 h 198"/>
                <a:gd name="T4" fmla="*/ 337 w 337"/>
                <a:gd name="T5" fmla="*/ 0 h 198"/>
                <a:gd name="T6" fmla="*/ 337 w 337"/>
                <a:gd name="T7" fmla="*/ 198 h 198"/>
                <a:gd name="T8" fmla="*/ 188 w 337"/>
                <a:gd name="T9" fmla="*/ 198 h 198"/>
              </a:gdLst>
              <a:ahLst/>
              <a:cxnLst>
                <a:cxn ang="0">
                  <a:pos x="T0" y="T1"/>
                </a:cxn>
                <a:cxn ang="0">
                  <a:pos x="T2" y="T3"/>
                </a:cxn>
                <a:cxn ang="0">
                  <a:pos x="T4" y="T5"/>
                </a:cxn>
                <a:cxn ang="0">
                  <a:pos x="T6" y="T7"/>
                </a:cxn>
                <a:cxn ang="0">
                  <a:pos x="T8" y="T9"/>
                </a:cxn>
              </a:cxnLst>
              <a:rect l="0" t="0" r="r" b="b"/>
              <a:pathLst>
                <a:path w="337" h="198">
                  <a:moveTo>
                    <a:pt x="0" y="75"/>
                  </a:moveTo>
                  <a:lnTo>
                    <a:pt x="0" y="0"/>
                  </a:lnTo>
                  <a:lnTo>
                    <a:pt x="337" y="0"/>
                  </a:lnTo>
                  <a:lnTo>
                    <a:pt x="337" y="198"/>
                  </a:lnTo>
                  <a:lnTo>
                    <a:pt x="188" y="198"/>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5" name="Freeform 13">
              <a:extLst>
                <a:ext uri="{FF2B5EF4-FFF2-40B4-BE49-F238E27FC236}">
                  <a16:creationId xmlns:a16="http://schemas.microsoft.com/office/drawing/2014/main" id="{ECB71A4B-D3B8-42EB-86A0-4F6B2BCABC66}"/>
                </a:ext>
              </a:extLst>
            </p:cNvPr>
            <p:cNvSpPr>
              <a:spLocks/>
            </p:cNvSpPr>
            <p:nvPr/>
          </p:nvSpPr>
          <p:spPr bwMode="auto">
            <a:xfrm>
              <a:off x="2344" y="1378"/>
              <a:ext cx="371" cy="25"/>
            </a:xfrm>
            <a:custGeom>
              <a:avLst/>
              <a:gdLst>
                <a:gd name="T0" fmla="*/ 488 w 505"/>
                <a:gd name="T1" fmla="*/ 34 h 34"/>
                <a:gd name="T2" fmla="*/ 17 w 505"/>
                <a:gd name="T3" fmla="*/ 34 h 34"/>
                <a:gd name="T4" fmla="*/ 0 w 505"/>
                <a:gd name="T5" fmla="*/ 17 h 34"/>
                <a:gd name="T6" fmla="*/ 0 w 505"/>
                <a:gd name="T7" fmla="*/ 17 h 34"/>
                <a:gd name="T8" fmla="*/ 17 w 505"/>
                <a:gd name="T9" fmla="*/ 0 h 34"/>
                <a:gd name="T10" fmla="*/ 488 w 505"/>
                <a:gd name="T11" fmla="*/ 0 h 34"/>
                <a:gd name="T12" fmla="*/ 505 w 505"/>
                <a:gd name="T13" fmla="*/ 17 h 34"/>
                <a:gd name="T14" fmla="*/ 505 w 505"/>
                <a:gd name="T15" fmla="*/ 17 h 34"/>
                <a:gd name="T16" fmla="*/ 488 w 505"/>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34">
                  <a:moveTo>
                    <a:pt x="488" y="34"/>
                  </a:moveTo>
                  <a:cubicBezTo>
                    <a:pt x="17" y="34"/>
                    <a:pt x="17" y="34"/>
                    <a:pt x="17" y="34"/>
                  </a:cubicBezTo>
                  <a:cubicBezTo>
                    <a:pt x="8" y="34"/>
                    <a:pt x="0" y="27"/>
                    <a:pt x="0" y="17"/>
                  </a:cubicBezTo>
                  <a:cubicBezTo>
                    <a:pt x="0" y="17"/>
                    <a:pt x="0" y="17"/>
                    <a:pt x="0" y="17"/>
                  </a:cubicBezTo>
                  <a:cubicBezTo>
                    <a:pt x="0" y="8"/>
                    <a:pt x="8" y="0"/>
                    <a:pt x="17" y="0"/>
                  </a:cubicBezTo>
                  <a:cubicBezTo>
                    <a:pt x="488" y="0"/>
                    <a:pt x="488" y="0"/>
                    <a:pt x="488" y="0"/>
                  </a:cubicBezTo>
                  <a:cubicBezTo>
                    <a:pt x="498" y="0"/>
                    <a:pt x="505" y="8"/>
                    <a:pt x="505" y="17"/>
                  </a:cubicBezTo>
                  <a:cubicBezTo>
                    <a:pt x="505" y="17"/>
                    <a:pt x="505" y="17"/>
                    <a:pt x="505" y="17"/>
                  </a:cubicBezTo>
                  <a:cubicBezTo>
                    <a:pt x="505" y="27"/>
                    <a:pt x="498" y="34"/>
                    <a:pt x="488" y="3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6" name="Freeform 14">
              <a:extLst>
                <a:ext uri="{FF2B5EF4-FFF2-40B4-BE49-F238E27FC236}">
                  <a16:creationId xmlns:a16="http://schemas.microsoft.com/office/drawing/2014/main" id="{AD308556-0C71-4036-8D9B-375024D63F7B}"/>
                </a:ext>
              </a:extLst>
            </p:cNvPr>
            <p:cNvSpPr>
              <a:spLocks/>
            </p:cNvSpPr>
            <p:nvPr/>
          </p:nvSpPr>
          <p:spPr bwMode="auto">
            <a:xfrm>
              <a:off x="2613" y="1421"/>
              <a:ext cx="68" cy="162"/>
            </a:xfrm>
            <a:custGeom>
              <a:avLst/>
              <a:gdLst>
                <a:gd name="T0" fmla="*/ 92 w 92"/>
                <a:gd name="T1" fmla="*/ 0 h 221"/>
                <a:gd name="T2" fmla="*/ 50 w 92"/>
                <a:gd name="T3" fmla="*/ 0 h 221"/>
                <a:gd name="T4" fmla="*/ 50 w 92"/>
                <a:gd name="T5" fmla="*/ 124 h 221"/>
                <a:gd name="T6" fmla="*/ 0 w 92"/>
                <a:gd name="T7" fmla="*/ 221 h 221"/>
                <a:gd name="T8" fmla="*/ 0 w 92"/>
                <a:gd name="T9" fmla="*/ 221 h 221"/>
                <a:gd name="T10" fmla="*/ 92 w 92"/>
                <a:gd name="T11" fmla="*/ 221 h 221"/>
                <a:gd name="T12" fmla="*/ 92 w 92"/>
                <a:gd name="T13" fmla="*/ 0 h 221"/>
              </a:gdLst>
              <a:ahLst/>
              <a:cxnLst>
                <a:cxn ang="0">
                  <a:pos x="T0" y="T1"/>
                </a:cxn>
                <a:cxn ang="0">
                  <a:pos x="T2" y="T3"/>
                </a:cxn>
                <a:cxn ang="0">
                  <a:pos x="T4" y="T5"/>
                </a:cxn>
                <a:cxn ang="0">
                  <a:pos x="T6" y="T7"/>
                </a:cxn>
                <a:cxn ang="0">
                  <a:pos x="T8" y="T9"/>
                </a:cxn>
                <a:cxn ang="0">
                  <a:pos x="T10" y="T11"/>
                </a:cxn>
                <a:cxn ang="0">
                  <a:pos x="T12" y="T13"/>
                </a:cxn>
              </a:cxnLst>
              <a:rect l="0" t="0" r="r" b="b"/>
              <a:pathLst>
                <a:path w="92" h="221">
                  <a:moveTo>
                    <a:pt x="92" y="0"/>
                  </a:moveTo>
                  <a:cubicBezTo>
                    <a:pt x="50" y="0"/>
                    <a:pt x="50" y="0"/>
                    <a:pt x="50" y="0"/>
                  </a:cubicBezTo>
                  <a:cubicBezTo>
                    <a:pt x="50" y="124"/>
                    <a:pt x="50" y="124"/>
                    <a:pt x="50" y="124"/>
                  </a:cubicBezTo>
                  <a:cubicBezTo>
                    <a:pt x="50" y="162"/>
                    <a:pt x="32" y="198"/>
                    <a:pt x="0" y="221"/>
                  </a:cubicBezTo>
                  <a:cubicBezTo>
                    <a:pt x="0" y="221"/>
                    <a:pt x="0" y="221"/>
                    <a:pt x="0" y="221"/>
                  </a:cubicBezTo>
                  <a:cubicBezTo>
                    <a:pt x="92" y="221"/>
                    <a:pt x="92" y="221"/>
                    <a:pt x="92" y="221"/>
                  </a:cubicBezTo>
                  <a:lnTo>
                    <a:pt x="92" y="0"/>
                  </a:lnTo>
                  <a:close/>
                </a:path>
              </a:pathLst>
            </a:custGeom>
            <a:solidFill>
              <a:schemeClr val="bg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1" name="Grupo 50">
            <a:extLst>
              <a:ext uri="{FF2B5EF4-FFF2-40B4-BE49-F238E27FC236}">
                <a16:creationId xmlns:a16="http://schemas.microsoft.com/office/drawing/2014/main" id="{5A216B60-5AA8-4A5D-8669-DA5E5332E100}"/>
              </a:ext>
            </a:extLst>
          </p:cNvPr>
          <p:cNvGrpSpPr/>
          <p:nvPr/>
        </p:nvGrpSpPr>
        <p:grpSpPr>
          <a:xfrm>
            <a:off x="3700979" y="3122590"/>
            <a:ext cx="613942" cy="552172"/>
            <a:chOff x="3791903" y="3377656"/>
            <a:chExt cx="498756" cy="448575"/>
          </a:xfrm>
        </p:grpSpPr>
        <p:sp>
          <p:nvSpPr>
            <p:cNvPr id="30" name="Oval 18">
              <a:extLst>
                <a:ext uri="{FF2B5EF4-FFF2-40B4-BE49-F238E27FC236}">
                  <a16:creationId xmlns:a16="http://schemas.microsoft.com/office/drawing/2014/main" id="{71156D25-06A4-462D-AC2F-65B9583FA6BC}"/>
                </a:ext>
              </a:extLst>
            </p:cNvPr>
            <p:cNvSpPr>
              <a:spLocks noChangeArrowheads="1"/>
            </p:cNvSpPr>
            <p:nvPr/>
          </p:nvSpPr>
          <p:spPr bwMode="auto">
            <a:xfrm>
              <a:off x="4044116" y="3524272"/>
              <a:ext cx="9600" cy="9163"/>
            </a:xfrm>
            <a:prstGeom prst="ellipse">
              <a:avLst/>
            </a:pr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31" name="Freeform 19">
              <a:extLst>
                <a:ext uri="{FF2B5EF4-FFF2-40B4-BE49-F238E27FC236}">
                  <a16:creationId xmlns:a16="http://schemas.microsoft.com/office/drawing/2014/main" id="{0A7CEA44-6006-41D1-9CF2-40D3F0669FE5}"/>
                </a:ext>
              </a:extLst>
            </p:cNvPr>
            <p:cNvSpPr>
              <a:spLocks/>
            </p:cNvSpPr>
            <p:nvPr/>
          </p:nvSpPr>
          <p:spPr bwMode="auto">
            <a:xfrm>
              <a:off x="4004408" y="3474527"/>
              <a:ext cx="88580" cy="17454"/>
            </a:xfrm>
            <a:custGeom>
              <a:avLst/>
              <a:gdLst>
                <a:gd name="T0" fmla="*/ 0 w 85"/>
                <a:gd name="T1" fmla="*/ 17 h 17"/>
                <a:gd name="T2" fmla="*/ 43 w 85"/>
                <a:gd name="T3" fmla="*/ 0 h 17"/>
                <a:gd name="T4" fmla="*/ 85 w 85"/>
                <a:gd name="T5" fmla="*/ 17 h 17"/>
              </a:gdLst>
              <a:ahLst/>
              <a:cxnLst>
                <a:cxn ang="0">
                  <a:pos x="T0" y="T1"/>
                </a:cxn>
                <a:cxn ang="0">
                  <a:pos x="T2" y="T3"/>
                </a:cxn>
                <a:cxn ang="0">
                  <a:pos x="T4" y="T5"/>
                </a:cxn>
              </a:cxnLst>
              <a:rect l="0" t="0" r="r" b="b"/>
              <a:pathLst>
                <a:path w="85" h="17">
                  <a:moveTo>
                    <a:pt x="0" y="17"/>
                  </a:moveTo>
                  <a:cubicBezTo>
                    <a:pt x="11" y="7"/>
                    <a:pt x="26" y="0"/>
                    <a:pt x="43" y="0"/>
                  </a:cubicBezTo>
                  <a:cubicBezTo>
                    <a:pt x="59" y="0"/>
                    <a:pt x="74" y="6"/>
                    <a:pt x="85" y="17"/>
                  </a:cubicBezTo>
                </a:path>
              </a:pathLst>
            </a:cu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32" name="Freeform 20">
              <a:extLst>
                <a:ext uri="{FF2B5EF4-FFF2-40B4-BE49-F238E27FC236}">
                  <a16:creationId xmlns:a16="http://schemas.microsoft.com/office/drawing/2014/main" id="{F7941A8F-E214-49E2-8834-EBE6A43B0CDC}"/>
                </a:ext>
              </a:extLst>
            </p:cNvPr>
            <p:cNvSpPr>
              <a:spLocks/>
            </p:cNvSpPr>
            <p:nvPr/>
          </p:nvSpPr>
          <p:spPr bwMode="auto">
            <a:xfrm>
              <a:off x="3963828" y="3426528"/>
              <a:ext cx="155343" cy="32290"/>
            </a:xfrm>
            <a:custGeom>
              <a:avLst/>
              <a:gdLst>
                <a:gd name="T0" fmla="*/ 0 w 149"/>
                <a:gd name="T1" fmla="*/ 31 h 31"/>
                <a:gd name="T2" fmla="*/ 75 w 149"/>
                <a:gd name="T3" fmla="*/ 0 h 31"/>
                <a:gd name="T4" fmla="*/ 149 w 149"/>
                <a:gd name="T5" fmla="*/ 31 h 31"/>
              </a:gdLst>
              <a:ahLst/>
              <a:cxnLst>
                <a:cxn ang="0">
                  <a:pos x="T0" y="T1"/>
                </a:cxn>
                <a:cxn ang="0">
                  <a:pos x="T2" y="T3"/>
                </a:cxn>
                <a:cxn ang="0">
                  <a:pos x="T4" y="T5"/>
                </a:cxn>
              </a:cxnLst>
              <a:rect l="0" t="0" r="r" b="b"/>
              <a:pathLst>
                <a:path w="149" h="31">
                  <a:moveTo>
                    <a:pt x="0" y="31"/>
                  </a:moveTo>
                  <a:cubicBezTo>
                    <a:pt x="19" y="12"/>
                    <a:pt x="45" y="0"/>
                    <a:pt x="75" y="0"/>
                  </a:cubicBezTo>
                  <a:cubicBezTo>
                    <a:pt x="104" y="0"/>
                    <a:pt x="130" y="12"/>
                    <a:pt x="149" y="31"/>
                  </a:cubicBezTo>
                </a:path>
              </a:pathLst>
            </a:cu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33" name="Freeform 21">
              <a:extLst>
                <a:ext uri="{FF2B5EF4-FFF2-40B4-BE49-F238E27FC236}">
                  <a16:creationId xmlns:a16="http://schemas.microsoft.com/office/drawing/2014/main" id="{DB1703C6-EE5F-4FBB-83BD-CC31A37DCBE7}"/>
                </a:ext>
              </a:extLst>
            </p:cNvPr>
            <p:cNvSpPr>
              <a:spLocks/>
            </p:cNvSpPr>
            <p:nvPr/>
          </p:nvSpPr>
          <p:spPr bwMode="auto">
            <a:xfrm>
              <a:off x="3928483" y="3377656"/>
              <a:ext cx="226033" cy="46690"/>
            </a:xfrm>
            <a:custGeom>
              <a:avLst/>
              <a:gdLst>
                <a:gd name="T0" fmla="*/ 0 w 217"/>
                <a:gd name="T1" fmla="*/ 45 h 45"/>
                <a:gd name="T2" fmla="*/ 109 w 217"/>
                <a:gd name="T3" fmla="*/ 0 h 45"/>
                <a:gd name="T4" fmla="*/ 217 w 217"/>
                <a:gd name="T5" fmla="*/ 45 h 45"/>
              </a:gdLst>
              <a:ahLst/>
              <a:cxnLst>
                <a:cxn ang="0">
                  <a:pos x="T0" y="T1"/>
                </a:cxn>
                <a:cxn ang="0">
                  <a:pos x="T2" y="T3"/>
                </a:cxn>
                <a:cxn ang="0">
                  <a:pos x="T4" y="T5"/>
                </a:cxn>
              </a:cxnLst>
              <a:rect l="0" t="0" r="r" b="b"/>
              <a:pathLst>
                <a:path w="217" h="45">
                  <a:moveTo>
                    <a:pt x="0" y="45"/>
                  </a:moveTo>
                  <a:cubicBezTo>
                    <a:pt x="28" y="17"/>
                    <a:pt x="66" y="0"/>
                    <a:pt x="109" y="0"/>
                  </a:cubicBezTo>
                  <a:cubicBezTo>
                    <a:pt x="151" y="0"/>
                    <a:pt x="189" y="17"/>
                    <a:pt x="217" y="45"/>
                  </a:cubicBezTo>
                </a:path>
              </a:pathLst>
            </a:cu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34" name="Freeform 22">
              <a:extLst>
                <a:ext uri="{FF2B5EF4-FFF2-40B4-BE49-F238E27FC236}">
                  <a16:creationId xmlns:a16="http://schemas.microsoft.com/office/drawing/2014/main" id="{469D4B30-1AA6-47DA-8169-B89DAB191182}"/>
                </a:ext>
              </a:extLst>
            </p:cNvPr>
            <p:cNvSpPr>
              <a:spLocks/>
            </p:cNvSpPr>
            <p:nvPr/>
          </p:nvSpPr>
          <p:spPr bwMode="auto">
            <a:xfrm>
              <a:off x="3842957" y="3492854"/>
              <a:ext cx="52363" cy="44945"/>
            </a:xfrm>
            <a:custGeom>
              <a:avLst/>
              <a:gdLst>
                <a:gd name="T0" fmla="*/ 50 w 50"/>
                <a:gd name="T1" fmla="*/ 43 h 43"/>
                <a:gd name="T2" fmla="*/ 50 w 50"/>
                <a:gd name="T3" fmla="*/ 25 h 43"/>
                <a:gd name="T4" fmla="*/ 25 w 50"/>
                <a:gd name="T5" fmla="*/ 0 h 43"/>
                <a:gd name="T6" fmla="*/ 25 w 50"/>
                <a:gd name="T7" fmla="*/ 0 h 43"/>
                <a:gd name="T8" fmla="*/ 0 w 50"/>
                <a:gd name="T9" fmla="*/ 25 h 43"/>
                <a:gd name="T10" fmla="*/ 0 w 50"/>
                <a:gd name="T11" fmla="*/ 43 h 43"/>
              </a:gdLst>
              <a:ahLst/>
              <a:cxnLst>
                <a:cxn ang="0">
                  <a:pos x="T0" y="T1"/>
                </a:cxn>
                <a:cxn ang="0">
                  <a:pos x="T2" y="T3"/>
                </a:cxn>
                <a:cxn ang="0">
                  <a:pos x="T4" y="T5"/>
                </a:cxn>
                <a:cxn ang="0">
                  <a:pos x="T6" y="T7"/>
                </a:cxn>
                <a:cxn ang="0">
                  <a:pos x="T8" y="T9"/>
                </a:cxn>
                <a:cxn ang="0">
                  <a:pos x="T10" y="T11"/>
                </a:cxn>
              </a:cxnLst>
              <a:rect l="0" t="0" r="r" b="b"/>
              <a:pathLst>
                <a:path w="50" h="43">
                  <a:moveTo>
                    <a:pt x="50" y="43"/>
                  </a:moveTo>
                  <a:cubicBezTo>
                    <a:pt x="50" y="25"/>
                    <a:pt x="50" y="25"/>
                    <a:pt x="50" y="25"/>
                  </a:cubicBezTo>
                  <a:cubicBezTo>
                    <a:pt x="50" y="11"/>
                    <a:pt x="39" y="0"/>
                    <a:pt x="25" y="0"/>
                  </a:cubicBezTo>
                  <a:cubicBezTo>
                    <a:pt x="25" y="0"/>
                    <a:pt x="25" y="0"/>
                    <a:pt x="25" y="0"/>
                  </a:cubicBezTo>
                  <a:cubicBezTo>
                    <a:pt x="12" y="0"/>
                    <a:pt x="0" y="11"/>
                    <a:pt x="0" y="25"/>
                  </a:cubicBezTo>
                  <a:cubicBezTo>
                    <a:pt x="0" y="43"/>
                    <a:pt x="0" y="43"/>
                    <a:pt x="0" y="43"/>
                  </a:cubicBezTo>
                </a:path>
              </a:pathLst>
            </a:cu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35" name="Line 23">
              <a:extLst>
                <a:ext uri="{FF2B5EF4-FFF2-40B4-BE49-F238E27FC236}">
                  <a16:creationId xmlns:a16="http://schemas.microsoft.com/office/drawing/2014/main" id="{A791619B-08BC-45A3-87F9-93A173C9112A}"/>
                </a:ext>
              </a:extLst>
            </p:cNvPr>
            <p:cNvSpPr>
              <a:spLocks noChangeShapeType="1"/>
            </p:cNvSpPr>
            <p:nvPr/>
          </p:nvSpPr>
          <p:spPr bwMode="auto">
            <a:xfrm flipV="1">
              <a:off x="3869138" y="3449219"/>
              <a:ext cx="0" cy="43636"/>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6" name="Freeform 24">
              <a:extLst>
                <a:ext uri="{FF2B5EF4-FFF2-40B4-BE49-F238E27FC236}">
                  <a16:creationId xmlns:a16="http://schemas.microsoft.com/office/drawing/2014/main" id="{A1504415-820C-4573-929A-73776C093FFC}"/>
                </a:ext>
              </a:extLst>
            </p:cNvPr>
            <p:cNvSpPr>
              <a:spLocks/>
            </p:cNvSpPr>
            <p:nvPr/>
          </p:nvSpPr>
          <p:spPr bwMode="auto">
            <a:xfrm>
              <a:off x="3791903" y="3597144"/>
              <a:ext cx="155343" cy="229087"/>
            </a:xfrm>
            <a:custGeom>
              <a:avLst/>
              <a:gdLst>
                <a:gd name="T0" fmla="*/ 149 w 149"/>
                <a:gd name="T1" fmla="*/ 220 h 220"/>
                <a:gd name="T2" fmla="*/ 149 w 149"/>
                <a:gd name="T3" fmla="*/ 74 h 220"/>
                <a:gd name="T4" fmla="*/ 74 w 149"/>
                <a:gd name="T5" fmla="*/ 0 h 220"/>
                <a:gd name="T6" fmla="*/ 0 w 149"/>
                <a:gd name="T7" fmla="*/ 74 h 220"/>
                <a:gd name="T8" fmla="*/ 0 w 149"/>
                <a:gd name="T9" fmla="*/ 220 h 220"/>
              </a:gdLst>
              <a:ahLst/>
              <a:cxnLst>
                <a:cxn ang="0">
                  <a:pos x="T0" y="T1"/>
                </a:cxn>
                <a:cxn ang="0">
                  <a:pos x="T2" y="T3"/>
                </a:cxn>
                <a:cxn ang="0">
                  <a:pos x="T4" y="T5"/>
                </a:cxn>
                <a:cxn ang="0">
                  <a:pos x="T6" y="T7"/>
                </a:cxn>
                <a:cxn ang="0">
                  <a:pos x="T8" y="T9"/>
                </a:cxn>
              </a:cxnLst>
              <a:rect l="0" t="0" r="r" b="b"/>
              <a:pathLst>
                <a:path w="149" h="220">
                  <a:moveTo>
                    <a:pt x="149" y="220"/>
                  </a:moveTo>
                  <a:cubicBezTo>
                    <a:pt x="149" y="74"/>
                    <a:pt x="149" y="74"/>
                    <a:pt x="149" y="74"/>
                  </a:cubicBezTo>
                  <a:cubicBezTo>
                    <a:pt x="149" y="33"/>
                    <a:pt x="116" y="0"/>
                    <a:pt x="74" y="0"/>
                  </a:cubicBezTo>
                  <a:cubicBezTo>
                    <a:pt x="33" y="0"/>
                    <a:pt x="0" y="33"/>
                    <a:pt x="0" y="74"/>
                  </a:cubicBezTo>
                  <a:cubicBezTo>
                    <a:pt x="0" y="220"/>
                    <a:pt x="0" y="220"/>
                    <a:pt x="0" y="220"/>
                  </a:cubicBezTo>
                </a:path>
              </a:pathLst>
            </a:cu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37" name="Freeform 25">
              <a:extLst>
                <a:ext uri="{FF2B5EF4-FFF2-40B4-BE49-F238E27FC236}">
                  <a16:creationId xmlns:a16="http://schemas.microsoft.com/office/drawing/2014/main" id="{B4CD05F7-DCC4-44ED-AAB9-D145DBB3BF4F}"/>
                </a:ext>
              </a:extLst>
            </p:cNvPr>
            <p:cNvSpPr>
              <a:spLocks/>
            </p:cNvSpPr>
            <p:nvPr/>
          </p:nvSpPr>
          <p:spPr bwMode="auto">
            <a:xfrm>
              <a:off x="3811975" y="3536926"/>
              <a:ext cx="115635" cy="86399"/>
            </a:xfrm>
            <a:custGeom>
              <a:avLst/>
              <a:gdLst>
                <a:gd name="T0" fmla="*/ 111 w 111"/>
                <a:gd name="T1" fmla="*/ 83 h 83"/>
                <a:gd name="T2" fmla="*/ 111 w 111"/>
                <a:gd name="T3" fmla="*/ 55 h 83"/>
                <a:gd name="T4" fmla="*/ 55 w 111"/>
                <a:gd name="T5" fmla="*/ 0 h 83"/>
                <a:gd name="T6" fmla="*/ 0 w 111"/>
                <a:gd name="T7" fmla="*/ 55 h 83"/>
                <a:gd name="T8" fmla="*/ 0 w 111"/>
                <a:gd name="T9" fmla="*/ 83 h 83"/>
              </a:gdLst>
              <a:ahLst/>
              <a:cxnLst>
                <a:cxn ang="0">
                  <a:pos x="T0" y="T1"/>
                </a:cxn>
                <a:cxn ang="0">
                  <a:pos x="T2" y="T3"/>
                </a:cxn>
                <a:cxn ang="0">
                  <a:pos x="T4" y="T5"/>
                </a:cxn>
                <a:cxn ang="0">
                  <a:pos x="T6" y="T7"/>
                </a:cxn>
                <a:cxn ang="0">
                  <a:pos x="T8" y="T9"/>
                </a:cxn>
              </a:cxnLst>
              <a:rect l="0" t="0" r="r" b="b"/>
              <a:pathLst>
                <a:path w="111" h="83">
                  <a:moveTo>
                    <a:pt x="111" y="83"/>
                  </a:moveTo>
                  <a:cubicBezTo>
                    <a:pt x="111" y="55"/>
                    <a:pt x="111" y="55"/>
                    <a:pt x="111" y="55"/>
                  </a:cubicBezTo>
                  <a:cubicBezTo>
                    <a:pt x="111" y="25"/>
                    <a:pt x="86" y="0"/>
                    <a:pt x="55" y="0"/>
                  </a:cubicBezTo>
                  <a:cubicBezTo>
                    <a:pt x="25" y="0"/>
                    <a:pt x="0" y="25"/>
                    <a:pt x="0" y="55"/>
                  </a:cubicBezTo>
                  <a:cubicBezTo>
                    <a:pt x="0" y="83"/>
                    <a:pt x="0" y="83"/>
                    <a:pt x="0" y="83"/>
                  </a:cubicBezTo>
                </a:path>
              </a:pathLst>
            </a:cu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solidFill>
                  <a:srgbClr val="FF3791"/>
                </a:solidFill>
              </a:endParaRPr>
            </a:p>
          </p:txBody>
        </p:sp>
        <p:sp>
          <p:nvSpPr>
            <p:cNvPr id="38" name="Freeform 26">
              <a:extLst>
                <a:ext uri="{FF2B5EF4-FFF2-40B4-BE49-F238E27FC236}">
                  <a16:creationId xmlns:a16="http://schemas.microsoft.com/office/drawing/2014/main" id="{F1B65A6B-A5AF-4B8B-9C6C-68B9D7A29331}"/>
                </a:ext>
              </a:extLst>
            </p:cNvPr>
            <p:cNvSpPr>
              <a:spLocks/>
            </p:cNvSpPr>
            <p:nvPr/>
          </p:nvSpPr>
          <p:spPr bwMode="auto">
            <a:xfrm>
              <a:off x="4130516" y="3579253"/>
              <a:ext cx="160143" cy="246978"/>
            </a:xfrm>
            <a:custGeom>
              <a:avLst/>
              <a:gdLst>
                <a:gd name="T0" fmla="*/ 0 w 154"/>
                <a:gd name="T1" fmla="*/ 237 h 237"/>
                <a:gd name="T2" fmla="*/ 0 w 154"/>
                <a:gd name="T3" fmla="*/ 35 h 237"/>
                <a:gd name="T4" fmla="*/ 35 w 154"/>
                <a:gd name="T5" fmla="*/ 0 h 237"/>
                <a:gd name="T6" fmla="*/ 119 w 154"/>
                <a:gd name="T7" fmla="*/ 0 h 237"/>
                <a:gd name="T8" fmla="*/ 154 w 154"/>
                <a:gd name="T9" fmla="*/ 35 h 237"/>
                <a:gd name="T10" fmla="*/ 154 w 154"/>
                <a:gd name="T11" fmla="*/ 237 h 237"/>
              </a:gdLst>
              <a:ahLst/>
              <a:cxnLst>
                <a:cxn ang="0">
                  <a:pos x="T0" y="T1"/>
                </a:cxn>
                <a:cxn ang="0">
                  <a:pos x="T2" y="T3"/>
                </a:cxn>
                <a:cxn ang="0">
                  <a:pos x="T4" y="T5"/>
                </a:cxn>
                <a:cxn ang="0">
                  <a:pos x="T6" y="T7"/>
                </a:cxn>
                <a:cxn ang="0">
                  <a:pos x="T8" y="T9"/>
                </a:cxn>
                <a:cxn ang="0">
                  <a:pos x="T10" y="T11"/>
                </a:cxn>
              </a:cxnLst>
              <a:rect l="0" t="0" r="r" b="b"/>
              <a:pathLst>
                <a:path w="154" h="237">
                  <a:moveTo>
                    <a:pt x="0" y="237"/>
                  </a:moveTo>
                  <a:cubicBezTo>
                    <a:pt x="0" y="35"/>
                    <a:pt x="0" y="35"/>
                    <a:pt x="0" y="35"/>
                  </a:cubicBezTo>
                  <a:cubicBezTo>
                    <a:pt x="0" y="16"/>
                    <a:pt x="16" y="0"/>
                    <a:pt x="35" y="0"/>
                  </a:cubicBezTo>
                  <a:cubicBezTo>
                    <a:pt x="119" y="0"/>
                    <a:pt x="119" y="0"/>
                    <a:pt x="119" y="0"/>
                  </a:cubicBezTo>
                  <a:cubicBezTo>
                    <a:pt x="138" y="0"/>
                    <a:pt x="154" y="16"/>
                    <a:pt x="154" y="35"/>
                  </a:cubicBezTo>
                  <a:cubicBezTo>
                    <a:pt x="154" y="237"/>
                    <a:pt x="154" y="237"/>
                    <a:pt x="154" y="237"/>
                  </a:cubicBezTo>
                </a:path>
              </a:pathLst>
            </a:cu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39" name="Freeform 27">
              <a:extLst>
                <a:ext uri="{FF2B5EF4-FFF2-40B4-BE49-F238E27FC236}">
                  <a16:creationId xmlns:a16="http://schemas.microsoft.com/office/drawing/2014/main" id="{44F0F3D5-24FA-484A-932A-2850D6A4A8C1}"/>
                </a:ext>
              </a:extLst>
            </p:cNvPr>
            <p:cNvSpPr>
              <a:spLocks/>
            </p:cNvSpPr>
            <p:nvPr/>
          </p:nvSpPr>
          <p:spPr bwMode="auto">
            <a:xfrm>
              <a:off x="4171970" y="3511618"/>
              <a:ext cx="78108" cy="67635"/>
            </a:xfrm>
            <a:custGeom>
              <a:avLst/>
              <a:gdLst>
                <a:gd name="T0" fmla="*/ 0 w 75"/>
                <a:gd name="T1" fmla="*/ 65 h 65"/>
                <a:gd name="T2" fmla="*/ 0 w 75"/>
                <a:gd name="T3" fmla="*/ 38 h 65"/>
                <a:gd name="T4" fmla="*/ 37 w 75"/>
                <a:gd name="T5" fmla="*/ 0 h 65"/>
                <a:gd name="T6" fmla="*/ 37 w 75"/>
                <a:gd name="T7" fmla="*/ 0 h 65"/>
                <a:gd name="T8" fmla="*/ 75 w 75"/>
                <a:gd name="T9" fmla="*/ 38 h 65"/>
                <a:gd name="T10" fmla="*/ 75 w 75"/>
                <a:gd name="T11" fmla="*/ 65 h 65"/>
              </a:gdLst>
              <a:ahLst/>
              <a:cxnLst>
                <a:cxn ang="0">
                  <a:pos x="T0" y="T1"/>
                </a:cxn>
                <a:cxn ang="0">
                  <a:pos x="T2" y="T3"/>
                </a:cxn>
                <a:cxn ang="0">
                  <a:pos x="T4" y="T5"/>
                </a:cxn>
                <a:cxn ang="0">
                  <a:pos x="T6" y="T7"/>
                </a:cxn>
                <a:cxn ang="0">
                  <a:pos x="T8" y="T9"/>
                </a:cxn>
                <a:cxn ang="0">
                  <a:pos x="T10" y="T11"/>
                </a:cxn>
              </a:cxnLst>
              <a:rect l="0" t="0" r="r" b="b"/>
              <a:pathLst>
                <a:path w="75" h="65">
                  <a:moveTo>
                    <a:pt x="0" y="65"/>
                  </a:moveTo>
                  <a:cubicBezTo>
                    <a:pt x="0" y="38"/>
                    <a:pt x="0" y="38"/>
                    <a:pt x="0" y="38"/>
                  </a:cubicBezTo>
                  <a:cubicBezTo>
                    <a:pt x="0" y="17"/>
                    <a:pt x="16" y="0"/>
                    <a:pt x="37" y="0"/>
                  </a:cubicBezTo>
                  <a:cubicBezTo>
                    <a:pt x="37" y="0"/>
                    <a:pt x="37" y="0"/>
                    <a:pt x="37" y="0"/>
                  </a:cubicBezTo>
                  <a:cubicBezTo>
                    <a:pt x="58" y="0"/>
                    <a:pt x="75" y="17"/>
                    <a:pt x="75" y="38"/>
                  </a:cubicBezTo>
                  <a:cubicBezTo>
                    <a:pt x="75" y="65"/>
                    <a:pt x="75" y="65"/>
                    <a:pt x="75" y="65"/>
                  </a:cubicBezTo>
                </a:path>
              </a:pathLst>
            </a:cu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40" name="Line 28">
              <a:extLst>
                <a:ext uri="{FF2B5EF4-FFF2-40B4-BE49-F238E27FC236}">
                  <a16:creationId xmlns:a16="http://schemas.microsoft.com/office/drawing/2014/main" id="{A26BAEAD-EBBA-4A22-86A9-C245F1B44DC2}"/>
                </a:ext>
              </a:extLst>
            </p:cNvPr>
            <p:cNvSpPr>
              <a:spLocks noChangeShapeType="1"/>
            </p:cNvSpPr>
            <p:nvPr/>
          </p:nvSpPr>
          <p:spPr bwMode="auto">
            <a:xfrm flipV="1">
              <a:off x="4210806" y="3459691"/>
              <a:ext cx="0" cy="51926"/>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1" name="Freeform 29">
              <a:extLst>
                <a:ext uri="{FF2B5EF4-FFF2-40B4-BE49-F238E27FC236}">
                  <a16:creationId xmlns:a16="http://schemas.microsoft.com/office/drawing/2014/main" id="{217A8C9C-82BD-4857-81EC-D324D5F57AEC}"/>
                </a:ext>
              </a:extLst>
            </p:cNvPr>
            <p:cNvSpPr>
              <a:spLocks/>
            </p:cNvSpPr>
            <p:nvPr/>
          </p:nvSpPr>
          <p:spPr bwMode="auto">
            <a:xfrm>
              <a:off x="4009645" y="3660415"/>
              <a:ext cx="120871" cy="165816"/>
            </a:xfrm>
            <a:custGeom>
              <a:avLst/>
              <a:gdLst>
                <a:gd name="T0" fmla="*/ 0 w 116"/>
                <a:gd name="T1" fmla="*/ 159 h 159"/>
                <a:gd name="T2" fmla="*/ 0 w 116"/>
                <a:gd name="T3" fmla="*/ 23 h 159"/>
                <a:gd name="T4" fmla="*/ 23 w 116"/>
                <a:gd name="T5" fmla="*/ 0 h 159"/>
                <a:gd name="T6" fmla="*/ 116 w 116"/>
                <a:gd name="T7" fmla="*/ 0 h 159"/>
              </a:gdLst>
              <a:ahLst/>
              <a:cxnLst>
                <a:cxn ang="0">
                  <a:pos x="T0" y="T1"/>
                </a:cxn>
                <a:cxn ang="0">
                  <a:pos x="T2" y="T3"/>
                </a:cxn>
                <a:cxn ang="0">
                  <a:pos x="T4" y="T5"/>
                </a:cxn>
                <a:cxn ang="0">
                  <a:pos x="T6" y="T7"/>
                </a:cxn>
              </a:cxnLst>
              <a:rect l="0" t="0" r="r" b="b"/>
              <a:pathLst>
                <a:path w="116" h="159">
                  <a:moveTo>
                    <a:pt x="0" y="159"/>
                  </a:moveTo>
                  <a:cubicBezTo>
                    <a:pt x="0" y="23"/>
                    <a:pt x="0" y="23"/>
                    <a:pt x="0" y="23"/>
                  </a:cubicBezTo>
                  <a:cubicBezTo>
                    <a:pt x="0" y="10"/>
                    <a:pt x="10" y="0"/>
                    <a:pt x="23" y="0"/>
                  </a:cubicBezTo>
                  <a:cubicBezTo>
                    <a:pt x="116" y="0"/>
                    <a:pt x="116" y="0"/>
                    <a:pt x="116" y="0"/>
                  </a:cubicBezTo>
                </a:path>
              </a:pathLst>
            </a:cu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42" name="Freeform 30">
              <a:extLst>
                <a:ext uri="{FF2B5EF4-FFF2-40B4-BE49-F238E27FC236}">
                  <a16:creationId xmlns:a16="http://schemas.microsoft.com/office/drawing/2014/main" id="{03D2F7D3-E818-4D1E-9C4C-F80EF7FD6171}"/>
                </a:ext>
              </a:extLst>
            </p:cNvPr>
            <p:cNvSpPr>
              <a:spLocks/>
            </p:cNvSpPr>
            <p:nvPr/>
          </p:nvSpPr>
          <p:spPr bwMode="auto">
            <a:xfrm>
              <a:off x="4036699" y="3615034"/>
              <a:ext cx="53236" cy="45381"/>
            </a:xfrm>
            <a:custGeom>
              <a:avLst/>
              <a:gdLst>
                <a:gd name="T0" fmla="*/ 0 w 51"/>
                <a:gd name="T1" fmla="*/ 44 h 44"/>
                <a:gd name="T2" fmla="*/ 0 w 51"/>
                <a:gd name="T3" fmla="*/ 25 h 44"/>
                <a:gd name="T4" fmla="*/ 25 w 51"/>
                <a:gd name="T5" fmla="*/ 0 h 44"/>
                <a:gd name="T6" fmla="*/ 25 w 51"/>
                <a:gd name="T7" fmla="*/ 0 h 44"/>
                <a:gd name="T8" fmla="*/ 51 w 51"/>
                <a:gd name="T9" fmla="*/ 25 h 44"/>
                <a:gd name="T10" fmla="*/ 51 w 51"/>
                <a:gd name="T11" fmla="*/ 44 h 44"/>
              </a:gdLst>
              <a:ahLst/>
              <a:cxnLst>
                <a:cxn ang="0">
                  <a:pos x="T0" y="T1"/>
                </a:cxn>
                <a:cxn ang="0">
                  <a:pos x="T2" y="T3"/>
                </a:cxn>
                <a:cxn ang="0">
                  <a:pos x="T4" y="T5"/>
                </a:cxn>
                <a:cxn ang="0">
                  <a:pos x="T6" y="T7"/>
                </a:cxn>
                <a:cxn ang="0">
                  <a:pos x="T8" y="T9"/>
                </a:cxn>
                <a:cxn ang="0">
                  <a:pos x="T10" y="T11"/>
                </a:cxn>
              </a:cxnLst>
              <a:rect l="0" t="0" r="r" b="b"/>
              <a:pathLst>
                <a:path w="51" h="44">
                  <a:moveTo>
                    <a:pt x="0" y="44"/>
                  </a:moveTo>
                  <a:cubicBezTo>
                    <a:pt x="0" y="25"/>
                    <a:pt x="0" y="25"/>
                    <a:pt x="0" y="25"/>
                  </a:cubicBezTo>
                  <a:cubicBezTo>
                    <a:pt x="0" y="11"/>
                    <a:pt x="11" y="0"/>
                    <a:pt x="25" y="0"/>
                  </a:cubicBezTo>
                  <a:cubicBezTo>
                    <a:pt x="25" y="0"/>
                    <a:pt x="25" y="0"/>
                    <a:pt x="25" y="0"/>
                  </a:cubicBezTo>
                  <a:cubicBezTo>
                    <a:pt x="39" y="0"/>
                    <a:pt x="51" y="11"/>
                    <a:pt x="51" y="25"/>
                  </a:cubicBezTo>
                  <a:cubicBezTo>
                    <a:pt x="51" y="44"/>
                    <a:pt x="51" y="44"/>
                    <a:pt x="51" y="44"/>
                  </a:cubicBezTo>
                </a:path>
              </a:pathLst>
            </a:custGeom>
            <a:noFill/>
            <a:ln w="12700" cap="rnd">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s-CO"/>
            </a:p>
          </p:txBody>
        </p:sp>
        <p:sp>
          <p:nvSpPr>
            <p:cNvPr id="43" name="Line 31">
              <a:extLst>
                <a:ext uri="{FF2B5EF4-FFF2-40B4-BE49-F238E27FC236}">
                  <a16:creationId xmlns:a16="http://schemas.microsoft.com/office/drawing/2014/main" id="{5C59BDEB-B6E2-41C6-9E75-0D449074CF84}"/>
                </a:ext>
              </a:extLst>
            </p:cNvPr>
            <p:cNvSpPr>
              <a:spLocks noChangeShapeType="1"/>
            </p:cNvSpPr>
            <p:nvPr/>
          </p:nvSpPr>
          <p:spPr bwMode="auto">
            <a:xfrm flipV="1">
              <a:off x="4062881" y="3579253"/>
              <a:ext cx="0" cy="35781"/>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4" name="Line 32">
              <a:extLst>
                <a:ext uri="{FF2B5EF4-FFF2-40B4-BE49-F238E27FC236}">
                  <a16:creationId xmlns:a16="http://schemas.microsoft.com/office/drawing/2014/main" id="{920253BA-D5D0-4FA4-8960-373E41F1AAE2}"/>
                </a:ext>
              </a:extLst>
            </p:cNvPr>
            <p:cNvSpPr>
              <a:spLocks noChangeShapeType="1"/>
            </p:cNvSpPr>
            <p:nvPr/>
          </p:nvSpPr>
          <p:spPr bwMode="auto">
            <a:xfrm>
              <a:off x="3947246" y="3726305"/>
              <a:ext cx="6239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45" name="Freeform 33">
              <a:extLst>
                <a:ext uri="{FF2B5EF4-FFF2-40B4-BE49-F238E27FC236}">
                  <a16:creationId xmlns:a16="http://schemas.microsoft.com/office/drawing/2014/main" id="{A8602EEF-D942-40EF-A2DA-C69293A56D53}"/>
                </a:ext>
              </a:extLst>
            </p:cNvPr>
            <p:cNvSpPr>
              <a:spLocks/>
            </p:cNvSpPr>
            <p:nvPr/>
          </p:nvSpPr>
          <p:spPr bwMode="auto">
            <a:xfrm>
              <a:off x="3821139" y="3688779"/>
              <a:ext cx="13527" cy="137452"/>
            </a:xfrm>
            <a:custGeom>
              <a:avLst/>
              <a:gdLst>
                <a:gd name="T0" fmla="*/ 6 w 13"/>
                <a:gd name="T1" fmla="*/ 132 h 132"/>
                <a:gd name="T2" fmla="*/ 6 w 13"/>
                <a:gd name="T3" fmla="*/ 132 h 132"/>
                <a:gd name="T4" fmla="*/ 0 w 13"/>
                <a:gd name="T5" fmla="*/ 126 h 132"/>
                <a:gd name="T6" fmla="*/ 0 w 13"/>
                <a:gd name="T7" fmla="*/ 6 h 132"/>
                <a:gd name="T8" fmla="*/ 6 w 13"/>
                <a:gd name="T9" fmla="*/ 0 h 132"/>
                <a:gd name="T10" fmla="*/ 6 w 13"/>
                <a:gd name="T11" fmla="*/ 0 h 132"/>
                <a:gd name="T12" fmla="*/ 13 w 13"/>
                <a:gd name="T13" fmla="*/ 6 h 132"/>
                <a:gd name="T14" fmla="*/ 13 w 13"/>
                <a:gd name="T15" fmla="*/ 126 h 132"/>
                <a:gd name="T16" fmla="*/ 6 w 13"/>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2">
                  <a:moveTo>
                    <a:pt x="6" y="132"/>
                  </a:moveTo>
                  <a:cubicBezTo>
                    <a:pt x="6" y="132"/>
                    <a:pt x="6" y="132"/>
                    <a:pt x="6" y="132"/>
                  </a:cubicBezTo>
                  <a:cubicBezTo>
                    <a:pt x="3" y="132"/>
                    <a:pt x="0" y="129"/>
                    <a:pt x="0" y="126"/>
                  </a:cubicBezTo>
                  <a:cubicBezTo>
                    <a:pt x="0" y="6"/>
                    <a:pt x="0" y="6"/>
                    <a:pt x="0" y="6"/>
                  </a:cubicBezTo>
                  <a:cubicBezTo>
                    <a:pt x="0" y="3"/>
                    <a:pt x="3" y="0"/>
                    <a:pt x="6" y="0"/>
                  </a:cubicBezTo>
                  <a:cubicBezTo>
                    <a:pt x="6" y="0"/>
                    <a:pt x="6" y="0"/>
                    <a:pt x="6" y="0"/>
                  </a:cubicBezTo>
                  <a:cubicBezTo>
                    <a:pt x="10" y="0"/>
                    <a:pt x="13" y="3"/>
                    <a:pt x="13" y="6"/>
                  </a:cubicBezTo>
                  <a:cubicBezTo>
                    <a:pt x="13" y="126"/>
                    <a:pt x="13" y="126"/>
                    <a:pt x="13" y="126"/>
                  </a:cubicBezTo>
                  <a:cubicBezTo>
                    <a:pt x="13" y="129"/>
                    <a:pt x="10" y="132"/>
                    <a:pt x="6" y="132"/>
                  </a:cubicBez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6" name="Freeform 34">
              <a:extLst>
                <a:ext uri="{FF2B5EF4-FFF2-40B4-BE49-F238E27FC236}">
                  <a16:creationId xmlns:a16="http://schemas.microsoft.com/office/drawing/2014/main" id="{6F2E82F0-5EBB-4C8B-B2F2-1490A79C911B}"/>
                </a:ext>
              </a:extLst>
            </p:cNvPr>
            <p:cNvSpPr>
              <a:spLocks/>
            </p:cNvSpPr>
            <p:nvPr/>
          </p:nvSpPr>
          <p:spPr bwMode="auto">
            <a:xfrm>
              <a:off x="3863029" y="3688779"/>
              <a:ext cx="13527" cy="137452"/>
            </a:xfrm>
            <a:custGeom>
              <a:avLst/>
              <a:gdLst>
                <a:gd name="T0" fmla="*/ 6 w 13"/>
                <a:gd name="T1" fmla="*/ 132 h 132"/>
                <a:gd name="T2" fmla="*/ 6 w 13"/>
                <a:gd name="T3" fmla="*/ 132 h 132"/>
                <a:gd name="T4" fmla="*/ 0 w 13"/>
                <a:gd name="T5" fmla="*/ 126 h 132"/>
                <a:gd name="T6" fmla="*/ 0 w 13"/>
                <a:gd name="T7" fmla="*/ 6 h 132"/>
                <a:gd name="T8" fmla="*/ 6 w 13"/>
                <a:gd name="T9" fmla="*/ 0 h 132"/>
                <a:gd name="T10" fmla="*/ 6 w 13"/>
                <a:gd name="T11" fmla="*/ 0 h 132"/>
                <a:gd name="T12" fmla="*/ 13 w 13"/>
                <a:gd name="T13" fmla="*/ 6 h 132"/>
                <a:gd name="T14" fmla="*/ 13 w 13"/>
                <a:gd name="T15" fmla="*/ 126 h 132"/>
                <a:gd name="T16" fmla="*/ 6 w 13"/>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2">
                  <a:moveTo>
                    <a:pt x="6" y="132"/>
                  </a:moveTo>
                  <a:cubicBezTo>
                    <a:pt x="6" y="132"/>
                    <a:pt x="6" y="132"/>
                    <a:pt x="6" y="132"/>
                  </a:cubicBezTo>
                  <a:cubicBezTo>
                    <a:pt x="3" y="132"/>
                    <a:pt x="0" y="129"/>
                    <a:pt x="0" y="126"/>
                  </a:cubicBezTo>
                  <a:cubicBezTo>
                    <a:pt x="0" y="6"/>
                    <a:pt x="0" y="6"/>
                    <a:pt x="0" y="6"/>
                  </a:cubicBezTo>
                  <a:cubicBezTo>
                    <a:pt x="0" y="3"/>
                    <a:pt x="3" y="0"/>
                    <a:pt x="6" y="0"/>
                  </a:cubicBezTo>
                  <a:cubicBezTo>
                    <a:pt x="6" y="0"/>
                    <a:pt x="6" y="0"/>
                    <a:pt x="6" y="0"/>
                  </a:cubicBezTo>
                  <a:cubicBezTo>
                    <a:pt x="10" y="0"/>
                    <a:pt x="13" y="3"/>
                    <a:pt x="13" y="6"/>
                  </a:cubicBezTo>
                  <a:cubicBezTo>
                    <a:pt x="13" y="126"/>
                    <a:pt x="13" y="126"/>
                    <a:pt x="13" y="126"/>
                  </a:cubicBezTo>
                  <a:cubicBezTo>
                    <a:pt x="13" y="129"/>
                    <a:pt x="10" y="132"/>
                    <a:pt x="6" y="132"/>
                  </a:cubicBez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7" name="Freeform 35">
              <a:extLst>
                <a:ext uri="{FF2B5EF4-FFF2-40B4-BE49-F238E27FC236}">
                  <a16:creationId xmlns:a16="http://schemas.microsoft.com/office/drawing/2014/main" id="{474538E8-AD6C-4190-A8DB-28395A99AEFB}"/>
                </a:ext>
              </a:extLst>
            </p:cNvPr>
            <p:cNvSpPr>
              <a:spLocks/>
            </p:cNvSpPr>
            <p:nvPr/>
          </p:nvSpPr>
          <p:spPr bwMode="auto">
            <a:xfrm>
              <a:off x="3904483" y="3688779"/>
              <a:ext cx="13527" cy="137452"/>
            </a:xfrm>
            <a:custGeom>
              <a:avLst/>
              <a:gdLst>
                <a:gd name="T0" fmla="*/ 7 w 13"/>
                <a:gd name="T1" fmla="*/ 132 h 132"/>
                <a:gd name="T2" fmla="*/ 7 w 13"/>
                <a:gd name="T3" fmla="*/ 132 h 132"/>
                <a:gd name="T4" fmla="*/ 0 w 13"/>
                <a:gd name="T5" fmla="*/ 126 h 132"/>
                <a:gd name="T6" fmla="*/ 0 w 13"/>
                <a:gd name="T7" fmla="*/ 6 h 132"/>
                <a:gd name="T8" fmla="*/ 7 w 13"/>
                <a:gd name="T9" fmla="*/ 0 h 132"/>
                <a:gd name="T10" fmla="*/ 7 w 13"/>
                <a:gd name="T11" fmla="*/ 0 h 132"/>
                <a:gd name="T12" fmla="*/ 13 w 13"/>
                <a:gd name="T13" fmla="*/ 6 h 132"/>
                <a:gd name="T14" fmla="*/ 13 w 13"/>
                <a:gd name="T15" fmla="*/ 126 h 132"/>
                <a:gd name="T16" fmla="*/ 7 w 13"/>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2">
                  <a:moveTo>
                    <a:pt x="7" y="132"/>
                  </a:moveTo>
                  <a:cubicBezTo>
                    <a:pt x="7" y="132"/>
                    <a:pt x="7" y="132"/>
                    <a:pt x="7" y="132"/>
                  </a:cubicBezTo>
                  <a:cubicBezTo>
                    <a:pt x="3" y="132"/>
                    <a:pt x="0" y="129"/>
                    <a:pt x="0" y="126"/>
                  </a:cubicBezTo>
                  <a:cubicBezTo>
                    <a:pt x="0" y="6"/>
                    <a:pt x="0" y="6"/>
                    <a:pt x="0" y="6"/>
                  </a:cubicBezTo>
                  <a:cubicBezTo>
                    <a:pt x="0" y="3"/>
                    <a:pt x="3" y="0"/>
                    <a:pt x="7" y="0"/>
                  </a:cubicBezTo>
                  <a:cubicBezTo>
                    <a:pt x="7" y="0"/>
                    <a:pt x="7" y="0"/>
                    <a:pt x="7" y="0"/>
                  </a:cubicBezTo>
                  <a:cubicBezTo>
                    <a:pt x="10" y="0"/>
                    <a:pt x="13" y="3"/>
                    <a:pt x="13" y="6"/>
                  </a:cubicBezTo>
                  <a:cubicBezTo>
                    <a:pt x="13" y="126"/>
                    <a:pt x="13" y="126"/>
                    <a:pt x="13" y="126"/>
                  </a:cubicBezTo>
                  <a:cubicBezTo>
                    <a:pt x="13" y="129"/>
                    <a:pt x="10" y="132"/>
                    <a:pt x="7" y="132"/>
                  </a:cubicBez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8" name="Freeform 36">
              <a:extLst>
                <a:ext uri="{FF2B5EF4-FFF2-40B4-BE49-F238E27FC236}">
                  <a16:creationId xmlns:a16="http://schemas.microsoft.com/office/drawing/2014/main" id="{ED99FB90-D351-4B0A-AC6D-6B6474E29817}"/>
                </a:ext>
              </a:extLst>
            </p:cNvPr>
            <p:cNvSpPr>
              <a:spLocks/>
            </p:cNvSpPr>
            <p:nvPr/>
          </p:nvSpPr>
          <p:spPr bwMode="auto">
            <a:xfrm>
              <a:off x="4161497" y="3618961"/>
              <a:ext cx="13527" cy="207270"/>
            </a:xfrm>
            <a:custGeom>
              <a:avLst/>
              <a:gdLst>
                <a:gd name="T0" fmla="*/ 7 w 13"/>
                <a:gd name="T1" fmla="*/ 199 h 199"/>
                <a:gd name="T2" fmla="*/ 7 w 13"/>
                <a:gd name="T3" fmla="*/ 199 h 199"/>
                <a:gd name="T4" fmla="*/ 0 w 13"/>
                <a:gd name="T5" fmla="*/ 193 h 199"/>
                <a:gd name="T6" fmla="*/ 0 w 13"/>
                <a:gd name="T7" fmla="*/ 6 h 199"/>
                <a:gd name="T8" fmla="*/ 7 w 13"/>
                <a:gd name="T9" fmla="*/ 0 h 199"/>
                <a:gd name="T10" fmla="*/ 7 w 13"/>
                <a:gd name="T11" fmla="*/ 0 h 199"/>
                <a:gd name="T12" fmla="*/ 13 w 13"/>
                <a:gd name="T13" fmla="*/ 6 h 199"/>
                <a:gd name="T14" fmla="*/ 13 w 13"/>
                <a:gd name="T15" fmla="*/ 193 h 199"/>
                <a:gd name="T16" fmla="*/ 7 w 13"/>
                <a:gd name="T17"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9">
                  <a:moveTo>
                    <a:pt x="7" y="199"/>
                  </a:moveTo>
                  <a:cubicBezTo>
                    <a:pt x="7" y="199"/>
                    <a:pt x="7" y="199"/>
                    <a:pt x="7" y="199"/>
                  </a:cubicBezTo>
                  <a:cubicBezTo>
                    <a:pt x="3" y="199"/>
                    <a:pt x="0" y="196"/>
                    <a:pt x="0" y="193"/>
                  </a:cubicBezTo>
                  <a:cubicBezTo>
                    <a:pt x="0" y="6"/>
                    <a:pt x="0" y="6"/>
                    <a:pt x="0" y="6"/>
                  </a:cubicBezTo>
                  <a:cubicBezTo>
                    <a:pt x="0" y="3"/>
                    <a:pt x="3" y="0"/>
                    <a:pt x="7" y="0"/>
                  </a:cubicBezTo>
                  <a:cubicBezTo>
                    <a:pt x="7" y="0"/>
                    <a:pt x="7" y="0"/>
                    <a:pt x="7" y="0"/>
                  </a:cubicBezTo>
                  <a:cubicBezTo>
                    <a:pt x="11" y="0"/>
                    <a:pt x="13" y="3"/>
                    <a:pt x="13" y="6"/>
                  </a:cubicBezTo>
                  <a:cubicBezTo>
                    <a:pt x="13" y="193"/>
                    <a:pt x="13" y="193"/>
                    <a:pt x="13" y="193"/>
                  </a:cubicBezTo>
                  <a:cubicBezTo>
                    <a:pt x="13" y="196"/>
                    <a:pt x="11" y="199"/>
                    <a:pt x="7" y="199"/>
                  </a:cubicBez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49" name="Freeform 37">
              <a:extLst>
                <a:ext uri="{FF2B5EF4-FFF2-40B4-BE49-F238E27FC236}">
                  <a16:creationId xmlns:a16="http://schemas.microsoft.com/office/drawing/2014/main" id="{AC6124C0-9B13-4408-9E3D-C6AE18564EF3}"/>
                </a:ext>
              </a:extLst>
            </p:cNvPr>
            <p:cNvSpPr>
              <a:spLocks/>
            </p:cNvSpPr>
            <p:nvPr/>
          </p:nvSpPr>
          <p:spPr bwMode="auto">
            <a:xfrm>
              <a:off x="4204260" y="3618961"/>
              <a:ext cx="13527" cy="207270"/>
            </a:xfrm>
            <a:custGeom>
              <a:avLst/>
              <a:gdLst>
                <a:gd name="T0" fmla="*/ 6 w 13"/>
                <a:gd name="T1" fmla="*/ 199 h 199"/>
                <a:gd name="T2" fmla="*/ 6 w 13"/>
                <a:gd name="T3" fmla="*/ 199 h 199"/>
                <a:gd name="T4" fmla="*/ 0 w 13"/>
                <a:gd name="T5" fmla="*/ 193 h 199"/>
                <a:gd name="T6" fmla="*/ 0 w 13"/>
                <a:gd name="T7" fmla="*/ 6 h 199"/>
                <a:gd name="T8" fmla="*/ 6 w 13"/>
                <a:gd name="T9" fmla="*/ 0 h 199"/>
                <a:gd name="T10" fmla="*/ 6 w 13"/>
                <a:gd name="T11" fmla="*/ 0 h 199"/>
                <a:gd name="T12" fmla="*/ 13 w 13"/>
                <a:gd name="T13" fmla="*/ 6 h 199"/>
                <a:gd name="T14" fmla="*/ 13 w 13"/>
                <a:gd name="T15" fmla="*/ 193 h 199"/>
                <a:gd name="T16" fmla="*/ 6 w 13"/>
                <a:gd name="T17"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9">
                  <a:moveTo>
                    <a:pt x="6" y="199"/>
                  </a:moveTo>
                  <a:cubicBezTo>
                    <a:pt x="6" y="199"/>
                    <a:pt x="6" y="199"/>
                    <a:pt x="6" y="199"/>
                  </a:cubicBezTo>
                  <a:cubicBezTo>
                    <a:pt x="3" y="199"/>
                    <a:pt x="0" y="196"/>
                    <a:pt x="0" y="193"/>
                  </a:cubicBezTo>
                  <a:cubicBezTo>
                    <a:pt x="0" y="6"/>
                    <a:pt x="0" y="6"/>
                    <a:pt x="0" y="6"/>
                  </a:cubicBezTo>
                  <a:cubicBezTo>
                    <a:pt x="0" y="3"/>
                    <a:pt x="3" y="0"/>
                    <a:pt x="6" y="0"/>
                  </a:cubicBezTo>
                  <a:cubicBezTo>
                    <a:pt x="6" y="0"/>
                    <a:pt x="6" y="0"/>
                    <a:pt x="6" y="0"/>
                  </a:cubicBezTo>
                  <a:cubicBezTo>
                    <a:pt x="10" y="0"/>
                    <a:pt x="13" y="3"/>
                    <a:pt x="13" y="6"/>
                  </a:cubicBezTo>
                  <a:cubicBezTo>
                    <a:pt x="13" y="193"/>
                    <a:pt x="13" y="193"/>
                    <a:pt x="13" y="193"/>
                  </a:cubicBezTo>
                  <a:cubicBezTo>
                    <a:pt x="13" y="196"/>
                    <a:pt x="10" y="199"/>
                    <a:pt x="6" y="199"/>
                  </a:cubicBez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50" name="Freeform 38">
              <a:extLst>
                <a:ext uri="{FF2B5EF4-FFF2-40B4-BE49-F238E27FC236}">
                  <a16:creationId xmlns:a16="http://schemas.microsoft.com/office/drawing/2014/main" id="{3861C29C-1630-4B50-961B-53FE4DFDEFA2}"/>
                </a:ext>
              </a:extLst>
            </p:cNvPr>
            <p:cNvSpPr>
              <a:spLocks/>
            </p:cNvSpPr>
            <p:nvPr/>
          </p:nvSpPr>
          <p:spPr bwMode="auto">
            <a:xfrm>
              <a:off x="4246151" y="3618961"/>
              <a:ext cx="13527" cy="207270"/>
            </a:xfrm>
            <a:custGeom>
              <a:avLst/>
              <a:gdLst>
                <a:gd name="T0" fmla="*/ 6 w 13"/>
                <a:gd name="T1" fmla="*/ 199 h 199"/>
                <a:gd name="T2" fmla="*/ 6 w 13"/>
                <a:gd name="T3" fmla="*/ 199 h 199"/>
                <a:gd name="T4" fmla="*/ 0 w 13"/>
                <a:gd name="T5" fmla="*/ 193 h 199"/>
                <a:gd name="T6" fmla="*/ 0 w 13"/>
                <a:gd name="T7" fmla="*/ 6 h 199"/>
                <a:gd name="T8" fmla="*/ 6 w 13"/>
                <a:gd name="T9" fmla="*/ 0 h 199"/>
                <a:gd name="T10" fmla="*/ 6 w 13"/>
                <a:gd name="T11" fmla="*/ 0 h 199"/>
                <a:gd name="T12" fmla="*/ 13 w 13"/>
                <a:gd name="T13" fmla="*/ 6 h 199"/>
                <a:gd name="T14" fmla="*/ 13 w 13"/>
                <a:gd name="T15" fmla="*/ 193 h 199"/>
                <a:gd name="T16" fmla="*/ 6 w 13"/>
                <a:gd name="T17"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9">
                  <a:moveTo>
                    <a:pt x="6" y="199"/>
                  </a:moveTo>
                  <a:cubicBezTo>
                    <a:pt x="6" y="199"/>
                    <a:pt x="6" y="199"/>
                    <a:pt x="6" y="199"/>
                  </a:cubicBezTo>
                  <a:cubicBezTo>
                    <a:pt x="3" y="199"/>
                    <a:pt x="0" y="196"/>
                    <a:pt x="0" y="193"/>
                  </a:cubicBezTo>
                  <a:cubicBezTo>
                    <a:pt x="0" y="6"/>
                    <a:pt x="0" y="6"/>
                    <a:pt x="0" y="6"/>
                  </a:cubicBezTo>
                  <a:cubicBezTo>
                    <a:pt x="0" y="3"/>
                    <a:pt x="3" y="0"/>
                    <a:pt x="6" y="0"/>
                  </a:cubicBezTo>
                  <a:cubicBezTo>
                    <a:pt x="6" y="0"/>
                    <a:pt x="6" y="0"/>
                    <a:pt x="6" y="0"/>
                  </a:cubicBezTo>
                  <a:cubicBezTo>
                    <a:pt x="10" y="0"/>
                    <a:pt x="13" y="3"/>
                    <a:pt x="13" y="6"/>
                  </a:cubicBezTo>
                  <a:cubicBezTo>
                    <a:pt x="13" y="193"/>
                    <a:pt x="13" y="193"/>
                    <a:pt x="13" y="193"/>
                  </a:cubicBezTo>
                  <a:cubicBezTo>
                    <a:pt x="13" y="196"/>
                    <a:pt x="10" y="199"/>
                    <a:pt x="6" y="199"/>
                  </a:cubicBez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grpSp>
      <p:grpSp>
        <p:nvGrpSpPr>
          <p:cNvPr id="53" name="Group 41">
            <a:extLst>
              <a:ext uri="{FF2B5EF4-FFF2-40B4-BE49-F238E27FC236}">
                <a16:creationId xmlns:a16="http://schemas.microsoft.com/office/drawing/2014/main" id="{92D1B37D-8654-41B4-A989-C2A9C41796E8}"/>
              </a:ext>
            </a:extLst>
          </p:cNvPr>
          <p:cNvGrpSpPr>
            <a:grpSpLocks noChangeAspect="1"/>
          </p:cNvGrpSpPr>
          <p:nvPr/>
        </p:nvGrpSpPr>
        <p:grpSpPr bwMode="auto">
          <a:xfrm>
            <a:off x="3740000" y="4296807"/>
            <a:ext cx="618572" cy="687758"/>
            <a:chOff x="15" y="13"/>
            <a:chExt cx="1055" cy="1173"/>
          </a:xfrm>
        </p:grpSpPr>
        <p:sp>
          <p:nvSpPr>
            <p:cNvPr id="55" name="Line 42">
              <a:extLst>
                <a:ext uri="{FF2B5EF4-FFF2-40B4-BE49-F238E27FC236}">
                  <a16:creationId xmlns:a16="http://schemas.microsoft.com/office/drawing/2014/main" id="{7511C887-32C6-474A-851F-54D519D41225}"/>
                </a:ext>
              </a:extLst>
            </p:cNvPr>
            <p:cNvSpPr>
              <a:spLocks noChangeShapeType="1"/>
            </p:cNvSpPr>
            <p:nvPr/>
          </p:nvSpPr>
          <p:spPr bwMode="auto">
            <a:xfrm flipH="1">
              <a:off x="404" y="740"/>
              <a:ext cx="136" cy="136"/>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6" name="Freeform 43">
              <a:extLst>
                <a:ext uri="{FF2B5EF4-FFF2-40B4-BE49-F238E27FC236}">
                  <a16:creationId xmlns:a16="http://schemas.microsoft.com/office/drawing/2014/main" id="{04B67A05-ABB0-453E-BF88-51DEE7E371CB}"/>
                </a:ext>
              </a:extLst>
            </p:cNvPr>
            <p:cNvSpPr>
              <a:spLocks/>
            </p:cNvSpPr>
            <p:nvPr/>
          </p:nvSpPr>
          <p:spPr bwMode="auto">
            <a:xfrm>
              <a:off x="540" y="593"/>
              <a:ext cx="134" cy="281"/>
            </a:xfrm>
            <a:custGeom>
              <a:avLst/>
              <a:gdLst>
                <a:gd name="T0" fmla="*/ 0 w 134"/>
                <a:gd name="T1" fmla="*/ 0 h 281"/>
                <a:gd name="T2" fmla="*/ 0 w 134"/>
                <a:gd name="T3" fmla="*/ 147 h 281"/>
                <a:gd name="T4" fmla="*/ 134 w 134"/>
                <a:gd name="T5" fmla="*/ 281 h 281"/>
              </a:gdLst>
              <a:ahLst/>
              <a:cxnLst>
                <a:cxn ang="0">
                  <a:pos x="T0" y="T1"/>
                </a:cxn>
                <a:cxn ang="0">
                  <a:pos x="T2" y="T3"/>
                </a:cxn>
                <a:cxn ang="0">
                  <a:pos x="T4" y="T5"/>
                </a:cxn>
              </a:cxnLst>
              <a:rect l="0" t="0" r="r" b="b"/>
              <a:pathLst>
                <a:path w="134" h="281">
                  <a:moveTo>
                    <a:pt x="0" y="0"/>
                  </a:moveTo>
                  <a:lnTo>
                    <a:pt x="0" y="147"/>
                  </a:lnTo>
                  <a:lnTo>
                    <a:pt x="134" y="281"/>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7" name="Line 44">
              <a:extLst>
                <a:ext uri="{FF2B5EF4-FFF2-40B4-BE49-F238E27FC236}">
                  <a16:creationId xmlns:a16="http://schemas.microsoft.com/office/drawing/2014/main" id="{26C89EB7-A856-411B-B52B-2A7090A285C2}"/>
                </a:ext>
              </a:extLst>
            </p:cNvPr>
            <p:cNvSpPr>
              <a:spLocks noChangeShapeType="1"/>
            </p:cNvSpPr>
            <p:nvPr/>
          </p:nvSpPr>
          <p:spPr bwMode="auto">
            <a:xfrm>
              <a:off x="629" y="352"/>
              <a:ext cx="0" cy="145"/>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8" name="Freeform 45">
              <a:extLst>
                <a:ext uri="{FF2B5EF4-FFF2-40B4-BE49-F238E27FC236}">
                  <a16:creationId xmlns:a16="http://schemas.microsoft.com/office/drawing/2014/main" id="{EEB46E65-0E5C-4402-BAC1-F47A57C3FE4F}"/>
                </a:ext>
              </a:extLst>
            </p:cNvPr>
            <p:cNvSpPr>
              <a:spLocks/>
            </p:cNvSpPr>
            <p:nvPr/>
          </p:nvSpPr>
          <p:spPr bwMode="auto">
            <a:xfrm>
              <a:off x="447" y="352"/>
              <a:ext cx="182" cy="145"/>
            </a:xfrm>
            <a:custGeom>
              <a:avLst/>
              <a:gdLst>
                <a:gd name="T0" fmla="*/ 0 w 182"/>
                <a:gd name="T1" fmla="*/ 0 h 145"/>
                <a:gd name="T2" fmla="*/ 0 w 182"/>
                <a:gd name="T3" fmla="*/ 145 h 145"/>
                <a:gd name="T4" fmla="*/ 182 w 182"/>
                <a:gd name="T5" fmla="*/ 145 h 145"/>
              </a:gdLst>
              <a:ahLst/>
              <a:cxnLst>
                <a:cxn ang="0">
                  <a:pos x="T0" y="T1"/>
                </a:cxn>
                <a:cxn ang="0">
                  <a:pos x="T2" y="T3"/>
                </a:cxn>
                <a:cxn ang="0">
                  <a:pos x="T4" y="T5"/>
                </a:cxn>
              </a:cxnLst>
              <a:rect l="0" t="0" r="r" b="b"/>
              <a:pathLst>
                <a:path w="182" h="145">
                  <a:moveTo>
                    <a:pt x="0" y="0"/>
                  </a:moveTo>
                  <a:lnTo>
                    <a:pt x="0" y="145"/>
                  </a:lnTo>
                  <a:lnTo>
                    <a:pt x="182" y="145"/>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9" name="Oval 46">
              <a:extLst>
                <a:ext uri="{FF2B5EF4-FFF2-40B4-BE49-F238E27FC236}">
                  <a16:creationId xmlns:a16="http://schemas.microsoft.com/office/drawing/2014/main" id="{38448655-096B-4509-B57C-9E28701EAA6A}"/>
                </a:ext>
              </a:extLst>
            </p:cNvPr>
            <p:cNvSpPr>
              <a:spLocks noChangeArrowheads="1"/>
            </p:cNvSpPr>
            <p:nvPr/>
          </p:nvSpPr>
          <p:spPr bwMode="auto">
            <a:xfrm>
              <a:off x="457" y="13"/>
              <a:ext cx="167" cy="167"/>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0" name="Freeform 47">
              <a:extLst>
                <a:ext uri="{FF2B5EF4-FFF2-40B4-BE49-F238E27FC236}">
                  <a16:creationId xmlns:a16="http://schemas.microsoft.com/office/drawing/2014/main" id="{1022D220-8821-4D42-A807-1021C3FDBABD}"/>
                </a:ext>
              </a:extLst>
            </p:cNvPr>
            <p:cNvSpPr>
              <a:spLocks/>
            </p:cNvSpPr>
            <p:nvPr/>
          </p:nvSpPr>
          <p:spPr bwMode="auto">
            <a:xfrm>
              <a:off x="380" y="232"/>
              <a:ext cx="318" cy="265"/>
            </a:xfrm>
            <a:custGeom>
              <a:avLst/>
              <a:gdLst>
                <a:gd name="T0" fmla="*/ 0 w 133"/>
                <a:gd name="T1" fmla="*/ 111 h 111"/>
                <a:gd name="T2" fmla="*/ 0 w 133"/>
                <a:gd name="T3" fmla="*/ 23 h 111"/>
                <a:gd name="T4" fmla="*/ 23 w 133"/>
                <a:gd name="T5" fmla="*/ 0 h 111"/>
                <a:gd name="T6" fmla="*/ 110 w 133"/>
                <a:gd name="T7" fmla="*/ 0 h 111"/>
                <a:gd name="T8" fmla="*/ 133 w 133"/>
                <a:gd name="T9" fmla="*/ 23 h 111"/>
                <a:gd name="T10" fmla="*/ 133 w 133"/>
                <a:gd name="T11" fmla="*/ 103 h 111"/>
              </a:gdLst>
              <a:ahLst/>
              <a:cxnLst>
                <a:cxn ang="0">
                  <a:pos x="T0" y="T1"/>
                </a:cxn>
                <a:cxn ang="0">
                  <a:pos x="T2" y="T3"/>
                </a:cxn>
                <a:cxn ang="0">
                  <a:pos x="T4" y="T5"/>
                </a:cxn>
                <a:cxn ang="0">
                  <a:pos x="T6" y="T7"/>
                </a:cxn>
                <a:cxn ang="0">
                  <a:pos x="T8" y="T9"/>
                </a:cxn>
                <a:cxn ang="0">
                  <a:pos x="T10" y="T11"/>
                </a:cxn>
              </a:cxnLst>
              <a:rect l="0" t="0" r="r" b="b"/>
              <a:pathLst>
                <a:path w="133" h="111">
                  <a:moveTo>
                    <a:pt x="0" y="111"/>
                  </a:moveTo>
                  <a:cubicBezTo>
                    <a:pt x="0" y="23"/>
                    <a:pt x="0" y="23"/>
                    <a:pt x="0" y="23"/>
                  </a:cubicBezTo>
                  <a:cubicBezTo>
                    <a:pt x="0" y="10"/>
                    <a:pt x="10" y="0"/>
                    <a:pt x="23" y="0"/>
                  </a:cubicBezTo>
                  <a:cubicBezTo>
                    <a:pt x="110" y="0"/>
                    <a:pt x="110" y="0"/>
                    <a:pt x="110" y="0"/>
                  </a:cubicBezTo>
                  <a:cubicBezTo>
                    <a:pt x="123" y="0"/>
                    <a:pt x="133" y="10"/>
                    <a:pt x="133" y="23"/>
                  </a:cubicBezTo>
                  <a:cubicBezTo>
                    <a:pt x="133" y="103"/>
                    <a:pt x="133" y="103"/>
                    <a:pt x="133" y="103"/>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1" name="Line 48">
              <a:extLst>
                <a:ext uri="{FF2B5EF4-FFF2-40B4-BE49-F238E27FC236}">
                  <a16:creationId xmlns:a16="http://schemas.microsoft.com/office/drawing/2014/main" id="{1C900382-5FE4-476C-8D31-B5518D5915CB}"/>
                </a:ext>
              </a:extLst>
            </p:cNvPr>
            <p:cNvSpPr>
              <a:spLocks noChangeShapeType="1"/>
            </p:cNvSpPr>
            <p:nvPr/>
          </p:nvSpPr>
          <p:spPr bwMode="auto">
            <a:xfrm>
              <a:off x="261" y="1039"/>
              <a:ext cx="0" cy="147"/>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2" name="Freeform 49">
              <a:extLst>
                <a:ext uri="{FF2B5EF4-FFF2-40B4-BE49-F238E27FC236}">
                  <a16:creationId xmlns:a16="http://schemas.microsoft.com/office/drawing/2014/main" id="{91C189C6-0A26-45D5-8EFF-6DF33EE8BA1D}"/>
                </a:ext>
              </a:extLst>
            </p:cNvPr>
            <p:cNvSpPr>
              <a:spLocks/>
            </p:cNvSpPr>
            <p:nvPr/>
          </p:nvSpPr>
          <p:spPr bwMode="auto">
            <a:xfrm>
              <a:off x="82" y="1039"/>
              <a:ext cx="179" cy="147"/>
            </a:xfrm>
            <a:custGeom>
              <a:avLst/>
              <a:gdLst>
                <a:gd name="T0" fmla="*/ 0 w 179"/>
                <a:gd name="T1" fmla="*/ 0 h 147"/>
                <a:gd name="T2" fmla="*/ 0 w 179"/>
                <a:gd name="T3" fmla="*/ 147 h 147"/>
                <a:gd name="T4" fmla="*/ 179 w 179"/>
                <a:gd name="T5" fmla="*/ 147 h 147"/>
              </a:gdLst>
              <a:ahLst/>
              <a:cxnLst>
                <a:cxn ang="0">
                  <a:pos x="T0" y="T1"/>
                </a:cxn>
                <a:cxn ang="0">
                  <a:pos x="T2" y="T3"/>
                </a:cxn>
                <a:cxn ang="0">
                  <a:pos x="T4" y="T5"/>
                </a:cxn>
              </a:cxnLst>
              <a:rect l="0" t="0" r="r" b="b"/>
              <a:pathLst>
                <a:path w="179" h="147">
                  <a:moveTo>
                    <a:pt x="0" y="0"/>
                  </a:moveTo>
                  <a:lnTo>
                    <a:pt x="0" y="147"/>
                  </a:lnTo>
                  <a:lnTo>
                    <a:pt x="179" y="14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3" name="Oval 50">
              <a:extLst>
                <a:ext uri="{FF2B5EF4-FFF2-40B4-BE49-F238E27FC236}">
                  <a16:creationId xmlns:a16="http://schemas.microsoft.com/office/drawing/2014/main" id="{DB978B9B-4D46-4779-B4D6-47CDE3641E93}"/>
                </a:ext>
              </a:extLst>
            </p:cNvPr>
            <p:cNvSpPr>
              <a:spLocks noChangeArrowheads="1"/>
            </p:cNvSpPr>
            <p:nvPr/>
          </p:nvSpPr>
          <p:spPr bwMode="auto">
            <a:xfrm>
              <a:off x="89" y="702"/>
              <a:ext cx="167" cy="167"/>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4" name="Freeform 51">
              <a:extLst>
                <a:ext uri="{FF2B5EF4-FFF2-40B4-BE49-F238E27FC236}">
                  <a16:creationId xmlns:a16="http://schemas.microsoft.com/office/drawing/2014/main" id="{96FCFB3C-B321-4F76-8FD5-DFE1FC042DDF}"/>
                </a:ext>
              </a:extLst>
            </p:cNvPr>
            <p:cNvSpPr>
              <a:spLocks/>
            </p:cNvSpPr>
            <p:nvPr/>
          </p:nvSpPr>
          <p:spPr bwMode="auto">
            <a:xfrm>
              <a:off x="15" y="919"/>
              <a:ext cx="318" cy="267"/>
            </a:xfrm>
            <a:custGeom>
              <a:avLst/>
              <a:gdLst>
                <a:gd name="T0" fmla="*/ 0 w 133"/>
                <a:gd name="T1" fmla="*/ 112 h 112"/>
                <a:gd name="T2" fmla="*/ 0 w 133"/>
                <a:gd name="T3" fmla="*/ 23 h 112"/>
                <a:gd name="T4" fmla="*/ 22 w 133"/>
                <a:gd name="T5" fmla="*/ 0 h 112"/>
                <a:gd name="T6" fmla="*/ 110 w 133"/>
                <a:gd name="T7" fmla="*/ 0 h 112"/>
                <a:gd name="T8" fmla="*/ 133 w 133"/>
                <a:gd name="T9" fmla="*/ 23 h 112"/>
                <a:gd name="T10" fmla="*/ 133 w 133"/>
                <a:gd name="T11" fmla="*/ 103 h 112"/>
              </a:gdLst>
              <a:ahLst/>
              <a:cxnLst>
                <a:cxn ang="0">
                  <a:pos x="T0" y="T1"/>
                </a:cxn>
                <a:cxn ang="0">
                  <a:pos x="T2" y="T3"/>
                </a:cxn>
                <a:cxn ang="0">
                  <a:pos x="T4" y="T5"/>
                </a:cxn>
                <a:cxn ang="0">
                  <a:pos x="T6" y="T7"/>
                </a:cxn>
                <a:cxn ang="0">
                  <a:pos x="T8" y="T9"/>
                </a:cxn>
                <a:cxn ang="0">
                  <a:pos x="T10" y="T11"/>
                </a:cxn>
              </a:cxnLst>
              <a:rect l="0" t="0" r="r" b="b"/>
              <a:pathLst>
                <a:path w="133" h="112">
                  <a:moveTo>
                    <a:pt x="0" y="112"/>
                  </a:moveTo>
                  <a:cubicBezTo>
                    <a:pt x="0" y="23"/>
                    <a:pt x="0" y="23"/>
                    <a:pt x="0" y="23"/>
                  </a:cubicBezTo>
                  <a:cubicBezTo>
                    <a:pt x="0" y="11"/>
                    <a:pt x="10" y="0"/>
                    <a:pt x="22" y="0"/>
                  </a:cubicBezTo>
                  <a:cubicBezTo>
                    <a:pt x="110" y="0"/>
                    <a:pt x="110" y="0"/>
                    <a:pt x="110" y="0"/>
                  </a:cubicBezTo>
                  <a:cubicBezTo>
                    <a:pt x="123" y="0"/>
                    <a:pt x="133" y="11"/>
                    <a:pt x="133" y="23"/>
                  </a:cubicBezTo>
                  <a:cubicBezTo>
                    <a:pt x="133" y="103"/>
                    <a:pt x="133" y="103"/>
                    <a:pt x="133" y="103"/>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5" name="Line 52">
              <a:extLst>
                <a:ext uri="{FF2B5EF4-FFF2-40B4-BE49-F238E27FC236}">
                  <a16:creationId xmlns:a16="http://schemas.microsoft.com/office/drawing/2014/main" id="{E8EF38D6-7F31-47B5-A907-F57F25A9FDDE}"/>
                </a:ext>
              </a:extLst>
            </p:cNvPr>
            <p:cNvSpPr>
              <a:spLocks noChangeShapeType="1"/>
            </p:cNvSpPr>
            <p:nvPr/>
          </p:nvSpPr>
          <p:spPr bwMode="auto">
            <a:xfrm>
              <a:off x="999" y="1039"/>
              <a:ext cx="0" cy="147"/>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6" name="Freeform 53">
              <a:extLst>
                <a:ext uri="{FF2B5EF4-FFF2-40B4-BE49-F238E27FC236}">
                  <a16:creationId xmlns:a16="http://schemas.microsoft.com/office/drawing/2014/main" id="{9A528FA3-7D3F-4A3C-97A0-BA95AFB85FE1}"/>
                </a:ext>
              </a:extLst>
            </p:cNvPr>
            <p:cNvSpPr>
              <a:spLocks/>
            </p:cNvSpPr>
            <p:nvPr/>
          </p:nvSpPr>
          <p:spPr bwMode="auto">
            <a:xfrm>
              <a:off x="820" y="1039"/>
              <a:ext cx="179" cy="147"/>
            </a:xfrm>
            <a:custGeom>
              <a:avLst/>
              <a:gdLst>
                <a:gd name="T0" fmla="*/ 0 w 179"/>
                <a:gd name="T1" fmla="*/ 0 h 147"/>
                <a:gd name="T2" fmla="*/ 0 w 179"/>
                <a:gd name="T3" fmla="*/ 147 h 147"/>
                <a:gd name="T4" fmla="*/ 179 w 179"/>
                <a:gd name="T5" fmla="*/ 147 h 147"/>
              </a:gdLst>
              <a:ahLst/>
              <a:cxnLst>
                <a:cxn ang="0">
                  <a:pos x="T0" y="T1"/>
                </a:cxn>
                <a:cxn ang="0">
                  <a:pos x="T2" y="T3"/>
                </a:cxn>
                <a:cxn ang="0">
                  <a:pos x="T4" y="T5"/>
                </a:cxn>
              </a:cxnLst>
              <a:rect l="0" t="0" r="r" b="b"/>
              <a:pathLst>
                <a:path w="179" h="147">
                  <a:moveTo>
                    <a:pt x="0" y="0"/>
                  </a:moveTo>
                  <a:lnTo>
                    <a:pt x="0" y="147"/>
                  </a:lnTo>
                  <a:lnTo>
                    <a:pt x="179" y="14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7" name="Oval 54">
              <a:extLst>
                <a:ext uri="{FF2B5EF4-FFF2-40B4-BE49-F238E27FC236}">
                  <a16:creationId xmlns:a16="http://schemas.microsoft.com/office/drawing/2014/main" id="{504E95EF-5505-4045-A91D-1540F7F07189}"/>
                </a:ext>
              </a:extLst>
            </p:cNvPr>
            <p:cNvSpPr>
              <a:spLocks noChangeArrowheads="1"/>
            </p:cNvSpPr>
            <p:nvPr/>
          </p:nvSpPr>
          <p:spPr bwMode="auto">
            <a:xfrm>
              <a:off x="827" y="702"/>
              <a:ext cx="167" cy="167"/>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8" name="Freeform 55">
              <a:extLst>
                <a:ext uri="{FF2B5EF4-FFF2-40B4-BE49-F238E27FC236}">
                  <a16:creationId xmlns:a16="http://schemas.microsoft.com/office/drawing/2014/main" id="{86165890-87E1-47F2-9E20-E9EC4953A517}"/>
                </a:ext>
              </a:extLst>
            </p:cNvPr>
            <p:cNvSpPr>
              <a:spLocks/>
            </p:cNvSpPr>
            <p:nvPr/>
          </p:nvSpPr>
          <p:spPr bwMode="auto">
            <a:xfrm>
              <a:off x="753" y="919"/>
              <a:ext cx="317" cy="267"/>
            </a:xfrm>
            <a:custGeom>
              <a:avLst/>
              <a:gdLst>
                <a:gd name="T0" fmla="*/ 0 w 133"/>
                <a:gd name="T1" fmla="*/ 112 h 112"/>
                <a:gd name="T2" fmla="*/ 0 w 133"/>
                <a:gd name="T3" fmla="*/ 23 h 112"/>
                <a:gd name="T4" fmla="*/ 22 w 133"/>
                <a:gd name="T5" fmla="*/ 0 h 112"/>
                <a:gd name="T6" fmla="*/ 110 w 133"/>
                <a:gd name="T7" fmla="*/ 0 h 112"/>
                <a:gd name="T8" fmla="*/ 133 w 133"/>
                <a:gd name="T9" fmla="*/ 23 h 112"/>
                <a:gd name="T10" fmla="*/ 133 w 133"/>
                <a:gd name="T11" fmla="*/ 103 h 112"/>
              </a:gdLst>
              <a:ahLst/>
              <a:cxnLst>
                <a:cxn ang="0">
                  <a:pos x="T0" y="T1"/>
                </a:cxn>
                <a:cxn ang="0">
                  <a:pos x="T2" y="T3"/>
                </a:cxn>
                <a:cxn ang="0">
                  <a:pos x="T4" y="T5"/>
                </a:cxn>
                <a:cxn ang="0">
                  <a:pos x="T6" y="T7"/>
                </a:cxn>
                <a:cxn ang="0">
                  <a:pos x="T8" y="T9"/>
                </a:cxn>
                <a:cxn ang="0">
                  <a:pos x="T10" y="T11"/>
                </a:cxn>
              </a:cxnLst>
              <a:rect l="0" t="0" r="r" b="b"/>
              <a:pathLst>
                <a:path w="133" h="112">
                  <a:moveTo>
                    <a:pt x="0" y="112"/>
                  </a:moveTo>
                  <a:cubicBezTo>
                    <a:pt x="0" y="23"/>
                    <a:pt x="0" y="23"/>
                    <a:pt x="0" y="23"/>
                  </a:cubicBezTo>
                  <a:cubicBezTo>
                    <a:pt x="0" y="11"/>
                    <a:pt x="10" y="0"/>
                    <a:pt x="22" y="0"/>
                  </a:cubicBezTo>
                  <a:cubicBezTo>
                    <a:pt x="110" y="0"/>
                    <a:pt x="110" y="0"/>
                    <a:pt x="110" y="0"/>
                  </a:cubicBezTo>
                  <a:cubicBezTo>
                    <a:pt x="123" y="0"/>
                    <a:pt x="133" y="11"/>
                    <a:pt x="133" y="23"/>
                  </a:cubicBezTo>
                  <a:cubicBezTo>
                    <a:pt x="133" y="103"/>
                    <a:pt x="133" y="103"/>
                    <a:pt x="133" y="103"/>
                  </a:cubicBez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9" name="Freeform 56">
              <a:extLst>
                <a:ext uri="{FF2B5EF4-FFF2-40B4-BE49-F238E27FC236}">
                  <a16:creationId xmlns:a16="http://schemas.microsoft.com/office/drawing/2014/main" id="{AE91DFA2-7702-4F33-A651-769BA1AD40C2}"/>
                </a:ext>
              </a:extLst>
            </p:cNvPr>
            <p:cNvSpPr>
              <a:spLocks/>
            </p:cNvSpPr>
            <p:nvPr/>
          </p:nvSpPr>
          <p:spPr bwMode="auto">
            <a:xfrm>
              <a:off x="135" y="965"/>
              <a:ext cx="78" cy="126"/>
            </a:xfrm>
            <a:custGeom>
              <a:avLst/>
              <a:gdLst>
                <a:gd name="T0" fmla="*/ 38 w 78"/>
                <a:gd name="T1" fmla="*/ 126 h 126"/>
                <a:gd name="T2" fmla="*/ 78 w 78"/>
                <a:gd name="T3" fmla="*/ 90 h 126"/>
                <a:gd name="T4" fmla="*/ 54 w 78"/>
                <a:gd name="T5" fmla="*/ 0 h 126"/>
                <a:gd name="T6" fmla="*/ 38 w 78"/>
                <a:gd name="T7" fmla="*/ 0 h 126"/>
                <a:gd name="T8" fmla="*/ 38 w 78"/>
                <a:gd name="T9" fmla="*/ 0 h 126"/>
                <a:gd name="T10" fmla="*/ 21 w 78"/>
                <a:gd name="T11" fmla="*/ 0 h 126"/>
                <a:gd name="T12" fmla="*/ 0 w 78"/>
                <a:gd name="T13" fmla="*/ 90 h 126"/>
                <a:gd name="T14" fmla="*/ 38 w 78"/>
                <a:gd name="T15" fmla="*/ 126 h 126"/>
                <a:gd name="T16" fmla="*/ 38 w 78"/>
                <a:gd name="T17" fmla="*/ 126 h 126"/>
                <a:gd name="T18" fmla="*/ 38 w 78"/>
                <a:gd name="T19" fmla="*/ 126 h 126"/>
                <a:gd name="T20" fmla="*/ 38 w 78"/>
                <a:gd name="T21" fmla="*/ 126 h 126"/>
                <a:gd name="T22" fmla="*/ 38 w 78"/>
                <a:gd name="T23"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126">
                  <a:moveTo>
                    <a:pt x="38" y="126"/>
                  </a:moveTo>
                  <a:lnTo>
                    <a:pt x="78" y="90"/>
                  </a:lnTo>
                  <a:lnTo>
                    <a:pt x="54" y="0"/>
                  </a:lnTo>
                  <a:lnTo>
                    <a:pt x="38" y="0"/>
                  </a:lnTo>
                  <a:lnTo>
                    <a:pt x="38" y="0"/>
                  </a:lnTo>
                  <a:lnTo>
                    <a:pt x="21" y="0"/>
                  </a:lnTo>
                  <a:lnTo>
                    <a:pt x="0" y="90"/>
                  </a:lnTo>
                  <a:lnTo>
                    <a:pt x="38" y="126"/>
                  </a:lnTo>
                  <a:lnTo>
                    <a:pt x="38" y="126"/>
                  </a:lnTo>
                  <a:lnTo>
                    <a:pt x="38" y="126"/>
                  </a:lnTo>
                  <a:lnTo>
                    <a:pt x="38" y="126"/>
                  </a:lnTo>
                  <a:lnTo>
                    <a:pt x="38" y="126"/>
                  </a:ln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70" name="Freeform 57">
              <a:extLst>
                <a:ext uri="{FF2B5EF4-FFF2-40B4-BE49-F238E27FC236}">
                  <a16:creationId xmlns:a16="http://schemas.microsoft.com/office/drawing/2014/main" id="{201BDF10-D9E8-4EEF-A7F3-256094CA5BE6}"/>
                </a:ext>
              </a:extLst>
            </p:cNvPr>
            <p:cNvSpPr>
              <a:spLocks/>
            </p:cNvSpPr>
            <p:nvPr/>
          </p:nvSpPr>
          <p:spPr bwMode="auto">
            <a:xfrm>
              <a:off x="500" y="273"/>
              <a:ext cx="79" cy="126"/>
            </a:xfrm>
            <a:custGeom>
              <a:avLst/>
              <a:gdLst>
                <a:gd name="T0" fmla="*/ 40 w 79"/>
                <a:gd name="T1" fmla="*/ 126 h 126"/>
                <a:gd name="T2" fmla="*/ 79 w 79"/>
                <a:gd name="T3" fmla="*/ 93 h 126"/>
                <a:gd name="T4" fmla="*/ 57 w 79"/>
                <a:gd name="T5" fmla="*/ 0 h 126"/>
                <a:gd name="T6" fmla="*/ 40 w 79"/>
                <a:gd name="T7" fmla="*/ 0 h 126"/>
                <a:gd name="T8" fmla="*/ 40 w 79"/>
                <a:gd name="T9" fmla="*/ 0 h 126"/>
                <a:gd name="T10" fmla="*/ 24 w 79"/>
                <a:gd name="T11" fmla="*/ 0 h 126"/>
                <a:gd name="T12" fmla="*/ 0 w 79"/>
                <a:gd name="T13" fmla="*/ 93 h 126"/>
                <a:gd name="T14" fmla="*/ 40 w 79"/>
                <a:gd name="T15" fmla="*/ 126 h 126"/>
                <a:gd name="T16" fmla="*/ 40 w 79"/>
                <a:gd name="T17" fmla="*/ 126 h 126"/>
                <a:gd name="T18" fmla="*/ 40 w 79"/>
                <a:gd name="T19" fmla="*/ 126 h 126"/>
                <a:gd name="T20" fmla="*/ 40 w 79"/>
                <a:gd name="T21" fmla="*/ 126 h 126"/>
                <a:gd name="T22" fmla="*/ 40 w 79"/>
                <a:gd name="T23"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126">
                  <a:moveTo>
                    <a:pt x="40" y="126"/>
                  </a:moveTo>
                  <a:lnTo>
                    <a:pt x="79" y="93"/>
                  </a:lnTo>
                  <a:lnTo>
                    <a:pt x="57" y="0"/>
                  </a:lnTo>
                  <a:lnTo>
                    <a:pt x="40" y="0"/>
                  </a:lnTo>
                  <a:lnTo>
                    <a:pt x="40" y="0"/>
                  </a:lnTo>
                  <a:lnTo>
                    <a:pt x="24" y="0"/>
                  </a:lnTo>
                  <a:lnTo>
                    <a:pt x="0" y="93"/>
                  </a:lnTo>
                  <a:lnTo>
                    <a:pt x="40" y="126"/>
                  </a:lnTo>
                  <a:lnTo>
                    <a:pt x="40" y="126"/>
                  </a:lnTo>
                  <a:lnTo>
                    <a:pt x="40" y="126"/>
                  </a:lnTo>
                  <a:lnTo>
                    <a:pt x="40" y="126"/>
                  </a:lnTo>
                  <a:lnTo>
                    <a:pt x="40" y="126"/>
                  </a:ln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sp>
          <p:nvSpPr>
            <p:cNvPr id="71" name="Freeform 58">
              <a:extLst>
                <a:ext uri="{FF2B5EF4-FFF2-40B4-BE49-F238E27FC236}">
                  <a16:creationId xmlns:a16="http://schemas.microsoft.com/office/drawing/2014/main" id="{AFC72782-170D-408C-9C81-325775786C34}"/>
                </a:ext>
              </a:extLst>
            </p:cNvPr>
            <p:cNvSpPr>
              <a:spLocks/>
            </p:cNvSpPr>
            <p:nvPr/>
          </p:nvSpPr>
          <p:spPr bwMode="auto">
            <a:xfrm>
              <a:off x="872" y="962"/>
              <a:ext cx="79" cy="124"/>
            </a:xfrm>
            <a:custGeom>
              <a:avLst/>
              <a:gdLst>
                <a:gd name="T0" fmla="*/ 38 w 79"/>
                <a:gd name="T1" fmla="*/ 124 h 124"/>
                <a:gd name="T2" fmla="*/ 79 w 79"/>
                <a:gd name="T3" fmla="*/ 91 h 124"/>
                <a:gd name="T4" fmla="*/ 55 w 79"/>
                <a:gd name="T5" fmla="*/ 0 h 124"/>
                <a:gd name="T6" fmla="*/ 38 w 79"/>
                <a:gd name="T7" fmla="*/ 0 h 124"/>
                <a:gd name="T8" fmla="*/ 38 w 79"/>
                <a:gd name="T9" fmla="*/ 0 h 124"/>
                <a:gd name="T10" fmla="*/ 22 w 79"/>
                <a:gd name="T11" fmla="*/ 0 h 124"/>
                <a:gd name="T12" fmla="*/ 0 w 79"/>
                <a:gd name="T13" fmla="*/ 91 h 124"/>
                <a:gd name="T14" fmla="*/ 38 w 79"/>
                <a:gd name="T15" fmla="*/ 124 h 124"/>
                <a:gd name="T16" fmla="*/ 38 w 79"/>
                <a:gd name="T17" fmla="*/ 124 h 124"/>
                <a:gd name="T18" fmla="*/ 38 w 79"/>
                <a:gd name="T19" fmla="*/ 124 h 124"/>
                <a:gd name="T20" fmla="*/ 38 w 79"/>
                <a:gd name="T21" fmla="*/ 124 h 124"/>
                <a:gd name="T22" fmla="*/ 38 w 79"/>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124">
                  <a:moveTo>
                    <a:pt x="38" y="124"/>
                  </a:moveTo>
                  <a:lnTo>
                    <a:pt x="79" y="91"/>
                  </a:lnTo>
                  <a:lnTo>
                    <a:pt x="55" y="0"/>
                  </a:lnTo>
                  <a:lnTo>
                    <a:pt x="38" y="0"/>
                  </a:lnTo>
                  <a:lnTo>
                    <a:pt x="38" y="0"/>
                  </a:lnTo>
                  <a:lnTo>
                    <a:pt x="22" y="0"/>
                  </a:lnTo>
                  <a:lnTo>
                    <a:pt x="0" y="91"/>
                  </a:lnTo>
                  <a:lnTo>
                    <a:pt x="38" y="124"/>
                  </a:lnTo>
                  <a:lnTo>
                    <a:pt x="38" y="124"/>
                  </a:lnTo>
                  <a:lnTo>
                    <a:pt x="38" y="124"/>
                  </a:lnTo>
                  <a:lnTo>
                    <a:pt x="38" y="124"/>
                  </a:lnTo>
                  <a:lnTo>
                    <a:pt x="38" y="124"/>
                  </a:lnTo>
                  <a:close/>
                </a:path>
              </a:pathLst>
            </a:custGeom>
            <a:no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es-CO"/>
            </a:p>
          </p:txBody>
        </p:sp>
      </p:grpSp>
    </p:spTree>
    <p:extLst>
      <p:ext uri="{BB962C8B-B14F-4D97-AF65-F5344CB8AC3E}">
        <p14:creationId xmlns:p14="http://schemas.microsoft.com/office/powerpoint/2010/main" val="293634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a:extLst>
              <a:ext uri="{FF2B5EF4-FFF2-40B4-BE49-F238E27FC236}">
                <a16:creationId xmlns:a16="http://schemas.microsoft.com/office/drawing/2014/main" id="{42A866E6-E59E-43DE-921B-F5BF1C9788A7}"/>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3" name="Rectángulo 2">
            <a:extLst>
              <a:ext uri="{FF2B5EF4-FFF2-40B4-BE49-F238E27FC236}">
                <a16:creationId xmlns:a16="http://schemas.microsoft.com/office/drawing/2014/main" id="{5B88E06A-9728-4F89-B17E-49BB839853F3}"/>
              </a:ext>
            </a:extLst>
          </p:cNvPr>
          <p:cNvSpPr/>
          <p:nvPr/>
        </p:nvSpPr>
        <p:spPr>
          <a:xfrm>
            <a:off x="0" y="2423886"/>
            <a:ext cx="1625600" cy="2569028"/>
          </a:xfrm>
          <a:prstGeom prst="rect">
            <a:avLst/>
          </a:prstGeom>
          <a:solidFill>
            <a:srgbClr val="02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A086CC3F-4FFE-4EE0-87DD-93C566B1C6B9}"/>
              </a:ext>
            </a:extLst>
          </p:cNvPr>
          <p:cNvSpPr/>
          <p:nvPr/>
        </p:nvSpPr>
        <p:spPr>
          <a:xfrm>
            <a:off x="11393249" y="2423886"/>
            <a:ext cx="798752" cy="2569028"/>
          </a:xfrm>
          <a:prstGeom prst="rect">
            <a:avLst/>
          </a:prstGeom>
          <a:solidFill>
            <a:srgbClr val="02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C4B677E2-76EA-484B-A6FC-3A7D6D06B0E9}"/>
              </a:ext>
            </a:extLst>
          </p:cNvPr>
          <p:cNvSpPr/>
          <p:nvPr/>
        </p:nvSpPr>
        <p:spPr>
          <a:xfrm>
            <a:off x="5283200" y="2423886"/>
            <a:ext cx="761320" cy="2569028"/>
          </a:xfrm>
          <a:prstGeom prst="rect">
            <a:avLst/>
          </a:prstGeom>
          <a:solidFill>
            <a:srgbClr val="02D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Marcador de texto 4">
            <a:extLst>
              <a:ext uri="{FF2B5EF4-FFF2-40B4-BE49-F238E27FC236}">
                <a16:creationId xmlns:a16="http://schemas.microsoft.com/office/drawing/2014/main" id="{5C51267E-055F-43CA-B407-C694FA4A581C}"/>
              </a:ext>
            </a:extLst>
          </p:cNvPr>
          <p:cNvSpPr txBox="1">
            <a:spLocks/>
          </p:cNvSpPr>
          <p:nvPr/>
        </p:nvSpPr>
        <p:spPr>
          <a:xfrm>
            <a:off x="6212107" y="2452915"/>
            <a:ext cx="2873834" cy="10187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3600" b="1" dirty="0">
                <a:latin typeface="Arial" panose="020B0604020202020204" pitchFamily="34" charset="0"/>
                <a:cs typeface="Arial" panose="020B0604020202020204" pitchFamily="34" charset="0"/>
              </a:rPr>
              <a:t>ADD A TITLE</a:t>
            </a:r>
          </a:p>
        </p:txBody>
      </p:sp>
      <p:sp>
        <p:nvSpPr>
          <p:cNvPr id="9" name="Marcador de texto 34">
            <a:extLst>
              <a:ext uri="{FF2B5EF4-FFF2-40B4-BE49-F238E27FC236}">
                <a16:creationId xmlns:a16="http://schemas.microsoft.com/office/drawing/2014/main" id="{72E9D70F-D96F-4EBA-8619-29C2F6AC80AD}"/>
              </a:ext>
            </a:extLst>
          </p:cNvPr>
          <p:cNvSpPr txBox="1">
            <a:spLocks/>
          </p:cNvSpPr>
          <p:nvPr/>
        </p:nvSpPr>
        <p:spPr>
          <a:xfrm>
            <a:off x="6212107" y="3721825"/>
            <a:ext cx="5181141" cy="18557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solidFill>
                  <a:schemeClr val="tx1">
                    <a:lumMod val="50000"/>
                    <a:lumOff val="50000"/>
                  </a:schemeClr>
                </a:solidFill>
                <a:latin typeface="Arial" panose="020B0604020202020204" pitchFamily="34" charset="0"/>
                <a:cs typeface="Arial" panose="020B0604020202020204" pitchFamily="34" charset="0"/>
              </a:rPr>
              <a:t>Donec fringilla est orci. Orci varius natoque penatibus et magnis dis parturient montes, nascetur ridiculus mus. Vivamus viverra purus at eros aliquet luctus. Ut condimentum leo eget ligula scelerisque,</a:t>
            </a:r>
          </a:p>
        </p:txBody>
      </p:sp>
    </p:spTree>
    <p:extLst>
      <p:ext uri="{BB962C8B-B14F-4D97-AF65-F5344CB8AC3E}">
        <p14:creationId xmlns:p14="http://schemas.microsoft.com/office/powerpoint/2010/main" val="379754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7C15D3F5-03E7-4DB7-B3DB-8F59BC1FBFD4}"/>
              </a:ext>
            </a:extLst>
          </p:cNvPr>
          <p:cNvGrpSpPr>
            <a:grpSpLocks noChangeAspect="1"/>
          </p:cNvGrpSpPr>
          <p:nvPr/>
        </p:nvGrpSpPr>
        <p:grpSpPr bwMode="auto">
          <a:xfrm>
            <a:off x="2089151" y="2445885"/>
            <a:ext cx="7386638" cy="2771775"/>
            <a:chOff x="1316" y="1303"/>
            <a:chExt cx="4653" cy="1746"/>
          </a:xfrm>
        </p:grpSpPr>
        <p:sp>
          <p:nvSpPr>
            <p:cNvPr id="8" name="Freeform 5">
              <a:extLst>
                <a:ext uri="{FF2B5EF4-FFF2-40B4-BE49-F238E27FC236}">
                  <a16:creationId xmlns:a16="http://schemas.microsoft.com/office/drawing/2014/main" id="{D1FE8579-3285-4572-BD06-017F371143ED}"/>
                </a:ext>
              </a:extLst>
            </p:cNvPr>
            <p:cNvSpPr>
              <a:spLocks/>
            </p:cNvSpPr>
            <p:nvPr/>
          </p:nvSpPr>
          <p:spPr bwMode="auto">
            <a:xfrm>
              <a:off x="4149" y="1303"/>
              <a:ext cx="1820" cy="355"/>
            </a:xfrm>
            <a:custGeom>
              <a:avLst/>
              <a:gdLst>
                <a:gd name="T0" fmla="*/ 0 w 1820"/>
                <a:gd name="T1" fmla="*/ 355 h 355"/>
                <a:gd name="T2" fmla="*/ 352 w 1820"/>
                <a:gd name="T3" fmla="*/ 0 h 355"/>
                <a:gd name="T4" fmla="*/ 1820 w 1820"/>
                <a:gd name="T5" fmla="*/ 0 h 355"/>
              </a:gdLst>
              <a:ahLst/>
              <a:cxnLst>
                <a:cxn ang="0">
                  <a:pos x="T0" y="T1"/>
                </a:cxn>
                <a:cxn ang="0">
                  <a:pos x="T2" y="T3"/>
                </a:cxn>
                <a:cxn ang="0">
                  <a:pos x="T4" y="T5"/>
                </a:cxn>
              </a:cxnLst>
              <a:rect l="0" t="0" r="r" b="b"/>
              <a:pathLst>
                <a:path w="1820" h="355">
                  <a:moveTo>
                    <a:pt x="0" y="355"/>
                  </a:moveTo>
                  <a:lnTo>
                    <a:pt x="352" y="0"/>
                  </a:lnTo>
                  <a:lnTo>
                    <a:pt x="1820" y="0"/>
                  </a:lnTo>
                </a:path>
              </a:pathLst>
            </a:custGeom>
            <a:noFill/>
            <a:ln w="31750" cap="flat">
              <a:solidFill>
                <a:srgbClr val="FF65A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9" name="Freeform 6">
              <a:extLst>
                <a:ext uri="{FF2B5EF4-FFF2-40B4-BE49-F238E27FC236}">
                  <a16:creationId xmlns:a16="http://schemas.microsoft.com/office/drawing/2014/main" id="{76C9021F-3BC0-4AFE-80BC-FE101CB7DDAB}"/>
                </a:ext>
              </a:extLst>
            </p:cNvPr>
            <p:cNvSpPr>
              <a:spLocks/>
            </p:cNvSpPr>
            <p:nvPr/>
          </p:nvSpPr>
          <p:spPr bwMode="auto">
            <a:xfrm>
              <a:off x="4149" y="2610"/>
              <a:ext cx="1820" cy="324"/>
            </a:xfrm>
            <a:custGeom>
              <a:avLst/>
              <a:gdLst>
                <a:gd name="T0" fmla="*/ 0 w 1820"/>
                <a:gd name="T1" fmla="*/ 0 h 324"/>
                <a:gd name="T2" fmla="*/ 352 w 1820"/>
                <a:gd name="T3" fmla="*/ 324 h 324"/>
                <a:gd name="T4" fmla="*/ 1820 w 1820"/>
                <a:gd name="T5" fmla="*/ 324 h 324"/>
              </a:gdLst>
              <a:ahLst/>
              <a:cxnLst>
                <a:cxn ang="0">
                  <a:pos x="T0" y="T1"/>
                </a:cxn>
                <a:cxn ang="0">
                  <a:pos x="T2" y="T3"/>
                </a:cxn>
                <a:cxn ang="0">
                  <a:pos x="T4" y="T5"/>
                </a:cxn>
              </a:cxnLst>
              <a:rect l="0" t="0" r="r" b="b"/>
              <a:pathLst>
                <a:path w="1820" h="324">
                  <a:moveTo>
                    <a:pt x="0" y="0"/>
                  </a:moveTo>
                  <a:lnTo>
                    <a:pt x="352" y="324"/>
                  </a:lnTo>
                  <a:lnTo>
                    <a:pt x="1820" y="324"/>
                  </a:lnTo>
                </a:path>
              </a:pathLst>
            </a:custGeom>
            <a:noFill/>
            <a:ln w="31750" cap="flat">
              <a:solidFill>
                <a:srgbClr val="1EA0C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0" name="Freeform 7">
              <a:extLst>
                <a:ext uri="{FF2B5EF4-FFF2-40B4-BE49-F238E27FC236}">
                  <a16:creationId xmlns:a16="http://schemas.microsoft.com/office/drawing/2014/main" id="{49383CBC-423C-4B19-BD51-A8FB77A1291C}"/>
                </a:ext>
              </a:extLst>
            </p:cNvPr>
            <p:cNvSpPr>
              <a:spLocks/>
            </p:cNvSpPr>
            <p:nvPr/>
          </p:nvSpPr>
          <p:spPr bwMode="auto">
            <a:xfrm>
              <a:off x="1316" y="1303"/>
              <a:ext cx="1820" cy="355"/>
            </a:xfrm>
            <a:custGeom>
              <a:avLst/>
              <a:gdLst>
                <a:gd name="T0" fmla="*/ 1820 w 1820"/>
                <a:gd name="T1" fmla="*/ 355 h 355"/>
                <a:gd name="T2" fmla="*/ 1469 w 1820"/>
                <a:gd name="T3" fmla="*/ 0 h 355"/>
                <a:gd name="T4" fmla="*/ 0 w 1820"/>
                <a:gd name="T5" fmla="*/ 0 h 355"/>
              </a:gdLst>
              <a:ahLst/>
              <a:cxnLst>
                <a:cxn ang="0">
                  <a:pos x="T0" y="T1"/>
                </a:cxn>
                <a:cxn ang="0">
                  <a:pos x="T2" y="T3"/>
                </a:cxn>
                <a:cxn ang="0">
                  <a:pos x="T4" y="T5"/>
                </a:cxn>
              </a:cxnLst>
              <a:rect l="0" t="0" r="r" b="b"/>
              <a:pathLst>
                <a:path w="1820" h="355">
                  <a:moveTo>
                    <a:pt x="1820" y="355"/>
                  </a:moveTo>
                  <a:lnTo>
                    <a:pt x="1469" y="0"/>
                  </a:lnTo>
                  <a:lnTo>
                    <a:pt x="0" y="0"/>
                  </a:lnTo>
                </a:path>
              </a:pathLst>
            </a:custGeom>
            <a:noFill/>
            <a:ln w="31750" cap="flat">
              <a:solidFill>
                <a:srgbClr val="1F157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2" name="Freeform 8">
              <a:extLst>
                <a:ext uri="{FF2B5EF4-FFF2-40B4-BE49-F238E27FC236}">
                  <a16:creationId xmlns:a16="http://schemas.microsoft.com/office/drawing/2014/main" id="{B2BB7278-0980-45FF-928C-4BC410C5A3F2}"/>
                </a:ext>
              </a:extLst>
            </p:cNvPr>
            <p:cNvSpPr>
              <a:spLocks/>
            </p:cNvSpPr>
            <p:nvPr/>
          </p:nvSpPr>
          <p:spPr bwMode="auto">
            <a:xfrm>
              <a:off x="1316" y="2610"/>
              <a:ext cx="1820" cy="324"/>
            </a:xfrm>
            <a:custGeom>
              <a:avLst/>
              <a:gdLst>
                <a:gd name="T0" fmla="*/ 1820 w 1820"/>
                <a:gd name="T1" fmla="*/ 0 h 324"/>
                <a:gd name="T2" fmla="*/ 1469 w 1820"/>
                <a:gd name="T3" fmla="*/ 324 h 324"/>
                <a:gd name="T4" fmla="*/ 0 w 1820"/>
                <a:gd name="T5" fmla="*/ 324 h 324"/>
              </a:gdLst>
              <a:ahLst/>
              <a:cxnLst>
                <a:cxn ang="0">
                  <a:pos x="T0" y="T1"/>
                </a:cxn>
                <a:cxn ang="0">
                  <a:pos x="T2" y="T3"/>
                </a:cxn>
                <a:cxn ang="0">
                  <a:pos x="T4" y="T5"/>
                </a:cxn>
              </a:cxnLst>
              <a:rect l="0" t="0" r="r" b="b"/>
              <a:pathLst>
                <a:path w="1820" h="324">
                  <a:moveTo>
                    <a:pt x="1820" y="0"/>
                  </a:moveTo>
                  <a:lnTo>
                    <a:pt x="1469" y="324"/>
                  </a:lnTo>
                  <a:lnTo>
                    <a:pt x="0" y="324"/>
                  </a:lnTo>
                </a:path>
              </a:pathLst>
            </a:custGeom>
            <a:noFill/>
            <a:ln w="31750" cap="flat">
              <a:solidFill>
                <a:srgbClr val="004C6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3" name="Freeform 9">
              <a:extLst>
                <a:ext uri="{FF2B5EF4-FFF2-40B4-BE49-F238E27FC236}">
                  <a16:creationId xmlns:a16="http://schemas.microsoft.com/office/drawing/2014/main" id="{5DAF08D4-147D-4110-BC90-326C13E8EC40}"/>
                </a:ext>
              </a:extLst>
            </p:cNvPr>
            <p:cNvSpPr>
              <a:spLocks noEditPoints="1"/>
            </p:cNvSpPr>
            <p:nvPr/>
          </p:nvSpPr>
          <p:spPr bwMode="auto">
            <a:xfrm>
              <a:off x="3870" y="1742"/>
              <a:ext cx="124" cy="157"/>
            </a:xfrm>
            <a:custGeom>
              <a:avLst/>
              <a:gdLst>
                <a:gd name="T0" fmla="*/ 12 w 12"/>
                <a:gd name="T1" fmla="*/ 7 h 15"/>
                <a:gd name="T2" fmla="*/ 6 w 12"/>
                <a:gd name="T3" fmla="*/ 15 h 15"/>
                <a:gd name="T4" fmla="*/ 0 w 12"/>
                <a:gd name="T5" fmla="*/ 7 h 15"/>
                <a:gd name="T6" fmla="*/ 6 w 12"/>
                <a:gd name="T7" fmla="*/ 0 h 15"/>
                <a:gd name="T8" fmla="*/ 12 w 12"/>
                <a:gd name="T9" fmla="*/ 7 h 15"/>
                <a:gd name="T10" fmla="*/ 3 w 12"/>
                <a:gd name="T11" fmla="*/ 7 h 15"/>
                <a:gd name="T12" fmla="*/ 6 w 12"/>
                <a:gd name="T13" fmla="*/ 12 h 15"/>
                <a:gd name="T14" fmla="*/ 8 w 12"/>
                <a:gd name="T15" fmla="*/ 7 h 15"/>
                <a:gd name="T16" fmla="*/ 6 w 12"/>
                <a:gd name="T17" fmla="*/ 2 h 15"/>
                <a:gd name="T18" fmla="*/ 3 w 12"/>
                <a:gd name="T19"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12" y="7"/>
                  </a:moveTo>
                  <a:cubicBezTo>
                    <a:pt x="12" y="13"/>
                    <a:pt x="10" y="15"/>
                    <a:pt x="6" y="15"/>
                  </a:cubicBezTo>
                  <a:cubicBezTo>
                    <a:pt x="2" y="15"/>
                    <a:pt x="0" y="13"/>
                    <a:pt x="0" y="7"/>
                  </a:cubicBezTo>
                  <a:cubicBezTo>
                    <a:pt x="0" y="2"/>
                    <a:pt x="2" y="0"/>
                    <a:pt x="6" y="0"/>
                  </a:cubicBezTo>
                  <a:cubicBezTo>
                    <a:pt x="10" y="0"/>
                    <a:pt x="12" y="2"/>
                    <a:pt x="12" y="7"/>
                  </a:cubicBezTo>
                  <a:close/>
                  <a:moveTo>
                    <a:pt x="3" y="7"/>
                  </a:moveTo>
                  <a:cubicBezTo>
                    <a:pt x="3" y="11"/>
                    <a:pt x="4" y="12"/>
                    <a:pt x="6" y="12"/>
                  </a:cubicBezTo>
                  <a:cubicBezTo>
                    <a:pt x="8" y="12"/>
                    <a:pt x="8" y="11"/>
                    <a:pt x="8" y="7"/>
                  </a:cubicBezTo>
                  <a:cubicBezTo>
                    <a:pt x="8" y="4"/>
                    <a:pt x="8" y="2"/>
                    <a:pt x="6" y="2"/>
                  </a:cubicBezTo>
                  <a:cubicBezTo>
                    <a:pt x="4" y="2"/>
                    <a:pt x="3" y="4"/>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 name="Freeform 10">
              <a:extLst>
                <a:ext uri="{FF2B5EF4-FFF2-40B4-BE49-F238E27FC236}">
                  <a16:creationId xmlns:a16="http://schemas.microsoft.com/office/drawing/2014/main" id="{80FF04B5-1AF1-4CE1-B179-ED3D207E5425}"/>
                </a:ext>
              </a:extLst>
            </p:cNvPr>
            <p:cNvSpPr>
              <a:spLocks/>
            </p:cNvSpPr>
            <p:nvPr/>
          </p:nvSpPr>
          <p:spPr bwMode="auto">
            <a:xfrm>
              <a:off x="4015" y="1742"/>
              <a:ext cx="93" cy="157"/>
            </a:xfrm>
            <a:custGeom>
              <a:avLst/>
              <a:gdLst>
                <a:gd name="T0" fmla="*/ 0 w 9"/>
                <a:gd name="T1" fmla="*/ 15 h 15"/>
                <a:gd name="T2" fmla="*/ 0 w 9"/>
                <a:gd name="T3" fmla="*/ 12 h 15"/>
                <a:gd name="T4" fmla="*/ 3 w 9"/>
                <a:gd name="T5" fmla="*/ 9 h 15"/>
                <a:gd name="T6" fmla="*/ 6 w 9"/>
                <a:gd name="T7" fmla="*/ 4 h 15"/>
                <a:gd name="T8" fmla="*/ 3 w 9"/>
                <a:gd name="T9" fmla="*/ 2 h 15"/>
                <a:gd name="T10" fmla="*/ 0 w 9"/>
                <a:gd name="T11" fmla="*/ 3 h 15"/>
                <a:gd name="T12" fmla="*/ 0 w 9"/>
                <a:gd name="T13" fmla="*/ 0 h 15"/>
                <a:gd name="T14" fmla="*/ 4 w 9"/>
                <a:gd name="T15" fmla="*/ 0 h 15"/>
                <a:gd name="T16" fmla="*/ 9 w 9"/>
                <a:gd name="T17" fmla="*/ 4 h 15"/>
                <a:gd name="T18" fmla="*/ 6 w 9"/>
                <a:gd name="T19" fmla="*/ 10 h 15"/>
                <a:gd name="T20" fmla="*/ 3 w 9"/>
                <a:gd name="T21" fmla="*/ 12 h 15"/>
                <a:gd name="T22" fmla="*/ 9 w 9"/>
                <a:gd name="T23" fmla="*/ 12 h 15"/>
                <a:gd name="T24" fmla="*/ 9 w 9"/>
                <a:gd name="T25" fmla="*/ 15 h 15"/>
                <a:gd name="T26" fmla="*/ 0 w 9"/>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5">
                  <a:moveTo>
                    <a:pt x="0" y="15"/>
                  </a:moveTo>
                  <a:cubicBezTo>
                    <a:pt x="0" y="12"/>
                    <a:pt x="0" y="12"/>
                    <a:pt x="0" y="12"/>
                  </a:cubicBezTo>
                  <a:cubicBezTo>
                    <a:pt x="3" y="9"/>
                    <a:pt x="3" y="9"/>
                    <a:pt x="3" y="9"/>
                  </a:cubicBezTo>
                  <a:cubicBezTo>
                    <a:pt x="5" y="7"/>
                    <a:pt x="6" y="6"/>
                    <a:pt x="6" y="4"/>
                  </a:cubicBezTo>
                  <a:cubicBezTo>
                    <a:pt x="6" y="3"/>
                    <a:pt x="5" y="2"/>
                    <a:pt x="3" y="2"/>
                  </a:cubicBezTo>
                  <a:cubicBezTo>
                    <a:pt x="2" y="2"/>
                    <a:pt x="0" y="3"/>
                    <a:pt x="0" y="3"/>
                  </a:cubicBezTo>
                  <a:cubicBezTo>
                    <a:pt x="0" y="0"/>
                    <a:pt x="0" y="0"/>
                    <a:pt x="0" y="0"/>
                  </a:cubicBezTo>
                  <a:cubicBezTo>
                    <a:pt x="0" y="0"/>
                    <a:pt x="2" y="0"/>
                    <a:pt x="4" y="0"/>
                  </a:cubicBezTo>
                  <a:cubicBezTo>
                    <a:pt x="7" y="0"/>
                    <a:pt x="9" y="1"/>
                    <a:pt x="9" y="4"/>
                  </a:cubicBezTo>
                  <a:cubicBezTo>
                    <a:pt x="9" y="6"/>
                    <a:pt x="8" y="8"/>
                    <a:pt x="6" y="10"/>
                  </a:cubicBezTo>
                  <a:cubicBezTo>
                    <a:pt x="3" y="12"/>
                    <a:pt x="3" y="12"/>
                    <a:pt x="3" y="12"/>
                  </a:cubicBezTo>
                  <a:cubicBezTo>
                    <a:pt x="9" y="12"/>
                    <a:pt x="9" y="12"/>
                    <a:pt x="9" y="12"/>
                  </a:cubicBezTo>
                  <a:cubicBezTo>
                    <a:pt x="9" y="15"/>
                    <a:pt x="9" y="15"/>
                    <a:pt x="9"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 name="Freeform 11">
              <a:extLst>
                <a:ext uri="{FF2B5EF4-FFF2-40B4-BE49-F238E27FC236}">
                  <a16:creationId xmlns:a16="http://schemas.microsoft.com/office/drawing/2014/main" id="{D09D1823-F805-42E7-BC87-C0D3A507F65A}"/>
                </a:ext>
              </a:extLst>
            </p:cNvPr>
            <p:cNvSpPr>
              <a:spLocks/>
            </p:cNvSpPr>
            <p:nvPr/>
          </p:nvSpPr>
          <p:spPr bwMode="auto">
            <a:xfrm>
              <a:off x="2774" y="1470"/>
              <a:ext cx="1034" cy="711"/>
            </a:xfrm>
            <a:custGeom>
              <a:avLst/>
              <a:gdLst>
                <a:gd name="T0" fmla="*/ 12 w 100"/>
                <a:gd name="T1" fmla="*/ 45 h 68"/>
                <a:gd name="T2" fmla="*/ 17 w 100"/>
                <a:gd name="T3" fmla="*/ 44 h 68"/>
                <a:gd name="T4" fmla="*/ 17 w 100"/>
                <a:gd name="T5" fmla="*/ 68 h 68"/>
                <a:gd name="T6" fmla="*/ 41 w 100"/>
                <a:gd name="T7" fmla="*/ 68 h 68"/>
                <a:gd name="T8" fmla="*/ 39 w 100"/>
                <a:gd name="T9" fmla="*/ 61 h 68"/>
                <a:gd name="T10" fmla="*/ 51 w 100"/>
                <a:gd name="T11" fmla="*/ 49 h 68"/>
                <a:gd name="T12" fmla="*/ 62 w 100"/>
                <a:gd name="T13" fmla="*/ 61 h 68"/>
                <a:gd name="T14" fmla="*/ 60 w 100"/>
                <a:gd name="T15" fmla="*/ 68 h 68"/>
                <a:gd name="T16" fmla="*/ 84 w 100"/>
                <a:gd name="T17" fmla="*/ 68 h 68"/>
                <a:gd name="T18" fmla="*/ 84 w 100"/>
                <a:gd name="T19" fmla="*/ 44 h 68"/>
                <a:gd name="T20" fmla="*/ 88 w 100"/>
                <a:gd name="T21" fmla="*/ 45 h 68"/>
                <a:gd name="T22" fmla="*/ 100 w 100"/>
                <a:gd name="T23" fmla="*/ 34 h 68"/>
                <a:gd name="T24" fmla="*/ 88 w 100"/>
                <a:gd name="T25" fmla="*/ 22 h 68"/>
                <a:gd name="T26" fmla="*/ 84 w 100"/>
                <a:gd name="T27" fmla="*/ 23 h 68"/>
                <a:gd name="T28" fmla="*/ 84 w 100"/>
                <a:gd name="T29" fmla="*/ 0 h 68"/>
                <a:gd name="T30" fmla="*/ 61 w 100"/>
                <a:gd name="T31" fmla="*/ 0 h 68"/>
                <a:gd name="T32" fmla="*/ 62 w 100"/>
                <a:gd name="T33" fmla="*/ 5 h 68"/>
                <a:gd name="T34" fmla="*/ 51 w 100"/>
                <a:gd name="T35" fmla="*/ 17 h 68"/>
                <a:gd name="T36" fmla="*/ 39 w 100"/>
                <a:gd name="T37" fmla="*/ 5 h 68"/>
                <a:gd name="T38" fmla="*/ 41 w 100"/>
                <a:gd name="T39" fmla="*/ 0 h 68"/>
                <a:gd name="T40" fmla="*/ 16 w 100"/>
                <a:gd name="T41" fmla="*/ 0 h 68"/>
                <a:gd name="T42" fmla="*/ 16 w 100"/>
                <a:gd name="T43" fmla="*/ 23 h 68"/>
                <a:gd name="T44" fmla="*/ 12 w 100"/>
                <a:gd name="T45" fmla="*/ 22 h 68"/>
                <a:gd name="T46" fmla="*/ 0 w 100"/>
                <a:gd name="T47" fmla="*/ 34 h 68"/>
                <a:gd name="T48" fmla="*/ 12 w 100"/>
                <a:gd name="T49"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68">
                  <a:moveTo>
                    <a:pt x="12" y="45"/>
                  </a:moveTo>
                  <a:cubicBezTo>
                    <a:pt x="13" y="45"/>
                    <a:pt x="16" y="44"/>
                    <a:pt x="17" y="44"/>
                  </a:cubicBezTo>
                  <a:cubicBezTo>
                    <a:pt x="17" y="68"/>
                    <a:pt x="17" y="68"/>
                    <a:pt x="17" y="68"/>
                  </a:cubicBezTo>
                  <a:cubicBezTo>
                    <a:pt x="41" y="68"/>
                    <a:pt x="41" y="68"/>
                    <a:pt x="41" y="68"/>
                  </a:cubicBezTo>
                  <a:cubicBezTo>
                    <a:pt x="40" y="66"/>
                    <a:pt x="39" y="63"/>
                    <a:pt x="39" y="61"/>
                  </a:cubicBezTo>
                  <a:cubicBezTo>
                    <a:pt x="39" y="54"/>
                    <a:pt x="44" y="49"/>
                    <a:pt x="51" y="49"/>
                  </a:cubicBezTo>
                  <a:cubicBezTo>
                    <a:pt x="57" y="49"/>
                    <a:pt x="62" y="54"/>
                    <a:pt x="62" y="61"/>
                  </a:cubicBezTo>
                  <a:cubicBezTo>
                    <a:pt x="62" y="63"/>
                    <a:pt x="61" y="66"/>
                    <a:pt x="60" y="68"/>
                  </a:cubicBezTo>
                  <a:cubicBezTo>
                    <a:pt x="84" y="68"/>
                    <a:pt x="84" y="68"/>
                    <a:pt x="84" y="68"/>
                  </a:cubicBezTo>
                  <a:cubicBezTo>
                    <a:pt x="84" y="44"/>
                    <a:pt x="84" y="44"/>
                    <a:pt x="84" y="44"/>
                  </a:cubicBezTo>
                  <a:cubicBezTo>
                    <a:pt x="85" y="45"/>
                    <a:pt x="87" y="45"/>
                    <a:pt x="88" y="45"/>
                  </a:cubicBezTo>
                  <a:cubicBezTo>
                    <a:pt x="94" y="45"/>
                    <a:pt x="100" y="40"/>
                    <a:pt x="100" y="34"/>
                  </a:cubicBezTo>
                  <a:cubicBezTo>
                    <a:pt x="100" y="27"/>
                    <a:pt x="94" y="22"/>
                    <a:pt x="88" y="22"/>
                  </a:cubicBezTo>
                  <a:cubicBezTo>
                    <a:pt x="87" y="22"/>
                    <a:pt x="85" y="22"/>
                    <a:pt x="84" y="23"/>
                  </a:cubicBezTo>
                  <a:cubicBezTo>
                    <a:pt x="84" y="0"/>
                    <a:pt x="84" y="0"/>
                    <a:pt x="84" y="0"/>
                  </a:cubicBezTo>
                  <a:cubicBezTo>
                    <a:pt x="61" y="0"/>
                    <a:pt x="61" y="0"/>
                    <a:pt x="61" y="0"/>
                  </a:cubicBezTo>
                  <a:cubicBezTo>
                    <a:pt x="62" y="1"/>
                    <a:pt x="62" y="3"/>
                    <a:pt x="62" y="5"/>
                  </a:cubicBezTo>
                  <a:cubicBezTo>
                    <a:pt x="62" y="12"/>
                    <a:pt x="57" y="17"/>
                    <a:pt x="51" y="17"/>
                  </a:cubicBezTo>
                  <a:cubicBezTo>
                    <a:pt x="44" y="17"/>
                    <a:pt x="39" y="12"/>
                    <a:pt x="39" y="5"/>
                  </a:cubicBezTo>
                  <a:cubicBezTo>
                    <a:pt x="39" y="3"/>
                    <a:pt x="40" y="1"/>
                    <a:pt x="41" y="0"/>
                  </a:cubicBezTo>
                  <a:cubicBezTo>
                    <a:pt x="16" y="0"/>
                    <a:pt x="16" y="0"/>
                    <a:pt x="16" y="0"/>
                  </a:cubicBezTo>
                  <a:cubicBezTo>
                    <a:pt x="16" y="23"/>
                    <a:pt x="16" y="23"/>
                    <a:pt x="16" y="23"/>
                  </a:cubicBezTo>
                  <a:cubicBezTo>
                    <a:pt x="15" y="22"/>
                    <a:pt x="13" y="22"/>
                    <a:pt x="12" y="22"/>
                  </a:cubicBezTo>
                  <a:cubicBezTo>
                    <a:pt x="6" y="22"/>
                    <a:pt x="0" y="27"/>
                    <a:pt x="0" y="34"/>
                  </a:cubicBezTo>
                  <a:cubicBezTo>
                    <a:pt x="0" y="40"/>
                    <a:pt x="6" y="45"/>
                    <a:pt x="12" y="45"/>
                  </a:cubicBezTo>
                  <a:close/>
                </a:path>
              </a:pathLst>
            </a:custGeom>
            <a:solidFill>
              <a:srgbClr val="1F15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solidFill>
                  <a:srgbClr val="1F1579"/>
                </a:solidFill>
              </a:endParaRPr>
            </a:p>
          </p:txBody>
        </p:sp>
        <p:sp>
          <p:nvSpPr>
            <p:cNvPr id="18" name="Freeform 12">
              <a:extLst>
                <a:ext uri="{FF2B5EF4-FFF2-40B4-BE49-F238E27FC236}">
                  <a16:creationId xmlns:a16="http://schemas.microsoft.com/office/drawing/2014/main" id="{0C1AFC5B-B29D-473A-B066-C734B7EFC98D}"/>
                </a:ext>
              </a:extLst>
            </p:cNvPr>
            <p:cNvSpPr>
              <a:spLocks/>
            </p:cNvSpPr>
            <p:nvPr/>
          </p:nvSpPr>
          <p:spPr bwMode="auto">
            <a:xfrm>
              <a:off x="2950" y="1972"/>
              <a:ext cx="703" cy="1077"/>
            </a:xfrm>
            <a:custGeom>
              <a:avLst/>
              <a:gdLst>
                <a:gd name="T0" fmla="*/ 46 w 68"/>
                <a:gd name="T1" fmla="*/ 92 h 103"/>
                <a:gd name="T2" fmla="*/ 45 w 68"/>
                <a:gd name="T3" fmla="*/ 88 h 103"/>
                <a:gd name="T4" fmla="*/ 68 w 68"/>
                <a:gd name="T5" fmla="*/ 88 h 103"/>
                <a:gd name="T6" fmla="*/ 68 w 68"/>
                <a:gd name="T7" fmla="*/ 62 h 103"/>
                <a:gd name="T8" fmla="*/ 63 w 68"/>
                <a:gd name="T9" fmla="*/ 60 h 103"/>
                <a:gd name="T10" fmla="*/ 53 w 68"/>
                <a:gd name="T11" fmla="*/ 53 h 103"/>
                <a:gd name="T12" fmla="*/ 61 w 68"/>
                <a:gd name="T13" fmla="*/ 42 h 103"/>
                <a:gd name="T14" fmla="*/ 68 w 68"/>
                <a:gd name="T15" fmla="*/ 44 h 103"/>
                <a:gd name="T16" fmla="*/ 68 w 68"/>
                <a:gd name="T17" fmla="*/ 20 h 103"/>
                <a:gd name="T18" fmla="*/ 45 w 68"/>
                <a:gd name="T19" fmla="*/ 20 h 103"/>
                <a:gd name="T20" fmla="*/ 46 w 68"/>
                <a:gd name="T21" fmla="*/ 16 h 103"/>
                <a:gd name="T22" fmla="*/ 34 w 68"/>
                <a:gd name="T23" fmla="*/ 0 h 103"/>
                <a:gd name="T24" fmla="*/ 20 w 68"/>
                <a:gd name="T25" fmla="*/ 13 h 103"/>
                <a:gd name="T26" fmla="*/ 24 w 68"/>
                <a:gd name="T27" fmla="*/ 20 h 103"/>
                <a:gd name="T28" fmla="*/ 0 w 68"/>
                <a:gd name="T29" fmla="*/ 20 h 103"/>
                <a:gd name="T30" fmla="*/ 0 w 68"/>
                <a:gd name="T31" fmla="*/ 43 h 103"/>
                <a:gd name="T32" fmla="*/ 6 w 68"/>
                <a:gd name="T33" fmla="*/ 42 h 103"/>
                <a:gd name="T34" fmla="*/ 17 w 68"/>
                <a:gd name="T35" fmla="*/ 53 h 103"/>
                <a:gd name="T36" fmla="*/ 6 w 68"/>
                <a:gd name="T37" fmla="*/ 65 h 103"/>
                <a:gd name="T38" fmla="*/ 0 w 68"/>
                <a:gd name="T39" fmla="*/ 63 h 103"/>
                <a:gd name="T40" fmla="*/ 0 w 68"/>
                <a:gd name="T41" fmla="*/ 88 h 103"/>
                <a:gd name="T42" fmla="*/ 24 w 68"/>
                <a:gd name="T43" fmla="*/ 88 h 103"/>
                <a:gd name="T44" fmla="*/ 23 w 68"/>
                <a:gd name="T45" fmla="*/ 92 h 103"/>
                <a:gd name="T46" fmla="*/ 34 w 68"/>
                <a:gd name="T47" fmla="*/ 103 h 103"/>
                <a:gd name="T48" fmla="*/ 46 w 68"/>
                <a:gd name="T49" fmla="*/ 9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03">
                  <a:moveTo>
                    <a:pt x="46" y="92"/>
                  </a:moveTo>
                  <a:cubicBezTo>
                    <a:pt x="46" y="90"/>
                    <a:pt x="45" y="89"/>
                    <a:pt x="45" y="88"/>
                  </a:cubicBezTo>
                  <a:cubicBezTo>
                    <a:pt x="68" y="88"/>
                    <a:pt x="68" y="88"/>
                    <a:pt x="68" y="88"/>
                  </a:cubicBezTo>
                  <a:cubicBezTo>
                    <a:pt x="68" y="62"/>
                    <a:pt x="68" y="62"/>
                    <a:pt x="68" y="62"/>
                  </a:cubicBezTo>
                  <a:cubicBezTo>
                    <a:pt x="66" y="64"/>
                    <a:pt x="65" y="60"/>
                    <a:pt x="63" y="60"/>
                  </a:cubicBezTo>
                  <a:cubicBezTo>
                    <a:pt x="56" y="60"/>
                    <a:pt x="53" y="60"/>
                    <a:pt x="53" y="53"/>
                  </a:cubicBezTo>
                  <a:cubicBezTo>
                    <a:pt x="53" y="47"/>
                    <a:pt x="55" y="42"/>
                    <a:pt x="61" y="42"/>
                  </a:cubicBezTo>
                  <a:cubicBezTo>
                    <a:pt x="64" y="42"/>
                    <a:pt x="66" y="42"/>
                    <a:pt x="68" y="44"/>
                  </a:cubicBezTo>
                  <a:cubicBezTo>
                    <a:pt x="68" y="20"/>
                    <a:pt x="68" y="20"/>
                    <a:pt x="68" y="20"/>
                  </a:cubicBezTo>
                  <a:cubicBezTo>
                    <a:pt x="45" y="20"/>
                    <a:pt x="45" y="20"/>
                    <a:pt x="45" y="20"/>
                  </a:cubicBezTo>
                  <a:cubicBezTo>
                    <a:pt x="45" y="19"/>
                    <a:pt x="46" y="17"/>
                    <a:pt x="46" y="16"/>
                  </a:cubicBezTo>
                  <a:cubicBezTo>
                    <a:pt x="46" y="9"/>
                    <a:pt x="41" y="0"/>
                    <a:pt x="34" y="0"/>
                  </a:cubicBezTo>
                  <a:cubicBezTo>
                    <a:pt x="28" y="0"/>
                    <a:pt x="20" y="7"/>
                    <a:pt x="20" y="13"/>
                  </a:cubicBezTo>
                  <a:cubicBezTo>
                    <a:pt x="20" y="15"/>
                    <a:pt x="23" y="19"/>
                    <a:pt x="24" y="20"/>
                  </a:cubicBezTo>
                  <a:cubicBezTo>
                    <a:pt x="0" y="20"/>
                    <a:pt x="0" y="20"/>
                    <a:pt x="0" y="20"/>
                  </a:cubicBezTo>
                  <a:cubicBezTo>
                    <a:pt x="0" y="43"/>
                    <a:pt x="0" y="43"/>
                    <a:pt x="0" y="43"/>
                  </a:cubicBezTo>
                  <a:cubicBezTo>
                    <a:pt x="2" y="42"/>
                    <a:pt x="4" y="42"/>
                    <a:pt x="6" y="42"/>
                  </a:cubicBezTo>
                  <a:cubicBezTo>
                    <a:pt x="12" y="42"/>
                    <a:pt x="17" y="47"/>
                    <a:pt x="17" y="53"/>
                  </a:cubicBezTo>
                  <a:cubicBezTo>
                    <a:pt x="17" y="59"/>
                    <a:pt x="12" y="65"/>
                    <a:pt x="6" y="65"/>
                  </a:cubicBezTo>
                  <a:cubicBezTo>
                    <a:pt x="4" y="65"/>
                    <a:pt x="2" y="64"/>
                    <a:pt x="0" y="63"/>
                  </a:cubicBezTo>
                  <a:cubicBezTo>
                    <a:pt x="0" y="88"/>
                    <a:pt x="0" y="88"/>
                    <a:pt x="0" y="88"/>
                  </a:cubicBezTo>
                  <a:cubicBezTo>
                    <a:pt x="24" y="88"/>
                    <a:pt x="24" y="88"/>
                    <a:pt x="24" y="88"/>
                  </a:cubicBezTo>
                  <a:cubicBezTo>
                    <a:pt x="23" y="89"/>
                    <a:pt x="23" y="90"/>
                    <a:pt x="23" y="92"/>
                  </a:cubicBezTo>
                  <a:cubicBezTo>
                    <a:pt x="23" y="98"/>
                    <a:pt x="28" y="103"/>
                    <a:pt x="34" y="103"/>
                  </a:cubicBezTo>
                  <a:cubicBezTo>
                    <a:pt x="41" y="103"/>
                    <a:pt x="46" y="98"/>
                    <a:pt x="46" y="92"/>
                  </a:cubicBezTo>
                  <a:close/>
                </a:path>
              </a:pathLst>
            </a:custGeom>
            <a:solidFill>
              <a:srgbClr val="02D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2" name="Freeform 13">
              <a:extLst>
                <a:ext uri="{FF2B5EF4-FFF2-40B4-BE49-F238E27FC236}">
                  <a16:creationId xmlns:a16="http://schemas.microsoft.com/office/drawing/2014/main" id="{679CC2E9-A149-48F8-981B-34846FD9ECE2}"/>
                </a:ext>
              </a:extLst>
            </p:cNvPr>
            <p:cNvSpPr>
              <a:spLocks/>
            </p:cNvSpPr>
            <p:nvPr/>
          </p:nvSpPr>
          <p:spPr bwMode="auto">
            <a:xfrm>
              <a:off x="3477" y="2171"/>
              <a:ext cx="1024" cy="721"/>
            </a:xfrm>
            <a:custGeom>
              <a:avLst/>
              <a:gdLst>
                <a:gd name="T0" fmla="*/ 12 w 99"/>
                <a:gd name="T1" fmla="*/ 45 h 69"/>
                <a:gd name="T2" fmla="*/ 16 w 99"/>
                <a:gd name="T3" fmla="*/ 44 h 69"/>
                <a:gd name="T4" fmla="*/ 16 w 99"/>
                <a:gd name="T5" fmla="*/ 69 h 69"/>
                <a:gd name="T6" fmla="*/ 41 w 99"/>
                <a:gd name="T7" fmla="*/ 69 h 69"/>
                <a:gd name="T8" fmla="*/ 39 w 99"/>
                <a:gd name="T9" fmla="*/ 61 h 69"/>
                <a:gd name="T10" fmla="*/ 51 w 99"/>
                <a:gd name="T11" fmla="*/ 49 h 69"/>
                <a:gd name="T12" fmla="*/ 62 w 99"/>
                <a:gd name="T13" fmla="*/ 61 h 69"/>
                <a:gd name="T14" fmla="*/ 60 w 99"/>
                <a:gd name="T15" fmla="*/ 68 h 69"/>
                <a:gd name="T16" fmla="*/ 84 w 99"/>
                <a:gd name="T17" fmla="*/ 68 h 69"/>
                <a:gd name="T18" fmla="*/ 84 w 99"/>
                <a:gd name="T19" fmla="*/ 44 h 69"/>
                <a:gd name="T20" fmla="*/ 88 w 99"/>
                <a:gd name="T21" fmla="*/ 45 h 69"/>
                <a:gd name="T22" fmla="*/ 99 w 99"/>
                <a:gd name="T23" fmla="*/ 33 h 69"/>
                <a:gd name="T24" fmla="*/ 88 w 99"/>
                <a:gd name="T25" fmla="*/ 22 h 69"/>
                <a:gd name="T26" fmla="*/ 84 w 99"/>
                <a:gd name="T27" fmla="*/ 23 h 69"/>
                <a:gd name="T28" fmla="*/ 84 w 99"/>
                <a:gd name="T29" fmla="*/ 0 h 69"/>
                <a:gd name="T30" fmla="*/ 61 w 99"/>
                <a:gd name="T31" fmla="*/ 0 h 69"/>
                <a:gd name="T32" fmla="*/ 62 w 99"/>
                <a:gd name="T33" fmla="*/ 5 h 69"/>
                <a:gd name="T34" fmla="*/ 51 w 99"/>
                <a:gd name="T35" fmla="*/ 17 h 69"/>
                <a:gd name="T36" fmla="*/ 39 w 99"/>
                <a:gd name="T37" fmla="*/ 5 h 69"/>
                <a:gd name="T38" fmla="*/ 40 w 99"/>
                <a:gd name="T39" fmla="*/ 1 h 69"/>
                <a:gd name="T40" fmla="*/ 16 w 99"/>
                <a:gd name="T41" fmla="*/ 0 h 69"/>
                <a:gd name="T42" fmla="*/ 16 w 99"/>
                <a:gd name="T43" fmla="*/ 23 h 69"/>
                <a:gd name="T44" fmla="*/ 12 w 99"/>
                <a:gd name="T45" fmla="*/ 22 h 69"/>
                <a:gd name="T46" fmla="*/ 0 w 99"/>
                <a:gd name="T47" fmla="*/ 33 h 69"/>
                <a:gd name="T48" fmla="*/ 12 w 99"/>
                <a:gd name="T49" fmla="*/ 4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69">
                  <a:moveTo>
                    <a:pt x="12" y="45"/>
                  </a:moveTo>
                  <a:cubicBezTo>
                    <a:pt x="13" y="45"/>
                    <a:pt x="15" y="45"/>
                    <a:pt x="16" y="44"/>
                  </a:cubicBezTo>
                  <a:cubicBezTo>
                    <a:pt x="16" y="69"/>
                    <a:pt x="16" y="69"/>
                    <a:pt x="16" y="69"/>
                  </a:cubicBezTo>
                  <a:cubicBezTo>
                    <a:pt x="41" y="69"/>
                    <a:pt x="41" y="69"/>
                    <a:pt x="41" y="69"/>
                  </a:cubicBezTo>
                  <a:cubicBezTo>
                    <a:pt x="40" y="67"/>
                    <a:pt x="39" y="63"/>
                    <a:pt x="39" y="61"/>
                  </a:cubicBezTo>
                  <a:cubicBezTo>
                    <a:pt x="39" y="54"/>
                    <a:pt x="44" y="49"/>
                    <a:pt x="51" y="49"/>
                  </a:cubicBezTo>
                  <a:cubicBezTo>
                    <a:pt x="57" y="49"/>
                    <a:pt x="62" y="54"/>
                    <a:pt x="62" y="61"/>
                  </a:cubicBezTo>
                  <a:cubicBezTo>
                    <a:pt x="62" y="63"/>
                    <a:pt x="61" y="67"/>
                    <a:pt x="60" y="68"/>
                  </a:cubicBezTo>
                  <a:cubicBezTo>
                    <a:pt x="84" y="68"/>
                    <a:pt x="84" y="68"/>
                    <a:pt x="84" y="68"/>
                  </a:cubicBezTo>
                  <a:cubicBezTo>
                    <a:pt x="84" y="44"/>
                    <a:pt x="84" y="44"/>
                    <a:pt x="84" y="44"/>
                  </a:cubicBezTo>
                  <a:cubicBezTo>
                    <a:pt x="85" y="45"/>
                    <a:pt x="87" y="45"/>
                    <a:pt x="88" y="45"/>
                  </a:cubicBezTo>
                  <a:cubicBezTo>
                    <a:pt x="94" y="45"/>
                    <a:pt x="99" y="40"/>
                    <a:pt x="99" y="33"/>
                  </a:cubicBezTo>
                  <a:cubicBezTo>
                    <a:pt x="99" y="27"/>
                    <a:pt x="94" y="22"/>
                    <a:pt x="88" y="22"/>
                  </a:cubicBezTo>
                  <a:cubicBezTo>
                    <a:pt x="87" y="22"/>
                    <a:pt x="85" y="22"/>
                    <a:pt x="84" y="23"/>
                  </a:cubicBezTo>
                  <a:cubicBezTo>
                    <a:pt x="84" y="0"/>
                    <a:pt x="84" y="0"/>
                    <a:pt x="84" y="0"/>
                  </a:cubicBezTo>
                  <a:cubicBezTo>
                    <a:pt x="61" y="0"/>
                    <a:pt x="61" y="0"/>
                    <a:pt x="61" y="0"/>
                  </a:cubicBezTo>
                  <a:cubicBezTo>
                    <a:pt x="62" y="2"/>
                    <a:pt x="62" y="3"/>
                    <a:pt x="62" y="5"/>
                  </a:cubicBezTo>
                  <a:cubicBezTo>
                    <a:pt x="62" y="11"/>
                    <a:pt x="57" y="17"/>
                    <a:pt x="51" y="17"/>
                  </a:cubicBezTo>
                  <a:cubicBezTo>
                    <a:pt x="44" y="17"/>
                    <a:pt x="39" y="11"/>
                    <a:pt x="39" y="5"/>
                  </a:cubicBezTo>
                  <a:cubicBezTo>
                    <a:pt x="39" y="3"/>
                    <a:pt x="39" y="2"/>
                    <a:pt x="40" y="1"/>
                  </a:cubicBezTo>
                  <a:cubicBezTo>
                    <a:pt x="16" y="0"/>
                    <a:pt x="16" y="0"/>
                    <a:pt x="16" y="0"/>
                  </a:cubicBezTo>
                  <a:cubicBezTo>
                    <a:pt x="16" y="23"/>
                    <a:pt x="16" y="23"/>
                    <a:pt x="16" y="23"/>
                  </a:cubicBezTo>
                  <a:cubicBezTo>
                    <a:pt x="15" y="22"/>
                    <a:pt x="13" y="22"/>
                    <a:pt x="12" y="22"/>
                  </a:cubicBezTo>
                  <a:cubicBezTo>
                    <a:pt x="5" y="22"/>
                    <a:pt x="0" y="27"/>
                    <a:pt x="0" y="33"/>
                  </a:cubicBezTo>
                  <a:cubicBezTo>
                    <a:pt x="0" y="40"/>
                    <a:pt x="5" y="45"/>
                    <a:pt x="12" y="45"/>
                  </a:cubicBezTo>
                  <a:close/>
                </a:path>
              </a:pathLst>
            </a:custGeom>
            <a:solidFill>
              <a:srgbClr val="1EA0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3" name="Freeform 14">
              <a:extLst>
                <a:ext uri="{FF2B5EF4-FFF2-40B4-BE49-F238E27FC236}">
                  <a16:creationId xmlns:a16="http://schemas.microsoft.com/office/drawing/2014/main" id="{389B92A0-6EAF-4486-919C-391625292C79}"/>
                </a:ext>
              </a:extLst>
            </p:cNvPr>
            <p:cNvSpPr>
              <a:spLocks/>
            </p:cNvSpPr>
            <p:nvPr/>
          </p:nvSpPr>
          <p:spPr bwMode="auto">
            <a:xfrm>
              <a:off x="3643" y="1303"/>
              <a:ext cx="703" cy="1035"/>
            </a:xfrm>
            <a:custGeom>
              <a:avLst/>
              <a:gdLst>
                <a:gd name="T0" fmla="*/ 45 w 68"/>
                <a:gd name="T1" fmla="*/ 88 h 99"/>
                <a:gd name="T2" fmla="*/ 45 w 68"/>
                <a:gd name="T3" fmla="*/ 83 h 99"/>
                <a:gd name="T4" fmla="*/ 68 w 68"/>
                <a:gd name="T5" fmla="*/ 84 h 99"/>
                <a:gd name="T6" fmla="*/ 68 w 68"/>
                <a:gd name="T7" fmla="*/ 58 h 99"/>
                <a:gd name="T8" fmla="*/ 61 w 68"/>
                <a:gd name="T9" fmla="*/ 61 h 99"/>
                <a:gd name="T10" fmla="*/ 50 w 68"/>
                <a:gd name="T11" fmla="*/ 49 h 99"/>
                <a:gd name="T12" fmla="*/ 61 w 68"/>
                <a:gd name="T13" fmla="*/ 38 h 99"/>
                <a:gd name="T14" fmla="*/ 68 w 68"/>
                <a:gd name="T15" fmla="*/ 40 h 99"/>
                <a:gd name="T16" fmla="*/ 68 w 68"/>
                <a:gd name="T17" fmla="*/ 16 h 99"/>
                <a:gd name="T18" fmla="*/ 45 w 68"/>
                <a:gd name="T19" fmla="*/ 16 h 99"/>
                <a:gd name="T20" fmla="*/ 45 w 68"/>
                <a:gd name="T21" fmla="*/ 12 h 99"/>
                <a:gd name="T22" fmla="*/ 34 w 68"/>
                <a:gd name="T23" fmla="*/ 0 h 99"/>
                <a:gd name="T24" fmla="*/ 22 w 68"/>
                <a:gd name="T25" fmla="*/ 12 h 99"/>
                <a:gd name="T26" fmla="*/ 23 w 68"/>
                <a:gd name="T27" fmla="*/ 16 h 99"/>
                <a:gd name="T28" fmla="*/ 0 w 68"/>
                <a:gd name="T29" fmla="*/ 16 h 99"/>
                <a:gd name="T30" fmla="*/ 0 w 68"/>
                <a:gd name="T31" fmla="*/ 39 h 99"/>
                <a:gd name="T32" fmla="*/ 6 w 68"/>
                <a:gd name="T33" fmla="*/ 38 h 99"/>
                <a:gd name="T34" fmla="*/ 17 w 68"/>
                <a:gd name="T35" fmla="*/ 49 h 99"/>
                <a:gd name="T36" fmla="*/ 6 w 68"/>
                <a:gd name="T37" fmla="*/ 61 h 99"/>
                <a:gd name="T38" fmla="*/ 0 w 68"/>
                <a:gd name="T39" fmla="*/ 59 h 99"/>
                <a:gd name="T40" fmla="*/ 0 w 68"/>
                <a:gd name="T41" fmla="*/ 84 h 99"/>
                <a:gd name="T42" fmla="*/ 23 w 68"/>
                <a:gd name="T43" fmla="*/ 84 h 99"/>
                <a:gd name="T44" fmla="*/ 22 w 68"/>
                <a:gd name="T45" fmla="*/ 88 h 99"/>
                <a:gd name="T46" fmla="*/ 34 w 68"/>
                <a:gd name="T47" fmla="*/ 99 h 99"/>
                <a:gd name="T48" fmla="*/ 45 w 68"/>
                <a:gd name="T49" fmla="*/ 8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99">
                  <a:moveTo>
                    <a:pt x="45" y="88"/>
                  </a:moveTo>
                  <a:cubicBezTo>
                    <a:pt x="45" y="86"/>
                    <a:pt x="45" y="84"/>
                    <a:pt x="45" y="83"/>
                  </a:cubicBezTo>
                  <a:cubicBezTo>
                    <a:pt x="68" y="84"/>
                    <a:pt x="68" y="84"/>
                    <a:pt x="68" y="84"/>
                  </a:cubicBezTo>
                  <a:cubicBezTo>
                    <a:pt x="68" y="58"/>
                    <a:pt x="68" y="58"/>
                    <a:pt x="68" y="58"/>
                  </a:cubicBezTo>
                  <a:cubicBezTo>
                    <a:pt x="66" y="60"/>
                    <a:pt x="64" y="61"/>
                    <a:pt x="61" y="61"/>
                  </a:cubicBezTo>
                  <a:cubicBezTo>
                    <a:pt x="55" y="61"/>
                    <a:pt x="50" y="55"/>
                    <a:pt x="50" y="49"/>
                  </a:cubicBezTo>
                  <a:cubicBezTo>
                    <a:pt x="50" y="43"/>
                    <a:pt x="55" y="38"/>
                    <a:pt x="61" y="38"/>
                  </a:cubicBezTo>
                  <a:cubicBezTo>
                    <a:pt x="64" y="38"/>
                    <a:pt x="66" y="38"/>
                    <a:pt x="68" y="40"/>
                  </a:cubicBezTo>
                  <a:cubicBezTo>
                    <a:pt x="68" y="16"/>
                    <a:pt x="68" y="16"/>
                    <a:pt x="68" y="16"/>
                  </a:cubicBezTo>
                  <a:cubicBezTo>
                    <a:pt x="45" y="16"/>
                    <a:pt x="45" y="16"/>
                    <a:pt x="45" y="16"/>
                  </a:cubicBezTo>
                  <a:cubicBezTo>
                    <a:pt x="45" y="15"/>
                    <a:pt x="45" y="13"/>
                    <a:pt x="45" y="12"/>
                  </a:cubicBezTo>
                  <a:cubicBezTo>
                    <a:pt x="45" y="5"/>
                    <a:pt x="40" y="0"/>
                    <a:pt x="34" y="0"/>
                  </a:cubicBezTo>
                  <a:cubicBezTo>
                    <a:pt x="28" y="0"/>
                    <a:pt x="22" y="5"/>
                    <a:pt x="22" y="12"/>
                  </a:cubicBezTo>
                  <a:cubicBezTo>
                    <a:pt x="22" y="13"/>
                    <a:pt x="23" y="15"/>
                    <a:pt x="23" y="16"/>
                  </a:cubicBezTo>
                  <a:cubicBezTo>
                    <a:pt x="0" y="16"/>
                    <a:pt x="0" y="16"/>
                    <a:pt x="0" y="16"/>
                  </a:cubicBezTo>
                  <a:cubicBezTo>
                    <a:pt x="0" y="39"/>
                    <a:pt x="0" y="39"/>
                    <a:pt x="0" y="39"/>
                  </a:cubicBezTo>
                  <a:cubicBezTo>
                    <a:pt x="2" y="38"/>
                    <a:pt x="4" y="38"/>
                    <a:pt x="6" y="38"/>
                  </a:cubicBezTo>
                  <a:cubicBezTo>
                    <a:pt x="12" y="38"/>
                    <a:pt x="17" y="43"/>
                    <a:pt x="17" y="49"/>
                  </a:cubicBezTo>
                  <a:cubicBezTo>
                    <a:pt x="17" y="55"/>
                    <a:pt x="12" y="61"/>
                    <a:pt x="6" y="61"/>
                  </a:cubicBezTo>
                  <a:cubicBezTo>
                    <a:pt x="4" y="61"/>
                    <a:pt x="2" y="60"/>
                    <a:pt x="0" y="59"/>
                  </a:cubicBezTo>
                  <a:cubicBezTo>
                    <a:pt x="0" y="84"/>
                    <a:pt x="0" y="84"/>
                    <a:pt x="0" y="84"/>
                  </a:cubicBezTo>
                  <a:cubicBezTo>
                    <a:pt x="23" y="84"/>
                    <a:pt x="23" y="84"/>
                    <a:pt x="23" y="84"/>
                  </a:cubicBezTo>
                  <a:cubicBezTo>
                    <a:pt x="23" y="85"/>
                    <a:pt x="22" y="86"/>
                    <a:pt x="22" y="88"/>
                  </a:cubicBezTo>
                  <a:cubicBezTo>
                    <a:pt x="22" y="94"/>
                    <a:pt x="28" y="99"/>
                    <a:pt x="34" y="99"/>
                  </a:cubicBezTo>
                  <a:cubicBezTo>
                    <a:pt x="40" y="99"/>
                    <a:pt x="45" y="94"/>
                    <a:pt x="45" y="88"/>
                  </a:cubicBezTo>
                  <a:close/>
                </a:path>
              </a:pathLst>
            </a:custGeom>
            <a:solidFill>
              <a:srgbClr val="FF46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25" name="Group 17">
            <a:extLst>
              <a:ext uri="{FF2B5EF4-FFF2-40B4-BE49-F238E27FC236}">
                <a16:creationId xmlns:a16="http://schemas.microsoft.com/office/drawing/2014/main" id="{87BB057E-3022-448A-86C2-0E7FD5C7FBD3}"/>
              </a:ext>
            </a:extLst>
          </p:cNvPr>
          <p:cNvGrpSpPr>
            <a:grpSpLocks noChangeAspect="1"/>
          </p:cNvGrpSpPr>
          <p:nvPr/>
        </p:nvGrpSpPr>
        <p:grpSpPr bwMode="auto">
          <a:xfrm>
            <a:off x="2089152" y="1596573"/>
            <a:ext cx="664029" cy="642658"/>
            <a:chOff x="1316" y="768"/>
            <a:chExt cx="435" cy="421"/>
          </a:xfrm>
          <a:solidFill>
            <a:srgbClr val="1F1579"/>
          </a:solidFill>
        </p:grpSpPr>
        <p:sp>
          <p:nvSpPr>
            <p:cNvPr id="27" name="Oval 18">
              <a:extLst>
                <a:ext uri="{FF2B5EF4-FFF2-40B4-BE49-F238E27FC236}">
                  <a16:creationId xmlns:a16="http://schemas.microsoft.com/office/drawing/2014/main" id="{E131B81A-A0FC-4D7A-B013-93DD12762772}"/>
                </a:ext>
              </a:extLst>
            </p:cNvPr>
            <p:cNvSpPr>
              <a:spLocks noChangeArrowheads="1"/>
            </p:cNvSpPr>
            <p:nvPr/>
          </p:nvSpPr>
          <p:spPr bwMode="auto">
            <a:xfrm>
              <a:off x="1425" y="768"/>
              <a:ext cx="217" cy="20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8" name="Freeform 19">
              <a:extLst>
                <a:ext uri="{FF2B5EF4-FFF2-40B4-BE49-F238E27FC236}">
                  <a16:creationId xmlns:a16="http://schemas.microsoft.com/office/drawing/2014/main" id="{FF6FB7C0-DEBD-4097-AEFD-A44F2ADBD0AE}"/>
                </a:ext>
              </a:extLst>
            </p:cNvPr>
            <p:cNvSpPr>
              <a:spLocks/>
            </p:cNvSpPr>
            <p:nvPr/>
          </p:nvSpPr>
          <p:spPr bwMode="auto">
            <a:xfrm>
              <a:off x="1596" y="1002"/>
              <a:ext cx="155" cy="187"/>
            </a:xfrm>
            <a:custGeom>
              <a:avLst/>
              <a:gdLst>
                <a:gd name="T0" fmla="*/ 8 w 10"/>
                <a:gd name="T1" fmla="*/ 3 h 12"/>
                <a:gd name="T2" fmla="*/ 1 w 10"/>
                <a:gd name="T3" fmla="*/ 0 h 12"/>
                <a:gd name="T4" fmla="*/ 0 w 10"/>
                <a:gd name="T5" fmla="*/ 12 h 12"/>
                <a:gd name="T6" fmla="*/ 10 w 10"/>
                <a:gd name="T7" fmla="*/ 12 h 12"/>
                <a:gd name="T8" fmla="*/ 8 w 10"/>
                <a:gd name="T9" fmla="*/ 3 h 12"/>
              </a:gdLst>
              <a:ahLst/>
              <a:cxnLst>
                <a:cxn ang="0">
                  <a:pos x="T0" y="T1"/>
                </a:cxn>
                <a:cxn ang="0">
                  <a:pos x="T2" y="T3"/>
                </a:cxn>
                <a:cxn ang="0">
                  <a:pos x="T4" y="T5"/>
                </a:cxn>
                <a:cxn ang="0">
                  <a:pos x="T6" y="T7"/>
                </a:cxn>
                <a:cxn ang="0">
                  <a:pos x="T8" y="T9"/>
                </a:cxn>
              </a:cxnLst>
              <a:rect l="0" t="0" r="r" b="b"/>
              <a:pathLst>
                <a:path w="10" h="12">
                  <a:moveTo>
                    <a:pt x="8" y="3"/>
                  </a:moveTo>
                  <a:cubicBezTo>
                    <a:pt x="3" y="1"/>
                    <a:pt x="1" y="0"/>
                    <a:pt x="1" y="0"/>
                  </a:cubicBezTo>
                  <a:cubicBezTo>
                    <a:pt x="0" y="12"/>
                    <a:pt x="0" y="12"/>
                    <a:pt x="0" y="12"/>
                  </a:cubicBezTo>
                  <a:cubicBezTo>
                    <a:pt x="10" y="12"/>
                    <a:pt x="10" y="12"/>
                    <a:pt x="10" y="12"/>
                  </a:cubicBezTo>
                  <a:cubicBezTo>
                    <a:pt x="10" y="8"/>
                    <a:pt x="10" y="4"/>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9" name="Freeform 20">
              <a:extLst>
                <a:ext uri="{FF2B5EF4-FFF2-40B4-BE49-F238E27FC236}">
                  <a16:creationId xmlns:a16="http://schemas.microsoft.com/office/drawing/2014/main" id="{604A1C43-A12D-4235-8DD3-FE1A8127A941}"/>
                </a:ext>
              </a:extLst>
            </p:cNvPr>
            <p:cNvSpPr>
              <a:spLocks/>
            </p:cNvSpPr>
            <p:nvPr/>
          </p:nvSpPr>
          <p:spPr bwMode="auto">
            <a:xfrm>
              <a:off x="1316" y="1002"/>
              <a:ext cx="171" cy="187"/>
            </a:xfrm>
            <a:custGeom>
              <a:avLst/>
              <a:gdLst>
                <a:gd name="T0" fmla="*/ 3 w 11"/>
                <a:gd name="T1" fmla="*/ 3 h 12"/>
                <a:gd name="T2" fmla="*/ 1 w 11"/>
                <a:gd name="T3" fmla="*/ 12 h 12"/>
                <a:gd name="T4" fmla="*/ 11 w 11"/>
                <a:gd name="T5" fmla="*/ 12 h 12"/>
                <a:gd name="T6" fmla="*/ 10 w 11"/>
                <a:gd name="T7" fmla="*/ 0 h 12"/>
                <a:gd name="T8" fmla="*/ 3 w 11"/>
                <a:gd name="T9" fmla="*/ 3 h 12"/>
              </a:gdLst>
              <a:ahLst/>
              <a:cxnLst>
                <a:cxn ang="0">
                  <a:pos x="T0" y="T1"/>
                </a:cxn>
                <a:cxn ang="0">
                  <a:pos x="T2" y="T3"/>
                </a:cxn>
                <a:cxn ang="0">
                  <a:pos x="T4" y="T5"/>
                </a:cxn>
                <a:cxn ang="0">
                  <a:pos x="T6" y="T7"/>
                </a:cxn>
                <a:cxn ang="0">
                  <a:pos x="T8" y="T9"/>
                </a:cxn>
              </a:cxnLst>
              <a:rect l="0" t="0" r="r" b="b"/>
              <a:pathLst>
                <a:path w="11" h="12">
                  <a:moveTo>
                    <a:pt x="3" y="3"/>
                  </a:moveTo>
                  <a:cubicBezTo>
                    <a:pt x="1" y="4"/>
                    <a:pt x="0" y="8"/>
                    <a:pt x="1" y="12"/>
                  </a:cubicBezTo>
                  <a:cubicBezTo>
                    <a:pt x="11" y="12"/>
                    <a:pt x="11" y="12"/>
                    <a:pt x="11" y="12"/>
                  </a:cubicBezTo>
                  <a:cubicBezTo>
                    <a:pt x="10" y="0"/>
                    <a:pt x="10" y="0"/>
                    <a:pt x="10" y="0"/>
                  </a:cubicBezTo>
                  <a:cubicBezTo>
                    <a:pt x="10" y="0"/>
                    <a:pt x="7" y="1"/>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33" name="Group 25">
            <a:extLst>
              <a:ext uri="{FF2B5EF4-FFF2-40B4-BE49-F238E27FC236}">
                <a16:creationId xmlns:a16="http://schemas.microsoft.com/office/drawing/2014/main" id="{626011CD-E362-459B-B3FA-6479BBB936B9}"/>
              </a:ext>
            </a:extLst>
          </p:cNvPr>
          <p:cNvGrpSpPr>
            <a:grpSpLocks noChangeAspect="1"/>
          </p:cNvGrpSpPr>
          <p:nvPr/>
        </p:nvGrpSpPr>
        <p:grpSpPr bwMode="auto">
          <a:xfrm>
            <a:off x="7200900" y="1926772"/>
            <a:ext cx="406400" cy="322263"/>
            <a:chOff x="4536" y="976"/>
            <a:chExt cx="256" cy="203"/>
          </a:xfrm>
        </p:grpSpPr>
        <p:sp>
          <p:nvSpPr>
            <p:cNvPr id="35" name="Freeform 26">
              <a:extLst>
                <a:ext uri="{FF2B5EF4-FFF2-40B4-BE49-F238E27FC236}">
                  <a16:creationId xmlns:a16="http://schemas.microsoft.com/office/drawing/2014/main" id="{45509132-9FB8-4F61-BDB6-5D2E422F30BC}"/>
                </a:ext>
              </a:extLst>
            </p:cNvPr>
            <p:cNvSpPr>
              <a:spLocks/>
            </p:cNvSpPr>
            <p:nvPr/>
          </p:nvSpPr>
          <p:spPr bwMode="auto">
            <a:xfrm>
              <a:off x="4536" y="1108"/>
              <a:ext cx="59" cy="71"/>
            </a:xfrm>
            <a:custGeom>
              <a:avLst/>
              <a:gdLst>
                <a:gd name="T0" fmla="*/ 6 w 6"/>
                <a:gd name="T1" fmla="*/ 1 h 7"/>
                <a:gd name="T2" fmla="*/ 6 w 6"/>
                <a:gd name="T3" fmla="*/ 0 h 7"/>
                <a:gd name="T4" fmla="*/ 1 w 6"/>
                <a:gd name="T5" fmla="*/ 0 h 7"/>
                <a:gd name="T6" fmla="*/ 0 w 6"/>
                <a:gd name="T7" fmla="*/ 1 h 7"/>
                <a:gd name="T8" fmla="*/ 0 w 6"/>
                <a:gd name="T9" fmla="*/ 6 h 7"/>
                <a:gd name="T10" fmla="*/ 1 w 6"/>
                <a:gd name="T11" fmla="*/ 7 h 7"/>
                <a:gd name="T12" fmla="*/ 6 w 6"/>
                <a:gd name="T13" fmla="*/ 7 h 7"/>
                <a:gd name="T14" fmla="*/ 6 w 6"/>
                <a:gd name="T15" fmla="*/ 6 h 7"/>
                <a:gd name="T16" fmla="*/ 6 w 6"/>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7">
                  <a:moveTo>
                    <a:pt x="6" y="1"/>
                  </a:moveTo>
                  <a:cubicBezTo>
                    <a:pt x="6" y="0"/>
                    <a:pt x="6" y="0"/>
                    <a:pt x="6" y="0"/>
                  </a:cubicBezTo>
                  <a:cubicBezTo>
                    <a:pt x="1" y="0"/>
                    <a:pt x="1" y="0"/>
                    <a:pt x="1" y="0"/>
                  </a:cubicBezTo>
                  <a:cubicBezTo>
                    <a:pt x="0" y="0"/>
                    <a:pt x="0" y="0"/>
                    <a:pt x="0" y="1"/>
                  </a:cubicBezTo>
                  <a:cubicBezTo>
                    <a:pt x="0" y="6"/>
                    <a:pt x="0" y="6"/>
                    <a:pt x="0" y="6"/>
                  </a:cubicBezTo>
                  <a:cubicBezTo>
                    <a:pt x="0" y="6"/>
                    <a:pt x="0" y="7"/>
                    <a:pt x="1" y="7"/>
                  </a:cubicBezTo>
                  <a:cubicBezTo>
                    <a:pt x="6" y="7"/>
                    <a:pt x="6" y="7"/>
                    <a:pt x="6" y="7"/>
                  </a:cubicBezTo>
                  <a:cubicBezTo>
                    <a:pt x="6" y="7"/>
                    <a:pt x="6" y="6"/>
                    <a:pt x="6" y="6"/>
                  </a:cubicBezTo>
                  <a:lnTo>
                    <a:pt x="6" y="1"/>
                  </a:lnTo>
                  <a:close/>
                </a:path>
              </a:pathLst>
            </a:custGeom>
            <a:solidFill>
              <a:srgbClr val="FF6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6" name="Freeform 27">
              <a:extLst>
                <a:ext uri="{FF2B5EF4-FFF2-40B4-BE49-F238E27FC236}">
                  <a16:creationId xmlns:a16="http://schemas.microsoft.com/office/drawing/2014/main" id="{4E1841A0-20E5-4F68-93F6-28253953BD52}"/>
                </a:ext>
              </a:extLst>
            </p:cNvPr>
            <p:cNvSpPr>
              <a:spLocks/>
            </p:cNvSpPr>
            <p:nvPr/>
          </p:nvSpPr>
          <p:spPr bwMode="auto">
            <a:xfrm>
              <a:off x="4634" y="1047"/>
              <a:ext cx="59" cy="132"/>
            </a:xfrm>
            <a:custGeom>
              <a:avLst/>
              <a:gdLst>
                <a:gd name="T0" fmla="*/ 6 w 6"/>
                <a:gd name="T1" fmla="*/ 1 h 13"/>
                <a:gd name="T2" fmla="*/ 5 w 6"/>
                <a:gd name="T3" fmla="*/ 0 h 13"/>
                <a:gd name="T4" fmla="*/ 0 w 6"/>
                <a:gd name="T5" fmla="*/ 0 h 13"/>
                <a:gd name="T6" fmla="*/ 0 w 6"/>
                <a:gd name="T7" fmla="*/ 1 h 13"/>
                <a:gd name="T8" fmla="*/ 0 w 6"/>
                <a:gd name="T9" fmla="*/ 12 h 13"/>
                <a:gd name="T10" fmla="*/ 0 w 6"/>
                <a:gd name="T11" fmla="*/ 13 h 13"/>
                <a:gd name="T12" fmla="*/ 5 w 6"/>
                <a:gd name="T13" fmla="*/ 13 h 13"/>
                <a:gd name="T14" fmla="*/ 6 w 6"/>
                <a:gd name="T15" fmla="*/ 12 h 13"/>
                <a:gd name="T16" fmla="*/ 6 w 6"/>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6" y="1"/>
                  </a:moveTo>
                  <a:cubicBezTo>
                    <a:pt x="6" y="0"/>
                    <a:pt x="6" y="0"/>
                    <a:pt x="5" y="0"/>
                  </a:cubicBezTo>
                  <a:cubicBezTo>
                    <a:pt x="0" y="0"/>
                    <a:pt x="0" y="0"/>
                    <a:pt x="0" y="0"/>
                  </a:cubicBezTo>
                  <a:cubicBezTo>
                    <a:pt x="0" y="0"/>
                    <a:pt x="0" y="0"/>
                    <a:pt x="0" y="1"/>
                  </a:cubicBezTo>
                  <a:cubicBezTo>
                    <a:pt x="0" y="12"/>
                    <a:pt x="0" y="12"/>
                    <a:pt x="0" y="12"/>
                  </a:cubicBezTo>
                  <a:cubicBezTo>
                    <a:pt x="0" y="12"/>
                    <a:pt x="0" y="13"/>
                    <a:pt x="0" y="13"/>
                  </a:cubicBezTo>
                  <a:cubicBezTo>
                    <a:pt x="5" y="13"/>
                    <a:pt x="5" y="13"/>
                    <a:pt x="5" y="13"/>
                  </a:cubicBezTo>
                  <a:cubicBezTo>
                    <a:pt x="6" y="13"/>
                    <a:pt x="6" y="12"/>
                    <a:pt x="6" y="12"/>
                  </a:cubicBezTo>
                  <a:lnTo>
                    <a:pt x="6" y="1"/>
                  </a:lnTo>
                  <a:close/>
                </a:path>
              </a:pathLst>
            </a:custGeom>
            <a:solidFill>
              <a:srgbClr val="FF6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37" name="Freeform 28">
              <a:extLst>
                <a:ext uri="{FF2B5EF4-FFF2-40B4-BE49-F238E27FC236}">
                  <a16:creationId xmlns:a16="http://schemas.microsoft.com/office/drawing/2014/main" id="{1D4AAC8A-0C65-4B64-8E67-3C49516ED7B4}"/>
                </a:ext>
              </a:extLst>
            </p:cNvPr>
            <p:cNvSpPr>
              <a:spLocks/>
            </p:cNvSpPr>
            <p:nvPr/>
          </p:nvSpPr>
          <p:spPr bwMode="auto">
            <a:xfrm>
              <a:off x="4723" y="976"/>
              <a:ext cx="69" cy="203"/>
            </a:xfrm>
            <a:custGeom>
              <a:avLst/>
              <a:gdLst>
                <a:gd name="T0" fmla="*/ 7 w 7"/>
                <a:gd name="T1" fmla="*/ 1 h 20"/>
                <a:gd name="T2" fmla="*/ 6 w 7"/>
                <a:gd name="T3" fmla="*/ 0 h 20"/>
                <a:gd name="T4" fmla="*/ 1 w 7"/>
                <a:gd name="T5" fmla="*/ 0 h 20"/>
                <a:gd name="T6" fmla="*/ 0 w 7"/>
                <a:gd name="T7" fmla="*/ 1 h 20"/>
                <a:gd name="T8" fmla="*/ 0 w 7"/>
                <a:gd name="T9" fmla="*/ 19 h 20"/>
                <a:gd name="T10" fmla="*/ 1 w 7"/>
                <a:gd name="T11" fmla="*/ 20 h 20"/>
                <a:gd name="T12" fmla="*/ 6 w 7"/>
                <a:gd name="T13" fmla="*/ 20 h 20"/>
                <a:gd name="T14" fmla="*/ 7 w 7"/>
                <a:gd name="T15" fmla="*/ 19 h 20"/>
                <a:gd name="T16" fmla="*/ 7 w 7"/>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0">
                  <a:moveTo>
                    <a:pt x="7" y="1"/>
                  </a:moveTo>
                  <a:cubicBezTo>
                    <a:pt x="7" y="1"/>
                    <a:pt x="6" y="0"/>
                    <a:pt x="6" y="0"/>
                  </a:cubicBezTo>
                  <a:cubicBezTo>
                    <a:pt x="1" y="0"/>
                    <a:pt x="1" y="0"/>
                    <a:pt x="1" y="0"/>
                  </a:cubicBezTo>
                  <a:cubicBezTo>
                    <a:pt x="0" y="0"/>
                    <a:pt x="0" y="1"/>
                    <a:pt x="0" y="1"/>
                  </a:cubicBezTo>
                  <a:cubicBezTo>
                    <a:pt x="0" y="19"/>
                    <a:pt x="0" y="19"/>
                    <a:pt x="0" y="19"/>
                  </a:cubicBezTo>
                  <a:cubicBezTo>
                    <a:pt x="0" y="19"/>
                    <a:pt x="0" y="20"/>
                    <a:pt x="1" y="20"/>
                  </a:cubicBezTo>
                  <a:cubicBezTo>
                    <a:pt x="6" y="20"/>
                    <a:pt x="6" y="20"/>
                    <a:pt x="6" y="20"/>
                  </a:cubicBezTo>
                  <a:cubicBezTo>
                    <a:pt x="6" y="20"/>
                    <a:pt x="7" y="19"/>
                    <a:pt x="7" y="19"/>
                  </a:cubicBezTo>
                  <a:lnTo>
                    <a:pt x="7" y="1"/>
                  </a:lnTo>
                  <a:close/>
                </a:path>
              </a:pathLst>
            </a:custGeom>
            <a:solidFill>
              <a:srgbClr val="FF6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50" name="Group 50">
            <a:extLst>
              <a:ext uri="{FF2B5EF4-FFF2-40B4-BE49-F238E27FC236}">
                <a16:creationId xmlns:a16="http://schemas.microsoft.com/office/drawing/2014/main" id="{E565EA35-6C49-4C4C-9E01-17215F7B7E11}"/>
              </a:ext>
            </a:extLst>
          </p:cNvPr>
          <p:cNvGrpSpPr>
            <a:grpSpLocks noChangeAspect="1"/>
          </p:cNvGrpSpPr>
          <p:nvPr/>
        </p:nvGrpSpPr>
        <p:grpSpPr bwMode="auto">
          <a:xfrm>
            <a:off x="2052713" y="4494160"/>
            <a:ext cx="525391" cy="421480"/>
            <a:chOff x="4275" y="2619"/>
            <a:chExt cx="450" cy="361"/>
          </a:xfrm>
        </p:grpSpPr>
        <p:sp>
          <p:nvSpPr>
            <p:cNvPr id="51" name="Freeform 51">
              <a:extLst>
                <a:ext uri="{FF2B5EF4-FFF2-40B4-BE49-F238E27FC236}">
                  <a16:creationId xmlns:a16="http://schemas.microsoft.com/office/drawing/2014/main" id="{F6DF62C5-D88A-45F5-8CD6-AEF98C56061F}"/>
                </a:ext>
              </a:extLst>
            </p:cNvPr>
            <p:cNvSpPr>
              <a:spLocks/>
            </p:cNvSpPr>
            <p:nvPr/>
          </p:nvSpPr>
          <p:spPr bwMode="auto">
            <a:xfrm>
              <a:off x="4400" y="2619"/>
              <a:ext cx="325" cy="361"/>
            </a:xfrm>
            <a:custGeom>
              <a:avLst/>
              <a:gdLst>
                <a:gd name="T0" fmla="*/ 325 w 325"/>
                <a:gd name="T1" fmla="*/ 0 h 361"/>
                <a:gd name="T2" fmla="*/ 0 w 325"/>
                <a:gd name="T3" fmla="*/ 184 h 361"/>
                <a:gd name="T4" fmla="*/ 77 w 325"/>
                <a:gd name="T5" fmla="*/ 361 h 361"/>
                <a:gd name="T6" fmla="*/ 268 w 325"/>
                <a:gd name="T7" fmla="*/ 87 h 361"/>
                <a:gd name="T8" fmla="*/ 325 w 325"/>
                <a:gd name="T9" fmla="*/ 0 h 361"/>
              </a:gdLst>
              <a:ahLst/>
              <a:cxnLst>
                <a:cxn ang="0">
                  <a:pos x="T0" y="T1"/>
                </a:cxn>
                <a:cxn ang="0">
                  <a:pos x="T2" y="T3"/>
                </a:cxn>
                <a:cxn ang="0">
                  <a:pos x="T4" y="T5"/>
                </a:cxn>
                <a:cxn ang="0">
                  <a:pos x="T6" y="T7"/>
                </a:cxn>
                <a:cxn ang="0">
                  <a:pos x="T8" y="T9"/>
                </a:cxn>
              </a:cxnLst>
              <a:rect l="0" t="0" r="r" b="b"/>
              <a:pathLst>
                <a:path w="325" h="361">
                  <a:moveTo>
                    <a:pt x="325" y="0"/>
                  </a:moveTo>
                  <a:lnTo>
                    <a:pt x="0" y="184"/>
                  </a:lnTo>
                  <a:lnTo>
                    <a:pt x="77" y="361"/>
                  </a:lnTo>
                  <a:lnTo>
                    <a:pt x="268" y="87"/>
                  </a:lnTo>
                  <a:lnTo>
                    <a:pt x="325" y="0"/>
                  </a:lnTo>
                  <a:close/>
                </a:path>
              </a:pathLst>
            </a:custGeom>
            <a:solidFill>
              <a:srgbClr val="FF6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2" name="Freeform 52">
              <a:extLst>
                <a:ext uri="{FF2B5EF4-FFF2-40B4-BE49-F238E27FC236}">
                  <a16:creationId xmlns:a16="http://schemas.microsoft.com/office/drawing/2014/main" id="{3FC47754-8319-4AE4-BA0D-AACEF2C660A0}"/>
                </a:ext>
              </a:extLst>
            </p:cNvPr>
            <p:cNvSpPr>
              <a:spLocks/>
            </p:cNvSpPr>
            <p:nvPr/>
          </p:nvSpPr>
          <p:spPr bwMode="auto">
            <a:xfrm>
              <a:off x="4477" y="2665"/>
              <a:ext cx="236" cy="315"/>
            </a:xfrm>
            <a:custGeom>
              <a:avLst/>
              <a:gdLst>
                <a:gd name="T0" fmla="*/ 32 w 236"/>
                <a:gd name="T1" fmla="*/ 184 h 315"/>
                <a:gd name="T2" fmla="*/ 0 w 236"/>
                <a:gd name="T3" fmla="*/ 315 h 315"/>
                <a:gd name="T4" fmla="*/ 236 w 236"/>
                <a:gd name="T5" fmla="*/ 0 h 315"/>
                <a:gd name="T6" fmla="*/ 32 w 236"/>
                <a:gd name="T7" fmla="*/ 184 h 315"/>
              </a:gdLst>
              <a:ahLst/>
              <a:cxnLst>
                <a:cxn ang="0">
                  <a:pos x="T0" y="T1"/>
                </a:cxn>
                <a:cxn ang="0">
                  <a:pos x="T2" y="T3"/>
                </a:cxn>
                <a:cxn ang="0">
                  <a:pos x="T4" y="T5"/>
                </a:cxn>
                <a:cxn ang="0">
                  <a:pos x="T6" y="T7"/>
                </a:cxn>
              </a:cxnLst>
              <a:rect l="0" t="0" r="r" b="b"/>
              <a:pathLst>
                <a:path w="236" h="315">
                  <a:moveTo>
                    <a:pt x="32" y="184"/>
                  </a:moveTo>
                  <a:lnTo>
                    <a:pt x="0" y="315"/>
                  </a:lnTo>
                  <a:lnTo>
                    <a:pt x="236" y="0"/>
                  </a:lnTo>
                  <a:lnTo>
                    <a:pt x="32" y="184"/>
                  </a:lnTo>
                  <a:close/>
                </a:path>
              </a:pathLst>
            </a:custGeom>
            <a:solidFill>
              <a:srgbClr val="004C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3" name="Freeform 53">
              <a:extLst>
                <a:ext uri="{FF2B5EF4-FFF2-40B4-BE49-F238E27FC236}">
                  <a16:creationId xmlns:a16="http://schemas.microsoft.com/office/drawing/2014/main" id="{F73DF472-FA1B-497F-A918-729AD4819411}"/>
                </a:ext>
              </a:extLst>
            </p:cNvPr>
            <p:cNvSpPr>
              <a:spLocks/>
            </p:cNvSpPr>
            <p:nvPr/>
          </p:nvSpPr>
          <p:spPr bwMode="auto">
            <a:xfrm>
              <a:off x="4275" y="2619"/>
              <a:ext cx="450" cy="184"/>
            </a:xfrm>
            <a:custGeom>
              <a:avLst/>
              <a:gdLst>
                <a:gd name="T0" fmla="*/ 125 w 450"/>
                <a:gd name="T1" fmla="*/ 184 h 184"/>
                <a:gd name="T2" fmla="*/ 0 w 450"/>
                <a:gd name="T3" fmla="*/ 138 h 184"/>
                <a:gd name="T4" fmla="*/ 450 w 450"/>
                <a:gd name="T5" fmla="*/ 0 h 184"/>
                <a:gd name="T6" fmla="*/ 125 w 450"/>
                <a:gd name="T7" fmla="*/ 184 h 184"/>
              </a:gdLst>
              <a:ahLst/>
              <a:cxnLst>
                <a:cxn ang="0">
                  <a:pos x="T0" y="T1"/>
                </a:cxn>
                <a:cxn ang="0">
                  <a:pos x="T2" y="T3"/>
                </a:cxn>
                <a:cxn ang="0">
                  <a:pos x="T4" y="T5"/>
                </a:cxn>
                <a:cxn ang="0">
                  <a:pos x="T6" y="T7"/>
                </a:cxn>
              </a:cxnLst>
              <a:rect l="0" t="0" r="r" b="b"/>
              <a:pathLst>
                <a:path w="450" h="184">
                  <a:moveTo>
                    <a:pt x="125" y="184"/>
                  </a:moveTo>
                  <a:lnTo>
                    <a:pt x="0" y="138"/>
                  </a:lnTo>
                  <a:lnTo>
                    <a:pt x="450" y="0"/>
                  </a:lnTo>
                  <a:lnTo>
                    <a:pt x="125" y="184"/>
                  </a:lnTo>
                  <a:close/>
                </a:path>
              </a:pathLst>
            </a:custGeom>
            <a:solidFill>
              <a:srgbClr val="02D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4" name="Freeform 54">
              <a:extLst>
                <a:ext uri="{FF2B5EF4-FFF2-40B4-BE49-F238E27FC236}">
                  <a16:creationId xmlns:a16="http://schemas.microsoft.com/office/drawing/2014/main" id="{2AF123BA-F9B5-430E-BF7F-FCC0221B0DAC}"/>
                </a:ext>
              </a:extLst>
            </p:cNvPr>
            <p:cNvSpPr>
              <a:spLocks/>
            </p:cNvSpPr>
            <p:nvPr/>
          </p:nvSpPr>
          <p:spPr bwMode="auto">
            <a:xfrm>
              <a:off x="4509" y="2619"/>
              <a:ext cx="216" cy="312"/>
            </a:xfrm>
            <a:custGeom>
              <a:avLst/>
              <a:gdLst>
                <a:gd name="T0" fmla="*/ 216 w 216"/>
                <a:gd name="T1" fmla="*/ 0 h 312"/>
                <a:gd name="T2" fmla="*/ 192 w 216"/>
                <a:gd name="T3" fmla="*/ 312 h 312"/>
                <a:gd name="T4" fmla="*/ 0 w 216"/>
                <a:gd name="T5" fmla="*/ 230 h 312"/>
                <a:gd name="T6" fmla="*/ 216 w 216"/>
                <a:gd name="T7" fmla="*/ 0 h 312"/>
              </a:gdLst>
              <a:ahLst/>
              <a:cxnLst>
                <a:cxn ang="0">
                  <a:pos x="T0" y="T1"/>
                </a:cxn>
                <a:cxn ang="0">
                  <a:pos x="T2" y="T3"/>
                </a:cxn>
                <a:cxn ang="0">
                  <a:pos x="T4" y="T5"/>
                </a:cxn>
                <a:cxn ang="0">
                  <a:pos x="T6" y="T7"/>
                </a:cxn>
              </a:cxnLst>
              <a:rect l="0" t="0" r="r" b="b"/>
              <a:pathLst>
                <a:path w="216" h="312">
                  <a:moveTo>
                    <a:pt x="216" y="0"/>
                  </a:moveTo>
                  <a:lnTo>
                    <a:pt x="192" y="312"/>
                  </a:lnTo>
                  <a:lnTo>
                    <a:pt x="0" y="230"/>
                  </a:lnTo>
                  <a:lnTo>
                    <a:pt x="216" y="0"/>
                  </a:lnTo>
                  <a:close/>
                </a:path>
              </a:pathLst>
            </a:custGeom>
            <a:solidFill>
              <a:srgbClr val="02DF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46" name="Freeform 36">
            <a:extLst>
              <a:ext uri="{FF2B5EF4-FFF2-40B4-BE49-F238E27FC236}">
                <a16:creationId xmlns:a16="http://schemas.microsoft.com/office/drawing/2014/main" id="{21A1E544-BA00-497F-89AA-0BC7FE487B5B}"/>
              </a:ext>
            </a:extLst>
          </p:cNvPr>
          <p:cNvSpPr>
            <a:spLocks/>
          </p:cNvSpPr>
          <p:nvPr/>
        </p:nvSpPr>
        <p:spPr bwMode="auto">
          <a:xfrm>
            <a:off x="7343775" y="4444948"/>
            <a:ext cx="527051" cy="530226"/>
          </a:xfrm>
          <a:custGeom>
            <a:avLst/>
            <a:gdLst>
              <a:gd name="T0" fmla="*/ 19 w 28"/>
              <a:gd name="T1" fmla="*/ 3 h 28"/>
              <a:gd name="T2" fmla="*/ 19 w 28"/>
              <a:gd name="T3" fmla="*/ 5 h 28"/>
              <a:gd name="T4" fmla="*/ 14 w 28"/>
              <a:gd name="T5" fmla="*/ 0 h 28"/>
              <a:gd name="T6" fmla="*/ 9 w 28"/>
              <a:gd name="T7" fmla="*/ 5 h 28"/>
              <a:gd name="T8" fmla="*/ 10 w 28"/>
              <a:gd name="T9" fmla="*/ 6 h 28"/>
              <a:gd name="T10" fmla="*/ 10 w 28"/>
              <a:gd name="T11" fmla="*/ 11 h 28"/>
              <a:gd name="T12" fmla="*/ 6 w 28"/>
              <a:gd name="T13" fmla="*/ 11 h 28"/>
              <a:gd name="T14" fmla="*/ 5 w 28"/>
              <a:gd name="T15" fmla="*/ 9 h 28"/>
              <a:gd name="T16" fmla="*/ 0 w 28"/>
              <a:gd name="T17" fmla="*/ 14 h 28"/>
              <a:gd name="T18" fmla="*/ 5 w 28"/>
              <a:gd name="T19" fmla="*/ 19 h 28"/>
              <a:gd name="T20" fmla="*/ 4 w 28"/>
              <a:gd name="T21" fmla="*/ 19 h 28"/>
              <a:gd name="T22" fmla="*/ 4 w 28"/>
              <a:gd name="T23" fmla="*/ 24 h 28"/>
              <a:gd name="T24" fmla="*/ 8 w 28"/>
              <a:gd name="T25" fmla="*/ 24 h 28"/>
              <a:gd name="T26" fmla="*/ 9 w 28"/>
              <a:gd name="T27" fmla="*/ 23 h 28"/>
              <a:gd name="T28" fmla="*/ 14 w 28"/>
              <a:gd name="T29" fmla="*/ 28 h 28"/>
              <a:gd name="T30" fmla="*/ 19 w 28"/>
              <a:gd name="T31" fmla="*/ 23 h 28"/>
              <a:gd name="T32" fmla="*/ 17 w 28"/>
              <a:gd name="T33" fmla="*/ 22 h 28"/>
              <a:gd name="T34" fmla="*/ 17 w 28"/>
              <a:gd name="T35" fmla="*/ 17 h 28"/>
              <a:gd name="T36" fmla="*/ 22 w 28"/>
              <a:gd name="T37" fmla="*/ 17 h 28"/>
              <a:gd name="T38" fmla="*/ 23 w 28"/>
              <a:gd name="T39" fmla="*/ 19 h 28"/>
              <a:gd name="T40" fmla="*/ 28 w 28"/>
              <a:gd name="T41" fmla="*/ 14 h 28"/>
              <a:gd name="T42" fmla="*/ 23 w 28"/>
              <a:gd name="T43" fmla="*/ 9 h 28"/>
              <a:gd name="T44" fmla="*/ 24 w 28"/>
              <a:gd name="T45" fmla="*/ 8 h 28"/>
              <a:gd name="T46" fmla="*/ 24 w 28"/>
              <a:gd name="T47" fmla="*/ 3 h 28"/>
              <a:gd name="T48" fmla="*/ 19 w 28"/>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28">
                <a:moveTo>
                  <a:pt x="19" y="3"/>
                </a:moveTo>
                <a:cubicBezTo>
                  <a:pt x="19" y="4"/>
                  <a:pt x="19" y="4"/>
                  <a:pt x="19" y="5"/>
                </a:cubicBezTo>
                <a:cubicBezTo>
                  <a:pt x="14" y="0"/>
                  <a:pt x="14" y="0"/>
                  <a:pt x="14" y="0"/>
                </a:cubicBezTo>
                <a:cubicBezTo>
                  <a:pt x="9" y="5"/>
                  <a:pt x="9" y="5"/>
                  <a:pt x="9" y="5"/>
                </a:cubicBezTo>
                <a:cubicBezTo>
                  <a:pt x="9" y="5"/>
                  <a:pt x="10" y="5"/>
                  <a:pt x="10" y="6"/>
                </a:cubicBezTo>
                <a:cubicBezTo>
                  <a:pt x="12" y="7"/>
                  <a:pt x="12" y="9"/>
                  <a:pt x="10" y="11"/>
                </a:cubicBezTo>
                <a:cubicBezTo>
                  <a:pt x="9" y="12"/>
                  <a:pt x="7" y="12"/>
                  <a:pt x="6" y="11"/>
                </a:cubicBezTo>
                <a:cubicBezTo>
                  <a:pt x="5" y="10"/>
                  <a:pt x="5" y="9"/>
                  <a:pt x="5" y="9"/>
                </a:cubicBezTo>
                <a:cubicBezTo>
                  <a:pt x="0" y="14"/>
                  <a:pt x="0" y="14"/>
                  <a:pt x="0" y="14"/>
                </a:cubicBezTo>
                <a:cubicBezTo>
                  <a:pt x="5" y="19"/>
                  <a:pt x="5" y="19"/>
                  <a:pt x="5" y="19"/>
                </a:cubicBezTo>
                <a:cubicBezTo>
                  <a:pt x="4" y="19"/>
                  <a:pt x="4" y="19"/>
                  <a:pt x="4" y="19"/>
                </a:cubicBezTo>
                <a:cubicBezTo>
                  <a:pt x="2" y="21"/>
                  <a:pt x="2" y="23"/>
                  <a:pt x="4" y="24"/>
                </a:cubicBezTo>
                <a:cubicBezTo>
                  <a:pt x="5" y="25"/>
                  <a:pt x="7" y="25"/>
                  <a:pt x="8" y="24"/>
                </a:cubicBezTo>
                <a:cubicBezTo>
                  <a:pt x="9" y="24"/>
                  <a:pt x="9" y="23"/>
                  <a:pt x="9" y="23"/>
                </a:cubicBezTo>
                <a:cubicBezTo>
                  <a:pt x="14" y="28"/>
                  <a:pt x="14" y="28"/>
                  <a:pt x="14" y="28"/>
                </a:cubicBezTo>
                <a:cubicBezTo>
                  <a:pt x="19" y="23"/>
                  <a:pt x="19" y="23"/>
                  <a:pt x="19" y="23"/>
                </a:cubicBezTo>
                <a:cubicBezTo>
                  <a:pt x="18" y="23"/>
                  <a:pt x="18" y="23"/>
                  <a:pt x="17" y="22"/>
                </a:cubicBezTo>
                <a:cubicBezTo>
                  <a:pt x="16" y="21"/>
                  <a:pt x="16" y="19"/>
                  <a:pt x="17" y="17"/>
                </a:cubicBezTo>
                <a:cubicBezTo>
                  <a:pt x="19" y="16"/>
                  <a:pt x="21" y="16"/>
                  <a:pt x="22" y="17"/>
                </a:cubicBezTo>
                <a:cubicBezTo>
                  <a:pt x="22" y="18"/>
                  <a:pt x="23" y="18"/>
                  <a:pt x="23" y="19"/>
                </a:cubicBezTo>
                <a:cubicBezTo>
                  <a:pt x="28" y="14"/>
                  <a:pt x="28" y="14"/>
                  <a:pt x="28" y="14"/>
                </a:cubicBezTo>
                <a:cubicBezTo>
                  <a:pt x="23" y="9"/>
                  <a:pt x="23" y="9"/>
                  <a:pt x="23" y="9"/>
                </a:cubicBezTo>
                <a:cubicBezTo>
                  <a:pt x="23" y="9"/>
                  <a:pt x="24" y="9"/>
                  <a:pt x="24" y="8"/>
                </a:cubicBezTo>
                <a:cubicBezTo>
                  <a:pt x="25" y="7"/>
                  <a:pt x="25" y="5"/>
                  <a:pt x="24" y="3"/>
                </a:cubicBezTo>
                <a:cubicBezTo>
                  <a:pt x="23" y="2"/>
                  <a:pt x="21" y="2"/>
                  <a:pt x="19" y="3"/>
                </a:cubicBezTo>
                <a:close/>
              </a:path>
            </a:pathLst>
          </a:custGeom>
          <a:solidFill>
            <a:srgbClr val="1EA0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58" name="Marcador de texto 34">
            <a:extLst>
              <a:ext uri="{FF2B5EF4-FFF2-40B4-BE49-F238E27FC236}">
                <a16:creationId xmlns:a16="http://schemas.microsoft.com/office/drawing/2014/main" id="{18AE959A-8D42-42E3-8CF6-A51A0BC6DA8E}"/>
              </a:ext>
            </a:extLst>
          </p:cNvPr>
          <p:cNvSpPr txBox="1">
            <a:spLocks/>
          </p:cNvSpPr>
          <p:nvPr/>
        </p:nvSpPr>
        <p:spPr>
          <a:xfrm>
            <a:off x="1990726" y="2576337"/>
            <a:ext cx="2654124"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sp>
        <p:nvSpPr>
          <p:cNvPr id="59" name="Marcador de texto 34">
            <a:extLst>
              <a:ext uri="{FF2B5EF4-FFF2-40B4-BE49-F238E27FC236}">
                <a16:creationId xmlns:a16="http://schemas.microsoft.com/office/drawing/2014/main" id="{DAF00827-3674-4B29-AB97-BC1CBB5A3BD9}"/>
              </a:ext>
            </a:extLst>
          </p:cNvPr>
          <p:cNvSpPr txBox="1">
            <a:spLocks/>
          </p:cNvSpPr>
          <p:nvPr/>
        </p:nvSpPr>
        <p:spPr>
          <a:xfrm>
            <a:off x="1990726" y="5126775"/>
            <a:ext cx="2654124"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sp>
        <p:nvSpPr>
          <p:cNvPr id="60" name="Marcador de texto 34">
            <a:extLst>
              <a:ext uri="{FF2B5EF4-FFF2-40B4-BE49-F238E27FC236}">
                <a16:creationId xmlns:a16="http://schemas.microsoft.com/office/drawing/2014/main" id="{7007F715-4B81-4E5F-80DA-66A958598BBD}"/>
              </a:ext>
            </a:extLst>
          </p:cNvPr>
          <p:cNvSpPr txBox="1">
            <a:spLocks/>
          </p:cNvSpPr>
          <p:nvPr/>
        </p:nvSpPr>
        <p:spPr>
          <a:xfrm>
            <a:off x="7162802" y="2536125"/>
            <a:ext cx="2654124"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sp>
        <p:nvSpPr>
          <p:cNvPr id="61" name="Marcador de texto 34">
            <a:extLst>
              <a:ext uri="{FF2B5EF4-FFF2-40B4-BE49-F238E27FC236}">
                <a16:creationId xmlns:a16="http://schemas.microsoft.com/office/drawing/2014/main" id="{25D858C1-9EB3-4AC3-9B39-2402F1DE10B2}"/>
              </a:ext>
            </a:extLst>
          </p:cNvPr>
          <p:cNvSpPr txBox="1">
            <a:spLocks/>
          </p:cNvSpPr>
          <p:nvPr/>
        </p:nvSpPr>
        <p:spPr>
          <a:xfrm>
            <a:off x="7104065" y="5161359"/>
            <a:ext cx="2654124" cy="861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O" sz="1800" dirty="0"/>
              <a:t>Donec fringilla est orci. Orci varius natoque penatibus et magnis dis</a:t>
            </a:r>
          </a:p>
        </p:txBody>
      </p:sp>
      <p:sp>
        <p:nvSpPr>
          <p:cNvPr id="47" name="CuadroTexto 46">
            <a:extLst>
              <a:ext uri="{FF2B5EF4-FFF2-40B4-BE49-F238E27FC236}">
                <a16:creationId xmlns:a16="http://schemas.microsoft.com/office/drawing/2014/main" id="{CA469FD9-5FF8-4FC7-95FB-08518A910AE9}"/>
              </a:ext>
            </a:extLst>
          </p:cNvPr>
          <p:cNvSpPr txBox="1"/>
          <p:nvPr/>
        </p:nvSpPr>
        <p:spPr>
          <a:xfrm>
            <a:off x="7708814" y="1928375"/>
            <a:ext cx="1444626" cy="461665"/>
          </a:xfrm>
          <a:prstGeom prst="rect">
            <a:avLst/>
          </a:prstGeom>
          <a:noFill/>
        </p:spPr>
        <p:txBody>
          <a:bodyPr wrap="square" rtlCol="0">
            <a:spAutoFit/>
          </a:bodyPr>
          <a:lstStyle/>
          <a:p>
            <a:r>
              <a:rPr lang="es-CO" sz="2400" b="1" dirty="0">
                <a:solidFill>
                  <a:srgbClr val="FF46C6"/>
                </a:solidFill>
              </a:rPr>
              <a:t>Title</a:t>
            </a:r>
          </a:p>
        </p:txBody>
      </p:sp>
      <p:sp>
        <p:nvSpPr>
          <p:cNvPr id="63" name="CuadroTexto 62">
            <a:extLst>
              <a:ext uri="{FF2B5EF4-FFF2-40B4-BE49-F238E27FC236}">
                <a16:creationId xmlns:a16="http://schemas.microsoft.com/office/drawing/2014/main" id="{90619CE7-7BD6-4660-8D17-54A074BF2C9B}"/>
              </a:ext>
            </a:extLst>
          </p:cNvPr>
          <p:cNvSpPr txBox="1"/>
          <p:nvPr/>
        </p:nvSpPr>
        <p:spPr>
          <a:xfrm>
            <a:off x="2827343" y="1876539"/>
            <a:ext cx="1444626" cy="461665"/>
          </a:xfrm>
          <a:prstGeom prst="rect">
            <a:avLst/>
          </a:prstGeom>
          <a:noFill/>
        </p:spPr>
        <p:txBody>
          <a:bodyPr wrap="square" rtlCol="0">
            <a:spAutoFit/>
          </a:bodyPr>
          <a:lstStyle/>
          <a:p>
            <a:r>
              <a:rPr lang="es-CO" sz="2400" b="1" dirty="0">
                <a:solidFill>
                  <a:srgbClr val="8EC2FF"/>
                </a:solidFill>
              </a:rPr>
              <a:t>Title</a:t>
            </a:r>
          </a:p>
        </p:txBody>
      </p:sp>
      <p:sp>
        <p:nvSpPr>
          <p:cNvPr id="64" name="CuadroTexto 63">
            <a:extLst>
              <a:ext uri="{FF2B5EF4-FFF2-40B4-BE49-F238E27FC236}">
                <a16:creationId xmlns:a16="http://schemas.microsoft.com/office/drawing/2014/main" id="{33EC3187-CECC-4FB5-BCA9-3C5F61ABA86D}"/>
              </a:ext>
            </a:extLst>
          </p:cNvPr>
          <p:cNvSpPr txBox="1"/>
          <p:nvPr/>
        </p:nvSpPr>
        <p:spPr>
          <a:xfrm>
            <a:off x="7950994" y="4520748"/>
            <a:ext cx="1444626" cy="461665"/>
          </a:xfrm>
          <a:prstGeom prst="rect">
            <a:avLst/>
          </a:prstGeom>
          <a:noFill/>
        </p:spPr>
        <p:txBody>
          <a:bodyPr wrap="square" rtlCol="0">
            <a:spAutoFit/>
          </a:bodyPr>
          <a:lstStyle/>
          <a:p>
            <a:r>
              <a:rPr lang="es-CO" sz="2400" b="1" dirty="0">
                <a:solidFill>
                  <a:srgbClr val="0099B8"/>
                </a:solidFill>
              </a:rPr>
              <a:t>Title</a:t>
            </a:r>
          </a:p>
        </p:txBody>
      </p:sp>
      <p:sp>
        <p:nvSpPr>
          <p:cNvPr id="65" name="CuadroTexto 64">
            <a:extLst>
              <a:ext uri="{FF2B5EF4-FFF2-40B4-BE49-F238E27FC236}">
                <a16:creationId xmlns:a16="http://schemas.microsoft.com/office/drawing/2014/main" id="{CCEF047A-5E66-43E5-BD95-2B622E5476C0}"/>
              </a:ext>
            </a:extLst>
          </p:cNvPr>
          <p:cNvSpPr txBox="1"/>
          <p:nvPr/>
        </p:nvSpPr>
        <p:spPr>
          <a:xfrm>
            <a:off x="2827343" y="4504873"/>
            <a:ext cx="1444626" cy="461665"/>
          </a:xfrm>
          <a:prstGeom prst="rect">
            <a:avLst/>
          </a:prstGeom>
          <a:noFill/>
        </p:spPr>
        <p:txBody>
          <a:bodyPr wrap="square" rtlCol="0">
            <a:spAutoFit/>
          </a:bodyPr>
          <a:lstStyle/>
          <a:p>
            <a:r>
              <a:rPr lang="es-CO" sz="2400" b="1" dirty="0">
                <a:solidFill>
                  <a:srgbClr val="02DFFE"/>
                </a:solidFill>
              </a:rPr>
              <a:t>Title</a:t>
            </a:r>
          </a:p>
        </p:txBody>
      </p:sp>
      <p:sp>
        <p:nvSpPr>
          <p:cNvPr id="48" name="Marcador de texto 47">
            <a:extLst>
              <a:ext uri="{FF2B5EF4-FFF2-40B4-BE49-F238E27FC236}">
                <a16:creationId xmlns:a16="http://schemas.microsoft.com/office/drawing/2014/main" id="{0D7DEE51-7A05-40C7-AC07-DC34EECDA5A2}"/>
              </a:ext>
            </a:extLst>
          </p:cNvPr>
          <p:cNvSpPr>
            <a:spLocks noGrp="1"/>
          </p:cNvSpPr>
          <p:nvPr>
            <p:ph type="body" sz="quarter" idx="10"/>
          </p:nvPr>
        </p:nvSpPr>
        <p:spPr>
          <a:xfrm>
            <a:off x="2979398" y="633063"/>
            <a:ext cx="6328455" cy="797833"/>
          </a:xfrm>
        </p:spPr>
        <p:txBody>
          <a:bodyPr/>
          <a:lstStyle/>
          <a:p>
            <a:pPr algn="ctr"/>
            <a:r>
              <a:rPr lang="es-CO" dirty="0"/>
              <a:t>WRITE YOUR TITLE</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790</Words>
  <Application>Microsoft Office PowerPoint</Application>
  <PresentationFormat>Widescreen</PresentationFormat>
  <Paragraphs>110</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Gill Sans</vt:lpstr>
      <vt:lpstr>Lato Black</vt:lpstr>
      <vt:lpstr>Lato Light</vt:lpstr>
      <vt:lpstr>Open Sans</vt:lpstr>
      <vt:lpstr>Source Sans Pro</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138</cp:revision>
  <dcterms:created xsi:type="dcterms:W3CDTF">2020-03-21T22:03:23Z</dcterms:created>
  <dcterms:modified xsi:type="dcterms:W3CDTF">2025-06-15T20:12:22Z</dcterms:modified>
</cp:coreProperties>
</file>