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427" r:id="rId4"/>
    <p:sldId id="1392" r:id="rId5"/>
    <p:sldId id="1394" r:id="rId6"/>
    <p:sldId id="1436" r:id="rId7"/>
    <p:sldId id="1397" r:id="rId8"/>
    <p:sldId id="290" r:id="rId9"/>
    <p:sldId id="297" r:id="rId10"/>
    <p:sldId id="1435" r:id="rId11"/>
    <p:sldId id="1409" r:id="rId12"/>
    <p:sldId id="1386" r:id="rId13"/>
    <p:sldId id="266" r:id="rId14"/>
    <p:sldId id="17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C06F"/>
    <a:srgbClr val="000000"/>
    <a:srgbClr val="A37602"/>
    <a:srgbClr val="D9BA00"/>
    <a:srgbClr val="FDD900"/>
    <a:srgbClr val="FFB200"/>
    <a:srgbClr val="D8B900"/>
    <a:srgbClr val="CC8F00"/>
    <a:srgbClr val="490129"/>
    <a:srgbClr val="FED9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899853-31A9-4F7D-8613-03E331E85376}" v="6" dt="2025-06-15T16:47:27.2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51" autoAdjust="0"/>
    <p:restoredTop sz="94660"/>
  </p:normalViewPr>
  <p:slideViewPr>
    <p:cSldViewPr snapToGrid="0">
      <p:cViewPr varScale="1">
        <p:scale>
          <a:sx n="112" d="100"/>
          <a:sy n="112" d="100"/>
        </p:scale>
        <p:origin x="456" y="96"/>
      </p:cViewPr>
      <p:guideLst/>
    </p:cSldViewPr>
  </p:slideViewPr>
  <p:notesTextViewPr>
    <p:cViewPr>
      <p:scale>
        <a:sx n="1" d="1"/>
        <a:sy n="1" d="1"/>
      </p:scale>
      <p:origin x="0" y="0"/>
    </p:cViewPr>
  </p:notesTextViewPr>
  <p:notesViewPr>
    <p:cSldViewPr snapToGrid="0">
      <p:cViewPr varScale="1">
        <p:scale>
          <a:sx n="66" d="100"/>
          <a:sy n="66" d="100"/>
        </p:scale>
        <p:origin x="19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6899853-31A9-4F7D-8613-03E331E85376}"/>
    <pc:docChg chg="addSld delSld modSld sldOrd">
      <pc:chgData name="Jolie Serrano Delgado" userId="d52b4219-5c60-4a0c-87ad-b1ec335c0c37" providerId="ADAL" clId="{B6899853-31A9-4F7D-8613-03E331E85376}" dt="2025-06-15T16:47:31.138" v="12" actId="47"/>
      <pc:docMkLst>
        <pc:docMk/>
      </pc:docMkLst>
      <pc:sldChg chg="del">
        <pc:chgData name="Jolie Serrano Delgado" userId="d52b4219-5c60-4a0c-87ad-b1ec335c0c37" providerId="ADAL" clId="{B6899853-31A9-4F7D-8613-03E331E85376}" dt="2025-06-15T16:46:13.357" v="1" actId="47"/>
        <pc:sldMkLst>
          <pc:docMk/>
          <pc:sldMk cId="3746168901" sldId="350"/>
        </pc:sldMkLst>
      </pc:sldChg>
      <pc:sldChg chg="del">
        <pc:chgData name="Jolie Serrano Delgado" userId="d52b4219-5c60-4a0c-87ad-b1ec335c0c37" providerId="ADAL" clId="{B6899853-31A9-4F7D-8613-03E331E85376}" dt="2025-06-15T16:47:31.110" v="11" actId="47"/>
        <pc:sldMkLst>
          <pc:docMk/>
          <pc:sldMk cId="0" sldId="1437"/>
        </pc:sldMkLst>
      </pc:sldChg>
      <pc:sldChg chg="add del ord">
        <pc:chgData name="Jolie Serrano Delgado" userId="d52b4219-5c60-4a0c-87ad-b1ec335c0c37" providerId="ADAL" clId="{B6899853-31A9-4F7D-8613-03E331E85376}" dt="2025-06-15T16:47:31.138" v="12" actId="47"/>
        <pc:sldMkLst>
          <pc:docMk/>
          <pc:sldMk cId="0" sldId="1482"/>
        </pc:sldMkLst>
      </pc:sldChg>
      <pc:sldChg chg="modSp add mod">
        <pc:chgData name="Jolie Serrano Delgado" userId="d52b4219-5c60-4a0c-87ad-b1ec335c0c37" providerId="ADAL" clId="{B6899853-31A9-4F7D-8613-03E331E85376}" dt="2025-06-15T16:46:20.170" v="2" actId="207"/>
        <pc:sldMkLst>
          <pc:docMk/>
          <pc:sldMk cId="3313802975" sldId="1780"/>
        </pc:sldMkLst>
        <pc:spChg chg="mod">
          <ac:chgData name="Jolie Serrano Delgado" userId="d52b4219-5c60-4a0c-87ad-b1ec335c0c37" providerId="ADAL" clId="{B6899853-31A9-4F7D-8613-03E331E85376}" dt="2025-06-15T16:46:20.170" v="2" actId="207"/>
          <ac:spMkLst>
            <pc:docMk/>
            <pc:sldMk cId="3313802975" sldId="1780"/>
            <ac:spMk id="5" creationId="{7FCA87B9-E211-0E4B-A9F7-DF87D6193A8C}"/>
          </ac:spMkLst>
        </pc:spChg>
      </pc:sldChg>
      <pc:sldChg chg="add del">
        <pc:chgData name="Jolie Serrano Delgado" userId="d52b4219-5c60-4a0c-87ad-b1ec335c0c37" providerId="ADAL" clId="{B6899853-31A9-4F7D-8613-03E331E85376}" dt="2025-06-15T16:47:08.098" v="6"/>
        <pc:sldMkLst>
          <pc:docMk/>
          <pc:sldMk cId="0" sldId="1781"/>
        </pc:sldMkLst>
      </pc:sldChg>
      <pc:sldChg chg="add del">
        <pc:chgData name="Jolie Serrano Delgado" userId="d52b4219-5c60-4a0c-87ad-b1ec335c0c37" providerId="ADAL" clId="{B6899853-31A9-4F7D-8613-03E331E85376}" dt="2025-06-15T16:47:08.098" v="6"/>
        <pc:sldMkLst>
          <pc:docMk/>
          <pc:sldMk cId="1857761397" sldId="1782"/>
        </pc:sldMkLst>
      </pc:sldChg>
      <pc:sldChg chg="modSp add mod">
        <pc:chgData name="Jolie Serrano Delgado" userId="d52b4219-5c60-4a0c-87ad-b1ec335c0c37" providerId="ADAL" clId="{B6899853-31A9-4F7D-8613-03E331E85376}" dt="2025-06-15T16:47:27.258" v="10" actId="552"/>
        <pc:sldMkLst>
          <pc:docMk/>
          <pc:sldMk cId="0" sldId="4129"/>
        </pc:sldMkLst>
        <pc:spChg chg="mod">
          <ac:chgData name="Jolie Serrano Delgado" userId="d52b4219-5c60-4a0c-87ad-b1ec335c0c37" providerId="ADAL" clId="{B6899853-31A9-4F7D-8613-03E331E85376}" dt="2025-06-15T16:47:27.258" v="10" actId="552"/>
          <ac:spMkLst>
            <pc:docMk/>
            <pc:sldMk cId="0" sldId="4129"/>
            <ac:spMk id="3" creationId="{4FD16BAF-8F85-4252-90D0-A30F2681D6B9}"/>
          </ac:spMkLst>
        </pc:spChg>
        <pc:spChg chg="mod">
          <ac:chgData name="Jolie Serrano Delgado" userId="d52b4219-5c60-4a0c-87ad-b1ec335c0c37" providerId="ADAL" clId="{B6899853-31A9-4F7D-8613-03E331E85376}" dt="2025-06-15T16:47:19.043" v="8" actId="207"/>
          <ac:spMkLst>
            <pc:docMk/>
            <pc:sldMk cId="0" sldId="4129"/>
            <ac:spMk id="18" creationId="{8F5F15BF-00E8-0146-9639-0FB07145B42A}"/>
          </ac:spMkLst>
        </pc:spChg>
        <pc:spChg chg="mod">
          <ac:chgData name="Jolie Serrano Delgado" userId="d52b4219-5c60-4a0c-87ad-b1ec335c0c37" providerId="ADAL" clId="{B6899853-31A9-4F7D-8613-03E331E85376}" dt="2025-06-15T16:47:27.258" v="10" actId="552"/>
          <ac:spMkLst>
            <pc:docMk/>
            <pc:sldMk cId="0" sldId="4129"/>
            <ac:spMk id="30" creationId="{4994152A-3327-45D6-9425-D1DCEF519E86}"/>
          </ac:spMkLst>
        </pc:spChg>
        <pc:spChg chg="mod">
          <ac:chgData name="Jolie Serrano Delgado" userId="d52b4219-5c60-4a0c-87ad-b1ec335c0c37" providerId="ADAL" clId="{B6899853-31A9-4F7D-8613-03E331E85376}" dt="2025-06-15T16:47:22.343" v="9" actId="1076"/>
          <ac:spMkLst>
            <pc:docMk/>
            <pc:sldMk cId="0" sldId="4129"/>
            <ac:spMk id="63" creationId="{00000000-0000-0000-0000-000000000000}"/>
          </ac:spMkLst>
        </pc:spChg>
        <pc:spChg chg="mod">
          <ac:chgData name="Jolie Serrano Delgado" userId="d52b4219-5c60-4a0c-87ad-b1ec335c0c37" providerId="ADAL" clId="{B6899853-31A9-4F7D-8613-03E331E85376}" dt="2025-06-15T16:47:27.258" v="10" actId="552"/>
          <ac:spMkLst>
            <pc:docMk/>
            <pc:sldMk cId="0" sldId="4129"/>
            <ac:spMk id="55309" creationId="{00000000-0000-0000-0000-000000000000}"/>
          </ac:spMkLst>
        </pc:spChg>
        <pc:spChg chg="mod">
          <ac:chgData name="Jolie Serrano Delgado" userId="d52b4219-5c60-4a0c-87ad-b1ec335c0c37" providerId="ADAL" clId="{B6899853-31A9-4F7D-8613-03E331E85376}" dt="2025-06-15T16:47:27.258" v="10" actId="552"/>
          <ac:spMkLst>
            <pc:docMk/>
            <pc:sldMk cId="0" sldId="4129"/>
            <ac:spMk id="55311" creationId="{00000000-0000-0000-0000-000000000000}"/>
          </ac:spMkLst>
        </pc:spChg>
      </pc:sldChg>
      <pc:sldMasterChg chg="delSldLayout">
        <pc:chgData name="Jolie Serrano Delgado" userId="d52b4219-5c60-4a0c-87ad-b1ec335c0c37" providerId="ADAL" clId="{B6899853-31A9-4F7D-8613-03E331E85376}" dt="2025-06-15T16:47:31.110" v="11" actId="47"/>
        <pc:sldMasterMkLst>
          <pc:docMk/>
          <pc:sldMasterMk cId="2916016287" sldId="2147483648"/>
        </pc:sldMasterMkLst>
        <pc:sldLayoutChg chg="del">
          <pc:chgData name="Jolie Serrano Delgado" userId="d52b4219-5c60-4a0c-87ad-b1ec335c0c37" providerId="ADAL" clId="{B6899853-31A9-4F7D-8613-03E331E85376}" dt="2025-06-15T16:47:31.110" v="11" actId="47"/>
          <pc:sldLayoutMkLst>
            <pc:docMk/>
            <pc:sldMasterMk cId="2916016287" sldId="2147483648"/>
            <pc:sldLayoutMk cId="828600522" sldId="214748366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6/15/2025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BE855EF-590F-4C77-AC15-A3AC893D010E}"/>
              </a:ext>
            </a:extLst>
          </p:cNvPr>
          <p:cNvSpPr>
            <a:spLocks noGrp="1"/>
          </p:cNvSpPr>
          <p:nvPr>
            <p:ph type="pic" sz="quarter" idx="10"/>
          </p:nvPr>
        </p:nvSpPr>
        <p:spPr>
          <a:xfrm>
            <a:off x="4095750" y="533400"/>
            <a:ext cx="3848100" cy="4819650"/>
          </a:xfrm>
          <a:prstGeom prst="ellipse">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15170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51908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1368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AB3B-D465-4D3E-8524-7E6030ED7F6E}"/>
              </a:ext>
            </a:extLst>
          </p:cNvPr>
          <p:cNvSpPr>
            <a:spLocks noGrp="1"/>
          </p:cNvSpPr>
          <p:nvPr>
            <p:ph type="title"/>
          </p:nvPr>
        </p:nvSpPr>
        <p:spPr>
          <a:xfrm>
            <a:off x="838200" y="365125"/>
            <a:ext cx="10515600" cy="732155"/>
          </a:xfrm>
          <a:prstGeom prst="rect">
            <a:avLst/>
          </a:prstGeom>
        </p:spPr>
        <p:txBody>
          <a:bodyPr/>
          <a:lstStyle>
            <a:lvl1pPr algn="ctr">
              <a:defRPr sz="3600"/>
            </a:lvl1pPr>
          </a:lstStyle>
          <a:p>
            <a:r>
              <a:rPr lang="en-US" dirty="0"/>
              <a:t>Click to edit Master title style</a:t>
            </a:r>
          </a:p>
        </p:txBody>
      </p:sp>
      <p:sp>
        <p:nvSpPr>
          <p:cNvPr id="5" name="Picture Placeholder 4">
            <a:extLst>
              <a:ext uri="{FF2B5EF4-FFF2-40B4-BE49-F238E27FC236}">
                <a16:creationId xmlns:a16="http://schemas.microsoft.com/office/drawing/2014/main" id="{9F2BA825-BD8B-4DD9-92B2-7F66700EF6E4}"/>
              </a:ext>
            </a:extLst>
          </p:cNvPr>
          <p:cNvSpPr>
            <a:spLocks noGrp="1"/>
          </p:cNvSpPr>
          <p:nvPr>
            <p:ph type="pic" sz="quarter" idx="10"/>
          </p:nvPr>
        </p:nvSpPr>
        <p:spPr>
          <a:xfrm>
            <a:off x="1335088" y="2035288"/>
            <a:ext cx="2787424" cy="2787424"/>
          </a:xfrm>
          <a:prstGeom prst="diamond">
            <a:avLst/>
          </a:prstGeom>
        </p:spPr>
        <p:txBody>
          <a:bodyPr/>
          <a:lstStyle>
            <a:lvl1pPr>
              <a:defRPr sz="1600"/>
            </a:lvl1pPr>
          </a:lstStyle>
          <a:p>
            <a:endParaRPr lang="en-US" dirty="0"/>
          </a:p>
        </p:txBody>
      </p:sp>
      <p:sp>
        <p:nvSpPr>
          <p:cNvPr id="6" name="Picture Placeholder 4">
            <a:extLst>
              <a:ext uri="{FF2B5EF4-FFF2-40B4-BE49-F238E27FC236}">
                <a16:creationId xmlns:a16="http://schemas.microsoft.com/office/drawing/2014/main" id="{FEA4A247-3EE4-43A6-971A-1B8A2F2346F6}"/>
              </a:ext>
            </a:extLst>
          </p:cNvPr>
          <p:cNvSpPr>
            <a:spLocks noGrp="1"/>
          </p:cNvSpPr>
          <p:nvPr>
            <p:ph type="pic" sz="quarter" idx="11"/>
          </p:nvPr>
        </p:nvSpPr>
        <p:spPr>
          <a:xfrm>
            <a:off x="4491945" y="2035288"/>
            <a:ext cx="2787424" cy="2787424"/>
          </a:xfrm>
          <a:prstGeom prst="diamond">
            <a:avLst/>
          </a:prstGeom>
        </p:spPr>
        <p:txBody>
          <a:bodyPr/>
          <a:lstStyle>
            <a:lvl1pPr>
              <a:defRPr sz="1600"/>
            </a:lvl1pPr>
          </a:lstStyle>
          <a:p>
            <a:endParaRPr lang="en-US"/>
          </a:p>
        </p:txBody>
      </p:sp>
      <p:sp>
        <p:nvSpPr>
          <p:cNvPr id="7" name="Picture Placeholder 4">
            <a:extLst>
              <a:ext uri="{FF2B5EF4-FFF2-40B4-BE49-F238E27FC236}">
                <a16:creationId xmlns:a16="http://schemas.microsoft.com/office/drawing/2014/main" id="{2C628B1A-E6A8-4894-BC3F-20DEEAFF5384}"/>
              </a:ext>
            </a:extLst>
          </p:cNvPr>
          <p:cNvSpPr>
            <a:spLocks noGrp="1"/>
          </p:cNvSpPr>
          <p:nvPr>
            <p:ph type="pic" sz="quarter" idx="12"/>
          </p:nvPr>
        </p:nvSpPr>
        <p:spPr>
          <a:xfrm>
            <a:off x="7648802" y="2035288"/>
            <a:ext cx="2787424" cy="2787424"/>
          </a:xfrm>
          <a:prstGeom prst="diamond">
            <a:avLst/>
          </a:prstGeom>
        </p:spPr>
        <p:txBody>
          <a:bodyPr/>
          <a:lstStyle>
            <a:lvl1pPr>
              <a:defRPr sz="1600"/>
            </a:lvl1p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87D4F-6655-4EBC-B4AF-787C57EF95EA}"/>
              </a:ext>
            </a:extLst>
          </p:cNvPr>
          <p:cNvSpPr>
            <a:spLocks noGrp="1"/>
          </p:cNvSpPr>
          <p:nvPr>
            <p:ph type="title"/>
          </p:nvPr>
        </p:nvSpPr>
        <p:spPr>
          <a:xfrm>
            <a:off x="838200" y="365125"/>
            <a:ext cx="4764314" cy="737961"/>
          </a:xfrm>
          <a:prstGeom prst="rect">
            <a:avLst/>
          </a:prstGeom>
        </p:spPr>
        <p:txBody>
          <a:bodyPr/>
          <a:lstStyle>
            <a:lvl1pPr>
              <a:defRPr sz="4000"/>
            </a:lvl1pPr>
          </a:lstStyle>
          <a:p>
            <a:r>
              <a:rPr lang="en-US" dirty="0"/>
              <a:t>Click to edit Master title style</a:t>
            </a:r>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49656C5-9EBA-45D4-8DCC-4D18137C7ED7}"/>
              </a:ext>
            </a:extLst>
          </p:cNvPr>
          <p:cNvSpPr>
            <a:spLocks noGrp="1"/>
          </p:cNvSpPr>
          <p:nvPr>
            <p:ph type="title"/>
          </p:nvPr>
        </p:nvSpPr>
        <p:spPr>
          <a:xfrm>
            <a:off x="649514" y="1773011"/>
            <a:ext cx="3762829" cy="1870075"/>
          </a:xfrm>
          <a:prstGeom prst="rect">
            <a:avLst/>
          </a:prstGeom>
        </p:spPr>
        <p:txBody>
          <a:bodyPr/>
          <a:lstStyle>
            <a:lvl1pPr>
              <a:defRPr sz="4000"/>
            </a:lvl1pPr>
          </a:lstStyle>
          <a:p>
            <a:r>
              <a:rPr lang="en-US" dirty="0"/>
              <a:t>Click to edit Master title style</a:t>
            </a:r>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ECE3E50-3CF2-47F2-B8F3-7FACB7B82D7C}"/>
              </a:ext>
            </a:extLst>
          </p:cNvPr>
          <p:cNvSpPr>
            <a:spLocks noGrp="1"/>
          </p:cNvSpPr>
          <p:nvPr>
            <p:ph type="title"/>
          </p:nvPr>
        </p:nvSpPr>
        <p:spPr>
          <a:xfrm>
            <a:off x="285750" y="1622425"/>
            <a:ext cx="6157686" cy="1449161"/>
          </a:xfrm>
          <a:prstGeom prst="rect">
            <a:avLst/>
          </a:prstGeom>
        </p:spPr>
        <p:txBody>
          <a:bodyPr/>
          <a:lstStyle/>
          <a:p>
            <a:r>
              <a:rPr lang="en-US"/>
              <a:t>Click to edit Master title style</a:t>
            </a:r>
          </a:p>
        </p:txBody>
      </p:sp>
      <p:sp>
        <p:nvSpPr>
          <p:cNvPr id="11" name="Picture Placeholder 10">
            <a:extLst>
              <a:ext uri="{FF2B5EF4-FFF2-40B4-BE49-F238E27FC236}">
                <a16:creationId xmlns:a16="http://schemas.microsoft.com/office/drawing/2014/main" id="{57B96648-6EEE-4AAB-80D3-709D3E6F5536}"/>
              </a:ext>
            </a:extLst>
          </p:cNvPr>
          <p:cNvSpPr>
            <a:spLocks noGrp="1"/>
          </p:cNvSpPr>
          <p:nvPr>
            <p:ph type="pic" sz="quarter" idx="10"/>
          </p:nvPr>
        </p:nvSpPr>
        <p:spPr>
          <a:xfrm>
            <a:off x="5297715" y="0"/>
            <a:ext cx="6894286" cy="6894286"/>
          </a:xfrm>
          <a:custGeom>
            <a:avLst/>
            <a:gdLst>
              <a:gd name="connsiteX0" fmla="*/ 0 w 4645025"/>
              <a:gd name="connsiteY0" fmla="*/ 0 h 4645025"/>
              <a:gd name="connsiteX1" fmla="*/ 4645025 w 4645025"/>
              <a:gd name="connsiteY1" fmla="*/ 0 h 4645025"/>
              <a:gd name="connsiteX2" fmla="*/ 4645025 w 4645025"/>
              <a:gd name="connsiteY2" fmla="*/ 4645025 h 4645025"/>
              <a:gd name="connsiteX3" fmla="*/ 0 w 4645025"/>
              <a:gd name="connsiteY3" fmla="*/ 4645025 h 4645025"/>
              <a:gd name="connsiteX4" fmla="*/ 0 w 4645025"/>
              <a:gd name="connsiteY4" fmla="*/ 0 h 4645025"/>
              <a:gd name="connsiteX0" fmla="*/ 0 w 4645025"/>
              <a:gd name="connsiteY0" fmla="*/ 0 h 4645025"/>
              <a:gd name="connsiteX1" fmla="*/ 4645025 w 4645025"/>
              <a:gd name="connsiteY1" fmla="*/ 0 h 4645025"/>
              <a:gd name="connsiteX2" fmla="*/ 4645025 w 4645025"/>
              <a:gd name="connsiteY2" fmla="*/ 4645025 h 4645025"/>
              <a:gd name="connsiteX3" fmla="*/ 2307771 w 4645025"/>
              <a:gd name="connsiteY3" fmla="*/ 2337254 h 4645025"/>
              <a:gd name="connsiteX4" fmla="*/ 0 w 4645025"/>
              <a:gd name="connsiteY4" fmla="*/ 0 h 4645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5025" h="4645025">
                <a:moveTo>
                  <a:pt x="0" y="0"/>
                </a:moveTo>
                <a:lnTo>
                  <a:pt x="4645025" y="0"/>
                </a:lnTo>
                <a:lnTo>
                  <a:pt x="4645025" y="4645025"/>
                </a:lnTo>
                <a:lnTo>
                  <a:pt x="2307771" y="2337254"/>
                </a:lnTo>
                <a:lnTo>
                  <a:pt x="0" y="0"/>
                </a:lnTo>
                <a:close/>
              </a:path>
            </a:pathLst>
          </a:custGeom>
        </p:spPr>
        <p:txBody>
          <a:bodyPr/>
          <a:lstStyle>
            <a:lvl1pPr>
              <a:defRPr sz="1600"/>
            </a:lvl1pPr>
          </a:lstStyle>
          <a:p>
            <a:endParaRPr lang="en-US"/>
          </a:p>
        </p:txBody>
      </p:sp>
      <p:sp>
        <p:nvSpPr>
          <p:cNvPr id="16" name="Picture Placeholder 15">
            <a:extLst>
              <a:ext uri="{FF2B5EF4-FFF2-40B4-BE49-F238E27FC236}">
                <a16:creationId xmlns:a16="http://schemas.microsoft.com/office/drawing/2014/main" id="{67AB307F-A46A-4184-ABAB-D5F670A99433}"/>
              </a:ext>
            </a:extLst>
          </p:cNvPr>
          <p:cNvSpPr>
            <a:spLocks noGrp="1"/>
          </p:cNvSpPr>
          <p:nvPr>
            <p:ph type="pic" sz="quarter" idx="11"/>
          </p:nvPr>
        </p:nvSpPr>
        <p:spPr>
          <a:xfrm>
            <a:off x="8026400" y="4836206"/>
            <a:ext cx="4165600" cy="2039937"/>
          </a:xfrm>
          <a:prstGeom prst="triangle">
            <a:avLst/>
          </a:prstGeom>
        </p:spPr>
        <p:txBody>
          <a:bodyPr/>
          <a:lstStyle>
            <a:lvl1pPr>
              <a:defRPr sz="1600"/>
            </a:lvl1p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F92F802B-9491-473E-BCDE-289B02323EE1}"/>
              </a:ext>
            </a:extLst>
          </p:cNvPr>
          <p:cNvSpPr>
            <a:spLocks noGrp="1"/>
          </p:cNvSpPr>
          <p:nvPr>
            <p:ph type="pic" sz="quarter" idx="12"/>
          </p:nvPr>
        </p:nvSpPr>
        <p:spPr>
          <a:xfrm>
            <a:off x="1546451" y="3758522"/>
            <a:ext cx="2286000" cy="2144713"/>
          </a:xfrm>
          <a:prstGeom prst="rect">
            <a:avLst/>
          </a:prstGeom>
        </p:spPr>
        <p:txBody>
          <a:bodyPr/>
          <a:lstStyle>
            <a:lvl1pPr>
              <a:defRPr sz="1800"/>
            </a:lvl1pPr>
          </a:lstStyle>
          <a:p>
            <a:endParaRPr lang="en-US"/>
          </a:p>
        </p:txBody>
      </p:sp>
      <p:sp>
        <p:nvSpPr>
          <p:cNvPr id="13" name="Picture Placeholder 2">
            <a:extLst>
              <a:ext uri="{FF2B5EF4-FFF2-40B4-BE49-F238E27FC236}">
                <a16:creationId xmlns:a16="http://schemas.microsoft.com/office/drawing/2014/main" id="{53EBD591-9470-4F49-A693-3EA6EF6628EB}"/>
              </a:ext>
            </a:extLst>
          </p:cNvPr>
          <p:cNvSpPr>
            <a:spLocks noGrp="1"/>
          </p:cNvSpPr>
          <p:nvPr>
            <p:ph type="pic" sz="quarter" idx="13"/>
          </p:nvPr>
        </p:nvSpPr>
        <p:spPr>
          <a:xfrm>
            <a:off x="3936318" y="1497806"/>
            <a:ext cx="2286000" cy="2144713"/>
          </a:xfrm>
          <a:prstGeom prst="rect">
            <a:avLst/>
          </a:prstGeom>
        </p:spPr>
        <p:txBody>
          <a:bodyPr/>
          <a:lstStyle>
            <a:lvl1pPr>
              <a:defRPr sz="1800"/>
            </a:lvl1pPr>
          </a:lstStyle>
          <a:p>
            <a:endParaRPr lang="en-US"/>
          </a:p>
        </p:txBody>
      </p:sp>
      <p:sp>
        <p:nvSpPr>
          <p:cNvPr id="14" name="Picture Placeholder 2">
            <a:extLst>
              <a:ext uri="{FF2B5EF4-FFF2-40B4-BE49-F238E27FC236}">
                <a16:creationId xmlns:a16="http://schemas.microsoft.com/office/drawing/2014/main" id="{6C9799D0-84B7-46BF-AC5D-36E5A71FA27F}"/>
              </a:ext>
            </a:extLst>
          </p:cNvPr>
          <p:cNvSpPr>
            <a:spLocks noGrp="1"/>
          </p:cNvSpPr>
          <p:nvPr>
            <p:ph type="pic" sz="quarter" idx="14"/>
          </p:nvPr>
        </p:nvSpPr>
        <p:spPr>
          <a:xfrm>
            <a:off x="6320291" y="1497806"/>
            <a:ext cx="4695645" cy="4405429"/>
          </a:xfrm>
          <a:prstGeom prst="rect">
            <a:avLst/>
          </a:prstGeom>
        </p:spPr>
        <p:txBody>
          <a:bodyPr/>
          <a:lstStyle>
            <a:lvl1pPr>
              <a:defRPr sz="1800"/>
            </a:lvl1pPr>
          </a:lstStyle>
          <a:p>
            <a:endParaRPr lang="en-US"/>
          </a:p>
        </p:txBody>
      </p:sp>
      <p:sp>
        <p:nvSpPr>
          <p:cNvPr id="7" name="Title 6">
            <a:extLst>
              <a:ext uri="{FF2B5EF4-FFF2-40B4-BE49-F238E27FC236}">
                <a16:creationId xmlns:a16="http://schemas.microsoft.com/office/drawing/2014/main" id="{6049A3EA-0678-4A24-AD87-24DEAE6784FD}"/>
              </a:ext>
            </a:extLst>
          </p:cNvPr>
          <p:cNvSpPr>
            <a:spLocks noGrp="1"/>
          </p:cNvSpPr>
          <p:nvPr>
            <p:ph type="title"/>
          </p:nvPr>
        </p:nvSpPr>
        <p:spPr>
          <a:xfrm>
            <a:off x="838200" y="365125"/>
            <a:ext cx="10515600" cy="585787"/>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0CCEC8F-80E8-4D20-AC08-34B07A6E01D5}"/>
              </a:ext>
            </a:extLst>
          </p:cNvPr>
          <p:cNvSpPr>
            <a:spLocks noGrp="1"/>
          </p:cNvSpPr>
          <p:nvPr>
            <p:ph type="pic" sz="quarter" idx="10"/>
          </p:nvPr>
        </p:nvSpPr>
        <p:spPr>
          <a:xfrm>
            <a:off x="3990975" y="0"/>
            <a:ext cx="3890963" cy="685800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286A891D-54DB-4329-9FCB-7B5374715E7C}"/>
              </a:ext>
            </a:extLst>
          </p:cNvPr>
          <p:cNvSpPr>
            <a:spLocks noGrp="1"/>
          </p:cNvSpPr>
          <p:nvPr>
            <p:ph type="title"/>
          </p:nvPr>
        </p:nvSpPr>
        <p:spPr>
          <a:xfrm>
            <a:off x="7525654" y="1561193"/>
            <a:ext cx="3762829" cy="1870075"/>
          </a:xfrm>
          <a:prstGeom prst="rect">
            <a:avLst/>
          </a:prstGeom>
        </p:spPr>
        <p:txBody>
          <a:bodyPr/>
          <a:lstStyle>
            <a:lvl1pPr>
              <a:defRPr sz="4000"/>
            </a:lvl1pPr>
          </a:lstStyle>
          <a:p>
            <a:r>
              <a:rPr lang="en-US" dirty="0"/>
              <a:t>Click to edit Master title style</a:t>
            </a:r>
          </a:p>
        </p:txBody>
      </p:sp>
      <p:sp>
        <p:nvSpPr>
          <p:cNvPr id="6" name="Picture Placeholder 5">
            <a:extLst>
              <a:ext uri="{FF2B5EF4-FFF2-40B4-BE49-F238E27FC236}">
                <a16:creationId xmlns:a16="http://schemas.microsoft.com/office/drawing/2014/main" id="{3535E822-99D2-4DBB-A632-74602022218C}"/>
              </a:ext>
            </a:extLst>
          </p:cNvPr>
          <p:cNvSpPr>
            <a:spLocks noGrp="1"/>
          </p:cNvSpPr>
          <p:nvPr>
            <p:ph type="pic" sz="quarter" idx="10"/>
          </p:nvPr>
        </p:nvSpPr>
        <p:spPr>
          <a:xfrm>
            <a:off x="5138058" y="610386"/>
            <a:ext cx="1698171" cy="1696237"/>
          </a:xfrm>
          <a:prstGeom prst="ellipse">
            <a:avLst/>
          </a:prstGeom>
        </p:spPr>
        <p:txBody>
          <a:bodyPr/>
          <a:lstStyle>
            <a:lvl1pPr>
              <a:defRPr sz="1400"/>
            </a:lvl1pPr>
          </a:lstStyle>
          <a:p>
            <a:endParaRPr lang="en-US"/>
          </a:p>
        </p:txBody>
      </p:sp>
      <p:sp>
        <p:nvSpPr>
          <p:cNvPr id="7" name="Picture Placeholder 5">
            <a:extLst>
              <a:ext uri="{FF2B5EF4-FFF2-40B4-BE49-F238E27FC236}">
                <a16:creationId xmlns:a16="http://schemas.microsoft.com/office/drawing/2014/main" id="{A1E47F1F-5FBF-462F-9348-25E2A4C72F95}"/>
              </a:ext>
            </a:extLst>
          </p:cNvPr>
          <p:cNvSpPr>
            <a:spLocks noGrp="1"/>
          </p:cNvSpPr>
          <p:nvPr>
            <p:ph type="pic" sz="quarter" idx="11"/>
          </p:nvPr>
        </p:nvSpPr>
        <p:spPr>
          <a:xfrm>
            <a:off x="5138058" y="2580881"/>
            <a:ext cx="1698171" cy="1696237"/>
          </a:xfrm>
          <a:prstGeom prst="ellipse">
            <a:avLst/>
          </a:prstGeom>
        </p:spPr>
        <p:txBody>
          <a:bodyPr/>
          <a:lstStyle>
            <a:lvl1pPr>
              <a:defRPr sz="1400"/>
            </a:lvl1pPr>
          </a:lstStyle>
          <a:p>
            <a:endParaRPr lang="en-US"/>
          </a:p>
        </p:txBody>
      </p:sp>
      <p:sp>
        <p:nvSpPr>
          <p:cNvPr id="8" name="Picture Placeholder 5">
            <a:extLst>
              <a:ext uri="{FF2B5EF4-FFF2-40B4-BE49-F238E27FC236}">
                <a16:creationId xmlns:a16="http://schemas.microsoft.com/office/drawing/2014/main" id="{DA0D4DA4-C8F7-40AC-AE57-4260ED3F31E2}"/>
              </a:ext>
            </a:extLst>
          </p:cNvPr>
          <p:cNvSpPr>
            <a:spLocks noGrp="1"/>
          </p:cNvSpPr>
          <p:nvPr>
            <p:ph type="pic" sz="quarter" idx="12"/>
          </p:nvPr>
        </p:nvSpPr>
        <p:spPr>
          <a:xfrm>
            <a:off x="5138058" y="4582310"/>
            <a:ext cx="1698171" cy="1696237"/>
          </a:xfrm>
          <a:prstGeom prst="ellipse">
            <a:avLst/>
          </a:prstGeom>
        </p:spPr>
        <p:txBody>
          <a:bodyPr/>
          <a:lstStyle>
            <a:lvl1pPr>
              <a:defRPr sz="1400"/>
            </a:lvl1p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2858429"/>
      </p:ext>
    </p:extLst>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9" r:id="rId8"/>
    <p:sldLayoutId id="2147483662" r:id="rId9"/>
    <p:sldLayoutId id="2147483663" r:id="rId10"/>
    <p:sldLayoutId id="2147483665" r:id="rId11"/>
    <p:sldLayoutId id="214748366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2.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131345"/>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0" y="217276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36867" y="1497806"/>
            <a:ext cx="2316957" cy="2135732"/>
          </a:xfrm>
          <a:prstGeom prst="rect">
            <a:avLst/>
          </a:prstGeom>
          <a:solidFill>
            <a:srgbClr val="FFC000"/>
          </a:solidFill>
          <a:ln>
            <a:noFill/>
          </a:ln>
          <a:effectLst/>
        </p:spPr>
        <p:style>
          <a:lnRef idx="1">
            <a:schemeClr val="accent1"/>
          </a:lnRef>
          <a:fillRef idx="3">
            <a:schemeClr val="accent1"/>
          </a:fillRef>
          <a:effectRef idx="2">
            <a:schemeClr val="accent1"/>
          </a:effectRef>
          <a:fontRef idx="minor">
            <a:schemeClr val="lt1"/>
          </a:fontRef>
        </p:style>
        <p:txBody>
          <a:bodyPr lIns="121893" tIns="60946" rIns="121893" bIns="60946" anchor="ctr"/>
          <a:lstStyle/>
          <a:p>
            <a:pPr algn="ctr" defTabSz="914217">
              <a:defRPr/>
            </a:pPr>
            <a:endParaRPr lang="en-US" sz="900" dirty="0">
              <a:latin typeface="Calibri Light"/>
            </a:endParaRPr>
          </a:p>
        </p:txBody>
      </p:sp>
      <p:sp>
        <p:nvSpPr>
          <p:cNvPr id="9" name="Rectangle 8"/>
          <p:cNvSpPr/>
          <p:nvPr/>
        </p:nvSpPr>
        <p:spPr>
          <a:xfrm>
            <a:off x="3920840" y="3758522"/>
            <a:ext cx="2316957" cy="214471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lIns="121893" tIns="60946" rIns="121893" bIns="60946" anchor="ctr"/>
          <a:lstStyle/>
          <a:p>
            <a:pPr algn="ctr" defTabSz="914217">
              <a:defRPr/>
            </a:pPr>
            <a:endParaRPr lang="en-US" sz="900" dirty="0">
              <a:latin typeface="Calibri Light"/>
            </a:endParaRPr>
          </a:p>
        </p:txBody>
      </p:sp>
      <p:sp>
        <p:nvSpPr>
          <p:cNvPr id="73731" name="Subtitle 2"/>
          <p:cNvSpPr txBox="1">
            <a:spLocks/>
          </p:cNvSpPr>
          <p:nvPr/>
        </p:nvSpPr>
        <p:spPr bwMode="auto">
          <a:xfrm>
            <a:off x="1536867" y="1802356"/>
            <a:ext cx="2316957" cy="1178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66" tIns="60932" rIns="121866" bIns="60932">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2700" dirty="0">
                <a:solidFill>
                  <a:schemeClr val="bg1"/>
                </a:solidFill>
                <a:latin typeface="Source Sans Pro" panose="020B0503030403020204" pitchFamily="34" charset="0"/>
              </a:rPr>
              <a:t>Example 1</a:t>
            </a:r>
          </a:p>
          <a:p>
            <a:pPr algn="ctr">
              <a:spcBef>
                <a:spcPct val="20000"/>
              </a:spcBef>
              <a:buFont typeface="Arial" panose="020B0604020202020204" pitchFamily="34" charset="0"/>
              <a:buNone/>
            </a:pPr>
            <a:r>
              <a:rPr lang="en-US" altLang="es-MX" sz="1300" dirty="0">
                <a:solidFill>
                  <a:schemeClr val="bg1"/>
                </a:solidFill>
                <a:latin typeface="Calibri Light" panose="020F0302020204030204" pitchFamily="34" charset="0"/>
                <a:cs typeface="Calibri Light" panose="020F0302020204030204" pitchFamily="34" charset="0"/>
              </a:rPr>
              <a:t>Lorem ipsum dolor sit </a:t>
            </a:r>
            <a:r>
              <a:rPr lang="en-US" altLang="es-MX" sz="1300" dirty="0" err="1">
                <a:solidFill>
                  <a:schemeClr val="bg1"/>
                </a:solidFill>
                <a:latin typeface="Calibri Light" panose="020F0302020204030204" pitchFamily="34" charset="0"/>
                <a:cs typeface="Calibri Light" panose="020F0302020204030204" pitchFamily="34" charset="0"/>
              </a:rPr>
              <a:t>amet</a:t>
            </a:r>
            <a:r>
              <a:rPr lang="en-US" altLang="es-MX" sz="1300" dirty="0">
                <a:solidFill>
                  <a:schemeClr val="bg1"/>
                </a:solidFill>
                <a:latin typeface="Calibri Light" panose="020F0302020204030204" pitchFamily="34" charset="0"/>
                <a:cs typeface="Calibri Light" panose="020F0302020204030204" pitchFamily="34" charset="0"/>
              </a:rPr>
              <a:t>, consectetur </a:t>
            </a:r>
            <a:r>
              <a:rPr lang="en-US" altLang="es-MX" sz="1300" dirty="0" err="1">
                <a:solidFill>
                  <a:schemeClr val="bg1"/>
                </a:solidFill>
                <a:latin typeface="Calibri Light" panose="020F0302020204030204" pitchFamily="34" charset="0"/>
                <a:cs typeface="Calibri Light" panose="020F0302020204030204" pitchFamily="34" charset="0"/>
              </a:rPr>
              <a:t>adipiscing</a:t>
            </a:r>
            <a:r>
              <a:rPr lang="en-US" altLang="es-MX" sz="1300" dirty="0">
                <a:solidFill>
                  <a:schemeClr val="bg1"/>
                </a:solidFill>
                <a:latin typeface="Calibri Light" panose="020F0302020204030204" pitchFamily="34" charset="0"/>
                <a:cs typeface="Calibri Light" panose="020F0302020204030204" pitchFamily="34" charset="0"/>
              </a:rPr>
              <a:t> </a:t>
            </a:r>
            <a:r>
              <a:rPr lang="en-US" altLang="es-MX" sz="1300" dirty="0" err="1">
                <a:solidFill>
                  <a:schemeClr val="bg1"/>
                </a:solidFill>
                <a:latin typeface="Calibri Light" panose="020F0302020204030204" pitchFamily="34" charset="0"/>
                <a:cs typeface="Calibri Light" panose="020F0302020204030204" pitchFamily="34" charset="0"/>
              </a:rPr>
              <a:t>elit</a:t>
            </a:r>
            <a:r>
              <a:rPr lang="en-US" altLang="es-MX" sz="1300" dirty="0">
                <a:solidFill>
                  <a:schemeClr val="bg1"/>
                </a:solidFill>
                <a:latin typeface="Calibri Light" panose="020F0302020204030204" pitchFamily="34" charset="0"/>
                <a:cs typeface="Calibri Light" panose="020F0302020204030204" pitchFamily="34" charset="0"/>
              </a:rPr>
              <a:t>. Integer pulvinar </a:t>
            </a:r>
            <a:r>
              <a:rPr lang="en-US" altLang="es-MX" sz="1300" dirty="0" err="1">
                <a:solidFill>
                  <a:schemeClr val="bg1"/>
                </a:solidFill>
                <a:latin typeface="Calibri Light" panose="020F0302020204030204" pitchFamily="34" charset="0"/>
                <a:cs typeface="Calibri Light" panose="020F0302020204030204" pitchFamily="34" charset="0"/>
              </a:rPr>
              <a:t>nulla</a:t>
            </a:r>
            <a:r>
              <a:rPr lang="en-US" altLang="es-MX" sz="1300" dirty="0">
                <a:solidFill>
                  <a:schemeClr val="bg1"/>
                </a:solidFill>
                <a:latin typeface="Calibri Light" panose="020F0302020204030204" pitchFamily="34" charset="0"/>
                <a:cs typeface="Calibri Light" panose="020F0302020204030204" pitchFamily="34" charset="0"/>
              </a:rPr>
              <a:t> </a:t>
            </a:r>
            <a:r>
              <a:rPr lang="en-US" altLang="es-MX" sz="1300" dirty="0" err="1">
                <a:solidFill>
                  <a:schemeClr val="bg1"/>
                </a:solidFill>
                <a:latin typeface="Calibri Light" panose="020F0302020204030204" pitchFamily="34" charset="0"/>
                <a:cs typeface="Calibri Light" panose="020F0302020204030204" pitchFamily="34" charset="0"/>
              </a:rPr>
              <a:t>ut.</a:t>
            </a:r>
            <a:endParaRPr lang="en-US" altLang="es-MX" sz="1300" dirty="0">
              <a:solidFill>
                <a:schemeClr val="bg1"/>
              </a:solidFill>
              <a:latin typeface="Calibri Light" panose="020F0302020204030204" pitchFamily="34" charset="0"/>
              <a:cs typeface="Calibri Light" panose="020F0302020204030204" pitchFamily="34" charset="0"/>
            </a:endParaRPr>
          </a:p>
        </p:txBody>
      </p:sp>
      <p:sp>
        <p:nvSpPr>
          <p:cNvPr id="73732" name="Subtitle 2"/>
          <p:cNvSpPr txBox="1">
            <a:spLocks/>
          </p:cNvSpPr>
          <p:nvPr/>
        </p:nvSpPr>
        <p:spPr bwMode="auto">
          <a:xfrm>
            <a:off x="3920840" y="4183972"/>
            <a:ext cx="2316957" cy="1178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66" tIns="60932" rIns="121866" bIns="60932">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2700" dirty="0">
                <a:solidFill>
                  <a:schemeClr val="bg1"/>
                </a:solidFill>
                <a:latin typeface="Source Sans Pro" panose="020B0503030403020204" pitchFamily="34" charset="0"/>
              </a:rPr>
              <a:t>Example 2</a:t>
            </a:r>
          </a:p>
          <a:p>
            <a:pPr algn="ctr">
              <a:spcBef>
                <a:spcPct val="20000"/>
              </a:spcBef>
              <a:buFont typeface="Arial" panose="020B0604020202020204" pitchFamily="34" charset="0"/>
              <a:buNone/>
            </a:pPr>
            <a:r>
              <a:rPr lang="en-US" altLang="es-MX" sz="1300" dirty="0">
                <a:solidFill>
                  <a:schemeClr val="bg1"/>
                </a:solidFill>
                <a:latin typeface="Calibri Light" panose="020F0302020204030204" pitchFamily="34" charset="0"/>
                <a:cs typeface="Calibri Light" panose="020F0302020204030204" pitchFamily="34" charset="0"/>
              </a:rPr>
              <a:t>Lorem ipsum dolor sit </a:t>
            </a:r>
            <a:r>
              <a:rPr lang="en-US" altLang="es-MX" sz="1300" dirty="0" err="1">
                <a:solidFill>
                  <a:schemeClr val="bg1"/>
                </a:solidFill>
                <a:latin typeface="Calibri Light" panose="020F0302020204030204" pitchFamily="34" charset="0"/>
                <a:cs typeface="Calibri Light" panose="020F0302020204030204" pitchFamily="34" charset="0"/>
              </a:rPr>
              <a:t>amet</a:t>
            </a:r>
            <a:r>
              <a:rPr lang="en-US" altLang="es-MX" sz="1300" dirty="0">
                <a:solidFill>
                  <a:schemeClr val="bg1"/>
                </a:solidFill>
                <a:latin typeface="Calibri Light" panose="020F0302020204030204" pitchFamily="34" charset="0"/>
                <a:cs typeface="Calibri Light" panose="020F0302020204030204" pitchFamily="34" charset="0"/>
              </a:rPr>
              <a:t>, consectetur </a:t>
            </a:r>
            <a:r>
              <a:rPr lang="en-US" altLang="es-MX" sz="1300" dirty="0" err="1">
                <a:solidFill>
                  <a:schemeClr val="bg1"/>
                </a:solidFill>
                <a:latin typeface="Calibri Light" panose="020F0302020204030204" pitchFamily="34" charset="0"/>
                <a:cs typeface="Calibri Light" panose="020F0302020204030204" pitchFamily="34" charset="0"/>
              </a:rPr>
              <a:t>adipiscing</a:t>
            </a:r>
            <a:r>
              <a:rPr lang="en-US" altLang="es-MX" sz="1300" dirty="0">
                <a:solidFill>
                  <a:schemeClr val="bg1"/>
                </a:solidFill>
                <a:latin typeface="Calibri Light" panose="020F0302020204030204" pitchFamily="34" charset="0"/>
                <a:cs typeface="Calibri Light" panose="020F0302020204030204" pitchFamily="34" charset="0"/>
              </a:rPr>
              <a:t> </a:t>
            </a:r>
            <a:r>
              <a:rPr lang="en-US" altLang="es-MX" sz="1300" dirty="0" err="1">
                <a:solidFill>
                  <a:schemeClr val="bg1"/>
                </a:solidFill>
                <a:latin typeface="Calibri Light" panose="020F0302020204030204" pitchFamily="34" charset="0"/>
                <a:cs typeface="Calibri Light" panose="020F0302020204030204" pitchFamily="34" charset="0"/>
              </a:rPr>
              <a:t>elit</a:t>
            </a:r>
            <a:r>
              <a:rPr lang="en-US" altLang="es-MX" sz="1300" dirty="0">
                <a:solidFill>
                  <a:schemeClr val="bg1"/>
                </a:solidFill>
                <a:latin typeface="Calibri Light" panose="020F0302020204030204" pitchFamily="34" charset="0"/>
                <a:cs typeface="Calibri Light" panose="020F0302020204030204" pitchFamily="34" charset="0"/>
              </a:rPr>
              <a:t>. Integer pulvinar </a:t>
            </a:r>
            <a:r>
              <a:rPr lang="en-US" altLang="es-MX" sz="1300" dirty="0" err="1">
                <a:solidFill>
                  <a:schemeClr val="bg1"/>
                </a:solidFill>
                <a:latin typeface="Calibri Light" panose="020F0302020204030204" pitchFamily="34" charset="0"/>
                <a:cs typeface="Calibri Light" panose="020F0302020204030204" pitchFamily="34" charset="0"/>
              </a:rPr>
              <a:t>nulla</a:t>
            </a:r>
            <a:r>
              <a:rPr lang="en-US" altLang="es-MX" sz="1300" dirty="0">
                <a:solidFill>
                  <a:schemeClr val="bg1"/>
                </a:solidFill>
                <a:latin typeface="Calibri Light" panose="020F0302020204030204" pitchFamily="34" charset="0"/>
                <a:cs typeface="Calibri Light" panose="020F0302020204030204" pitchFamily="34" charset="0"/>
              </a:rPr>
              <a:t> </a:t>
            </a:r>
            <a:r>
              <a:rPr lang="en-US" altLang="es-MX" sz="1300" dirty="0" err="1">
                <a:solidFill>
                  <a:schemeClr val="bg1"/>
                </a:solidFill>
                <a:latin typeface="Calibri Light" panose="020F0302020204030204" pitchFamily="34" charset="0"/>
                <a:cs typeface="Calibri Light" panose="020F0302020204030204" pitchFamily="34" charset="0"/>
              </a:rPr>
              <a:t>ut.</a:t>
            </a:r>
            <a:endParaRPr lang="en-US" altLang="es-MX" sz="1300" dirty="0">
              <a:solidFill>
                <a:schemeClr val="bg1"/>
              </a:solidFill>
              <a:latin typeface="Calibri Light" panose="020F0302020204030204" pitchFamily="34" charset="0"/>
              <a:cs typeface="Calibri Light" panose="020F0302020204030204" pitchFamily="34" charset="0"/>
            </a:endParaRPr>
          </a:p>
        </p:txBody>
      </p:sp>
      <p:sp>
        <p:nvSpPr>
          <p:cNvPr id="7" name="Title 6">
            <a:extLst>
              <a:ext uri="{FF2B5EF4-FFF2-40B4-BE49-F238E27FC236}">
                <a16:creationId xmlns:a16="http://schemas.microsoft.com/office/drawing/2014/main" id="{F8B9BF9E-2BDE-45F3-9BC3-03B7EE0CD5F5}"/>
              </a:ext>
            </a:extLst>
          </p:cNvPr>
          <p:cNvSpPr>
            <a:spLocks noGrp="1"/>
          </p:cNvSpPr>
          <p:nvPr>
            <p:ph type="title"/>
          </p:nvPr>
        </p:nvSpPr>
        <p:spPr/>
        <p:txBody>
          <a:bodyPr/>
          <a:lstStyle/>
          <a:p>
            <a:r>
              <a:rPr lang="en-US" dirty="0"/>
              <a:t>Some Concerts pics </a:t>
            </a:r>
          </a:p>
        </p:txBody>
      </p:sp>
      <p:sp>
        <p:nvSpPr>
          <p:cNvPr id="20" name="Picture Placeholder 19">
            <a:extLst>
              <a:ext uri="{FF2B5EF4-FFF2-40B4-BE49-F238E27FC236}">
                <a16:creationId xmlns:a16="http://schemas.microsoft.com/office/drawing/2014/main" id="{8DDBD918-1BFF-412B-9449-4107D0B1BEAB}"/>
              </a:ext>
            </a:extLst>
          </p:cNvPr>
          <p:cNvSpPr>
            <a:spLocks noGrp="1"/>
          </p:cNvSpPr>
          <p:nvPr>
            <p:ph type="pic" sz="quarter" idx="14"/>
          </p:nvPr>
        </p:nvSpPr>
        <p:spPr/>
        <p:txBody>
          <a:bodyPr/>
          <a:lstStyle/>
          <a:p>
            <a:endParaRPr lang="es-CO"/>
          </a:p>
        </p:txBody>
      </p:sp>
      <p:sp>
        <p:nvSpPr>
          <p:cNvPr id="23" name="Picture Placeholder 22">
            <a:extLst>
              <a:ext uri="{FF2B5EF4-FFF2-40B4-BE49-F238E27FC236}">
                <a16:creationId xmlns:a16="http://schemas.microsoft.com/office/drawing/2014/main" id="{492CC790-2E3A-40FE-8716-775790280B8D}"/>
              </a:ext>
            </a:extLst>
          </p:cNvPr>
          <p:cNvSpPr>
            <a:spLocks noGrp="1"/>
          </p:cNvSpPr>
          <p:nvPr>
            <p:ph type="pic" sz="quarter" idx="13"/>
          </p:nvPr>
        </p:nvSpPr>
        <p:spPr/>
        <p:txBody>
          <a:bodyPr/>
          <a:lstStyle/>
          <a:p>
            <a:endParaRPr lang="es-CO"/>
          </a:p>
        </p:txBody>
      </p:sp>
      <p:sp>
        <p:nvSpPr>
          <p:cNvPr id="25" name="Picture Placeholder 24">
            <a:extLst>
              <a:ext uri="{FF2B5EF4-FFF2-40B4-BE49-F238E27FC236}">
                <a16:creationId xmlns:a16="http://schemas.microsoft.com/office/drawing/2014/main" id="{F9B22FC9-6A4C-4095-84F6-66CFC9B37D6F}"/>
              </a:ext>
            </a:extLst>
          </p:cNvPr>
          <p:cNvSpPr>
            <a:spLocks noGrp="1"/>
          </p:cNvSpPr>
          <p:nvPr>
            <p:ph type="pic" sz="quarter" idx="12"/>
          </p:nvPr>
        </p:nvSpPr>
        <p:spPr/>
        <p:txBody>
          <a:bodyPr/>
          <a:lstStyle/>
          <a:p>
            <a:endParaRPr lang="es-CO"/>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5" name="Group 37">
            <a:extLst>
              <a:ext uri="{FF2B5EF4-FFF2-40B4-BE49-F238E27FC236}">
                <a16:creationId xmlns:a16="http://schemas.microsoft.com/office/drawing/2014/main" id="{357554D7-F125-4C23-B2B8-672C6602BB00}"/>
              </a:ext>
            </a:extLst>
          </p:cNvPr>
          <p:cNvGrpSpPr>
            <a:grpSpLocks/>
          </p:cNvGrpSpPr>
          <p:nvPr/>
        </p:nvGrpSpPr>
        <p:grpSpPr bwMode="auto">
          <a:xfrm>
            <a:off x="149626" y="2970666"/>
            <a:ext cx="3613944" cy="1077098"/>
            <a:chOff x="2579617" y="6527169"/>
            <a:chExt cx="7226853" cy="2153858"/>
          </a:xfrm>
        </p:grpSpPr>
        <p:grpSp>
          <p:nvGrpSpPr>
            <p:cNvPr id="286" name="Group 285">
              <a:extLst>
                <a:ext uri="{FF2B5EF4-FFF2-40B4-BE49-F238E27FC236}">
                  <a16:creationId xmlns:a16="http://schemas.microsoft.com/office/drawing/2014/main" id="{4F7A8205-5BAD-45D3-A4D3-85B561A512E5}"/>
                </a:ext>
              </a:extLst>
            </p:cNvPr>
            <p:cNvGrpSpPr/>
            <p:nvPr/>
          </p:nvGrpSpPr>
          <p:grpSpPr>
            <a:xfrm>
              <a:off x="8401547" y="6527169"/>
              <a:ext cx="1404923" cy="1294259"/>
              <a:chOff x="13296064" y="10607541"/>
              <a:chExt cx="1265763" cy="1166060"/>
            </a:xfrm>
            <a:solidFill>
              <a:schemeClr val="accent2"/>
            </a:solidFill>
          </p:grpSpPr>
          <p:sp>
            <p:nvSpPr>
              <p:cNvPr id="333" name="Freeform 269">
                <a:extLst>
                  <a:ext uri="{FF2B5EF4-FFF2-40B4-BE49-F238E27FC236}">
                    <a16:creationId xmlns:a16="http://schemas.microsoft.com/office/drawing/2014/main" id="{4DEC7601-1393-4639-B547-D292146223A2}"/>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FFC000"/>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34" name="Freeform 270">
                <a:extLst>
                  <a:ext uri="{FF2B5EF4-FFF2-40B4-BE49-F238E27FC236}">
                    <a16:creationId xmlns:a16="http://schemas.microsoft.com/office/drawing/2014/main" id="{A76A1AFB-ADF2-4E55-80AF-3454FA8E187D}"/>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FFC000"/>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287" name="Freeform 39">
              <a:extLst>
                <a:ext uri="{FF2B5EF4-FFF2-40B4-BE49-F238E27FC236}">
                  <a16:creationId xmlns:a16="http://schemas.microsoft.com/office/drawing/2014/main" id="{A4A24B2F-388D-4EFB-A86D-8A35AE809611}"/>
                </a:ext>
              </a:extLst>
            </p:cNvPr>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21" name="Group 41">
              <a:extLst>
                <a:ext uri="{FF2B5EF4-FFF2-40B4-BE49-F238E27FC236}">
                  <a16:creationId xmlns:a16="http://schemas.microsoft.com/office/drawing/2014/main" id="{1F714F54-1BE3-47C9-A585-60D6D3369772}"/>
                </a:ext>
              </a:extLst>
            </p:cNvPr>
            <p:cNvGrpSpPr>
              <a:grpSpLocks/>
            </p:cNvGrpSpPr>
            <p:nvPr/>
          </p:nvGrpSpPr>
          <p:grpSpPr bwMode="auto">
            <a:xfrm>
              <a:off x="7972912" y="7036446"/>
              <a:ext cx="304072" cy="303870"/>
              <a:chOff x="8571240" y="5550087"/>
              <a:chExt cx="304072" cy="303870"/>
            </a:xfrm>
          </p:grpSpPr>
          <p:sp>
            <p:nvSpPr>
              <p:cNvPr id="325" name="Freeform 324">
                <a:extLst>
                  <a:ext uri="{FF2B5EF4-FFF2-40B4-BE49-F238E27FC236}">
                    <a16:creationId xmlns:a16="http://schemas.microsoft.com/office/drawing/2014/main" id="{20DED6AE-E1D1-4EA8-A7C0-52024934177F}"/>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FF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26" name="Group 325">
                <a:extLst>
                  <a:ext uri="{FF2B5EF4-FFF2-40B4-BE49-F238E27FC236}">
                    <a16:creationId xmlns:a16="http://schemas.microsoft.com/office/drawing/2014/main" id="{BA07FF26-55E1-478A-B5AC-85E860022F36}"/>
                  </a:ext>
                </a:extLst>
              </p:cNvPr>
              <p:cNvGrpSpPr/>
              <p:nvPr/>
            </p:nvGrpSpPr>
            <p:grpSpPr>
              <a:xfrm>
                <a:off x="8633181" y="5620427"/>
                <a:ext cx="183006" cy="180070"/>
                <a:chOff x="8633181" y="5620427"/>
                <a:chExt cx="183006" cy="180070"/>
              </a:xfrm>
              <a:solidFill>
                <a:schemeClr val="bg1"/>
              </a:solidFill>
            </p:grpSpPr>
            <p:sp>
              <p:nvSpPr>
                <p:cNvPr id="327" name="Freeform 325">
                  <a:extLst>
                    <a:ext uri="{FF2B5EF4-FFF2-40B4-BE49-F238E27FC236}">
                      <a16:creationId xmlns:a16="http://schemas.microsoft.com/office/drawing/2014/main" id="{2D80B202-D9BF-48AD-9F84-00105CC6558C}"/>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32" name="Freeform 326">
                  <a:extLst>
                    <a:ext uri="{FF2B5EF4-FFF2-40B4-BE49-F238E27FC236}">
                      <a16:creationId xmlns:a16="http://schemas.microsoft.com/office/drawing/2014/main" id="{5F519DBD-342C-4AB9-B0D3-92FAD471AB4C}"/>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22" name="TextBox 42">
              <a:extLst>
                <a:ext uri="{FF2B5EF4-FFF2-40B4-BE49-F238E27FC236}">
                  <a16:creationId xmlns:a16="http://schemas.microsoft.com/office/drawing/2014/main" id="{FA2916E4-79D9-4C5B-9368-49687CD958EA}"/>
                </a:ext>
              </a:extLst>
            </p:cNvPr>
            <p:cNvSpPr txBox="1">
              <a:spLocks noChangeArrowheads="1"/>
            </p:cNvSpPr>
            <p:nvPr/>
          </p:nvSpPr>
          <p:spPr bwMode="auto">
            <a:xfrm>
              <a:off x="6763632" y="6773924"/>
              <a:ext cx="1288046"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1600" b="1">
                  <a:latin typeface="Source Sans Pro" panose="020B0503030403020204" pitchFamily="34" charset="0"/>
                </a:rPr>
                <a:t>4 LTE</a:t>
              </a:r>
            </a:p>
          </p:txBody>
        </p:sp>
        <p:sp>
          <p:nvSpPr>
            <p:cNvPr id="324" name="TextBox 44">
              <a:extLst>
                <a:ext uri="{FF2B5EF4-FFF2-40B4-BE49-F238E27FC236}">
                  <a16:creationId xmlns:a16="http://schemas.microsoft.com/office/drawing/2014/main" id="{0ED753F5-E889-41AA-9821-EC20EA8FBC4E}"/>
                </a:ext>
              </a:extLst>
            </p:cNvPr>
            <p:cNvSpPr txBox="1">
              <a:spLocks noChangeArrowheads="1"/>
            </p:cNvSpPr>
            <p:nvPr/>
          </p:nvSpPr>
          <p:spPr bwMode="auto">
            <a:xfrm>
              <a:off x="2579617" y="7261154"/>
              <a:ext cx="5482415"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335" name="Group 55">
            <a:extLst>
              <a:ext uri="{FF2B5EF4-FFF2-40B4-BE49-F238E27FC236}">
                <a16:creationId xmlns:a16="http://schemas.microsoft.com/office/drawing/2014/main" id="{8CBED46A-12C0-4838-92E1-8AE15178FB0F}"/>
              </a:ext>
            </a:extLst>
          </p:cNvPr>
          <p:cNvGrpSpPr>
            <a:grpSpLocks/>
          </p:cNvGrpSpPr>
          <p:nvPr/>
        </p:nvGrpSpPr>
        <p:grpSpPr bwMode="auto">
          <a:xfrm>
            <a:off x="8109343" y="2962729"/>
            <a:ext cx="3595688" cy="1080594"/>
            <a:chOff x="14570915" y="6527320"/>
            <a:chExt cx="7191683" cy="2161821"/>
          </a:xfrm>
        </p:grpSpPr>
        <p:grpSp>
          <p:nvGrpSpPr>
            <p:cNvPr id="336" name="Group 56">
              <a:extLst>
                <a:ext uri="{FF2B5EF4-FFF2-40B4-BE49-F238E27FC236}">
                  <a16:creationId xmlns:a16="http://schemas.microsoft.com/office/drawing/2014/main" id="{E70232C6-A843-4942-B67E-49EBEB6F3A09}"/>
                </a:ext>
              </a:extLst>
            </p:cNvPr>
            <p:cNvGrpSpPr>
              <a:grpSpLocks/>
            </p:cNvGrpSpPr>
            <p:nvPr/>
          </p:nvGrpSpPr>
          <p:grpSpPr bwMode="auto">
            <a:xfrm>
              <a:off x="14570915" y="6527320"/>
              <a:ext cx="1404923" cy="1294259"/>
              <a:chOff x="14726875" y="6750120"/>
              <a:chExt cx="1404923" cy="1294259"/>
            </a:xfrm>
          </p:grpSpPr>
          <p:grpSp>
            <p:nvGrpSpPr>
              <p:cNvPr id="347" name="Group 346">
                <a:extLst>
                  <a:ext uri="{FF2B5EF4-FFF2-40B4-BE49-F238E27FC236}">
                    <a16:creationId xmlns:a16="http://schemas.microsoft.com/office/drawing/2014/main" id="{47AC7665-C6E1-47D5-96DC-9965CF411C00}"/>
                  </a:ext>
                </a:extLst>
              </p:cNvPr>
              <p:cNvGrpSpPr/>
              <p:nvPr/>
            </p:nvGrpSpPr>
            <p:grpSpPr>
              <a:xfrm>
                <a:off x="14726875" y="6750120"/>
                <a:ext cx="1404923" cy="1294259"/>
                <a:chOff x="13296064" y="10607541"/>
                <a:chExt cx="1265763" cy="1166060"/>
              </a:xfrm>
              <a:solidFill>
                <a:schemeClr val="accent2"/>
              </a:solidFill>
            </p:grpSpPr>
            <p:sp>
              <p:nvSpPr>
                <p:cNvPr id="349" name="Freeform 269">
                  <a:extLst>
                    <a:ext uri="{FF2B5EF4-FFF2-40B4-BE49-F238E27FC236}">
                      <a16:creationId xmlns:a16="http://schemas.microsoft.com/office/drawing/2014/main" id="{E0836D80-711F-46B3-823F-3C7C3B9A493E}"/>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4"/>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50" name="Freeform 270">
                  <a:extLst>
                    <a:ext uri="{FF2B5EF4-FFF2-40B4-BE49-F238E27FC236}">
                      <a16:creationId xmlns:a16="http://schemas.microsoft.com/office/drawing/2014/main" id="{C4FAACE9-8F55-4B3C-897F-C6F58B9C02B1}"/>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4"/>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48" name="Freeform 116">
                <a:extLst>
                  <a:ext uri="{FF2B5EF4-FFF2-40B4-BE49-F238E27FC236}">
                    <a16:creationId xmlns:a16="http://schemas.microsoft.com/office/drawing/2014/main" id="{2615B4B3-4F6D-46A6-B21B-5262DAD8C653}"/>
                  </a:ext>
                </a:extLst>
              </p:cNvPr>
              <p:cNvSpPr>
                <a:spLocks noChangeArrowheads="1"/>
              </p:cNvSpPr>
              <p:nvPr/>
            </p:nvSpPr>
            <p:spPr bwMode="auto">
              <a:xfrm>
                <a:off x="15167722" y="7085367"/>
                <a:ext cx="532736" cy="553830"/>
              </a:xfrm>
              <a:custGeom>
                <a:avLst/>
                <a:gdLst>
                  <a:gd name="T0" fmla="*/ 478864 w 445"/>
                  <a:gd name="T1" fmla="*/ 190604 h 462"/>
                  <a:gd name="T2" fmla="*/ 478864 w 445"/>
                  <a:gd name="T3" fmla="*/ 190604 h 462"/>
                  <a:gd name="T4" fmla="*/ 318444 w 445"/>
                  <a:gd name="T5" fmla="*/ 9590 h 462"/>
                  <a:gd name="T6" fmla="*/ 43098 w 445"/>
                  <a:gd name="T7" fmla="*/ 297294 h 462"/>
                  <a:gd name="T8" fmla="*/ 10774 w 445"/>
                  <a:gd name="T9" fmla="*/ 382406 h 462"/>
                  <a:gd name="T10" fmla="*/ 96970 w 445"/>
                  <a:gd name="T11" fmla="*/ 425562 h 462"/>
                  <a:gd name="T12" fmla="*/ 117322 w 445"/>
                  <a:gd name="T13" fmla="*/ 414773 h 462"/>
                  <a:gd name="T14" fmla="*/ 160419 w 445"/>
                  <a:gd name="T15" fmla="*/ 445941 h 462"/>
                  <a:gd name="T16" fmla="*/ 191546 w 445"/>
                  <a:gd name="T17" fmla="*/ 520265 h 462"/>
                  <a:gd name="T18" fmla="*/ 223869 w 445"/>
                  <a:gd name="T19" fmla="*/ 541842 h 462"/>
                  <a:gd name="T20" fmla="*/ 287318 w 445"/>
                  <a:gd name="T21" fmla="*/ 520265 h 462"/>
                  <a:gd name="T22" fmla="*/ 298093 w 445"/>
                  <a:gd name="T23" fmla="*/ 498687 h 462"/>
                  <a:gd name="T24" fmla="*/ 276544 w 445"/>
                  <a:gd name="T25" fmla="*/ 467519 h 462"/>
                  <a:gd name="T26" fmla="*/ 244221 w 445"/>
                  <a:gd name="T27" fmla="*/ 403984 h 462"/>
                  <a:gd name="T28" fmla="*/ 276544 w 445"/>
                  <a:gd name="T29" fmla="*/ 371618 h 462"/>
                  <a:gd name="T30" fmla="*/ 499216 w 445"/>
                  <a:gd name="T31" fmla="*/ 425562 h 462"/>
                  <a:gd name="T32" fmla="*/ 478864 w 445"/>
                  <a:gd name="T33" fmla="*/ 190604 h 462"/>
                  <a:gd name="T34" fmla="*/ 466892 w 445"/>
                  <a:gd name="T35" fmla="*/ 371618 h 462"/>
                  <a:gd name="T36" fmla="*/ 466892 w 445"/>
                  <a:gd name="T37" fmla="*/ 371618 h 462"/>
                  <a:gd name="T38" fmla="*/ 361542 w 445"/>
                  <a:gd name="T39" fmla="*/ 244548 h 462"/>
                  <a:gd name="T40" fmla="*/ 339993 w 445"/>
                  <a:gd name="T41" fmla="*/ 74324 h 462"/>
                  <a:gd name="T42" fmla="*/ 435766 w 445"/>
                  <a:gd name="T43" fmla="*/ 212182 h 462"/>
                  <a:gd name="T44" fmla="*/ 466892 w 445"/>
                  <a:gd name="T45" fmla="*/ 371618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337" name="TextBox 57">
              <a:extLst>
                <a:ext uri="{FF2B5EF4-FFF2-40B4-BE49-F238E27FC236}">
                  <a16:creationId xmlns:a16="http://schemas.microsoft.com/office/drawing/2014/main" id="{6EAD9D77-41C8-4813-9E54-2209634A028C}"/>
                </a:ext>
              </a:extLst>
            </p:cNvPr>
            <p:cNvSpPr txBox="1">
              <a:spLocks noChangeArrowheads="1"/>
            </p:cNvSpPr>
            <p:nvPr/>
          </p:nvSpPr>
          <p:spPr bwMode="auto">
            <a:xfrm>
              <a:off x="16311251" y="6794716"/>
              <a:ext cx="1844101" cy="677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Speaker</a:t>
              </a:r>
              <a:endParaRPr lang="id-ID" altLang="es-MX" sz="1600" b="1">
                <a:latin typeface="Source Sans Pro" panose="020B0503030403020204" pitchFamily="34" charset="0"/>
              </a:endParaRPr>
            </a:p>
          </p:txBody>
        </p:sp>
        <p:grpSp>
          <p:nvGrpSpPr>
            <p:cNvPr id="338" name="Group 58">
              <a:extLst>
                <a:ext uri="{FF2B5EF4-FFF2-40B4-BE49-F238E27FC236}">
                  <a16:creationId xmlns:a16="http://schemas.microsoft.com/office/drawing/2014/main" id="{B02243A6-DE46-4773-887D-82BC12EE8573}"/>
                </a:ext>
              </a:extLst>
            </p:cNvPr>
            <p:cNvGrpSpPr>
              <a:grpSpLocks/>
            </p:cNvGrpSpPr>
            <p:nvPr/>
          </p:nvGrpSpPr>
          <p:grpSpPr bwMode="auto">
            <a:xfrm>
              <a:off x="16087511" y="7015531"/>
              <a:ext cx="304072" cy="303870"/>
              <a:chOff x="8571240" y="5550087"/>
              <a:chExt cx="304072" cy="303870"/>
            </a:xfrm>
          </p:grpSpPr>
          <p:sp>
            <p:nvSpPr>
              <p:cNvPr id="340" name="Freeform 324">
                <a:extLst>
                  <a:ext uri="{FF2B5EF4-FFF2-40B4-BE49-F238E27FC236}">
                    <a16:creationId xmlns:a16="http://schemas.microsoft.com/office/drawing/2014/main" id="{EF5A92C7-E2B0-4CE0-B48B-D16DB9EDDA7B}"/>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FF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41" name="Group 340">
                <a:extLst>
                  <a:ext uri="{FF2B5EF4-FFF2-40B4-BE49-F238E27FC236}">
                    <a16:creationId xmlns:a16="http://schemas.microsoft.com/office/drawing/2014/main" id="{0B186E1D-81BE-4CD4-9130-3A4DDA085BC5}"/>
                  </a:ext>
                </a:extLst>
              </p:cNvPr>
              <p:cNvGrpSpPr/>
              <p:nvPr/>
            </p:nvGrpSpPr>
            <p:grpSpPr>
              <a:xfrm>
                <a:off x="8633181" y="5620427"/>
                <a:ext cx="183006" cy="180070"/>
                <a:chOff x="8633181" y="5620427"/>
                <a:chExt cx="183006" cy="180070"/>
              </a:xfrm>
              <a:solidFill>
                <a:schemeClr val="bg1"/>
              </a:solidFill>
            </p:grpSpPr>
            <p:sp>
              <p:nvSpPr>
                <p:cNvPr id="343" name="Freeform 325">
                  <a:extLst>
                    <a:ext uri="{FF2B5EF4-FFF2-40B4-BE49-F238E27FC236}">
                      <a16:creationId xmlns:a16="http://schemas.microsoft.com/office/drawing/2014/main" id="{51CD6F3A-7326-43EB-AF2A-A87AEB7D3814}"/>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45" name="Freeform 326">
                  <a:extLst>
                    <a:ext uri="{FF2B5EF4-FFF2-40B4-BE49-F238E27FC236}">
                      <a16:creationId xmlns:a16="http://schemas.microsoft.com/office/drawing/2014/main" id="{3D1E63AD-AB9B-4D54-8E96-712065CD00F7}"/>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39" name="TextBox 59">
              <a:extLst>
                <a:ext uri="{FF2B5EF4-FFF2-40B4-BE49-F238E27FC236}">
                  <a16:creationId xmlns:a16="http://schemas.microsoft.com/office/drawing/2014/main" id="{A2D1CF45-1C9D-4FF3-B050-79C845054655}"/>
                </a:ext>
              </a:extLst>
            </p:cNvPr>
            <p:cNvSpPr txBox="1">
              <a:spLocks noChangeArrowheads="1"/>
            </p:cNvSpPr>
            <p:nvPr/>
          </p:nvSpPr>
          <p:spPr bwMode="auto">
            <a:xfrm>
              <a:off x="16280184" y="7268629"/>
              <a:ext cx="5482414" cy="142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351" name="Group 86">
            <a:extLst>
              <a:ext uri="{FF2B5EF4-FFF2-40B4-BE49-F238E27FC236}">
                <a16:creationId xmlns:a16="http://schemas.microsoft.com/office/drawing/2014/main" id="{6EF0E694-89AC-4E10-A995-C6B716A16FAA}"/>
              </a:ext>
            </a:extLst>
          </p:cNvPr>
          <p:cNvGrpSpPr>
            <a:grpSpLocks/>
          </p:cNvGrpSpPr>
          <p:nvPr/>
        </p:nvGrpSpPr>
        <p:grpSpPr bwMode="auto">
          <a:xfrm>
            <a:off x="149626" y="4340678"/>
            <a:ext cx="3613944" cy="1077098"/>
            <a:chOff x="2579617" y="6527169"/>
            <a:chExt cx="7226853" cy="2153858"/>
          </a:xfrm>
        </p:grpSpPr>
        <p:grpSp>
          <p:nvGrpSpPr>
            <p:cNvPr id="352" name="Group 351">
              <a:extLst>
                <a:ext uri="{FF2B5EF4-FFF2-40B4-BE49-F238E27FC236}">
                  <a16:creationId xmlns:a16="http://schemas.microsoft.com/office/drawing/2014/main" id="{1213D54A-4F67-421E-9F29-402A003FE990}"/>
                </a:ext>
              </a:extLst>
            </p:cNvPr>
            <p:cNvGrpSpPr/>
            <p:nvPr/>
          </p:nvGrpSpPr>
          <p:grpSpPr>
            <a:xfrm>
              <a:off x="8401547" y="6527169"/>
              <a:ext cx="1404923" cy="1294259"/>
              <a:chOff x="13296064" y="10607541"/>
              <a:chExt cx="1265763" cy="1166060"/>
            </a:xfrm>
            <a:solidFill>
              <a:schemeClr val="accent2"/>
            </a:solidFill>
          </p:grpSpPr>
          <p:sp>
            <p:nvSpPr>
              <p:cNvPr id="361" name="Freeform 269">
                <a:extLst>
                  <a:ext uri="{FF2B5EF4-FFF2-40B4-BE49-F238E27FC236}">
                    <a16:creationId xmlns:a16="http://schemas.microsoft.com/office/drawing/2014/main" id="{73E0D6ED-C3EC-48C0-80CB-F6B4EDF05FE2}"/>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FFC000"/>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62" name="Freeform 270">
                <a:extLst>
                  <a:ext uri="{FF2B5EF4-FFF2-40B4-BE49-F238E27FC236}">
                    <a16:creationId xmlns:a16="http://schemas.microsoft.com/office/drawing/2014/main" id="{51246F35-E791-45EB-87E2-7ABB166ADC70}"/>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FFC000"/>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53" name="Freeform 88">
              <a:extLst>
                <a:ext uri="{FF2B5EF4-FFF2-40B4-BE49-F238E27FC236}">
                  <a16:creationId xmlns:a16="http://schemas.microsoft.com/office/drawing/2014/main" id="{3149C8C3-3591-47A9-8A7E-0006EC8E1675}"/>
                </a:ext>
              </a:extLst>
            </p:cNvPr>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54" name="Group 89">
              <a:extLst>
                <a:ext uri="{FF2B5EF4-FFF2-40B4-BE49-F238E27FC236}">
                  <a16:creationId xmlns:a16="http://schemas.microsoft.com/office/drawing/2014/main" id="{3AAD049B-A42D-4DAF-A009-B46A1FA12E76}"/>
                </a:ext>
              </a:extLst>
            </p:cNvPr>
            <p:cNvGrpSpPr>
              <a:grpSpLocks/>
            </p:cNvGrpSpPr>
            <p:nvPr/>
          </p:nvGrpSpPr>
          <p:grpSpPr bwMode="auto">
            <a:xfrm>
              <a:off x="7972912" y="7036446"/>
              <a:ext cx="304072" cy="303870"/>
              <a:chOff x="8571240" y="5550087"/>
              <a:chExt cx="304072" cy="303870"/>
            </a:xfrm>
          </p:grpSpPr>
          <p:sp>
            <p:nvSpPr>
              <p:cNvPr id="357" name="Freeform 324">
                <a:extLst>
                  <a:ext uri="{FF2B5EF4-FFF2-40B4-BE49-F238E27FC236}">
                    <a16:creationId xmlns:a16="http://schemas.microsoft.com/office/drawing/2014/main" id="{0FCD5914-FCD8-4D6B-BD11-0C83843B7E18}"/>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FF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58" name="Group 357">
                <a:extLst>
                  <a:ext uri="{FF2B5EF4-FFF2-40B4-BE49-F238E27FC236}">
                    <a16:creationId xmlns:a16="http://schemas.microsoft.com/office/drawing/2014/main" id="{6821D1F5-0346-4CAC-8469-34A37D418C54}"/>
                  </a:ext>
                </a:extLst>
              </p:cNvPr>
              <p:cNvGrpSpPr/>
              <p:nvPr/>
            </p:nvGrpSpPr>
            <p:grpSpPr>
              <a:xfrm>
                <a:off x="8633181" y="5620427"/>
                <a:ext cx="183006" cy="180070"/>
                <a:chOff x="8633181" y="5620427"/>
                <a:chExt cx="183006" cy="180070"/>
              </a:xfrm>
              <a:solidFill>
                <a:schemeClr val="bg1"/>
              </a:solidFill>
            </p:grpSpPr>
            <p:sp>
              <p:nvSpPr>
                <p:cNvPr id="359" name="Freeform 325">
                  <a:extLst>
                    <a:ext uri="{FF2B5EF4-FFF2-40B4-BE49-F238E27FC236}">
                      <a16:creationId xmlns:a16="http://schemas.microsoft.com/office/drawing/2014/main" id="{2A49A267-C665-4FB3-A48F-5861227AB777}"/>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60" name="Freeform 326">
                  <a:extLst>
                    <a:ext uri="{FF2B5EF4-FFF2-40B4-BE49-F238E27FC236}">
                      <a16:creationId xmlns:a16="http://schemas.microsoft.com/office/drawing/2014/main" id="{36123044-65A7-4A9A-8415-0C6950A57DD8}"/>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55" name="TextBox 90">
              <a:extLst>
                <a:ext uri="{FF2B5EF4-FFF2-40B4-BE49-F238E27FC236}">
                  <a16:creationId xmlns:a16="http://schemas.microsoft.com/office/drawing/2014/main" id="{F8D41513-DF98-4F9E-86BF-557FA443EA6A}"/>
                </a:ext>
              </a:extLst>
            </p:cNvPr>
            <p:cNvSpPr txBox="1">
              <a:spLocks noChangeArrowheads="1"/>
            </p:cNvSpPr>
            <p:nvPr/>
          </p:nvSpPr>
          <p:spPr bwMode="auto">
            <a:xfrm>
              <a:off x="6047640" y="6773924"/>
              <a:ext cx="2004035"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1600" b="1">
                  <a:latin typeface="Source Sans Pro" panose="020B0503030403020204" pitchFamily="34" charset="0"/>
                </a:rPr>
                <a:t>Calendar</a:t>
              </a:r>
            </a:p>
          </p:txBody>
        </p:sp>
        <p:sp>
          <p:nvSpPr>
            <p:cNvPr id="356" name="TextBox 91">
              <a:extLst>
                <a:ext uri="{FF2B5EF4-FFF2-40B4-BE49-F238E27FC236}">
                  <a16:creationId xmlns:a16="http://schemas.microsoft.com/office/drawing/2014/main" id="{024C0209-DD8D-436F-BBA9-EFC8F49291FD}"/>
                </a:ext>
              </a:extLst>
            </p:cNvPr>
            <p:cNvSpPr txBox="1">
              <a:spLocks noChangeArrowheads="1"/>
            </p:cNvSpPr>
            <p:nvPr/>
          </p:nvSpPr>
          <p:spPr bwMode="auto">
            <a:xfrm>
              <a:off x="2579617" y="7261154"/>
              <a:ext cx="5482415"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363" name="Group 98">
            <a:extLst>
              <a:ext uri="{FF2B5EF4-FFF2-40B4-BE49-F238E27FC236}">
                <a16:creationId xmlns:a16="http://schemas.microsoft.com/office/drawing/2014/main" id="{6C08B7F6-2A08-4A72-92BF-F9C155E9DC3D}"/>
              </a:ext>
            </a:extLst>
          </p:cNvPr>
          <p:cNvGrpSpPr>
            <a:grpSpLocks/>
          </p:cNvGrpSpPr>
          <p:nvPr/>
        </p:nvGrpSpPr>
        <p:grpSpPr bwMode="auto">
          <a:xfrm>
            <a:off x="8109343" y="4332742"/>
            <a:ext cx="3595688" cy="1080594"/>
            <a:chOff x="14570914" y="6527320"/>
            <a:chExt cx="7191684" cy="2161821"/>
          </a:xfrm>
        </p:grpSpPr>
        <p:grpSp>
          <p:nvGrpSpPr>
            <p:cNvPr id="364" name="Group 99">
              <a:extLst>
                <a:ext uri="{FF2B5EF4-FFF2-40B4-BE49-F238E27FC236}">
                  <a16:creationId xmlns:a16="http://schemas.microsoft.com/office/drawing/2014/main" id="{A1A1F977-87D1-401A-BDFB-5C43DA5427C8}"/>
                </a:ext>
              </a:extLst>
            </p:cNvPr>
            <p:cNvGrpSpPr>
              <a:grpSpLocks/>
            </p:cNvGrpSpPr>
            <p:nvPr/>
          </p:nvGrpSpPr>
          <p:grpSpPr bwMode="auto">
            <a:xfrm>
              <a:off x="14570914" y="6527320"/>
              <a:ext cx="1404923" cy="1294259"/>
              <a:chOff x="14726874" y="6750120"/>
              <a:chExt cx="1404923" cy="1294259"/>
            </a:xfrm>
          </p:grpSpPr>
          <p:grpSp>
            <p:nvGrpSpPr>
              <p:cNvPr id="372" name="Group 371">
                <a:extLst>
                  <a:ext uri="{FF2B5EF4-FFF2-40B4-BE49-F238E27FC236}">
                    <a16:creationId xmlns:a16="http://schemas.microsoft.com/office/drawing/2014/main" id="{325E9C85-747B-4CC8-9893-B9857B1108B5}"/>
                  </a:ext>
                </a:extLst>
              </p:cNvPr>
              <p:cNvGrpSpPr/>
              <p:nvPr/>
            </p:nvGrpSpPr>
            <p:grpSpPr>
              <a:xfrm>
                <a:off x="14726874" y="6750120"/>
                <a:ext cx="1404923" cy="1294259"/>
                <a:chOff x="13296063" y="10607541"/>
                <a:chExt cx="1265763" cy="1166060"/>
              </a:xfrm>
              <a:solidFill>
                <a:schemeClr val="accent2"/>
              </a:solidFill>
            </p:grpSpPr>
            <p:sp>
              <p:nvSpPr>
                <p:cNvPr id="374" name="Freeform 269">
                  <a:extLst>
                    <a:ext uri="{FF2B5EF4-FFF2-40B4-BE49-F238E27FC236}">
                      <a16:creationId xmlns:a16="http://schemas.microsoft.com/office/drawing/2014/main" id="{D04565F5-4DCC-4F84-8F47-384166C141D1}"/>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FFC000"/>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75" name="Freeform 270">
                  <a:extLst>
                    <a:ext uri="{FF2B5EF4-FFF2-40B4-BE49-F238E27FC236}">
                      <a16:creationId xmlns:a16="http://schemas.microsoft.com/office/drawing/2014/main" id="{D8F581DB-F170-4C7A-A536-1C3F525C6678}"/>
                    </a:ext>
                  </a:extLst>
                </p:cNvPr>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FFC000"/>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73" name="Freeform 116">
                <a:extLst>
                  <a:ext uri="{FF2B5EF4-FFF2-40B4-BE49-F238E27FC236}">
                    <a16:creationId xmlns:a16="http://schemas.microsoft.com/office/drawing/2014/main" id="{23DD013A-DED7-48DF-8230-3F55C8620035}"/>
                  </a:ext>
                </a:extLst>
              </p:cNvPr>
              <p:cNvSpPr>
                <a:spLocks noChangeArrowheads="1"/>
              </p:cNvSpPr>
              <p:nvPr/>
            </p:nvSpPr>
            <p:spPr bwMode="auto">
              <a:xfrm>
                <a:off x="15167722" y="7085367"/>
                <a:ext cx="532736" cy="553830"/>
              </a:xfrm>
              <a:custGeom>
                <a:avLst/>
                <a:gdLst>
                  <a:gd name="T0" fmla="*/ 478864 w 445"/>
                  <a:gd name="T1" fmla="*/ 190604 h 462"/>
                  <a:gd name="T2" fmla="*/ 478864 w 445"/>
                  <a:gd name="T3" fmla="*/ 190604 h 462"/>
                  <a:gd name="T4" fmla="*/ 318444 w 445"/>
                  <a:gd name="T5" fmla="*/ 9590 h 462"/>
                  <a:gd name="T6" fmla="*/ 43098 w 445"/>
                  <a:gd name="T7" fmla="*/ 297294 h 462"/>
                  <a:gd name="T8" fmla="*/ 10774 w 445"/>
                  <a:gd name="T9" fmla="*/ 382406 h 462"/>
                  <a:gd name="T10" fmla="*/ 96970 w 445"/>
                  <a:gd name="T11" fmla="*/ 425562 h 462"/>
                  <a:gd name="T12" fmla="*/ 117322 w 445"/>
                  <a:gd name="T13" fmla="*/ 414773 h 462"/>
                  <a:gd name="T14" fmla="*/ 160419 w 445"/>
                  <a:gd name="T15" fmla="*/ 445941 h 462"/>
                  <a:gd name="T16" fmla="*/ 191546 w 445"/>
                  <a:gd name="T17" fmla="*/ 520265 h 462"/>
                  <a:gd name="T18" fmla="*/ 223869 w 445"/>
                  <a:gd name="T19" fmla="*/ 541842 h 462"/>
                  <a:gd name="T20" fmla="*/ 287318 w 445"/>
                  <a:gd name="T21" fmla="*/ 520265 h 462"/>
                  <a:gd name="T22" fmla="*/ 298093 w 445"/>
                  <a:gd name="T23" fmla="*/ 498687 h 462"/>
                  <a:gd name="T24" fmla="*/ 276544 w 445"/>
                  <a:gd name="T25" fmla="*/ 467519 h 462"/>
                  <a:gd name="T26" fmla="*/ 244221 w 445"/>
                  <a:gd name="T27" fmla="*/ 403984 h 462"/>
                  <a:gd name="T28" fmla="*/ 276544 w 445"/>
                  <a:gd name="T29" fmla="*/ 371618 h 462"/>
                  <a:gd name="T30" fmla="*/ 499216 w 445"/>
                  <a:gd name="T31" fmla="*/ 425562 h 462"/>
                  <a:gd name="T32" fmla="*/ 478864 w 445"/>
                  <a:gd name="T33" fmla="*/ 190604 h 462"/>
                  <a:gd name="T34" fmla="*/ 466892 w 445"/>
                  <a:gd name="T35" fmla="*/ 371618 h 462"/>
                  <a:gd name="T36" fmla="*/ 466892 w 445"/>
                  <a:gd name="T37" fmla="*/ 371618 h 462"/>
                  <a:gd name="T38" fmla="*/ 361542 w 445"/>
                  <a:gd name="T39" fmla="*/ 244548 h 462"/>
                  <a:gd name="T40" fmla="*/ 339993 w 445"/>
                  <a:gd name="T41" fmla="*/ 74324 h 462"/>
                  <a:gd name="T42" fmla="*/ 435766 w 445"/>
                  <a:gd name="T43" fmla="*/ 212182 h 462"/>
                  <a:gd name="T44" fmla="*/ 466892 w 445"/>
                  <a:gd name="T45" fmla="*/ 371618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365" name="TextBox 100">
              <a:extLst>
                <a:ext uri="{FF2B5EF4-FFF2-40B4-BE49-F238E27FC236}">
                  <a16:creationId xmlns:a16="http://schemas.microsoft.com/office/drawing/2014/main" id="{34F21853-3C23-4504-BF1C-3E61021562F6}"/>
                </a:ext>
              </a:extLst>
            </p:cNvPr>
            <p:cNvSpPr txBox="1">
              <a:spLocks noChangeArrowheads="1"/>
            </p:cNvSpPr>
            <p:nvPr/>
          </p:nvSpPr>
          <p:spPr bwMode="auto">
            <a:xfrm>
              <a:off x="16311253" y="6794716"/>
              <a:ext cx="2529318" cy="677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Notification</a:t>
              </a:r>
              <a:endParaRPr lang="id-ID" altLang="es-MX" sz="1600" b="1">
                <a:latin typeface="Source Sans Pro" panose="020B0503030403020204" pitchFamily="34" charset="0"/>
              </a:endParaRPr>
            </a:p>
          </p:txBody>
        </p:sp>
        <p:grpSp>
          <p:nvGrpSpPr>
            <p:cNvPr id="366" name="Group 101">
              <a:extLst>
                <a:ext uri="{FF2B5EF4-FFF2-40B4-BE49-F238E27FC236}">
                  <a16:creationId xmlns:a16="http://schemas.microsoft.com/office/drawing/2014/main" id="{0070610E-FB02-460C-AFDF-8F817E0542ED}"/>
                </a:ext>
              </a:extLst>
            </p:cNvPr>
            <p:cNvGrpSpPr>
              <a:grpSpLocks/>
            </p:cNvGrpSpPr>
            <p:nvPr/>
          </p:nvGrpSpPr>
          <p:grpSpPr bwMode="auto">
            <a:xfrm>
              <a:off x="16087511" y="7015531"/>
              <a:ext cx="304072" cy="303870"/>
              <a:chOff x="8571240" y="5550087"/>
              <a:chExt cx="304072" cy="303870"/>
            </a:xfrm>
          </p:grpSpPr>
          <p:sp>
            <p:nvSpPr>
              <p:cNvPr id="368" name="Freeform 324">
                <a:extLst>
                  <a:ext uri="{FF2B5EF4-FFF2-40B4-BE49-F238E27FC236}">
                    <a16:creationId xmlns:a16="http://schemas.microsoft.com/office/drawing/2014/main" id="{886DF60B-CAAD-4C47-B05C-171255A46E50}"/>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FF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69" name="Group 368">
                <a:extLst>
                  <a:ext uri="{FF2B5EF4-FFF2-40B4-BE49-F238E27FC236}">
                    <a16:creationId xmlns:a16="http://schemas.microsoft.com/office/drawing/2014/main" id="{8C15DAD2-13BE-43ED-BC80-84F9B124E5B5}"/>
                  </a:ext>
                </a:extLst>
              </p:cNvPr>
              <p:cNvGrpSpPr/>
              <p:nvPr/>
            </p:nvGrpSpPr>
            <p:grpSpPr>
              <a:xfrm>
                <a:off x="8633181" y="5620427"/>
                <a:ext cx="183006" cy="180070"/>
                <a:chOff x="8633181" y="5620427"/>
                <a:chExt cx="183006" cy="180070"/>
              </a:xfrm>
              <a:solidFill>
                <a:schemeClr val="bg1"/>
              </a:solidFill>
            </p:grpSpPr>
            <p:sp>
              <p:nvSpPr>
                <p:cNvPr id="370" name="Freeform 325">
                  <a:extLst>
                    <a:ext uri="{FF2B5EF4-FFF2-40B4-BE49-F238E27FC236}">
                      <a16:creationId xmlns:a16="http://schemas.microsoft.com/office/drawing/2014/main" id="{D3B65033-F979-467A-85FD-24FEA168ECAA}"/>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71" name="Freeform 326">
                  <a:extLst>
                    <a:ext uri="{FF2B5EF4-FFF2-40B4-BE49-F238E27FC236}">
                      <a16:creationId xmlns:a16="http://schemas.microsoft.com/office/drawing/2014/main" id="{A8CFA654-82C7-4403-94D8-567DB393B69C}"/>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67" name="TextBox 102">
              <a:extLst>
                <a:ext uri="{FF2B5EF4-FFF2-40B4-BE49-F238E27FC236}">
                  <a16:creationId xmlns:a16="http://schemas.microsoft.com/office/drawing/2014/main" id="{D381C532-17F5-4448-8F0A-AF544242D01C}"/>
                </a:ext>
              </a:extLst>
            </p:cNvPr>
            <p:cNvSpPr txBox="1">
              <a:spLocks noChangeArrowheads="1"/>
            </p:cNvSpPr>
            <p:nvPr/>
          </p:nvSpPr>
          <p:spPr bwMode="auto">
            <a:xfrm>
              <a:off x="16280183" y="7268629"/>
              <a:ext cx="5482415" cy="142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376" name="Group 111">
            <a:extLst>
              <a:ext uri="{FF2B5EF4-FFF2-40B4-BE49-F238E27FC236}">
                <a16:creationId xmlns:a16="http://schemas.microsoft.com/office/drawing/2014/main" id="{8D8C4415-A71A-416B-AE65-2F0D0E609E00}"/>
              </a:ext>
            </a:extLst>
          </p:cNvPr>
          <p:cNvGrpSpPr>
            <a:grpSpLocks/>
          </p:cNvGrpSpPr>
          <p:nvPr/>
        </p:nvGrpSpPr>
        <p:grpSpPr bwMode="auto">
          <a:xfrm>
            <a:off x="149626" y="1611766"/>
            <a:ext cx="3613944" cy="1077098"/>
            <a:chOff x="2579617" y="6527169"/>
            <a:chExt cx="7226853" cy="2153858"/>
          </a:xfrm>
        </p:grpSpPr>
        <p:grpSp>
          <p:nvGrpSpPr>
            <p:cNvPr id="377" name="Group 376">
              <a:extLst>
                <a:ext uri="{FF2B5EF4-FFF2-40B4-BE49-F238E27FC236}">
                  <a16:creationId xmlns:a16="http://schemas.microsoft.com/office/drawing/2014/main" id="{641D35E3-5687-4B9E-A9A6-F507DFEB57B6}"/>
                </a:ext>
              </a:extLst>
            </p:cNvPr>
            <p:cNvGrpSpPr/>
            <p:nvPr/>
          </p:nvGrpSpPr>
          <p:grpSpPr>
            <a:xfrm>
              <a:off x="8401547" y="6527169"/>
              <a:ext cx="1404923" cy="1294259"/>
              <a:chOff x="13296064" y="10607541"/>
              <a:chExt cx="1265763" cy="1166060"/>
            </a:xfrm>
            <a:solidFill>
              <a:schemeClr val="accent2"/>
            </a:solidFill>
          </p:grpSpPr>
          <p:sp>
            <p:nvSpPr>
              <p:cNvPr id="386" name="Freeform 269">
                <a:extLst>
                  <a:ext uri="{FF2B5EF4-FFF2-40B4-BE49-F238E27FC236}">
                    <a16:creationId xmlns:a16="http://schemas.microsoft.com/office/drawing/2014/main" id="{EE69BFCE-B143-403B-A9BD-CD987A857947}"/>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FFC000"/>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87" name="Freeform 270">
                <a:extLst>
                  <a:ext uri="{FF2B5EF4-FFF2-40B4-BE49-F238E27FC236}">
                    <a16:creationId xmlns:a16="http://schemas.microsoft.com/office/drawing/2014/main" id="{12972DB0-84E6-4877-8C62-AE2A7C4D6116}"/>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FFC000"/>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78" name="Freeform 113">
              <a:extLst>
                <a:ext uri="{FF2B5EF4-FFF2-40B4-BE49-F238E27FC236}">
                  <a16:creationId xmlns:a16="http://schemas.microsoft.com/office/drawing/2014/main" id="{82AFE62B-10B8-420F-A0EB-FDBA259FBCE5}"/>
                </a:ext>
              </a:extLst>
            </p:cNvPr>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79" name="Group 114">
              <a:extLst>
                <a:ext uri="{FF2B5EF4-FFF2-40B4-BE49-F238E27FC236}">
                  <a16:creationId xmlns:a16="http://schemas.microsoft.com/office/drawing/2014/main" id="{CF49D13E-D2D3-47CF-BEEF-8D9DC5E375FB}"/>
                </a:ext>
              </a:extLst>
            </p:cNvPr>
            <p:cNvGrpSpPr>
              <a:grpSpLocks/>
            </p:cNvGrpSpPr>
            <p:nvPr/>
          </p:nvGrpSpPr>
          <p:grpSpPr bwMode="auto">
            <a:xfrm>
              <a:off x="7972912" y="7036446"/>
              <a:ext cx="304072" cy="303870"/>
              <a:chOff x="8571240" y="5550087"/>
              <a:chExt cx="304072" cy="303870"/>
            </a:xfrm>
          </p:grpSpPr>
          <p:sp>
            <p:nvSpPr>
              <p:cNvPr id="382" name="Freeform 324">
                <a:extLst>
                  <a:ext uri="{FF2B5EF4-FFF2-40B4-BE49-F238E27FC236}">
                    <a16:creationId xmlns:a16="http://schemas.microsoft.com/office/drawing/2014/main" id="{EC392616-B244-42BE-B73B-301A73336A60}"/>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FF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83" name="Group 382">
                <a:extLst>
                  <a:ext uri="{FF2B5EF4-FFF2-40B4-BE49-F238E27FC236}">
                    <a16:creationId xmlns:a16="http://schemas.microsoft.com/office/drawing/2014/main" id="{11F08209-AF18-45B7-B91B-934859554676}"/>
                  </a:ext>
                </a:extLst>
              </p:cNvPr>
              <p:cNvGrpSpPr/>
              <p:nvPr/>
            </p:nvGrpSpPr>
            <p:grpSpPr>
              <a:xfrm>
                <a:off x="8633181" y="5620427"/>
                <a:ext cx="183006" cy="180070"/>
                <a:chOff x="8633181" y="5620427"/>
                <a:chExt cx="183006" cy="180070"/>
              </a:xfrm>
              <a:solidFill>
                <a:schemeClr val="bg1"/>
              </a:solidFill>
            </p:grpSpPr>
            <p:sp>
              <p:nvSpPr>
                <p:cNvPr id="384" name="Freeform 325">
                  <a:extLst>
                    <a:ext uri="{FF2B5EF4-FFF2-40B4-BE49-F238E27FC236}">
                      <a16:creationId xmlns:a16="http://schemas.microsoft.com/office/drawing/2014/main" id="{A3A16F58-C6F2-4AFA-85ED-92C7E5D2F14A}"/>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85" name="Freeform 326">
                  <a:extLst>
                    <a:ext uri="{FF2B5EF4-FFF2-40B4-BE49-F238E27FC236}">
                      <a16:creationId xmlns:a16="http://schemas.microsoft.com/office/drawing/2014/main" id="{AD83C54F-2DF0-4E09-9763-C7D056067A70}"/>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80" name="TextBox 115">
              <a:extLst>
                <a:ext uri="{FF2B5EF4-FFF2-40B4-BE49-F238E27FC236}">
                  <a16:creationId xmlns:a16="http://schemas.microsoft.com/office/drawing/2014/main" id="{687BD200-AF3B-4EE1-BC6D-81D4EE68B33B}"/>
                </a:ext>
              </a:extLst>
            </p:cNvPr>
            <p:cNvSpPr txBox="1">
              <a:spLocks noChangeArrowheads="1"/>
            </p:cNvSpPr>
            <p:nvPr/>
          </p:nvSpPr>
          <p:spPr bwMode="auto">
            <a:xfrm>
              <a:off x="6650280" y="6773924"/>
              <a:ext cx="1401395"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1600" b="1">
                  <a:latin typeface="Source Sans Pro" panose="020B0503030403020204" pitchFamily="34" charset="0"/>
                </a:rPr>
                <a:t>Music</a:t>
              </a:r>
            </a:p>
          </p:txBody>
        </p:sp>
        <p:sp>
          <p:nvSpPr>
            <p:cNvPr id="381" name="TextBox 116">
              <a:extLst>
                <a:ext uri="{FF2B5EF4-FFF2-40B4-BE49-F238E27FC236}">
                  <a16:creationId xmlns:a16="http://schemas.microsoft.com/office/drawing/2014/main" id="{6517A6B8-C510-454F-ADE3-EEFBE1B15521}"/>
                </a:ext>
              </a:extLst>
            </p:cNvPr>
            <p:cNvSpPr txBox="1">
              <a:spLocks noChangeArrowheads="1"/>
            </p:cNvSpPr>
            <p:nvPr/>
          </p:nvSpPr>
          <p:spPr bwMode="auto">
            <a:xfrm>
              <a:off x="2579617" y="7261154"/>
              <a:ext cx="5482415"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388" name="Group 123">
            <a:extLst>
              <a:ext uri="{FF2B5EF4-FFF2-40B4-BE49-F238E27FC236}">
                <a16:creationId xmlns:a16="http://schemas.microsoft.com/office/drawing/2014/main" id="{354B4E29-C84E-4B38-9762-3CA7D83A84AE}"/>
              </a:ext>
            </a:extLst>
          </p:cNvPr>
          <p:cNvGrpSpPr>
            <a:grpSpLocks/>
          </p:cNvGrpSpPr>
          <p:nvPr/>
        </p:nvGrpSpPr>
        <p:grpSpPr bwMode="auto">
          <a:xfrm>
            <a:off x="8109343" y="1603829"/>
            <a:ext cx="3595688" cy="1080594"/>
            <a:chOff x="14570914" y="6527320"/>
            <a:chExt cx="7191684" cy="2161821"/>
          </a:xfrm>
        </p:grpSpPr>
        <p:grpSp>
          <p:nvGrpSpPr>
            <p:cNvPr id="389" name="Group 124">
              <a:extLst>
                <a:ext uri="{FF2B5EF4-FFF2-40B4-BE49-F238E27FC236}">
                  <a16:creationId xmlns:a16="http://schemas.microsoft.com/office/drawing/2014/main" id="{D1F7C873-A05B-4854-A06B-06F2380CAF1F}"/>
                </a:ext>
              </a:extLst>
            </p:cNvPr>
            <p:cNvGrpSpPr>
              <a:grpSpLocks/>
            </p:cNvGrpSpPr>
            <p:nvPr/>
          </p:nvGrpSpPr>
          <p:grpSpPr bwMode="auto">
            <a:xfrm>
              <a:off x="14570914" y="6527320"/>
              <a:ext cx="1404923" cy="1294259"/>
              <a:chOff x="14726874" y="6750120"/>
              <a:chExt cx="1404923" cy="1294259"/>
            </a:xfrm>
          </p:grpSpPr>
          <p:grpSp>
            <p:nvGrpSpPr>
              <p:cNvPr id="397" name="Group 396">
                <a:extLst>
                  <a:ext uri="{FF2B5EF4-FFF2-40B4-BE49-F238E27FC236}">
                    <a16:creationId xmlns:a16="http://schemas.microsoft.com/office/drawing/2014/main" id="{DCEDECE7-5BFC-4CF4-AF0C-7E8050257F52}"/>
                  </a:ext>
                </a:extLst>
              </p:cNvPr>
              <p:cNvGrpSpPr/>
              <p:nvPr/>
            </p:nvGrpSpPr>
            <p:grpSpPr>
              <a:xfrm>
                <a:off x="14726874" y="6750120"/>
                <a:ext cx="1404923" cy="1294259"/>
                <a:chOff x="13296063" y="10607541"/>
                <a:chExt cx="1265763" cy="1166060"/>
              </a:xfrm>
              <a:solidFill>
                <a:schemeClr val="accent2"/>
              </a:solidFill>
            </p:grpSpPr>
            <p:sp>
              <p:nvSpPr>
                <p:cNvPr id="399" name="Freeform 269">
                  <a:extLst>
                    <a:ext uri="{FF2B5EF4-FFF2-40B4-BE49-F238E27FC236}">
                      <a16:creationId xmlns:a16="http://schemas.microsoft.com/office/drawing/2014/main" id="{E3A729F2-A121-4879-B07B-6058F9263487}"/>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FFC000"/>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400" name="Freeform 270">
                  <a:extLst>
                    <a:ext uri="{FF2B5EF4-FFF2-40B4-BE49-F238E27FC236}">
                      <a16:creationId xmlns:a16="http://schemas.microsoft.com/office/drawing/2014/main" id="{25085D39-E503-43A9-809E-17F55C27C4B1}"/>
                    </a:ext>
                  </a:extLst>
                </p:cNvPr>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FFC000"/>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98" name="Freeform 116">
                <a:extLst>
                  <a:ext uri="{FF2B5EF4-FFF2-40B4-BE49-F238E27FC236}">
                    <a16:creationId xmlns:a16="http://schemas.microsoft.com/office/drawing/2014/main" id="{74880EC8-5EFB-4DCE-AED9-BDB419178E21}"/>
                  </a:ext>
                </a:extLst>
              </p:cNvPr>
              <p:cNvSpPr>
                <a:spLocks noChangeArrowheads="1"/>
              </p:cNvSpPr>
              <p:nvPr/>
            </p:nvSpPr>
            <p:spPr bwMode="auto">
              <a:xfrm>
                <a:off x="15167722" y="7085367"/>
                <a:ext cx="532736" cy="553830"/>
              </a:xfrm>
              <a:custGeom>
                <a:avLst/>
                <a:gdLst>
                  <a:gd name="T0" fmla="*/ 478864 w 445"/>
                  <a:gd name="T1" fmla="*/ 190604 h 462"/>
                  <a:gd name="T2" fmla="*/ 478864 w 445"/>
                  <a:gd name="T3" fmla="*/ 190604 h 462"/>
                  <a:gd name="T4" fmla="*/ 318444 w 445"/>
                  <a:gd name="T5" fmla="*/ 9590 h 462"/>
                  <a:gd name="T6" fmla="*/ 43098 w 445"/>
                  <a:gd name="T7" fmla="*/ 297294 h 462"/>
                  <a:gd name="T8" fmla="*/ 10774 w 445"/>
                  <a:gd name="T9" fmla="*/ 382406 h 462"/>
                  <a:gd name="T10" fmla="*/ 96970 w 445"/>
                  <a:gd name="T11" fmla="*/ 425562 h 462"/>
                  <a:gd name="T12" fmla="*/ 117322 w 445"/>
                  <a:gd name="T13" fmla="*/ 414773 h 462"/>
                  <a:gd name="T14" fmla="*/ 160419 w 445"/>
                  <a:gd name="T15" fmla="*/ 445941 h 462"/>
                  <a:gd name="T16" fmla="*/ 191546 w 445"/>
                  <a:gd name="T17" fmla="*/ 520265 h 462"/>
                  <a:gd name="T18" fmla="*/ 223869 w 445"/>
                  <a:gd name="T19" fmla="*/ 541842 h 462"/>
                  <a:gd name="T20" fmla="*/ 287318 w 445"/>
                  <a:gd name="T21" fmla="*/ 520265 h 462"/>
                  <a:gd name="T22" fmla="*/ 298093 w 445"/>
                  <a:gd name="T23" fmla="*/ 498687 h 462"/>
                  <a:gd name="T24" fmla="*/ 276544 w 445"/>
                  <a:gd name="T25" fmla="*/ 467519 h 462"/>
                  <a:gd name="T26" fmla="*/ 244221 w 445"/>
                  <a:gd name="T27" fmla="*/ 403984 h 462"/>
                  <a:gd name="T28" fmla="*/ 276544 w 445"/>
                  <a:gd name="T29" fmla="*/ 371618 h 462"/>
                  <a:gd name="T30" fmla="*/ 499216 w 445"/>
                  <a:gd name="T31" fmla="*/ 425562 h 462"/>
                  <a:gd name="T32" fmla="*/ 478864 w 445"/>
                  <a:gd name="T33" fmla="*/ 190604 h 462"/>
                  <a:gd name="T34" fmla="*/ 466892 w 445"/>
                  <a:gd name="T35" fmla="*/ 371618 h 462"/>
                  <a:gd name="T36" fmla="*/ 466892 w 445"/>
                  <a:gd name="T37" fmla="*/ 371618 h 462"/>
                  <a:gd name="T38" fmla="*/ 361542 w 445"/>
                  <a:gd name="T39" fmla="*/ 244548 h 462"/>
                  <a:gd name="T40" fmla="*/ 339993 w 445"/>
                  <a:gd name="T41" fmla="*/ 74324 h 462"/>
                  <a:gd name="T42" fmla="*/ 435766 w 445"/>
                  <a:gd name="T43" fmla="*/ 212182 h 462"/>
                  <a:gd name="T44" fmla="*/ 466892 w 445"/>
                  <a:gd name="T45" fmla="*/ 371618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390" name="TextBox 125">
              <a:extLst>
                <a:ext uri="{FF2B5EF4-FFF2-40B4-BE49-F238E27FC236}">
                  <a16:creationId xmlns:a16="http://schemas.microsoft.com/office/drawing/2014/main" id="{1C00961B-2409-4FD7-94FA-E6825D4133AD}"/>
                </a:ext>
              </a:extLst>
            </p:cNvPr>
            <p:cNvSpPr txBox="1">
              <a:spLocks noChangeArrowheads="1"/>
            </p:cNvSpPr>
            <p:nvPr/>
          </p:nvSpPr>
          <p:spPr bwMode="auto">
            <a:xfrm>
              <a:off x="16311253" y="6794716"/>
              <a:ext cx="1382417" cy="677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Video</a:t>
              </a:r>
              <a:endParaRPr lang="id-ID" altLang="es-MX" sz="1600" b="1">
                <a:latin typeface="Source Sans Pro" panose="020B0503030403020204" pitchFamily="34" charset="0"/>
              </a:endParaRPr>
            </a:p>
          </p:txBody>
        </p:sp>
        <p:grpSp>
          <p:nvGrpSpPr>
            <p:cNvPr id="391" name="Group 126">
              <a:extLst>
                <a:ext uri="{FF2B5EF4-FFF2-40B4-BE49-F238E27FC236}">
                  <a16:creationId xmlns:a16="http://schemas.microsoft.com/office/drawing/2014/main" id="{55675E0E-AC3C-41AF-AD3D-2EEECC143B34}"/>
                </a:ext>
              </a:extLst>
            </p:cNvPr>
            <p:cNvGrpSpPr>
              <a:grpSpLocks/>
            </p:cNvGrpSpPr>
            <p:nvPr/>
          </p:nvGrpSpPr>
          <p:grpSpPr bwMode="auto">
            <a:xfrm>
              <a:off x="16087511" y="7015531"/>
              <a:ext cx="304072" cy="303870"/>
              <a:chOff x="8571240" y="5550087"/>
              <a:chExt cx="304072" cy="303870"/>
            </a:xfrm>
          </p:grpSpPr>
          <p:sp>
            <p:nvSpPr>
              <p:cNvPr id="393" name="Freeform 324">
                <a:extLst>
                  <a:ext uri="{FF2B5EF4-FFF2-40B4-BE49-F238E27FC236}">
                    <a16:creationId xmlns:a16="http://schemas.microsoft.com/office/drawing/2014/main" id="{D0B36190-455C-478E-8C70-D0AEF3A9C3BD}"/>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FFC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94" name="Group 393">
                <a:extLst>
                  <a:ext uri="{FF2B5EF4-FFF2-40B4-BE49-F238E27FC236}">
                    <a16:creationId xmlns:a16="http://schemas.microsoft.com/office/drawing/2014/main" id="{950565A5-0E28-4D9D-B0A8-2CC7FBC7ABA5}"/>
                  </a:ext>
                </a:extLst>
              </p:cNvPr>
              <p:cNvGrpSpPr/>
              <p:nvPr/>
            </p:nvGrpSpPr>
            <p:grpSpPr>
              <a:xfrm>
                <a:off x="8633181" y="5620427"/>
                <a:ext cx="183006" cy="180070"/>
                <a:chOff x="8633181" y="5620427"/>
                <a:chExt cx="183006" cy="180070"/>
              </a:xfrm>
              <a:solidFill>
                <a:schemeClr val="bg1"/>
              </a:solidFill>
            </p:grpSpPr>
            <p:sp>
              <p:nvSpPr>
                <p:cNvPr id="395" name="Freeform 325">
                  <a:extLst>
                    <a:ext uri="{FF2B5EF4-FFF2-40B4-BE49-F238E27FC236}">
                      <a16:creationId xmlns:a16="http://schemas.microsoft.com/office/drawing/2014/main" id="{00390CBE-D9B5-418C-A4A5-992BD25A806B}"/>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96" name="Freeform 326">
                  <a:extLst>
                    <a:ext uri="{FF2B5EF4-FFF2-40B4-BE49-F238E27FC236}">
                      <a16:creationId xmlns:a16="http://schemas.microsoft.com/office/drawing/2014/main" id="{6B89D99F-A6A2-45CB-936E-80C6223C1F8F}"/>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92" name="TextBox 127">
              <a:extLst>
                <a:ext uri="{FF2B5EF4-FFF2-40B4-BE49-F238E27FC236}">
                  <a16:creationId xmlns:a16="http://schemas.microsoft.com/office/drawing/2014/main" id="{347369F8-C74C-45BD-A0E4-262904758092}"/>
                </a:ext>
              </a:extLst>
            </p:cNvPr>
            <p:cNvSpPr txBox="1">
              <a:spLocks noChangeArrowheads="1"/>
            </p:cNvSpPr>
            <p:nvPr/>
          </p:nvSpPr>
          <p:spPr bwMode="auto">
            <a:xfrm>
              <a:off x="16280183" y="7268629"/>
              <a:ext cx="5482415" cy="142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sp>
        <p:nvSpPr>
          <p:cNvPr id="8" name="Picture Placeholder 7">
            <a:extLst>
              <a:ext uri="{FF2B5EF4-FFF2-40B4-BE49-F238E27FC236}">
                <a16:creationId xmlns:a16="http://schemas.microsoft.com/office/drawing/2014/main" id="{DC3BCCF3-0CBC-4909-869A-8B8F2283FE3D}"/>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D3E1673-C462-464A-9077-A8005F1963E1}"/>
              </a:ext>
            </a:extLst>
          </p:cNvPr>
          <p:cNvSpPr/>
          <p:nvPr/>
        </p:nvSpPr>
        <p:spPr>
          <a:xfrm>
            <a:off x="0" y="0"/>
            <a:ext cx="609600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D119E85C-D625-4AE2-818C-21AA80C98FDA}"/>
              </a:ext>
            </a:extLst>
          </p:cNvPr>
          <p:cNvSpPr>
            <a:spLocks noGrp="1"/>
          </p:cNvSpPr>
          <p:nvPr>
            <p:ph type="title"/>
          </p:nvPr>
        </p:nvSpPr>
        <p:spPr/>
        <p:txBody>
          <a:bodyPr/>
          <a:lstStyle/>
          <a:p>
            <a:r>
              <a:rPr lang="en-US"/>
              <a:t>What </a:t>
            </a:r>
            <a:br>
              <a:rPr lang="en-US"/>
            </a:br>
            <a:r>
              <a:rPr lang="en-US">
                <a:solidFill>
                  <a:srgbClr val="FFC000"/>
                </a:solidFill>
              </a:rPr>
              <a:t>People say</a:t>
            </a:r>
          </a:p>
        </p:txBody>
      </p:sp>
      <p:sp>
        <p:nvSpPr>
          <p:cNvPr id="80" name="Title 20">
            <a:extLst>
              <a:ext uri="{FF2B5EF4-FFF2-40B4-BE49-F238E27FC236}">
                <a16:creationId xmlns:a16="http://schemas.microsoft.com/office/drawing/2014/main" id="{EE87467D-EE3E-4415-9854-0BEE718F9B8E}"/>
              </a:ext>
            </a:extLst>
          </p:cNvPr>
          <p:cNvSpPr txBox="1">
            <a:spLocks/>
          </p:cNvSpPr>
          <p:nvPr/>
        </p:nvSpPr>
        <p:spPr bwMode="auto">
          <a:xfrm>
            <a:off x="800326" y="1277950"/>
            <a:ext cx="3952876" cy="823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 sem congue convallis. Pellentesque vel mauris quis nisl ornare rutrum in id risus. </a:t>
            </a:r>
          </a:p>
        </p:txBody>
      </p:sp>
      <p:sp>
        <p:nvSpPr>
          <p:cNvPr id="81" name="Title 20">
            <a:extLst>
              <a:ext uri="{FF2B5EF4-FFF2-40B4-BE49-F238E27FC236}">
                <a16:creationId xmlns:a16="http://schemas.microsoft.com/office/drawing/2014/main" id="{4C1E6BC2-9719-42C9-8A33-F04F5D393D64}"/>
              </a:ext>
            </a:extLst>
          </p:cNvPr>
          <p:cNvSpPr txBox="1">
            <a:spLocks/>
          </p:cNvSpPr>
          <p:nvPr/>
        </p:nvSpPr>
        <p:spPr bwMode="auto">
          <a:xfrm>
            <a:off x="800326" y="3132551"/>
            <a:ext cx="3952876" cy="823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 sem congue convallis. Pellentesque vel mauris quis nisl ornare rutrum in id risus. </a:t>
            </a:r>
          </a:p>
        </p:txBody>
      </p:sp>
      <p:sp>
        <p:nvSpPr>
          <p:cNvPr id="82" name="Title 20">
            <a:extLst>
              <a:ext uri="{FF2B5EF4-FFF2-40B4-BE49-F238E27FC236}">
                <a16:creationId xmlns:a16="http://schemas.microsoft.com/office/drawing/2014/main" id="{A8685E17-1743-48A0-8A17-B505ED327C81}"/>
              </a:ext>
            </a:extLst>
          </p:cNvPr>
          <p:cNvSpPr txBox="1">
            <a:spLocks/>
          </p:cNvSpPr>
          <p:nvPr/>
        </p:nvSpPr>
        <p:spPr bwMode="auto">
          <a:xfrm>
            <a:off x="744536" y="5118255"/>
            <a:ext cx="3952876" cy="823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 sem congue convallis. Pellentesque vel mauris quis nisl ornare rutrum in id risus. </a:t>
            </a:r>
          </a:p>
        </p:txBody>
      </p:sp>
      <p:sp>
        <p:nvSpPr>
          <p:cNvPr id="83" name="Title 20">
            <a:extLst>
              <a:ext uri="{FF2B5EF4-FFF2-40B4-BE49-F238E27FC236}">
                <a16:creationId xmlns:a16="http://schemas.microsoft.com/office/drawing/2014/main" id="{B7D03623-AF09-4871-85A3-7D95211CB130}"/>
              </a:ext>
            </a:extLst>
          </p:cNvPr>
          <p:cNvSpPr txBox="1">
            <a:spLocks/>
          </p:cNvSpPr>
          <p:nvPr/>
        </p:nvSpPr>
        <p:spPr bwMode="auto">
          <a:xfrm>
            <a:off x="7525654" y="2894465"/>
            <a:ext cx="3952876" cy="1107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600" dirty="0">
                <a:latin typeface="Calibri Light" panose="020F0302020204030204" pitchFamily="34" charset="0"/>
                <a:cs typeface="Calibri Light" panose="020F0302020204030204" pitchFamily="34" charset="0"/>
              </a:rPr>
              <a:t>Lorem ipsum dolor sit amet, consectetur adipiscing elit. Aliquam tincidunt ante nec sem congue convallis. Pellentesque vel mauris quis nisl ornare rutrum in id risus. </a:t>
            </a:r>
          </a:p>
        </p:txBody>
      </p:sp>
      <p:cxnSp>
        <p:nvCxnSpPr>
          <p:cNvPr id="26" name="Straight Connector 25">
            <a:extLst>
              <a:ext uri="{FF2B5EF4-FFF2-40B4-BE49-F238E27FC236}">
                <a16:creationId xmlns:a16="http://schemas.microsoft.com/office/drawing/2014/main" id="{177848E2-6A9F-4C84-AF08-4DFE1460E4D1}"/>
              </a:ext>
            </a:extLst>
          </p:cNvPr>
          <p:cNvCxnSpPr/>
          <p:nvPr/>
        </p:nvCxnSpPr>
        <p:spPr>
          <a:xfrm>
            <a:off x="711200" y="2504153"/>
            <a:ext cx="3955147"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A04F8F94-1E80-4F58-9635-56A209E8E3A1}"/>
              </a:ext>
            </a:extLst>
          </p:cNvPr>
          <p:cNvCxnSpPr/>
          <p:nvPr/>
        </p:nvCxnSpPr>
        <p:spPr>
          <a:xfrm>
            <a:off x="674914" y="4432966"/>
            <a:ext cx="3955147"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pSp>
        <p:nvGrpSpPr>
          <p:cNvPr id="28" name="Group 27">
            <a:extLst>
              <a:ext uri="{FF2B5EF4-FFF2-40B4-BE49-F238E27FC236}">
                <a16:creationId xmlns:a16="http://schemas.microsoft.com/office/drawing/2014/main" id="{21E34A5B-4B73-4D40-8F5D-735599A71C27}"/>
              </a:ext>
            </a:extLst>
          </p:cNvPr>
          <p:cNvGrpSpPr/>
          <p:nvPr/>
        </p:nvGrpSpPr>
        <p:grpSpPr>
          <a:xfrm>
            <a:off x="1872682" y="2016182"/>
            <a:ext cx="1281113" cy="378624"/>
            <a:chOff x="1766887" y="2339626"/>
            <a:chExt cx="1281113" cy="378624"/>
          </a:xfrm>
        </p:grpSpPr>
        <p:grpSp>
          <p:nvGrpSpPr>
            <p:cNvPr id="88" name="Group 12">
              <a:extLst>
                <a:ext uri="{FF2B5EF4-FFF2-40B4-BE49-F238E27FC236}">
                  <a16:creationId xmlns:a16="http://schemas.microsoft.com/office/drawing/2014/main" id="{9314841B-2FA5-4E1D-B7D5-6C3086FF710C}"/>
                </a:ext>
              </a:extLst>
            </p:cNvPr>
            <p:cNvGrpSpPr>
              <a:grpSpLocks/>
            </p:cNvGrpSpPr>
            <p:nvPr/>
          </p:nvGrpSpPr>
          <p:grpSpPr bwMode="auto">
            <a:xfrm>
              <a:off x="1766887" y="2339626"/>
              <a:ext cx="1281113" cy="378624"/>
              <a:chOff x="2315487" y="10721806"/>
              <a:chExt cx="2562325" cy="757597"/>
            </a:xfrm>
            <a:solidFill>
              <a:schemeClr val="bg1"/>
            </a:solidFill>
          </p:grpSpPr>
          <p:sp>
            <p:nvSpPr>
              <p:cNvPr id="89" name="Freeform 312">
                <a:extLst>
                  <a:ext uri="{FF2B5EF4-FFF2-40B4-BE49-F238E27FC236}">
                    <a16:creationId xmlns:a16="http://schemas.microsoft.com/office/drawing/2014/main" id="{8866316D-3B95-43A3-AEBA-73CAD420F514}"/>
                  </a:ext>
                </a:extLst>
              </p:cNvPr>
              <p:cNvSpPr>
                <a:spLocks noEditPoints="1"/>
              </p:cNvSpPr>
              <p:nvPr/>
            </p:nvSpPr>
            <p:spPr bwMode="auto">
              <a:xfrm>
                <a:off x="2315487" y="10726578"/>
                <a:ext cx="754091" cy="752825"/>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p>
            </p:txBody>
          </p:sp>
          <p:sp>
            <p:nvSpPr>
              <p:cNvPr id="90" name="Freeform 317">
                <a:extLst>
                  <a:ext uri="{FF2B5EF4-FFF2-40B4-BE49-F238E27FC236}">
                    <a16:creationId xmlns:a16="http://schemas.microsoft.com/office/drawing/2014/main" id="{AFAAF354-5688-4B75-950C-8F869C020D60}"/>
                  </a:ext>
                </a:extLst>
              </p:cNvPr>
              <p:cNvSpPr>
                <a:spLocks noEditPoints="1"/>
              </p:cNvSpPr>
              <p:nvPr/>
            </p:nvSpPr>
            <p:spPr bwMode="auto">
              <a:xfrm>
                <a:off x="4123721" y="10721806"/>
                <a:ext cx="754091" cy="757589"/>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p>
            </p:txBody>
          </p:sp>
          <p:sp>
            <p:nvSpPr>
              <p:cNvPr id="93" name="Freeform 16">
                <a:extLst>
                  <a:ext uri="{FF2B5EF4-FFF2-40B4-BE49-F238E27FC236}">
                    <a16:creationId xmlns:a16="http://schemas.microsoft.com/office/drawing/2014/main" id="{13D00CC8-62EA-49FE-B6F3-A8D25B9A9ED3}"/>
                  </a:ext>
                </a:extLst>
              </p:cNvPr>
              <p:cNvSpPr>
                <a:spLocks/>
              </p:cNvSpPr>
              <p:nvPr/>
            </p:nvSpPr>
            <p:spPr bwMode="auto">
              <a:xfrm>
                <a:off x="3455357" y="10980698"/>
                <a:ext cx="311162" cy="255706"/>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bg1"/>
              </a:solidFill>
              <a:ln w="9525">
                <a:noFill/>
                <a:round/>
                <a:headEnd/>
                <a:tailEnd/>
              </a:ln>
            </p:spPr>
            <p:txBody>
              <a:bodyPr/>
              <a:lstStyle/>
              <a:p>
                <a:pPr defTabSz="914217">
                  <a:defRPr/>
                </a:pPr>
                <a:endParaRPr lang="en-US" sz="900" dirty="0"/>
              </a:p>
            </p:txBody>
          </p:sp>
        </p:grpSp>
        <p:sp>
          <p:nvSpPr>
            <p:cNvPr id="27" name="Oval 26">
              <a:extLst>
                <a:ext uri="{FF2B5EF4-FFF2-40B4-BE49-F238E27FC236}">
                  <a16:creationId xmlns:a16="http://schemas.microsoft.com/office/drawing/2014/main" id="{C7E54832-A82E-4393-9C30-BB53D9474654}"/>
                </a:ext>
              </a:extLst>
            </p:cNvPr>
            <p:cNvSpPr/>
            <p:nvPr/>
          </p:nvSpPr>
          <p:spPr>
            <a:xfrm>
              <a:off x="2240752" y="2345498"/>
              <a:ext cx="363256" cy="3632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 name="Group 95">
            <a:extLst>
              <a:ext uri="{FF2B5EF4-FFF2-40B4-BE49-F238E27FC236}">
                <a16:creationId xmlns:a16="http://schemas.microsoft.com/office/drawing/2014/main" id="{A1F6B74E-686A-4608-A286-C58DBC0AFD32}"/>
              </a:ext>
            </a:extLst>
          </p:cNvPr>
          <p:cNvGrpSpPr/>
          <p:nvPr/>
        </p:nvGrpSpPr>
        <p:grpSpPr>
          <a:xfrm>
            <a:off x="1802038" y="3931830"/>
            <a:ext cx="1281113" cy="378624"/>
            <a:chOff x="1766887" y="2339626"/>
            <a:chExt cx="1281113" cy="378624"/>
          </a:xfrm>
        </p:grpSpPr>
        <p:grpSp>
          <p:nvGrpSpPr>
            <p:cNvPr id="97" name="Group 12">
              <a:extLst>
                <a:ext uri="{FF2B5EF4-FFF2-40B4-BE49-F238E27FC236}">
                  <a16:creationId xmlns:a16="http://schemas.microsoft.com/office/drawing/2014/main" id="{F06A60CD-30F5-47C3-A06B-F22EE22A636D}"/>
                </a:ext>
              </a:extLst>
            </p:cNvPr>
            <p:cNvGrpSpPr>
              <a:grpSpLocks/>
            </p:cNvGrpSpPr>
            <p:nvPr/>
          </p:nvGrpSpPr>
          <p:grpSpPr bwMode="auto">
            <a:xfrm>
              <a:off x="1766887" y="2339626"/>
              <a:ext cx="1281113" cy="378624"/>
              <a:chOff x="2315487" y="10721806"/>
              <a:chExt cx="2562325" cy="757597"/>
            </a:xfrm>
            <a:solidFill>
              <a:schemeClr val="bg1"/>
            </a:solidFill>
          </p:grpSpPr>
          <p:sp>
            <p:nvSpPr>
              <p:cNvPr id="99" name="Freeform 312">
                <a:extLst>
                  <a:ext uri="{FF2B5EF4-FFF2-40B4-BE49-F238E27FC236}">
                    <a16:creationId xmlns:a16="http://schemas.microsoft.com/office/drawing/2014/main" id="{4296B6AB-8A36-43ED-AE0C-787097C74E76}"/>
                  </a:ext>
                </a:extLst>
              </p:cNvPr>
              <p:cNvSpPr>
                <a:spLocks noEditPoints="1"/>
              </p:cNvSpPr>
              <p:nvPr/>
            </p:nvSpPr>
            <p:spPr bwMode="auto">
              <a:xfrm>
                <a:off x="2315487" y="10726578"/>
                <a:ext cx="754091" cy="752825"/>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p>
            </p:txBody>
          </p:sp>
          <p:sp>
            <p:nvSpPr>
              <p:cNvPr id="101" name="Freeform 317">
                <a:extLst>
                  <a:ext uri="{FF2B5EF4-FFF2-40B4-BE49-F238E27FC236}">
                    <a16:creationId xmlns:a16="http://schemas.microsoft.com/office/drawing/2014/main" id="{A4C02A3A-2029-435D-A125-21A8B782F38A}"/>
                  </a:ext>
                </a:extLst>
              </p:cNvPr>
              <p:cNvSpPr>
                <a:spLocks noEditPoints="1"/>
              </p:cNvSpPr>
              <p:nvPr/>
            </p:nvSpPr>
            <p:spPr bwMode="auto">
              <a:xfrm>
                <a:off x="4123721" y="10721806"/>
                <a:ext cx="754091" cy="757589"/>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p>
            </p:txBody>
          </p:sp>
          <p:sp>
            <p:nvSpPr>
              <p:cNvPr id="103" name="Freeform 16">
                <a:extLst>
                  <a:ext uri="{FF2B5EF4-FFF2-40B4-BE49-F238E27FC236}">
                    <a16:creationId xmlns:a16="http://schemas.microsoft.com/office/drawing/2014/main" id="{E6710997-F58D-4ABE-82A5-47167C242B6B}"/>
                  </a:ext>
                </a:extLst>
              </p:cNvPr>
              <p:cNvSpPr>
                <a:spLocks/>
              </p:cNvSpPr>
              <p:nvPr/>
            </p:nvSpPr>
            <p:spPr bwMode="auto">
              <a:xfrm>
                <a:off x="3455357" y="10980698"/>
                <a:ext cx="311162" cy="255706"/>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bg1"/>
              </a:solidFill>
              <a:ln w="9525">
                <a:noFill/>
                <a:round/>
                <a:headEnd/>
                <a:tailEnd/>
              </a:ln>
            </p:spPr>
            <p:txBody>
              <a:bodyPr/>
              <a:lstStyle/>
              <a:p>
                <a:pPr defTabSz="914217">
                  <a:defRPr/>
                </a:pPr>
                <a:endParaRPr lang="en-US" sz="900" dirty="0"/>
              </a:p>
            </p:txBody>
          </p:sp>
        </p:grpSp>
        <p:sp>
          <p:nvSpPr>
            <p:cNvPr id="98" name="Oval 97">
              <a:extLst>
                <a:ext uri="{FF2B5EF4-FFF2-40B4-BE49-F238E27FC236}">
                  <a16:creationId xmlns:a16="http://schemas.microsoft.com/office/drawing/2014/main" id="{763C4B0D-A98F-4495-816F-A2D663034AD9}"/>
                </a:ext>
              </a:extLst>
            </p:cNvPr>
            <p:cNvSpPr/>
            <p:nvPr/>
          </p:nvSpPr>
          <p:spPr>
            <a:xfrm>
              <a:off x="2240752" y="2345498"/>
              <a:ext cx="363256" cy="3632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 name="Group 103">
            <a:extLst>
              <a:ext uri="{FF2B5EF4-FFF2-40B4-BE49-F238E27FC236}">
                <a16:creationId xmlns:a16="http://schemas.microsoft.com/office/drawing/2014/main" id="{7E3F8739-34C4-4EC2-A4E1-5692BE50C8F8}"/>
              </a:ext>
            </a:extLst>
          </p:cNvPr>
          <p:cNvGrpSpPr/>
          <p:nvPr/>
        </p:nvGrpSpPr>
        <p:grpSpPr>
          <a:xfrm>
            <a:off x="1705990" y="5991404"/>
            <a:ext cx="1281113" cy="378624"/>
            <a:chOff x="1766887" y="2339626"/>
            <a:chExt cx="1281113" cy="378624"/>
          </a:xfrm>
        </p:grpSpPr>
        <p:grpSp>
          <p:nvGrpSpPr>
            <p:cNvPr id="105" name="Group 12">
              <a:extLst>
                <a:ext uri="{FF2B5EF4-FFF2-40B4-BE49-F238E27FC236}">
                  <a16:creationId xmlns:a16="http://schemas.microsoft.com/office/drawing/2014/main" id="{327A2B99-5537-4EBD-8C0A-4DF2FB288231}"/>
                </a:ext>
              </a:extLst>
            </p:cNvPr>
            <p:cNvGrpSpPr>
              <a:grpSpLocks/>
            </p:cNvGrpSpPr>
            <p:nvPr/>
          </p:nvGrpSpPr>
          <p:grpSpPr bwMode="auto">
            <a:xfrm>
              <a:off x="1766887" y="2339626"/>
              <a:ext cx="1281113" cy="378624"/>
              <a:chOff x="2315487" y="10721806"/>
              <a:chExt cx="2562325" cy="757597"/>
            </a:xfrm>
            <a:solidFill>
              <a:schemeClr val="bg1"/>
            </a:solidFill>
          </p:grpSpPr>
          <p:sp>
            <p:nvSpPr>
              <p:cNvPr id="107" name="Freeform 312">
                <a:extLst>
                  <a:ext uri="{FF2B5EF4-FFF2-40B4-BE49-F238E27FC236}">
                    <a16:creationId xmlns:a16="http://schemas.microsoft.com/office/drawing/2014/main" id="{A6FC0A37-C0F4-4239-9884-3AE52E8B1D4E}"/>
                  </a:ext>
                </a:extLst>
              </p:cNvPr>
              <p:cNvSpPr>
                <a:spLocks noEditPoints="1"/>
              </p:cNvSpPr>
              <p:nvPr/>
            </p:nvSpPr>
            <p:spPr bwMode="auto">
              <a:xfrm>
                <a:off x="2315487" y="10726578"/>
                <a:ext cx="754091" cy="752825"/>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p>
            </p:txBody>
          </p:sp>
          <p:sp>
            <p:nvSpPr>
              <p:cNvPr id="108" name="Freeform 317">
                <a:extLst>
                  <a:ext uri="{FF2B5EF4-FFF2-40B4-BE49-F238E27FC236}">
                    <a16:creationId xmlns:a16="http://schemas.microsoft.com/office/drawing/2014/main" id="{73B83427-B1F3-49AA-989D-BB9C0243B16E}"/>
                  </a:ext>
                </a:extLst>
              </p:cNvPr>
              <p:cNvSpPr>
                <a:spLocks noEditPoints="1"/>
              </p:cNvSpPr>
              <p:nvPr/>
            </p:nvSpPr>
            <p:spPr bwMode="auto">
              <a:xfrm>
                <a:off x="4123721" y="10721806"/>
                <a:ext cx="754091" cy="757589"/>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p>
            </p:txBody>
          </p:sp>
          <p:sp>
            <p:nvSpPr>
              <p:cNvPr id="109" name="Freeform 16">
                <a:extLst>
                  <a:ext uri="{FF2B5EF4-FFF2-40B4-BE49-F238E27FC236}">
                    <a16:creationId xmlns:a16="http://schemas.microsoft.com/office/drawing/2014/main" id="{4BE58AA4-CBF9-4F65-B4F2-2114CC2A03E8}"/>
                  </a:ext>
                </a:extLst>
              </p:cNvPr>
              <p:cNvSpPr>
                <a:spLocks/>
              </p:cNvSpPr>
              <p:nvPr/>
            </p:nvSpPr>
            <p:spPr bwMode="auto">
              <a:xfrm>
                <a:off x="3455357" y="10980698"/>
                <a:ext cx="311162" cy="255706"/>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bg1"/>
              </a:solidFill>
              <a:ln w="9525">
                <a:noFill/>
                <a:round/>
                <a:headEnd/>
                <a:tailEnd/>
              </a:ln>
            </p:spPr>
            <p:txBody>
              <a:bodyPr/>
              <a:lstStyle/>
              <a:p>
                <a:pPr defTabSz="914217">
                  <a:defRPr/>
                </a:pPr>
                <a:endParaRPr lang="en-US" sz="900" dirty="0"/>
              </a:p>
            </p:txBody>
          </p:sp>
        </p:grpSp>
        <p:sp>
          <p:nvSpPr>
            <p:cNvPr id="106" name="Oval 105">
              <a:extLst>
                <a:ext uri="{FF2B5EF4-FFF2-40B4-BE49-F238E27FC236}">
                  <a16:creationId xmlns:a16="http://schemas.microsoft.com/office/drawing/2014/main" id="{B9A81176-74B0-41A1-8917-009FD0CD46BD}"/>
                </a:ext>
              </a:extLst>
            </p:cNvPr>
            <p:cNvSpPr/>
            <p:nvPr/>
          </p:nvSpPr>
          <p:spPr>
            <a:xfrm>
              <a:off x="2240752" y="2345498"/>
              <a:ext cx="363256" cy="363256"/>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TextBox 28">
            <a:extLst>
              <a:ext uri="{FF2B5EF4-FFF2-40B4-BE49-F238E27FC236}">
                <a16:creationId xmlns:a16="http://schemas.microsoft.com/office/drawing/2014/main" id="{FFB5B512-CDC3-4F25-8469-D2F24FF4DB1A}"/>
              </a:ext>
            </a:extLst>
          </p:cNvPr>
          <p:cNvSpPr txBox="1"/>
          <p:nvPr/>
        </p:nvSpPr>
        <p:spPr>
          <a:xfrm>
            <a:off x="1147366" y="930319"/>
            <a:ext cx="3528898" cy="369332"/>
          </a:xfrm>
          <a:prstGeom prst="rect">
            <a:avLst/>
          </a:prstGeom>
          <a:noFill/>
        </p:spPr>
        <p:txBody>
          <a:bodyPr wrap="square" rtlCol="0">
            <a:spAutoFit/>
          </a:bodyPr>
          <a:lstStyle/>
          <a:p>
            <a:pPr algn="r"/>
            <a:r>
              <a:rPr lang="en-US" b="1">
                <a:latin typeface="Calibri Light" panose="020F0302020204030204" pitchFamily="34" charset="0"/>
                <a:cs typeface="Calibri Light" panose="020F0302020204030204" pitchFamily="34" charset="0"/>
              </a:rPr>
              <a:t>Mary One</a:t>
            </a:r>
          </a:p>
        </p:txBody>
      </p:sp>
      <p:sp>
        <p:nvSpPr>
          <p:cNvPr id="110" name="TextBox 109">
            <a:extLst>
              <a:ext uri="{FF2B5EF4-FFF2-40B4-BE49-F238E27FC236}">
                <a16:creationId xmlns:a16="http://schemas.microsoft.com/office/drawing/2014/main" id="{C6D41AC7-8721-4BD9-A748-C3D318FEC53E}"/>
              </a:ext>
            </a:extLst>
          </p:cNvPr>
          <p:cNvSpPr txBox="1"/>
          <p:nvPr/>
        </p:nvSpPr>
        <p:spPr>
          <a:xfrm>
            <a:off x="1137449" y="2711797"/>
            <a:ext cx="3528898" cy="369332"/>
          </a:xfrm>
          <a:prstGeom prst="rect">
            <a:avLst/>
          </a:prstGeom>
          <a:noFill/>
        </p:spPr>
        <p:txBody>
          <a:bodyPr wrap="square" rtlCol="0">
            <a:spAutoFit/>
          </a:bodyPr>
          <a:lstStyle/>
          <a:p>
            <a:pPr algn="r"/>
            <a:r>
              <a:rPr lang="en-US" b="1" dirty="0">
                <a:latin typeface="Calibri Light" panose="020F0302020204030204" pitchFamily="34" charset="0"/>
                <a:cs typeface="Calibri Light" panose="020F0302020204030204" pitchFamily="34" charset="0"/>
              </a:rPr>
              <a:t>Sofi One</a:t>
            </a:r>
          </a:p>
        </p:txBody>
      </p:sp>
      <p:sp>
        <p:nvSpPr>
          <p:cNvPr id="111" name="TextBox 110">
            <a:extLst>
              <a:ext uri="{FF2B5EF4-FFF2-40B4-BE49-F238E27FC236}">
                <a16:creationId xmlns:a16="http://schemas.microsoft.com/office/drawing/2014/main" id="{751E4416-1F80-45FB-89D2-66EBD574917E}"/>
              </a:ext>
            </a:extLst>
          </p:cNvPr>
          <p:cNvSpPr txBox="1"/>
          <p:nvPr/>
        </p:nvSpPr>
        <p:spPr>
          <a:xfrm>
            <a:off x="1095548" y="4730221"/>
            <a:ext cx="3528898" cy="369332"/>
          </a:xfrm>
          <a:prstGeom prst="rect">
            <a:avLst/>
          </a:prstGeom>
          <a:noFill/>
        </p:spPr>
        <p:txBody>
          <a:bodyPr wrap="square" rtlCol="0">
            <a:spAutoFit/>
          </a:bodyPr>
          <a:lstStyle/>
          <a:p>
            <a:pPr algn="r"/>
            <a:r>
              <a:rPr lang="en-US" b="1" dirty="0">
                <a:latin typeface="Calibri Light" panose="020F0302020204030204" pitchFamily="34" charset="0"/>
                <a:cs typeface="Calibri Light" panose="020F0302020204030204" pitchFamily="34" charset="0"/>
              </a:rPr>
              <a:t>John One</a:t>
            </a:r>
          </a:p>
        </p:txBody>
      </p:sp>
      <p:grpSp>
        <p:nvGrpSpPr>
          <p:cNvPr id="112" name="Group 111">
            <a:extLst>
              <a:ext uri="{FF2B5EF4-FFF2-40B4-BE49-F238E27FC236}">
                <a16:creationId xmlns:a16="http://schemas.microsoft.com/office/drawing/2014/main" id="{EE042AB6-A47D-4516-89BB-3844CE9E17E4}"/>
              </a:ext>
            </a:extLst>
          </p:cNvPr>
          <p:cNvGrpSpPr/>
          <p:nvPr/>
        </p:nvGrpSpPr>
        <p:grpSpPr>
          <a:xfrm>
            <a:off x="7650422" y="2852815"/>
            <a:ext cx="2916236" cy="67552"/>
            <a:chOff x="4887775" y="882413"/>
            <a:chExt cx="2916236" cy="67552"/>
          </a:xfrm>
        </p:grpSpPr>
        <p:sp>
          <p:nvSpPr>
            <p:cNvPr id="113" name="Rectangle 112">
              <a:extLst>
                <a:ext uri="{FF2B5EF4-FFF2-40B4-BE49-F238E27FC236}">
                  <a16:creationId xmlns:a16="http://schemas.microsoft.com/office/drawing/2014/main" id="{24DC7C36-B16F-450C-9793-20DABBE3698C}"/>
                </a:ext>
              </a:extLst>
            </p:cNvPr>
            <p:cNvSpPr/>
            <p:nvPr/>
          </p:nvSpPr>
          <p:spPr>
            <a:xfrm>
              <a:off x="4887775" y="884396"/>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D8C9F1F7-79E7-4660-8103-27BD6274C6C5}"/>
                </a:ext>
              </a:extLst>
            </p:cNvPr>
            <p:cNvSpPr/>
            <p:nvPr/>
          </p:nvSpPr>
          <p:spPr>
            <a:xfrm>
              <a:off x="6345893" y="882413"/>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Picture Placeholder 30">
            <a:extLst>
              <a:ext uri="{FF2B5EF4-FFF2-40B4-BE49-F238E27FC236}">
                <a16:creationId xmlns:a16="http://schemas.microsoft.com/office/drawing/2014/main" id="{7626B58A-7A8C-4B29-BEB3-E3B73940762A}"/>
              </a:ext>
            </a:extLst>
          </p:cNvPr>
          <p:cNvSpPr>
            <a:spLocks noGrp="1"/>
          </p:cNvSpPr>
          <p:nvPr>
            <p:ph type="pic" sz="quarter" idx="10"/>
          </p:nvPr>
        </p:nvSpPr>
        <p:spPr/>
        <p:txBody>
          <a:bodyPr/>
          <a:lstStyle/>
          <a:p>
            <a:endParaRPr lang="es-CO"/>
          </a:p>
        </p:txBody>
      </p:sp>
      <p:sp>
        <p:nvSpPr>
          <p:cNvPr id="33" name="Picture Placeholder 32">
            <a:extLst>
              <a:ext uri="{FF2B5EF4-FFF2-40B4-BE49-F238E27FC236}">
                <a16:creationId xmlns:a16="http://schemas.microsoft.com/office/drawing/2014/main" id="{C6E1DD6A-5BD2-4529-BEB3-7B18D59909B0}"/>
              </a:ext>
            </a:extLst>
          </p:cNvPr>
          <p:cNvSpPr>
            <a:spLocks noGrp="1"/>
          </p:cNvSpPr>
          <p:nvPr>
            <p:ph type="pic" sz="quarter" idx="11"/>
          </p:nvPr>
        </p:nvSpPr>
        <p:spPr/>
        <p:txBody>
          <a:bodyPr/>
          <a:lstStyle/>
          <a:p>
            <a:endParaRPr lang="es-CO"/>
          </a:p>
        </p:txBody>
      </p:sp>
      <p:sp>
        <p:nvSpPr>
          <p:cNvPr id="35" name="Picture Placeholder 34">
            <a:extLst>
              <a:ext uri="{FF2B5EF4-FFF2-40B4-BE49-F238E27FC236}">
                <a16:creationId xmlns:a16="http://schemas.microsoft.com/office/drawing/2014/main" id="{14ED12E3-3ABB-4CF5-A09A-6996A3DFEBB7}"/>
              </a:ext>
            </a:extLst>
          </p:cNvPr>
          <p:cNvSpPr>
            <a:spLocks noGrp="1"/>
          </p:cNvSpPr>
          <p:nvPr>
            <p:ph type="pic" sz="quarter" idx="12"/>
          </p:nvPr>
        </p:nvSpPr>
        <p:spPr/>
        <p:txBody>
          <a:bodyPr/>
          <a:lstStyle/>
          <a:p>
            <a:endParaRPr lang="es-CO"/>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F975BC-DF9B-459A-B962-4E8A21793C18}"/>
              </a:ext>
            </a:extLst>
          </p:cNvPr>
          <p:cNvSpPr/>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7" name="Group 12">
            <a:extLst>
              <a:ext uri="{FF2B5EF4-FFF2-40B4-BE49-F238E27FC236}">
                <a16:creationId xmlns:a16="http://schemas.microsoft.com/office/drawing/2014/main" id="{4137F447-811C-41A9-B2AA-439FB6019171}"/>
              </a:ext>
            </a:extLst>
          </p:cNvPr>
          <p:cNvGrpSpPr>
            <a:grpSpLocks noChangeAspect="1"/>
          </p:cNvGrpSpPr>
          <p:nvPr/>
        </p:nvGrpSpPr>
        <p:grpSpPr bwMode="auto">
          <a:xfrm flipH="1">
            <a:off x="7551919" y="1612984"/>
            <a:ext cx="3151660" cy="1768507"/>
            <a:chOff x="-78" y="3"/>
            <a:chExt cx="9719" cy="5379"/>
          </a:xfrm>
          <a:solidFill>
            <a:srgbClr val="FFC000"/>
          </a:solidFill>
        </p:grpSpPr>
        <p:pic>
          <p:nvPicPr>
            <p:cNvPr id="269" name="Picture 33">
              <a:extLst>
                <a:ext uri="{FF2B5EF4-FFF2-40B4-BE49-F238E27FC236}">
                  <a16:creationId xmlns:a16="http://schemas.microsoft.com/office/drawing/2014/main" id="{DDF45842-457E-426D-B1DD-BA30FA9450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2" y="1169"/>
              <a:ext cx="21" cy="2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70" name="Picture 36">
              <a:extLst>
                <a:ext uri="{FF2B5EF4-FFF2-40B4-BE49-F238E27FC236}">
                  <a16:creationId xmlns:a16="http://schemas.microsoft.com/office/drawing/2014/main" id="{44E74B0B-A3BE-4D9E-8AF1-03611AFD0BE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31" y="514"/>
              <a:ext cx="64" cy="7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71" name="Picture 54">
              <a:extLst>
                <a:ext uri="{FF2B5EF4-FFF2-40B4-BE49-F238E27FC236}">
                  <a16:creationId xmlns:a16="http://schemas.microsoft.com/office/drawing/2014/main" id="{D6598378-D3DA-4272-A265-CD36EEE192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7" y="3198"/>
              <a:ext cx="29"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72" name="Picture 66">
              <a:extLst>
                <a:ext uri="{FF2B5EF4-FFF2-40B4-BE49-F238E27FC236}">
                  <a16:creationId xmlns:a16="http://schemas.microsoft.com/office/drawing/2014/main" id="{DA534272-6DD0-48BA-A659-84DFE5B27D81}"/>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562" y="2757"/>
              <a:ext cx="57" cy="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73" name="Picture 77">
              <a:extLst>
                <a:ext uri="{FF2B5EF4-FFF2-40B4-BE49-F238E27FC236}">
                  <a16:creationId xmlns:a16="http://schemas.microsoft.com/office/drawing/2014/main" id="{231189F1-A8D8-44DA-BCC6-8EEB8D6ADF31}"/>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970" y="2000"/>
              <a:ext cx="71" cy="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sp>
          <p:nvSpPr>
            <p:cNvPr id="274" name="Freeform 85">
              <a:extLst>
                <a:ext uri="{FF2B5EF4-FFF2-40B4-BE49-F238E27FC236}">
                  <a16:creationId xmlns:a16="http://schemas.microsoft.com/office/drawing/2014/main" id="{422BEF66-45C8-4F95-8AB3-8F436655BDEC}"/>
                </a:ext>
              </a:extLst>
            </p:cNvPr>
            <p:cNvSpPr>
              <a:spLocks noEditPoints="1"/>
            </p:cNvSpPr>
            <p:nvPr/>
          </p:nvSpPr>
          <p:spPr bwMode="auto">
            <a:xfrm>
              <a:off x="-78" y="174"/>
              <a:ext cx="2011" cy="5208"/>
            </a:xfrm>
            <a:custGeom>
              <a:avLst/>
              <a:gdLst>
                <a:gd name="T0" fmla="*/ 732 w 848"/>
                <a:gd name="T1" fmla="*/ 1563 h 2194"/>
                <a:gd name="T2" fmla="*/ 799 w 848"/>
                <a:gd name="T3" fmla="*/ 1493 h 2194"/>
                <a:gd name="T4" fmla="*/ 830 w 848"/>
                <a:gd name="T5" fmla="*/ 1435 h 2194"/>
                <a:gd name="T6" fmla="*/ 496 w 848"/>
                <a:gd name="T7" fmla="*/ 1031 h 2194"/>
                <a:gd name="T8" fmla="*/ 471 w 848"/>
                <a:gd name="T9" fmla="*/ 1050 h 2194"/>
                <a:gd name="T10" fmla="*/ 475 w 848"/>
                <a:gd name="T11" fmla="*/ 1027 h 2194"/>
                <a:gd name="T12" fmla="*/ 420 w 848"/>
                <a:gd name="T13" fmla="*/ 872 h 2194"/>
                <a:gd name="T14" fmla="*/ 529 w 848"/>
                <a:gd name="T15" fmla="*/ 628 h 2194"/>
                <a:gd name="T16" fmla="*/ 436 w 848"/>
                <a:gd name="T17" fmla="*/ 677 h 2194"/>
                <a:gd name="T18" fmla="*/ 382 w 848"/>
                <a:gd name="T19" fmla="*/ 709 h 2194"/>
                <a:gd name="T20" fmla="*/ 398 w 848"/>
                <a:gd name="T21" fmla="*/ 681 h 2194"/>
                <a:gd name="T22" fmla="*/ 470 w 848"/>
                <a:gd name="T23" fmla="*/ 640 h 2194"/>
                <a:gd name="T24" fmla="*/ 554 w 848"/>
                <a:gd name="T25" fmla="*/ 454 h 2194"/>
                <a:gd name="T26" fmla="*/ 525 w 848"/>
                <a:gd name="T27" fmla="*/ 262 h 2194"/>
                <a:gd name="T28" fmla="*/ 527 w 848"/>
                <a:gd name="T29" fmla="*/ 244 h 2194"/>
                <a:gd name="T30" fmla="*/ 419 w 848"/>
                <a:gd name="T31" fmla="*/ 45 h 2194"/>
                <a:gd name="T32" fmla="*/ 337 w 848"/>
                <a:gd name="T33" fmla="*/ 4 h 2194"/>
                <a:gd name="T34" fmla="*/ 229 w 848"/>
                <a:gd name="T35" fmla="*/ 171 h 2194"/>
                <a:gd name="T36" fmla="*/ 244 w 848"/>
                <a:gd name="T37" fmla="*/ 560 h 2194"/>
                <a:gd name="T38" fmla="*/ 287 w 848"/>
                <a:gd name="T39" fmla="*/ 691 h 2194"/>
                <a:gd name="T40" fmla="*/ 103 w 848"/>
                <a:gd name="T41" fmla="*/ 967 h 2194"/>
                <a:gd name="T42" fmla="*/ 317 w 848"/>
                <a:gd name="T43" fmla="*/ 1654 h 2194"/>
                <a:gd name="T44" fmla="*/ 616 w 848"/>
                <a:gd name="T45" fmla="*/ 1663 h 2194"/>
                <a:gd name="T46" fmla="*/ 682 w 848"/>
                <a:gd name="T47" fmla="*/ 1840 h 2194"/>
                <a:gd name="T48" fmla="*/ 575 w 848"/>
                <a:gd name="T49" fmla="*/ 2108 h 2194"/>
                <a:gd name="T50" fmla="*/ 485 w 848"/>
                <a:gd name="T51" fmla="*/ 2102 h 2194"/>
                <a:gd name="T52" fmla="*/ 573 w 848"/>
                <a:gd name="T53" fmla="*/ 1966 h 2194"/>
                <a:gd name="T54" fmla="*/ 341 w 848"/>
                <a:gd name="T55" fmla="*/ 1886 h 2194"/>
                <a:gd name="T56" fmla="*/ 607 w 848"/>
                <a:gd name="T57" fmla="*/ 2171 h 2194"/>
                <a:gd name="T58" fmla="*/ 699 w 848"/>
                <a:gd name="T59" fmla="*/ 1684 h 2194"/>
                <a:gd name="T60" fmla="*/ 667 w 848"/>
                <a:gd name="T61" fmla="*/ 1656 h 2194"/>
                <a:gd name="T62" fmla="*/ 333 w 848"/>
                <a:gd name="T63" fmla="*/ 286 h 2194"/>
                <a:gd name="T64" fmla="*/ 398 w 848"/>
                <a:gd name="T65" fmla="*/ 214 h 2194"/>
                <a:gd name="T66" fmla="*/ 462 w 848"/>
                <a:gd name="T67" fmla="*/ 301 h 2194"/>
                <a:gd name="T68" fmla="*/ 354 w 848"/>
                <a:gd name="T69" fmla="*/ 614 h 2194"/>
                <a:gd name="T70" fmla="*/ 312 w 848"/>
                <a:gd name="T71" fmla="*/ 562 h 2194"/>
                <a:gd name="T72" fmla="*/ 357 w 848"/>
                <a:gd name="T73" fmla="*/ 1604 h 2194"/>
                <a:gd name="T74" fmla="*/ 209 w 848"/>
                <a:gd name="T75" fmla="*/ 1133 h 2194"/>
                <a:gd name="T76" fmla="*/ 363 w 848"/>
                <a:gd name="T77" fmla="*/ 916 h 2194"/>
                <a:gd name="T78" fmla="*/ 392 w 848"/>
                <a:gd name="T79" fmla="*/ 1076 h 2194"/>
                <a:gd name="T80" fmla="*/ 469 w 848"/>
                <a:gd name="T81" fmla="*/ 1542 h 2194"/>
                <a:gd name="T82" fmla="*/ 509 w 848"/>
                <a:gd name="T83" fmla="*/ 1523 h 2194"/>
                <a:gd name="T84" fmla="*/ 480 w 848"/>
                <a:gd name="T85" fmla="*/ 1493 h 2194"/>
                <a:gd name="T86" fmla="*/ 468 w 848"/>
                <a:gd name="T87" fmla="*/ 1223 h 2194"/>
                <a:gd name="T88" fmla="*/ 357 w 848"/>
                <a:gd name="T89" fmla="*/ 1604 h 2194"/>
                <a:gd name="T90" fmla="*/ 718 w 848"/>
                <a:gd name="T91" fmla="*/ 1327 h 2194"/>
                <a:gd name="T92" fmla="*/ 534 w 848"/>
                <a:gd name="T93" fmla="*/ 1208 h 2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48" h="2194">
                  <a:moveTo>
                    <a:pt x="656" y="1645"/>
                  </a:moveTo>
                  <a:cubicBezTo>
                    <a:pt x="656" y="1645"/>
                    <a:pt x="682" y="1617"/>
                    <a:pt x="732" y="1563"/>
                  </a:cubicBezTo>
                  <a:cubicBezTo>
                    <a:pt x="744" y="1549"/>
                    <a:pt x="759" y="1535"/>
                    <a:pt x="774" y="1519"/>
                  </a:cubicBezTo>
                  <a:cubicBezTo>
                    <a:pt x="782" y="1510"/>
                    <a:pt x="791" y="1502"/>
                    <a:pt x="799" y="1493"/>
                  </a:cubicBezTo>
                  <a:cubicBezTo>
                    <a:pt x="805" y="1487"/>
                    <a:pt x="812" y="1480"/>
                    <a:pt x="819" y="1473"/>
                  </a:cubicBezTo>
                  <a:cubicBezTo>
                    <a:pt x="823" y="1461"/>
                    <a:pt x="827" y="1448"/>
                    <a:pt x="830" y="1435"/>
                  </a:cubicBezTo>
                  <a:cubicBezTo>
                    <a:pt x="848" y="1352"/>
                    <a:pt x="845" y="1297"/>
                    <a:pt x="812" y="1217"/>
                  </a:cubicBezTo>
                  <a:cubicBezTo>
                    <a:pt x="759" y="1093"/>
                    <a:pt x="635" y="1001"/>
                    <a:pt x="496" y="1031"/>
                  </a:cubicBezTo>
                  <a:cubicBezTo>
                    <a:pt x="495" y="1032"/>
                    <a:pt x="494" y="1033"/>
                    <a:pt x="493" y="1033"/>
                  </a:cubicBezTo>
                  <a:cubicBezTo>
                    <a:pt x="478" y="1044"/>
                    <a:pt x="471" y="1050"/>
                    <a:pt x="471" y="1050"/>
                  </a:cubicBezTo>
                  <a:cubicBezTo>
                    <a:pt x="461" y="1037"/>
                    <a:pt x="461" y="1037"/>
                    <a:pt x="461" y="1037"/>
                  </a:cubicBezTo>
                  <a:cubicBezTo>
                    <a:pt x="461" y="1037"/>
                    <a:pt x="466" y="1034"/>
                    <a:pt x="475" y="1027"/>
                  </a:cubicBezTo>
                  <a:cubicBezTo>
                    <a:pt x="458" y="980"/>
                    <a:pt x="442" y="934"/>
                    <a:pt x="426" y="888"/>
                  </a:cubicBezTo>
                  <a:cubicBezTo>
                    <a:pt x="424" y="883"/>
                    <a:pt x="422" y="877"/>
                    <a:pt x="420" y="872"/>
                  </a:cubicBezTo>
                  <a:cubicBezTo>
                    <a:pt x="415" y="860"/>
                    <a:pt x="416" y="851"/>
                    <a:pt x="424" y="840"/>
                  </a:cubicBezTo>
                  <a:cubicBezTo>
                    <a:pt x="474" y="774"/>
                    <a:pt x="508" y="703"/>
                    <a:pt x="529" y="628"/>
                  </a:cubicBezTo>
                  <a:cubicBezTo>
                    <a:pt x="510" y="637"/>
                    <a:pt x="493" y="646"/>
                    <a:pt x="478" y="654"/>
                  </a:cubicBezTo>
                  <a:cubicBezTo>
                    <a:pt x="462" y="663"/>
                    <a:pt x="448" y="670"/>
                    <a:pt x="436" y="677"/>
                  </a:cubicBezTo>
                  <a:cubicBezTo>
                    <a:pt x="424" y="684"/>
                    <a:pt x="414" y="690"/>
                    <a:pt x="406" y="695"/>
                  </a:cubicBezTo>
                  <a:cubicBezTo>
                    <a:pt x="390" y="704"/>
                    <a:pt x="382" y="709"/>
                    <a:pt x="382" y="709"/>
                  </a:cubicBezTo>
                  <a:cubicBezTo>
                    <a:pt x="373" y="695"/>
                    <a:pt x="373" y="695"/>
                    <a:pt x="373" y="695"/>
                  </a:cubicBezTo>
                  <a:cubicBezTo>
                    <a:pt x="373" y="695"/>
                    <a:pt x="382" y="690"/>
                    <a:pt x="398" y="681"/>
                  </a:cubicBezTo>
                  <a:cubicBezTo>
                    <a:pt x="406" y="676"/>
                    <a:pt x="416" y="670"/>
                    <a:pt x="428" y="663"/>
                  </a:cubicBezTo>
                  <a:cubicBezTo>
                    <a:pt x="440" y="657"/>
                    <a:pt x="454" y="649"/>
                    <a:pt x="470" y="640"/>
                  </a:cubicBezTo>
                  <a:cubicBezTo>
                    <a:pt x="489" y="630"/>
                    <a:pt x="510" y="620"/>
                    <a:pt x="534" y="608"/>
                  </a:cubicBezTo>
                  <a:cubicBezTo>
                    <a:pt x="546" y="559"/>
                    <a:pt x="553" y="507"/>
                    <a:pt x="554" y="454"/>
                  </a:cubicBezTo>
                  <a:cubicBezTo>
                    <a:pt x="556" y="387"/>
                    <a:pt x="549" y="322"/>
                    <a:pt x="532" y="260"/>
                  </a:cubicBezTo>
                  <a:cubicBezTo>
                    <a:pt x="525" y="262"/>
                    <a:pt x="525" y="262"/>
                    <a:pt x="525" y="262"/>
                  </a:cubicBezTo>
                  <a:cubicBezTo>
                    <a:pt x="521" y="246"/>
                    <a:pt x="521" y="246"/>
                    <a:pt x="521" y="246"/>
                  </a:cubicBezTo>
                  <a:cubicBezTo>
                    <a:pt x="527" y="244"/>
                    <a:pt x="527" y="244"/>
                    <a:pt x="527" y="244"/>
                  </a:cubicBezTo>
                  <a:cubicBezTo>
                    <a:pt x="514" y="202"/>
                    <a:pt x="496" y="161"/>
                    <a:pt x="473" y="121"/>
                  </a:cubicBezTo>
                  <a:cubicBezTo>
                    <a:pt x="457" y="94"/>
                    <a:pt x="439" y="69"/>
                    <a:pt x="419" y="45"/>
                  </a:cubicBezTo>
                  <a:cubicBezTo>
                    <a:pt x="404" y="28"/>
                    <a:pt x="384" y="15"/>
                    <a:pt x="366" y="0"/>
                  </a:cubicBezTo>
                  <a:cubicBezTo>
                    <a:pt x="357" y="1"/>
                    <a:pt x="347" y="3"/>
                    <a:pt x="337" y="4"/>
                  </a:cubicBezTo>
                  <a:cubicBezTo>
                    <a:pt x="337" y="6"/>
                    <a:pt x="337" y="8"/>
                    <a:pt x="335" y="9"/>
                  </a:cubicBezTo>
                  <a:cubicBezTo>
                    <a:pt x="277" y="48"/>
                    <a:pt x="247" y="106"/>
                    <a:pt x="229" y="171"/>
                  </a:cubicBezTo>
                  <a:cubicBezTo>
                    <a:pt x="222" y="200"/>
                    <a:pt x="216" y="229"/>
                    <a:pt x="213" y="258"/>
                  </a:cubicBezTo>
                  <a:cubicBezTo>
                    <a:pt x="202" y="356"/>
                    <a:pt x="209" y="467"/>
                    <a:pt x="244" y="560"/>
                  </a:cubicBezTo>
                  <a:cubicBezTo>
                    <a:pt x="254" y="586"/>
                    <a:pt x="264" y="612"/>
                    <a:pt x="274" y="639"/>
                  </a:cubicBezTo>
                  <a:cubicBezTo>
                    <a:pt x="277" y="647"/>
                    <a:pt x="294" y="682"/>
                    <a:pt x="287" y="691"/>
                  </a:cubicBezTo>
                  <a:cubicBezTo>
                    <a:pt x="270" y="714"/>
                    <a:pt x="253" y="737"/>
                    <a:pt x="235" y="761"/>
                  </a:cubicBezTo>
                  <a:cubicBezTo>
                    <a:pt x="186" y="826"/>
                    <a:pt x="140" y="893"/>
                    <a:pt x="103" y="967"/>
                  </a:cubicBezTo>
                  <a:cubicBezTo>
                    <a:pt x="73" y="1025"/>
                    <a:pt x="50" y="1095"/>
                    <a:pt x="38" y="1159"/>
                  </a:cubicBezTo>
                  <a:cubicBezTo>
                    <a:pt x="0" y="1362"/>
                    <a:pt x="130" y="1574"/>
                    <a:pt x="317" y="1654"/>
                  </a:cubicBezTo>
                  <a:cubicBezTo>
                    <a:pt x="404" y="1691"/>
                    <a:pt x="494" y="1697"/>
                    <a:pt x="585" y="1671"/>
                  </a:cubicBezTo>
                  <a:cubicBezTo>
                    <a:pt x="595" y="1668"/>
                    <a:pt x="604" y="1666"/>
                    <a:pt x="616" y="1663"/>
                  </a:cubicBezTo>
                  <a:cubicBezTo>
                    <a:pt x="627" y="1691"/>
                    <a:pt x="639" y="1719"/>
                    <a:pt x="649" y="1746"/>
                  </a:cubicBezTo>
                  <a:cubicBezTo>
                    <a:pt x="661" y="1777"/>
                    <a:pt x="673" y="1808"/>
                    <a:pt x="682" y="1840"/>
                  </a:cubicBezTo>
                  <a:cubicBezTo>
                    <a:pt x="690" y="1872"/>
                    <a:pt x="697" y="1905"/>
                    <a:pt x="700" y="1937"/>
                  </a:cubicBezTo>
                  <a:cubicBezTo>
                    <a:pt x="711" y="2032"/>
                    <a:pt x="650" y="2087"/>
                    <a:pt x="575" y="2108"/>
                  </a:cubicBezTo>
                  <a:cubicBezTo>
                    <a:pt x="549" y="2115"/>
                    <a:pt x="523" y="2119"/>
                    <a:pt x="497" y="2108"/>
                  </a:cubicBezTo>
                  <a:cubicBezTo>
                    <a:pt x="494" y="2107"/>
                    <a:pt x="491" y="2105"/>
                    <a:pt x="485" y="2102"/>
                  </a:cubicBezTo>
                  <a:cubicBezTo>
                    <a:pt x="491" y="2099"/>
                    <a:pt x="494" y="2097"/>
                    <a:pt x="497" y="2095"/>
                  </a:cubicBezTo>
                  <a:cubicBezTo>
                    <a:pt x="550" y="2071"/>
                    <a:pt x="579" y="2024"/>
                    <a:pt x="573" y="1966"/>
                  </a:cubicBezTo>
                  <a:cubicBezTo>
                    <a:pt x="566" y="1911"/>
                    <a:pt x="537" y="1870"/>
                    <a:pt x="485" y="1848"/>
                  </a:cubicBezTo>
                  <a:cubicBezTo>
                    <a:pt x="433" y="1825"/>
                    <a:pt x="376" y="1841"/>
                    <a:pt x="341" y="1886"/>
                  </a:cubicBezTo>
                  <a:cubicBezTo>
                    <a:pt x="277" y="1969"/>
                    <a:pt x="293" y="2090"/>
                    <a:pt x="391" y="2149"/>
                  </a:cubicBezTo>
                  <a:cubicBezTo>
                    <a:pt x="456" y="2187"/>
                    <a:pt x="536" y="2194"/>
                    <a:pt x="607" y="2171"/>
                  </a:cubicBezTo>
                  <a:cubicBezTo>
                    <a:pt x="722" y="2136"/>
                    <a:pt x="794" y="2022"/>
                    <a:pt x="770" y="1903"/>
                  </a:cubicBezTo>
                  <a:cubicBezTo>
                    <a:pt x="754" y="1827"/>
                    <a:pt x="724" y="1756"/>
                    <a:pt x="699" y="1684"/>
                  </a:cubicBezTo>
                  <a:cubicBezTo>
                    <a:pt x="694" y="1669"/>
                    <a:pt x="689" y="1654"/>
                    <a:pt x="684" y="1638"/>
                  </a:cubicBezTo>
                  <a:cubicBezTo>
                    <a:pt x="673" y="1650"/>
                    <a:pt x="667" y="1656"/>
                    <a:pt x="667" y="1656"/>
                  </a:cubicBezTo>
                  <a:lnTo>
                    <a:pt x="656" y="1645"/>
                  </a:lnTo>
                  <a:close/>
                  <a:moveTo>
                    <a:pt x="333" y="286"/>
                  </a:moveTo>
                  <a:cubicBezTo>
                    <a:pt x="338" y="272"/>
                    <a:pt x="346" y="258"/>
                    <a:pt x="354" y="245"/>
                  </a:cubicBezTo>
                  <a:cubicBezTo>
                    <a:pt x="365" y="229"/>
                    <a:pt x="379" y="218"/>
                    <a:pt x="398" y="214"/>
                  </a:cubicBezTo>
                  <a:cubicBezTo>
                    <a:pt x="422" y="208"/>
                    <a:pt x="439" y="216"/>
                    <a:pt x="447" y="239"/>
                  </a:cubicBezTo>
                  <a:cubicBezTo>
                    <a:pt x="455" y="259"/>
                    <a:pt x="460" y="280"/>
                    <a:pt x="462" y="301"/>
                  </a:cubicBezTo>
                  <a:cubicBezTo>
                    <a:pt x="467" y="357"/>
                    <a:pt x="453" y="411"/>
                    <a:pt x="434" y="463"/>
                  </a:cubicBezTo>
                  <a:cubicBezTo>
                    <a:pt x="414" y="517"/>
                    <a:pt x="389" y="568"/>
                    <a:pt x="354" y="614"/>
                  </a:cubicBezTo>
                  <a:cubicBezTo>
                    <a:pt x="350" y="620"/>
                    <a:pt x="345" y="625"/>
                    <a:pt x="335" y="636"/>
                  </a:cubicBezTo>
                  <a:cubicBezTo>
                    <a:pt x="326" y="607"/>
                    <a:pt x="317" y="585"/>
                    <a:pt x="312" y="562"/>
                  </a:cubicBezTo>
                  <a:cubicBezTo>
                    <a:pt x="293" y="468"/>
                    <a:pt x="302" y="376"/>
                    <a:pt x="333" y="286"/>
                  </a:cubicBezTo>
                  <a:close/>
                  <a:moveTo>
                    <a:pt x="357" y="1604"/>
                  </a:moveTo>
                  <a:cubicBezTo>
                    <a:pt x="243" y="1564"/>
                    <a:pt x="165" y="1459"/>
                    <a:pt x="162" y="1338"/>
                  </a:cubicBezTo>
                  <a:cubicBezTo>
                    <a:pt x="159" y="1266"/>
                    <a:pt x="175" y="1197"/>
                    <a:pt x="209" y="1133"/>
                  </a:cubicBezTo>
                  <a:cubicBezTo>
                    <a:pt x="248" y="1058"/>
                    <a:pt x="296" y="988"/>
                    <a:pt x="353" y="925"/>
                  </a:cubicBezTo>
                  <a:cubicBezTo>
                    <a:pt x="355" y="922"/>
                    <a:pt x="359" y="920"/>
                    <a:pt x="363" y="916"/>
                  </a:cubicBezTo>
                  <a:cubicBezTo>
                    <a:pt x="379" y="964"/>
                    <a:pt x="395" y="1011"/>
                    <a:pt x="411" y="1060"/>
                  </a:cubicBezTo>
                  <a:cubicBezTo>
                    <a:pt x="405" y="1065"/>
                    <a:pt x="398" y="1070"/>
                    <a:pt x="392" y="1076"/>
                  </a:cubicBezTo>
                  <a:cubicBezTo>
                    <a:pt x="301" y="1151"/>
                    <a:pt x="262" y="1246"/>
                    <a:pt x="282" y="1363"/>
                  </a:cubicBezTo>
                  <a:cubicBezTo>
                    <a:pt x="298" y="1451"/>
                    <a:pt x="380" y="1529"/>
                    <a:pt x="469" y="1542"/>
                  </a:cubicBezTo>
                  <a:cubicBezTo>
                    <a:pt x="476" y="1543"/>
                    <a:pt x="483" y="1543"/>
                    <a:pt x="489" y="1542"/>
                  </a:cubicBezTo>
                  <a:cubicBezTo>
                    <a:pt x="500" y="1540"/>
                    <a:pt x="507" y="1534"/>
                    <a:pt x="509" y="1523"/>
                  </a:cubicBezTo>
                  <a:cubicBezTo>
                    <a:pt x="511" y="1513"/>
                    <a:pt x="506" y="1504"/>
                    <a:pt x="497" y="1499"/>
                  </a:cubicBezTo>
                  <a:cubicBezTo>
                    <a:pt x="492" y="1497"/>
                    <a:pt x="486" y="1495"/>
                    <a:pt x="480" y="1493"/>
                  </a:cubicBezTo>
                  <a:cubicBezTo>
                    <a:pt x="409" y="1472"/>
                    <a:pt x="347" y="1373"/>
                    <a:pt x="406" y="1284"/>
                  </a:cubicBezTo>
                  <a:cubicBezTo>
                    <a:pt x="422" y="1261"/>
                    <a:pt x="439" y="1238"/>
                    <a:pt x="468" y="1223"/>
                  </a:cubicBezTo>
                  <a:cubicBezTo>
                    <a:pt x="511" y="1348"/>
                    <a:pt x="552" y="1471"/>
                    <a:pt x="594" y="1594"/>
                  </a:cubicBezTo>
                  <a:cubicBezTo>
                    <a:pt x="515" y="1630"/>
                    <a:pt x="436" y="1632"/>
                    <a:pt x="357" y="1604"/>
                  </a:cubicBezTo>
                  <a:close/>
                  <a:moveTo>
                    <a:pt x="534" y="1208"/>
                  </a:moveTo>
                  <a:cubicBezTo>
                    <a:pt x="612" y="1193"/>
                    <a:pt x="687" y="1253"/>
                    <a:pt x="718" y="1327"/>
                  </a:cubicBezTo>
                  <a:cubicBezTo>
                    <a:pt x="749" y="1401"/>
                    <a:pt x="730" y="1522"/>
                    <a:pt x="657" y="1561"/>
                  </a:cubicBezTo>
                  <a:cubicBezTo>
                    <a:pt x="614" y="1444"/>
                    <a:pt x="575" y="1326"/>
                    <a:pt x="534" y="12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86">
              <a:extLst>
                <a:ext uri="{FF2B5EF4-FFF2-40B4-BE49-F238E27FC236}">
                  <a16:creationId xmlns:a16="http://schemas.microsoft.com/office/drawing/2014/main" id="{8735B7D8-9F44-4708-8593-0D12F046B2B3}"/>
                </a:ext>
              </a:extLst>
            </p:cNvPr>
            <p:cNvSpPr>
              <a:spLocks/>
            </p:cNvSpPr>
            <p:nvPr/>
          </p:nvSpPr>
          <p:spPr bwMode="auto">
            <a:xfrm>
              <a:off x="1606" y="3778"/>
              <a:ext cx="206" cy="218"/>
            </a:xfrm>
            <a:custGeom>
              <a:avLst/>
              <a:gdLst>
                <a:gd name="T0" fmla="*/ 33 w 87"/>
                <a:gd name="T1" fmla="*/ 56 h 92"/>
                <a:gd name="T2" fmla="*/ 0 w 87"/>
                <a:gd name="T3" fmla="*/ 92 h 92"/>
                <a:gd name="T4" fmla="*/ 87 w 87"/>
                <a:gd name="T5" fmla="*/ 0 h 92"/>
                <a:gd name="T6" fmla="*/ 76 w 87"/>
                <a:gd name="T7" fmla="*/ 11 h 92"/>
                <a:gd name="T8" fmla="*/ 33 w 87"/>
                <a:gd name="T9" fmla="*/ 56 h 92"/>
              </a:gdLst>
              <a:ahLst/>
              <a:cxnLst>
                <a:cxn ang="0">
                  <a:pos x="T0" y="T1"/>
                </a:cxn>
                <a:cxn ang="0">
                  <a:pos x="T2" y="T3"/>
                </a:cxn>
                <a:cxn ang="0">
                  <a:pos x="T4" y="T5"/>
                </a:cxn>
                <a:cxn ang="0">
                  <a:pos x="T6" y="T7"/>
                </a:cxn>
                <a:cxn ang="0">
                  <a:pos x="T8" y="T9"/>
                </a:cxn>
              </a:cxnLst>
              <a:rect l="0" t="0" r="r" b="b"/>
              <a:pathLst>
                <a:path w="87" h="92">
                  <a:moveTo>
                    <a:pt x="33" y="56"/>
                  </a:moveTo>
                  <a:cubicBezTo>
                    <a:pt x="21" y="70"/>
                    <a:pt x="9" y="82"/>
                    <a:pt x="0" y="92"/>
                  </a:cubicBezTo>
                  <a:cubicBezTo>
                    <a:pt x="35" y="68"/>
                    <a:pt x="65" y="36"/>
                    <a:pt x="87" y="0"/>
                  </a:cubicBezTo>
                  <a:cubicBezTo>
                    <a:pt x="83" y="4"/>
                    <a:pt x="79" y="8"/>
                    <a:pt x="76" y="11"/>
                  </a:cubicBezTo>
                  <a:cubicBezTo>
                    <a:pt x="60" y="28"/>
                    <a:pt x="46" y="42"/>
                    <a:pt x="33"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87">
              <a:extLst>
                <a:ext uri="{FF2B5EF4-FFF2-40B4-BE49-F238E27FC236}">
                  <a16:creationId xmlns:a16="http://schemas.microsoft.com/office/drawing/2014/main" id="{7B28364B-24C2-465B-B4B2-0B539E07A072}"/>
                </a:ext>
              </a:extLst>
            </p:cNvPr>
            <p:cNvSpPr>
              <a:spLocks/>
            </p:cNvSpPr>
            <p:nvPr/>
          </p:nvSpPr>
          <p:spPr bwMode="auto">
            <a:xfrm>
              <a:off x="8469" y="2202"/>
              <a:ext cx="133" cy="23"/>
            </a:xfrm>
            <a:custGeom>
              <a:avLst/>
              <a:gdLst>
                <a:gd name="T0" fmla="*/ 52 w 56"/>
                <a:gd name="T1" fmla="*/ 10 h 10"/>
                <a:gd name="T2" fmla="*/ 56 w 56"/>
                <a:gd name="T3" fmla="*/ 2 h 10"/>
                <a:gd name="T4" fmla="*/ 6 w 56"/>
                <a:gd name="T5" fmla="*/ 0 h 10"/>
                <a:gd name="T6" fmla="*/ 0 w 56"/>
                <a:gd name="T7" fmla="*/ 0 h 10"/>
                <a:gd name="T8" fmla="*/ 1 w 56"/>
                <a:gd name="T9" fmla="*/ 8 h 10"/>
                <a:gd name="T10" fmla="*/ 6 w 56"/>
                <a:gd name="T11" fmla="*/ 8 h 10"/>
                <a:gd name="T12" fmla="*/ 52 w 56"/>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6" h="10">
                  <a:moveTo>
                    <a:pt x="52" y="10"/>
                  </a:moveTo>
                  <a:cubicBezTo>
                    <a:pt x="53" y="7"/>
                    <a:pt x="54" y="4"/>
                    <a:pt x="56" y="2"/>
                  </a:cubicBezTo>
                  <a:cubicBezTo>
                    <a:pt x="39" y="1"/>
                    <a:pt x="23" y="0"/>
                    <a:pt x="6" y="0"/>
                  </a:cubicBezTo>
                  <a:cubicBezTo>
                    <a:pt x="4" y="0"/>
                    <a:pt x="2" y="0"/>
                    <a:pt x="0" y="0"/>
                  </a:cubicBezTo>
                  <a:cubicBezTo>
                    <a:pt x="1" y="8"/>
                    <a:pt x="1" y="8"/>
                    <a:pt x="1" y="8"/>
                  </a:cubicBezTo>
                  <a:cubicBezTo>
                    <a:pt x="3" y="8"/>
                    <a:pt x="4" y="8"/>
                    <a:pt x="6" y="8"/>
                  </a:cubicBezTo>
                  <a:cubicBezTo>
                    <a:pt x="21" y="8"/>
                    <a:pt x="37" y="9"/>
                    <a:pt x="5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88">
              <a:extLst>
                <a:ext uri="{FF2B5EF4-FFF2-40B4-BE49-F238E27FC236}">
                  <a16:creationId xmlns:a16="http://schemas.microsoft.com/office/drawing/2014/main" id="{13CAB564-C7B4-408A-BDBC-BB65285C9F50}"/>
                </a:ext>
              </a:extLst>
            </p:cNvPr>
            <p:cNvSpPr>
              <a:spLocks/>
            </p:cNvSpPr>
            <p:nvPr/>
          </p:nvSpPr>
          <p:spPr bwMode="auto">
            <a:xfrm>
              <a:off x="4417" y="3673"/>
              <a:ext cx="254" cy="38"/>
            </a:xfrm>
            <a:custGeom>
              <a:avLst/>
              <a:gdLst>
                <a:gd name="T0" fmla="*/ 22 w 107"/>
                <a:gd name="T1" fmla="*/ 3 h 16"/>
                <a:gd name="T2" fmla="*/ 4 w 107"/>
                <a:gd name="T3" fmla="*/ 2 h 16"/>
                <a:gd name="T4" fmla="*/ 0 w 107"/>
                <a:gd name="T5" fmla="*/ 13 h 16"/>
                <a:gd name="T6" fmla="*/ 21 w 107"/>
                <a:gd name="T7" fmla="*/ 15 h 16"/>
                <a:gd name="T8" fmla="*/ 101 w 107"/>
                <a:gd name="T9" fmla="*/ 12 h 16"/>
                <a:gd name="T10" fmla="*/ 107 w 107"/>
                <a:gd name="T11" fmla="*/ 0 h 16"/>
                <a:gd name="T12" fmla="*/ 22 w 107"/>
                <a:gd name="T13" fmla="*/ 3 h 16"/>
              </a:gdLst>
              <a:ahLst/>
              <a:cxnLst>
                <a:cxn ang="0">
                  <a:pos x="T0" y="T1"/>
                </a:cxn>
                <a:cxn ang="0">
                  <a:pos x="T2" y="T3"/>
                </a:cxn>
                <a:cxn ang="0">
                  <a:pos x="T4" y="T5"/>
                </a:cxn>
                <a:cxn ang="0">
                  <a:pos x="T6" y="T7"/>
                </a:cxn>
                <a:cxn ang="0">
                  <a:pos x="T8" y="T9"/>
                </a:cxn>
                <a:cxn ang="0">
                  <a:pos x="T10" y="T11"/>
                </a:cxn>
                <a:cxn ang="0">
                  <a:pos x="T12" y="T13"/>
                </a:cxn>
              </a:cxnLst>
              <a:rect l="0" t="0" r="r" b="b"/>
              <a:pathLst>
                <a:path w="107" h="16">
                  <a:moveTo>
                    <a:pt x="22" y="3"/>
                  </a:moveTo>
                  <a:cubicBezTo>
                    <a:pt x="16" y="3"/>
                    <a:pt x="10" y="2"/>
                    <a:pt x="4" y="2"/>
                  </a:cubicBezTo>
                  <a:cubicBezTo>
                    <a:pt x="3" y="5"/>
                    <a:pt x="1" y="9"/>
                    <a:pt x="0" y="13"/>
                  </a:cubicBezTo>
                  <a:cubicBezTo>
                    <a:pt x="7" y="13"/>
                    <a:pt x="14" y="14"/>
                    <a:pt x="21" y="15"/>
                  </a:cubicBezTo>
                  <a:cubicBezTo>
                    <a:pt x="48" y="16"/>
                    <a:pt x="75" y="15"/>
                    <a:pt x="101" y="12"/>
                  </a:cubicBezTo>
                  <a:cubicBezTo>
                    <a:pt x="103" y="8"/>
                    <a:pt x="105" y="4"/>
                    <a:pt x="107" y="0"/>
                  </a:cubicBezTo>
                  <a:cubicBezTo>
                    <a:pt x="79" y="3"/>
                    <a:pt x="50" y="5"/>
                    <a:pt x="22"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89">
              <a:extLst>
                <a:ext uri="{FF2B5EF4-FFF2-40B4-BE49-F238E27FC236}">
                  <a16:creationId xmlns:a16="http://schemas.microsoft.com/office/drawing/2014/main" id="{DB7D9FB0-8E74-41B3-A291-5C6A3CCD0934}"/>
                </a:ext>
              </a:extLst>
            </p:cNvPr>
            <p:cNvSpPr>
              <a:spLocks/>
            </p:cNvSpPr>
            <p:nvPr/>
          </p:nvSpPr>
          <p:spPr bwMode="auto">
            <a:xfrm>
              <a:off x="4903" y="1596"/>
              <a:ext cx="57" cy="147"/>
            </a:xfrm>
            <a:custGeom>
              <a:avLst/>
              <a:gdLst>
                <a:gd name="T0" fmla="*/ 15 w 24"/>
                <a:gd name="T1" fmla="*/ 1 h 62"/>
                <a:gd name="T2" fmla="*/ 11 w 24"/>
                <a:gd name="T3" fmla="*/ 0 h 62"/>
                <a:gd name="T4" fmla="*/ 0 w 24"/>
                <a:gd name="T5" fmla="*/ 62 h 62"/>
                <a:gd name="T6" fmla="*/ 14 w 24"/>
                <a:gd name="T7" fmla="*/ 61 h 62"/>
                <a:gd name="T8" fmla="*/ 24 w 24"/>
                <a:gd name="T9" fmla="*/ 3 h 62"/>
                <a:gd name="T10" fmla="*/ 15 w 24"/>
                <a:gd name="T11" fmla="*/ 1 h 62"/>
              </a:gdLst>
              <a:ahLst/>
              <a:cxnLst>
                <a:cxn ang="0">
                  <a:pos x="T0" y="T1"/>
                </a:cxn>
                <a:cxn ang="0">
                  <a:pos x="T2" y="T3"/>
                </a:cxn>
                <a:cxn ang="0">
                  <a:pos x="T4" y="T5"/>
                </a:cxn>
                <a:cxn ang="0">
                  <a:pos x="T6" y="T7"/>
                </a:cxn>
                <a:cxn ang="0">
                  <a:pos x="T8" y="T9"/>
                </a:cxn>
                <a:cxn ang="0">
                  <a:pos x="T10" y="T11"/>
                </a:cxn>
              </a:cxnLst>
              <a:rect l="0" t="0" r="r" b="b"/>
              <a:pathLst>
                <a:path w="24" h="62">
                  <a:moveTo>
                    <a:pt x="15" y="1"/>
                  </a:moveTo>
                  <a:cubicBezTo>
                    <a:pt x="14" y="1"/>
                    <a:pt x="12" y="1"/>
                    <a:pt x="11" y="0"/>
                  </a:cubicBezTo>
                  <a:cubicBezTo>
                    <a:pt x="9" y="21"/>
                    <a:pt x="6" y="42"/>
                    <a:pt x="0" y="62"/>
                  </a:cubicBezTo>
                  <a:cubicBezTo>
                    <a:pt x="5" y="62"/>
                    <a:pt x="9" y="61"/>
                    <a:pt x="14" y="61"/>
                  </a:cubicBezTo>
                  <a:cubicBezTo>
                    <a:pt x="19" y="42"/>
                    <a:pt x="22" y="23"/>
                    <a:pt x="24" y="3"/>
                  </a:cubicBezTo>
                  <a:lnTo>
                    <a:pt x="15"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90">
              <a:extLst>
                <a:ext uri="{FF2B5EF4-FFF2-40B4-BE49-F238E27FC236}">
                  <a16:creationId xmlns:a16="http://schemas.microsoft.com/office/drawing/2014/main" id="{9BE67353-863C-4D0E-BED5-4884B125823A}"/>
                </a:ext>
              </a:extLst>
            </p:cNvPr>
            <p:cNvSpPr>
              <a:spLocks/>
            </p:cNvSpPr>
            <p:nvPr/>
          </p:nvSpPr>
          <p:spPr bwMode="auto">
            <a:xfrm>
              <a:off x="4820" y="1774"/>
              <a:ext cx="107" cy="181"/>
            </a:xfrm>
            <a:custGeom>
              <a:avLst/>
              <a:gdLst>
                <a:gd name="T0" fmla="*/ 15 w 45"/>
                <a:gd name="T1" fmla="*/ 73 h 76"/>
                <a:gd name="T2" fmla="*/ 24 w 45"/>
                <a:gd name="T3" fmla="*/ 53 h 76"/>
                <a:gd name="T4" fmla="*/ 32 w 45"/>
                <a:gd name="T5" fmla="*/ 33 h 76"/>
                <a:gd name="T6" fmla="*/ 37 w 45"/>
                <a:gd name="T7" fmla="*/ 24 h 76"/>
                <a:gd name="T8" fmla="*/ 38 w 45"/>
                <a:gd name="T9" fmla="*/ 21 h 76"/>
                <a:gd name="T10" fmla="*/ 39 w 45"/>
                <a:gd name="T11" fmla="*/ 18 h 76"/>
                <a:gd name="T12" fmla="*/ 41 w 45"/>
                <a:gd name="T13" fmla="*/ 13 h 76"/>
                <a:gd name="T14" fmla="*/ 45 w 45"/>
                <a:gd name="T15" fmla="*/ 0 h 76"/>
                <a:gd name="T16" fmla="*/ 31 w 45"/>
                <a:gd name="T17" fmla="*/ 0 h 76"/>
                <a:gd name="T18" fmla="*/ 28 w 45"/>
                <a:gd name="T19" fmla="*/ 9 h 76"/>
                <a:gd name="T20" fmla="*/ 27 w 45"/>
                <a:gd name="T21" fmla="*/ 14 h 76"/>
                <a:gd name="T22" fmla="*/ 26 w 45"/>
                <a:gd name="T23" fmla="*/ 16 h 76"/>
                <a:gd name="T24" fmla="*/ 25 w 45"/>
                <a:gd name="T25" fmla="*/ 18 h 76"/>
                <a:gd name="T26" fmla="*/ 21 w 45"/>
                <a:gd name="T27" fmla="*/ 28 h 76"/>
                <a:gd name="T28" fmla="*/ 12 w 45"/>
                <a:gd name="T29" fmla="*/ 48 h 76"/>
                <a:gd name="T30" fmla="*/ 3 w 45"/>
                <a:gd name="T31" fmla="*/ 67 h 76"/>
                <a:gd name="T32" fmla="*/ 0 w 45"/>
                <a:gd name="T33" fmla="*/ 74 h 76"/>
                <a:gd name="T34" fmla="*/ 13 w 45"/>
                <a:gd name="T35" fmla="*/ 76 h 76"/>
                <a:gd name="T36" fmla="*/ 15 w 45"/>
                <a:gd name="T37" fmla="*/ 7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76">
                  <a:moveTo>
                    <a:pt x="15" y="73"/>
                  </a:moveTo>
                  <a:cubicBezTo>
                    <a:pt x="24" y="53"/>
                    <a:pt x="24" y="53"/>
                    <a:pt x="24" y="53"/>
                  </a:cubicBezTo>
                  <a:cubicBezTo>
                    <a:pt x="32" y="33"/>
                    <a:pt x="32" y="33"/>
                    <a:pt x="32" y="33"/>
                  </a:cubicBezTo>
                  <a:cubicBezTo>
                    <a:pt x="37" y="24"/>
                    <a:pt x="37" y="24"/>
                    <a:pt x="37" y="24"/>
                  </a:cubicBezTo>
                  <a:cubicBezTo>
                    <a:pt x="38" y="21"/>
                    <a:pt x="38" y="21"/>
                    <a:pt x="38" y="21"/>
                  </a:cubicBezTo>
                  <a:cubicBezTo>
                    <a:pt x="38" y="20"/>
                    <a:pt x="38" y="19"/>
                    <a:pt x="39" y="18"/>
                  </a:cubicBezTo>
                  <a:cubicBezTo>
                    <a:pt x="41" y="13"/>
                    <a:pt x="41" y="13"/>
                    <a:pt x="41" y="13"/>
                  </a:cubicBezTo>
                  <a:cubicBezTo>
                    <a:pt x="42" y="9"/>
                    <a:pt x="44" y="4"/>
                    <a:pt x="45" y="0"/>
                  </a:cubicBezTo>
                  <a:cubicBezTo>
                    <a:pt x="41" y="0"/>
                    <a:pt x="36" y="0"/>
                    <a:pt x="31" y="0"/>
                  </a:cubicBezTo>
                  <a:cubicBezTo>
                    <a:pt x="30" y="3"/>
                    <a:pt x="29" y="6"/>
                    <a:pt x="28" y="9"/>
                  </a:cubicBezTo>
                  <a:cubicBezTo>
                    <a:pt x="27" y="14"/>
                    <a:pt x="27" y="14"/>
                    <a:pt x="27" y="14"/>
                  </a:cubicBezTo>
                  <a:cubicBezTo>
                    <a:pt x="26" y="14"/>
                    <a:pt x="26" y="16"/>
                    <a:pt x="26" y="16"/>
                  </a:cubicBezTo>
                  <a:cubicBezTo>
                    <a:pt x="25" y="18"/>
                    <a:pt x="25" y="18"/>
                    <a:pt x="25" y="18"/>
                  </a:cubicBezTo>
                  <a:cubicBezTo>
                    <a:pt x="21" y="28"/>
                    <a:pt x="21" y="28"/>
                    <a:pt x="21" y="28"/>
                  </a:cubicBezTo>
                  <a:cubicBezTo>
                    <a:pt x="12" y="48"/>
                    <a:pt x="12" y="48"/>
                    <a:pt x="12" y="48"/>
                  </a:cubicBezTo>
                  <a:cubicBezTo>
                    <a:pt x="3" y="67"/>
                    <a:pt x="3" y="67"/>
                    <a:pt x="3" y="67"/>
                  </a:cubicBezTo>
                  <a:cubicBezTo>
                    <a:pt x="2" y="69"/>
                    <a:pt x="1" y="71"/>
                    <a:pt x="0" y="74"/>
                  </a:cubicBezTo>
                  <a:cubicBezTo>
                    <a:pt x="4" y="74"/>
                    <a:pt x="9" y="75"/>
                    <a:pt x="13" y="76"/>
                  </a:cubicBezTo>
                  <a:cubicBezTo>
                    <a:pt x="14" y="75"/>
                    <a:pt x="14" y="74"/>
                    <a:pt x="1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91">
              <a:extLst>
                <a:ext uri="{FF2B5EF4-FFF2-40B4-BE49-F238E27FC236}">
                  <a16:creationId xmlns:a16="http://schemas.microsoft.com/office/drawing/2014/main" id="{59D593BE-CEF6-4999-8793-2942515222AE}"/>
                </a:ext>
              </a:extLst>
            </p:cNvPr>
            <p:cNvSpPr>
              <a:spLocks/>
            </p:cNvSpPr>
            <p:nvPr/>
          </p:nvSpPr>
          <p:spPr bwMode="auto">
            <a:xfrm>
              <a:off x="4929" y="1447"/>
              <a:ext cx="34" cy="123"/>
            </a:xfrm>
            <a:custGeom>
              <a:avLst/>
              <a:gdLst>
                <a:gd name="T0" fmla="*/ 1 w 14"/>
                <a:gd name="T1" fmla="*/ 44 h 52"/>
                <a:gd name="T2" fmla="*/ 0 w 14"/>
                <a:gd name="T3" fmla="*/ 50 h 52"/>
                <a:gd name="T4" fmla="*/ 7 w 14"/>
                <a:gd name="T5" fmla="*/ 51 h 52"/>
                <a:gd name="T6" fmla="*/ 13 w 14"/>
                <a:gd name="T7" fmla="*/ 52 h 52"/>
                <a:gd name="T8" fmla="*/ 14 w 14"/>
                <a:gd name="T9" fmla="*/ 44 h 52"/>
                <a:gd name="T10" fmla="*/ 13 w 14"/>
                <a:gd name="T11" fmla="*/ 8 h 52"/>
                <a:gd name="T12" fmla="*/ 0 w 14"/>
                <a:gd name="T13" fmla="*/ 0 h 52"/>
                <a:gd name="T14" fmla="*/ 0 w 14"/>
                <a:gd name="T15" fmla="*/ 2 h 52"/>
                <a:gd name="T16" fmla="*/ 1 w 14"/>
                <a:gd name="T17" fmla="*/ 4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2">
                  <a:moveTo>
                    <a:pt x="1" y="44"/>
                  </a:moveTo>
                  <a:cubicBezTo>
                    <a:pt x="1" y="46"/>
                    <a:pt x="0" y="48"/>
                    <a:pt x="0" y="50"/>
                  </a:cubicBezTo>
                  <a:cubicBezTo>
                    <a:pt x="3" y="50"/>
                    <a:pt x="5" y="51"/>
                    <a:pt x="7" y="51"/>
                  </a:cubicBezTo>
                  <a:cubicBezTo>
                    <a:pt x="13" y="52"/>
                    <a:pt x="13" y="52"/>
                    <a:pt x="13" y="52"/>
                  </a:cubicBezTo>
                  <a:cubicBezTo>
                    <a:pt x="13" y="50"/>
                    <a:pt x="14" y="47"/>
                    <a:pt x="14" y="44"/>
                  </a:cubicBezTo>
                  <a:cubicBezTo>
                    <a:pt x="14" y="32"/>
                    <a:pt x="14" y="20"/>
                    <a:pt x="13" y="8"/>
                  </a:cubicBezTo>
                  <a:cubicBezTo>
                    <a:pt x="9" y="5"/>
                    <a:pt x="4" y="3"/>
                    <a:pt x="0" y="0"/>
                  </a:cubicBezTo>
                  <a:cubicBezTo>
                    <a:pt x="0" y="2"/>
                    <a:pt x="0" y="2"/>
                    <a:pt x="0" y="2"/>
                  </a:cubicBezTo>
                  <a:cubicBezTo>
                    <a:pt x="1" y="16"/>
                    <a:pt x="1" y="30"/>
                    <a:pt x="1"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92">
              <a:extLst>
                <a:ext uri="{FF2B5EF4-FFF2-40B4-BE49-F238E27FC236}">
                  <a16:creationId xmlns:a16="http://schemas.microsoft.com/office/drawing/2014/main" id="{ECFBE97F-9CDB-4BAF-BACD-802AFC351E8A}"/>
                </a:ext>
              </a:extLst>
            </p:cNvPr>
            <p:cNvSpPr>
              <a:spLocks/>
            </p:cNvSpPr>
            <p:nvPr/>
          </p:nvSpPr>
          <p:spPr bwMode="auto">
            <a:xfrm>
              <a:off x="4208" y="1959"/>
              <a:ext cx="631" cy="933"/>
            </a:xfrm>
            <a:custGeom>
              <a:avLst/>
              <a:gdLst>
                <a:gd name="T0" fmla="*/ 36 w 266"/>
                <a:gd name="T1" fmla="*/ 352 h 393"/>
                <a:gd name="T2" fmla="*/ 68 w 266"/>
                <a:gd name="T3" fmla="*/ 307 h 393"/>
                <a:gd name="T4" fmla="*/ 65 w 266"/>
                <a:gd name="T5" fmla="*/ 305 h 393"/>
                <a:gd name="T6" fmla="*/ 66 w 266"/>
                <a:gd name="T7" fmla="*/ 304 h 393"/>
                <a:gd name="T8" fmla="*/ 70 w 266"/>
                <a:gd name="T9" fmla="*/ 305 h 393"/>
                <a:gd name="T10" fmla="*/ 136 w 266"/>
                <a:gd name="T11" fmla="*/ 213 h 393"/>
                <a:gd name="T12" fmla="*/ 232 w 266"/>
                <a:gd name="T13" fmla="*/ 71 h 393"/>
                <a:gd name="T14" fmla="*/ 266 w 266"/>
                <a:gd name="T15" fmla="*/ 7 h 393"/>
                <a:gd name="T16" fmla="*/ 256 w 266"/>
                <a:gd name="T17" fmla="*/ 0 h 393"/>
                <a:gd name="T18" fmla="*/ 221 w 266"/>
                <a:gd name="T19" fmla="*/ 64 h 393"/>
                <a:gd name="T20" fmla="*/ 26 w 266"/>
                <a:gd name="T21" fmla="*/ 346 h 393"/>
                <a:gd name="T22" fmla="*/ 0 w 266"/>
                <a:gd name="T23" fmla="*/ 385 h 393"/>
                <a:gd name="T24" fmla="*/ 9 w 266"/>
                <a:gd name="T25" fmla="*/ 393 h 393"/>
                <a:gd name="T26" fmla="*/ 36 w 266"/>
                <a:gd name="T27" fmla="*/ 352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6" h="393">
                  <a:moveTo>
                    <a:pt x="36" y="352"/>
                  </a:moveTo>
                  <a:cubicBezTo>
                    <a:pt x="47" y="337"/>
                    <a:pt x="58" y="322"/>
                    <a:pt x="68" y="307"/>
                  </a:cubicBezTo>
                  <a:cubicBezTo>
                    <a:pt x="67" y="307"/>
                    <a:pt x="66" y="306"/>
                    <a:pt x="65" y="305"/>
                  </a:cubicBezTo>
                  <a:cubicBezTo>
                    <a:pt x="65" y="305"/>
                    <a:pt x="65" y="304"/>
                    <a:pt x="66" y="304"/>
                  </a:cubicBezTo>
                  <a:cubicBezTo>
                    <a:pt x="67" y="304"/>
                    <a:pt x="68" y="305"/>
                    <a:pt x="70" y="305"/>
                  </a:cubicBezTo>
                  <a:cubicBezTo>
                    <a:pt x="92" y="274"/>
                    <a:pt x="114" y="244"/>
                    <a:pt x="136" y="213"/>
                  </a:cubicBezTo>
                  <a:cubicBezTo>
                    <a:pt x="170" y="167"/>
                    <a:pt x="203" y="120"/>
                    <a:pt x="232" y="71"/>
                  </a:cubicBezTo>
                  <a:cubicBezTo>
                    <a:pt x="244" y="50"/>
                    <a:pt x="256" y="29"/>
                    <a:pt x="266" y="7"/>
                  </a:cubicBezTo>
                  <a:cubicBezTo>
                    <a:pt x="263" y="5"/>
                    <a:pt x="259" y="3"/>
                    <a:pt x="256" y="0"/>
                  </a:cubicBezTo>
                  <a:cubicBezTo>
                    <a:pt x="245" y="22"/>
                    <a:pt x="233" y="43"/>
                    <a:pt x="221" y="64"/>
                  </a:cubicBezTo>
                  <a:cubicBezTo>
                    <a:pt x="163" y="162"/>
                    <a:pt x="91" y="251"/>
                    <a:pt x="26" y="346"/>
                  </a:cubicBezTo>
                  <a:cubicBezTo>
                    <a:pt x="17" y="358"/>
                    <a:pt x="9" y="371"/>
                    <a:pt x="0" y="385"/>
                  </a:cubicBezTo>
                  <a:cubicBezTo>
                    <a:pt x="9" y="393"/>
                    <a:pt x="9" y="393"/>
                    <a:pt x="9" y="393"/>
                  </a:cubicBezTo>
                  <a:cubicBezTo>
                    <a:pt x="18" y="380"/>
                    <a:pt x="27" y="366"/>
                    <a:pt x="36" y="3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93">
              <a:extLst>
                <a:ext uri="{FF2B5EF4-FFF2-40B4-BE49-F238E27FC236}">
                  <a16:creationId xmlns:a16="http://schemas.microsoft.com/office/drawing/2014/main" id="{488153B6-82D2-4173-91CF-A0FED0A262F6}"/>
                </a:ext>
              </a:extLst>
            </p:cNvPr>
            <p:cNvSpPr>
              <a:spLocks/>
            </p:cNvSpPr>
            <p:nvPr/>
          </p:nvSpPr>
          <p:spPr bwMode="auto">
            <a:xfrm>
              <a:off x="4019" y="2904"/>
              <a:ext cx="189" cy="726"/>
            </a:xfrm>
            <a:custGeom>
              <a:avLst/>
              <a:gdLst>
                <a:gd name="T0" fmla="*/ 75 w 80"/>
                <a:gd name="T1" fmla="*/ 292 h 306"/>
                <a:gd name="T2" fmla="*/ 34 w 80"/>
                <a:gd name="T3" fmla="*/ 258 h 306"/>
                <a:gd name="T4" fmla="*/ 17 w 80"/>
                <a:gd name="T5" fmla="*/ 222 h 306"/>
                <a:gd name="T6" fmla="*/ 14 w 80"/>
                <a:gd name="T7" fmla="*/ 212 h 306"/>
                <a:gd name="T8" fmla="*/ 13 w 80"/>
                <a:gd name="T9" fmla="*/ 207 h 306"/>
                <a:gd name="T10" fmla="*/ 13 w 80"/>
                <a:gd name="T11" fmla="*/ 202 h 306"/>
                <a:gd name="T12" fmla="*/ 12 w 80"/>
                <a:gd name="T13" fmla="*/ 192 h 306"/>
                <a:gd name="T14" fmla="*/ 12 w 80"/>
                <a:gd name="T15" fmla="*/ 191 h 306"/>
                <a:gd name="T16" fmla="*/ 12 w 80"/>
                <a:gd name="T17" fmla="*/ 190 h 306"/>
                <a:gd name="T18" fmla="*/ 12 w 80"/>
                <a:gd name="T19" fmla="*/ 190 h 306"/>
                <a:gd name="T20" fmla="*/ 12 w 80"/>
                <a:gd name="T21" fmla="*/ 187 h 306"/>
                <a:gd name="T22" fmla="*/ 12 w 80"/>
                <a:gd name="T23" fmla="*/ 182 h 306"/>
                <a:gd name="T24" fmla="*/ 30 w 80"/>
                <a:gd name="T25" fmla="*/ 101 h 306"/>
                <a:gd name="T26" fmla="*/ 69 w 80"/>
                <a:gd name="T27" fmla="*/ 26 h 306"/>
                <a:gd name="T28" fmla="*/ 80 w 80"/>
                <a:gd name="T29" fmla="*/ 9 h 306"/>
                <a:gd name="T30" fmla="*/ 71 w 80"/>
                <a:gd name="T31" fmla="*/ 0 h 306"/>
                <a:gd name="T32" fmla="*/ 59 w 80"/>
                <a:gd name="T33" fmla="*/ 19 h 306"/>
                <a:gd name="T34" fmla="*/ 19 w 80"/>
                <a:gd name="T35" fmla="*/ 96 h 306"/>
                <a:gd name="T36" fmla="*/ 1 w 80"/>
                <a:gd name="T37" fmla="*/ 181 h 306"/>
                <a:gd name="T38" fmla="*/ 0 w 80"/>
                <a:gd name="T39" fmla="*/ 187 h 306"/>
                <a:gd name="T40" fmla="*/ 0 w 80"/>
                <a:gd name="T41" fmla="*/ 190 h 306"/>
                <a:gd name="T42" fmla="*/ 0 w 80"/>
                <a:gd name="T43" fmla="*/ 190 h 306"/>
                <a:gd name="T44" fmla="*/ 0 w 80"/>
                <a:gd name="T45" fmla="*/ 191 h 306"/>
                <a:gd name="T46" fmla="*/ 0 w 80"/>
                <a:gd name="T47" fmla="*/ 193 h 306"/>
                <a:gd name="T48" fmla="*/ 1 w 80"/>
                <a:gd name="T49" fmla="*/ 203 h 306"/>
                <a:gd name="T50" fmla="*/ 2 w 80"/>
                <a:gd name="T51" fmla="*/ 209 h 306"/>
                <a:gd name="T52" fmla="*/ 3 w 80"/>
                <a:gd name="T53" fmla="*/ 215 h 306"/>
                <a:gd name="T54" fmla="*/ 5 w 80"/>
                <a:gd name="T55" fmla="*/ 226 h 306"/>
                <a:gd name="T56" fmla="*/ 25 w 80"/>
                <a:gd name="T57" fmla="*/ 266 h 306"/>
                <a:gd name="T58" fmla="*/ 26 w 80"/>
                <a:gd name="T59" fmla="*/ 266 h 306"/>
                <a:gd name="T60" fmla="*/ 26 w 80"/>
                <a:gd name="T61" fmla="*/ 266 h 306"/>
                <a:gd name="T62" fmla="*/ 75 w 80"/>
                <a:gd name="T63" fmla="*/ 306 h 306"/>
                <a:gd name="T64" fmla="*/ 75 w 80"/>
                <a:gd name="T65" fmla="*/ 292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0" h="306">
                  <a:moveTo>
                    <a:pt x="75" y="292"/>
                  </a:moveTo>
                  <a:cubicBezTo>
                    <a:pt x="60" y="283"/>
                    <a:pt x="46" y="271"/>
                    <a:pt x="34" y="258"/>
                  </a:cubicBezTo>
                  <a:cubicBezTo>
                    <a:pt x="26" y="248"/>
                    <a:pt x="20" y="235"/>
                    <a:pt x="17" y="222"/>
                  </a:cubicBezTo>
                  <a:cubicBezTo>
                    <a:pt x="16" y="219"/>
                    <a:pt x="15" y="216"/>
                    <a:pt x="14" y="212"/>
                  </a:cubicBezTo>
                  <a:cubicBezTo>
                    <a:pt x="13" y="207"/>
                    <a:pt x="13" y="207"/>
                    <a:pt x="13" y="207"/>
                  </a:cubicBezTo>
                  <a:cubicBezTo>
                    <a:pt x="13" y="202"/>
                    <a:pt x="13" y="202"/>
                    <a:pt x="13" y="202"/>
                  </a:cubicBezTo>
                  <a:cubicBezTo>
                    <a:pt x="12" y="199"/>
                    <a:pt x="12" y="196"/>
                    <a:pt x="12" y="192"/>
                  </a:cubicBezTo>
                  <a:cubicBezTo>
                    <a:pt x="12" y="191"/>
                    <a:pt x="12" y="191"/>
                    <a:pt x="12" y="191"/>
                  </a:cubicBezTo>
                  <a:cubicBezTo>
                    <a:pt x="12" y="190"/>
                    <a:pt x="12" y="190"/>
                    <a:pt x="12" y="190"/>
                  </a:cubicBezTo>
                  <a:cubicBezTo>
                    <a:pt x="12" y="190"/>
                    <a:pt x="12" y="190"/>
                    <a:pt x="12" y="190"/>
                  </a:cubicBezTo>
                  <a:cubicBezTo>
                    <a:pt x="12" y="187"/>
                    <a:pt x="12" y="187"/>
                    <a:pt x="12" y="187"/>
                  </a:cubicBezTo>
                  <a:cubicBezTo>
                    <a:pt x="12" y="182"/>
                    <a:pt x="12" y="182"/>
                    <a:pt x="12" y="182"/>
                  </a:cubicBezTo>
                  <a:cubicBezTo>
                    <a:pt x="13" y="154"/>
                    <a:pt x="20" y="127"/>
                    <a:pt x="30" y="101"/>
                  </a:cubicBezTo>
                  <a:cubicBezTo>
                    <a:pt x="41" y="74"/>
                    <a:pt x="54" y="50"/>
                    <a:pt x="69" y="26"/>
                  </a:cubicBezTo>
                  <a:cubicBezTo>
                    <a:pt x="73" y="20"/>
                    <a:pt x="76" y="14"/>
                    <a:pt x="80" y="9"/>
                  </a:cubicBezTo>
                  <a:cubicBezTo>
                    <a:pt x="71" y="0"/>
                    <a:pt x="71" y="0"/>
                    <a:pt x="71" y="0"/>
                  </a:cubicBezTo>
                  <a:cubicBezTo>
                    <a:pt x="67" y="7"/>
                    <a:pt x="63" y="13"/>
                    <a:pt x="59" y="19"/>
                  </a:cubicBezTo>
                  <a:cubicBezTo>
                    <a:pt x="44" y="44"/>
                    <a:pt x="30" y="69"/>
                    <a:pt x="19" y="96"/>
                  </a:cubicBezTo>
                  <a:cubicBezTo>
                    <a:pt x="9" y="123"/>
                    <a:pt x="2" y="152"/>
                    <a:pt x="1" y="181"/>
                  </a:cubicBezTo>
                  <a:cubicBezTo>
                    <a:pt x="0" y="187"/>
                    <a:pt x="0" y="187"/>
                    <a:pt x="0" y="187"/>
                  </a:cubicBezTo>
                  <a:cubicBezTo>
                    <a:pt x="0" y="190"/>
                    <a:pt x="0" y="190"/>
                    <a:pt x="0" y="190"/>
                  </a:cubicBezTo>
                  <a:cubicBezTo>
                    <a:pt x="0" y="190"/>
                    <a:pt x="0" y="190"/>
                    <a:pt x="0" y="190"/>
                  </a:cubicBezTo>
                  <a:cubicBezTo>
                    <a:pt x="0" y="191"/>
                    <a:pt x="0" y="191"/>
                    <a:pt x="0" y="191"/>
                  </a:cubicBezTo>
                  <a:cubicBezTo>
                    <a:pt x="0" y="193"/>
                    <a:pt x="0" y="193"/>
                    <a:pt x="0" y="193"/>
                  </a:cubicBezTo>
                  <a:cubicBezTo>
                    <a:pt x="0" y="196"/>
                    <a:pt x="0" y="200"/>
                    <a:pt x="1" y="203"/>
                  </a:cubicBezTo>
                  <a:cubicBezTo>
                    <a:pt x="2" y="209"/>
                    <a:pt x="2" y="209"/>
                    <a:pt x="2" y="209"/>
                  </a:cubicBezTo>
                  <a:cubicBezTo>
                    <a:pt x="3" y="215"/>
                    <a:pt x="3" y="215"/>
                    <a:pt x="3" y="215"/>
                  </a:cubicBezTo>
                  <a:cubicBezTo>
                    <a:pt x="3" y="218"/>
                    <a:pt x="4" y="222"/>
                    <a:pt x="5" y="226"/>
                  </a:cubicBezTo>
                  <a:cubicBezTo>
                    <a:pt x="10" y="240"/>
                    <a:pt x="16" y="254"/>
                    <a:pt x="25" y="266"/>
                  </a:cubicBezTo>
                  <a:cubicBezTo>
                    <a:pt x="26" y="266"/>
                    <a:pt x="26" y="266"/>
                    <a:pt x="26" y="266"/>
                  </a:cubicBezTo>
                  <a:cubicBezTo>
                    <a:pt x="26" y="266"/>
                    <a:pt x="26" y="266"/>
                    <a:pt x="26" y="266"/>
                  </a:cubicBezTo>
                  <a:cubicBezTo>
                    <a:pt x="40" y="281"/>
                    <a:pt x="57" y="295"/>
                    <a:pt x="75" y="306"/>
                  </a:cubicBezTo>
                  <a:cubicBezTo>
                    <a:pt x="75" y="301"/>
                    <a:pt x="75" y="297"/>
                    <a:pt x="75" y="2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94">
              <a:extLst>
                <a:ext uri="{FF2B5EF4-FFF2-40B4-BE49-F238E27FC236}">
                  <a16:creationId xmlns:a16="http://schemas.microsoft.com/office/drawing/2014/main" id="{49523989-06C5-4BD5-A731-9611829D8807}"/>
                </a:ext>
              </a:extLst>
            </p:cNvPr>
            <p:cNvSpPr>
              <a:spLocks/>
            </p:cNvSpPr>
            <p:nvPr/>
          </p:nvSpPr>
          <p:spPr bwMode="auto">
            <a:xfrm>
              <a:off x="2975" y="573"/>
              <a:ext cx="190" cy="38"/>
            </a:xfrm>
            <a:custGeom>
              <a:avLst/>
              <a:gdLst>
                <a:gd name="T0" fmla="*/ 125 w 190"/>
                <a:gd name="T1" fmla="*/ 3 h 38"/>
                <a:gd name="T2" fmla="*/ 102 w 190"/>
                <a:gd name="T3" fmla="*/ 0 h 38"/>
                <a:gd name="T4" fmla="*/ 21 w 190"/>
                <a:gd name="T5" fmla="*/ 0 h 38"/>
                <a:gd name="T6" fmla="*/ 0 w 190"/>
                <a:gd name="T7" fmla="*/ 33 h 38"/>
                <a:gd name="T8" fmla="*/ 99 w 190"/>
                <a:gd name="T9" fmla="*/ 36 h 38"/>
                <a:gd name="T10" fmla="*/ 125 w 190"/>
                <a:gd name="T11" fmla="*/ 36 h 38"/>
                <a:gd name="T12" fmla="*/ 149 w 190"/>
                <a:gd name="T13" fmla="*/ 38 h 38"/>
                <a:gd name="T14" fmla="*/ 168 w 190"/>
                <a:gd name="T15" fmla="*/ 38 h 38"/>
                <a:gd name="T16" fmla="*/ 190 w 190"/>
                <a:gd name="T17" fmla="*/ 5 h 38"/>
                <a:gd name="T18" fmla="*/ 152 w 190"/>
                <a:gd name="T19" fmla="*/ 3 h 38"/>
                <a:gd name="T20" fmla="*/ 125 w 190"/>
                <a:gd name="T21" fmla="*/ 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38">
                  <a:moveTo>
                    <a:pt x="125" y="3"/>
                  </a:moveTo>
                  <a:lnTo>
                    <a:pt x="102" y="0"/>
                  </a:lnTo>
                  <a:lnTo>
                    <a:pt x="21" y="0"/>
                  </a:lnTo>
                  <a:lnTo>
                    <a:pt x="0" y="33"/>
                  </a:lnTo>
                  <a:lnTo>
                    <a:pt x="99" y="36"/>
                  </a:lnTo>
                  <a:lnTo>
                    <a:pt x="125" y="36"/>
                  </a:lnTo>
                  <a:lnTo>
                    <a:pt x="149" y="38"/>
                  </a:lnTo>
                  <a:lnTo>
                    <a:pt x="168" y="38"/>
                  </a:lnTo>
                  <a:lnTo>
                    <a:pt x="190" y="5"/>
                  </a:lnTo>
                  <a:lnTo>
                    <a:pt x="152" y="3"/>
                  </a:lnTo>
                  <a:lnTo>
                    <a:pt x="125"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95">
              <a:extLst>
                <a:ext uri="{FF2B5EF4-FFF2-40B4-BE49-F238E27FC236}">
                  <a16:creationId xmlns:a16="http://schemas.microsoft.com/office/drawing/2014/main" id="{BF5C8438-2B03-42B3-9F51-576F1148707B}"/>
                </a:ext>
              </a:extLst>
            </p:cNvPr>
            <p:cNvSpPr>
              <a:spLocks/>
            </p:cNvSpPr>
            <p:nvPr/>
          </p:nvSpPr>
          <p:spPr bwMode="auto">
            <a:xfrm>
              <a:off x="3219" y="583"/>
              <a:ext cx="74" cy="38"/>
            </a:xfrm>
            <a:custGeom>
              <a:avLst/>
              <a:gdLst>
                <a:gd name="T0" fmla="*/ 29 w 31"/>
                <a:gd name="T1" fmla="*/ 1 h 16"/>
                <a:gd name="T2" fmla="*/ 9 w 31"/>
                <a:gd name="T3" fmla="*/ 0 h 16"/>
                <a:gd name="T4" fmla="*/ 0 w 31"/>
                <a:gd name="T5" fmla="*/ 14 h 16"/>
                <a:gd name="T6" fmla="*/ 31 w 31"/>
                <a:gd name="T7" fmla="*/ 16 h 16"/>
                <a:gd name="T8" fmla="*/ 29 w 31"/>
                <a:gd name="T9" fmla="*/ 1 h 16"/>
              </a:gdLst>
              <a:ahLst/>
              <a:cxnLst>
                <a:cxn ang="0">
                  <a:pos x="T0" y="T1"/>
                </a:cxn>
                <a:cxn ang="0">
                  <a:pos x="T2" y="T3"/>
                </a:cxn>
                <a:cxn ang="0">
                  <a:pos x="T4" y="T5"/>
                </a:cxn>
                <a:cxn ang="0">
                  <a:pos x="T6" y="T7"/>
                </a:cxn>
                <a:cxn ang="0">
                  <a:pos x="T8" y="T9"/>
                </a:cxn>
              </a:cxnLst>
              <a:rect l="0" t="0" r="r" b="b"/>
              <a:pathLst>
                <a:path w="31" h="16">
                  <a:moveTo>
                    <a:pt x="29" y="1"/>
                  </a:moveTo>
                  <a:cubicBezTo>
                    <a:pt x="22" y="0"/>
                    <a:pt x="16" y="0"/>
                    <a:pt x="9" y="0"/>
                  </a:cubicBezTo>
                  <a:cubicBezTo>
                    <a:pt x="0" y="14"/>
                    <a:pt x="0" y="14"/>
                    <a:pt x="0" y="14"/>
                  </a:cubicBezTo>
                  <a:cubicBezTo>
                    <a:pt x="10" y="14"/>
                    <a:pt x="21" y="15"/>
                    <a:pt x="31" y="16"/>
                  </a:cubicBezTo>
                  <a:lnTo>
                    <a:pt x="29"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96">
              <a:extLst>
                <a:ext uri="{FF2B5EF4-FFF2-40B4-BE49-F238E27FC236}">
                  <a16:creationId xmlns:a16="http://schemas.microsoft.com/office/drawing/2014/main" id="{41E10DC8-4BDB-40AA-96B6-B3178F95343F}"/>
                </a:ext>
              </a:extLst>
            </p:cNvPr>
            <p:cNvSpPr>
              <a:spLocks/>
            </p:cNvSpPr>
            <p:nvPr/>
          </p:nvSpPr>
          <p:spPr bwMode="auto">
            <a:xfrm>
              <a:off x="4223" y="3614"/>
              <a:ext cx="175" cy="85"/>
            </a:xfrm>
            <a:custGeom>
              <a:avLst/>
              <a:gdLst>
                <a:gd name="T0" fmla="*/ 0 w 74"/>
                <a:gd name="T1" fmla="*/ 0 h 36"/>
                <a:gd name="T2" fmla="*/ 1 w 74"/>
                <a:gd name="T3" fmla="*/ 13 h 36"/>
                <a:gd name="T4" fmla="*/ 14 w 74"/>
                <a:gd name="T5" fmla="*/ 20 h 36"/>
                <a:gd name="T6" fmla="*/ 71 w 74"/>
                <a:gd name="T7" fmla="*/ 36 h 36"/>
                <a:gd name="T8" fmla="*/ 74 w 74"/>
                <a:gd name="T9" fmla="*/ 25 h 36"/>
                <a:gd name="T10" fmla="*/ 19 w 74"/>
                <a:gd name="T11" fmla="*/ 9 h 36"/>
                <a:gd name="T12" fmla="*/ 0 w 74"/>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74" h="36">
                  <a:moveTo>
                    <a:pt x="0" y="0"/>
                  </a:moveTo>
                  <a:cubicBezTo>
                    <a:pt x="0" y="4"/>
                    <a:pt x="1" y="9"/>
                    <a:pt x="1" y="13"/>
                  </a:cubicBezTo>
                  <a:cubicBezTo>
                    <a:pt x="5" y="16"/>
                    <a:pt x="10" y="18"/>
                    <a:pt x="14" y="20"/>
                  </a:cubicBezTo>
                  <a:cubicBezTo>
                    <a:pt x="33" y="27"/>
                    <a:pt x="52" y="33"/>
                    <a:pt x="71" y="36"/>
                  </a:cubicBezTo>
                  <a:cubicBezTo>
                    <a:pt x="72" y="32"/>
                    <a:pt x="73" y="29"/>
                    <a:pt x="74" y="25"/>
                  </a:cubicBezTo>
                  <a:cubicBezTo>
                    <a:pt x="55" y="22"/>
                    <a:pt x="37" y="17"/>
                    <a:pt x="19" y="9"/>
                  </a:cubicBezTo>
                  <a:cubicBezTo>
                    <a:pt x="12" y="6"/>
                    <a:pt x="6" y="3"/>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97">
              <a:extLst>
                <a:ext uri="{FF2B5EF4-FFF2-40B4-BE49-F238E27FC236}">
                  <a16:creationId xmlns:a16="http://schemas.microsoft.com/office/drawing/2014/main" id="{35D78719-9CBE-4A54-AC08-90DE70103559}"/>
                </a:ext>
              </a:extLst>
            </p:cNvPr>
            <p:cNvSpPr>
              <a:spLocks/>
            </p:cNvSpPr>
            <p:nvPr/>
          </p:nvSpPr>
          <p:spPr bwMode="auto">
            <a:xfrm>
              <a:off x="4903" y="1323"/>
              <a:ext cx="55" cy="105"/>
            </a:xfrm>
            <a:custGeom>
              <a:avLst/>
              <a:gdLst>
                <a:gd name="T0" fmla="*/ 6 w 23"/>
                <a:gd name="T1" fmla="*/ 23 h 44"/>
                <a:gd name="T2" fmla="*/ 8 w 23"/>
                <a:gd name="T3" fmla="*/ 33 h 44"/>
                <a:gd name="T4" fmla="*/ 9 w 23"/>
                <a:gd name="T5" fmla="*/ 37 h 44"/>
                <a:gd name="T6" fmla="*/ 23 w 23"/>
                <a:gd name="T7" fmla="*/ 44 h 44"/>
                <a:gd name="T8" fmla="*/ 23 w 23"/>
                <a:gd name="T9" fmla="*/ 42 h 44"/>
                <a:gd name="T10" fmla="*/ 21 w 23"/>
                <a:gd name="T11" fmla="*/ 31 h 44"/>
                <a:gd name="T12" fmla="*/ 20 w 23"/>
                <a:gd name="T13" fmla="*/ 23 h 44"/>
                <a:gd name="T14" fmla="*/ 16 w 23"/>
                <a:gd name="T15" fmla="*/ 17 h 44"/>
                <a:gd name="T16" fmla="*/ 12 w 23"/>
                <a:gd name="T17" fmla="*/ 13 h 44"/>
                <a:gd name="T18" fmla="*/ 8 w 23"/>
                <a:gd name="T19" fmla="*/ 9 h 44"/>
                <a:gd name="T20" fmla="*/ 1 w 23"/>
                <a:gd name="T21" fmla="*/ 1 h 44"/>
                <a:gd name="T22" fmla="*/ 0 w 23"/>
                <a:gd name="T23" fmla="*/ 0 h 44"/>
                <a:gd name="T24" fmla="*/ 4 w 23"/>
                <a:gd name="T25" fmla="*/ 13 h 44"/>
                <a:gd name="T26" fmla="*/ 6 w 23"/>
                <a:gd name="T27" fmla="*/ 2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44">
                  <a:moveTo>
                    <a:pt x="6" y="23"/>
                  </a:moveTo>
                  <a:cubicBezTo>
                    <a:pt x="7" y="26"/>
                    <a:pt x="8" y="30"/>
                    <a:pt x="8" y="33"/>
                  </a:cubicBezTo>
                  <a:cubicBezTo>
                    <a:pt x="9" y="37"/>
                    <a:pt x="9" y="37"/>
                    <a:pt x="9" y="37"/>
                  </a:cubicBezTo>
                  <a:cubicBezTo>
                    <a:pt x="14" y="39"/>
                    <a:pt x="18" y="42"/>
                    <a:pt x="23" y="44"/>
                  </a:cubicBezTo>
                  <a:cubicBezTo>
                    <a:pt x="23" y="42"/>
                    <a:pt x="23" y="42"/>
                    <a:pt x="23" y="42"/>
                  </a:cubicBezTo>
                  <a:cubicBezTo>
                    <a:pt x="21" y="31"/>
                    <a:pt x="21" y="31"/>
                    <a:pt x="21" y="31"/>
                  </a:cubicBezTo>
                  <a:cubicBezTo>
                    <a:pt x="21" y="28"/>
                    <a:pt x="21" y="26"/>
                    <a:pt x="20" y="23"/>
                  </a:cubicBezTo>
                  <a:cubicBezTo>
                    <a:pt x="16" y="17"/>
                    <a:pt x="16" y="17"/>
                    <a:pt x="16" y="17"/>
                  </a:cubicBezTo>
                  <a:cubicBezTo>
                    <a:pt x="12" y="13"/>
                    <a:pt x="12" y="13"/>
                    <a:pt x="12" y="13"/>
                  </a:cubicBezTo>
                  <a:cubicBezTo>
                    <a:pt x="8" y="9"/>
                    <a:pt x="8" y="9"/>
                    <a:pt x="8" y="9"/>
                  </a:cubicBezTo>
                  <a:cubicBezTo>
                    <a:pt x="6" y="6"/>
                    <a:pt x="4" y="3"/>
                    <a:pt x="1" y="1"/>
                  </a:cubicBezTo>
                  <a:cubicBezTo>
                    <a:pt x="1" y="0"/>
                    <a:pt x="0" y="0"/>
                    <a:pt x="0" y="0"/>
                  </a:cubicBezTo>
                  <a:cubicBezTo>
                    <a:pt x="1" y="4"/>
                    <a:pt x="3" y="8"/>
                    <a:pt x="4" y="13"/>
                  </a:cubicBezTo>
                  <a:lnTo>
                    <a:pt x="6"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98">
              <a:extLst>
                <a:ext uri="{FF2B5EF4-FFF2-40B4-BE49-F238E27FC236}">
                  <a16:creationId xmlns:a16="http://schemas.microsoft.com/office/drawing/2014/main" id="{D3458F8E-2BB1-40AD-8DEA-FF27CE4AD793}"/>
                </a:ext>
              </a:extLst>
            </p:cNvPr>
            <p:cNvSpPr>
              <a:spLocks/>
            </p:cNvSpPr>
            <p:nvPr/>
          </p:nvSpPr>
          <p:spPr bwMode="auto">
            <a:xfrm>
              <a:off x="3354" y="587"/>
              <a:ext cx="743" cy="136"/>
            </a:xfrm>
            <a:custGeom>
              <a:avLst/>
              <a:gdLst>
                <a:gd name="T0" fmla="*/ 96 w 313"/>
                <a:gd name="T1" fmla="*/ 22 h 57"/>
                <a:gd name="T2" fmla="*/ 117 w 313"/>
                <a:gd name="T3" fmla="*/ 24 h 57"/>
                <a:gd name="T4" fmla="*/ 138 w 313"/>
                <a:gd name="T5" fmla="*/ 26 h 57"/>
                <a:gd name="T6" fmla="*/ 180 w 313"/>
                <a:gd name="T7" fmla="*/ 31 h 57"/>
                <a:gd name="T8" fmla="*/ 222 w 313"/>
                <a:gd name="T9" fmla="*/ 37 h 57"/>
                <a:gd name="T10" fmla="*/ 264 w 313"/>
                <a:gd name="T11" fmla="*/ 45 h 57"/>
                <a:gd name="T12" fmla="*/ 275 w 313"/>
                <a:gd name="T13" fmla="*/ 48 h 57"/>
                <a:gd name="T14" fmla="*/ 285 w 313"/>
                <a:gd name="T15" fmla="*/ 50 h 57"/>
                <a:gd name="T16" fmla="*/ 306 w 313"/>
                <a:gd name="T17" fmla="*/ 55 h 57"/>
                <a:gd name="T18" fmla="*/ 313 w 313"/>
                <a:gd name="T19" fmla="*/ 57 h 57"/>
                <a:gd name="T20" fmla="*/ 310 w 313"/>
                <a:gd name="T21" fmla="*/ 42 h 57"/>
                <a:gd name="T22" fmla="*/ 309 w 313"/>
                <a:gd name="T23" fmla="*/ 42 h 57"/>
                <a:gd name="T24" fmla="*/ 288 w 313"/>
                <a:gd name="T25" fmla="*/ 36 h 57"/>
                <a:gd name="T26" fmla="*/ 278 w 313"/>
                <a:gd name="T27" fmla="*/ 34 h 57"/>
                <a:gd name="T28" fmla="*/ 267 w 313"/>
                <a:gd name="T29" fmla="*/ 32 h 57"/>
                <a:gd name="T30" fmla="*/ 225 w 313"/>
                <a:gd name="T31" fmla="*/ 24 h 57"/>
                <a:gd name="T32" fmla="*/ 182 w 313"/>
                <a:gd name="T33" fmla="*/ 17 h 57"/>
                <a:gd name="T34" fmla="*/ 140 w 313"/>
                <a:gd name="T35" fmla="*/ 12 h 57"/>
                <a:gd name="T36" fmla="*/ 118 w 313"/>
                <a:gd name="T37" fmla="*/ 9 h 57"/>
                <a:gd name="T38" fmla="*/ 97 w 313"/>
                <a:gd name="T39" fmla="*/ 7 h 57"/>
                <a:gd name="T40" fmla="*/ 0 w 313"/>
                <a:gd name="T41" fmla="*/ 0 h 57"/>
                <a:gd name="T42" fmla="*/ 2 w 313"/>
                <a:gd name="T43" fmla="*/ 15 h 57"/>
                <a:gd name="T44" fmla="*/ 96 w 313"/>
                <a:gd name="T45" fmla="*/ 2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3" h="57">
                  <a:moveTo>
                    <a:pt x="96" y="22"/>
                  </a:moveTo>
                  <a:cubicBezTo>
                    <a:pt x="103" y="22"/>
                    <a:pt x="110" y="23"/>
                    <a:pt x="117" y="24"/>
                  </a:cubicBezTo>
                  <a:cubicBezTo>
                    <a:pt x="138" y="26"/>
                    <a:pt x="138" y="26"/>
                    <a:pt x="138" y="26"/>
                  </a:cubicBezTo>
                  <a:cubicBezTo>
                    <a:pt x="152" y="28"/>
                    <a:pt x="166" y="29"/>
                    <a:pt x="180" y="31"/>
                  </a:cubicBezTo>
                  <a:cubicBezTo>
                    <a:pt x="194" y="33"/>
                    <a:pt x="208" y="35"/>
                    <a:pt x="222" y="37"/>
                  </a:cubicBezTo>
                  <a:cubicBezTo>
                    <a:pt x="264" y="45"/>
                    <a:pt x="264" y="45"/>
                    <a:pt x="264" y="45"/>
                  </a:cubicBezTo>
                  <a:cubicBezTo>
                    <a:pt x="275" y="48"/>
                    <a:pt x="275" y="48"/>
                    <a:pt x="275" y="48"/>
                  </a:cubicBezTo>
                  <a:cubicBezTo>
                    <a:pt x="285" y="50"/>
                    <a:pt x="285" y="50"/>
                    <a:pt x="285" y="50"/>
                  </a:cubicBezTo>
                  <a:cubicBezTo>
                    <a:pt x="306" y="55"/>
                    <a:pt x="306" y="55"/>
                    <a:pt x="306" y="55"/>
                  </a:cubicBezTo>
                  <a:cubicBezTo>
                    <a:pt x="313" y="57"/>
                    <a:pt x="313" y="57"/>
                    <a:pt x="313" y="57"/>
                  </a:cubicBezTo>
                  <a:cubicBezTo>
                    <a:pt x="310" y="42"/>
                    <a:pt x="310" y="42"/>
                    <a:pt x="310" y="42"/>
                  </a:cubicBezTo>
                  <a:cubicBezTo>
                    <a:pt x="309" y="42"/>
                    <a:pt x="309" y="42"/>
                    <a:pt x="309" y="42"/>
                  </a:cubicBezTo>
                  <a:cubicBezTo>
                    <a:pt x="288" y="36"/>
                    <a:pt x="288" y="36"/>
                    <a:pt x="288" y="36"/>
                  </a:cubicBezTo>
                  <a:cubicBezTo>
                    <a:pt x="278" y="34"/>
                    <a:pt x="278" y="34"/>
                    <a:pt x="278" y="34"/>
                  </a:cubicBezTo>
                  <a:cubicBezTo>
                    <a:pt x="267" y="32"/>
                    <a:pt x="267" y="32"/>
                    <a:pt x="267" y="32"/>
                  </a:cubicBezTo>
                  <a:cubicBezTo>
                    <a:pt x="225" y="24"/>
                    <a:pt x="225" y="24"/>
                    <a:pt x="225" y="24"/>
                  </a:cubicBezTo>
                  <a:cubicBezTo>
                    <a:pt x="211" y="21"/>
                    <a:pt x="196" y="19"/>
                    <a:pt x="182" y="17"/>
                  </a:cubicBezTo>
                  <a:cubicBezTo>
                    <a:pt x="168" y="15"/>
                    <a:pt x="154" y="13"/>
                    <a:pt x="140" y="12"/>
                  </a:cubicBezTo>
                  <a:cubicBezTo>
                    <a:pt x="118" y="9"/>
                    <a:pt x="118" y="9"/>
                    <a:pt x="118" y="9"/>
                  </a:cubicBezTo>
                  <a:cubicBezTo>
                    <a:pt x="111" y="9"/>
                    <a:pt x="104" y="8"/>
                    <a:pt x="97" y="7"/>
                  </a:cubicBezTo>
                  <a:cubicBezTo>
                    <a:pt x="65" y="4"/>
                    <a:pt x="32" y="2"/>
                    <a:pt x="0" y="0"/>
                  </a:cubicBezTo>
                  <a:cubicBezTo>
                    <a:pt x="2" y="15"/>
                    <a:pt x="2" y="15"/>
                    <a:pt x="2" y="15"/>
                  </a:cubicBezTo>
                  <a:cubicBezTo>
                    <a:pt x="33" y="17"/>
                    <a:pt x="64" y="19"/>
                    <a:pt x="96"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99">
              <a:extLst>
                <a:ext uri="{FF2B5EF4-FFF2-40B4-BE49-F238E27FC236}">
                  <a16:creationId xmlns:a16="http://schemas.microsoft.com/office/drawing/2014/main" id="{502AB054-6D3E-48E8-AB31-8DEAABE8E29C}"/>
                </a:ext>
              </a:extLst>
            </p:cNvPr>
            <p:cNvSpPr>
              <a:spLocks/>
            </p:cNvSpPr>
            <p:nvPr/>
          </p:nvSpPr>
          <p:spPr bwMode="auto">
            <a:xfrm>
              <a:off x="4690" y="3595"/>
              <a:ext cx="341" cy="102"/>
            </a:xfrm>
            <a:custGeom>
              <a:avLst/>
              <a:gdLst>
                <a:gd name="T0" fmla="*/ 115 w 144"/>
                <a:gd name="T1" fmla="*/ 9 h 43"/>
                <a:gd name="T2" fmla="*/ 114 w 144"/>
                <a:gd name="T3" fmla="*/ 10 h 43"/>
                <a:gd name="T4" fmla="*/ 114 w 144"/>
                <a:gd name="T5" fmla="*/ 10 h 43"/>
                <a:gd name="T6" fmla="*/ 114 w 144"/>
                <a:gd name="T7" fmla="*/ 10 h 43"/>
                <a:gd name="T8" fmla="*/ 113 w 144"/>
                <a:gd name="T9" fmla="*/ 10 h 43"/>
                <a:gd name="T10" fmla="*/ 110 w 144"/>
                <a:gd name="T11" fmla="*/ 10 h 43"/>
                <a:gd name="T12" fmla="*/ 105 w 144"/>
                <a:gd name="T13" fmla="*/ 12 h 43"/>
                <a:gd name="T14" fmla="*/ 83 w 144"/>
                <a:gd name="T15" fmla="*/ 17 h 43"/>
                <a:gd name="T16" fmla="*/ 7 w 144"/>
                <a:gd name="T17" fmla="*/ 31 h 43"/>
                <a:gd name="T18" fmla="*/ 0 w 144"/>
                <a:gd name="T19" fmla="*/ 43 h 43"/>
                <a:gd name="T20" fmla="*/ 85 w 144"/>
                <a:gd name="T21" fmla="*/ 27 h 43"/>
                <a:gd name="T22" fmla="*/ 107 w 144"/>
                <a:gd name="T23" fmla="*/ 22 h 43"/>
                <a:gd name="T24" fmla="*/ 113 w 144"/>
                <a:gd name="T25" fmla="*/ 21 h 43"/>
                <a:gd name="T26" fmla="*/ 115 w 144"/>
                <a:gd name="T27" fmla="*/ 21 h 43"/>
                <a:gd name="T28" fmla="*/ 116 w 144"/>
                <a:gd name="T29" fmla="*/ 20 h 43"/>
                <a:gd name="T30" fmla="*/ 117 w 144"/>
                <a:gd name="T31" fmla="*/ 20 h 43"/>
                <a:gd name="T32" fmla="*/ 117 w 144"/>
                <a:gd name="T33" fmla="*/ 20 h 43"/>
                <a:gd name="T34" fmla="*/ 119 w 144"/>
                <a:gd name="T35" fmla="*/ 20 h 43"/>
                <a:gd name="T36" fmla="*/ 129 w 144"/>
                <a:gd name="T37" fmla="*/ 16 h 43"/>
                <a:gd name="T38" fmla="*/ 135 w 144"/>
                <a:gd name="T39" fmla="*/ 14 h 43"/>
                <a:gd name="T40" fmla="*/ 144 w 144"/>
                <a:gd name="T41" fmla="*/ 0 h 43"/>
                <a:gd name="T42" fmla="*/ 126 w 144"/>
                <a:gd name="T43" fmla="*/ 6 h 43"/>
                <a:gd name="T44" fmla="*/ 115 w 144"/>
                <a:gd name="T45" fmla="*/ 9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4" h="43">
                  <a:moveTo>
                    <a:pt x="115" y="9"/>
                  </a:moveTo>
                  <a:cubicBezTo>
                    <a:pt x="114" y="10"/>
                    <a:pt x="114" y="10"/>
                    <a:pt x="114" y="10"/>
                  </a:cubicBezTo>
                  <a:cubicBezTo>
                    <a:pt x="114" y="10"/>
                    <a:pt x="114" y="10"/>
                    <a:pt x="114" y="10"/>
                  </a:cubicBezTo>
                  <a:cubicBezTo>
                    <a:pt x="114" y="10"/>
                    <a:pt x="114" y="10"/>
                    <a:pt x="114" y="10"/>
                  </a:cubicBezTo>
                  <a:cubicBezTo>
                    <a:pt x="113" y="10"/>
                    <a:pt x="113" y="10"/>
                    <a:pt x="113" y="10"/>
                  </a:cubicBezTo>
                  <a:cubicBezTo>
                    <a:pt x="110" y="10"/>
                    <a:pt x="110" y="10"/>
                    <a:pt x="110" y="10"/>
                  </a:cubicBezTo>
                  <a:cubicBezTo>
                    <a:pt x="105" y="12"/>
                    <a:pt x="105" y="12"/>
                    <a:pt x="105" y="12"/>
                  </a:cubicBezTo>
                  <a:cubicBezTo>
                    <a:pt x="83" y="17"/>
                    <a:pt x="83" y="17"/>
                    <a:pt x="83" y="17"/>
                  </a:cubicBezTo>
                  <a:cubicBezTo>
                    <a:pt x="58" y="22"/>
                    <a:pt x="32" y="27"/>
                    <a:pt x="7" y="31"/>
                  </a:cubicBezTo>
                  <a:cubicBezTo>
                    <a:pt x="5" y="35"/>
                    <a:pt x="2" y="39"/>
                    <a:pt x="0" y="43"/>
                  </a:cubicBezTo>
                  <a:cubicBezTo>
                    <a:pt x="29" y="39"/>
                    <a:pt x="57" y="33"/>
                    <a:pt x="85" y="27"/>
                  </a:cubicBezTo>
                  <a:cubicBezTo>
                    <a:pt x="107" y="22"/>
                    <a:pt x="107" y="22"/>
                    <a:pt x="107" y="22"/>
                  </a:cubicBezTo>
                  <a:cubicBezTo>
                    <a:pt x="113" y="21"/>
                    <a:pt x="113" y="21"/>
                    <a:pt x="113" y="21"/>
                  </a:cubicBezTo>
                  <a:cubicBezTo>
                    <a:pt x="115" y="21"/>
                    <a:pt x="115" y="21"/>
                    <a:pt x="115" y="21"/>
                  </a:cubicBezTo>
                  <a:cubicBezTo>
                    <a:pt x="116" y="20"/>
                    <a:pt x="116" y="20"/>
                    <a:pt x="116" y="20"/>
                  </a:cubicBezTo>
                  <a:cubicBezTo>
                    <a:pt x="117" y="20"/>
                    <a:pt x="117" y="20"/>
                    <a:pt x="117" y="20"/>
                  </a:cubicBezTo>
                  <a:cubicBezTo>
                    <a:pt x="117" y="20"/>
                    <a:pt x="117" y="20"/>
                    <a:pt x="117" y="20"/>
                  </a:cubicBezTo>
                  <a:cubicBezTo>
                    <a:pt x="119" y="20"/>
                    <a:pt x="119" y="20"/>
                    <a:pt x="119" y="20"/>
                  </a:cubicBezTo>
                  <a:cubicBezTo>
                    <a:pt x="129" y="16"/>
                    <a:pt x="129" y="16"/>
                    <a:pt x="129" y="16"/>
                  </a:cubicBezTo>
                  <a:cubicBezTo>
                    <a:pt x="131" y="16"/>
                    <a:pt x="133" y="15"/>
                    <a:pt x="135" y="14"/>
                  </a:cubicBezTo>
                  <a:cubicBezTo>
                    <a:pt x="138" y="10"/>
                    <a:pt x="141" y="5"/>
                    <a:pt x="144" y="0"/>
                  </a:cubicBezTo>
                  <a:cubicBezTo>
                    <a:pt x="138" y="2"/>
                    <a:pt x="132" y="4"/>
                    <a:pt x="126" y="6"/>
                  </a:cubicBezTo>
                  <a:lnTo>
                    <a:pt x="115"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01">
              <a:extLst>
                <a:ext uri="{FF2B5EF4-FFF2-40B4-BE49-F238E27FC236}">
                  <a16:creationId xmlns:a16="http://schemas.microsoft.com/office/drawing/2014/main" id="{217151D8-2C07-4FA9-8493-37B67BBE1224}"/>
                </a:ext>
              </a:extLst>
            </p:cNvPr>
            <p:cNvSpPr>
              <a:spLocks/>
            </p:cNvSpPr>
            <p:nvPr/>
          </p:nvSpPr>
          <p:spPr bwMode="auto">
            <a:xfrm>
              <a:off x="8858" y="2239"/>
              <a:ext cx="519" cy="181"/>
            </a:xfrm>
            <a:custGeom>
              <a:avLst/>
              <a:gdLst>
                <a:gd name="T0" fmla="*/ 136 w 219"/>
                <a:gd name="T1" fmla="*/ 43 h 76"/>
                <a:gd name="T2" fmla="*/ 219 w 219"/>
                <a:gd name="T3" fmla="*/ 76 h 76"/>
                <a:gd name="T4" fmla="*/ 217 w 219"/>
                <a:gd name="T5" fmla="*/ 66 h 76"/>
                <a:gd name="T6" fmla="*/ 138 w 219"/>
                <a:gd name="T7" fmla="*/ 36 h 76"/>
                <a:gd name="T8" fmla="*/ 5 w 219"/>
                <a:gd name="T9" fmla="*/ 0 h 76"/>
                <a:gd name="T10" fmla="*/ 0 w 219"/>
                <a:gd name="T11" fmla="*/ 7 h 76"/>
                <a:gd name="T12" fmla="*/ 136 w 219"/>
                <a:gd name="T13" fmla="*/ 43 h 76"/>
              </a:gdLst>
              <a:ahLst/>
              <a:cxnLst>
                <a:cxn ang="0">
                  <a:pos x="T0" y="T1"/>
                </a:cxn>
                <a:cxn ang="0">
                  <a:pos x="T2" y="T3"/>
                </a:cxn>
                <a:cxn ang="0">
                  <a:pos x="T4" y="T5"/>
                </a:cxn>
                <a:cxn ang="0">
                  <a:pos x="T6" y="T7"/>
                </a:cxn>
                <a:cxn ang="0">
                  <a:pos x="T8" y="T9"/>
                </a:cxn>
                <a:cxn ang="0">
                  <a:pos x="T10" y="T11"/>
                </a:cxn>
                <a:cxn ang="0">
                  <a:pos x="T12" y="T13"/>
                </a:cxn>
              </a:cxnLst>
              <a:rect l="0" t="0" r="r" b="b"/>
              <a:pathLst>
                <a:path w="219" h="76">
                  <a:moveTo>
                    <a:pt x="136" y="43"/>
                  </a:moveTo>
                  <a:cubicBezTo>
                    <a:pt x="164" y="53"/>
                    <a:pt x="192" y="64"/>
                    <a:pt x="219" y="76"/>
                  </a:cubicBezTo>
                  <a:cubicBezTo>
                    <a:pt x="217" y="66"/>
                    <a:pt x="217" y="66"/>
                    <a:pt x="217" y="66"/>
                  </a:cubicBezTo>
                  <a:cubicBezTo>
                    <a:pt x="191" y="55"/>
                    <a:pt x="165" y="45"/>
                    <a:pt x="138" y="36"/>
                  </a:cubicBezTo>
                  <a:cubicBezTo>
                    <a:pt x="95" y="21"/>
                    <a:pt x="50" y="9"/>
                    <a:pt x="5" y="0"/>
                  </a:cubicBezTo>
                  <a:cubicBezTo>
                    <a:pt x="4" y="3"/>
                    <a:pt x="2" y="5"/>
                    <a:pt x="0" y="7"/>
                  </a:cubicBezTo>
                  <a:cubicBezTo>
                    <a:pt x="46" y="16"/>
                    <a:pt x="91" y="28"/>
                    <a:pt x="136" y="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02">
              <a:extLst>
                <a:ext uri="{FF2B5EF4-FFF2-40B4-BE49-F238E27FC236}">
                  <a16:creationId xmlns:a16="http://schemas.microsoft.com/office/drawing/2014/main" id="{AAEF6445-888C-49DF-B6C2-09FF4E868C42}"/>
                </a:ext>
              </a:extLst>
            </p:cNvPr>
            <p:cNvSpPr>
              <a:spLocks/>
            </p:cNvSpPr>
            <p:nvPr/>
          </p:nvSpPr>
          <p:spPr bwMode="auto">
            <a:xfrm>
              <a:off x="6604" y="2199"/>
              <a:ext cx="1824" cy="591"/>
            </a:xfrm>
            <a:custGeom>
              <a:avLst/>
              <a:gdLst>
                <a:gd name="T0" fmla="*/ 36 w 769"/>
                <a:gd name="T1" fmla="*/ 232 h 249"/>
                <a:gd name="T2" fmla="*/ 56 w 769"/>
                <a:gd name="T3" fmla="*/ 221 h 249"/>
                <a:gd name="T4" fmla="*/ 76 w 769"/>
                <a:gd name="T5" fmla="*/ 211 h 249"/>
                <a:gd name="T6" fmla="*/ 116 w 769"/>
                <a:gd name="T7" fmla="*/ 191 h 249"/>
                <a:gd name="T8" fmla="*/ 136 w 769"/>
                <a:gd name="T9" fmla="*/ 181 h 249"/>
                <a:gd name="T10" fmla="*/ 156 w 769"/>
                <a:gd name="T11" fmla="*/ 171 h 249"/>
                <a:gd name="T12" fmla="*/ 176 w 769"/>
                <a:gd name="T13" fmla="*/ 162 h 249"/>
                <a:gd name="T14" fmla="*/ 197 w 769"/>
                <a:gd name="T15" fmla="*/ 153 h 249"/>
                <a:gd name="T16" fmla="*/ 238 w 769"/>
                <a:gd name="T17" fmla="*/ 135 h 249"/>
                <a:gd name="T18" fmla="*/ 238 w 769"/>
                <a:gd name="T19" fmla="*/ 135 h 249"/>
                <a:gd name="T20" fmla="*/ 238 w 769"/>
                <a:gd name="T21" fmla="*/ 135 h 249"/>
                <a:gd name="T22" fmla="*/ 271 w 769"/>
                <a:gd name="T23" fmla="*/ 118 h 249"/>
                <a:gd name="T24" fmla="*/ 288 w 769"/>
                <a:gd name="T25" fmla="*/ 110 h 249"/>
                <a:gd name="T26" fmla="*/ 305 w 769"/>
                <a:gd name="T27" fmla="*/ 103 h 249"/>
                <a:gd name="T28" fmla="*/ 306 w 769"/>
                <a:gd name="T29" fmla="*/ 103 h 249"/>
                <a:gd name="T30" fmla="*/ 306 w 769"/>
                <a:gd name="T31" fmla="*/ 103 h 249"/>
                <a:gd name="T32" fmla="*/ 316 w 769"/>
                <a:gd name="T33" fmla="*/ 102 h 249"/>
                <a:gd name="T34" fmla="*/ 324 w 769"/>
                <a:gd name="T35" fmla="*/ 100 h 249"/>
                <a:gd name="T36" fmla="*/ 330 w 769"/>
                <a:gd name="T37" fmla="*/ 97 h 249"/>
                <a:gd name="T38" fmla="*/ 353 w 769"/>
                <a:gd name="T39" fmla="*/ 88 h 249"/>
                <a:gd name="T40" fmla="*/ 376 w 769"/>
                <a:gd name="T41" fmla="*/ 79 h 249"/>
                <a:gd name="T42" fmla="*/ 388 w 769"/>
                <a:gd name="T43" fmla="*/ 74 h 249"/>
                <a:gd name="T44" fmla="*/ 400 w 769"/>
                <a:gd name="T45" fmla="*/ 70 h 249"/>
                <a:gd name="T46" fmla="*/ 495 w 769"/>
                <a:gd name="T47" fmla="*/ 42 h 249"/>
                <a:gd name="T48" fmla="*/ 593 w 769"/>
                <a:gd name="T49" fmla="*/ 22 h 249"/>
                <a:gd name="T50" fmla="*/ 692 w 769"/>
                <a:gd name="T51" fmla="*/ 11 h 249"/>
                <a:gd name="T52" fmla="*/ 769 w 769"/>
                <a:gd name="T53" fmla="*/ 9 h 249"/>
                <a:gd name="T54" fmla="*/ 768 w 769"/>
                <a:gd name="T55" fmla="*/ 0 h 249"/>
                <a:gd name="T56" fmla="*/ 692 w 769"/>
                <a:gd name="T57" fmla="*/ 3 h 249"/>
                <a:gd name="T58" fmla="*/ 592 w 769"/>
                <a:gd name="T59" fmla="*/ 13 h 249"/>
                <a:gd name="T60" fmla="*/ 493 w 769"/>
                <a:gd name="T61" fmla="*/ 33 h 249"/>
                <a:gd name="T62" fmla="*/ 397 w 769"/>
                <a:gd name="T63" fmla="*/ 62 h 249"/>
                <a:gd name="T64" fmla="*/ 385 w 769"/>
                <a:gd name="T65" fmla="*/ 66 h 249"/>
                <a:gd name="T66" fmla="*/ 373 w 769"/>
                <a:gd name="T67" fmla="*/ 70 h 249"/>
                <a:gd name="T68" fmla="*/ 349 w 769"/>
                <a:gd name="T69" fmla="*/ 79 h 249"/>
                <a:gd name="T70" fmla="*/ 326 w 769"/>
                <a:gd name="T71" fmla="*/ 89 h 249"/>
                <a:gd name="T72" fmla="*/ 321 w 769"/>
                <a:gd name="T73" fmla="*/ 91 h 249"/>
                <a:gd name="T74" fmla="*/ 316 w 769"/>
                <a:gd name="T75" fmla="*/ 92 h 249"/>
                <a:gd name="T76" fmla="*/ 309 w 769"/>
                <a:gd name="T77" fmla="*/ 93 h 249"/>
                <a:gd name="T78" fmla="*/ 306 w 769"/>
                <a:gd name="T79" fmla="*/ 93 h 249"/>
                <a:gd name="T80" fmla="*/ 302 w 769"/>
                <a:gd name="T81" fmla="*/ 95 h 249"/>
                <a:gd name="T82" fmla="*/ 303 w 769"/>
                <a:gd name="T83" fmla="*/ 95 h 249"/>
                <a:gd name="T84" fmla="*/ 285 w 769"/>
                <a:gd name="T85" fmla="*/ 102 h 249"/>
                <a:gd name="T86" fmla="*/ 267 w 769"/>
                <a:gd name="T87" fmla="*/ 110 h 249"/>
                <a:gd name="T88" fmla="*/ 234 w 769"/>
                <a:gd name="T89" fmla="*/ 127 h 249"/>
                <a:gd name="T90" fmla="*/ 193 w 769"/>
                <a:gd name="T91" fmla="*/ 144 h 249"/>
                <a:gd name="T92" fmla="*/ 172 w 769"/>
                <a:gd name="T93" fmla="*/ 153 h 249"/>
                <a:gd name="T94" fmla="*/ 152 w 769"/>
                <a:gd name="T95" fmla="*/ 163 h 249"/>
                <a:gd name="T96" fmla="*/ 132 w 769"/>
                <a:gd name="T97" fmla="*/ 172 h 249"/>
                <a:gd name="T98" fmla="*/ 111 w 769"/>
                <a:gd name="T99" fmla="*/ 182 h 249"/>
                <a:gd name="T100" fmla="*/ 71 w 769"/>
                <a:gd name="T101" fmla="*/ 202 h 249"/>
                <a:gd name="T102" fmla="*/ 51 w 769"/>
                <a:gd name="T103" fmla="*/ 213 h 249"/>
                <a:gd name="T104" fmla="*/ 32 w 769"/>
                <a:gd name="T105" fmla="*/ 223 h 249"/>
                <a:gd name="T106" fmla="*/ 0 w 769"/>
                <a:gd name="T107" fmla="*/ 240 h 249"/>
                <a:gd name="T108" fmla="*/ 5 w 769"/>
                <a:gd name="T109" fmla="*/ 249 h 249"/>
                <a:gd name="T110" fmla="*/ 36 w 769"/>
                <a:gd name="T111" fmla="*/ 232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9" h="249">
                  <a:moveTo>
                    <a:pt x="36" y="232"/>
                  </a:moveTo>
                  <a:cubicBezTo>
                    <a:pt x="56" y="221"/>
                    <a:pt x="56" y="221"/>
                    <a:pt x="56" y="221"/>
                  </a:cubicBezTo>
                  <a:cubicBezTo>
                    <a:pt x="62" y="218"/>
                    <a:pt x="69" y="214"/>
                    <a:pt x="76" y="211"/>
                  </a:cubicBezTo>
                  <a:cubicBezTo>
                    <a:pt x="116" y="191"/>
                    <a:pt x="116" y="191"/>
                    <a:pt x="116" y="191"/>
                  </a:cubicBezTo>
                  <a:cubicBezTo>
                    <a:pt x="122" y="187"/>
                    <a:pt x="129" y="184"/>
                    <a:pt x="136" y="181"/>
                  </a:cubicBezTo>
                  <a:cubicBezTo>
                    <a:pt x="156" y="171"/>
                    <a:pt x="156" y="171"/>
                    <a:pt x="156" y="171"/>
                  </a:cubicBezTo>
                  <a:cubicBezTo>
                    <a:pt x="176" y="162"/>
                    <a:pt x="176" y="162"/>
                    <a:pt x="176" y="162"/>
                  </a:cubicBezTo>
                  <a:cubicBezTo>
                    <a:pt x="183" y="159"/>
                    <a:pt x="190" y="156"/>
                    <a:pt x="197" y="153"/>
                  </a:cubicBezTo>
                  <a:cubicBezTo>
                    <a:pt x="238" y="135"/>
                    <a:pt x="238" y="135"/>
                    <a:pt x="238" y="135"/>
                  </a:cubicBezTo>
                  <a:cubicBezTo>
                    <a:pt x="238" y="135"/>
                    <a:pt x="238" y="135"/>
                    <a:pt x="238" y="135"/>
                  </a:cubicBezTo>
                  <a:cubicBezTo>
                    <a:pt x="238" y="135"/>
                    <a:pt x="238" y="135"/>
                    <a:pt x="238" y="135"/>
                  </a:cubicBezTo>
                  <a:cubicBezTo>
                    <a:pt x="271" y="118"/>
                    <a:pt x="271" y="118"/>
                    <a:pt x="271" y="118"/>
                  </a:cubicBezTo>
                  <a:cubicBezTo>
                    <a:pt x="288" y="110"/>
                    <a:pt x="288" y="110"/>
                    <a:pt x="288" y="110"/>
                  </a:cubicBezTo>
                  <a:cubicBezTo>
                    <a:pt x="305" y="103"/>
                    <a:pt x="305" y="103"/>
                    <a:pt x="305" y="103"/>
                  </a:cubicBezTo>
                  <a:cubicBezTo>
                    <a:pt x="306" y="103"/>
                    <a:pt x="306" y="103"/>
                    <a:pt x="306" y="103"/>
                  </a:cubicBezTo>
                  <a:cubicBezTo>
                    <a:pt x="306" y="103"/>
                    <a:pt x="306" y="103"/>
                    <a:pt x="306" y="103"/>
                  </a:cubicBezTo>
                  <a:cubicBezTo>
                    <a:pt x="309" y="101"/>
                    <a:pt x="312" y="102"/>
                    <a:pt x="316" y="102"/>
                  </a:cubicBezTo>
                  <a:cubicBezTo>
                    <a:pt x="319" y="101"/>
                    <a:pt x="322" y="101"/>
                    <a:pt x="324" y="100"/>
                  </a:cubicBezTo>
                  <a:cubicBezTo>
                    <a:pt x="330" y="97"/>
                    <a:pt x="330" y="97"/>
                    <a:pt x="330" y="97"/>
                  </a:cubicBezTo>
                  <a:cubicBezTo>
                    <a:pt x="353" y="88"/>
                    <a:pt x="353" y="88"/>
                    <a:pt x="353" y="88"/>
                  </a:cubicBezTo>
                  <a:cubicBezTo>
                    <a:pt x="361" y="85"/>
                    <a:pt x="368" y="82"/>
                    <a:pt x="376" y="79"/>
                  </a:cubicBezTo>
                  <a:cubicBezTo>
                    <a:pt x="388" y="74"/>
                    <a:pt x="388" y="74"/>
                    <a:pt x="388" y="74"/>
                  </a:cubicBezTo>
                  <a:cubicBezTo>
                    <a:pt x="400" y="70"/>
                    <a:pt x="400" y="70"/>
                    <a:pt x="400" y="70"/>
                  </a:cubicBezTo>
                  <a:cubicBezTo>
                    <a:pt x="431" y="59"/>
                    <a:pt x="463" y="50"/>
                    <a:pt x="495" y="42"/>
                  </a:cubicBezTo>
                  <a:cubicBezTo>
                    <a:pt x="527" y="33"/>
                    <a:pt x="560" y="27"/>
                    <a:pt x="593" y="22"/>
                  </a:cubicBezTo>
                  <a:cubicBezTo>
                    <a:pt x="626" y="17"/>
                    <a:pt x="659" y="13"/>
                    <a:pt x="692" y="11"/>
                  </a:cubicBezTo>
                  <a:cubicBezTo>
                    <a:pt x="718" y="9"/>
                    <a:pt x="744" y="8"/>
                    <a:pt x="769" y="9"/>
                  </a:cubicBezTo>
                  <a:cubicBezTo>
                    <a:pt x="768" y="0"/>
                    <a:pt x="768" y="0"/>
                    <a:pt x="768" y="0"/>
                  </a:cubicBezTo>
                  <a:cubicBezTo>
                    <a:pt x="743" y="0"/>
                    <a:pt x="717" y="1"/>
                    <a:pt x="692" y="3"/>
                  </a:cubicBezTo>
                  <a:cubicBezTo>
                    <a:pt x="658" y="5"/>
                    <a:pt x="625" y="8"/>
                    <a:pt x="592" y="13"/>
                  </a:cubicBezTo>
                  <a:cubicBezTo>
                    <a:pt x="559" y="18"/>
                    <a:pt x="526" y="25"/>
                    <a:pt x="493" y="33"/>
                  </a:cubicBezTo>
                  <a:cubicBezTo>
                    <a:pt x="460" y="41"/>
                    <a:pt x="428" y="50"/>
                    <a:pt x="397" y="62"/>
                  </a:cubicBezTo>
                  <a:cubicBezTo>
                    <a:pt x="385" y="66"/>
                    <a:pt x="385" y="66"/>
                    <a:pt x="385" y="66"/>
                  </a:cubicBezTo>
                  <a:cubicBezTo>
                    <a:pt x="373" y="70"/>
                    <a:pt x="373" y="70"/>
                    <a:pt x="373" y="70"/>
                  </a:cubicBezTo>
                  <a:cubicBezTo>
                    <a:pt x="365" y="73"/>
                    <a:pt x="357" y="76"/>
                    <a:pt x="349" y="79"/>
                  </a:cubicBezTo>
                  <a:cubicBezTo>
                    <a:pt x="326" y="89"/>
                    <a:pt x="326" y="89"/>
                    <a:pt x="326" y="89"/>
                  </a:cubicBezTo>
                  <a:cubicBezTo>
                    <a:pt x="321" y="91"/>
                    <a:pt x="321" y="91"/>
                    <a:pt x="321" y="91"/>
                  </a:cubicBezTo>
                  <a:cubicBezTo>
                    <a:pt x="319" y="92"/>
                    <a:pt x="318" y="92"/>
                    <a:pt x="316" y="92"/>
                  </a:cubicBezTo>
                  <a:cubicBezTo>
                    <a:pt x="314" y="93"/>
                    <a:pt x="312" y="92"/>
                    <a:pt x="309" y="93"/>
                  </a:cubicBezTo>
                  <a:cubicBezTo>
                    <a:pt x="308" y="93"/>
                    <a:pt x="307" y="93"/>
                    <a:pt x="306" y="93"/>
                  </a:cubicBezTo>
                  <a:cubicBezTo>
                    <a:pt x="304" y="94"/>
                    <a:pt x="303" y="94"/>
                    <a:pt x="302" y="95"/>
                  </a:cubicBezTo>
                  <a:cubicBezTo>
                    <a:pt x="303" y="95"/>
                    <a:pt x="303" y="95"/>
                    <a:pt x="303" y="95"/>
                  </a:cubicBezTo>
                  <a:cubicBezTo>
                    <a:pt x="285" y="102"/>
                    <a:pt x="285" y="102"/>
                    <a:pt x="285" y="102"/>
                  </a:cubicBezTo>
                  <a:cubicBezTo>
                    <a:pt x="267" y="110"/>
                    <a:pt x="267" y="110"/>
                    <a:pt x="267" y="110"/>
                  </a:cubicBezTo>
                  <a:cubicBezTo>
                    <a:pt x="234" y="127"/>
                    <a:pt x="234" y="127"/>
                    <a:pt x="234" y="127"/>
                  </a:cubicBezTo>
                  <a:cubicBezTo>
                    <a:pt x="193" y="144"/>
                    <a:pt x="193" y="144"/>
                    <a:pt x="193" y="144"/>
                  </a:cubicBezTo>
                  <a:cubicBezTo>
                    <a:pt x="186" y="147"/>
                    <a:pt x="179" y="150"/>
                    <a:pt x="172" y="153"/>
                  </a:cubicBezTo>
                  <a:cubicBezTo>
                    <a:pt x="152" y="163"/>
                    <a:pt x="152" y="163"/>
                    <a:pt x="152" y="163"/>
                  </a:cubicBezTo>
                  <a:cubicBezTo>
                    <a:pt x="132" y="172"/>
                    <a:pt x="132" y="172"/>
                    <a:pt x="132" y="172"/>
                  </a:cubicBezTo>
                  <a:cubicBezTo>
                    <a:pt x="125" y="176"/>
                    <a:pt x="118" y="179"/>
                    <a:pt x="111" y="182"/>
                  </a:cubicBezTo>
                  <a:cubicBezTo>
                    <a:pt x="71" y="202"/>
                    <a:pt x="71" y="202"/>
                    <a:pt x="71" y="202"/>
                  </a:cubicBezTo>
                  <a:cubicBezTo>
                    <a:pt x="65" y="206"/>
                    <a:pt x="58" y="209"/>
                    <a:pt x="51" y="213"/>
                  </a:cubicBezTo>
                  <a:cubicBezTo>
                    <a:pt x="32" y="223"/>
                    <a:pt x="32" y="223"/>
                    <a:pt x="32" y="223"/>
                  </a:cubicBezTo>
                  <a:cubicBezTo>
                    <a:pt x="21" y="229"/>
                    <a:pt x="11" y="235"/>
                    <a:pt x="0" y="240"/>
                  </a:cubicBezTo>
                  <a:cubicBezTo>
                    <a:pt x="5" y="249"/>
                    <a:pt x="5" y="249"/>
                    <a:pt x="5" y="249"/>
                  </a:cubicBezTo>
                  <a:cubicBezTo>
                    <a:pt x="15" y="243"/>
                    <a:pt x="26" y="238"/>
                    <a:pt x="36" y="2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103">
              <a:extLst>
                <a:ext uri="{FF2B5EF4-FFF2-40B4-BE49-F238E27FC236}">
                  <a16:creationId xmlns:a16="http://schemas.microsoft.com/office/drawing/2014/main" id="{B86FE21E-7635-422A-A689-90D0F6C58918}"/>
                </a:ext>
              </a:extLst>
            </p:cNvPr>
            <p:cNvSpPr>
              <a:spLocks/>
            </p:cNvSpPr>
            <p:nvPr/>
          </p:nvSpPr>
          <p:spPr bwMode="auto">
            <a:xfrm>
              <a:off x="9415" y="2415"/>
              <a:ext cx="226" cy="133"/>
            </a:xfrm>
            <a:custGeom>
              <a:avLst/>
              <a:gdLst>
                <a:gd name="T0" fmla="*/ 0 w 95"/>
                <a:gd name="T1" fmla="*/ 0 h 56"/>
                <a:gd name="T2" fmla="*/ 2 w 95"/>
                <a:gd name="T3" fmla="*/ 10 h 56"/>
                <a:gd name="T4" fmla="*/ 84 w 95"/>
                <a:gd name="T5" fmla="*/ 50 h 56"/>
                <a:gd name="T6" fmla="*/ 95 w 95"/>
                <a:gd name="T7" fmla="*/ 56 h 56"/>
                <a:gd name="T8" fmla="*/ 95 w 95"/>
                <a:gd name="T9" fmla="*/ 47 h 56"/>
                <a:gd name="T10" fmla="*/ 87 w 95"/>
                <a:gd name="T11" fmla="*/ 43 h 56"/>
                <a:gd name="T12" fmla="*/ 0 w 95"/>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95" h="56">
                  <a:moveTo>
                    <a:pt x="0" y="0"/>
                  </a:moveTo>
                  <a:cubicBezTo>
                    <a:pt x="2" y="10"/>
                    <a:pt x="2" y="10"/>
                    <a:pt x="2" y="10"/>
                  </a:cubicBezTo>
                  <a:cubicBezTo>
                    <a:pt x="30" y="22"/>
                    <a:pt x="57" y="36"/>
                    <a:pt x="84" y="50"/>
                  </a:cubicBezTo>
                  <a:cubicBezTo>
                    <a:pt x="87" y="52"/>
                    <a:pt x="91" y="54"/>
                    <a:pt x="95" y="56"/>
                  </a:cubicBezTo>
                  <a:cubicBezTo>
                    <a:pt x="95" y="47"/>
                    <a:pt x="95" y="47"/>
                    <a:pt x="95" y="47"/>
                  </a:cubicBezTo>
                  <a:cubicBezTo>
                    <a:pt x="92" y="46"/>
                    <a:pt x="90" y="44"/>
                    <a:pt x="87" y="43"/>
                  </a:cubicBezTo>
                  <a:cubicBezTo>
                    <a:pt x="58" y="28"/>
                    <a:pt x="29" y="1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104">
              <a:extLst>
                <a:ext uri="{FF2B5EF4-FFF2-40B4-BE49-F238E27FC236}">
                  <a16:creationId xmlns:a16="http://schemas.microsoft.com/office/drawing/2014/main" id="{8CFA1596-FFCA-44B0-9CFA-14C89FA0E78E}"/>
                </a:ext>
              </a:extLst>
            </p:cNvPr>
            <p:cNvSpPr>
              <a:spLocks/>
            </p:cNvSpPr>
            <p:nvPr/>
          </p:nvSpPr>
          <p:spPr bwMode="auto">
            <a:xfrm>
              <a:off x="5050" y="2795"/>
              <a:ext cx="1521" cy="821"/>
            </a:xfrm>
            <a:custGeom>
              <a:avLst/>
              <a:gdLst>
                <a:gd name="T0" fmla="*/ 41 w 641"/>
                <a:gd name="T1" fmla="*/ 332 h 346"/>
                <a:gd name="T2" fmla="*/ 104 w 641"/>
                <a:gd name="T3" fmla="*/ 308 h 346"/>
                <a:gd name="T4" fmla="*/ 120 w 641"/>
                <a:gd name="T5" fmla="*/ 301 h 346"/>
                <a:gd name="T6" fmla="*/ 122 w 641"/>
                <a:gd name="T7" fmla="*/ 300 h 346"/>
                <a:gd name="T8" fmla="*/ 145 w 641"/>
                <a:gd name="T9" fmla="*/ 290 h 346"/>
                <a:gd name="T10" fmla="*/ 186 w 641"/>
                <a:gd name="T11" fmla="*/ 271 h 346"/>
                <a:gd name="T12" fmla="*/ 227 w 641"/>
                <a:gd name="T13" fmla="*/ 251 h 346"/>
                <a:gd name="T14" fmla="*/ 266 w 641"/>
                <a:gd name="T15" fmla="*/ 230 h 346"/>
                <a:gd name="T16" fmla="*/ 306 w 641"/>
                <a:gd name="T17" fmla="*/ 209 h 346"/>
                <a:gd name="T18" fmla="*/ 345 w 641"/>
                <a:gd name="T19" fmla="*/ 187 h 346"/>
                <a:gd name="T20" fmla="*/ 422 w 641"/>
                <a:gd name="T21" fmla="*/ 142 h 346"/>
                <a:gd name="T22" fmla="*/ 461 w 641"/>
                <a:gd name="T23" fmla="*/ 119 h 346"/>
                <a:gd name="T24" fmla="*/ 537 w 641"/>
                <a:gd name="T25" fmla="*/ 71 h 346"/>
                <a:gd name="T26" fmla="*/ 575 w 641"/>
                <a:gd name="T27" fmla="*/ 47 h 346"/>
                <a:gd name="T28" fmla="*/ 641 w 641"/>
                <a:gd name="T29" fmla="*/ 9 h 346"/>
                <a:gd name="T30" fmla="*/ 608 w 641"/>
                <a:gd name="T31" fmla="*/ 16 h 346"/>
                <a:gd name="T32" fmla="*/ 550 w 641"/>
                <a:gd name="T33" fmla="*/ 50 h 346"/>
                <a:gd name="T34" fmla="*/ 493 w 641"/>
                <a:gd name="T35" fmla="*/ 86 h 346"/>
                <a:gd name="T36" fmla="*/ 437 w 641"/>
                <a:gd name="T37" fmla="*/ 122 h 346"/>
                <a:gd name="T38" fmla="*/ 379 w 641"/>
                <a:gd name="T39" fmla="*/ 156 h 346"/>
                <a:gd name="T40" fmla="*/ 320 w 641"/>
                <a:gd name="T41" fmla="*/ 189 h 346"/>
                <a:gd name="T42" fmla="*/ 281 w 641"/>
                <a:gd name="T43" fmla="*/ 211 h 346"/>
                <a:gd name="T44" fmla="*/ 242 w 641"/>
                <a:gd name="T45" fmla="*/ 232 h 346"/>
                <a:gd name="T46" fmla="*/ 202 w 641"/>
                <a:gd name="T47" fmla="*/ 252 h 346"/>
                <a:gd name="T48" fmla="*/ 162 w 641"/>
                <a:gd name="T49" fmla="*/ 271 h 346"/>
                <a:gd name="T50" fmla="*/ 121 w 641"/>
                <a:gd name="T51" fmla="*/ 289 h 346"/>
                <a:gd name="T52" fmla="*/ 117 w 641"/>
                <a:gd name="T53" fmla="*/ 291 h 346"/>
                <a:gd name="T54" fmla="*/ 116 w 641"/>
                <a:gd name="T55" fmla="*/ 291 h 346"/>
                <a:gd name="T56" fmla="*/ 111 w 641"/>
                <a:gd name="T57" fmla="*/ 294 h 346"/>
                <a:gd name="T58" fmla="*/ 58 w 641"/>
                <a:gd name="T59" fmla="*/ 314 h 346"/>
                <a:gd name="T60" fmla="*/ 16 w 641"/>
                <a:gd name="T61" fmla="*/ 329 h 346"/>
                <a:gd name="T62" fmla="*/ 0 w 641"/>
                <a:gd name="T63"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41" h="346">
                  <a:moveTo>
                    <a:pt x="20" y="339"/>
                  </a:moveTo>
                  <a:cubicBezTo>
                    <a:pt x="41" y="332"/>
                    <a:pt x="41" y="332"/>
                    <a:pt x="41" y="332"/>
                  </a:cubicBezTo>
                  <a:cubicBezTo>
                    <a:pt x="48" y="329"/>
                    <a:pt x="55" y="326"/>
                    <a:pt x="62" y="324"/>
                  </a:cubicBezTo>
                  <a:cubicBezTo>
                    <a:pt x="104" y="308"/>
                    <a:pt x="104" y="308"/>
                    <a:pt x="104" y="308"/>
                  </a:cubicBezTo>
                  <a:cubicBezTo>
                    <a:pt x="114" y="304"/>
                    <a:pt x="114" y="304"/>
                    <a:pt x="114" y="304"/>
                  </a:cubicBezTo>
                  <a:cubicBezTo>
                    <a:pt x="120" y="301"/>
                    <a:pt x="120" y="301"/>
                    <a:pt x="120" y="301"/>
                  </a:cubicBezTo>
                  <a:cubicBezTo>
                    <a:pt x="121" y="301"/>
                    <a:pt x="121" y="301"/>
                    <a:pt x="121" y="301"/>
                  </a:cubicBezTo>
                  <a:cubicBezTo>
                    <a:pt x="122" y="300"/>
                    <a:pt x="122" y="300"/>
                    <a:pt x="122" y="300"/>
                  </a:cubicBezTo>
                  <a:cubicBezTo>
                    <a:pt x="125" y="299"/>
                    <a:pt x="125" y="299"/>
                    <a:pt x="125" y="299"/>
                  </a:cubicBezTo>
                  <a:cubicBezTo>
                    <a:pt x="145" y="290"/>
                    <a:pt x="145" y="290"/>
                    <a:pt x="145" y="290"/>
                  </a:cubicBezTo>
                  <a:cubicBezTo>
                    <a:pt x="152" y="287"/>
                    <a:pt x="159" y="284"/>
                    <a:pt x="166" y="281"/>
                  </a:cubicBezTo>
                  <a:cubicBezTo>
                    <a:pt x="186" y="271"/>
                    <a:pt x="186" y="271"/>
                    <a:pt x="186" y="271"/>
                  </a:cubicBezTo>
                  <a:cubicBezTo>
                    <a:pt x="193" y="268"/>
                    <a:pt x="200" y="265"/>
                    <a:pt x="206" y="261"/>
                  </a:cubicBezTo>
                  <a:cubicBezTo>
                    <a:pt x="227" y="251"/>
                    <a:pt x="227" y="251"/>
                    <a:pt x="227" y="251"/>
                  </a:cubicBezTo>
                  <a:cubicBezTo>
                    <a:pt x="247" y="241"/>
                    <a:pt x="247" y="241"/>
                    <a:pt x="247" y="241"/>
                  </a:cubicBezTo>
                  <a:cubicBezTo>
                    <a:pt x="266" y="230"/>
                    <a:pt x="266" y="230"/>
                    <a:pt x="266" y="230"/>
                  </a:cubicBezTo>
                  <a:cubicBezTo>
                    <a:pt x="286" y="220"/>
                    <a:pt x="286" y="220"/>
                    <a:pt x="286" y="220"/>
                  </a:cubicBezTo>
                  <a:cubicBezTo>
                    <a:pt x="306" y="209"/>
                    <a:pt x="306" y="209"/>
                    <a:pt x="306" y="209"/>
                  </a:cubicBezTo>
                  <a:cubicBezTo>
                    <a:pt x="325" y="198"/>
                    <a:pt x="325" y="198"/>
                    <a:pt x="325" y="198"/>
                  </a:cubicBezTo>
                  <a:cubicBezTo>
                    <a:pt x="345" y="187"/>
                    <a:pt x="345" y="187"/>
                    <a:pt x="345" y="187"/>
                  </a:cubicBezTo>
                  <a:cubicBezTo>
                    <a:pt x="358" y="180"/>
                    <a:pt x="371" y="172"/>
                    <a:pt x="384" y="165"/>
                  </a:cubicBezTo>
                  <a:cubicBezTo>
                    <a:pt x="422" y="142"/>
                    <a:pt x="422" y="142"/>
                    <a:pt x="422" y="142"/>
                  </a:cubicBezTo>
                  <a:cubicBezTo>
                    <a:pt x="442" y="131"/>
                    <a:pt x="442" y="131"/>
                    <a:pt x="442" y="131"/>
                  </a:cubicBezTo>
                  <a:cubicBezTo>
                    <a:pt x="449" y="127"/>
                    <a:pt x="454" y="123"/>
                    <a:pt x="461" y="119"/>
                  </a:cubicBezTo>
                  <a:cubicBezTo>
                    <a:pt x="499" y="94"/>
                    <a:pt x="499" y="94"/>
                    <a:pt x="499" y="94"/>
                  </a:cubicBezTo>
                  <a:cubicBezTo>
                    <a:pt x="537" y="71"/>
                    <a:pt x="537" y="71"/>
                    <a:pt x="537" y="71"/>
                  </a:cubicBezTo>
                  <a:cubicBezTo>
                    <a:pt x="556" y="59"/>
                    <a:pt x="556" y="59"/>
                    <a:pt x="556" y="59"/>
                  </a:cubicBezTo>
                  <a:cubicBezTo>
                    <a:pt x="575" y="47"/>
                    <a:pt x="575" y="47"/>
                    <a:pt x="575" y="47"/>
                  </a:cubicBezTo>
                  <a:cubicBezTo>
                    <a:pt x="613" y="25"/>
                    <a:pt x="613" y="25"/>
                    <a:pt x="613" y="25"/>
                  </a:cubicBezTo>
                  <a:cubicBezTo>
                    <a:pt x="641" y="9"/>
                    <a:pt x="641" y="9"/>
                    <a:pt x="641" y="9"/>
                  </a:cubicBezTo>
                  <a:cubicBezTo>
                    <a:pt x="636" y="0"/>
                    <a:pt x="636" y="0"/>
                    <a:pt x="636" y="0"/>
                  </a:cubicBezTo>
                  <a:cubicBezTo>
                    <a:pt x="608" y="16"/>
                    <a:pt x="608" y="16"/>
                    <a:pt x="608" y="16"/>
                  </a:cubicBezTo>
                  <a:cubicBezTo>
                    <a:pt x="570" y="39"/>
                    <a:pt x="570" y="39"/>
                    <a:pt x="570" y="39"/>
                  </a:cubicBezTo>
                  <a:cubicBezTo>
                    <a:pt x="550" y="50"/>
                    <a:pt x="550" y="50"/>
                    <a:pt x="550" y="50"/>
                  </a:cubicBezTo>
                  <a:cubicBezTo>
                    <a:pt x="531" y="62"/>
                    <a:pt x="531" y="62"/>
                    <a:pt x="531" y="62"/>
                  </a:cubicBezTo>
                  <a:cubicBezTo>
                    <a:pt x="493" y="86"/>
                    <a:pt x="493" y="86"/>
                    <a:pt x="493" y="86"/>
                  </a:cubicBezTo>
                  <a:cubicBezTo>
                    <a:pt x="455" y="110"/>
                    <a:pt x="455" y="110"/>
                    <a:pt x="455" y="110"/>
                  </a:cubicBezTo>
                  <a:cubicBezTo>
                    <a:pt x="449" y="114"/>
                    <a:pt x="443" y="118"/>
                    <a:pt x="437" y="122"/>
                  </a:cubicBezTo>
                  <a:cubicBezTo>
                    <a:pt x="417" y="133"/>
                    <a:pt x="417" y="133"/>
                    <a:pt x="417" y="133"/>
                  </a:cubicBezTo>
                  <a:cubicBezTo>
                    <a:pt x="379" y="156"/>
                    <a:pt x="379" y="156"/>
                    <a:pt x="379" y="156"/>
                  </a:cubicBezTo>
                  <a:cubicBezTo>
                    <a:pt x="366" y="163"/>
                    <a:pt x="353" y="171"/>
                    <a:pt x="340" y="178"/>
                  </a:cubicBezTo>
                  <a:cubicBezTo>
                    <a:pt x="320" y="189"/>
                    <a:pt x="320" y="189"/>
                    <a:pt x="320" y="189"/>
                  </a:cubicBezTo>
                  <a:cubicBezTo>
                    <a:pt x="301" y="200"/>
                    <a:pt x="301" y="200"/>
                    <a:pt x="301" y="200"/>
                  </a:cubicBezTo>
                  <a:cubicBezTo>
                    <a:pt x="281" y="211"/>
                    <a:pt x="281" y="211"/>
                    <a:pt x="281" y="211"/>
                  </a:cubicBezTo>
                  <a:cubicBezTo>
                    <a:pt x="261" y="221"/>
                    <a:pt x="261" y="221"/>
                    <a:pt x="261" y="221"/>
                  </a:cubicBezTo>
                  <a:cubicBezTo>
                    <a:pt x="242" y="232"/>
                    <a:pt x="242" y="232"/>
                    <a:pt x="242" y="232"/>
                  </a:cubicBezTo>
                  <a:cubicBezTo>
                    <a:pt x="222" y="242"/>
                    <a:pt x="222" y="242"/>
                    <a:pt x="222" y="242"/>
                  </a:cubicBezTo>
                  <a:cubicBezTo>
                    <a:pt x="202" y="252"/>
                    <a:pt x="202" y="252"/>
                    <a:pt x="202" y="252"/>
                  </a:cubicBezTo>
                  <a:cubicBezTo>
                    <a:pt x="195" y="255"/>
                    <a:pt x="188" y="258"/>
                    <a:pt x="182" y="262"/>
                  </a:cubicBezTo>
                  <a:cubicBezTo>
                    <a:pt x="162" y="271"/>
                    <a:pt x="162" y="271"/>
                    <a:pt x="162" y="271"/>
                  </a:cubicBezTo>
                  <a:cubicBezTo>
                    <a:pt x="155" y="274"/>
                    <a:pt x="148" y="277"/>
                    <a:pt x="141" y="280"/>
                  </a:cubicBezTo>
                  <a:cubicBezTo>
                    <a:pt x="121" y="289"/>
                    <a:pt x="121" y="289"/>
                    <a:pt x="121" y="289"/>
                  </a:cubicBezTo>
                  <a:cubicBezTo>
                    <a:pt x="118" y="291"/>
                    <a:pt x="118" y="291"/>
                    <a:pt x="118" y="291"/>
                  </a:cubicBezTo>
                  <a:cubicBezTo>
                    <a:pt x="117" y="291"/>
                    <a:pt x="117" y="291"/>
                    <a:pt x="117" y="291"/>
                  </a:cubicBezTo>
                  <a:cubicBezTo>
                    <a:pt x="117" y="291"/>
                    <a:pt x="117" y="291"/>
                    <a:pt x="117" y="291"/>
                  </a:cubicBezTo>
                  <a:cubicBezTo>
                    <a:pt x="116" y="291"/>
                    <a:pt x="116" y="291"/>
                    <a:pt x="116" y="291"/>
                  </a:cubicBezTo>
                  <a:cubicBezTo>
                    <a:pt x="116" y="292"/>
                    <a:pt x="116" y="292"/>
                    <a:pt x="116" y="292"/>
                  </a:cubicBezTo>
                  <a:cubicBezTo>
                    <a:pt x="111" y="294"/>
                    <a:pt x="111" y="294"/>
                    <a:pt x="111" y="294"/>
                  </a:cubicBezTo>
                  <a:cubicBezTo>
                    <a:pt x="100" y="298"/>
                    <a:pt x="100" y="298"/>
                    <a:pt x="100" y="298"/>
                  </a:cubicBezTo>
                  <a:cubicBezTo>
                    <a:pt x="58" y="314"/>
                    <a:pt x="58" y="314"/>
                    <a:pt x="58" y="314"/>
                  </a:cubicBezTo>
                  <a:cubicBezTo>
                    <a:pt x="51" y="316"/>
                    <a:pt x="44" y="319"/>
                    <a:pt x="37" y="322"/>
                  </a:cubicBezTo>
                  <a:cubicBezTo>
                    <a:pt x="16" y="329"/>
                    <a:pt x="16" y="329"/>
                    <a:pt x="16" y="329"/>
                  </a:cubicBezTo>
                  <a:cubicBezTo>
                    <a:pt x="14" y="330"/>
                    <a:pt x="12" y="331"/>
                    <a:pt x="9" y="332"/>
                  </a:cubicBezTo>
                  <a:cubicBezTo>
                    <a:pt x="6" y="336"/>
                    <a:pt x="3" y="341"/>
                    <a:pt x="0" y="346"/>
                  </a:cubicBezTo>
                  <a:cubicBezTo>
                    <a:pt x="7" y="344"/>
                    <a:pt x="13" y="342"/>
                    <a:pt x="20" y="3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105">
              <a:extLst>
                <a:ext uri="{FF2B5EF4-FFF2-40B4-BE49-F238E27FC236}">
                  <a16:creationId xmlns:a16="http://schemas.microsoft.com/office/drawing/2014/main" id="{0AC43DC5-D12B-4676-BBC5-07223E076C8E}"/>
                </a:ext>
              </a:extLst>
            </p:cNvPr>
            <p:cNvSpPr>
              <a:spLocks/>
            </p:cNvSpPr>
            <p:nvPr/>
          </p:nvSpPr>
          <p:spPr bwMode="auto">
            <a:xfrm>
              <a:off x="1158" y="571"/>
              <a:ext cx="1762" cy="225"/>
            </a:xfrm>
            <a:custGeom>
              <a:avLst/>
              <a:gdLst>
                <a:gd name="T0" fmla="*/ 4 w 743"/>
                <a:gd name="T1" fmla="*/ 95 h 95"/>
                <a:gd name="T2" fmla="*/ 11 w 743"/>
                <a:gd name="T3" fmla="*/ 93 h 95"/>
                <a:gd name="T4" fmla="*/ 45 w 743"/>
                <a:gd name="T5" fmla="*/ 83 h 95"/>
                <a:gd name="T6" fmla="*/ 66 w 743"/>
                <a:gd name="T7" fmla="*/ 77 h 95"/>
                <a:gd name="T8" fmla="*/ 87 w 743"/>
                <a:gd name="T9" fmla="*/ 72 h 95"/>
                <a:gd name="T10" fmla="*/ 128 w 743"/>
                <a:gd name="T11" fmla="*/ 62 h 95"/>
                <a:gd name="T12" fmla="*/ 149 w 743"/>
                <a:gd name="T13" fmla="*/ 58 h 95"/>
                <a:gd name="T14" fmla="*/ 170 w 743"/>
                <a:gd name="T15" fmla="*/ 54 h 95"/>
                <a:gd name="T16" fmla="*/ 191 w 743"/>
                <a:gd name="T17" fmla="*/ 50 h 95"/>
                <a:gd name="T18" fmla="*/ 212 w 743"/>
                <a:gd name="T19" fmla="*/ 46 h 95"/>
                <a:gd name="T20" fmla="*/ 254 w 743"/>
                <a:gd name="T21" fmla="*/ 40 h 95"/>
                <a:gd name="T22" fmla="*/ 275 w 743"/>
                <a:gd name="T23" fmla="*/ 37 h 95"/>
                <a:gd name="T24" fmla="*/ 296 w 743"/>
                <a:gd name="T25" fmla="*/ 34 h 95"/>
                <a:gd name="T26" fmla="*/ 339 w 743"/>
                <a:gd name="T27" fmla="*/ 29 h 95"/>
                <a:gd name="T28" fmla="*/ 381 w 743"/>
                <a:gd name="T29" fmla="*/ 25 h 95"/>
                <a:gd name="T30" fmla="*/ 424 w 743"/>
                <a:gd name="T31" fmla="*/ 22 h 95"/>
                <a:gd name="T32" fmla="*/ 509 w 743"/>
                <a:gd name="T33" fmla="*/ 17 h 95"/>
                <a:gd name="T34" fmla="*/ 552 w 743"/>
                <a:gd name="T35" fmla="*/ 16 h 95"/>
                <a:gd name="T36" fmla="*/ 594 w 743"/>
                <a:gd name="T37" fmla="*/ 15 h 95"/>
                <a:gd name="T38" fmla="*/ 616 w 743"/>
                <a:gd name="T39" fmla="*/ 15 h 95"/>
                <a:gd name="T40" fmla="*/ 637 w 743"/>
                <a:gd name="T41" fmla="*/ 15 h 95"/>
                <a:gd name="T42" fmla="*/ 680 w 743"/>
                <a:gd name="T43" fmla="*/ 15 h 95"/>
                <a:gd name="T44" fmla="*/ 733 w 743"/>
                <a:gd name="T45" fmla="*/ 15 h 95"/>
                <a:gd name="T46" fmla="*/ 743 w 743"/>
                <a:gd name="T47" fmla="*/ 0 h 95"/>
                <a:gd name="T48" fmla="*/ 680 w 743"/>
                <a:gd name="T49" fmla="*/ 0 h 95"/>
                <a:gd name="T50" fmla="*/ 637 w 743"/>
                <a:gd name="T51" fmla="*/ 0 h 95"/>
                <a:gd name="T52" fmla="*/ 616 w 743"/>
                <a:gd name="T53" fmla="*/ 0 h 95"/>
                <a:gd name="T54" fmla="*/ 594 w 743"/>
                <a:gd name="T55" fmla="*/ 0 h 95"/>
                <a:gd name="T56" fmla="*/ 551 w 743"/>
                <a:gd name="T57" fmla="*/ 1 h 95"/>
                <a:gd name="T58" fmla="*/ 508 w 743"/>
                <a:gd name="T59" fmla="*/ 2 h 95"/>
                <a:gd name="T60" fmla="*/ 423 w 743"/>
                <a:gd name="T61" fmla="*/ 7 h 95"/>
                <a:gd name="T62" fmla="*/ 380 w 743"/>
                <a:gd name="T63" fmla="*/ 10 h 95"/>
                <a:gd name="T64" fmla="*/ 337 w 743"/>
                <a:gd name="T65" fmla="*/ 14 h 95"/>
                <a:gd name="T66" fmla="*/ 294 w 743"/>
                <a:gd name="T67" fmla="*/ 19 h 95"/>
                <a:gd name="T68" fmla="*/ 273 w 743"/>
                <a:gd name="T69" fmla="*/ 21 h 95"/>
                <a:gd name="T70" fmla="*/ 252 w 743"/>
                <a:gd name="T71" fmla="*/ 24 h 95"/>
                <a:gd name="T72" fmla="*/ 209 w 743"/>
                <a:gd name="T73" fmla="*/ 31 h 95"/>
                <a:gd name="T74" fmla="*/ 188 w 743"/>
                <a:gd name="T75" fmla="*/ 34 h 95"/>
                <a:gd name="T76" fmla="*/ 167 w 743"/>
                <a:gd name="T77" fmla="*/ 39 h 95"/>
                <a:gd name="T78" fmla="*/ 146 w 743"/>
                <a:gd name="T79" fmla="*/ 43 h 95"/>
                <a:gd name="T80" fmla="*/ 125 w 743"/>
                <a:gd name="T81" fmla="*/ 47 h 95"/>
                <a:gd name="T82" fmla="*/ 83 w 743"/>
                <a:gd name="T83" fmla="*/ 57 h 95"/>
                <a:gd name="T84" fmla="*/ 62 w 743"/>
                <a:gd name="T85" fmla="*/ 62 h 95"/>
                <a:gd name="T86" fmla="*/ 41 w 743"/>
                <a:gd name="T87" fmla="*/ 68 h 95"/>
                <a:gd name="T88" fmla="*/ 6 w 743"/>
                <a:gd name="T89" fmla="*/ 77 h 95"/>
                <a:gd name="T90" fmla="*/ 0 w 743"/>
                <a:gd name="T91" fmla="*/ 79 h 95"/>
                <a:gd name="T92" fmla="*/ 4 w 743"/>
                <a:gd name="T93"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43" h="95">
                  <a:moveTo>
                    <a:pt x="4" y="95"/>
                  </a:moveTo>
                  <a:cubicBezTo>
                    <a:pt x="11" y="93"/>
                    <a:pt x="11" y="93"/>
                    <a:pt x="11" y="93"/>
                  </a:cubicBezTo>
                  <a:cubicBezTo>
                    <a:pt x="45" y="83"/>
                    <a:pt x="45" y="83"/>
                    <a:pt x="45" y="83"/>
                  </a:cubicBezTo>
                  <a:cubicBezTo>
                    <a:pt x="66" y="77"/>
                    <a:pt x="66" y="77"/>
                    <a:pt x="66" y="77"/>
                  </a:cubicBezTo>
                  <a:cubicBezTo>
                    <a:pt x="73" y="75"/>
                    <a:pt x="80" y="74"/>
                    <a:pt x="87" y="72"/>
                  </a:cubicBezTo>
                  <a:cubicBezTo>
                    <a:pt x="128" y="62"/>
                    <a:pt x="128" y="62"/>
                    <a:pt x="128" y="62"/>
                  </a:cubicBezTo>
                  <a:cubicBezTo>
                    <a:pt x="135" y="61"/>
                    <a:pt x="142" y="59"/>
                    <a:pt x="149" y="58"/>
                  </a:cubicBezTo>
                  <a:cubicBezTo>
                    <a:pt x="170" y="54"/>
                    <a:pt x="170" y="54"/>
                    <a:pt x="170" y="54"/>
                  </a:cubicBezTo>
                  <a:cubicBezTo>
                    <a:pt x="191" y="50"/>
                    <a:pt x="191" y="50"/>
                    <a:pt x="191" y="50"/>
                  </a:cubicBezTo>
                  <a:cubicBezTo>
                    <a:pt x="198" y="49"/>
                    <a:pt x="205" y="47"/>
                    <a:pt x="212" y="46"/>
                  </a:cubicBezTo>
                  <a:cubicBezTo>
                    <a:pt x="254" y="40"/>
                    <a:pt x="254" y="40"/>
                    <a:pt x="254" y="40"/>
                  </a:cubicBezTo>
                  <a:cubicBezTo>
                    <a:pt x="261" y="39"/>
                    <a:pt x="268" y="37"/>
                    <a:pt x="275" y="37"/>
                  </a:cubicBezTo>
                  <a:cubicBezTo>
                    <a:pt x="296" y="34"/>
                    <a:pt x="296" y="34"/>
                    <a:pt x="296" y="34"/>
                  </a:cubicBezTo>
                  <a:cubicBezTo>
                    <a:pt x="339" y="29"/>
                    <a:pt x="339" y="29"/>
                    <a:pt x="339" y="29"/>
                  </a:cubicBezTo>
                  <a:cubicBezTo>
                    <a:pt x="353" y="28"/>
                    <a:pt x="367" y="27"/>
                    <a:pt x="381" y="25"/>
                  </a:cubicBezTo>
                  <a:cubicBezTo>
                    <a:pt x="395" y="24"/>
                    <a:pt x="409" y="23"/>
                    <a:pt x="424" y="22"/>
                  </a:cubicBezTo>
                  <a:cubicBezTo>
                    <a:pt x="452" y="20"/>
                    <a:pt x="480" y="18"/>
                    <a:pt x="509" y="17"/>
                  </a:cubicBezTo>
                  <a:cubicBezTo>
                    <a:pt x="523" y="17"/>
                    <a:pt x="537" y="16"/>
                    <a:pt x="552" y="16"/>
                  </a:cubicBezTo>
                  <a:cubicBezTo>
                    <a:pt x="594" y="15"/>
                    <a:pt x="594" y="15"/>
                    <a:pt x="594" y="15"/>
                  </a:cubicBezTo>
                  <a:cubicBezTo>
                    <a:pt x="616" y="15"/>
                    <a:pt x="616" y="15"/>
                    <a:pt x="616" y="15"/>
                  </a:cubicBezTo>
                  <a:cubicBezTo>
                    <a:pt x="637" y="15"/>
                    <a:pt x="637" y="15"/>
                    <a:pt x="637" y="15"/>
                  </a:cubicBezTo>
                  <a:cubicBezTo>
                    <a:pt x="680" y="15"/>
                    <a:pt x="680" y="15"/>
                    <a:pt x="680" y="15"/>
                  </a:cubicBezTo>
                  <a:cubicBezTo>
                    <a:pt x="698" y="15"/>
                    <a:pt x="715" y="15"/>
                    <a:pt x="733" y="15"/>
                  </a:cubicBezTo>
                  <a:cubicBezTo>
                    <a:pt x="743" y="0"/>
                    <a:pt x="743" y="0"/>
                    <a:pt x="743" y="0"/>
                  </a:cubicBezTo>
                  <a:cubicBezTo>
                    <a:pt x="722" y="0"/>
                    <a:pt x="701" y="0"/>
                    <a:pt x="680" y="0"/>
                  </a:cubicBezTo>
                  <a:cubicBezTo>
                    <a:pt x="637" y="0"/>
                    <a:pt x="637" y="0"/>
                    <a:pt x="637" y="0"/>
                  </a:cubicBezTo>
                  <a:cubicBezTo>
                    <a:pt x="616" y="0"/>
                    <a:pt x="616" y="0"/>
                    <a:pt x="616" y="0"/>
                  </a:cubicBezTo>
                  <a:cubicBezTo>
                    <a:pt x="594" y="0"/>
                    <a:pt x="594" y="0"/>
                    <a:pt x="594" y="0"/>
                  </a:cubicBezTo>
                  <a:cubicBezTo>
                    <a:pt x="551" y="1"/>
                    <a:pt x="551" y="1"/>
                    <a:pt x="551" y="1"/>
                  </a:cubicBezTo>
                  <a:cubicBezTo>
                    <a:pt x="537" y="1"/>
                    <a:pt x="523" y="2"/>
                    <a:pt x="508" y="2"/>
                  </a:cubicBezTo>
                  <a:cubicBezTo>
                    <a:pt x="480" y="3"/>
                    <a:pt x="451" y="5"/>
                    <a:pt x="423" y="7"/>
                  </a:cubicBezTo>
                  <a:cubicBezTo>
                    <a:pt x="408" y="7"/>
                    <a:pt x="394" y="9"/>
                    <a:pt x="380" y="10"/>
                  </a:cubicBezTo>
                  <a:cubicBezTo>
                    <a:pt x="365" y="11"/>
                    <a:pt x="351" y="12"/>
                    <a:pt x="337" y="14"/>
                  </a:cubicBezTo>
                  <a:cubicBezTo>
                    <a:pt x="294" y="19"/>
                    <a:pt x="294" y="19"/>
                    <a:pt x="294" y="19"/>
                  </a:cubicBezTo>
                  <a:cubicBezTo>
                    <a:pt x="273" y="21"/>
                    <a:pt x="273" y="21"/>
                    <a:pt x="273" y="21"/>
                  </a:cubicBezTo>
                  <a:cubicBezTo>
                    <a:pt x="266" y="22"/>
                    <a:pt x="259" y="23"/>
                    <a:pt x="252" y="24"/>
                  </a:cubicBezTo>
                  <a:cubicBezTo>
                    <a:pt x="209" y="31"/>
                    <a:pt x="209" y="31"/>
                    <a:pt x="209" y="31"/>
                  </a:cubicBezTo>
                  <a:cubicBezTo>
                    <a:pt x="202" y="32"/>
                    <a:pt x="195" y="33"/>
                    <a:pt x="188" y="34"/>
                  </a:cubicBezTo>
                  <a:cubicBezTo>
                    <a:pt x="167" y="39"/>
                    <a:pt x="167" y="39"/>
                    <a:pt x="167" y="39"/>
                  </a:cubicBezTo>
                  <a:cubicBezTo>
                    <a:pt x="146" y="43"/>
                    <a:pt x="146" y="43"/>
                    <a:pt x="146" y="43"/>
                  </a:cubicBezTo>
                  <a:cubicBezTo>
                    <a:pt x="139" y="44"/>
                    <a:pt x="132" y="45"/>
                    <a:pt x="125" y="47"/>
                  </a:cubicBezTo>
                  <a:cubicBezTo>
                    <a:pt x="83" y="57"/>
                    <a:pt x="83" y="57"/>
                    <a:pt x="83" y="57"/>
                  </a:cubicBezTo>
                  <a:cubicBezTo>
                    <a:pt x="76" y="59"/>
                    <a:pt x="69" y="60"/>
                    <a:pt x="62" y="62"/>
                  </a:cubicBezTo>
                  <a:cubicBezTo>
                    <a:pt x="41" y="68"/>
                    <a:pt x="41" y="68"/>
                    <a:pt x="41" y="68"/>
                  </a:cubicBezTo>
                  <a:cubicBezTo>
                    <a:pt x="6" y="77"/>
                    <a:pt x="6" y="77"/>
                    <a:pt x="6" y="77"/>
                  </a:cubicBezTo>
                  <a:cubicBezTo>
                    <a:pt x="0" y="79"/>
                    <a:pt x="0" y="79"/>
                    <a:pt x="0" y="79"/>
                  </a:cubicBezTo>
                  <a:lnTo>
                    <a:pt x="4"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06">
              <a:extLst>
                <a:ext uri="{FF2B5EF4-FFF2-40B4-BE49-F238E27FC236}">
                  <a16:creationId xmlns:a16="http://schemas.microsoft.com/office/drawing/2014/main" id="{71DF7079-55D7-4E1C-85C6-483D1BE61F6A}"/>
                </a:ext>
              </a:extLst>
            </p:cNvPr>
            <p:cNvSpPr>
              <a:spLocks/>
            </p:cNvSpPr>
            <p:nvPr/>
          </p:nvSpPr>
          <p:spPr bwMode="auto">
            <a:xfrm>
              <a:off x="6789" y="2918"/>
              <a:ext cx="482" cy="264"/>
            </a:xfrm>
            <a:custGeom>
              <a:avLst/>
              <a:gdLst>
                <a:gd name="T0" fmla="*/ 200 w 203"/>
                <a:gd name="T1" fmla="*/ 0 h 111"/>
                <a:gd name="T2" fmla="*/ 0 w 203"/>
                <a:gd name="T3" fmla="*/ 102 h 111"/>
                <a:gd name="T4" fmla="*/ 4 w 203"/>
                <a:gd name="T5" fmla="*/ 111 h 111"/>
                <a:gd name="T6" fmla="*/ 203 w 203"/>
                <a:gd name="T7" fmla="*/ 9 h 111"/>
                <a:gd name="T8" fmla="*/ 200 w 203"/>
                <a:gd name="T9" fmla="*/ 0 h 111"/>
              </a:gdLst>
              <a:ahLst/>
              <a:cxnLst>
                <a:cxn ang="0">
                  <a:pos x="T0" y="T1"/>
                </a:cxn>
                <a:cxn ang="0">
                  <a:pos x="T2" y="T3"/>
                </a:cxn>
                <a:cxn ang="0">
                  <a:pos x="T4" y="T5"/>
                </a:cxn>
                <a:cxn ang="0">
                  <a:pos x="T6" y="T7"/>
                </a:cxn>
                <a:cxn ang="0">
                  <a:pos x="T8" y="T9"/>
                </a:cxn>
              </a:cxnLst>
              <a:rect l="0" t="0" r="r" b="b"/>
              <a:pathLst>
                <a:path w="203" h="111">
                  <a:moveTo>
                    <a:pt x="200" y="0"/>
                  </a:moveTo>
                  <a:cubicBezTo>
                    <a:pt x="132" y="31"/>
                    <a:pt x="65" y="66"/>
                    <a:pt x="0" y="102"/>
                  </a:cubicBezTo>
                  <a:cubicBezTo>
                    <a:pt x="4" y="111"/>
                    <a:pt x="4" y="111"/>
                    <a:pt x="4" y="111"/>
                  </a:cubicBezTo>
                  <a:cubicBezTo>
                    <a:pt x="69" y="74"/>
                    <a:pt x="135" y="40"/>
                    <a:pt x="203" y="9"/>
                  </a:cubicBezTo>
                  <a:lnTo>
                    <a:pt x="2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07">
              <a:extLst>
                <a:ext uri="{FF2B5EF4-FFF2-40B4-BE49-F238E27FC236}">
                  <a16:creationId xmlns:a16="http://schemas.microsoft.com/office/drawing/2014/main" id="{ABDF865B-9A5B-4146-BB36-4BD7925C2F66}"/>
                </a:ext>
              </a:extLst>
            </p:cNvPr>
            <p:cNvSpPr>
              <a:spLocks/>
            </p:cNvSpPr>
            <p:nvPr/>
          </p:nvSpPr>
          <p:spPr bwMode="auto">
            <a:xfrm>
              <a:off x="1670" y="1157"/>
              <a:ext cx="1027" cy="304"/>
            </a:xfrm>
            <a:custGeom>
              <a:avLst/>
              <a:gdLst>
                <a:gd name="T0" fmla="*/ 23 w 433"/>
                <a:gd name="T1" fmla="*/ 104 h 128"/>
                <a:gd name="T2" fmla="*/ 0 w 433"/>
                <a:gd name="T3" fmla="*/ 112 h 128"/>
                <a:gd name="T4" fmla="*/ 0 w 433"/>
                <a:gd name="T5" fmla="*/ 128 h 128"/>
                <a:gd name="T6" fmla="*/ 28 w 433"/>
                <a:gd name="T7" fmla="*/ 119 h 128"/>
                <a:gd name="T8" fmla="*/ 242 w 433"/>
                <a:gd name="T9" fmla="*/ 57 h 128"/>
                <a:gd name="T10" fmla="*/ 433 w 433"/>
                <a:gd name="T11" fmla="*/ 15 h 128"/>
                <a:gd name="T12" fmla="*/ 431 w 433"/>
                <a:gd name="T13" fmla="*/ 0 h 128"/>
                <a:gd name="T14" fmla="*/ 239 w 433"/>
                <a:gd name="T15" fmla="*/ 42 h 128"/>
                <a:gd name="T16" fmla="*/ 23 w 433"/>
                <a:gd name="T17" fmla="*/ 10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128">
                  <a:moveTo>
                    <a:pt x="23" y="104"/>
                  </a:moveTo>
                  <a:cubicBezTo>
                    <a:pt x="15" y="107"/>
                    <a:pt x="8" y="109"/>
                    <a:pt x="0" y="112"/>
                  </a:cubicBezTo>
                  <a:cubicBezTo>
                    <a:pt x="0" y="128"/>
                    <a:pt x="0" y="128"/>
                    <a:pt x="0" y="128"/>
                  </a:cubicBezTo>
                  <a:cubicBezTo>
                    <a:pt x="9" y="125"/>
                    <a:pt x="19" y="122"/>
                    <a:pt x="28" y="119"/>
                  </a:cubicBezTo>
                  <a:cubicBezTo>
                    <a:pt x="92" y="97"/>
                    <a:pt x="164" y="76"/>
                    <a:pt x="242" y="57"/>
                  </a:cubicBezTo>
                  <a:cubicBezTo>
                    <a:pt x="302" y="42"/>
                    <a:pt x="366" y="28"/>
                    <a:pt x="433" y="15"/>
                  </a:cubicBezTo>
                  <a:cubicBezTo>
                    <a:pt x="431" y="0"/>
                    <a:pt x="431" y="0"/>
                    <a:pt x="431" y="0"/>
                  </a:cubicBezTo>
                  <a:cubicBezTo>
                    <a:pt x="363" y="13"/>
                    <a:pt x="299" y="27"/>
                    <a:pt x="239" y="42"/>
                  </a:cubicBezTo>
                  <a:cubicBezTo>
                    <a:pt x="160" y="62"/>
                    <a:pt x="87" y="83"/>
                    <a:pt x="23" y="1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108">
              <a:extLst>
                <a:ext uri="{FF2B5EF4-FFF2-40B4-BE49-F238E27FC236}">
                  <a16:creationId xmlns:a16="http://schemas.microsoft.com/office/drawing/2014/main" id="{6680BD4E-86E8-46B6-9C1A-E192AF1B2430}"/>
                </a:ext>
              </a:extLst>
            </p:cNvPr>
            <p:cNvSpPr>
              <a:spLocks/>
            </p:cNvSpPr>
            <p:nvPr/>
          </p:nvSpPr>
          <p:spPr bwMode="auto">
            <a:xfrm>
              <a:off x="4158" y="1024"/>
              <a:ext cx="259" cy="69"/>
            </a:xfrm>
            <a:custGeom>
              <a:avLst/>
              <a:gdLst>
                <a:gd name="T0" fmla="*/ 87 w 109"/>
                <a:gd name="T1" fmla="*/ 24 h 29"/>
                <a:gd name="T2" fmla="*/ 98 w 109"/>
                <a:gd name="T3" fmla="*/ 26 h 29"/>
                <a:gd name="T4" fmla="*/ 109 w 109"/>
                <a:gd name="T5" fmla="*/ 29 h 29"/>
                <a:gd name="T6" fmla="*/ 109 w 109"/>
                <a:gd name="T7" fmla="*/ 15 h 29"/>
                <a:gd name="T8" fmla="*/ 79 w 109"/>
                <a:gd name="T9" fmla="*/ 9 h 29"/>
                <a:gd name="T10" fmla="*/ 6 w 109"/>
                <a:gd name="T11" fmla="*/ 0 h 29"/>
                <a:gd name="T12" fmla="*/ 0 w 109"/>
                <a:gd name="T13" fmla="*/ 13 h 29"/>
                <a:gd name="T14" fmla="*/ 77 w 109"/>
                <a:gd name="T15" fmla="*/ 23 h 29"/>
                <a:gd name="T16" fmla="*/ 87 w 109"/>
                <a:gd name="T17"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29">
                  <a:moveTo>
                    <a:pt x="87" y="24"/>
                  </a:moveTo>
                  <a:cubicBezTo>
                    <a:pt x="91" y="25"/>
                    <a:pt x="94" y="26"/>
                    <a:pt x="98" y="26"/>
                  </a:cubicBezTo>
                  <a:cubicBezTo>
                    <a:pt x="102" y="27"/>
                    <a:pt x="105" y="28"/>
                    <a:pt x="109" y="29"/>
                  </a:cubicBezTo>
                  <a:cubicBezTo>
                    <a:pt x="109" y="24"/>
                    <a:pt x="109" y="19"/>
                    <a:pt x="109" y="15"/>
                  </a:cubicBezTo>
                  <a:cubicBezTo>
                    <a:pt x="99" y="13"/>
                    <a:pt x="89" y="11"/>
                    <a:pt x="79" y="9"/>
                  </a:cubicBezTo>
                  <a:cubicBezTo>
                    <a:pt x="54" y="5"/>
                    <a:pt x="30" y="2"/>
                    <a:pt x="6" y="0"/>
                  </a:cubicBezTo>
                  <a:cubicBezTo>
                    <a:pt x="4" y="5"/>
                    <a:pt x="2" y="9"/>
                    <a:pt x="0" y="13"/>
                  </a:cubicBezTo>
                  <a:cubicBezTo>
                    <a:pt x="25" y="16"/>
                    <a:pt x="51" y="19"/>
                    <a:pt x="77" y="23"/>
                  </a:cubicBezTo>
                  <a:lnTo>
                    <a:pt x="87"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09">
              <a:extLst>
                <a:ext uri="{FF2B5EF4-FFF2-40B4-BE49-F238E27FC236}">
                  <a16:creationId xmlns:a16="http://schemas.microsoft.com/office/drawing/2014/main" id="{93C0CB0C-3AD9-495D-BE1F-2291B36DE4B2}"/>
                </a:ext>
              </a:extLst>
            </p:cNvPr>
            <p:cNvSpPr>
              <a:spLocks/>
            </p:cNvSpPr>
            <p:nvPr/>
          </p:nvSpPr>
          <p:spPr bwMode="auto">
            <a:xfrm>
              <a:off x="9413" y="2686"/>
              <a:ext cx="228" cy="88"/>
            </a:xfrm>
            <a:custGeom>
              <a:avLst/>
              <a:gdLst>
                <a:gd name="T0" fmla="*/ 5 w 96"/>
                <a:gd name="T1" fmla="*/ 0 h 37"/>
                <a:gd name="T2" fmla="*/ 0 w 96"/>
                <a:gd name="T3" fmla="*/ 6 h 37"/>
                <a:gd name="T4" fmla="*/ 78 w 96"/>
                <a:gd name="T5" fmla="*/ 30 h 37"/>
                <a:gd name="T6" fmla="*/ 96 w 96"/>
                <a:gd name="T7" fmla="*/ 37 h 37"/>
                <a:gd name="T8" fmla="*/ 96 w 96"/>
                <a:gd name="T9" fmla="*/ 29 h 37"/>
                <a:gd name="T10" fmla="*/ 80 w 96"/>
                <a:gd name="T11" fmla="*/ 23 h 37"/>
                <a:gd name="T12" fmla="*/ 5 w 96"/>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96" h="37">
                  <a:moveTo>
                    <a:pt x="5" y="0"/>
                  </a:moveTo>
                  <a:cubicBezTo>
                    <a:pt x="3" y="2"/>
                    <a:pt x="2" y="4"/>
                    <a:pt x="0" y="6"/>
                  </a:cubicBezTo>
                  <a:cubicBezTo>
                    <a:pt x="26" y="14"/>
                    <a:pt x="52" y="22"/>
                    <a:pt x="78" y="30"/>
                  </a:cubicBezTo>
                  <a:cubicBezTo>
                    <a:pt x="84" y="32"/>
                    <a:pt x="90" y="35"/>
                    <a:pt x="96" y="37"/>
                  </a:cubicBezTo>
                  <a:cubicBezTo>
                    <a:pt x="96" y="29"/>
                    <a:pt x="96" y="29"/>
                    <a:pt x="96" y="29"/>
                  </a:cubicBezTo>
                  <a:cubicBezTo>
                    <a:pt x="91" y="27"/>
                    <a:pt x="85" y="25"/>
                    <a:pt x="80" y="23"/>
                  </a:cubicBezTo>
                  <a:cubicBezTo>
                    <a:pt x="55" y="15"/>
                    <a:pt x="30" y="7"/>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10">
              <a:extLst>
                <a:ext uri="{FF2B5EF4-FFF2-40B4-BE49-F238E27FC236}">
                  <a16:creationId xmlns:a16="http://schemas.microsoft.com/office/drawing/2014/main" id="{297C4F08-7866-4002-B255-3AA6631D0DD0}"/>
                </a:ext>
              </a:extLst>
            </p:cNvPr>
            <p:cNvSpPr>
              <a:spLocks/>
            </p:cNvSpPr>
            <p:nvPr/>
          </p:nvSpPr>
          <p:spPr bwMode="auto">
            <a:xfrm>
              <a:off x="9214" y="2636"/>
              <a:ext cx="173" cy="54"/>
            </a:xfrm>
            <a:custGeom>
              <a:avLst/>
              <a:gdLst>
                <a:gd name="T0" fmla="*/ 0 w 73"/>
                <a:gd name="T1" fmla="*/ 7 h 23"/>
                <a:gd name="T2" fmla="*/ 68 w 73"/>
                <a:gd name="T3" fmla="*/ 23 h 23"/>
                <a:gd name="T4" fmla="*/ 73 w 73"/>
                <a:gd name="T5" fmla="*/ 17 h 23"/>
                <a:gd name="T6" fmla="*/ 3 w 73"/>
                <a:gd name="T7" fmla="*/ 0 h 23"/>
                <a:gd name="T8" fmla="*/ 0 w 73"/>
                <a:gd name="T9" fmla="*/ 7 h 23"/>
              </a:gdLst>
              <a:ahLst/>
              <a:cxnLst>
                <a:cxn ang="0">
                  <a:pos x="T0" y="T1"/>
                </a:cxn>
                <a:cxn ang="0">
                  <a:pos x="T2" y="T3"/>
                </a:cxn>
                <a:cxn ang="0">
                  <a:pos x="T4" y="T5"/>
                </a:cxn>
                <a:cxn ang="0">
                  <a:pos x="T6" y="T7"/>
                </a:cxn>
                <a:cxn ang="0">
                  <a:pos x="T8" y="T9"/>
                </a:cxn>
              </a:cxnLst>
              <a:rect l="0" t="0" r="r" b="b"/>
              <a:pathLst>
                <a:path w="73" h="23">
                  <a:moveTo>
                    <a:pt x="0" y="7"/>
                  </a:moveTo>
                  <a:cubicBezTo>
                    <a:pt x="23" y="11"/>
                    <a:pt x="45" y="17"/>
                    <a:pt x="68" y="23"/>
                  </a:cubicBezTo>
                  <a:cubicBezTo>
                    <a:pt x="70" y="21"/>
                    <a:pt x="71" y="19"/>
                    <a:pt x="73" y="17"/>
                  </a:cubicBezTo>
                  <a:cubicBezTo>
                    <a:pt x="50" y="10"/>
                    <a:pt x="27" y="5"/>
                    <a:pt x="3" y="0"/>
                  </a:cubicBezTo>
                  <a:cubicBezTo>
                    <a:pt x="2" y="2"/>
                    <a:pt x="1" y="4"/>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11">
              <a:extLst>
                <a:ext uri="{FF2B5EF4-FFF2-40B4-BE49-F238E27FC236}">
                  <a16:creationId xmlns:a16="http://schemas.microsoft.com/office/drawing/2014/main" id="{92F65C5A-E319-4E2F-BD67-63BD5BD142FF}"/>
                </a:ext>
              </a:extLst>
            </p:cNvPr>
            <p:cNvSpPr>
              <a:spLocks/>
            </p:cNvSpPr>
            <p:nvPr/>
          </p:nvSpPr>
          <p:spPr bwMode="auto">
            <a:xfrm>
              <a:off x="807" y="1440"/>
              <a:ext cx="813" cy="417"/>
            </a:xfrm>
            <a:custGeom>
              <a:avLst/>
              <a:gdLst>
                <a:gd name="T0" fmla="*/ 343 w 343"/>
                <a:gd name="T1" fmla="*/ 0 h 176"/>
                <a:gd name="T2" fmla="*/ 161 w 343"/>
                <a:gd name="T3" fmla="*/ 75 h 176"/>
                <a:gd name="T4" fmla="*/ 97 w 343"/>
                <a:gd name="T5" fmla="*/ 107 h 176"/>
                <a:gd name="T6" fmla="*/ 55 w 343"/>
                <a:gd name="T7" fmla="*/ 130 h 176"/>
                <a:gd name="T8" fmla="*/ 25 w 343"/>
                <a:gd name="T9" fmla="*/ 148 h 176"/>
                <a:gd name="T10" fmla="*/ 0 w 343"/>
                <a:gd name="T11" fmla="*/ 162 h 176"/>
                <a:gd name="T12" fmla="*/ 9 w 343"/>
                <a:gd name="T13" fmla="*/ 176 h 176"/>
                <a:gd name="T14" fmla="*/ 33 w 343"/>
                <a:gd name="T15" fmla="*/ 162 h 176"/>
                <a:gd name="T16" fmla="*/ 63 w 343"/>
                <a:gd name="T17" fmla="*/ 144 h 176"/>
                <a:gd name="T18" fmla="*/ 105 w 343"/>
                <a:gd name="T19" fmla="*/ 121 h 176"/>
                <a:gd name="T20" fmla="*/ 156 w 343"/>
                <a:gd name="T21" fmla="*/ 95 h 176"/>
                <a:gd name="T22" fmla="*/ 343 w 343"/>
                <a:gd name="T23" fmla="*/ 16 h 176"/>
                <a:gd name="T24" fmla="*/ 343 w 343"/>
                <a:gd name="T2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3" h="176">
                  <a:moveTo>
                    <a:pt x="343" y="0"/>
                  </a:moveTo>
                  <a:cubicBezTo>
                    <a:pt x="271" y="26"/>
                    <a:pt x="210" y="52"/>
                    <a:pt x="161" y="75"/>
                  </a:cubicBezTo>
                  <a:cubicBezTo>
                    <a:pt x="137" y="87"/>
                    <a:pt x="116" y="97"/>
                    <a:pt x="97" y="107"/>
                  </a:cubicBezTo>
                  <a:cubicBezTo>
                    <a:pt x="81" y="116"/>
                    <a:pt x="67" y="124"/>
                    <a:pt x="55" y="130"/>
                  </a:cubicBezTo>
                  <a:cubicBezTo>
                    <a:pt x="43" y="137"/>
                    <a:pt x="33" y="143"/>
                    <a:pt x="25" y="148"/>
                  </a:cubicBezTo>
                  <a:cubicBezTo>
                    <a:pt x="9" y="157"/>
                    <a:pt x="0" y="162"/>
                    <a:pt x="0" y="162"/>
                  </a:cubicBezTo>
                  <a:cubicBezTo>
                    <a:pt x="9" y="176"/>
                    <a:pt x="9" y="176"/>
                    <a:pt x="9" y="176"/>
                  </a:cubicBezTo>
                  <a:cubicBezTo>
                    <a:pt x="9" y="176"/>
                    <a:pt x="17" y="171"/>
                    <a:pt x="33" y="162"/>
                  </a:cubicBezTo>
                  <a:cubicBezTo>
                    <a:pt x="41" y="157"/>
                    <a:pt x="51" y="151"/>
                    <a:pt x="63" y="144"/>
                  </a:cubicBezTo>
                  <a:cubicBezTo>
                    <a:pt x="75" y="137"/>
                    <a:pt x="89" y="130"/>
                    <a:pt x="105" y="121"/>
                  </a:cubicBezTo>
                  <a:cubicBezTo>
                    <a:pt x="120" y="113"/>
                    <a:pt x="137" y="104"/>
                    <a:pt x="156" y="95"/>
                  </a:cubicBezTo>
                  <a:cubicBezTo>
                    <a:pt x="206" y="71"/>
                    <a:pt x="268" y="43"/>
                    <a:pt x="343" y="16"/>
                  </a:cubicBezTo>
                  <a:lnTo>
                    <a:pt x="34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12">
              <a:extLst>
                <a:ext uri="{FF2B5EF4-FFF2-40B4-BE49-F238E27FC236}">
                  <a16:creationId xmlns:a16="http://schemas.microsoft.com/office/drawing/2014/main" id="{6ED604AF-4107-4D92-87F5-F60CA9CE03EF}"/>
                </a:ext>
              </a:extLst>
            </p:cNvPr>
            <p:cNvSpPr>
              <a:spLocks/>
            </p:cNvSpPr>
            <p:nvPr/>
          </p:nvSpPr>
          <p:spPr bwMode="auto">
            <a:xfrm>
              <a:off x="5029" y="1513"/>
              <a:ext cx="64" cy="100"/>
            </a:xfrm>
            <a:custGeom>
              <a:avLst/>
              <a:gdLst>
                <a:gd name="T0" fmla="*/ 27 w 27"/>
                <a:gd name="T1" fmla="*/ 42 h 42"/>
                <a:gd name="T2" fmla="*/ 21 w 27"/>
                <a:gd name="T3" fmla="*/ 19 h 42"/>
                <a:gd name="T4" fmla="*/ 0 w 27"/>
                <a:gd name="T5" fmla="*/ 0 h 42"/>
                <a:gd name="T6" fmla="*/ 12 w 27"/>
                <a:gd name="T7" fmla="*/ 36 h 42"/>
                <a:gd name="T8" fmla="*/ 27 w 27"/>
                <a:gd name="T9" fmla="*/ 42 h 42"/>
              </a:gdLst>
              <a:ahLst/>
              <a:cxnLst>
                <a:cxn ang="0">
                  <a:pos x="T0" y="T1"/>
                </a:cxn>
                <a:cxn ang="0">
                  <a:pos x="T2" y="T3"/>
                </a:cxn>
                <a:cxn ang="0">
                  <a:pos x="T4" y="T5"/>
                </a:cxn>
                <a:cxn ang="0">
                  <a:pos x="T6" y="T7"/>
                </a:cxn>
                <a:cxn ang="0">
                  <a:pos x="T8" y="T9"/>
                </a:cxn>
              </a:cxnLst>
              <a:rect l="0" t="0" r="r" b="b"/>
              <a:pathLst>
                <a:path w="27" h="42">
                  <a:moveTo>
                    <a:pt x="27" y="42"/>
                  </a:moveTo>
                  <a:cubicBezTo>
                    <a:pt x="25" y="34"/>
                    <a:pt x="23" y="26"/>
                    <a:pt x="21" y="19"/>
                  </a:cubicBezTo>
                  <a:cubicBezTo>
                    <a:pt x="14" y="12"/>
                    <a:pt x="7" y="6"/>
                    <a:pt x="0" y="0"/>
                  </a:cubicBezTo>
                  <a:cubicBezTo>
                    <a:pt x="5" y="12"/>
                    <a:pt x="9" y="24"/>
                    <a:pt x="12" y="36"/>
                  </a:cubicBezTo>
                  <a:cubicBezTo>
                    <a:pt x="17" y="38"/>
                    <a:pt x="22" y="40"/>
                    <a:pt x="27"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13">
              <a:extLst>
                <a:ext uri="{FF2B5EF4-FFF2-40B4-BE49-F238E27FC236}">
                  <a16:creationId xmlns:a16="http://schemas.microsoft.com/office/drawing/2014/main" id="{C824153B-D4C7-4603-A750-113636433A99}"/>
                </a:ext>
              </a:extLst>
            </p:cNvPr>
            <p:cNvSpPr>
              <a:spLocks/>
            </p:cNvSpPr>
            <p:nvPr/>
          </p:nvSpPr>
          <p:spPr bwMode="auto">
            <a:xfrm>
              <a:off x="3418" y="1012"/>
              <a:ext cx="397" cy="60"/>
            </a:xfrm>
            <a:custGeom>
              <a:avLst/>
              <a:gdLst>
                <a:gd name="T0" fmla="*/ 162 w 167"/>
                <a:gd name="T1" fmla="*/ 14 h 25"/>
                <a:gd name="T2" fmla="*/ 167 w 167"/>
                <a:gd name="T3" fmla="*/ 0 h 25"/>
                <a:gd name="T4" fmla="*/ 58 w 167"/>
                <a:gd name="T5" fmla="*/ 6 h 25"/>
                <a:gd name="T6" fmla="*/ 0 w 167"/>
                <a:gd name="T7" fmla="*/ 11 h 25"/>
                <a:gd name="T8" fmla="*/ 2 w 167"/>
                <a:gd name="T9" fmla="*/ 25 h 25"/>
                <a:gd name="T10" fmla="*/ 59 w 167"/>
                <a:gd name="T11" fmla="*/ 20 h 25"/>
                <a:gd name="T12" fmla="*/ 162 w 167"/>
                <a:gd name="T13" fmla="*/ 14 h 25"/>
              </a:gdLst>
              <a:ahLst/>
              <a:cxnLst>
                <a:cxn ang="0">
                  <a:pos x="T0" y="T1"/>
                </a:cxn>
                <a:cxn ang="0">
                  <a:pos x="T2" y="T3"/>
                </a:cxn>
                <a:cxn ang="0">
                  <a:pos x="T4" y="T5"/>
                </a:cxn>
                <a:cxn ang="0">
                  <a:pos x="T6" y="T7"/>
                </a:cxn>
                <a:cxn ang="0">
                  <a:pos x="T8" y="T9"/>
                </a:cxn>
                <a:cxn ang="0">
                  <a:pos x="T10" y="T11"/>
                </a:cxn>
                <a:cxn ang="0">
                  <a:pos x="T12" y="T13"/>
                </a:cxn>
              </a:cxnLst>
              <a:rect l="0" t="0" r="r" b="b"/>
              <a:pathLst>
                <a:path w="167" h="25">
                  <a:moveTo>
                    <a:pt x="162" y="14"/>
                  </a:moveTo>
                  <a:cubicBezTo>
                    <a:pt x="164" y="10"/>
                    <a:pt x="165" y="5"/>
                    <a:pt x="167" y="0"/>
                  </a:cubicBezTo>
                  <a:cubicBezTo>
                    <a:pt x="130" y="1"/>
                    <a:pt x="94" y="3"/>
                    <a:pt x="58" y="6"/>
                  </a:cubicBezTo>
                  <a:cubicBezTo>
                    <a:pt x="38" y="7"/>
                    <a:pt x="19" y="9"/>
                    <a:pt x="0" y="11"/>
                  </a:cubicBezTo>
                  <a:cubicBezTo>
                    <a:pt x="2" y="25"/>
                    <a:pt x="2" y="25"/>
                    <a:pt x="2" y="25"/>
                  </a:cubicBezTo>
                  <a:cubicBezTo>
                    <a:pt x="21" y="23"/>
                    <a:pt x="40" y="21"/>
                    <a:pt x="59" y="20"/>
                  </a:cubicBezTo>
                  <a:cubicBezTo>
                    <a:pt x="93" y="17"/>
                    <a:pt x="127" y="15"/>
                    <a:pt x="16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114">
              <a:extLst>
                <a:ext uri="{FF2B5EF4-FFF2-40B4-BE49-F238E27FC236}">
                  <a16:creationId xmlns:a16="http://schemas.microsoft.com/office/drawing/2014/main" id="{C932E05B-B619-4379-9DCC-C83E84EA5CEE}"/>
                </a:ext>
              </a:extLst>
            </p:cNvPr>
            <p:cNvSpPr>
              <a:spLocks/>
            </p:cNvSpPr>
            <p:nvPr/>
          </p:nvSpPr>
          <p:spPr bwMode="auto">
            <a:xfrm>
              <a:off x="3852" y="1012"/>
              <a:ext cx="273" cy="41"/>
            </a:xfrm>
            <a:custGeom>
              <a:avLst/>
              <a:gdLst>
                <a:gd name="T0" fmla="*/ 7 w 115"/>
                <a:gd name="T1" fmla="*/ 0 h 17"/>
                <a:gd name="T2" fmla="*/ 0 w 115"/>
                <a:gd name="T3" fmla="*/ 14 h 17"/>
                <a:gd name="T4" fmla="*/ 37 w 115"/>
                <a:gd name="T5" fmla="*/ 14 h 17"/>
                <a:gd name="T6" fmla="*/ 107 w 115"/>
                <a:gd name="T7" fmla="*/ 17 h 17"/>
                <a:gd name="T8" fmla="*/ 115 w 115"/>
                <a:gd name="T9" fmla="*/ 4 h 17"/>
                <a:gd name="T10" fmla="*/ 38 w 115"/>
                <a:gd name="T11" fmla="*/ 0 h 17"/>
                <a:gd name="T12" fmla="*/ 7 w 115"/>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15" h="17">
                  <a:moveTo>
                    <a:pt x="7" y="0"/>
                  </a:moveTo>
                  <a:cubicBezTo>
                    <a:pt x="4" y="5"/>
                    <a:pt x="2" y="9"/>
                    <a:pt x="0" y="14"/>
                  </a:cubicBezTo>
                  <a:cubicBezTo>
                    <a:pt x="12" y="14"/>
                    <a:pt x="25" y="14"/>
                    <a:pt x="37" y="14"/>
                  </a:cubicBezTo>
                  <a:cubicBezTo>
                    <a:pt x="60" y="14"/>
                    <a:pt x="83" y="15"/>
                    <a:pt x="107" y="17"/>
                  </a:cubicBezTo>
                  <a:cubicBezTo>
                    <a:pt x="110" y="12"/>
                    <a:pt x="112" y="8"/>
                    <a:pt x="115" y="4"/>
                  </a:cubicBezTo>
                  <a:cubicBezTo>
                    <a:pt x="89" y="2"/>
                    <a:pt x="63" y="1"/>
                    <a:pt x="38" y="0"/>
                  </a:cubicBezTo>
                  <a:cubicBezTo>
                    <a:pt x="27" y="0"/>
                    <a:pt x="17" y="0"/>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115">
              <a:extLst>
                <a:ext uri="{FF2B5EF4-FFF2-40B4-BE49-F238E27FC236}">
                  <a16:creationId xmlns:a16="http://schemas.microsoft.com/office/drawing/2014/main" id="{3A834E6D-B662-4CEE-A573-D25D04A74143}"/>
                </a:ext>
              </a:extLst>
            </p:cNvPr>
            <p:cNvSpPr>
              <a:spLocks/>
            </p:cNvSpPr>
            <p:nvPr/>
          </p:nvSpPr>
          <p:spPr bwMode="auto">
            <a:xfrm>
              <a:off x="5826" y="3298"/>
              <a:ext cx="726" cy="463"/>
            </a:xfrm>
            <a:custGeom>
              <a:avLst/>
              <a:gdLst>
                <a:gd name="T0" fmla="*/ 85 w 306"/>
                <a:gd name="T1" fmla="*/ 135 h 195"/>
                <a:gd name="T2" fmla="*/ 0 w 306"/>
                <a:gd name="T3" fmla="*/ 183 h 195"/>
                <a:gd name="T4" fmla="*/ 0 w 306"/>
                <a:gd name="T5" fmla="*/ 194 h 195"/>
                <a:gd name="T6" fmla="*/ 0 w 306"/>
                <a:gd name="T7" fmla="*/ 195 h 195"/>
                <a:gd name="T8" fmla="*/ 90 w 306"/>
                <a:gd name="T9" fmla="*/ 144 h 195"/>
                <a:gd name="T10" fmla="*/ 284 w 306"/>
                <a:gd name="T11" fmla="*/ 25 h 195"/>
                <a:gd name="T12" fmla="*/ 290 w 306"/>
                <a:gd name="T13" fmla="*/ 21 h 195"/>
                <a:gd name="T14" fmla="*/ 297 w 306"/>
                <a:gd name="T15" fmla="*/ 11 h 195"/>
                <a:gd name="T16" fmla="*/ 306 w 306"/>
                <a:gd name="T17" fmla="*/ 0 h 195"/>
                <a:gd name="T18" fmla="*/ 279 w 306"/>
                <a:gd name="T19" fmla="*/ 17 h 195"/>
                <a:gd name="T20" fmla="*/ 85 w 306"/>
                <a:gd name="T21" fmla="*/ 135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6" h="195">
                  <a:moveTo>
                    <a:pt x="85" y="135"/>
                  </a:moveTo>
                  <a:cubicBezTo>
                    <a:pt x="57" y="152"/>
                    <a:pt x="29" y="168"/>
                    <a:pt x="0" y="183"/>
                  </a:cubicBezTo>
                  <a:cubicBezTo>
                    <a:pt x="0" y="194"/>
                    <a:pt x="0" y="194"/>
                    <a:pt x="0" y="194"/>
                  </a:cubicBezTo>
                  <a:cubicBezTo>
                    <a:pt x="0" y="195"/>
                    <a:pt x="0" y="195"/>
                    <a:pt x="0" y="195"/>
                  </a:cubicBezTo>
                  <a:cubicBezTo>
                    <a:pt x="30" y="178"/>
                    <a:pt x="61" y="162"/>
                    <a:pt x="90" y="144"/>
                  </a:cubicBezTo>
                  <a:cubicBezTo>
                    <a:pt x="156" y="106"/>
                    <a:pt x="219" y="64"/>
                    <a:pt x="284" y="25"/>
                  </a:cubicBezTo>
                  <a:cubicBezTo>
                    <a:pt x="286" y="24"/>
                    <a:pt x="288" y="22"/>
                    <a:pt x="290" y="21"/>
                  </a:cubicBezTo>
                  <a:cubicBezTo>
                    <a:pt x="292" y="18"/>
                    <a:pt x="294" y="14"/>
                    <a:pt x="297" y="11"/>
                  </a:cubicBezTo>
                  <a:cubicBezTo>
                    <a:pt x="300" y="7"/>
                    <a:pt x="303" y="4"/>
                    <a:pt x="306" y="0"/>
                  </a:cubicBezTo>
                  <a:cubicBezTo>
                    <a:pt x="297" y="6"/>
                    <a:pt x="288" y="11"/>
                    <a:pt x="279" y="17"/>
                  </a:cubicBezTo>
                  <a:cubicBezTo>
                    <a:pt x="214" y="56"/>
                    <a:pt x="150" y="97"/>
                    <a:pt x="85" y="1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116">
              <a:extLst>
                <a:ext uri="{FF2B5EF4-FFF2-40B4-BE49-F238E27FC236}">
                  <a16:creationId xmlns:a16="http://schemas.microsoft.com/office/drawing/2014/main" id="{D35E11F2-1183-4EEE-8EB0-93141E3BB292}"/>
                </a:ext>
              </a:extLst>
            </p:cNvPr>
            <p:cNvSpPr>
              <a:spLocks/>
            </p:cNvSpPr>
            <p:nvPr/>
          </p:nvSpPr>
          <p:spPr bwMode="auto">
            <a:xfrm>
              <a:off x="8519" y="2574"/>
              <a:ext cx="666" cy="71"/>
            </a:xfrm>
            <a:custGeom>
              <a:avLst/>
              <a:gdLst>
                <a:gd name="T0" fmla="*/ 232 w 281"/>
                <a:gd name="T1" fmla="*/ 14 h 30"/>
                <a:gd name="T2" fmla="*/ 204 w 281"/>
                <a:gd name="T3" fmla="*/ 9 h 30"/>
                <a:gd name="T4" fmla="*/ 175 w 281"/>
                <a:gd name="T5" fmla="*/ 6 h 30"/>
                <a:gd name="T6" fmla="*/ 146 w 281"/>
                <a:gd name="T7" fmla="*/ 3 h 30"/>
                <a:gd name="T8" fmla="*/ 117 w 281"/>
                <a:gd name="T9" fmla="*/ 1 h 30"/>
                <a:gd name="T10" fmla="*/ 88 w 281"/>
                <a:gd name="T11" fmla="*/ 0 h 30"/>
                <a:gd name="T12" fmla="*/ 73 w 281"/>
                <a:gd name="T13" fmla="*/ 0 h 30"/>
                <a:gd name="T14" fmla="*/ 59 w 281"/>
                <a:gd name="T15" fmla="*/ 0 h 30"/>
                <a:gd name="T16" fmla="*/ 30 w 281"/>
                <a:gd name="T17" fmla="*/ 0 h 30"/>
                <a:gd name="T18" fmla="*/ 15 w 281"/>
                <a:gd name="T19" fmla="*/ 1 h 30"/>
                <a:gd name="T20" fmla="*/ 8 w 281"/>
                <a:gd name="T21" fmla="*/ 1 h 30"/>
                <a:gd name="T22" fmla="*/ 1 w 281"/>
                <a:gd name="T23" fmla="*/ 1 h 30"/>
                <a:gd name="T24" fmla="*/ 0 w 281"/>
                <a:gd name="T25" fmla="*/ 1 h 30"/>
                <a:gd name="T26" fmla="*/ 1 w 281"/>
                <a:gd name="T27" fmla="*/ 9 h 30"/>
                <a:gd name="T28" fmla="*/ 1 w 281"/>
                <a:gd name="T29" fmla="*/ 9 h 30"/>
                <a:gd name="T30" fmla="*/ 231 w 281"/>
                <a:gd name="T31" fmla="*/ 21 h 30"/>
                <a:gd name="T32" fmla="*/ 278 w 281"/>
                <a:gd name="T33" fmla="*/ 30 h 30"/>
                <a:gd name="T34" fmla="*/ 281 w 281"/>
                <a:gd name="T35" fmla="*/ 22 h 30"/>
                <a:gd name="T36" fmla="*/ 232 w 281"/>
                <a:gd name="T37"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1" h="30">
                  <a:moveTo>
                    <a:pt x="232" y="14"/>
                  </a:moveTo>
                  <a:cubicBezTo>
                    <a:pt x="223" y="12"/>
                    <a:pt x="213" y="10"/>
                    <a:pt x="204" y="9"/>
                  </a:cubicBezTo>
                  <a:cubicBezTo>
                    <a:pt x="175" y="6"/>
                    <a:pt x="175" y="6"/>
                    <a:pt x="175" y="6"/>
                  </a:cubicBezTo>
                  <a:cubicBezTo>
                    <a:pt x="146" y="3"/>
                    <a:pt x="146" y="3"/>
                    <a:pt x="146" y="3"/>
                  </a:cubicBezTo>
                  <a:cubicBezTo>
                    <a:pt x="136" y="2"/>
                    <a:pt x="127" y="2"/>
                    <a:pt x="117" y="1"/>
                  </a:cubicBezTo>
                  <a:cubicBezTo>
                    <a:pt x="107" y="1"/>
                    <a:pt x="98" y="0"/>
                    <a:pt x="88" y="0"/>
                  </a:cubicBezTo>
                  <a:cubicBezTo>
                    <a:pt x="73" y="0"/>
                    <a:pt x="73" y="0"/>
                    <a:pt x="73" y="0"/>
                  </a:cubicBezTo>
                  <a:cubicBezTo>
                    <a:pt x="69" y="0"/>
                    <a:pt x="64" y="0"/>
                    <a:pt x="59" y="0"/>
                  </a:cubicBezTo>
                  <a:cubicBezTo>
                    <a:pt x="30" y="0"/>
                    <a:pt x="30" y="0"/>
                    <a:pt x="30" y="0"/>
                  </a:cubicBezTo>
                  <a:cubicBezTo>
                    <a:pt x="15" y="1"/>
                    <a:pt x="15" y="1"/>
                    <a:pt x="15" y="1"/>
                  </a:cubicBezTo>
                  <a:cubicBezTo>
                    <a:pt x="8" y="1"/>
                    <a:pt x="8" y="1"/>
                    <a:pt x="8" y="1"/>
                  </a:cubicBezTo>
                  <a:cubicBezTo>
                    <a:pt x="1" y="1"/>
                    <a:pt x="1" y="1"/>
                    <a:pt x="1" y="1"/>
                  </a:cubicBezTo>
                  <a:cubicBezTo>
                    <a:pt x="0" y="1"/>
                    <a:pt x="0" y="1"/>
                    <a:pt x="0" y="1"/>
                  </a:cubicBezTo>
                  <a:cubicBezTo>
                    <a:pt x="1" y="9"/>
                    <a:pt x="1" y="9"/>
                    <a:pt x="1" y="9"/>
                  </a:cubicBezTo>
                  <a:cubicBezTo>
                    <a:pt x="1" y="9"/>
                    <a:pt x="1" y="9"/>
                    <a:pt x="1" y="9"/>
                  </a:cubicBezTo>
                  <a:cubicBezTo>
                    <a:pt x="78" y="5"/>
                    <a:pt x="155" y="9"/>
                    <a:pt x="231" y="21"/>
                  </a:cubicBezTo>
                  <a:cubicBezTo>
                    <a:pt x="247" y="24"/>
                    <a:pt x="262" y="26"/>
                    <a:pt x="278" y="30"/>
                  </a:cubicBezTo>
                  <a:cubicBezTo>
                    <a:pt x="279" y="27"/>
                    <a:pt x="280" y="25"/>
                    <a:pt x="281" y="22"/>
                  </a:cubicBezTo>
                  <a:cubicBezTo>
                    <a:pt x="265" y="19"/>
                    <a:pt x="249" y="16"/>
                    <a:pt x="23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117">
              <a:extLst>
                <a:ext uri="{FF2B5EF4-FFF2-40B4-BE49-F238E27FC236}">
                  <a16:creationId xmlns:a16="http://schemas.microsoft.com/office/drawing/2014/main" id="{2DA63730-06B9-4D75-BA4A-C6A05D00B7DA}"/>
                </a:ext>
              </a:extLst>
            </p:cNvPr>
            <p:cNvSpPr>
              <a:spLocks/>
            </p:cNvSpPr>
            <p:nvPr/>
          </p:nvSpPr>
          <p:spPr bwMode="auto">
            <a:xfrm>
              <a:off x="5046" y="1779"/>
              <a:ext cx="59" cy="183"/>
            </a:xfrm>
            <a:custGeom>
              <a:avLst/>
              <a:gdLst>
                <a:gd name="T0" fmla="*/ 3 w 25"/>
                <a:gd name="T1" fmla="*/ 66 h 77"/>
                <a:gd name="T2" fmla="*/ 0 w 25"/>
                <a:gd name="T3" fmla="*/ 77 h 77"/>
                <a:gd name="T4" fmla="*/ 14 w 25"/>
                <a:gd name="T5" fmla="*/ 75 h 77"/>
                <a:gd name="T6" fmla="*/ 15 w 25"/>
                <a:gd name="T7" fmla="*/ 69 h 77"/>
                <a:gd name="T8" fmla="*/ 23 w 25"/>
                <a:gd name="T9" fmla="*/ 21 h 77"/>
                <a:gd name="T10" fmla="*/ 25 w 25"/>
                <a:gd name="T11" fmla="*/ 2 h 77"/>
                <a:gd name="T12" fmla="*/ 12 w 25"/>
                <a:gd name="T13" fmla="*/ 0 h 77"/>
                <a:gd name="T14" fmla="*/ 11 w 25"/>
                <a:gd name="T15" fmla="*/ 19 h 77"/>
                <a:gd name="T16" fmla="*/ 3 w 25"/>
                <a:gd name="T17"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7">
                  <a:moveTo>
                    <a:pt x="3" y="66"/>
                  </a:moveTo>
                  <a:cubicBezTo>
                    <a:pt x="2" y="70"/>
                    <a:pt x="1" y="73"/>
                    <a:pt x="0" y="77"/>
                  </a:cubicBezTo>
                  <a:cubicBezTo>
                    <a:pt x="5" y="76"/>
                    <a:pt x="9" y="76"/>
                    <a:pt x="14" y="75"/>
                  </a:cubicBezTo>
                  <a:cubicBezTo>
                    <a:pt x="14" y="73"/>
                    <a:pt x="15" y="71"/>
                    <a:pt x="15" y="69"/>
                  </a:cubicBezTo>
                  <a:cubicBezTo>
                    <a:pt x="19" y="53"/>
                    <a:pt x="22" y="37"/>
                    <a:pt x="23" y="21"/>
                  </a:cubicBezTo>
                  <a:cubicBezTo>
                    <a:pt x="24" y="14"/>
                    <a:pt x="24" y="8"/>
                    <a:pt x="25" y="2"/>
                  </a:cubicBezTo>
                  <a:cubicBezTo>
                    <a:pt x="20" y="1"/>
                    <a:pt x="16" y="1"/>
                    <a:pt x="12" y="0"/>
                  </a:cubicBezTo>
                  <a:cubicBezTo>
                    <a:pt x="12" y="7"/>
                    <a:pt x="11" y="13"/>
                    <a:pt x="11" y="19"/>
                  </a:cubicBezTo>
                  <a:cubicBezTo>
                    <a:pt x="9" y="35"/>
                    <a:pt x="7" y="51"/>
                    <a:pt x="3"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118">
              <a:extLst>
                <a:ext uri="{FF2B5EF4-FFF2-40B4-BE49-F238E27FC236}">
                  <a16:creationId xmlns:a16="http://schemas.microsoft.com/office/drawing/2014/main" id="{742E48EF-597B-40BE-9B6D-33B182EB5C81}"/>
                </a:ext>
              </a:extLst>
            </p:cNvPr>
            <p:cNvSpPr>
              <a:spLocks/>
            </p:cNvSpPr>
            <p:nvPr/>
          </p:nvSpPr>
          <p:spPr bwMode="auto">
            <a:xfrm>
              <a:off x="2854" y="1048"/>
              <a:ext cx="503" cy="114"/>
            </a:xfrm>
            <a:custGeom>
              <a:avLst/>
              <a:gdLst>
                <a:gd name="T0" fmla="*/ 144 w 212"/>
                <a:gd name="T1" fmla="*/ 23 h 48"/>
                <a:gd name="T2" fmla="*/ 212 w 212"/>
                <a:gd name="T3" fmla="*/ 14 h 48"/>
                <a:gd name="T4" fmla="*/ 210 w 212"/>
                <a:gd name="T5" fmla="*/ 0 h 48"/>
                <a:gd name="T6" fmla="*/ 142 w 212"/>
                <a:gd name="T7" fmla="*/ 9 h 48"/>
                <a:gd name="T8" fmla="*/ 11 w 212"/>
                <a:gd name="T9" fmla="*/ 31 h 48"/>
                <a:gd name="T10" fmla="*/ 0 w 212"/>
                <a:gd name="T11" fmla="*/ 48 h 48"/>
                <a:gd name="T12" fmla="*/ 1 w 212"/>
                <a:gd name="T13" fmla="*/ 48 h 48"/>
                <a:gd name="T14" fmla="*/ 144 w 212"/>
                <a:gd name="T15" fmla="*/ 23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2" h="48">
                  <a:moveTo>
                    <a:pt x="144" y="23"/>
                  </a:moveTo>
                  <a:cubicBezTo>
                    <a:pt x="167" y="20"/>
                    <a:pt x="189" y="16"/>
                    <a:pt x="212" y="14"/>
                  </a:cubicBezTo>
                  <a:cubicBezTo>
                    <a:pt x="210" y="0"/>
                    <a:pt x="210" y="0"/>
                    <a:pt x="210" y="0"/>
                  </a:cubicBezTo>
                  <a:cubicBezTo>
                    <a:pt x="187" y="2"/>
                    <a:pt x="164" y="6"/>
                    <a:pt x="142" y="9"/>
                  </a:cubicBezTo>
                  <a:cubicBezTo>
                    <a:pt x="97" y="16"/>
                    <a:pt x="54" y="24"/>
                    <a:pt x="11" y="31"/>
                  </a:cubicBezTo>
                  <a:cubicBezTo>
                    <a:pt x="0" y="48"/>
                    <a:pt x="0" y="48"/>
                    <a:pt x="0" y="48"/>
                  </a:cubicBezTo>
                  <a:cubicBezTo>
                    <a:pt x="0" y="48"/>
                    <a:pt x="1" y="48"/>
                    <a:pt x="1" y="48"/>
                  </a:cubicBezTo>
                  <a:cubicBezTo>
                    <a:pt x="47" y="40"/>
                    <a:pt x="95" y="31"/>
                    <a:pt x="144"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119">
              <a:extLst>
                <a:ext uri="{FF2B5EF4-FFF2-40B4-BE49-F238E27FC236}">
                  <a16:creationId xmlns:a16="http://schemas.microsoft.com/office/drawing/2014/main" id="{D4EBAFA5-6190-4CD5-8BC0-CBB7D832E137}"/>
                </a:ext>
              </a:extLst>
            </p:cNvPr>
            <p:cNvSpPr>
              <a:spLocks/>
            </p:cNvSpPr>
            <p:nvPr/>
          </p:nvSpPr>
          <p:spPr bwMode="auto">
            <a:xfrm>
              <a:off x="5065" y="1637"/>
              <a:ext cx="40" cy="116"/>
            </a:xfrm>
            <a:custGeom>
              <a:avLst/>
              <a:gdLst>
                <a:gd name="T0" fmla="*/ 14 w 17"/>
                <a:gd name="T1" fmla="*/ 6 h 49"/>
                <a:gd name="T2" fmla="*/ 0 w 17"/>
                <a:gd name="T3" fmla="*/ 0 h 49"/>
                <a:gd name="T4" fmla="*/ 4 w 17"/>
                <a:gd name="T5" fmla="*/ 32 h 49"/>
                <a:gd name="T6" fmla="*/ 4 w 17"/>
                <a:gd name="T7" fmla="*/ 47 h 49"/>
                <a:gd name="T8" fmla="*/ 17 w 17"/>
                <a:gd name="T9" fmla="*/ 49 h 49"/>
                <a:gd name="T10" fmla="*/ 17 w 17"/>
                <a:gd name="T11" fmla="*/ 32 h 49"/>
                <a:gd name="T12" fmla="*/ 14 w 17"/>
                <a:gd name="T13" fmla="*/ 6 h 49"/>
              </a:gdLst>
              <a:ahLst/>
              <a:cxnLst>
                <a:cxn ang="0">
                  <a:pos x="T0" y="T1"/>
                </a:cxn>
                <a:cxn ang="0">
                  <a:pos x="T2" y="T3"/>
                </a:cxn>
                <a:cxn ang="0">
                  <a:pos x="T4" y="T5"/>
                </a:cxn>
                <a:cxn ang="0">
                  <a:pos x="T6" y="T7"/>
                </a:cxn>
                <a:cxn ang="0">
                  <a:pos x="T8" y="T9"/>
                </a:cxn>
                <a:cxn ang="0">
                  <a:pos x="T10" y="T11"/>
                </a:cxn>
                <a:cxn ang="0">
                  <a:pos x="T12" y="T13"/>
                </a:cxn>
              </a:cxnLst>
              <a:rect l="0" t="0" r="r" b="b"/>
              <a:pathLst>
                <a:path w="17" h="49">
                  <a:moveTo>
                    <a:pt x="14" y="6"/>
                  </a:moveTo>
                  <a:cubicBezTo>
                    <a:pt x="10" y="4"/>
                    <a:pt x="5" y="2"/>
                    <a:pt x="0" y="0"/>
                  </a:cubicBezTo>
                  <a:cubicBezTo>
                    <a:pt x="2" y="11"/>
                    <a:pt x="3" y="22"/>
                    <a:pt x="4" y="32"/>
                  </a:cubicBezTo>
                  <a:cubicBezTo>
                    <a:pt x="4" y="37"/>
                    <a:pt x="4" y="42"/>
                    <a:pt x="4" y="47"/>
                  </a:cubicBezTo>
                  <a:cubicBezTo>
                    <a:pt x="9" y="48"/>
                    <a:pt x="13" y="48"/>
                    <a:pt x="17" y="49"/>
                  </a:cubicBezTo>
                  <a:cubicBezTo>
                    <a:pt x="17" y="43"/>
                    <a:pt x="17" y="38"/>
                    <a:pt x="17" y="32"/>
                  </a:cubicBezTo>
                  <a:cubicBezTo>
                    <a:pt x="16" y="23"/>
                    <a:pt x="15" y="15"/>
                    <a:pt x="14"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120">
              <a:extLst>
                <a:ext uri="{FF2B5EF4-FFF2-40B4-BE49-F238E27FC236}">
                  <a16:creationId xmlns:a16="http://schemas.microsoft.com/office/drawing/2014/main" id="{9E2238CC-0BE8-4779-B905-3EE727EA3CF2}"/>
                </a:ext>
              </a:extLst>
            </p:cNvPr>
            <p:cNvSpPr>
              <a:spLocks/>
            </p:cNvSpPr>
            <p:nvPr/>
          </p:nvSpPr>
          <p:spPr bwMode="auto">
            <a:xfrm>
              <a:off x="4657" y="2090"/>
              <a:ext cx="374" cy="608"/>
            </a:xfrm>
            <a:custGeom>
              <a:avLst/>
              <a:gdLst>
                <a:gd name="T0" fmla="*/ 93 w 158"/>
                <a:gd name="T1" fmla="*/ 114 h 256"/>
                <a:gd name="T2" fmla="*/ 0 w 158"/>
                <a:gd name="T3" fmla="*/ 256 h 256"/>
                <a:gd name="T4" fmla="*/ 16 w 158"/>
                <a:gd name="T5" fmla="*/ 255 h 256"/>
                <a:gd name="T6" fmla="*/ 103 w 158"/>
                <a:gd name="T7" fmla="*/ 120 h 256"/>
                <a:gd name="T8" fmla="*/ 148 w 158"/>
                <a:gd name="T9" fmla="*/ 31 h 256"/>
                <a:gd name="T10" fmla="*/ 158 w 158"/>
                <a:gd name="T11" fmla="*/ 7 h 256"/>
                <a:gd name="T12" fmla="*/ 148 w 158"/>
                <a:gd name="T13" fmla="*/ 0 h 256"/>
                <a:gd name="T14" fmla="*/ 137 w 158"/>
                <a:gd name="T15" fmla="*/ 26 h 256"/>
                <a:gd name="T16" fmla="*/ 93 w 158"/>
                <a:gd name="T17" fmla="*/ 11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56">
                  <a:moveTo>
                    <a:pt x="93" y="114"/>
                  </a:moveTo>
                  <a:cubicBezTo>
                    <a:pt x="65" y="162"/>
                    <a:pt x="33" y="209"/>
                    <a:pt x="0" y="256"/>
                  </a:cubicBezTo>
                  <a:cubicBezTo>
                    <a:pt x="5" y="256"/>
                    <a:pt x="10" y="255"/>
                    <a:pt x="16" y="255"/>
                  </a:cubicBezTo>
                  <a:cubicBezTo>
                    <a:pt x="47" y="210"/>
                    <a:pt x="77" y="166"/>
                    <a:pt x="103" y="120"/>
                  </a:cubicBezTo>
                  <a:cubicBezTo>
                    <a:pt x="120" y="91"/>
                    <a:pt x="135" y="62"/>
                    <a:pt x="148" y="31"/>
                  </a:cubicBezTo>
                  <a:cubicBezTo>
                    <a:pt x="152" y="23"/>
                    <a:pt x="155" y="15"/>
                    <a:pt x="158" y="7"/>
                  </a:cubicBezTo>
                  <a:cubicBezTo>
                    <a:pt x="155" y="5"/>
                    <a:pt x="151" y="2"/>
                    <a:pt x="148" y="0"/>
                  </a:cubicBezTo>
                  <a:cubicBezTo>
                    <a:pt x="144" y="9"/>
                    <a:pt x="141" y="18"/>
                    <a:pt x="137" y="26"/>
                  </a:cubicBezTo>
                  <a:cubicBezTo>
                    <a:pt x="124" y="56"/>
                    <a:pt x="109" y="85"/>
                    <a:pt x="93" y="1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121">
              <a:extLst>
                <a:ext uri="{FF2B5EF4-FFF2-40B4-BE49-F238E27FC236}">
                  <a16:creationId xmlns:a16="http://schemas.microsoft.com/office/drawing/2014/main" id="{84ADC07A-641E-4846-946B-56C93D360E89}"/>
                </a:ext>
              </a:extLst>
            </p:cNvPr>
            <p:cNvSpPr>
              <a:spLocks/>
            </p:cNvSpPr>
            <p:nvPr/>
          </p:nvSpPr>
          <p:spPr bwMode="auto">
            <a:xfrm>
              <a:off x="4574" y="3994"/>
              <a:ext cx="218" cy="64"/>
            </a:xfrm>
            <a:custGeom>
              <a:avLst/>
              <a:gdLst>
                <a:gd name="T0" fmla="*/ 0 w 92"/>
                <a:gd name="T1" fmla="*/ 11 h 27"/>
                <a:gd name="T2" fmla="*/ 88 w 92"/>
                <a:gd name="T3" fmla="*/ 27 h 27"/>
                <a:gd name="T4" fmla="*/ 92 w 92"/>
                <a:gd name="T5" fmla="*/ 16 h 27"/>
                <a:gd name="T6" fmla="*/ 2 w 92"/>
                <a:gd name="T7" fmla="*/ 0 h 27"/>
                <a:gd name="T8" fmla="*/ 0 w 92"/>
                <a:gd name="T9" fmla="*/ 11 h 27"/>
              </a:gdLst>
              <a:ahLst/>
              <a:cxnLst>
                <a:cxn ang="0">
                  <a:pos x="T0" y="T1"/>
                </a:cxn>
                <a:cxn ang="0">
                  <a:pos x="T2" y="T3"/>
                </a:cxn>
                <a:cxn ang="0">
                  <a:pos x="T4" y="T5"/>
                </a:cxn>
                <a:cxn ang="0">
                  <a:pos x="T6" y="T7"/>
                </a:cxn>
                <a:cxn ang="0">
                  <a:pos x="T8" y="T9"/>
                </a:cxn>
              </a:cxnLst>
              <a:rect l="0" t="0" r="r" b="b"/>
              <a:pathLst>
                <a:path w="92" h="27">
                  <a:moveTo>
                    <a:pt x="0" y="11"/>
                  </a:moveTo>
                  <a:cubicBezTo>
                    <a:pt x="28" y="20"/>
                    <a:pt x="58" y="25"/>
                    <a:pt x="88" y="27"/>
                  </a:cubicBezTo>
                  <a:cubicBezTo>
                    <a:pt x="90" y="23"/>
                    <a:pt x="91" y="19"/>
                    <a:pt x="92" y="16"/>
                  </a:cubicBezTo>
                  <a:cubicBezTo>
                    <a:pt x="62" y="14"/>
                    <a:pt x="31" y="9"/>
                    <a:pt x="2" y="0"/>
                  </a:cubicBezTo>
                  <a:cubicBezTo>
                    <a:pt x="1" y="4"/>
                    <a:pt x="0" y="7"/>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122">
              <a:extLst>
                <a:ext uri="{FF2B5EF4-FFF2-40B4-BE49-F238E27FC236}">
                  <a16:creationId xmlns:a16="http://schemas.microsoft.com/office/drawing/2014/main" id="{656B32D8-044B-47A0-8CCA-9006473F4689}"/>
                </a:ext>
              </a:extLst>
            </p:cNvPr>
            <p:cNvSpPr>
              <a:spLocks/>
            </p:cNvSpPr>
            <p:nvPr/>
          </p:nvSpPr>
          <p:spPr bwMode="auto">
            <a:xfrm>
              <a:off x="7313" y="2581"/>
              <a:ext cx="1165" cy="335"/>
            </a:xfrm>
            <a:custGeom>
              <a:avLst/>
              <a:gdLst>
                <a:gd name="T0" fmla="*/ 280 w 491"/>
                <a:gd name="T1" fmla="*/ 34 h 141"/>
                <a:gd name="T2" fmla="*/ 60 w 491"/>
                <a:gd name="T3" fmla="*/ 107 h 141"/>
                <a:gd name="T4" fmla="*/ 0 w 491"/>
                <a:gd name="T5" fmla="*/ 133 h 141"/>
                <a:gd name="T6" fmla="*/ 3 w 491"/>
                <a:gd name="T7" fmla="*/ 141 h 141"/>
                <a:gd name="T8" fmla="*/ 63 w 491"/>
                <a:gd name="T9" fmla="*/ 115 h 141"/>
                <a:gd name="T10" fmla="*/ 282 w 491"/>
                <a:gd name="T11" fmla="*/ 42 h 141"/>
                <a:gd name="T12" fmla="*/ 491 w 491"/>
                <a:gd name="T13" fmla="*/ 8 h 141"/>
                <a:gd name="T14" fmla="*/ 490 w 491"/>
                <a:gd name="T15" fmla="*/ 0 h 141"/>
                <a:gd name="T16" fmla="*/ 280 w 491"/>
                <a:gd name="T17" fmla="*/ 3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1" h="141">
                  <a:moveTo>
                    <a:pt x="280" y="34"/>
                  </a:moveTo>
                  <a:cubicBezTo>
                    <a:pt x="204" y="53"/>
                    <a:pt x="131" y="78"/>
                    <a:pt x="60" y="107"/>
                  </a:cubicBezTo>
                  <a:cubicBezTo>
                    <a:pt x="40" y="115"/>
                    <a:pt x="20" y="124"/>
                    <a:pt x="0" y="133"/>
                  </a:cubicBezTo>
                  <a:cubicBezTo>
                    <a:pt x="3" y="141"/>
                    <a:pt x="3" y="141"/>
                    <a:pt x="3" y="141"/>
                  </a:cubicBezTo>
                  <a:cubicBezTo>
                    <a:pt x="23" y="132"/>
                    <a:pt x="43" y="124"/>
                    <a:pt x="63" y="115"/>
                  </a:cubicBezTo>
                  <a:cubicBezTo>
                    <a:pt x="134" y="86"/>
                    <a:pt x="207" y="61"/>
                    <a:pt x="282" y="42"/>
                  </a:cubicBezTo>
                  <a:cubicBezTo>
                    <a:pt x="350" y="25"/>
                    <a:pt x="421" y="13"/>
                    <a:pt x="491" y="8"/>
                  </a:cubicBezTo>
                  <a:cubicBezTo>
                    <a:pt x="490" y="0"/>
                    <a:pt x="490" y="0"/>
                    <a:pt x="490" y="0"/>
                  </a:cubicBezTo>
                  <a:cubicBezTo>
                    <a:pt x="419" y="5"/>
                    <a:pt x="349" y="17"/>
                    <a:pt x="280"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123">
              <a:extLst>
                <a:ext uri="{FF2B5EF4-FFF2-40B4-BE49-F238E27FC236}">
                  <a16:creationId xmlns:a16="http://schemas.microsoft.com/office/drawing/2014/main" id="{10B0F9E9-ADD0-43AC-96C5-0316E47C532F}"/>
                </a:ext>
              </a:extLst>
            </p:cNvPr>
            <p:cNvSpPr>
              <a:spLocks/>
            </p:cNvSpPr>
            <p:nvPr/>
          </p:nvSpPr>
          <p:spPr bwMode="auto">
            <a:xfrm>
              <a:off x="4585" y="2740"/>
              <a:ext cx="76" cy="74"/>
            </a:xfrm>
            <a:custGeom>
              <a:avLst/>
              <a:gdLst>
                <a:gd name="T0" fmla="*/ 32 w 32"/>
                <a:gd name="T1" fmla="*/ 0 h 31"/>
                <a:gd name="T2" fmla="*/ 12 w 32"/>
                <a:gd name="T3" fmla="*/ 10 h 31"/>
                <a:gd name="T4" fmla="*/ 10 w 32"/>
                <a:gd name="T5" fmla="*/ 10 h 31"/>
                <a:gd name="T6" fmla="*/ 0 w 32"/>
                <a:gd name="T7" fmla="*/ 25 h 31"/>
                <a:gd name="T8" fmla="*/ 10 w 32"/>
                <a:gd name="T9" fmla="*/ 31 h 31"/>
                <a:gd name="T10" fmla="*/ 22 w 32"/>
                <a:gd name="T11" fmla="*/ 15 h 31"/>
                <a:gd name="T12" fmla="*/ 32 w 32"/>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2" h="31">
                  <a:moveTo>
                    <a:pt x="32" y="0"/>
                  </a:moveTo>
                  <a:cubicBezTo>
                    <a:pt x="25" y="3"/>
                    <a:pt x="18" y="6"/>
                    <a:pt x="12" y="10"/>
                  </a:cubicBezTo>
                  <a:cubicBezTo>
                    <a:pt x="11" y="10"/>
                    <a:pt x="11" y="10"/>
                    <a:pt x="10" y="10"/>
                  </a:cubicBezTo>
                  <a:cubicBezTo>
                    <a:pt x="7" y="15"/>
                    <a:pt x="4" y="20"/>
                    <a:pt x="0" y="25"/>
                  </a:cubicBezTo>
                  <a:cubicBezTo>
                    <a:pt x="4" y="27"/>
                    <a:pt x="7" y="29"/>
                    <a:pt x="10" y="31"/>
                  </a:cubicBezTo>
                  <a:cubicBezTo>
                    <a:pt x="14" y="26"/>
                    <a:pt x="18" y="20"/>
                    <a:pt x="22" y="15"/>
                  </a:cubicBezTo>
                  <a:cubicBezTo>
                    <a:pt x="25" y="10"/>
                    <a:pt x="29" y="5"/>
                    <a:pt x="3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124">
              <a:extLst>
                <a:ext uri="{FF2B5EF4-FFF2-40B4-BE49-F238E27FC236}">
                  <a16:creationId xmlns:a16="http://schemas.microsoft.com/office/drawing/2014/main" id="{E739D55D-558C-4019-9C8A-8B26CB606E4A}"/>
                </a:ext>
              </a:extLst>
            </p:cNvPr>
            <p:cNvSpPr>
              <a:spLocks/>
            </p:cNvSpPr>
            <p:nvPr/>
          </p:nvSpPr>
          <p:spPr bwMode="auto">
            <a:xfrm>
              <a:off x="4393" y="3908"/>
              <a:ext cx="159" cy="102"/>
            </a:xfrm>
            <a:custGeom>
              <a:avLst/>
              <a:gdLst>
                <a:gd name="T0" fmla="*/ 18 w 67"/>
                <a:gd name="T1" fmla="*/ 11 h 43"/>
                <a:gd name="T2" fmla="*/ 6 w 67"/>
                <a:gd name="T3" fmla="*/ 4 h 43"/>
                <a:gd name="T4" fmla="*/ 0 w 67"/>
                <a:gd name="T5" fmla="*/ 0 h 43"/>
                <a:gd name="T6" fmla="*/ 1 w 67"/>
                <a:gd name="T7" fmla="*/ 14 h 43"/>
                <a:gd name="T8" fmla="*/ 12 w 67"/>
                <a:gd name="T9" fmla="*/ 20 h 43"/>
                <a:gd name="T10" fmla="*/ 62 w 67"/>
                <a:gd name="T11" fmla="*/ 43 h 43"/>
                <a:gd name="T12" fmla="*/ 65 w 67"/>
                <a:gd name="T13" fmla="*/ 43 h 43"/>
                <a:gd name="T14" fmla="*/ 67 w 67"/>
                <a:gd name="T15" fmla="*/ 33 h 43"/>
                <a:gd name="T16" fmla="*/ 66 w 67"/>
                <a:gd name="T17" fmla="*/ 32 h 43"/>
                <a:gd name="T18" fmla="*/ 18 w 67"/>
                <a:gd name="T19"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43">
                  <a:moveTo>
                    <a:pt x="18" y="11"/>
                  </a:moveTo>
                  <a:cubicBezTo>
                    <a:pt x="6" y="4"/>
                    <a:pt x="6" y="4"/>
                    <a:pt x="6" y="4"/>
                  </a:cubicBezTo>
                  <a:cubicBezTo>
                    <a:pt x="4" y="3"/>
                    <a:pt x="2" y="1"/>
                    <a:pt x="0" y="0"/>
                  </a:cubicBezTo>
                  <a:cubicBezTo>
                    <a:pt x="0" y="5"/>
                    <a:pt x="1" y="9"/>
                    <a:pt x="1" y="14"/>
                  </a:cubicBezTo>
                  <a:cubicBezTo>
                    <a:pt x="12" y="20"/>
                    <a:pt x="12" y="20"/>
                    <a:pt x="12" y="20"/>
                  </a:cubicBezTo>
                  <a:cubicBezTo>
                    <a:pt x="28" y="29"/>
                    <a:pt x="45" y="37"/>
                    <a:pt x="62" y="43"/>
                  </a:cubicBezTo>
                  <a:cubicBezTo>
                    <a:pt x="63" y="43"/>
                    <a:pt x="64" y="43"/>
                    <a:pt x="65" y="43"/>
                  </a:cubicBezTo>
                  <a:cubicBezTo>
                    <a:pt x="65" y="40"/>
                    <a:pt x="66" y="36"/>
                    <a:pt x="67" y="33"/>
                  </a:cubicBezTo>
                  <a:cubicBezTo>
                    <a:pt x="67" y="33"/>
                    <a:pt x="66" y="33"/>
                    <a:pt x="66" y="32"/>
                  </a:cubicBezTo>
                  <a:cubicBezTo>
                    <a:pt x="49" y="27"/>
                    <a:pt x="33" y="19"/>
                    <a:pt x="18"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125">
              <a:extLst>
                <a:ext uri="{FF2B5EF4-FFF2-40B4-BE49-F238E27FC236}">
                  <a16:creationId xmlns:a16="http://schemas.microsoft.com/office/drawing/2014/main" id="{713E6013-BF76-42A5-B8F0-3F7077E2EF61}"/>
                </a:ext>
              </a:extLst>
            </p:cNvPr>
            <p:cNvSpPr>
              <a:spLocks/>
            </p:cNvSpPr>
            <p:nvPr/>
          </p:nvSpPr>
          <p:spPr bwMode="auto">
            <a:xfrm>
              <a:off x="4443" y="1091"/>
              <a:ext cx="31" cy="14"/>
            </a:xfrm>
            <a:custGeom>
              <a:avLst/>
              <a:gdLst>
                <a:gd name="T0" fmla="*/ 3 w 13"/>
                <a:gd name="T1" fmla="*/ 1 h 6"/>
                <a:gd name="T2" fmla="*/ 0 w 13"/>
                <a:gd name="T3" fmla="*/ 0 h 6"/>
                <a:gd name="T4" fmla="*/ 0 w 13"/>
                <a:gd name="T5" fmla="*/ 3 h 6"/>
                <a:gd name="T6" fmla="*/ 13 w 13"/>
                <a:gd name="T7" fmla="*/ 6 h 6"/>
                <a:gd name="T8" fmla="*/ 3 w 13"/>
                <a:gd name="T9" fmla="*/ 1 h 6"/>
              </a:gdLst>
              <a:ahLst/>
              <a:cxnLst>
                <a:cxn ang="0">
                  <a:pos x="T0" y="T1"/>
                </a:cxn>
                <a:cxn ang="0">
                  <a:pos x="T2" y="T3"/>
                </a:cxn>
                <a:cxn ang="0">
                  <a:pos x="T4" y="T5"/>
                </a:cxn>
                <a:cxn ang="0">
                  <a:pos x="T6" y="T7"/>
                </a:cxn>
                <a:cxn ang="0">
                  <a:pos x="T8" y="T9"/>
                </a:cxn>
              </a:cxnLst>
              <a:rect l="0" t="0" r="r" b="b"/>
              <a:pathLst>
                <a:path w="13" h="6">
                  <a:moveTo>
                    <a:pt x="3" y="1"/>
                  </a:moveTo>
                  <a:cubicBezTo>
                    <a:pt x="2" y="1"/>
                    <a:pt x="1" y="1"/>
                    <a:pt x="0" y="0"/>
                  </a:cubicBezTo>
                  <a:cubicBezTo>
                    <a:pt x="0" y="1"/>
                    <a:pt x="0" y="2"/>
                    <a:pt x="0" y="3"/>
                  </a:cubicBezTo>
                  <a:cubicBezTo>
                    <a:pt x="4" y="4"/>
                    <a:pt x="8" y="5"/>
                    <a:pt x="13" y="6"/>
                  </a:cubicBezTo>
                  <a:cubicBezTo>
                    <a:pt x="9" y="4"/>
                    <a:pt x="6" y="3"/>
                    <a:pt x="3"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126">
              <a:extLst>
                <a:ext uri="{FF2B5EF4-FFF2-40B4-BE49-F238E27FC236}">
                  <a16:creationId xmlns:a16="http://schemas.microsoft.com/office/drawing/2014/main" id="{19100BE0-5F0E-406C-80B3-87C93E3D8C2B}"/>
                </a:ext>
              </a:extLst>
            </p:cNvPr>
            <p:cNvSpPr>
              <a:spLocks/>
            </p:cNvSpPr>
            <p:nvPr/>
          </p:nvSpPr>
          <p:spPr bwMode="auto">
            <a:xfrm>
              <a:off x="4196" y="3104"/>
              <a:ext cx="207" cy="818"/>
            </a:xfrm>
            <a:custGeom>
              <a:avLst/>
              <a:gdLst>
                <a:gd name="T0" fmla="*/ 68 w 87"/>
                <a:gd name="T1" fmla="*/ 328 h 345"/>
                <a:gd name="T2" fmla="*/ 63 w 87"/>
                <a:gd name="T3" fmla="*/ 324 h 345"/>
                <a:gd name="T4" fmla="*/ 58 w 87"/>
                <a:gd name="T5" fmla="*/ 319 h 345"/>
                <a:gd name="T6" fmla="*/ 27 w 87"/>
                <a:gd name="T7" fmla="*/ 278 h 345"/>
                <a:gd name="T8" fmla="*/ 12 w 87"/>
                <a:gd name="T9" fmla="*/ 229 h 345"/>
                <a:gd name="T10" fmla="*/ 12 w 87"/>
                <a:gd name="T11" fmla="*/ 228 h 345"/>
                <a:gd name="T12" fmla="*/ 11 w 87"/>
                <a:gd name="T13" fmla="*/ 215 h 345"/>
                <a:gd name="T14" fmla="*/ 14 w 87"/>
                <a:gd name="T15" fmla="*/ 178 h 345"/>
                <a:gd name="T16" fmla="*/ 17 w 87"/>
                <a:gd name="T17" fmla="*/ 165 h 345"/>
                <a:gd name="T18" fmla="*/ 18 w 87"/>
                <a:gd name="T19" fmla="*/ 159 h 345"/>
                <a:gd name="T20" fmla="*/ 20 w 87"/>
                <a:gd name="T21" fmla="*/ 153 h 345"/>
                <a:gd name="T22" fmla="*/ 22 w 87"/>
                <a:gd name="T23" fmla="*/ 146 h 345"/>
                <a:gd name="T24" fmla="*/ 23 w 87"/>
                <a:gd name="T25" fmla="*/ 143 h 345"/>
                <a:gd name="T26" fmla="*/ 24 w 87"/>
                <a:gd name="T27" fmla="*/ 140 h 345"/>
                <a:gd name="T28" fmla="*/ 28 w 87"/>
                <a:gd name="T29" fmla="*/ 128 h 345"/>
                <a:gd name="T30" fmla="*/ 72 w 87"/>
                <a:gd name="T31" fmla="*/ 34 h 345"/>
                <a:gd name="T32" fmla="*/ 87 w 87"/>
                <a:gd name="T33" fmla="*/ 9 h 345"/>
                <a:gd name="T34" fmla="*/ 79 w 87"/>
                <a:gd name="T35" fmla="*/ 0 h 345"/>
                <a:gd name="T36" fmla="*/ 62 w 87"/>
                <a:gd name="T37" fmla="*/ 28 h 345"/>
                <a:gd name="T38" fmla="*/ 17 w 87"/>
                <a:gd name="T39" fmla="*/ 124 h 345"/>
                <a:gd name="T40" fmla="*/ 0 w 87"/>
                <a:gd name="T41" fmla="*/ 208 h 345"/>
                <a:gd name="T42" fmla="*/ 0 w 87"/>
                <a:gd name="T43" fmla="*/ 222 h 345"/>
                <a:gd name="T44" fmla="*/ 1 w 87"/>
                <a:gd name="T45" fmla="*/ 230 h 345"/>
                <a:gd name="T46" fmla="*/ 17 w 87"/>
                <a:gd name="T47" fmla="*/ 283 h 345"/>
                <a:gd name="T48" fmla="*/ 50 w 87"/>
                <a:gd name="T49" fmla="*/ 327 h 345"/>
                <a:gd name="T50" fmla="*/ 55 w 87"/>
                <a:gd name="T51" fmla="*/ 332 h 345"/>
                <a:gd name="T52" fmla="*/ 61 w 87"/>
                <a:gd name="T53" fmla="*/ 336 h 345"/>
                <a:gd name="T54" fmla="*/ 72 w 87"/>
                <a:gd name="T55" fmla="*/ 345 h 345"/>
                <a:gd name="T56" fmla="*/ 72 w 87"/>
                <a:gd name="T57" fmla="*/ 345 h 345"/>
                <a:gd name="T58" fmla="*/ 71 w 87"/>
                <a:gd name="T59" fmla="*/ 331 h 345"/>
                <a:gd name="T60" fmla="*/ 68 w 87"/>
                <a:gd name="T61" fmla="*/ 328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7" h="345">
                  <a:moveTo>
                    <a:pt x="68" y="328"/>
                  </a:moveTo>
                  <a:cubicBezTo>
                    <a:pt x="63" y="324"/>
                    <a:pt x="63" y="324"/>
                    <a:pt x="63" y="324"/>
                  </a:cubicBezTo>
                  <a:cubicBezTo>
                    <a:pt x="61" y="322"/>
                    <a:pt x="59" y="321"/>
                    <a:pt x="58" y="319"/>
                  </a:cubicBezTo>
                  <a:cubicBezTo>
                    <a:pt x="45" y="307"/>
                    <a:pt x="34" y="294"/>
                    <a:pt x="27" y="278"/>
                  </a:cubicBezTo>
                  <a:cubicBezTo>
                    <a:pt x="19" y="263"/>
                    <a:pt x="14" y="246"/>
                    <a:pt x="12" y="229"/>
                  </a:cubicBezTo>
                  <a:cubicBezTo>
                    <a:pt x="12" y="229"/>
                    <a:pt x="12" y="229"/>
                    <a:pt x="12" y="228"/>
                  </a:cubicBezTo>
                  <a:cubicBezTo>
                    <a:pt x="12" y="224"/>
                    <a:pt x="11" y="219"/>
                    <a:pt x="11" y="215"/>
                  </a:cubicBezTo>
                  <a:cubicBezTo>
                    <a:pt x="11" y="203"/>
                    <a:pt x="12" y="190"/>
                    <a:pt x="14" y="178"/>
                  </a:cubicBezTo>
                  <a:cubicBezTo>
                    <a:pt x="15" y="173"/>
                    <a:pt x="16" y="169"/>
                    <a:pt x="17" y="165"/>
                  </a:cubicBezTo>
                  <a:cubicBezTo>
                    <a:pt x="17" y="163"/>
                    <a:pt x="18" y="161"/>
                    <a:pt x="18" y="159"/>
                  </a:cubicBezTo>
                  <a:cubicBezTo>
                    <a:pt x="20" y="153"/>
                    <a:pt x="20" y="153"/>
                    <a:pt x="20" y="153"/>
                  </a:cubicBezTo>
                  <a:cubicBezTo>
                    <a:pt x="22" y="146"/>
                    <a:pt x="22" y="146"/>
                    <a:pt x="22" y="146"/>
                  </a:cubicBezTo>
                  <a:cubicBezTo>
                    <a:pt x="22" y="145"/>
                    <a:pt x="22" y="144"/>
                    <a:pt x="23" y="143"/>
                  </a:cubicBezTo>
                  <a:cubicBezTo>
                    <a:pt x="24" y="140"/>
                    <a:pt x="24" y="140"/>
                    <a:pt x="24" y="140"/>
                  </a:cubicBezTo>
                  <a:cubicBezTo>
                    <a:pt x="28" y="128"/>
                    <a:pt x="28" y="128"/>
                    <a:pt x="28" y="128"/>
                  </a:cubicBezTo>
                  <a:cubicBezTo>
                    <a:pt x="40" y="95"/>
                    <a:pt x="55" y="64"/>
                    <a:pt x="72" y="34"/>
                  </a:cubicBezTo>
                  <a:cubicBezTo>
                    <a:pt x="77" y="25"/>
                    <a:pt x="82" y="17"/>
                    <a:pt x="87" y="9"/>
                  </a:cubicBezTo>
                  <a:cubicBezTo>
                    <a:pt x="79" y="0"/>
                    <a:pt x="79" y="0"/>
                    <a:pt x="79" y="0"/>
                  </a:cubicBezTo>
                  <a:cubicBezTo>
                    <a:pt x="73" y="10"/>
                    <a:pt x="68" y="19"/>
                    <a:pt x="62" y="28"/>
                  </a:cubicBezTo>
                  <a:cubicBezTo>
                    <a:pt x="45" y="59"/>
                    <a:pt x="29" y="90"/>
                    <a:pt x="17" y="124"/>
                  </a:cubicBezTo>
                  <a:cubicBezTo>
                    <a:pt x="8" y="151"/>
                    <a:pt x="0" y="179"/>
                    <a:pt x="0" y="208"/>
                  </a:cubicBezTo>
                  <a:cubicBezTo>
                    <a:pt x="0" y="213"/>
                    <a:pt x="0" y="217"/>
                    <a:pt x="0" y="222"/>
                  </a:cubicBezTo>
                  <a:cubicBezTo>
                    <a:pt x="0" y="225"/>
                    <a:pt x="1" y="228"/>
                    <a:pt x="1" y="230"/>
                  </a:cubicBezTo>
                  <a:cubicBezTo>
                    <a:pt x="3" y="249"/>
                    <a:pt x="8" y="267"/>
                    <a:pt x="17" y="283"/>
                  </a:cubicBezTo>
                  <a:cubicBezTo>
                    <a:pt x="25" y="300"/>
                    <a:pt x="37" y="315"/>
                    <a:pt x="50" y="327"/>
                  </a:cubicBezTo>
                  <a:cubicBezTo>
                    <a:pt x="52" y="329"/>
                    <a:pt x="54" y="330"/>
                    <a:pt x="55" y="332"/>
                  </a:cubicBezTo>
                  <a:cubicBezTo>
                    <a:pt x="61" y="336"/>
                    <a:pt x="61" y="336"/>
                    <a:pt x="61" y="336"/>
                  </a:cubicBezTo>
                  <a:cubicBezTo>
                    <a:pt x="64" y="339"/>
                    <a:pt x="68" y="342"/>
                    <a:pt x="72" y="345"/>
                  </a:cubicBezTo>
                  <a:cubicBezTo>
                    <a:pt x="72" y="345"/>
                    <a:pt x="72" y="345"/>
                    <a:pt x="72" y="345"/>
                  </a:cubicBezTo>
                  <a:cubicBezTo>
                    <a:pt x="72" y="340"/>
                    <a:pt x="72" y="335"/>
                    <a:pt x="71" y="331"/>
                  </a:cubicBezTo>
                  <a:cubicBezTo>
                    <a:pt x="70" y="330"/>
                    <a:pt x="69" y="329"/>
                    <a:pt x="68" y="3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127">
              <a:extLst>
                <a:ext uri="{FF2B5EF4-FFF2-40B4-BE49-F238E27FC236}">
                  <a16:creationId xmlns:a16="http://schemas.microsoft.com/office/drawing/2014/main" id="{0380B43D-497C-4D28-BB03-B524472F8A62}"/>
                </a:ext>
              </a:extLst>
            </p:cNvPr>
            <p:cNvSpPr>
              <a:spLocks/>
            </p:cNvSpPr>
            <p:nvPr/>
          </p:nvSpPr>
          <p:spPr bwMode="auto">
            <a:xfrm>
              <a:off x="4811" y="3887"/>
              <a:ext cx="685" cy="173"/>
            </a:xfrm>
            <a:custGeom>
              <a:avLst/>
              <a:gdLst>
                <a:gd name="T0" fmla="*/ 50 w 289"/>
                <a:gd name="T1" fmla="*/ 71 h 73"/>
                <a:gd name="T2" fmla="*/ 105 w 289"/>
                <a:gd name="T3" fmla="*/ 65 h 73"/>
                <a:gd name="T4" fmla="*/ 119 w 289"/>
                <a:gd name="T5" fmla="*/ 63 h 73"/>
                <a:gd name="T6" fmla="*/ 133 w 289"/>
                <a:gd name="T7" fmla="*/ 60 h 73"/>
                <a:gd name="T8" fmla="*/ 146 w 289"/>
                <a:gd name="T9" fmla="*/ 57 h 73"/>
                <a:gd name="T10" fmla="*/ 160 w 289"/>
                <a:gd name="T11" fmla="*/ 54 h 73"/>
                <a:gd name="T12" fmla="*/ 187 w 289"/>
                <a:gd name="T13" fmla="*/ 47 h 73"/>
                <a:gd name="T14" fmla="*/ 214 w 289"/>
                <a:gd name="T15" fmla="*/ 39 h 73"/>
                <a:gd name="T16" fmla="*/ 227 w 289"/>
                <a:gd name="T17" fmla="*/ 34 h 73"/>
                <a:gd name="T18" fmla="*/ 240 w 289"/>
                <a:gd name="T19" fmla="*/ 30 h 73"/>
                <a:gd name="T20" fmla="*/ 266 w 289"/>
                <a:gd name="T21" fmla="*/ 20 h 73"/>
                <a:gd name="T22" fmla="*/ 274 w 289"/>
                <a:gd name="T23" fmla="*/ 18 h 73"/>
                <a:gd name="T24" fmla="*/ 289 w 289"/>
                <a:gd name="T25" fmla="*/ 0 h 73"/>
                <a:gd name="T26" fmla="*/ 289 w 289"/>
                <a:gd name="T27" fmla="*/ 1 h 73"/>
                <a:gd name="T28" fmla="*/ 263 w 289"/>
                <a:gd name="T29" fmla="*/ 11 h 73"/>
                <a:gd name="T30" fmla="*/ 237 w 289"/>
                <a:gd name="T31" fmla="*/ 20 h 73"/>
                <a:gd name="T32" fmla="*/ 224 w 289"/>
                <a:gd name="T33" fmla="*/ 25 h 73"/>
                <a:gd name="T34" fmla="*/ 210 w 289"/>
                <a:gd name="T35" fmla="*/ 29 h 73"/>
                <a:gd name="T36" fmla="*/ 184 w 289"/>
                <a:gd name="T37" fmla="*/ 37 h 73"/>
                <a:gd name="T38" fmla="*/ 157 w 289"/>
                <a:gd name="T39" fmla="*/ 43 h 73"/>
                <a:gd name="T40" fmla="*/ 144 w 289"/>
                <a:gd name="T41" fmla="*/ 47 h 73"/>
                <a:gd name="T42" fmla="*/ 131 w 289"/>
                <a:gd name="T43" fmla="*/ 49 h 73"/>
                <a:gd name="T44" fmla="*/ 117 w 289"/>
                <a:gd name="T45" fmla="*/ 52 h 73"/>
                <a:gd name="T46" fmla="*/ 104 w 289"/>
                <a:gd name="T47" fmla="*/ 54 h 73"/>
                <a:gd name="T48" fmla="*/ 50 w 289"/>
                <a:gd name="T49" fmla="*/ 61 h 73"/>
                <a:gd name="T50" fmla="*/ 4 w 289"/>
                <a:gd name="T51" fmla="*/ 61 h 73"/>
                <a:gd name="T52" fmla="*/ 0 w 289"/>
                <a:gd name="T53" fmla="*/ 72 h 73"/>
                <a:gd name="T54" fmla="*/ 50 w 289"/>
                <a:gd name="T55" fmla="*/ 7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9" h="73">
                  <a:moveTo>
                    <a:pt x="50" y="71"/>
                  </a:moveTo>
                  <a:cubicBezTo>
                    <a:pt x="69" y="70"/>
                    <a:pt x="87" y="68"/>
                    <a:pt x="105" y="65"/>
                  </a:cubicBezTo>
                  <a:cubicBezTo>
                    <a:pt x="119" y="63"/>
                    <a:pt x="119" y="63"/>
                    <a:pt x="119" y="63"/>
                  </a:cubicBezTo>
                  <a:cubicBezTo>
                    <a:pt x="133" y="60"/>
                    <a:pt x="133" y="60"/>
                    <a:pt x="133" y="60"/>
                  </a:cubicBezTo>
                  <a:cubicBezTo>
                    <a:pt x="137" y="59"/>
                    <a:pt x="142" y="58"/>
                    <a:pt x="146" y="57"/>
                  </a:cubicBezTo>
                  <a:cubicBezTo>
                    <a:pt x="160" y="54"/>
                    <a:pt x="160" y="54"/>
                    <a:pt x="160" y="54"/>
                  </a:cubicBezTo>
                  <a:cubicBezTo>
                    <a:pt x="169" y="51"/>
                    <a:pt x="178" y="49"/>
                    <a:pt x="187" y="47"/>
                  </a:cubicBezTo>
                  <a:cubicBezTo>
                    <a:pt x="196" y="44"/>
                    <a:pt x="205" y="41"/>
                    <a:pt x="214" y="39"/>
                  </a:cubicBezTo>
                  <a:cubicBezTo>
                    <a:pt x="218" y="37"/>
                    <a:pt x="222" y="36"/>
                    <a:pt x="227" y="34"/>
                  </a:cubicBezTo>
                  <a:cubicBezTo>
                    <a:pt x="240" y="30"/>
                    <a:pt x="240" y="30"/>
                    <a:pt x="240" y="30"/>
                  </a:cubicBezTo>
                  <a:cubicBezTo>
                    <a:pt x="249" y="27"/>
                    <a:pt x="258" y="24"/>
                    <a:pt x="266" y="20"/>
                  </a:cubicBezTo>
                  <a:cubicBezTo>
                    <a:pt x="269" y="19"/>
                    <a:pt x="271" y="19"/>
                    <a:pt x="274" y="18"/>
                  </a:cubicBezTo>
                  <a:cubicBezTo>
                    <a:pt x="289" y="0"/>
                    <a:pt x="289" y="0"/>
                    <a:pt x="289" y="0"/>
                  </a:cubicBezTo>
                  <a:cubicBezTo>
                    <a:pt x="289" y="1"/>
                    <a:pt x="289" y="1"/>
                    <a:pt x="289" y="1"/>
                  </a:cubicBezTo>
                  <a:cubicBezTo>
                    <a:pt x="280" y="4"/>
                    <a:pt x="271" y="7"/>
                    <a:pt x="263" y="11"/>
                  </a:cubicBezTo>
                  <a:cubicBezTo>
                    <a:pt x="254" y="14"/>
                    <a:pt x="245" y="17"/>
                    <a:pt x="237" y="20"/>
                  </a:cubicBezTo>
                  <a:cubicBezTo>
                    <a:pt x="224" y="25"/>
                    <a:pt x="224" y="25"/>
                    <a:pt x="224" y="25"/>
                  </a:cubicBezTo>
                  <a:cubicBezTo>
                    <a:pt x="219" y="26"/>
                    <a:pt x="215" y="27"/>
                    <a:pt x="210" y="29"/>
                  </a:cubicBezTo>
                  <a:cubicBezTo>
                    <a:pt x="202" y="31"/>
                    <a:pt x="193" y="34"/>
                    <a:pt x="184" y="37"/>
                  </a:cubicBezTo>
                  <a:cubicBezTo>
                    <a:pt x="175" y="39"/>
                    <a:pt x="166" y="41"/>
                    <a:pt x="157" y="43"/>
                  </a:cubicBezTo>
                  <a:cubicBezTo>
                    <a:pt x="144" y="47"/>
                    <a:pt x="144" y="47"/>
                    <a:pt x="144" y="47"/>
                  </a:cubicBezTo>
                  <a:cubicBezTo>
                    <a:pt x="140" y="48"/>
                    <a:pt x="135" y="49"/>
                    <a:pt x="131" y="49"/>
                  </a:cubicBezTo>
                  <a:cubicBezTo>
                    <a:pt x="117" y="52"/>
                    <a:pt x="117" y="52"/>
                    <a:pt x="117" y="52"/>
                  </a:cubicBezTo>
                  <a:cubicBezTo>
                    <a:pt x="104" y="54"/>
                    <a:pt x="104" y="54"/>
                    <a:pt x="104" y="54"/>
                  </a:cubicBezTo>
                  <a:cubicBezTo>
                    <a:pt x="86" y="57"/>
                    <a:pt x="68" y="59"/>
                    <a:pt x="50" y="61"/>
                  </a:cubicBezTo>
                  <a:cubicBezTo>
                    <a:pt x="34" y="61"/>
                    <a:pt x="19" y="62"/>
                    <a:pt x="4" y="61"/>
                  </a:cubicBezTo>
                  <a:cubicBezTo>
                    <a:pt x="3" y="65"/>
                    <a:pt x="1" y="69"/>
                    <a:pt x="0" y="72"/>
                  </a:cubicBezTo>
                  <a:cubicBezTo>
                    <a:pt x="17" y="73"/>
                    <a:pt x="33" y="72"/>
                    <a:pt x="50"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128">
              <a:extLst>
                <a:ext uri="{FF2B5EF4-FFF2-40B4-BE49-F238E27FC236}">
                  <a16:creationId xmlns:a16="http://schemas.microsoft.com/office/drawing/2014/main" id="{9553FAE1-9E35-45E5-9DC1-2AE193CB8B02}"/>
                </a:ext>
              </a:extLst>
            </p:cNvPr>
            <p:cNvSpPr>
              <a:spLocks/>
            </p:cNvSpPr>
            <p:nvPr/>
          </p:nvSpPr>
          <p:spPr bwMode="auto">
            <a:xfrm>
              <a:off x="6701" y="3187"/>
              <a:ext cx="53" cy="23"/>
            </a:xfrm>
            <a:custGeom>
              <a:avLst/>
              <a:gdLst>
                <a:gd name="T0" fmla="*/ 19 w 22"/>
                <a:gd name="T1" fmla="*/ 10 h 10"/>
                <a:gd name="T2" fmla="*/ 22 w 22"/>
                <a:gd name="T3" fmla="*/ 9 h 10"/>
                <a:gd name="T4" fmla="*/ 18 w 22"/>
                <a:gd name="T5" fmla="*/ 0 h 10"/>
                <a:gd name="T6" fmla="*/ 0 w 22"/>
                <a:gd name="T7" fmla="*/ 10 h 10"/>
                <a:gd name="T8" fmla="*/ 19 w 22"/>
                <a:gd name="T9" fmla="*/ 10 h 10"/>
              </a:gdLst>
              <a:ahLst/>
              <a:cxnLst>
                <a:cxn ang="0">
                  <a:pos x="T0" y="T1"/>
                </a:cxn>
                <a:cxn ang="0">
                  <a:pos x="T2" y="T3"/>
                </a:cxn>
                <a:cxn ang="0">
                  <a:pos x="T4" y="T5"/>
                </a:cxn>
                <a:cxn ang="0">
                  <a:pos x="T6" y="T7"/>
                </a:cxn>
                <a:cxn ang="0">
                  <a:pos x="T8" y="T9"/>
                </a:cxn>
              </a:cxnLst>
              <a:rect l="0" t="0" r="r" b="b"/>
              <a:pathLst>
                <a:path w="22" h="10">
                  <a:moveTo>
                    <a:pt x="19" y="10"/>
                  </a:moveTo>
                  <a:cubicBezTo>
                    <a:pt x="20" y="9"/>
                    <a:pt x="21" y="9"/>
                    <a:pt x="22" y="9"/>
                  </a:cubicBezTo>
                  <a:cubicBezTo>
                    <a:pt x="18" y="0"/>
                    <a:pt x="18" y="0"/>
                    <a:pt x="18" y="0"/>
                  </a:cubicBezTo>
                  <a:cubicBezTo>
                    <a:pt x="12" y="3"/>
                    <a:pt x="6" y="7"/>
                    <a:pt x="0" y="10"/>
                  </a:cubicBezTo>
                  <a:cubicBezTo>
                    <a:pt x="7" y="9"/>
                    <a:pt x="13" y="9"/>
                    <a:pt x="19"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129">
              <a:extLst>
                <a:ext uri="{FF2B5EF4-FFF2-40B4-BE49-F238E27FC236}">
                  <a16:creationId xmlns:a16="http://schemas.microsoft.com/office/drawing/2014/main" id="{11B53CF2-393F-4C83-9701-0BAC52B1AD00}"/>
                </a:ext>
              </a:extLst>
            </p:cNvPr>
            <p:cNvSpPr>
              <a:spLocks/>
            </p:cNvSpPr>
            <p:nvPr/>
          </p:nvSpPr>
          <p:spPr bwMode="auto">
            <a:xfrm>
              <a:off x="2757" y="1138"/>
              <a:ext cx="35" cy="40"/>
            </a:xfrm>
            <a:custGeom>
              <a:avLst/>
              <a:gdLst>
                <a:gd name="T0" fmla="*/ 2 w 15"/>
                <a:gd name="T1" fmla="*/ 17 h 17"/>
                <a:gd name="T2" fmla="*/ 4 w 15"/>
                <a:gd name="T3" fmla="*/ 17 h 17"/>
                <a:gd name="T4" fmla="*/ 15 w 15"/>
                <a:gd name="T5" fmla="*/ 0 h 17"/>
                <a:gd name="T6" fmla="*/ 0 w 15"/>
                <a:gd name="T7" fmla="*/ 3 h 17"/>
                <a:gd name="T8" fmla="*/ 2 w 15"/>
                <a:gd name="T9" fmla="*/ 17 h 17"/>
              </a:gdLst>
              <a:ahLst/>
              <a:cxnLst>
                <a:cxn ang="0">
                  <a:pos x="T0" y="T1"/>
                </a:cxn>
                <a:cxn ang="0">
                  <a:pos x="T2" y="T3"/>
                </a:cxn>
                <a:cxn ang="0">
                  <a:pos x="T4" y="T5"/>
                </a:cxn>
                <a:cxn ang="0">
                  <a:pos x="T6" y="T7"/>
                </a:cxn>
                <a:cxn ang="0">
                  <a:pos x="T8" y="T9"/>
                </a:cxn>
              </a:cxnLst>
              <a:rect l="0" t="0" r="r" b="b"/>
              <a:pathLst>
                <a:path w="15" h="17">
                  <a:moveTo>
                    <a:pt x="2" y="17"/>
                  </a:moveTo>
                  <a:cubicBezTo>
                    <a:pt x="3" y="17"/>
                    <a:pt x="3" y="17"/>
                    <a:pt x="4" y="17"/>
                  </a:cubicBezTo>
                  <a:cubicBezTo>
                    <a:pt x="15" y="0"/>
                    <a:pt x="15" y="0"/>
                    <a:pt x="15" y="0"/>
                  </a:cubicBezTo>
                  <a:cubicBezTo>
                    <a:pt x="10" y="1"/>
                    <a:pt x="5" y="2"/>
                    <a:pt x="0" y="3"/>
                  </a:cubicBezTo>
                  <a:lnTo>
                    <a:pt x="2"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130">
              <a:extLst>
                <a:ext uri="{FF2B5EF4-FFF2-40B4-BE49-F238E27FC236}">
                  <a16:creationId xmlns:a16="http://schemas.microsoft.com/office/drawing/2014/main" id="{279717AB-E831-4945-84EE-78D6377CD80A}"/>
                </a:ext>
              </a:extLst>
            </p:cNvPr>
            <p:cNvSpPr>
              <a:spLocks/>
            </p:cNvSpPr>
            <p:nvPr/>
          </p:nvSpPr>
          <p:spPr bwMode="auto">
            <a:xfrm>
              <a:off x="5017" y="1995"/>
              <a:ext cx="52" cy="85"/>
            </a:xfrm>
            <a:custGeom>
              <a:avLst/>
              <a:gdLst>
                <a:gd name="T0" fmla="*/ 7 w 22"/>
                <a:gd name="T1" fmla="*/ 6 h 36"/>
                <a:gd name="T2" fmla="*/ 0 w 22"/>
                <a:gd name="T3" fmla="*/ 29 h 36"/>
                <a:gd name="T4" fmla="*/ 10 w 22"/>
                <a:gd name="T5" fmla="*/ 36 h 36"/>
                <a:gd name="T6" fmla="*/ 22 w 22"/>
                <a:gd name="T7" fmla="*/ 0 h 36"/>
                <a:gd name="T8" fmla="*/ 7 w 22"/>
                <a:gd name="T9" fmla="*/ 6 h 36"/>
              </a:gdLst>
              <a:ahLst/>
              <a:cxnLst>
                <a:cxn ang="0">
                  <a:pos x="T0" y="T1"/>
                </a:cxn>
                <a:cxn ang="0">
                  <a:pos x="T2" y="T3"/>
                </a:cxn>
                <a:cxn ang="0">
                  <a:pos x="T4" y="T5"/>
                </a:cxn>
                <a:cxn ang="0">
                  <a:pos x="T6" y="T7"/>
                </a:cxn>
                <a:cxn ang="0">
                  <a:pos x="T8" y="T9"/>
                </a:cxn>
              </a:cxnLst>
              <a:rect l="0" t="0" r="r" b="b"/>
              <a:pathLst>
                <a:path w="22" h="36">
                  <a:moveTo>
                    <a:pt x="7" y="6"/>
                  </a:moveTo>
                  <a:cubicBezTo>
                    <a:pt x="5" y="14"/>
                    <a:pt x="2" y="21"/>
                    <a:pt x="0" y="29"/>
                  </a:cubicBezTo>
                  <a:cubicBezTo>
                    <a:pt x="3" y="31"/>
                    <a:pt x="7" y="34"/>
                    <a:pt x="10" y="36"/>
                  </a:cubicBezTo>
                  <a:cubicBezTo>
                    <a:pt x="15" y="24"/>
                    <a:pt x="18" y="12"/>
                    <a:pt x="22" y="0"/>
                  </a:cubicBezTo>
                  <a:cubicBezTo>
                    <a:pt x="17" y="1"/>
                    <a:pt x="12" y="4"/>
                    <a:pt x="7"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131">
              <a:extLst>
                <a:ext uri="{FF2B5EF4-FFF2-40B4-BE49-F238E27FC236}">
                  <a16:creationId xmlns:a16="http://schemas.microsoft.com/office/drawing/2014/main" id="{1E9D0C98-91A2-4C1B-B2D7-EC7BE2C60A65}"/>
                </a:ext>
              </a:extLst>
            </p:cNvPr>
            <p:cNvSpPr>
              <a:spLocks/>
            </p:cNvSpPr>
            <p:nvPr/>
          </p:nvSpPr>
          <p:spPr bwMode="auto">
            <a:xfrm>
              <a:off x="4403" y="2823"/>
              <a:ext cx="190" cy="269"/>
            </a:xfrm>
            <a:custGeom>
              <a:avLst/>
              <a:gdLst>
                <a:gd name="T0" fmla="*/ 70 w 80"/>
                <a:gd name="T1" fmla="*/ 0 h 113"/>
                <a:gd name="T2" fmla="*/ 0 w 80"/>
                <a:gd name="T3" fmla="*/ 105 h 113"/>
                <a:gd name="T4" fmla="*/ 9 w 80"/>
                <a:gd name="T5" fmla="*/ 113 h 113"/>
                <a:gd name="T6" fmla="*/ 80 w 80"/>
                <a:gd name="T7" fmla="*/ 7 h 113"/>
                <a:gd name="T8" fmla="*/ 70 w 80"/>
                <a:gd name="T9" fmla="*/ 0 h 113"/>
              </a:gdLst>
              <a:ahLst/>
              <a:cxnLst>
                <a:cxn ang="0">
                  <a:pos x="T0" y="T1"/>
                </a:cxn>
                <a:cxn ang="0">
                  <a:pos x="T2" y="T3"/>
                </a:cxn>
                <a:cxn ang="0">
                  <a:pos x="T4" y="T5"/>
                </a:cxn>
                <a:cxn ang="0">
                  <a:pos x="T6" y="T7"/>
                </a:cxn>
                <a:cxn ang="0">
                  <a:pos x="T8" y="T9"/>
                </a:cxn>
              </a:cxnLst>
              <a:rect l="0" t="0" r="r" b="b"/>
              <a:pathLst>
                <a:path w="80" h="113">
                  <a:moveTo>
                    <a:pt x="70" y="0"/>
                  </a:moveTo>
                  <a:cubicBezTo>
                    <a:pt x="46" y="34"/>
                    <a:pt x="23" y="69"/>
                    <a:pt x="0" y="105"/>
                  </a:cubicBezTo>
                  <a:cubicBezTo>
                    <a:pt x="9" y="113"/>
                    <a:pt x="9" y="113"/>
                    <a:pt x="9" y="113"/>
                  </a:cubicBezTo>
                  <a:cubicBezTo>
                    <a:pt x="31" y="77"/>
                    <a:pt x="56" y="41"/>
                    <a:pt x="80" y="7"/>
                  </a:cubicBezTo>
                  <a:cubicBezTo>
                    <a:pt x="77" y="4"/>
                    <a:pt x="74" y="2"/>
                    <a:pt x="7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132">
              <a:extLst>
                <a:ext uri="{FF2B5EF4-FFF2-40B4-BE49-F238E27FC236}">
                  <a16:creationId xmlns:a16="http://schemas.microsoft.com/office/drawing/2014/main" id="{E8AE4B97-AAA5-410F-AE85-DF9EAA52335E}"/>
                </a:ext>
              </a:extLst>
            </p:cNvPr>
            <p:cNvSpPr>
              <a:spLocks/>
            </p:cNvSpPr>
            <p:nvPr/>
          </p:nvSpPr>
          <p:spPr bwMode="auto">
            <a:xfrm>
              <a:off x="4533" y="1088"/>
              <a:ext cx="522" cy="406"/>
            </a:xfrm>
            <a:custGeom>
              <a:avLst/>
              <a:gdLst>
                <a:gd name="T0" fmla="*/ 144 w 220"/>
                <a:gd name="T1" fmla="*/ 70 h 171"/>
                <a:gd name="T2" fmla="*/ 131 w 220"/>
                <a:gd name="T3" fmla="*/ 60 h 171"/>
                <a:gd name="T4" fmla="*/ 111 w 220"/>
                <a:gd name="T5" fmla="*/ 47 h 171"/>
                <a:gd name="T6" fmla="*/ 91 w 220"/>
                <a:gd name="T7" fmla="*/ 35 h 171"/>
                <a:gd name="T8" fmla="*/ 0 w 220"/>
                <a:gd name="T9" fmla="*/ 0 h 171"/>
                <a:gd name="T10" fmla="*/ 16 w 220"/>
                <a:gd name="T11" fmla="*/ 18 h 171"/>
                <a:gd name="T12" fmla="*/ 24 w 220"/>
                <a:gd name="T13" fmla="*/ 21 h 171"/>
                <a:gd name="T14" fmla="*/ 45 w 220"/>
                <a:gd name="T15" fmla="*/ 29 h 171"/>
                <a:gd name="T16" fmla="*/ 85 w 220"/>
                <a:gd name="T17" fmla="*/ 47 h 171"/>
                <a:gd name="T18" fmla="*/ 105 w 220"/>
                <a:gd name="T19" fmla="*/ 58 h 171"/>
                <a:gd name="T20" fmla="*/ 123 w 220"/>
                <a:gd name="T21" fmla="*/ 71 h 171"/>
                <a:gd name="T22" fmla="*/ 156 w 220"/>
                <a:gd name="T23" fmla="*/ 99 h 171"/>
                <a:gd name="T24" fmla="*/ 157 w 220"/>
                <a:gd name="T25" fmla="*/ 100 h 171"/>
                <a:gd name="T26" fmla="*/ 164 w 220"/>
                <a:gd name="T27" fmla="*/ 108 h 171"/>
                <a:gd name="T28" fmla="*/ 168 w 220"/>
                <a:gd name="T29" fmla="*/ 112 h 171"/>
                <a:gd name="T30" fmla="*/ 172 w 220"/>
                <a:gd name="T31" fmla="*/ 116 h 171"/>
                <a:gd name="T32" fmla="*/ 176 w 220"/>
                <a:gd name="T33" fmla="*/ 122 h 171"/>
                <a:gd name="T34" fmla="*/ 179 w 220"/>
                <a:gd name="T35" fmla="*/ 126 h 171"/>
                <a:gd name="T36" fmla="*/ 185 w 220"/>
                <a:gd name="T37" fmla="*/ 135 h 171"/>
                <a:gd name="T38" fmla="*/ 188 w 220"/>
                <a:gd name="T39" fmla="*/ 139 h 171"/>
                <a:gd name="T40" fmla="*/ 191 w 220"/>
                <a:gd name="T41" fmla="*/ 144 h 171"/>
                <a:gd name="T42" fmla="*/ 197 w 220"/>
                <a:gd name="T43" fmla="*/ 154 h 171"/>
                <a:gd name="T44" fmla="*/ 197 w 220"/>
                <a:gd name="T45" fmla="*/ 154 h 171"/>
                <a:gd name="T46" fmla="*/ 220 w 220"/>
                <a:gd name="T47" fmla="*/ 171 h 171"/>
                <a:gd name="T48" fmla="*/ 219 w 220"/>
                <a:gd name="T49" fmla="*/ 169 h 171"/>
                <a:gd name="T50" fmla="*/ 209 w 220"/>
                <a:gd name="T51" fmla="*/ 148 h 171"/>
                <a:gd name="T52" fmla="*/ 202 w 220"/>
                <a:gd name="T53" fmla="*/ 137 h 171"/>
                <a:gd name="T54" fmla="*/ 199 w 220"/>
                <a:gd name="T55" fmla="*/ 132 h 171"/>
                <a:gd name="T56" fmla="*/ 196 w 220"/>
                <a:gd name="T57" fmla="*/ 127 h 171"/>
                <a:gd name="T58" fmla="*/ 189 w 220"/>
                <a:gd name="T59" fmla="*/ 117 h 171"/>
                <a:gd name="T60" fmla="*/ 182 w 220"/>
                <a:gd name="T61" fmla="*/ 108 h 171"/>
                <a:gd name="T62" fmla="*/ 178 w 220"/>
                <a:gd name="T63" fmla="*/ 104 h 171"/>
                <a:gd name="T64" fmla="*/ 174 w 220"/>
                <a:gd name="T65" fmla="*/ 99 h 171"/>
                <a:gd name="T66" fmla="*/ 168 w 220"/>
                <a:gd name="T67" fmla="*/ 92 h 171"/>
                <a:gd name="T68" fmla="*/ 166 w 220"/>
                <a:gd name="T69" fmla="*/ 91 h 171"/>
                <a:gd name="T70" fmla="*/ 144 w 220"/>
                <a:gd name="T71" fmla="*/ 7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0" h="171">
                  <a:moveTo>
                    <a:pt x="144" y="70"/>
                  </a:moveTo>
                  <a:cubicBezTo>
                    <a:pt x="139" y="67"/>
                    <a:pt x="135" y="63"/>
                    <a:pt x="131" y="60"/>
                  </a:cubicBezTo>
                  <a:cubicBezTo>
                    <a:pt x="124" y="55"/>
                    <a:pt x="118" y="51"/>
                    <a:pt x="111" y="47"/>
                  </a:cubicBezTo>
                  <a:cubicBezTo>
                    <a:pt x="105" y="43"/>
                    <a:pt x="98" y="39"/>
                    <a:pt x="91" y="35"/>
                  </a:cubicBezTo>
                  <a:cubicBezTo>
                    <a:pt x="62" y="20"/>
                    <a:pt x="31" y="8"/>
                    <a:pt x="0" y="0"/>
                  </a:cubicBezTo>
                  <a:cubicBezTo>
                    <a:pt x="5" y="6"/>
                    <a:pt x="11" y="12"/>
                    <a:pt x="16" y="18"/>
                  </a:cubicBezTo>
                  <a:cubicBezTo>
                    <a:pt x="19" y="19"/>
                    <a:pt x="22" y="20"/>
                    <a:pt x="24" y="21"/>
                  </a:cubicBezTo>
                  <a:cubicBezTo>
                    <a:pt x="31" y="24"/>
                    <a:pt x="38" y="26"/>
                    <a:pt x="45" y="29"/>
                  </a:cubicBezTo>
                  <a:cubicBezTo>
                    <a:pt x="59" y="34"/>
                    <a:pt x="72" y="40"/>
                    <a:pt x="85" y="47"/>
                  </a:cubicBezTo>
                  <a:cubicBezTo>
                    <a:pt x="92" y="50"/>
                    <a:pt x="98" y="54"/>
                    <a:pt x="105" y="58"/>
                  </a:cubicBezTo>
                  <a:cubicBezTo>
                    <a:pt x="111" y="62"/>
                    <a:pt x="117" y="66"/>
                    <a:pt x="123" y="71"/>
                  </a:cubicBezTo>
                  <a:cubicBezTo>
                    <a:pt x="135" y="79"/>
                    <a:pt x="146" y="88"/>
                    <a:pt x="156" y="99"/>
                  </a:cubicBezTo>
                  <a:cubicBezTo>
                    <a:pt x="156" y="99"/>
                    <a:pt x="157" y="99"/>
                    <a:pt x="157" y="100"/>
                  </a:cubicBezTo>
                  <a:cubicBezTo>
                    <a:pt x="160" y="102"/>
                    <a:pt x="162" y="105"/>
                    <a:pt x="164" y="108"/>
                  </a:cubicBezTo>
                  <a:cubicBezTo>
                    <a:pt x="168" y="112"/>
                    <a:pt x="168" y="112"/>
                    <a:pt x="168" y="112"/>
                  </a:cubicBezTo>
                  <a:cubicBezTo>
                    <a:pt x="172" y="116"/>
                    <a:pt x="172" y="116"/>
                    <a:pt x="172" y="116"/>
                  </a:cubicBezTo>
                  <a:cubicBezTo>
                    <a:pt x="176" y="122"/>
                    <a:pt x="176" y="122"/>
                    <a:pt x="176" y="122"/>
                  </a:cubicBezTo>
                  <a:cubicBezTo>
                    <a:pt x="179" y="126"/>
                    <a:pt x="179" y="126"/>
                    <a:pt x="179" y="126"/>
                  </a:cubicBezTo>
                  <a:cubicBezTo>
                    <a:pt x="185" y="135"/>
                    <a:pt x="185" y="135"/>
                    <a:pt x="185" y="135"/>
                  </a:cubicBezTo>
                  <a:cubicBezTo>
                    <a:pt x="188" y="139"/>
                    <a:pt x="188" y="139"/>
                    <a:pt x="188" y="139"/>
                  </a:cubicBezTo>
                  <a:cubicBezTo>
                    <a:pt x="191" y="144"/>
                    <a:pt x="191" y="144"/>
                    <a:pt x="191" y="144"/>
                  </a:cubicBezTo>
                  <a:cubicBezTo>
                    <a:pt x="197" y="154"/>
                    <a:pt x="197" y="154"/>
                    <a:pt x="197" y="154"/>
                  </a:cubicBezTo>
                  <a:cubicBezTo>
                    <a:pt x="197" y="154"/>
                    <a:pt x="197" y="154"/>
                    <a:pt x="197" y="154"/>
                  </a:cubicBezTo>
                  <a:cubicBezTo>
                    <a:pt x="205" y="159"/>
                    <a:pt x="213" y="165"/>
                    <a:pt x="220" y="171"/>
                  </a:cubicBezTo>
                  <a:cubicBezTo>
                    <a:pt x="220" y="170"/>
                    <a:pt x="219" y="170"/>
                    <a:pt x="219" y="169"/>
                  </a:cubicBezTo>
                  <a:cubicBezTo>
                    <a:pt x="216" y="162"/>
                    <a:pt x="212" y="155"/>
                    <a:pt x="209" y="148"/>
                  </a:cubicBezTo>
                  <a:cubicBezTo>
                    <a:pt x="202" y="137"/>
                    <a:pt x="202" y="137"/>
                    <a:pt x="202" y="137"/>
                  </a:cubicBezTo>
                  <a:cubicBezTo>
                    <a:pt x="199" y="132"/>
                    <a:pt x="199" y="132"/>
                    <a:pt x="199" y="132"/>
                  </a:cubicBezTo>
                  <a:cubicBezTo>
                    <a:pt x="196" y="127"/>
                    <a:pt x="196" y="127"/>
                    <a:pt x="196" y="127"/>
                  </a:cubicBezTo>
                  <a:cubicBezTo>
                    <a:pt x="189" y="117"/>
                    <a:pt x="189" y="117"/>
                    <a:pt x="189" y="117"/>
                  </a:cubicBezTo>
                  <a:cubicBezTo>
                    <a:pt x="182" y="108"/>
                    <a:pt x="182" y="108"/>
                    <a:pt x="182" y="108"/>
                  </a:cubicBezTo>
                  <a:cubicBezTo>
                    <a:pt x="178" y="104"/>
                    <a:pt x="178" y="104"/>
                    <a:pt x="178" y="104"/>
                  </a:cubicBezTo>
                  <a:cubicBezTo>
                    <a:pt x="174" y="99"/>
                    <a:pt x="174" y="99"/>
                    <a:pt x="174" y="99"/>
                  </a:cubicBezTo>
                  <a:cubicBezTo>
                    <a:pt x="172" y="97"/>
                    <a:pt x="170" y="94"/>
                    <a:pt x="168" y="92"/>
                  </a:cubicBezTo>
                  <a:cubicBezTo>
                    <a:pt x="167" y="92"/>
                    <a:pt x="167" y="91"/>
                    <a:pt x="166" y="91"/>
                  </a:cubicBezTo>
                  <a:cubicBezTo>
                    <a:pt x="159" y="83"/>
                    <a:pt x="151" y="76"/>
                    <a:pt x="144"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133">
              <a:extLst>
                <a:ext uri="{FF2B5EF4-FFF2-40B4-BE49-F238E27FC236}">
                  <a16:creationId xmlns:a16="http://schemas.microsoft.com/office/drawing/2014/main" id="{C132A596-6297-4EA0-AC14-C3A26508DDF5}"/>
                </a:ext>
              </a:extLst>
            </p:cNvPr>
            <p:cNvSpPr>
              <a:spLocks/>
            </p:cNvSpPr>
            <p:nvPr/>
          </p:nvSpPr>
          <p:spPr bwMode="auto">
            <a:xfrm>
              <a:off x="4642" y="1335"/>
              <a:ext cx="555" cy="337"/>
            </a:xfrm>
            <a:custGeom>
              <a:avLst/>
              <a:gdLst>
                <a:gd name="T0" fmla="*/ 148 w 234"/>
                <a:gd name="T1" fmla="*/ 48 h 142"/>
                <a:gd name="T2" fmla="*/ 133 w 234"/>
                <a:gd name="T3" fmla="*/ 39 h 142"/>
                <a:gd name="T4" fmla="*/ 119 w 234"/>
                <a:gd name="T5" fmla="*/ 32 h 142"/>
                <a:gd name="T6" fmla="*/ 63 w 234"/>
                <a:gd name="T7" fmla="*/ 12 h 142"/>
                <a:gd name="T8" fmla="*/ 3 w 234"/>
                <a:gd name="T9" fmla="*/ 0 h 142"/>
                <a:gd name="T10" fmla="*/ 1 w 234"/>
                <a:gd name="T11" fmla="*/ 7 h 142"/>
                <a:gd name="T12" fmla="*/ 0 w 234"/>
                <a:gd name="T13" fmla="*/ 13 h 142"/>
                <a:gd name="T14" fmla="*/ 60 w 234"/>
                <a:gd name="T15" fmla="*/ 24 h 142"/>
                <a:gd name="T16" fmla="*/ 121 w 234"/>
                <a:gd name="T17" fmla="*/ 47 h 142"/>
                <a:gd name="T18" fmla="*/ 134 w 234"/>
                <a:gd name="T19" fmla="*/ 55 h 142"/>
                <a:gd name="T20" fmla="*/ 141 w 234"/>
                <a:gd name="T21" fmla="*/ 59 h 142"/>
                <a:gd name="T22" fmla="*/ 163 w 234"/>
                <a:gd name="T23" fmla="*/ 75 h 142"/>
                <a:gd name="T24" fmla="*/ 184 w 234"/>
                <a:gd name="T25" fmla="*/ 94 h 142"/>
                <a:gd name="T26" fmla="*/ 205 w 234"/>
                <a:gd name="T27" fmla="*/ 120 h 142"/>
                <a:gd name="T28" fmla="*/ 210 w 234"/>
                <a:gd name="T29" fmla="*/ 127 h 142"/>
                <a:gd name="T30" fmla="*/ 228 w 234"/>
                <a:gd name="T31" fmla="*/ 138 h 142"/>
                <a:gd name="T32" fmla="*/ 234 w 234"/>
                <a:gd name="T33" fmla="*/ 142 h 142"/>
                <a:gd name="T34" fmla="*/ 216 w 234"/>
                <a:gd name="T35" fmla="*/ 113 h 142"/>
                <a:gd name="T36" fmla="*/ 174 w 234"/>
                <a:gd name="T37" fmla="*/ 67 h 142"/>
                <a:gd name="T38" fmla="*/ 151 w 234"/>
                <a:gd name="T39" fmla="*/ 50 h 142"/>
                <a:gd name="T40" fmla="*/ 148 w 234"/>
                <a:gd name="T41" fmla="*/ 48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4" h="142">
                  <a:moveTo>
                    <a:pt x="148" y="48"/>
                  </a:moveTo>
                  <a:cubicBezTo>
                    <a:pt x="143" y="45"/>
                    <a:pt x="138" y="42"/>
                    <a:pt x="133" y="39"/>
                  </a:cubicBezTo>
                  <a:cubicBezTo>
                    <a:pt x="128" y="37"/>
                    <a:pt x="124" y="34"/>
                    <a:pt x="119" y="32"/>
                  </a:cubicBezTo>
                  <a:cubicBezTo>
                    <a:pt x="101" y="23"/>
                    <a:pt x="82" y="17"/>
                    <a:pt x="63" y="12"/>
                  </a:cubicBezTo>
                  <a:cubicBezTo>
                    <a:pt x="43" y="6"/>
                    <a:pt x="23" y="2"/>
                    <a:pt x="3" y="0"/>
                  </a:cubicBezTo>
                  <a:cubicBezTo>
                    <a:pt x="2" y="2"/>
                    <a:pt x="2" y="4"/>
                    <a:pt x="1" y="7"/>
                  </a:cubicBezTo>
                  <a:cubicBezTo>
                    <a:pt x="1" y="9"/>
                    <a:pt x="1" y="11"/>
                    <a:pt x="0" y="13"/>
                  </a:cubicBezTo>
                  <a:cubicBezTo>
                    <a:pt x="20" y="15"/>
                    <a:pt x="40" y="19"/>
                    <a:pt x="60" y="24"/>
                  </a:cubicBezTo>
                  <a:cubicBezTo>
                    <a:pt x="81" y="30"/>
                    <a:pt x="101" y="38"/>
                    <a:pt x="121" y="47"/>
                  </a:cubicBezTo>
                  <a:cubicBezTo>
                    <a:pt x="125" y="50"/>
                    <a:pt x="130" y="52"/>
                    <a:pt x="134" y="55"/>
                  </a:cubicBezTo>
                  <a:cubicBezTo>
                    <a:pt x="136" y="56"/>
                    <a:pt x="139" y="58"/>
                    <a:pt x="141" y="59"/>
                  </a:cubicBezTo>
                  <a:cubicBezTo>
                    <a:pt x="149" y="64"/>
                    <a:pt x="156" y="69"/>
                    <a:pt x="163" y="75"/>
                  </a:cubicBezTo>
                  <a:cubicBezTo>
                    <a:pt x="170" y="81"/>
                    <a:pt x="177" y="87"/>
                    <a:pt x="184" y="94"/>
                  </a:cubicBezTo>
                  <a:cubicBezTo>
                    <a:pt x="192" y="102"/>
                    <a:pt x="199" y="111"/>
                    <a:pt x="205" y="120"/>
                  </a:cubicBezTo>
                  <a:cubicBezTo>
                    <a:pt x="207" y="122"/>
                    <a:pt x="209" y="125"/>
                    <a:pt x="210" y="127"/>
                  </a:cubicBezTo>
                  <a:cubicBezTo>
                    <a:pt x="216" y="131"/>
                    <a:pt x="222" y="134"/>
                    <a:pt x="228" y="138"/>
                  </a:cubicBezTo>
                  <a:cubicBezTo>
                    <a:pt x="230" y="139"/>
                    <a:pt x="232" y="141"/>
                    <a:pt x="234" y="142"/>
                  </a:cubicBezTo>
                  <a:cubicBezTo>
                    <a:pt x="228" y="132"/>
                    <a:pt x="223" y="122"/>
                    <a:pt x="216" y="113"/>
                  </a:cubicBezTo>
                  <a:cubicBezTo>
                    <a:pt x="204" y="96"/>
                    <a:pt x="190" y="80"/>
                    <a:pt x="174" y="67"/>
                  </a:cubicBezTo>
                  <a:cubicBezTo>
                    <a:pt x="167" y="61"/>
                    <a:pt x="159" y="55"/>
                    <a:pt x="151" y="50"/>
                  </a:cubicBezTo>
                  <a:cubicBezTo>
                    <a:pt x="150" y="49"/>
                    <a:pt x="149" y="49"/>
                    <a:pt x="148"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134">
              <a:extLst>
                <a:ext uri="{FF2B5EF4-FFF2-40B4-BE49-F238E27FC236}">
                  <a16:creationId xmlns:a16="http://schemas.microsoft.com/office/drawing/2014/main" id="{2A5C0605-B9E9-4E6B-AA75-49C2D396DE7D}"/>
                </a:ext>
              </a:extLst>
            </p:cNvPr>
            <p:cNvSpPr>
              <a:spLocks/>
            </p:cNvSpPr>
            <p:nvPr/>
          </p:nvSpPr>
          <p:spPr bwMode="auto">
            <a:xfrm>
              <a:off x="5202" y="1997"/>
              <a:ext cx="60" cy="209"/>
            </a:xfrm>
            <a:custGeom>
              <a:avLst/>
              <a:gdLst>
                <a:gd name="T0" fmla="*/ 25 w 25"/>
                <a:gd name="T1" fmla="*/ 6 h 88"/>
                <a:gd name="T2" fmla="*/ 12 w 25"/>
                <a:gd name="T3" fmla="*/ 0 h 88"/>
                <a:gd name="T4" fmla="*/ 11 w 25"/>
                <a:gd name="T5" fmla="*/ 17 h 88"/>
                <a:gd name="T6" fmla="*/ 0 w 25"/>
                <a:gd name="T7" fmla="*/ 81 h 88"/>
                <a:gd name="T8" fmla="*/ 11 w 25"/>
                <a:gd name="T9" fmla="*/ 88 h 88"/>
                <a:gd name="T10" fmla="*/ 24 w 25"/>
                <a:gd name="T11" fmla="*/ 18 h 88"/>
                <a:gd name="T12" fmla="*/ 25 w 25"/>
                <a:gd name="T13" fmla="*/ 6 h 88"/>
              </a:gdLst>
              <a:ahLst/>
              <a:cxnLst>
                <a:cxn ang="0">
                  <a:pos x="T0" y="T1"/>
                </a:cxn>
                <a:cxn ang="0">
                  <a:pos x="T2" y="T3"/>
                </a:cxn>
                <a:cxn ang="0">
                  <a:pos x="T4" y="T5"/>
                </a:cxn>
                <a:cxn ang="0">
                  <a:pos x="T6" y="T7"/>
                </a:cxn>
                <a:cxn ang="0">
                  <a:pos x="T8" y="T9"/>
                </a:cxn>
                <a:cxn ang="0">
                  <a:pos x="T10" y="T11"/>
                </a:cxn>
                <a:cxn ang="0">
                  <a:pos x="T12" y="T13"/>
                </a:cxn>
              </a:cxnLst>
              <a:rect l="0" t="0" r="r" b="b"/>
              <a:pathLst>
                <a:path w="25" h="88">
                  <a:moveTo>
                    <a:pt x="25" y="6"/>
                  </a:moveTo>
                  <a:cubicBezTo>
                    <a:pt x="21" y="4"/>
                    <a:pt x="17" y="2"/>
                    <a:pt x="12" y="0"/>
                  </a:cubicBezTo>
                  <a:cubicBezTo>
                    <a:pt x="12" y="5"/>
                    <a:pt x="12" y="11"/>
                    <a:pt x="11" y="17"/>
                  </a:cubicBezTo>
                  <a:cubicBezTo>
                    <a:pt x="9" y="38"/>
                    <a:pt x="5" y="60"/>
                    <a:pt x="0" y="81"/>
                  </a:cubicBezTo>
                  <a:cubicBezTo>
                    <a:pt x="3" y="83"/>
                    <a:pt x="7" y="86"/>
                    <a:pt x="11" y="88"/>
                  </a:cubicBezTo>
                  <a:cubicBezTo>
                    <a:pt x="17" y="65"/>
                    <a:pt x="21" y="42"/>
                    <a:pt x="24" y="18"/>
                  </a:cubicBezTo>
                  <a:cubicBezTo>
                    <a:pt x="24" y="14"/>
                    <a:pt x="24" y="10"/>
                    <a:pt x="2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135">
              <a:extLst>
                <a:ext uri="{FF2B5EF4-FFF2-40B4-BE49-F238E27FC236}">
                  <a16:creationId xmlns:a16="http://schemas.microsoft.com/office/drawing/2014/main" id="{C23538FE-1BD2-42E1-AA6B-2D818A3A154D}"/>
                </a:ext>
              </a:extLst>
            </p:cNvPr>
            <p:cNvSpPr>
              <a:spLocks/>
            </p:cNvSpPr>
            <p:nvPr/>
          </p:nvSpPr>
          <p:spPr bwMode="auto">
            <a:xfrm>
              <a:off x="8099" y="2925"/>
              <a:ext cx="1542" cy="152"/>
            </a:xfrm>
            <a:custGeom>
              <a:avLst/>
              <a:gdLst>
                <a:gd name="T0" fmla="*/ 578 w 650"/>
                <a:gd name="T1" fmla="*/ 12 h 64"/>
                <a:gd name="T2" fmla="*/ 349 w 650"/>
                <a:gd name="T3" fmla="*/ 1 h 64"/>
                <a:gd name="T4" fmla="*/ 291 w 650"/>
                <a:gd name="T5" fmla="*/ 4 h 64"/>
                <a:gd name="T6" fmla="*/ 234 w 650"/>
                <a:gd name="T7" fmla="*/ 9 h 64"/>
                <a:gd name="T8" fmla="*/ 230 w 650"/>
                <a:gd name="T9" fmla="*/ 10 h 64"/>
                <a:gd name="T10" fmla="*/ 227 w 650"/>
                <a:gd name="T11" fmla="*/ 10 h 64"/>
                <a:gd name="T12" fmla="*/ 220 w 650"/>
                <a:gd name="T13" fmla="*/ 11 h 64"/>
                <a:gd name="T14" fmla="*/ 205 w 650"/>
                <a:gd name="T15" fmla="*/ 13 h 64"/>
                <a:gd name="T16" fmla="*/ 177 w 650"/>
                <a:gd name="T17" fmla="*/ 17 h 64"/>
                <a:gd name="T18" fmla="*/ 148 w 650"/>
                <a:gd name="T19" fmla="*/ 22 h 64"/>
                <a:gd name="T20" fmla="*/ 120 w 650"/>
                <a:gd name="T21" fmla="*/ 27 h 64"/>
                <a:gd name="T22" fmla="*/ 0 w 650"/>
                <a:gd name="T23" fmla="*/ 57 h 64"/>
                <a:gd name="T24" fmla="*/ 5 w 650"/>
                <a:gd name="T25" fmla="*/ 64 h 64"/>
                <a:gd name="T26" fmla="*/ 122 w 650"/>
                <a:gd name="T27" fmla="*/ 35 h 64"/>
                <a:gd name="T28" fmla="*/ 150 w 650"/>
                <a:gd name="T29" fmla="*/ 30 h 64"/>
                <a:gd name="T30" fmla="*/ 178 w 650"/>
                <a:gd name="T31" fmla="*/ 25 h 64"/>
                <a:gd name="T32" fmla="*/ 206 w 650"/>
                <a:gd name="T33" fmla="*/ 21 h 64"/>
                <a:gd name="T34" fmla="*/ 221 w 650"/>
                <a:gd name="T35" fmla="*/ 19 h 64"/>
                <a:gd name="T36" fmla="*/ 228 w 650"/>
                <a:gd name="T37" fmla="*/ 18 h 64"/>
                <a:gd name="T38" fmla="*/ 231 w 650"/>
                <a:gd name="T39" fmla="*/ 17 h 64"/>
                <a:gd name="T40" fmla="*/ 235 w 650"/>
                <a:gd name="T41" fmla="*/ 17 h 64"/>
                <a:gd name="T42" fmla="*/ 292 w 650"/>
                <a:gd name="T43" fmla="*/ 12 h 64"/>
                <a:gd name="T44" fmla="*/ 349 w 650"/>
                <a:gd name="T45" fmla="*/ 9 h 64"/>
                <a:gd name="T46" fmla="*/ 577 w 650"/>
                <a:gd name="T47" fmla="*/ 19 h 64"/>
                <a:gd name="T48" fmla="*/ 634 w 650"/>
                <a:gd name="T49" fmla="*/ 26 h 64"/>
                <a:gd name="T50" fmla="*/ 650 w 650"/>
                <a:gd name="T51" fmla="*/ 29 h 64"/>
                <a:gd name="T52" fmla="*/ 650 w 650"/>
                <a:gd name="T53" fmla="*/ 22 h 64"/>
                <a:gd name="T54" fmla="*/ 635 w 650"/>
                <a:gd name="T55" fmla="*/ 19 h 64"/>
                <a:gd name="T56" fmla="*/ 578 w 650"/>
                <a:gd name="T57"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0" h="64">
                  <a:moveTo>
                    <a:pt x="578" y="12"/>
                  </a:moveTo>
                  <a:cubicBezTo>
                    <a:pt x="502" y="4"/>
                    <a:pt x="426" y="0"/>
                    <a:pt x="349" y="1"/>
                  </a:cubicBezTo>
                  <a:cubicBezTo>
                    <a:pt x="330" y="2"/>
                    <a:pt x="310" y="3"/>
                    <a:pt x="291" y="4"/>
                  </a:cubicBezTo>
                  <a:cubicBezTo>
                    <a:pt x="234" y="9"/>
                    <a:pt x="234" y="9"/>
                    <a:pt x="234" y="9"/>
                  </a:cubicBezTo>
                  <a:cubicBezTo>
                    <a:pt x="230" y="10"/>
                    <a:pt x="230" y="10"/>
                    <a:pt x="230" y="10"/>
                  </a:cubicBezTo>
                  <a:cubicBezTo>
                    <a:pt x="229" y="10"/>
                    <a:pt x="228" y="10"/>
                    <a:pt x="227" y="10"/>
                  </a:cubicBezTo>
                  <a:cubicBezTo>
                    <a:pt x="220" y="11"/>
                    <a:pt x="220" y="11"/>
                    <a:pt x="220" y="11"/>
                  </a:cubicBezTo>
                  <a:cubicBezTo>
                    <a:pt x="205" y="13"/>
                    <a:pt x="205" y="13"/>
                    <a:pt x="205" y="13"/>
                  </a:cubicBezTo>
                  <a:cubicBezTo>
                    <a:pt x="177" y="17"/>
                    <a:pt x="177" y="17"/>
                    <a:pt x="177" y="17"/>
                  </a:cubicBezTo>
                  <a:cubicBezTo>
                    <a:pt x="167" y="18"/>
                    <a:pt x="158" y="20"/>
                    <a:pt x="148" y="22"/>
                  </a:cubicBezTo>
                  <a:cubicBezTo>
                    <a:pt x="120" y="27"/>
                    <a:pt x="120" y="27"/>
                    <a:pt x="120" y="27"/>
                  </a:cubicBezTo>
                  <a:cubicBezTo>
                    <a:pt x="80" y="36"/>
                    <a:pt x="40" y="46"/>
                    <a:pt x="0" y="57"/>
                  </a:cubicBezTo>
                  <a:cubicBezTo>
                    <a:pt x="2" y="59"/>
                    <a:pt x="4" y="62"/>
                    <a:pt x="5" y="64"/>
                  </a:cubicBezTo>
                  <a:cubicBezTo>
                    <a:pt x="44" y="53"/>
                    <a:pt x="83" y="43"/>
                    <a:pt x="122" y="35"/>
                  </a:cubicBezTo>
                  <a:cubicBezTo>
                    <a:pt x="150" y="30"/>
                    <a:pt x="150" y="30"/>
                    <a:pt x="150" y="30"/>
                  </a:cubicBezTo>
                  <a:cubicBezTo>
                    <a:pt x="159" y="28"/>
                    <a:pt x="169" y="26"/>
                    <a:pt x="178" y="25"/>
                  </a:cubicBezTo>
                  <a:cubicBezTo>
                    <a:pt x="206" y="21"/>
                    <a:pt x="206" y="21"/>
                    <a:pt x="206" y="21"/>
                  </a:cubicBezTo>
                  <a:cubicBezTo>
                    <a:pt x="221" y="19"/>
                    <a:pt x="221" y="19"/>
                    <a:pt x="221" y="19"/>
                  </a:cubicBezTo>
                  <a:cubicBezTo>
                    <a:pt x="228" y="18"/>
                    <a:pt x="228" y="18"/>
                    <a:pt x="228" y="18"/>
                  </a:cubicBezTo>
                  <a:cubicBezTo>
                    <a:pt x="229" y="18"/>
                    <a:pt x="230" y="17"/>
                    <a:pt x="231" y="17"/>
                  </a:cubicBezTo>
                  <a:cubicBezTo>
                    <a:pt x="235" y="17"/>
                    <a:pt x="235" y="17"/>
                    <a:pt x="235" y="17"/>
                  </a:cubicBezTo>
                  <a:cubicBezTo>
                    <a:pt x="292" y="12"/>
                    <a:pt x="292" y="12"/>
                    <a:pt x="292" y="12"/>
                  </a:cubicBezTo>
                  <a:cubicBezTo>
                    <a:pt x="311" y="11"/>
                    <a:pt x="330" y="10"/>
                    <a:pt x="349" y="9"/>
                  </a:cubicBezTo>
                  <a:cubicBezTo>
                    <a:pt x="425" y="7"/>
                    <a:pt x="502" y="11"/>
                    <a:pt x="577" y="19"/>
                  </a:cubicBezTo>
                  <a:cubicBezTo>
                    <a:pt x="596" y="22"/>
                    <a:pt x="615" y="24"/>
                    <a:pt x="634" y="26"/>
                  </a:cubicBezTo>
                  <a:cubicBezTo>
                    <a:pt x="650" y="29"/>
                    <a:pt x="650" y="29"/>
                    <a:pt x="650" y="29"/>
                  </a:cubicBezTo>
                  <a:cubicBezTo>
                    <a:pt x="650" y="22"/>
                    <a:pt x="650" y="22"/>
                    <a:pt x="650" y="22"/>
                  </a:cubicBezTo>
                  <a:cubicBezTo>
                    <a:pt x="635" y="19"/>
                    <a:pt x="635" y="19"/>
                    <a:pt x="635" y="19"/>
                  </a:cubicBezTo>
                  <a:cubicBezTo>
                    <a:pt x="616" y="16"/>
                    <a:pt x="597" y="14"/>
                    <a:pt x="57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136">
              <a:extLst>
                <a:ext uri="{FF2B5EF4-FFF2-40B4-BE49-F238E27FC236}">
                  <a16:creationId xmlns:a16="http://schemas.microsoft.com/office/drawing/2014/main" id="{004362E0-CF83-44C7-95A5-8A860B34FFD8}"/>
                </a:ext>
              </a:extLst>
            </p:cNvPr>
            <p:cNvSpPr>
              <a:spLocks/>
            </p:cNvSpPr>
            <p:nvPr/>
          </p:nvSpPr>
          <p:spPr bwMode="auto">
            <a:xfrm>
              <a:off x="7451" y="3070"/>
              <a:ext cx="619" cy="252"/>
            </a:xfrm>
            <a:custGeom>
              <a:avLst/>
              <a:gdLst>
                <a:gd name="T0" fmla="*/ 174 w 261"/>
                <a:gd name="T1" fmla="*/ 36 h 106"/>
                <a:gd name="T2" fmla="*/ 261 w 261"/>
                <a:gd name="T3" fmla="*/ 8 h 106"/>
                <a:gd name="T4" fmla="*/ 259 w 261"/>
                <a:gd name="T5" fmla="*/ 0 h 106"/>
                <a:gd name="T6" fmla="*/ 0 w 261"/>
                <a:gd name="T7" fmla="*/ 98 h 106"/>
                <a:gd name="T8" fmla="*/ 2 w 261"/>
                <a:gd name="T9" fmla="*/ 106 h 106"/>
                <a:gd name="T10" fmla="*/ 174 w 261"/>
                <a:gd name="T11" fmla="*/ 36 h 106"/>
              </a:gdLst>
              <a:ahLst/>
              <a:cxnLst>
                <a:cxn ang="0">
                  <a:pos x="T0" y="T1"/>
                </a:cxn>
                <a:cxn ang="0">
                  <a:pos x="T2" y="T3"/>
                </a:cxn>
                <a:cxn ang="0">
                  <a:pos x="T4" y="T5"/>
                </a:cxn>
                <a:cxn ang="0">
                  <a:pos x="T6" y="T7"/>
                </a:cxn>
                <a:cxn ang="0">
                  <a:pos x="T8" y="T9"/>
                </a:cxn>
                <a:cxn ang="0">
                  <a:pos x="T10" y="T11"/>
                </a:cxn>
              </a:cxnLst>
              <a:rect l="0" t="0" r="r" b="b"/>
              <a:pathLst>
                <a:path w="261" h="106">
                  <a:moveTo>
                    <a:pt x="174" y="36"/>
                  </a:moveTo>
                  <a:cubicBezTo>
                    <a:pt x="203" y="26"/>
                    <a:pt x="232" y="17"/>
                    <a:pt x="261" y="8"/>
                  </a:cubicBezTo>
                  <a:cubicBezTo>
                    <a:pt x="261" y="5"/>
                    <a:pt x="260" y="2"/>
                    <a:pt x="259" y="0"/>
                  </a:cubicBezTo>
                  <a:cubicBezTo>
                    <a:pt x="170" y="26"/>
                    <a:pt x="84" y="60"/>
                    <a:pt x="0" y="98"/>
                  </a:cubicBezTo>
                  <a:cubicBezTo>
                    <a:pt x="2" y="106"/>
                    <a:pt x="2" y="106"/>
                    <a:pt x="2" y="106"/>
                  </a:cubicBezTo>
                  <a:cubicBezTo>
                    <a:pt x="59" y="81"/>
                    <a:pt x="116" y="57"/>
                    <a:pt x="174"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137">
              <a:extLst>
                <a:ext uri="{FF2B5EF4-FFF2-40B4-BE49-F238E27FC236}">
                  <a16:creationId xmlns:a16="http://schemas.microsoft.com/office/drawing/2014/main" id="{BBCE366C-59AC-4EEF-97B8-1C2692A0964D}"/>
                </a:ext>
              </a:extLst>
            </p:cNvPr>
            <p:cNvSpPr>
              <a:spLocks/>
            </p:cNvSpPr>
            <p:nvPr/>
          </p:nvSpPr>
          <p:spPr bwMode="auto">
            <a:xfrm>
              <a:off x="4934" y="2216"/>
              <a:ext cx="287" cy="560"/>
            </a:xfrm>
            <a:custGeom>
              <a:avLst/>
              <a:gdLst>
                <a:gd name="T0" fmla="*/ 68 w 121"/>
                <a:gd name="T1" fmla="*/ 108 h 236"/>
                <a:gd name="T2" fmla="*/ 0 w 121"/>
                <a:gd name="T3" fmla="*/ 228 h 236"/>
                <a:gd name="T4" fmla="*/ 4 w 121"/>
                <a:gd name="T5" fmla="*/ 231 h 236"/>
                <a:gd name="T6" fmla="*/ 9 w 121"/>
                <a:gd name="T7" fmla="*/ 236 h 236"/>
                <a:gd name="T8" fmla="*/ 31 w 121"/>
                <a:gd name="T9" fmla="*/ 201 h 236"/>
                <a:gd name="T10" fmla="*/ 56 w 121"/>
                <a:gd name="T11" fmla="*/ 158 h 236"/>
                <a:gd name="T12" fmla="*/ 79 w 121"/>
                <a:gd name="T13" fmla="*/ 113 h 236"/>
                <a:gd name="T14" fmla="*/ 116 w 121"/>
                <a:gd name="T15" fmla="*/ 22 h 236"/>
                <a:gd name="T16" fmla="*/ 121 w 121"/>
                <a:gd name="T17" fmla="*/ 8 h 236"/>
                <a:gd name="T18" fmla="*/ 110 w 121"/>
                <a:gd name="T19" fmla="*/ 0 h 236"/>
                <a:gd name="T20" fmla="*/ 104 w 121"/>
                <a:gd name="T21" fmla="*/ 18 h 236"/>
                <a:gd name="T22" fmla="*/ 68 w 121"/>
                <a:gd name="T23" fmla="*/ 10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 h="236">
                  <a:moveTo>
                    <a:pt x="68" y="108"/>
                  </a:moveTo>
                  <a:cubicBezTo>
                    <a:pt x="48" y="149"/>
                    <a:pt x="25" y="189"/>
                    <a:pt x="0" y="228"/>
                  </a:cubicBezTo>
                  <a:cubicBezTo>
                    <a:pt x="1" y="229"/>
                    <a:pt x="3" y="230"/>
                    <a:pt x="4" y="231"/>
                  </a:cubicBezTo>
                  <a:cubicBezTo>
                    <a:pt x="6" y="233"/>
                    <a:pt x="7" y="235"/>
                    <a:pt x="9" y="236"/>
                  </a:cubicBezTo>
                  <a:cubicBezTo>
                    <a:pt x="17" y="224"/>
                    <a:pt x="24" y="213"/>
                    <a:pt x="31" y="201"/>
                  </a:cubicBezTo>
                  <a:cubicBezTo>
                    <a:pt x="40" y="186"/>
                    <a:pt x="48" y="172"/>
                    <a:pt x="56" y="158"/>
                  </a:cubicBezTo>
                  <a:cubicBezTo>
                    <a:pt x="65" y="143"/>
                    <a:pt x="72" y="128"/>
                    <a:pt x="79" y="113"/>
                  </a:cubicBezTo>
                  <a:cubicBezTo>
                    <a:pt x="94" y="83"/>
                    <a:pt x="106" y="53"/>
                    <a:pt x="116" y="22"/>
                  </a:cubicBezTo>
                  <a:cubicBezTo>
                    <a:pt x="118" y="17"/>
                    <a:pt x="119" y="12"/>
                    <a:pt x="121" y="8"/>
                  </a:cubicBezTo>
                  <a:cubicBezTo>
                    <a:pt x="117" y="5"/>
                    <a:pt x="113" y="3"/>
                    <a:pt x="110" y="0"/>
                  </a:cubicBezTo>
                  <a:cubicBezTo>
                    <a:pt x="108" y="6"/>
                    <a:pt x="106" y="12"/>
                    <a:pt x="104" y="18"/>
                  </a:cubicBezTo>
                  <a:cubicBezTo>
                    <a:pt x="95" y="48"/>
                    <a:pt x="82" y="78"/>
                    <a:pt x="68"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138">
              <a:extLst>
                <a:ext uri="{FF2B5EF4-FFF2-40B4-BE49-F238E27FC236}">
                  <a16:creationId xmlns:a16="http://schemas.microsoft.com/office/drawing/2014/main" id="{48BAAC5C-A29C-4EF6-96AE-F766AE61DD6C}"/>
                </a:ext>
              </a:extLst>
            </p:cNvPr>
            <p:cNvSpPr>
              <a:spLocks/>
            </p:cNvSpPr>
            <p:nvPr/>
          </p:nvSpPr>
          <p:spPr bwMode="auto">
            <a:xfrm>
              <a:off x="5826" y="3327"/>
              <a:ext cx="1580" cy="930"/>
            </a:xfrm>
            <a:custGeom>
              <a:avLst/>
              <a:gdLst>
                <a:gd name="T0" fmla="*/ 249 w 666"/>
                <a:gd name="T1" fmla="*/ 236 h 392"/>
                <a:gd name="T2" fmla="*/ 57 w 666"/>
                <a:gd name="T3" fmla="*/ 352 h 392"/>
                <a:gd name="T4" fmla="*/ 7 w 666"/>
                <a:gd name="T5" fmla="*/ 377 h 392"/>
                <a:gd name="T6" fmla="*/ 0 w 666"/>
                <a:gd name="T7" fmla="*/ 381 h 392"/>
                <a:gd name="T8" fmla="*/ 0 w 666"/>
                <a:gd name="T9" fmla="*/ 392 h 392"/>
                <a:gd name="T10" fmla="*/ 11 w 666"/>
                <a:gd name="T11" fmla="*/ 386 h 392"/>
                <a:gd name="T12" fmla="*/ 61 w 666"/>
                <a:gd name="T13" fmla="*/ 360 h 392"/>
                <a:gd name="T14" fmla="*/ 254 w 666"/>
                <a:gd name="T15" fmla="*/ 244 h 392"/>
                <a:gd name="T16" fmla="*/ 350 w 666"/>
                <a:gd name="T17" fmla="*/ 183 h 392"/>
                <a:gd name="T18" fmla="*/ 398 w 666"/>
                <a:gd name="T19" fmla="*/ 153 h 392"/>
                <a:gd name="T20" fmla="*/ 447 w 666"/>
                <a:gd name="T21" fmla="*/ 124 h 392"/>
                <a:gd name="T22" fmla="*/ 648 w 666"/>
                <a:gd name="T23" fmla="*/ 17 h 392"/>
                <a:gd name="T24" fmla="*/ 666 w 666"/>
                <a:gd name="T25" fmla="*/ 8 h 392"/>
                <a:gd name="T26" fmla="*/ 664 w 666"/>
                <a:gd name="T27" fmla="*/ 0 h 392"/>
                <a:gd name="T28" fmla="*/ 644 w 666"/>
                <a:gd name="T29" fmla="*/ 9 h 392"/>
                <a:gd name="T30" fmla="*/ 249 w 666"/>
                <a:gd name="T31" fmla="*/ 23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66" h="392">
                  <a:moveTo>
                    <a:pt x="249" y="236"/>
                  </a:moveTo>
                  <a:cubicBezTo>
                    <a:pt x="186" y="276"/>
                    <a:pt x="122" y="316"/>
                    <a:pt x="57" y="352"/>
                  </a:cubicBezTo>
                  <a:cubicBezTo>
                    <a:pt x="40" y="361"/>
                    <a:pt x="24" y="369"/>
                    <a:pt x="7" y="377"/>
                  </a:cubicBezTo>
                  <a:cubicBezTo>
                    <a:pt x="5" y="379"/>
                    <a:pt x="2" y="380"/>
                    <a:pt x="0" y="381"/>
                  </a:cubicBezTo>
                  <a:cubicBezTo>
                    <a:pt x="0" y="392"/>
                    <a:pt x="0" y="392"/>
                    <a:pt x="0" y="392"/>
                  </a:cubicBezTo>
                  <a:cubicBezTo>
                    <a:pt x="4" y="390"/>
                    <a:pt x="8" y="388"/>
                    <a:pt x="11" y="386"/>
                  </a:cubicBezTo>
                  <a:cubicBezTo>
                    <a:pt x="28" y="378"/>
                    <a:pt x="45" y="370"/>
                    <a:pt x="61" y="360"/>
                  </a:cubicBezTo>
                  <a:cubicBezTo>
                    <a:pt x="127" y="325"/>
                    <a:pt x="191" y="284"/>
                    <a:pt x="254" y="244"/>
                  </a:cubicBezTo>
                  <a:cubicBezTo>
                    <a:pt x="286" y="223"/>
                    <a:pt x="318" y="203"/>
                    <a:pt x="350" y="183"/>
                  </a:cubicBezTo>
                  <a:cubicBezTo>
                    <a:pt x="366" y="173"/>
                    <a:pt x="382" y="163"/>
                    <a:pt x="398" y="153"/>
                  </a:cubicBezTo>
                  <a:cubicBezTo>
                    <a:pt x="414" y="143"/>
                    <a:pt x="431" y="133"/>
                    <a:pt x="447" y="124"/>
                  </a:cubicBezTo>
                  <a:cubicBezTo>
                    <a:pt x="513" y="86"/>
                    <a:pt x="580" y="50"/>
                    <a:pt x="648" y="17"/>
                  </a:cubicBezTo>
                  <a:cubicBezTo>
                    <a:pt x="654" y="14"/>
                    <a:pt x="660" y="11"/>
                    <a:pt x="666" y="8"/>
                  </a:cubicBezTo>
                  <a:cubicBezTo>
                    <a:pt x="664" y="0"/>
                    <a:pt x="664" y="0"/>
                    <a:pt x="664" y="0"/>
                  </a:cubicBezTo>
                  <a:cubicBezTo>
                    <a:pt x="657" y="3"/>
                    <a:pt x="651" y="6"/>
                    <a:pt x="644" y="9"/>
                  </a:cubicBezTo>
                  <a:cubicBezTo>
                    <a:pt x="506" y="75"/>
                    <a:pt x="376" y="153"/>
                    <a:pt x="249" y="2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139">
              <a:extLst>
                <a:ext uri="{FF2B5EF4-FFF2-40B4-BE49-F238E27FC236}">
                  <a16:creationId xmlns:a16="http://schemas.microsoft.com/office/drawing/2014/main" id="{7A13E261-9852-4779-A920-3672B9578DB6}"/>
                </a:ext>
              </a:extLst>
            </p:cNvPr>
            <p:cNvSpPr>
              <a:spLocks/>
            </p:cNvSpPr>
            <p:nvPr/>
          </p:nvSpPr>
          <p:spPr bwMode="auto">
            <a:xfrm>
              <a:off x="1015" y="1713"/>
              <a:ext cx="1763" cy="954"/>
            </a:xfrm>
            <a:custGeom>
              <a:avLst/>
              <a:gdLst>
                <a:gd name="T0" fmla="*/ 99 w 743"/>
                <a:gd name="T1" fmla="*/ 338 h 402"/>
                <a:gd name="T2" fmla="*/ 111 w 743"/>
                <a:gd name="T3" fmla="*/ 331 h 402"/>
                <a:gd name="T4" fmla="*/ 123 w 743"/>
                <a:gd name="T5" fmla="*/ 323 h 402"/>
                <a:gd name="T6" fmla="*/ 150 w 743"/>
                <a:gd name="T7" fmla="*/ 306 h 402"/>
                <a:gd name="T8" fmla="*/ 179 w 743"/>
                <a:gd name="T9" fmla="*/ 287 h 402"/>
                <a:gd name="T10" fmla="*/ 211 w 743"/>
                <a:gd name="T11" fmla="*/ 268 h 402"/>
                <a:gd name="T12" fmla="*/ 367 w 743"/>
                <a:gd name="T13" fmla="*/ 181 h 402"/>
                <a:gd name="T14" fmla="*/ 413 w 743"/>
                <a:gd name="T15" fmla="*/ 158 h 402"/>
                <a:gd name="T16" fmla="*/ 425 w 743"/>
                <a:gd name="T17" fmla="*/ 152 h 402"/>
                <a:gd name="T18" fmla="*/ 428 w 743"/>
                <a:gd name="T19" fmla="*/ 151 h 402"/>
                <a:gd name="T20" fmla="*/ 431 w 743"/>
                <a:gd name="T21" fmla="*/ 149 h 402"/>
                <a:gd name="T22" fmla="*/ 437 w 743"/>
                <a:gd name="T23" fmla="*/ 147 h 402"/>
                <a:gd name="T24" fmla="*/ 462 w 743"/>
                <a:gd name="T25" fmla="*/ 135 h 402"/>
                <a:gd name="T26" fmla="*/ 513 w 743"/>
                <a:gd name="T27" fmla="*/ 111 h 402"/>
                <a:gd name="T28" fmla="*/ 540 w 743"/>
                <a:gd name="T29" fmla="*/ 98 h 402"/>
                <a:gd name="T30" fmla="*/ 567 w 743"/>
                <a:gd name="T31" fmla="*/ 87 h 402"/>
                <a:gd name="T32" fmla="*/ 624 w 743"/>
                <a:gd name="T33" fmla="*/ 62 h 402"/>
                <a:gd name="T34" fmla="*/ 653 w 743"/>
                <a:gd name="T35" fmla="*/ 50 h 402"/>
                <a:gd name="T36" fmla="*/ 683 w 743"/>
                <a:gd name="T37" fmla="*/ 38 h 402"/>
                <a:gd name="T38" fmla="*/ 743 w 743"/>
                <a:gd name="T39" fmla="*/ 15 h 402"/>
                <a:gd name="T40" fmla="*/ 740 w 743"/>
                <a:gd name="T41" fmla="*/ 0 h 402"/>
                <a:gd name="T42" fmla="*/ 740 w 743"/>
                <a:gd name="T43" fmla="*/ 0 h 402"/>
                <a:gd name="T44" fmla="*/ 678 w 743"/>
                <a:gd name="T45" fmla="*/ 24 h 402"/>
                <a:gd name="T46" fmla="*/ 648 w 743"/>
                <a:gd name="T47" fmla="*/ 36 h 402"/>
                <a:gd name="T48" fmla="*/ 618 w 743"/>
                <a:gd name="T49" fmla="*/ 49 h 402"/>
                <a:gd name="T50" fmla="*/ 561 w 743"/>
                <a:gd name="T51" fmla="*/ 73 h 402"/>
                <a:gd name="T52" fmla="*/ 534 w 743"/>
                <a:gd name="T53" fmla="*/ 85 h 402"/>
                <a:gd name="T54" fmla="*/ 507 w 743"/>
                <a:gd name="T55" fmla="*/ 97 h 402"/>
                <a:gd name="T56" fmla="*/ 455 w 743"/>
                <a:gd name="T57" fmla="*/ 121 h 402"/>
                <a:gd name="T58" fmla="*/ 430 w 743"/>
                <a:gd name="T59" fmla="*/ 133 h 402"/>
                <a:gd name="T60" fmla="*/ 424 w 743"/>
                <a:gd name="T61" fmla="*/ 136 h 402"/>
                <a:gd name="T62" fmla="*/ 421 w 743"/>
                <a:gd name="T63" fmla="*/ 137 h 402"/>
                <a:gd name="T64" fmla="*/ 418 w 743"/>
                <a:gd name="T65" fmla="*/ 139 h 402"/>
                <a:gd name="T66" fmla="*/ 406 w 743"/>
                <a:gd name="T67" fmla="*/ 145 h 402"/>
                <a:gd name="T68" fmla="*/ 360 w 743"/>
                <a:gd name="T69" fmla="*/ 168 h 402"/>
                <a:gd name="T70" fmla="*/ 203 w 743"/>
                <a:gd name="T71" fmla="*/ 254 h 402"/>
                <a:gd name="T72" fmla="*/ 171 w 743"/>
                <a:gd name="T73" fmla="*/ 274 h 402"/>
                <a:gd name="T74" fmla="*/ 141 w 743"/>
                <a:gd name="T75" fmla="*/ 292 h 402"/>
                <a:gd name="T76" fmla="*/ 114 w 743"/>
                <a:gd name="T77" fmla="*/ 309 h 402"/>
                <a:gd name="T78" fmla="*/ 102 w 743"/>
                <a:gd name="T79" fmla="*/ 317 h 402"/>
                <a:gd name="T80" fmla="*/ 91 w 743"/>
                <a:gd name="T81" fmla="*/ 325 h 402"/>
                <a:gd name="T82" fmla="*/ 51 w 743"/>
                <a:gd name="T83" fmla="*/ 352 h 402"/>
                <a:gd name="T84" fmla="*/ 23 w 743"/>
                <a:gd name="T85" fmla="*/ 372 h 402"/>
                <a:gd name="T86" fmla="*/ 14 w 743"/>
                <a:gd name="T87" fmla="*/ 379 h 402"/>
                <a:gd name="T88" fmla="*/ 0 w 743"/>
                <a:gd name="T89" fmla="*/ 389 h 402"/>
                <a:gd name="T90" fmla="*/ 10 w 743"/>
                <a:gd name="T91" fmla="*/ 402 h 402"/>
                <a:gd name="T92" fmla="*/ 32 w 743"/>
                <a:gd name="T93" fmla="*/ 385 h 402"/>
                <a:gd name="T94" fmla="*/ 35 w 743"/>
                <a:gd name="T95" fmla="*/ 383 h 402"/>
                <a:gd name="T96" fmla="*/ 60 w 743"/>
                <a:gd name="T97" fmla="*/ 365 h 402"/>
                <a:gd name="T98" fmla="*/ 99 w 743"/>
                <a:gd name="T99" fmla="*/ 338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43" h="402">
                  <a:moveTo>
                    <a:pt x="99" y="338"/>
                  </a:moveTo>
                  <a:cubicBezTo>
                    <a:pt x="103" y="336"/>
                    <a:pt x="107" y="333"/>
                    <a:pt x="111" y="331"/>
                  </a:cubicBezTo>
                  <a:cubicBezTo>
                    <a:pt x="115" y="328"/>
                    <a:pt x="119" y="325"/>
                    <a:pt x="123" y="323"/>
                  </a:cubicBezTo>
                  <a:cubicBezTo>
                    <a:pt x="132" y="317"/>
                    <a:pt x="140" y="312"/>
                    <a:pt x="150" y="306"/>
                  </a:cubicBezTo>
                  <a:cubicBezTo>
                    <a:pt x="159" y="300"/>
                    <a:pt x="169" y="294"/>
                    <a:pt x="179" y="287"/>
                  </a:cubicBezTo>
                  <a:cubicBezTo>
                    <a:pt x="189" y="281"/>
                    <a:pt x="200" y="275"/>
                    <a:pt x="211" y="268"/>
                  </a:cubicBezTo>
                  <a:cubicBezTo>
                    <a:pt x="256" y="241"/>
                    <a:pt x="307" y="212"/>
                    <a:pt x="367" y="181"/>
                  </a:cubicBezTo>
                  <a:cubicBezTo>
                    <a:pt x="382" y="174"/>
                    <a:pt x="397" y="166"/>
                    <a:pt x="413" y="158"/>
                  </a:cubicBezTo>
                  <a:cubicBezTo>
                    <a:pt x="417" y="156"/>
                    <a:pt x="421" y="154"/>
                    <a:pt x="425" y="152"/>
                  </a:cubicBezTo>
                  <a:cubicBezTo>
                    <a:pt x="428" y="151"/>
                    <a:pt x="428" y="151"/>
                    <a:pt x="428" y="151"/>
                  </a:cubicBezTo>
                  <a:cubicBezTo>
                    <a:pt x="429" y="150"/>
                    <a:pt x="430" y="150"/>
                    <a:pt x="431" y="149"/>
                  </a:cubicBezTo>
                  <a:cubicBezTo>
                    <a:pt x="437" y="147"/>
                    <a:pt x="437" y="147"/>
                    <a:pt x="437" y="147"/>
                  </a:cubicBezTo>
                  <a:cubicBezTo>
                    <a:pt x="445" y="143"/>
                    <a:pt x="453" y="139"/>
                    <a:pt x="462" y="135"/>
                  </a:cubicBezTo>
                  <a:cubicBezTo>
                    <a:pt x="479" y="127"/>
                    <a:pt x="496" y="119"/>
                    <a:pt x="513" y="111"/>
                  </a:cubicBezTo>
                  <a:cubicBezTo>
                    <a:pt x="522" y="107"/>
                    <a:pt x="531" y="103"/>
                    <a:pt x="540" y="98"/>
                  </a:cubicBezTo>
                  <a:cubicBezTo>
                    <a:pt x="549" y="94"/>
                    <a:pt x="558" y="91"/>
                    <a:pt x="567" y="87"/>
                  </a:cubicBezTo>
                  <a:cubicBezTo>
                    <a:pt x="586" y="79"/>
                    <a:pt x="605" y="71"/>
                    <a:pt x="624" y="62"/>
                  </a:cubicBezTo>
                  <a:cubicBezTo>
                    <a:pt x="634" y="58"/>
                    <a:pt x="643" y="54"/>
                    <a:pt x="653" y="50"/>
                  </a:cubicBezTo>
                  <a:cubicBezTo>
                    <a:pt x="663" y="46"/>
                    <a:pt x="673" y="42"/>
                    <a:pt x="683" y="38"/>
                  </a:cubicBezTo>
                  <a:cubicBezTo>
                    <a:pt x="703" y="30"/>
                    <a:pt x="722" y="22"/>
                    <a:pt x="743" y="15"/>
                  </a:cubicBezTo>
                  <a:cubicBezTo>
                    <a:pt x="740" y="0"/>
                    <a:pt x="740" y="0"/>
                    <a:pt x="740" y="0"/>
                  </a:cubicBezTo>
                  <a:cubicBezTo>
                    <a:pt x="740" y="0"/>
                    <a:pt x="740" y="0"/>
                    <a:pt x="740" y="0"/>
                  </a:cubicBezTo>
                  <a:cubicBezTo>
                    <a:pt x="719" y="8"/>
                    <a:pt x="698" y="16"/>
                    <a:pt x="678" y="24"/>
                  </a:cubicBezTo>
                  <a:cubicBezTo>
                    <a:pt x="668" y="28"/>
                    <a:pt x="658" y="32"/>
                    <a:pt x="648" y="36"/>
                  </a:cubicBezTo>
                  <a:cubicBezTo>
                    <a:pt x="638" y="40"/>
                    <a:pt x="628" y="45"/>
                    <a:pt x="618" y="49"/>
                  </a:cubicBezTo>
                  <a:cubicBezTo>
                    <a:pt x="599" y="57"/>
                    <a:pt x="580" y="65"/>
                    <a:pt x="561" y="73"/>
                  </a:cubicBezTo>
                  <a:cubicBezTo>
                    <a:pt x="552" y="77"/>
                    <a:pt x="543" y="81"/>
                    <a:pt x="534" y="85"/>
                  </a:cubicBezTo>
                  <a:cubicBezTo>
                    <a:pt x="525" y="89"/>
                    <a:pt x="516" y="93"/>
                    <a:pt x="507" y="97"/>
                  </a:cubicBezTo>
                  <a:cubicBezTo>
                    <a:pt x="489" y="105"/>
                    <a:pt x="472" y="113"/>
                    <a:pt x="455" y="121"/>
                  </a:cubicBezTo>
                  <a:cubicBezTo>
                    <a:pt x="447" y="125"/>
                    <a:pt x="439" y="129"/>
                    <a:pt x="430" y="133"/>
                  </a:cubicBezTo>
                  <a:cubicBezTo>
                    <a:pt x="424" y="136"/>
                    <a:pt x="424" y="136"/>
                    <a:pt x="424" y="136"/>
                  </a:cubicBezTo>
                  <a:cubicBezTo>
                    <a:pt x="421" y="137"/>
                    <a:pt x="421" y="137"/>
                    <a:pt x="421" y="137"/>
                  </a:cubicBezTo>
                  <a:cubicBezTo>
                    <a:pt x="418" y="139"/>
                    <a:pt x="418" y="139"/>
                    <a:pt x="418" y="139"/>
                  </a:cubicBezTo>
                  <a:cubicBezTo>
                    <a:pt x="414" y="141"/>
                    <a:pt x="410" y="143"/>
                    <a:pt x="406" y="145"/>
                  </a:cubicBezTo>
                  <a:cubicBezTo>
                    <a:pt x="390" y="153"/>
                    <a:pt x="375" y="160"/>
                    <a:pt x="360" y="168"/>
                  </a:cubicBezTo>
                  <a:cubicBezTo>
                    <a:pt x="300" y="198"/>
                    <a:pt x="248" y="228"/>
                    <a:pt x="203" y="254"/>
                  </a:cubicBezTo>
                  <a:cubicBezTo>
                    <a:pt x="192" y="261"/>
                    <a:pt x="181" y="268"/>
                    <a:pt x="171" y="274"/>
                  </a:cubicBezTo>
                  <a:cubicBezTo>
                    <a:pt x="160" y="280"/>
                    <a:pt x="150" y="286"/>
                    <a:pt x="141" y="292"/>
                  </a:cubicBezTo>
                  <a:cubicBezTo>
                    <a:pt x="132" y="298"/>
                    <a:pt x="123" y="304"/>
                    <a:pt x="114" y="309"/>
                  </a:cubicBezTo>
                  <a:cubicBezTo>
                    <a:pt x="110" y="312"/>
                    <a:pt x="106" y="315"/>
                    <a:pt x="102" y="317"/>
                  </a:cubicBezTo>
                  <a:cubicBezTo>
                    <a:pt x="98" y="320"/>
                    <a:pt x="94" y="323"/>
                    <a:pt x="91" y="325"/>
                  </a:cubicBezTo>
                  <a:cubicBezTo>
                    <a:pt x="76" y="335"/>
                    <a:pt x="63" y="344"/>
                    <a:pt x="51" y="352"/>
                  </a:cubicBezTo>
                  <a:cubicBezTo>
                    <a:pt x="40" y="360"/>
                    <a:pt x="31" y="367"/>
                    <a:pt x="23" y="372"/>
                  </a:cubicBezTo>
                  <a:cubicBezTo>
                    <a:pt x="20" y="375"/>
                    <a:pt x="16" y="377"/>
                    <a:pt x="14" y="379"/>
                  </a:cubicBezTo>
                  <a:cubicBezTo>
                    <a:pt x="5" y="386"/>
                    <a:pt x="0" y="389"/>
                    <a:pt x="0" y="389"/>
                  </a:cubicBezTo>
                  <a:cubicBezTo>
                    <a:pt x="10" y="402"/>
                    <a:pt x="10" y="402"/>
                    <a:pt x="10" y="402"/>
                  </a:cubicBezTo>
                  <a:cubicBezTo>
                    <a:pt x="10" y="402"/>
                    <a:pt x="17" y="396"/>
                    <a:pt x="32" y="385"/>
                  </a:cubicBezTo>
                  <a:cubicBezTo>
                    <a:pt x="33" y="385"/>
                    <a:pt x="34" y="384"/>
                    <a:pt x="35" y="383"/>
                  </a:cubicBezTo>
                  <a:cubicBezTo>
                    <a:pt x="42" y="378"/>
                    <a:pt x="51" y="372"/>
                    <a:pt x="60" y="365"/>
                  </a:cubicBezTo>
                  <a:cubicBezTo>
                    <a:pt x="72" y="357"/>
                    <a:pt x="85" y="348"/>
                    <a:pt x="99" y="3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141">
              <a:extLst>
                <a:ext uri="{FF2B5EF4-FFF2-40B4-BE49-F238E27FC236}">
                  <a16:creationId xmlns:a16="http://schemas.microsoft.com/office/drawing/2014/main" id="{1F6985DD-9423-4B82-9ADB-1B100644764B}"/>
                </a:ext>
              </a:extLst>
            </p:cNvPr>
            <p:cNvSpPr>
              <a:spLocks/>
            </p:cNvSpPr>
            <p:nvPr/>
          </p:nvSpPr>
          <p:spPr bwMode="auto">
            <a:xfrm>
              <a:off x="4557" y="4243"/>
              <a:ext cx="140" cy="128"/>
            </a:xfrm>
            <a:custGeom>
              <a:avLst/>
              <a:gdLst>
                <a:gd name="T0" fmla="*/ 46 w 59"/>
                <a:gd name="T1" fmla="*/ 35 h 54"/>
                <a:gd name="T2" fmla="*/ 35 w 59"/>
                <a:gd name="T3" fmla="*/ 28 h 54"/>
                <a:gd name="T4" fmla="*/ 24 w 59"/>
                <a:gd name="T5" fmla="*/ 20 h 54"/>
                <a:gd name="T6" fmla="*/ 0 w 59"/>
                <a:gd name="T7" fmla="*/ 0 h 54"/>
                <a:gd name="T8" fmla="*/ 2 w 59"/>
                <a:gd name="T9" fmla="*/ 16 h 54"/>
                <a:gd name="T10" fmla="*/ 18 w 59"/>
                <a:gd name="T11" fmla="*/ 29 h 54"/>
                <a:gd name="T12" fmla="*/ 29 w 59"/>
                <a:gd name="T13" fmla="*/ 37 h 54"/>
                <a:gd name="T14" fmla="*/ 41 w 59"/>
                <a:gd name="T15" fmla="*/ 45 h 54"/>
                <a:gd name="T16" fmla="*/ 53 w 59"/>
                <a:gd name="T17" fmla="*/ 51 h 54"/>
                <a:gd name="T18" fmla="*/ 57 w 59"/>
                <a:gd name="T19" fmla="*/ 54 h 54"/>
                <a:gd name="T20" fmla="*/ 59 w 59"/>
                <a:gd name="T21" fmla="*/ 43 h 54"/>
                <a:gd name="T22" fmla="*/ 58 w 59"/>
                <a:gd name="T23" fmla="*/ 42 h 54"/>
                <a:gd name="T24" fmla="*/ 46 w 59"/>
                <a:gd name="T25"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54">
                  <a:moveTo>
                    <a:pt x="46" y="35"/>
                  </a:moveTo>
                  <a:cubicBezTo>
                    <a:pt x="35" y="28"/>
                    <a:pt x="35" y="28"/>
                    <a:pt x="35" y="28"/>
                  </a:cubicBezTo>
                  <a:cubicBezTo>
                    <a:pt x="24" y="20"/>
                    <a:pt x="24" y="20"/>
                    <a:pt x="24" y="20"/>
                  </a:cubicBezTo>
                  <a:cubicBezTo>
                    <a:pt x="16" y="14"/>
                    <a:pt x="8" y="7"/>
                    <a:pt x="0" y="0"/>
                  </a:cubicBezTo>
                  <a:cubicBezTo>
                    <a:pt x="1" y="5"/>
                    <a:pt x="1" y="11"/>
                    <a:pt x="2" y="16"/>
                  </a:cubicBezTo>
                  <a:cubicBezTo>
                    <a:pt x="7" y="21"/>
                    <a:pt x="13" y="25"/>
                    <a:pt x="18" y="29"/>
                  </a:cubicBezTo>
                  <a:cubicBezTo>
                    <a:pt x="29" y="37"/>
                    <a:pt x="29" y="37"/>
                    <a:pt x="29" y="37"/>
                  </a:cubicBezTo>
                  <a:cubicBezTo>
                    <a:pt x="41" y="45"/>
                    <a:pt x="41" y="45"/>
                    <a:pt x="41" y="45"/>
                  </a:cubicBezTo>
                  <a:cubicBezTo>
                    <a:pt x="45" y="47"/>
                    <a:pt x="49" y="49"/>
                    <a:pt x="53" y="51"/>
                  </a:cubicBezTo>
                  <a:cubicBezTo>
                    <a:pt x="54" y="52"/>
                    <a:pt x="56" y="53"/>
                    <a:pt x="57" y="54"/>
                  </a:cubicBezTo>
                  <a:cubicBezTo>
                    <a:pt x="58" y="50"/>
                    <a:pt x="58" y="46"/>
                    <a:pt x="59" y="43"/>
                  </a:cubicBezTo>
                  <a:cubicBezTo>
                    <a:pt x="59" y="42"/>
                    <a:pt x="58" y="42"/>
                    <a:pt x="58" y="42"/>
                  </a:cubicBezTo>
                  <a:cubicBezTo>
                    <a:pt x="54" y="40"/>
                    <a:pt x="50" y="38"/>
                    <a:pt x="46"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142">
              <a:extLst>
                <a:ext uri="{FF2B5EF4-FFF2-40B4-BE49-F238E27FC236}">
                  <a16:creationId xmlns:a16="http://schemas.microsoft.com/office/drawing/2014/main" id="{41240B66-6552-44D8-9722-3C28AC401481}"/>
                </a:ext>
              </a:extLst>
            </p:cNvPr>
            <p:cNvSpPr>
              <a:spLocks/>
            </p:cNvSpPr>
            <p:nvPr/>
          </p:nvSpPr>
          <p:spPr bwMode="auto">
            <a:xfrm>
              <a:off x="4808" y="2781"/>
              <a:ext cx="133" cy="182"/>
            </a:xfrm>
            <a:custGeom>
              <a:avLst/>
              <a:gdLst>
                <a:gd name="T0" fmla="*/ 56 w 56"/>
                <a:gd name="T1" fmla="*/ 9 h 77"/>
                <a:gd name="T2" fmla="*/ 54 w 56"/>
                <a:gd name="T3" fmla="*/ 7 h 77"/>
                <a:gd name="T4" fmla="*/ 47 w 56"/>
                <a:gd name="T5" fmla="*/ 0 h 77"/>
                <a:gd name="T6" fmla="*/ 0 w 56"/>
                <a:gd name="T7" fmla="*/ 71 h 77"/>
                <a:gd name="T8" fmla="*/ 10 w 56"/>
                <a:gd name="T9" fmla="*/ 77 h 77"/>
                <a:gd name="T10" fmla="*/ 30 w 56"/>
                <a:gd name="T11" fmla="*/ 48 h 77"/>
                <a:gd name="T12" fmla="*/ 56 w 56"/>
                <a:gd name="T13" fmla="*/ 9 h 77"/>
              </a:gdLst>
              <a:ahLst/>
              <a:cxnLst>
                <a:cxn ang="0">
                  <a:pos x="T0" y="T1"/>
                </a:cxn>
                <a:cxn ang="0">
                  <a:pos x="T2" y="T3"/>
                </a:cxn>
                <a:cxn ang="0">
                  <a:pos x="T4" y="T5"/>
                </a:cxn>
                <a:cxn ang="0">
                  <a:pos x="T6" y="T7"/>
                </a:cxn>
                <a:cxn ang="0">
                  <a:pos x="T8" y="T9"/>
                </a:cxn>
                <a:cxn ang="0">
                  <a:pos x="T10" y="T11"/>
                </a:cxn>
                <a:cxn ang="0">
                  <a:pos x="T12" y="T13"/>
                </a:cxn>
              </a:cxnLst>
              <a:rect l="0" t="0" r="r" b="b"/>
              <a:pathLst>
                <a:path w="56" h="77">
                  <a:moveTo>
                    <a:pt x="56" y="9"/>
                  </a:moveTo>
                  <a:cubicBezTo>
                    <a:pt x="55" y="8"/>
                    <a:pt x="55" y="7"/>
                    <a:pt x="54" y="7"/>
                  </a:cubicBezTo>
                  <a:cubicBezTo>
                    <a:pt x="52" y="5"/>
                    <a:pt x="49" y="2"/>
                    <a:pt x="47" y="0"/>
                  </a:cubicBezTo>
                  <a:cubicBezTo>
                    <a:pt x="31" y="24"/>
                    <a:pt x="16" y="47"/>
                    <a:pt x="0" y="71"/>
                  </a:cubicBezTo>
                  <a:cubicBezTo>
                    <a:pt x="3" y="73"/>
                    <a:pt x="6" y="75"/>
                    <a:pt x="10" y="77"/>
                  </a:cubicBezTo>
                  <a:cubicBezTo>
                    <a:pt x="16" y="68"/>
                    <a:pt x="23" y="58"/>
                    <a:pt x="30" y="48"/>
                  </a:cubicBezTo>
                  <a:cubicBezTo>
                    <a:pt x="38" y="35"/>
                    <a:pt x="47" y="22"/>
                    <a:pt x="5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143">
              <a:extLst>
                <a:ext uri="{FF2B5EF4-FFF2-40B4-BE49-F238E27FC236}">
                  <a16:creationId xmlns:a16="http://schemas.microsoft.com/office/drawing/2014/main" id="{C1CA957D-8500-4595-9DBD-AE8684344FD4}"/>
                </a:ext>
              </a:extLst>
            </p:cNvPr>
            <p:cNvSpPr>
              <a:spLocks/>
            </p:cNvSpPr>
            <p:nvPr/>
          </p:nvSpPr>
          <p:spPr bwMode="auto">
            <a:xfrm>
              <a:off x="5174" y="1696"/>
              <a:ext cx="66" cy="92"/>
            </a:xfrm>
            <a:custGeom>
              <a:avLst/>
              <a:gdLst>
                <a:gd name="T0" fmla="*/ 0 w 28"/>
                <a:gd name="T1" fmla="*/ 0 h 39"/>
                <a:gd name="T2" fmla="*/ 4 w 28"/>
                <a:gd name="T3" fmla="*/ 8 h 39"/>
                <a:gd name="T4" fmla="*/ 14 w 28"/>
                <a:gd name="T5" fmla="*/ 34 h 39"/>
                <a:gd name="T6" fmla="*/ 21 w 28"/>
                <a:gd name="T7" fmla="*/ 37 h 39"/>
                <a:gd name="T8" fmla="*/ 28 w 28"/>
                <a:gd name="T9" fmla="*/ 39 h 39"/>
                <a:gd name="T10" fmla="*/ 21 w 28"/>
                <a:gd name="T11" fmla="*/ 16 h 39"/>
                <a:gd name="T12" fmla="*/ 0 w 28"/>
                <a:gd name="T13" fmla="*/ 0 h 39"/>
              </a:gdLst>
              <a:ahLst/>
              <a:cxnLst>
                <a:cxn ang="0">
                  <a:pos x="T0" y="T1"/>
                </a:cxn>
                <a:cxn ang="0">
                  <a:pos x="T2" y="T3"/>
                </a:cxn>
                <a:cxn ang="0">
                  <a:pos x="T4" y="T5"/>
                </a:cxn>
                <a:cxn ang="0">
                  <a:pos x="T6" y="T7"/>
                </a:cxn>
                <a:cxn ang="0">
                  <a:pos x="T8" y="T9"/>
                </a:cxn>
                <a:cxn ang="0">
                  <a:pos x="T10" y="T11"/>
                </a:cxn>
                <a:cxn ang="0">
                  <a:pos x="T12" y="T13"/>
                </a:cxn>
              </a:cxnLst>
              <a:rect l="0" t="0" r="r" b="b"/>
              <a:pathLst>
                <a:path w="28" h="39">
                  <a:moveTo>
                    <a:pt x="0" y="0"/>
                  </a:moveTo>
                  <a:cubicBezTo>
                    <a:pt x="1" y="2"/>
                    <a:pt x="3" y="5"/>
                    <a:pt x="4" y="8"/>
                  </a:cubicBezTo>
                  <a:cubicBezTo>
                    <a:pt x="8" y="16"/>
                    <a:pt x="11" y="25"/>
                    <a:pt x="14" y="34"/>
                  </a:cubicBezTo>
                  <a:cubicBezTo>
                    <a:pt x="16" y="35"/>
                    <a:pt x="19" y="36"/>
                    <a:pt x="21" y="37"/>
                  </a:cubicBezTo>
                  <a:cubicBezTo>
                    <a:pt x="23" y="37"/>
                    <a:pt x="26" y="38"/>
                    <a:pt x="28" y="39"/>
                  </a:cubicBezTo>
                  <a:cubicBezTo>
                    <a:pt x="26" y="32"/>
                    <a:pt x="24" y="24"/>
                    <a:pt x="21" y="16"/>
                  </a:cubicBezTo>
                  <a:cubicBezTo>
                    <a:pt x="14" y="10"/>
                    <a:pt x="7"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144">
              <a:extLst>
                <a:ext uri="{FF2B5EF4-FFF2-40B4-BE49-F238E27FC236}">
                  <a16:creationId xmlns:a16="http://schemas.microsoft.com/office/drawing/2014/main" id="{5F9EF686-432F-4AA3-8C31-E3202DFD900F}"/>
                </a:ext>
              </a:extLst>
            </p:cNvPr>
            <p:cNvSpPr>
              <a:spLocks/>
            </p:cNvSpPr>
            <p:nvPr/>
          </p:nvSpPr>
          <p:spPr bwMode="auto">
            <a:xfrm>
              <a:off x="5216" y="1812"/>
              <a:ext cx="48" cy="171"/>
            </a:xfrm>
            <a:custGeom>
              <a:avLst/>
              <a:gdLst>
                <a:gd name="T0" fmla="*/ 7 w 20"/>
                <a:gd name="T1" fmla="*/ 66 h 72"/>
                <a:gd name="T2" fmla="*/ 16 w 20"/>
                <a:gd name="T3" fmla="*/ 70 h 72"/>
                <a:gd name="T4" fmla="*/ 19 w 20"/>
                <a:gd name="T5" fmla="*/ 72 h 72"/>
                <a:gd name="T6" fmla="*/ 14 w 20"/>
                <a:gd name="T7" fmla="*/ 6 h 72"/>
                <a:gd name="T8" fmla="*/ 0 w 20"/>
                <a:gd name="T9" fmla="*/ 0 h 72"/>
                <a:gd name="T10" fmla="*/ 0 w 20"/>
                <a:gd name="T11" fmla="*/ 2 h 72"/>
                <a:gd name="T12" fmla="*/ 7 w 20"/>
                <a:gd name="T13" fmla="*/ 66 h 72"/>
              </a:gdLst>
              <a:ahLst/>
              <a:cxnLst>
                <a:cxn ang="0">
                  <a:pos x="T0" y="T1"/>
                </a:cxn>
                <a:cxn ang="0">
                  <a:pos x="T2" y="T3"/>
                </a:cxn>
                <a:cxn ang="0">
                  <a:pos x="T4" y="T5"/>
                </a:cxn>
                <a:cxn ang="0">
                  <a:pos x="T6" y="T7"/>
                </a:cxn>
                <a:cxn ang="0">
                  <a:pos x="T8" y="T9"/>
                </a:cxn>
                <a:cxn ang="0">
                  <a:pos x="T10" y="T11"/>
                </a:cxn>
                <a:cxn ang="0">
                  <a:pos x="T12" y="T13"/>
                </a:cxn>
              </a:cxnLst>
              <a:rect l="0" t="0" r="r" b="b"/>
              <a:pathLst>
                <a:path w="20" h="72">
                  <a:moveTo>
                    <a:pt x="7" y="66"/>
                  </a:moveTo>
                  <a:cubicBezTo>
                    <a:pt x="10" y="67"/>
                    <a:pt x="13" y="69"/>
                    <a:pt x="16" y="70"/>
                  </a:cubicBezTo>
                  <a:cubicBezTo>
                    <a:pt x="17" y="71"/>
                    <a:pt x="18" y="71"/>
                    <a:pt x="19" y="72"/>
                  </a:cubicBezTo>
                  <a:cubicBezTo>
                    <a:pt x="20" y="50"/>
                    <a:pt x="18" y="27"/>
                    <a:pt x="14" y="6"/>
                  </a:cubicBezTo>
                  <a:cubicBezTo>
                    <a:pt x="9" y="4"/>
                    <a:pt x="4" y="2"/>
                    <a:pt x="0" y="0"/>
                  </a:cubicBezTo>
                  <a:cubicBezTo>
                    <a:pt x="0" y="1"/>
                    <a:pt x="0" y="1"/>
                    <a:pt x="0" y="2"/>
                  </a:cubicBezTo>
                  <a:cubicBezTo>
                    <a:pt x="5" y="23"/>
                    <a:pt x="7" y="44"/>
                    <a:pt x="7"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145">
              <a:extLst>
                <a:ext uri="{FF2B5EF4-FFF2-40B4-BE49-F238E27FC236}">
                  <a16:creationId xmlns:a16="http://schemas.microsoft.com/office/drawing/2014/main" id="{7BDBED89-E5C1-41AA-AFD3-21F95BBA9B43}"/>
                </a:ext>
              </a:extLst>
            </p:cNvPr>
            <p:cNvSpPr>
              <a:spLocks/>
            </p:cNvSpPr>
            <p:nvPr/>
          </p:nvSpPr>
          <p:spPr bwMode="auto">
            <a:xfrm>
              <a:off x="4443" y="1323"/>
              <a:ext cx="178" cy="41"/>
            </a:xfrm>
            <a:custGeom>
              <a:avLst/>
              <a:gdLst>
                <a:gd name="T0" fmla="*/ 57 w 75"/>
                <a:gd name="T1" fmla="*/ 15 h 17"/>
                <a:gd name="T2" fmla="*/ 74 w 75"/>
                <a:gd name="T3" fmla="*/ 17 h 17"/>
                <a:gd name="T4" fmla="*/ 75 w 75"/>
                <a:gd name="T5" fmla="*/ 3 h 17"/>
                <a:gd name="T6" fmla="*/ 58 w 75"/>
                <a:gd name="T7" fmla="*/ 2 h 17"/>
                <a:gd name="T8" fmla="*/ 0 w 75"/>
                <a:gd name="T9" fmla="*/ 0 h 17"/>
                <a:gd name="T10" fmla="*/ 0 w 75"/>
                <a:gd name="T11" fmla="*/ 13 h 17"/>
                <a:gd name="T12" fmla="*/ 57 w 75"/>
                <a:gd name="T13" fmla="*/ 15 h 17"/>
              </a:gdLst>
              <a:ahLst/>
              <a:cxnLst>
                <a:cxn ang="0">
                  <a:pos x="T0" y="T1"/>
                </a:cxn>
                <a:cxn ang="0">
                  <a:pos x="T2" y="T3"/>
                </a:cxn>
                <a:cxn ang="0">
                  <a:pos x="T4" y="T5"/>
                </a:cxn>
                <a:cxn ang="0">
                  <a:pos x="T6" y="T7"/>
                </a:cxn>
                <a:cxn ang="0">
                  <a:pos x="T8" y="T9"/>
                </a:cxn>
                <a:cxn ang="0">
                  <a:pos x="T10" y="T11"/>
                </a:cxn>
                <a:cxn ang="0">
                  <a:pos x="T12" y="T13"/>
                </a:cxn>
              </a:cxnLst>
              <a:rect l="0" t="0" r="r" b="b"/>
              <a:pathLst>
                <a:path w="75" h="17">
                  <a:moveTo>
                    <a:pt x="57" y="15"/>
                  </a:moveTo>
                  <a:cubicBezTo>
                    <a:pt x="63" y="16"/>
                    <a:pt x="68" y="16"/>
                    <a:pt x="74" y="17"/>
                  </a:cubicBezTo>
                  <a:cubicBezTo>
                    <a:pt x="74" y="12"/>
                    <a:pt x="75" y="8"/>
                    <a:pt x="75" y="3"/>
                  </a:cubicBezTo>
                  <a:cubicBezTo>
                    <a:pt x="70" y="3"/>
                    <a:pt x="64" y="2"/>
                    <a:pt x="58" y="2"/>
                  </a:cubicBezTo>
                  <a:cubicBezTo>
                    <a:pt x="39" y="0"/>
                    <a:pt x="19" y="0"/>
                    <a:pt x="0" y="0"/>
                  </a:cubicBezTo>
                  <a:cubicBezTo>
                    <a:pt x="0" y="4"/>
                    <a:pt x="0" y="9"/>
                    <a:pt x="0" y="13"/>
                  </a:cubicBezTo>
                  <a:cubicBezTo>
                    <a:pt x="19" y="13"/>
                    <a:pt x="38" y="14"/>
                    <a:pt x="5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146">
              <a:extLst>
                <a:ext uri="{FF2B5EF4-FFF2-40B4-BE49-F238E27FC236}">
                  <a16:creationId xmlns:a16="http://schemas.microsoft.com/office/drawing/2014/main" id="{2CD5A1FE-30EB-42DC-BCE1-4731F05F1EA8}"/>
                </a:ext>
              </a:extLst>
            </p:cNvPr>
            <p:cNvSpPr>
              <a:spLocks/>
            </p:cNvSpPr>
            <p:nvPr/>
          </p:nvSpPr>
          <p:spPr bwMode="auto">
            <a:xfrm>
              <a:off x="4365" y="3533"/>
              <a:ext cx="166" cy="719"/>
            </a:xfrm>
            <a:custGeom>
              <a:avLst/>
              <a:gdLst>
                <a:gd name="T0" fmla="*/ 67 w 70"/>
                <a:gd name="T1" fmla="*/ 284 h 303"/>
                <a:gd name="T2" fmla="*/ 17 w 70"/>
                <a:gd name="T3" fmla="*/ 193 h 303"/>
                <a:gd name="T4" fmla="*/ 13 w 70"/>
                <a:gd name="T5" fmla="*/ 172 h 303"/>
                <a:gd name="T6" fmla="*/ 12 w 70"/>
                <a:gd name="T7" fmla="*/ 158 h 303"/>
                <a:gd name="T8" fmla="*/ 12 w 70"/>
                <a:gd name="T9" fmla="*/ 141 h 303"/>
                <a:gd name="T10" fmla="*/ 18 w 70"/>
                <a:gd name="T11" fmla="*/ 90 h 303"/>
                <a:gd name="T12" fmla="*/ 22 w 70"/>
                <a:gd name="T13" fmla="*/ 72 h 303"/>
                <a:gd name="T14" fmla="*/ 26 w 70"/>
                <a:gd name="T15" fmla="*/ 61 h 303"/>
                <a:gd name="T16" fmla="*/ 49 w 70"/>
                <a:gd name="T17" fmla="*/ 1 h 303"/>
                <a:gd name="T18" fmla="*/ 37 w 70"/>
                <a:gd name="T19" fmla="*/ 0 h 303"/>
                <a:gd name="T20" fmla="*/ 14 w 70"/>
                <a:gd name="T21" fmla="*/ 59 h 303"/>
                <a:gd name="T22" fmla="*/ 11 w 70"/>
                <a:gd name="T23" fmla="*/ 70 h 303"/>
                <a:gd name="T24" fmla="*/ 7 w 70"/>
                <a:gd name="T25" fmla="*/ 87 h 303"/>
                <a:gd name="T26" fmla="*/ 0 w 70"/>
                <a:gd name="T27" fmla="*/ 150 h 303"/>
                <a:gd name="T28" fmla="*/ 1 w 70"/>
                <a:gd name="T29" fmla="*/ 164 h 303"/>
                <a:gd name="T30" fmla="*/ 6 w 70"/>
                <a:gd name="T31" fmla="*/ 195 h 303"/>
                <a:gd name="T32" fmla="*/ 58 w 70"/>
                <a:gd name="T33" fmla="*/ 291 h 303"/>
                <a:gd name="T34" fmla="*/ 70 w 70"/>
                <a:gd name="T35" fmla="*/ 303 h 303"/>
                <a:gd name="T36" fmla="*/ 69 w 70"/>
                <a:gd name="T37" fmla="*/ 287 h 303"/>
                <a:gd name="T38" fmla="*/ 67 w 70"/>
                <a:gd name="T39" fmla="*/ 284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0" h="303">
                  <a:moveTo>
                    <a:pt x="67" y="284"/>
                  </a:moveTo>
                  <a:cubicBezTo>
                    <a:pt x="43" y="258"/>
                    <a:pt x="25" y="226"/>
                    <a:pt x="17" y="193"/>
                  </a:cubicBezTo>
                  <a:cubicBezTo>
                    <a:pt x="15" y="186"/>
                    <a:pt x="14" y="179"/>
                    <a:pt x="13" y="172"/>
                  </a:cubicBezTo>
                  <a:cubicBezTo>
                    <a:pt x="13" y="167"/>
                    <a:pt x="12" y="163"/>
                    <a:pt x="12" y="158"/>
                  </a:cubicBezTo>
                  <a:cubicBezTo>
                    <a:pt x="12" y="152"/>
                    <a:pt x="12" y="147"/>
                    <a:pt x="12" y="141"/>
                  </a:cubicBezTo>
                  <a:cubicBezTo>
                    <a:pt x="12" y="124"/>
                    <a:pt x="14" y="107"/>
                    <a:pt x="18" y="90"/>
                  </a:cubicBezTo>
                  <a:cubicBezTo>
                    <a:pt x="19" y="84"/>
                    <a:pt x="21" y="78"/>
                    <a:pt x="22" y="72"/>
                  </a:cubicBezTo>
                  <a:cubicBezTo>
                    <a:pt x="23" y="68"/>
                    <a:pt x="25" y="64"/>
                    <a:pt x="26" y="61"/>
                  </a:cubicBezTo>
                  <a:cubicBezTo>
                    <a:pt x="32" y="40"/>
                    <a:pt x="40" y="20"/>
                    <a:pt x="49" y="1"/>
                  </a:cubicBezTo>
                  <a:cubicBezTo>
                    <a:pt x="45" y="1"/>
                    <a:pt x="41" y="1"/>
                    <a:pt x="37" y="0"/>
                  </a:cubicBezTo>
                  <a:cubicBezTo>
                    <a:pt x="29" y="19"/>
                    <a:pt x="21" y="39"/>
                    <a:pt x="14" y="59"/>
                  </a:cubicBezTo>
                  <a:cubicBezTo>
                    <a:pt x="13" y="63"/>
                    <a:pt x="12" y="66"/>
                    <a:pt x="11" y="70"/>
                  </a:cubicBezTo>
                  <a:cubicBezTo>
                    <a:pt x="10" y="76"/>
                    <a:pt x="8" y="82"/>
                    <a:pt x="7" y="87"/>
                  </a:cubicBezTo>
                  <a:cubicBezTo>
                    <a:pt x="2" y="108"/>
                    <a:pt x="0" y="129"/>
                    <a:pt x="0" y="150"/>
                  </a:cubicBezTo>
                  <a:cubicBezTo>
                    <a:pt x="1" y="154"/>
                    <a:pt x="1" y="159"/>
                    <a:pt x="1" y="164"/>
                  </a:cubicBezTo>
                  <a:cubicBezTo>
                    <a:pt x="2" y="174"/>
                    <a:pt x="4" y="185"/>
                    <a:pt x="6" y="195"/>
                  </a:cubicBezTo>
                  <a:cubicBezTo>
                    <a:pt x="15" y="231"/>
                    <a:pt x="34" y="264"/>
                    <a:pt x="58" y="291"/>
                  </a:cubicBezTo>
                  <a:cubicBezTo>
                    <a:pt x="62" y="295"/>
                    <a:pt x="66" y="299"/>
                    <a:pt x="70" y="303"/>
                  </a:cubicBezTo>
                  <a:cubicBezTo>
                    <a:pt x="70" y="298"/>
                    <a:pt x="70" y="292"/>
                    <a:pt x="69" y="287"/>
                  </a:cubicBezTo>
                  <a:cubicBezTo>
                    <a:pt x="68" y="286"/>
                    <a:pt x="67" y="285"/>
                    <a:pt x="67" y="2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147">
              <a:extLst>
                <a:ext uri="{FF2B5EF4-FFF2-40B4-BE49-F238E27FC236}">
                  <a16:creationId xmlns:a16="http://schemas.microsoft.com/office/drawing/2014/main" id="{116139E9-D763-4D4C-AB23-E8018323D2F2}"/>
                </a:ext>
              </a:extLst>
            </p:cNvPr>
            <p:cNvSpPr>
              <a:spLocks/>
            </p:cNvSpPr>
            <p:nvPr/>
          </p:nvSpPr>
          <p:spPr bwMode="auto">
            <a:xfrm>
              <a:off x="3283" y="1323"/>
              <a:ext cx="1134" cy="240"/>
            </a:xfrm>
            <a:custGeom>
              <a:avLst/>
              <a:gdLst>
                <a:gd name="T0" fmla="*/ 61 w 478"/>
                <a:gd name="T1" fmla="*/ 83 h 101"/>
                <a:gd name="T2" fmla="*/ 136 w 478"/>
                <a:gd name="T3" fmla="*/ 63 h 101"/>
                <a:gd name="T4" fmla="*/ 174 w 478"/>
                <a:gd name="T5" fmla="*/ 54 h 101"/>
                <a:gd name="T6" fmla="*/ 213 w 478"/>
                <a:gd name="T7" fmla="*/ 46 h 101"/>
                <a:gd name="T8" fmla="*/ 233 w 478"/>
                <a:gd name="T9" fmla="*/ 42 h 101"/>
                <a:gd name="T10" fmla="*/ 253 w 478"/>
                <a:gd name="T11" fmla="*/ 38 h 101"/>
                <a:gd name="T12" fmla="*/ 293 w 478"/>
                <a:gd name="T13" fmla="*/ 31 h 101"/>
                <a:gd name="T14" fmla="*/ 334 w 478"/>
                <a:gd name="T15" fmla="*/ 26 h 101"/>
                <a:gd name="T16" fmla="*/ 355 w 478"/>
                <a:gd name="T17" fmla="*/ 23 h 101"/>
                <a:gd name="T18" fmla="*/ 376 w 478"/>
                <a:gd name="T19" fmla="*/ 21 h 101"/>
                <a:gd name="T20" fmla="*/ 418 w 478"/>
                <a:gd name="T21" fmla="*/ 17 h 101"/>
                <a:gd name="T22" fmla="*/ 460 w 478"/>
                <a:gd name="T23" fmla="*/ 14 h 101"/>
                <a:gd name="T24" fmla="*/ 478 w 478"/>
                <a:gd name="T25" fmla="*/ 14 h 101"/>
                <a:gd name="T26" fmla="*/ 478 w 478"/>
                <a:gd name="T27" fmla="*/ 0 h 101"/>
                <a:gd name="T28" fmla="*/ 460 w 478"/>
                <a:gd name="T29" fmla="*/ 1 h 101"/>
                <a:gd name="T30" fmla="*/ 417 w 478"/>
                <a:gd name="T31" fmla="*/ 3 h 101"/>
                <a:gd name="T32" fmla="*/ 374 w 478"/>
                <a:gd name="T33" fmla="*/ 7 h 101"/>
                <a:gd name="T34" fmla="*/ 353 w 478"/>
                <a:gd name="T35" fmla="*/ 9 h 101"/>
                <a:gd name="T36" fmla="*/ 332 w 478"/>
                <a:gd name="T37" fmla="*/ 12 h 101"/>
                <a:gd name="T38" fmla="*/ 291 w 478"/>
                <a:gd name="T39" fmla="*/ 18 h 101"/>
                <a:gd name="T40" fmla="*/ 250 w 478"/>
                <a:gd name="T41" fmla="*/ 24 h 101"/>
                <a:gd name="T42" fmla="*/ 230 w 478"/>
                <a:gd name="T43" fmla="*/ 28 h 101"/>
                <a:gd name="T44" fmla="*/ 211 w 478"/>
                <a:gd name="T45" fmla="*/ 32 h 101"/>
                <a:gd name="T46" fmla="*/ 171 w 478"/>
                <a:gd name="T47" fmla="*/ 40 h 101"/>
                <a:gd name="T48" fmla="*/ 133 w 478"/>
                <a:gd name="T49" fmla="*/ 49 h 101"/>
                <a:gd name="T50" fmla="*/ 57 w 478"/>
                <a:gd name="T51" fmla="*/ 69 h 101"/>
                <a:gd name="T52" fmla="*/ 33 w 478"/>
                <a:gd name="T53" fmla="*/ 76 h 101"/>
                <a:gd name="T54" fmla="*/ 12 w 478"/>
                <a:gd name="T55" fmla="*/ 94 h 101"/>
                <a:gd name="T56" fmla="*/ 0 w 478"/>
                <a:gd name="T57" fmla="*/ 101 h 101"/>
                <a:gd name="T58" fmla="*/ 25 w 478"/>
                <a:gd name="T59" fmla="*/ 94 h 101"/>
                <a:gd name="T60" fmla="*/ 61 w 478"/>
                <a:gd name="T61" fmla="*/ 8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8" h="101">
                  <a:moveTo>
                    <a:pt x="61" y="83"/>
                  </a:moveTo>
                  <a:cubicBezTo>
                    <a:pt x="86" y="76"/>
                    <a:pt x="110" y="69"/>
                    <a:pt x="136" y="63"/>
                  </a:cubicBezTo>
                  <a:cubicBezTo>
                    <a:pt x="149" y="60"/>
                    <a:pt x="161" y="57"/>
                    <a:pt x="174" y="54"/>
                  </a:cubicBezTo>
                  <a:cubicBezTo>
                    <a:pt x="187" y="51"/>
                    <a:pt x="200" y="48"/>
                    <a:pt x="213" y="46"/>
                  </a:cubicBezTo>
                  <a:cubicBezTo>
                    <a:pt x="220" y="44"/>
                    <a:pt x="226" y="43"/>
                    <a:pt x="233" y="42"/>
                  </a:cubicBezTo>
                  <a:cubicBezTo>
                    <a:pt x="240" y="40"/>
                    <a:pt x="246" y="39"/>
                    <a:pt x="253" y="38"/>
                  </a:cubicBezTo>
                  <a:cubicBezTo>
                    <a:pt x="266" y="36"/>
                    <a:pt x="280" y="34"/>
                    <a:pt x="293" y="31"/>
                  </a:cubicBezTo>
                  <a:cubicBezTo>
                    <a:pt x="307" y="29"/>
                    <a:pt x="320" y="27"/>
                    <a:pt x="334" y="26"/>
                  </a:cubicBezTo>
                  <a:cubicBezTo>
                    <a:pt x="341" y="25"/>
                    <a:pt x="348" y="24"/>
                    <a:pt x="355" y="23"/>
                  </a:cubicBezTo>
                  <a:cubicBezTo>
                    <a:pt x="362" y="22"/>
                    <a:pt x="369" y="21"/>
                    <a:pt x="376" y="21"/>
                  </a:cubicBezTo>
                  <a:cubicBezTo>
                    <a:pt x="390" y="19"/>
                    <a:pt x="404" y="18"/>
                    <a:pt x="418" y="17"/>
                  </a:cubicBezTo>
                  <a:cubicBezTo>
                    <a:pt x="432" y="15"/>
                    <a:pt x="446" y="15"/>
                    <a:pt x="460" y="14"/>
                  </a:cubicBezTo>
                  <a:cubicBezTo>
                    <a:pt x="466" y="14"/>
                    <a:pt x="472" y="14"/>
                    <a:pt x="478" y="14"/>
                  </a:cubicBezTo>
                  <a:cubicBezTo>
                    <a:pt x="478" y="9"/>
                    <a:pt x="478" y="5"/>
                    <a:pt x="478" y="0"/>
                  </a:cubicBezTo>
                  <a:cubicBezTo>
                    <a:pt x="472" y="0"/>
                    <a:pt x="466" y="0"/>
                    <a:pt x="460" y="1"/>
                  </a:cubicBezTo>
                  <a:cubicBezTo>
                    <a:pt x="445" y="1"/>
                    <a:pt x="431" y="2"/>
                    <a:pt x="417" y="3"/>
                  </a:cubicBezTo>
                  <a:cubicBezTo>
                    <a:pt x="402" y="4"/>
                    <a:pt x="388" y="6"/>
                    <a:pt x="374" y="7"/>
                  </a:cubicBezTo>
                  <a:cubicBezTo>
                    <a:pt x="367" y="8"/>
                    <a:pt x="360" y="9"/>
                    <a:pt x="353" y="9"/>
                  </a:cubicBezTo>
                  <a:cubicBezTo>
                    <a:pt x="346" y="10"/>
                    <a:pt x="339" y="11"/>
                    <a:pt x="332" y="12"/>
                  </a:cubicBezTo>
                  <a:cubicBezTo>
                    <a:pt x="319" y="14"/>
                    <a:pt x="305" y="16"/>
                    <a:pt x="291" y="18"/>
                  </a:cubicBezTo>
                  <a:cubicBezTo>
                    <a:pt x="277" y="20"/>
                    <a:pt x="264" y="22"/>
                    <a:pt x="250" y="24"/>
                  </a:cubicBezTo>
                  <a:cubicBezTo>
                    <a:pt x="244" y="26"/>
                    <a:pt x="237" y="27"/>
                    <a:pt x="230" y="28"/>
                  </a:cubicBezTo>
                  <a:cubicBezTo>
                    <a:pt x="224" y="29"/>
                    <a:pt x="217" y="31"/>
                    <a:pt x="211" y="32"/>
                  </a:cubicBezTo>
                  <a:cubicBezTo>
                    <a:pt x="197" y="35"/>
                    <a:pt x="184" y="37"/>
                    <a:pt x="171" y="40"/>
                  </a:cubicBezTo>
                  <a:cubicBezTo>
                    <a:pt x="158" y="43"/>
                    <a:pt x="145" y="46"/>
                    <a:pt x="133" y="49"/>
                  </a:cubicBezTo>
                  <a:cubicBezTo>
                    <a:pt x="107" y="55"/>
                    <a:pt x="82" y="62"/>
                    <a:pt x="57" y="69"/>
                  </a:cubicBezTo>
                  <a:cubicBezTo>
                    <a:pt x="49" y="71"/>
                    <a:pt x="41" y="74"/>
                    <a:pt x="33" y="76"/>
                  </a:cubicBezTo>
                  <a:cubicBezTo>
                    <a:pt x="27" y="82"/>
                    <a:pt x="20" y="88"/>
                    <a:pt x="12" y="94"/>
                  </a:cubicBezTo>
                  <a:cubicBezTo>
                    <a:pt x="8" y="96"/>
                    <a:pt x="4" y="99"/>
                    <a:pt x="0" y="101"/>
                  </a:cubicBezTo>
                  <a:cubicBezTo>
                    <a:pt x="8" y="99"/>
                    <a:pt x="17" y="96"/>
                    <a:pt x="25" y="94"/>
                  </a:cubicBezTo>
                  <a:cubicBezTo>
                    <a:pt x="37" y="90"/>
                    <a:pt x="49" y="86"/>
                    <a:pt x="6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148">
              <a:extLst>
                <a:ext uri="{FF2B5EF4-FFF2-40B4-BE49-F238E27FC236}">
                  <a16:creationId xmlns:a16="http://schemas.microsoft.com/office/drawing/2014/main" id="{4177B6C8-72DC-46FB-BA43-5E0651885464}"/>
                </a:ext>
              </a:extLst>
            </p:cNvPr>
            <p:cNvSpPr>
              <a:spLocks/>
            </p:cNvSpPr>
            <p:nvPr/>
          </p:nvSpPr>
          <p:spPr bwMode="auto">
            <a:xfrm>
              <a:off x="4716" y="4357"/>
              <a:ext cx="681" cy="104"/>
            </a:xfrm>
            <a:custGeom>
              <a:avLst/>
              <a:gdLst>
                <a:gd name="T0" fmla="*/ 215 w 287"/>
                <a:gd name="T1" fmla="*/ 38 h 44"/>
                <a:gd name="T2" fmla="*/ 287 w 287"/>
                <a:gd name="T3" fmla="*/ 25 h 44"/>
                <a:gd name="T4" fmla="*/ 287 w 287"/>
                <a:gd name="T5" fmla="*/ 14 h 44"/>
                <a:gd name="T6" fmla="*/ 214 w 287"/>
                <a:gd name="T7" fmla="*/ 28 h 44"/>
                <a:gd name="T8" fmla="*/ 105 w 287"/>
                <a:gd name="T9" fmla="*/ 29 h 44"/>
                <a:gd name="T10" fmla="*/ 3 w 287"/>
                <a:gd name="T11" fmla="*/ 0 h 44"/>
                <a:gd name="T12" fmla="*/ 2 w 287"/>
                <a:gd name="T13" fmla="*/ 0 h 44"/>
                <a:gd name="T14" fmla="*/ 0 w 287"/>
                <a:gd name="T15" fmla="*/ 11 h 44"/>
                <a:gd name="T16" fmla="*/ 104 w 287"/>
                <a:gd name="T17" fmla="*/ 40 h 44"/>
                <a:gd name="T18" fmla="*/ 215 w 287"/>
                <a:gd name="T19" fmla="*/ 3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7" h="44">
                  <a:moveTo>
                    <a:pt x="215" y="38"/>
                  </a:moveTo>
                  <a:cubicBezTo>
                    <a:pt x="239" y="35"/>
                    <a:pt x="263" y="30"/>
                    <a:pt x="287" y="25"/>
                  </a:cubicBezTo>
                  <a:cubicBezTo>
                    <a:pt x="287" y="14"/>
                    <a:pt x="287" y="14"/>
                    <a:pt x="287" y="14"/>
                  </a:cubicBezTo>
                  <a:cubicBezTo>
                    <a:pt x="263" y="20"/>
                    <a:pt x="238" y="25"/>
                    <a:pt x="214" y="28"/>
                  </a:cubicBezTo>
                  <a:cubicBezTo>
                    <a:pt x="178" y="32"/>
                    <a:pt x="141" y="33"/>
                    <a:pt x="105" y="29"/>
                  </a:cubicBezTo>
                  <a:cubicBezTo>
                    <a:pt x="70" y="25"/>
                    <a:pt x="35" y="16"/>
                    <a:pt x="3" y="0"/>
                  </a:cubicBezTo>
                  <a:cubicBezTo>
                    <a:pt x="3" y="0"/>
                    <a:pt x="2" y="0"/>
                    <a:pt x="2" y="0"/>
                  </a:cubicBezTo>
                  <a:cubicBezTo>
                    <a:pt x="2" y="4"/>
                    <a:pt x="1" y="7"/>
                    <a:pt x="0" y="11"/>
                  </a:cubicBezTo>
                  <a:cubicBezTo>
                    <a:pt x="33" y="26"/>
                    <a:pt x="68" y="36"/>
                    <a:pt x="104" y="40"/>
                  </a:cubicBezTo>
                  <a:cubicBezTo>
                    <a:pt x="141" y="44"/>
                    <a:pt x="178" y="43"/>
                    <a:pt x="215"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149">
              <a:extLst>
                <a:ext uri="{FF2B5EF4-FFF2-40B4-BE49-F238E27FC236}">
                  <a16:creationId xmlns:a16="http://schemas.microsoft.com/office/drawing/2014/main" id="{45137753-0D78-4F40-8499-CCDFDA8568C8}"/>
                </a:ext>
              </a:extLst>
            </p:cNvPr>
            <p:cNvSpPr>
              <a:spLocks/>
            </p:cNvSpPr>
            <p:nvPr/>
          </p:nvSpPr>
          <p:spPr bwMode="auto">
            <a:xfrm>
              <a:off x="5435" y="4352"/>
              <a:ext cx="99" cy="52"/>
            </a:xfrm>
            <a:custGeom>
              <a:avLst/>
              <a:gdLst>
                <a:gd name="T0" fmla="*/ 18 w 42"/>
                <a:gd name="T1" fmla="*/ 7 h 22"/>
                <a:gd name="T2" fmla="*/ 0 w 42"/>
                <a:gd name="T3" fmla="*/ 12 h 22"/>
                <a:gd name="T4" fmla="*/ 0 w 42"/>
                <a:gd name="T5" fmla="*/ 22 h 22"/>
                <a:gd name="T6" fmla="*/ 21 w 42"/>
                <a:gd name="T7" fmla="*/ 17 h 22"/>
                <a:gd name="T8" fmla="*/ 42 w 42"/>
                <a:gd name="T9" fmla="*/ 10 h 22"/>
                <a:gd name="T10" fmla="*/ 39 w 42"/>
                <a:gd name="T11" fmla="*/ 0 h 22"/>
                <a:gd name="T12" fmla="*/ 18 w 42"/>
                <a:gd name="T13" fmla="*/ 7 h 22"/>
              </a:gdLst>
              <a:ahLst/>
              <a:cxnLst>
                <a:cxn ang="0">
                  <a:pos x="T0" y="T1"/>
                </a:cxn>
                <a:cxn ang="0">
                  <a:pos x="T2" y="T3"/>
                </a:cxn>
                <a:cxn ang="0">
                  <a:pos x="T4" y="T5"/>
                </a:cxn>
                <a:cxn ang="0">
                  <a:pos x="T6" y="T7"/>
                </a:cxn>
                <a:cxn ang="0">
                  <a:pos x="T8" y="T9"/>
                </a:cxn>
                <a:cxn ang="0">
                  <a:pos x="T10" y="T11"/>
                </a:cxn>
                <a:cxn ang="0">
                  <a:pos x="T12" y="T13"/>
                </a:cxn>
              </a:cxnLst>
              <a:rect l="0" t="0" r="r" b="b"/>
              <a:pathLst>
                <a:path w="42" h="22">
                  <a:moveTo>
                    <a:pt x="18" y="7"/>
                  </a:moveTo>
                  <a:cubicBezTo>
                    <a:pt x="12" y="9"/>
                    <a:pt x="6" y="10"/>
                    <a:pt x="0" y="12"/>
                  </a:cubicBezTo>
                  <a:cubicBezTo>
                    <a:pt x="0" y="22"/>
                    <a:pt x="0" y="22"/>
                    <a:pt x="0" y="22"/>
                  </a:cubicBezTo>
                  <a:cubicBezTo>
                    <a:pt x="7" y="21"/>
                    <a:pt x="14" y="19"/>
                    <a:pt x="21" y="17"/>
                  </a:cubicBezTo>
                  <a:cubicBezTo>
                    <a:pt x="28" y="14"/>
                    <a:pt x="35" y="12"/>
                    <a:pt x="42" y="10"/>
                  </a:cubicBezTo>
                  <a:cubicBezTo>
                    <a:pt x="40" y="7"/>
                    <a:pt x="39" y="4"/>
                    <a:pt x="39" y="0"/>
                  </a:cubicBezTo>
                  <a:cubicBezTo>
                    <a:pt x="32" y="2"/>
                    <a:pt x="25" y="5"/>
                    <a:pt x="18"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150">
              <a:extLst>
                <a:ext uri="{FF2B5EF4-FFF2-40B4-BE49-F238E27FC236}">
                  <a16:creationId xmlns:a16="http://schemas.microsoft.com/office/drawing/2014/main" id="{7D4181DD-46F2-4848-B4AC-FB0A829D4D3C}"/>
                </a:ext>
              </a:extLst>
            </p:cNvPr>
            <p:cNvSpPr>
              <a:spLocks/>
            </p:cNvSpPr>
            <p:nvPr/>
          </p:nvSpPr>
          <p:spPr bwMode="auto">
            <a:xfrm>
              <a:off x="4595" y="2973"/>
              <a:ext cx="221" cy="335"/>
            </a:xfrm>
            <a:custGeom>
              <a:avLst/>
              <a:gdLst>
                <a:gd name="T0" fmla="*/ 93 w 93"/>
                <a:gd name="T1" fmla="*/ 7 h 141"/>
                <a:gd name="T2" fmla="*/ 83 w 93"/>
                <a:gd name="T3" fmla="*/ 0 h 141"/>
                <a:gd name="T4" fmla="*/ 0 w 93"/>
                <a:gd name="T5" fmla="*/ 127 h 141"/>
                <a:gd name="T6" fmla="*/ 5 w 93"/>
                <a:gd name="T7" fmla="*/ 141 h 141"/>
                <a:gd name="T8" fmla="*/ 7 w 93"/>
                <a:gd name="T9" fmla="*/ 138 h 141"/>
                <a:gd name="T10" fmla="*/ 93 w 93"/>
                <a:gd name="T11" fmla="*/ 7 h 141"/>
              </a:gdLst>
              <a:ahLst/>
              <a:cxnLst>
                <a:cxn ang="0">
                  <a:pos x="T0" y="T1"/>
                </a:cxn>
                <a:cxn ang="0">
                  <a:pos x="T2" y="T3"/>
                </a:cxn>
                <a:cxn ang="0">
                  <a:pos x="T4" y="T5"/>
                </a:cxn>
                <a:cxn ang="0">
                  <a:pos x="T6" y="T7"/>
                </a:cxn>
                <a:cxn ang="0">
                  <a:pos x="T8" y="T9"/>
                </a:cxn>
                <a:cxn ang="0">
                  <a:pos x="T10" y="T11"/>
                </a:cxn>
              </a:cxnLst>
              <a:rect l="0" t="0" r="r" b="b"/>
              <a:pathLst>
                <a:path w="93" h="141">
                  <a:moveTo>
                    <a:pt x="93" y="7"/>
                  </a:moveTo>
                  <a:cubicBezTo>
                    <a:pt x="89" y="5"/>
                    <a:pt x="86" y="2"/>
                    <a:pt x="83" y="0"/>
                  </a:cubicBezTo>
                  <a:cubicBezTo>
                    <a:pt x="55" y="41"/>
                    <a:pt x="26" y="83"/>
                    <a:pt x="0" y="127"/>
                  </a:cubicBezTo>
                  <a:cubicBezTo>
                    <a:pt x="2" y="131"/>
                    <a:pt x="4" y="136"/>
                    <a:pt x="5" y="141"/>
                  </a:cubicBezTo>
                  <a:cubicBezTo>
                    <a:pt x="5" y="140"/>
                    <a:pt x="6" y="139"/>
                    <a:pt x="7" y="138"/>
                  </a:cubicBezTo>
                  <a:cubicBezTo>
                    <a:pt x="34" y="93"/>
                    <a:pt x="63" y="50"/>
                    <a:pt x="9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151">
              <a:extLst>
                <a:ext uri="{FF2B5EF4-FFF2-40B4-BE49-F238E27FC236}">
                  <a16:creationId xmlns:a16="http://schemas.microsoft.com/office/drawing/2014/main" id="{233AF0E2-18FB-4D7A-B7C0-44772EC36F20}"/>
                </a:ext>
              </a:extLst>
            </p:cNvPr>
            <p:cNvSpPr>
              <a:spLocks/>
            </p:cNvSpPr>
            <p:nvPr/>
          </p:nvSpPr>
          <p:spPr bwMode="auto">
            <a:xfrm>
              <a:off x="8428" y="3194"/>
              <a:ext cx="1213" cy="209"/>
            </a:xfrm>
            <a:custGeom>
              <a:avLst/>
              <a:gdLst>
                <a:gd name="T0" fmla="*/ 65 w 511"/>
                <a:gd name="T1" fmla="*/ 63 h 88"/>
                <a:gd name="T2" fmla="*/ 0 w 511"/>
                <a:gd name="T3" fmla="*/ 81 h 88"/>
                <a:gd name="T4" fmla="*/ 4 w 511"/>
                <a:gd name="T5" fmla="*/ 88 h 88"/>
                <a:gd name="T6" fmla="*/ 67 w 511"/>
                <a:gd name="T7" fmla="*/ 71 h 88"/>
                <a:gd name="T8" fmla="*/ 508 w 511"/>
                <a:gd name="T9" fmla="*/ 7 h 88"/>
                <a:gd name="T10" fmla="*/ 511 w 511"/>
                <a:gd name="T11" fmla="*/ 7 h 88"/>
                <a:gd name="T12" fmla="*/ 511 w 511"/>
                <a:gd name="T13" fmla="*/ 0 h 88"/>
                <a:gd name="T14" fmla="*/ 507 w 511"/>
                <a:gd name="T15" fmla="*/ 0 h 88"/>
                <a:gd name="T16" fmla="*/ 65 w 511"/>
                <a:gd name="T17" fmla="*/ 6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1" h="88">
                  <a:moveTo>
                    <a:pt x="65" y="63"/>
                  </a:moveTo>
                  <a:cubicBezTo>
                    <a:pt x="43" y="69"/>
                    <a:pt x="21" y="75"/>
                    <a:pt x="0" y="81"/>
                  </a:cubicBezTo>
                  <a:cubicBezTo>
                    <a:pt x="1" y="83"/>
                    <a:pt x="2" y="86"/>
                    <a:pt x="4" y="88"/>
                  </a:cubicBezTo>
                  <a:cubicBezTo>
                    <a:pt x="25" y="82"/>
                    <a:pt x="46" y="76"/>
                    <a:pt x="67" y="71"/>
                  </a:cubicBezTo>
                  <a:cubicBezTo>
                    <a:pt x="211" y="35"/>
                    <a:pt x="359" y="14"/>
                    <a:pt x="508" y="7"/>
                  </a:cubicBezTo>
                  <a:cubicBezTo>
                    <a:pt x="511" y="7"/>
                    <a:pt x="511" y="7"/>
                    <a:pt x="511" y="7"/>
                  </a:cubicBezTo>
                  <a:cubicBezTo>
                    <a:pt x="511" y="0"/>
                    <a:pt x="511" y="0"/>
                    <a:pt x="511" y="0"/>
                  </a:cubicBezTo>
                  <a:cubicBezTo>
                    <a:pt x="507" y="0"/>
                    <a:pt x="507" y="0"/>
                    <a:pt x="507" y="0"/>
                  </a:cubicBezTo>
                  <a:cubicBezTo>
                    <a:pt x="359" y="6"/>
                    <a:pt x="210" y="28"/>
                    <a:pt x="65"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Freeform 152">
              <a:extLst>
                <a:ext uri="{FF2B5EF4-FFF2-40B4-BE49-F238E27FC236}">
                  <a16:creationId xmlns:a16="http://schemas.microsoft.com/office/drawing/2014/main" id="{B1EE6DE9-5C95-42FC-B7E9-C08D30BA51F6}"/>
                </a:ext>
              </a:extLst>
            </p:cNvPr>
            <p:cNvSpPr>
              <a:spLocks/>
            </p:cNvSpPr>
            <p:nvPr/>
          </p:nvSpPr>
          <p:spPr bwMode="auto">
            <a:xfrm>
              <a:off x="4702" y="4613"/>
              <a:ext cx="436" cy="252"/>
            </a:xfrm>
            <a:custGeom>
              <a:avLst/>
              <a:gdLst>
                <a:gd name="T0" fmla="*/ 41 w 184"/>
                <a:gd name="T1" fmla="*/ 55 h 106"/>
                <a:gd name="T2" fmla="*/ 53 w 184"/>
                <a:gd name="T3" fmla="*/ 62 h 106"/>
                <a:gd name="T4" fmla="*/ 64 w 184"/>
                <a:gd name="T5" fmla="*/ 69 h 106"/>
                <a:gd name="T6" fmla="*/ 88 w 184"/>
                <a:gd name="T7" fmla="*/ 81 h 106"/>
                <a:gd name="T8" fmla="*/ 101 w 184"/>
                <a:gd name="T9" fmla="*/ 86 h 106"/>
                <a:gd name="T10" fmla="*/ 113 w 184"/>
                <a:gd name="T11" fmla="*/ 91 h 106"/>
                <a:gd name="T12" fmla="*/ 126 w 184"/>
                <a:gd name="T13" fmla="*/ 95 h 106"/>
                <a:gd name="T14" fmla="*/ 132 w 184"/>
                <a:gd name="T15" fmla="*/ 97 h 106"/>
                <a:gd name="T16" fmla="*/ 139 w 184"/>
                <a:gd name="T17" fmla="*/ 98 h 106"/>
                <a:gd name="T18" fmla="*/ 183 w 184"/>
                <a:gd name="T19" fmla="*/ 106 h 106"/>
                <a:gd name="T20" fmla="*/ 184 w 184"/>
                <a:gd name="T21" fmla="*/ 96 h 106"/>
                <a:gd name="T22" fmla="*/ 142 w 184"/>
                <a:gd name="T23" fmla="*/ 88 h 106"/>
                <a:gd name="T24" fmla="*/ 135 w 184"/>
                <a:gd name="T25" fmla="*/ 86 h 106"/>
                <a:gd name="T26" fmla="*/ 129 w 184"/>
                <a:gd name="T27" fmla="*/ 84 h 106"/>
                <a:gd name="T28" fmla="*/ 117 w 184"/>
                <a:gd name="T29" fmla="*/ 81 h 106"/>
                <a:gd name="T30" fmla="*/ 105 w 184"/>
                <a:gd name="T31" fmla="*/ 76 h 106"/>
                <a:gd name="T32" fmla="*/ 93 w 184"/>
                <a:gd name="T33" fmla="*/ 71 h 106"/>
                <a:gd name="T34" fmla="*/ 69 w 184"/>
                <a:gd name="T35" fmla="*/ 59 h 106"/>
                <a:gd name="T36" fmla="*/ 58 w 184"/>
                <a:gd name="T37" fmla="*/ 53 h 106"/>
                <a:gd name="T38" fmla="*/ 48 w 184"/>
                <a:gd name="T39" fmla="*/ 46 h 106"/>
                <a:gd name="T40" fmla="*/ 0 w 184"/>
                <a:gd name="T41" fmla="*/ 0 h 106"/>
                <a:gd name="T42" fmla="*/ 1 w 184"/>
                <a:gd name="T43" fmla="*/ 19 h 106"/>
                <a:gd name="T44" fmla="*/ 41 w 184"/>
                <a:gd name="T45" fmla="*/ 5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4" h="106">
                  <a:moveTo>
                    <a:pt x="41" y="55"/>
                  </a:moveTo>
                  <a:cubicBezTo>
                    <a:pt x="45" y="57"/>
                    <a:pt x="49" y="60"/>
                    <a:pt x="53" y="62"/>
                  </a:cubicBezTo>
                  <a:cubicBezTo>
                    <a:pt x="57" y="65"/>
                    <a:pt x="60" y="67"/>
                    <a:pt x="64" y="69"/>
                  </a:cubicBezTo>
                  <a:cubicBezTo>
                    <a:pt x="72" y="73"/>
                    <a:pt x="80" y="77"/>
                    <a:pt x="88" y="81"/>
                  </a:cubicBezTo>
                  <a:cubicBezTo>
                    <a:pt x="101" y="86"/>
                    <a:pt x="101" y="86"/>
                    <a:pt x="101" y="86"/>
                  </a:cubicBezTo>
                  <a:cubicBezTo>
                    <a:pt x="105" y="88"/>
                    <a:pt x="109" y="90"/>
                    <a:pt x="113" y="91"/>
                  </a:cubicBezTo>
                  <a:cubicBezTo>
                    <a:pt x="126" y="95"/>
                    <a:pt x="126" y="95"/>
                    <a:pt x="126" y="95"/>
                  </a:cubicBezTo>
                  <a:cubicBezTo>
                    <a:pt x="132" y="97"/>
                    <a:pt x="132" y="97"/>
                    <a:pt x="132" y="97"/>
                  </a:cubicBezTo>
                  <a:cubicBezTo>
                    <a:pt x="139" y="98"/>
                    <a:pt x="139" y="98"/>
                    <a:pt x="139" y="98"/>
                  </a:cubicBezTo>
                  <a:cubicBezTo>
                    <a:pt x="154" y="102"/>
                    <a:pt x="168" y="104"/>
                    <a:pt x="183" y="106"/>
                  </a:cubicBezTo>
                  <a:cubicBezTo>
                    <a:pt x="183" y="103"/>
                    <a:pt x="183" y="99"/>
                    <a:pt x="184" y="96"/>
                  </a:cubicBezTo>
                  <a:cubicBezTo>
                    <a:pt x="170" y="94"/>
                    <a:pt x="156" y="91"/>
                    <a:pt x="142" y="88"/>
                  </a:cubicBezTo>
                  <a:cubicBezTo>
                    <a:pt x="135" y="86"/>
                    <a:pt x="135" y="86"/>
                    <a:pt x="135" y="86"/>
                  </a:cubicBezTo>
                  <a:cubicBezTo>
                    <a:pt x="129" y="84"/>
                    <a:pt x="129" y="84"/>
                    <a:pt x="129" y="84"/>
                  </a:cubicBezTo>
                  <a:cubicBezTo>
                    <a:pt x="117" y="81"/>
                    <a:pt x="117" y="81"/>
                    <a:pt x="117" y="81"/>
                  </a:cubicBezTo>
                  <a:cubicBezTo>
                    <a:pt x="112" y="79"/>
                    <a:pt x="109" y="78"/>
                    <a:pt x="105" y="76"/>
                  </a:cubicBezTo>
                  <a:cubicBezTo>
                    <a:pt x="93" y="71"/>
                    <a:pt x="93" y="71"/>
                    <a:pt x="93" y="71"/>
                  </a:cubicBezTo>
                  <a:cubicBezTo>
                    <a:pt x="85" y="68"/>
                    <a:pt x="77" y="63"/>
                    <a:pt x="69" y="59"/>
                  </a:cubicBezTo>
                  <a:cubicBezTo>
                    <a:pt x="58" y="53"/>
                    <a:pt x="58" y="53"/>
                    <a:pt x="58" y="53"/>
                  </a:cubicBezTo>
                  <a:cubicBezTo>
                    <a:pt x="55" y="51"/>
                    <a:pt x="51" y="48"/>
                    <a:pt x="48" y="46"/>
                  </a:cubicBezTo>
                  <a:cubicBezTo>
                    <a:pt x="30" y="33"/>
                    <a:pt x="14" y="17"/>
                    <a:pt x="0" y="0"/>
                  </a:cubicBezTo>
                  <a:cubicBezTo>
                    <a:pt x="0" y="6"/>
                    <a:pt x="1" y="12"/>
                    <a:pt x="1" y="19"/>
                  </a:cubicBezTo>
                  <a:cubicBezTo>
                    <a:pt x="13" y="32"/>
                    <a:pt x="27" y="44"/>
                    <a:pt x="41" y="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Freeform 153">
              <a:extLst>
                <a:ext uri="{FF2B5EF4-FFF2-40B4-BE49-F238E27FC236}">
                  <a16:creationId xmlns:a16="http://schemas.microsoft.com/office/drawing/2014/main" id="{5B143B84-A0D0-4526-B74E-FFD41EF24440}"/>
                </a:ext>
              </a:extLst>
            </p:cNvPr>
            <p:cNvSpPr>
              <a:spLocks/>
            </p:cNvSpPr>
            <p:nvPr/>
          </p:nvSpPr>
          <p:spPr bwMode="auto">
            <a:xfrm>
              <a:off x="5029" y="2565"/>
              <a:ext cx="313" cy="553"/>
            </a:xfrm>
            <a:custGeom>
              <a:avLst/>
              <a:gdLst>
                <a:gd name="T0" fmla="*/ 66 w 132"/>
                <a:gd name="T1" fmla="*/ 116 h 233"/>
                <a:gd name="T2" fmla="*/ 18 w 132"/>
                <a:gd name="T3" fmla="*/ 198 h 233"/>
                <a:gd name="T4" fmla="*/ 0 w 132"/>
                <a:gd name="T5" fmla="*/ 225 h 233"/>
                <a:gd name="T6" fmla="*/ 9 w 132"/>
                <a:gd name="T7" fmla="*/ 233 h 233"/>
                <a:gd name="T8" fmla="*/ 28 w 132"/>
                <a:gd name="T9" fmla="*/ 204 h 233"/>
                <a:gd name="T10" fmla="*/ 77 w 132"/>
                <a:gd name="T11" fmla="*/ 122 h 233"/>
                <a:gd name="T12" fmla="*/ 119 w 132"/>
                <a:gd name="T13" fmla="*/ 37 h 233"/>
                <a:gd name="T14" fmla="*/ 132 w 132"/>
                <a:gd name="T15" fmla="*/ 6 h 233"/>
                <a:gd name="T16" fmla="*/ 128 w 132"/>
                <a:gd name="T17" fmla="*/ 5 h 233"/>
                <a:gd name="T18" fmla="*/ 120 w 132"/>
                <a:gd name="T19" fmla="*/ 0 h 233"/>
                <a:gd name="T20" fmla="*/ 108 w 132"/>
                <a:gd name="T21" fmla="*/ 32 h 233"/>
                <a:gd name="T22" fmla="*/ 66 w 132"/>
                <a:gd name="T23" fmla="*/ 116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2" h="233">
                  <a:moveTo>
                    <a:pt x="66" y="116"/>
                  </a:moveTo>
                  <a:cubicBezTo>
                    <a:pt x="51" y="143"/>
                    <a:pt x="35" y="171"/>
                    <a:pt x="18" y="198"/>
                  </a:cubicBezTo>
                  <a:cubicBezTo>
                    <a:pt x="12" y="207"/>
                    <a:pt x="6" y="216"/>
                    <a:pt x="0" y="225"/>
                  </a:cubicBezTo>
                  <a:cubicBezTo>
                    <a:pt x="3" y="228"/>
                    <a:pt x="6" y="230"/>
                    <a:pt x="9" y="233"/>
                  </a:cubicBezTo>
                  <a:cubicBezTo>
                    <a:pt x="16" y="224"/>
                    <a:pt x="22" y="214"/>
                    <a:pt x="28" y="204"/>
                  </a:cubicBezTo>
                  <a:cubicBezTo>
                    <a:pt x="45" y="177"/>
                    <a:pt x="62" y="150"/>
                    <a:pt x="77" y="122"/>
                  </a:cubicBezTo>
                  <a:cubicBezTo>
                    <a:pt x="93" y="94"/>
                    <a:pt x="107" y="66"/>
                    <a:pt x="119" y="37"/>
                  </a:cubicBezTo>
                  <a:cubicBezTo>
                    <a:pt x="124" y="27"/>
                    <a:pt x="128" y="16"/>
                    <a:pt x="132" y="6"/>
                  </a:cubicBezTo>
                  <a:cubicBezTo>
                    <a:pt x="131" y="6"/>
                    <a:pt x="129" y="5"/>
                    <a:pt x="128" y="5"/>
                  </a:cubicBezTo>
                  <a:cubicBezTo>
                    <a:pt x="125" y="4"/>
                    <a:pt x="123" y="2"/>
                    <a:pt x="120" y="0"/>
                  </a:cubicBezTo>
                  <a:cubicBezTo>
                    <a:pt x="116" y="11"/>
                    <a:pt x="112" y="21"/>
                    <a:pt x="108" y="32"/>
                  </a:cubicBezTo>
                  <a:cubicBezTo>
                    <a:pt x="96" y="60"/>
                    <a:pt x="82" y="88"/>
                    <a:pt x="66"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154">
              <a:extLst>
                <a:ext uri="{FF2B5EF4-FFF2-40B4-BE49-F238E27FC236}">
                  <a16:creationId xmlns:a16="http://schemas.microsoft.com/office/drawing/2014/main" id="{A41A8D8E-FAFA-4BD3-926F-87E79AFC5CAB}"/>
                </a:ext>
              </a:extLst>
            </p:cNvPr>
            <p:cNvSpPr>
              <a:spLocks/>
            </p:cNvSpPr>
            <p:nvPr/>
          </p:nvSpPr>
          <p:spPr bwMode="auto">
            <a:xfrm>
              <a:off x="7586" y="3474"/>
              <a:ext cx="574" cy="254"/>
            </a:xfrm>
            <a:custGeom>
              <a:avLst/>
              <a:gdLst>
                <a:gd name="T0" fmla="*/ 0 w 242"/>
                <a:gd name="T1" fmla="*/ 99 h 107"/>
                <a:gd name="T2" fmla="*/ 3 w 242"/>
                <a:gd name="T3" fmla="*/ 107 h 107"/>
                <a:gd name="T4" fmla="*/ 4 w 242"/>
                <a:gd name="T5" fmla="*/ 107 h 107"/>
                <a:gd name="T6" fmla="*/ 209 w 242"/>
                <a:gd name="T7" fmla="*/ 20 h 107"/>
                <a:gd name="T8" fmla="*/ 242 w 242"/>
                <a:gd name="T9" fmla="*/ 8 h 107"/>
                <a:gd name="T10" fmla="*/ 240 w 242"/>
                <a:gd name="T11" fmla="*/ 0 h 107"/>
                <a:gd name="T12" fmla="*/ 206 w 242"/>
                <a:gd name="T13" fmla="*/ 12 h 107"/>
                <a:gd name="T14" fmla="*/ 0 w 242"/>
                <a:gd name="T15" fmla="*/ 99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 h="107">
                  <a:moveTo>
                    <a:pt x="0" y="99"/>
                  </a:moveTo>
                  <a:cubicBezTo>
                    <a:pt x="3" y="107"/>
                    <a:pt x="3" y="107"/>
                    <a:pt x="3" y="107"/>
                  </a:cubicBezTo>
                  <a:cubicBezTo>
                    <a:pt x="3" y="107"/>
                    <a:pt x="3" y="107"/>
                    <a:pt x="4" y="107"/>
                  </a:cubicBezTo>
                  <a:cubicBezTo>
                    <a:pt x="70" y="75"/>
                    <a:pt x="139" y="46"/>
                    <a:pt x="209" y="20"/>
                  </a:cubicBezTo>
                  <a:cubicBezTo>
                    <a:pt x="220" y="16"/>
                    <a:pt x="231" y="12"/>
                    <a:pt x="242" y="8"/>
                  </a:cubicBezTo>
                  <a:cubicBezTo>
                    <a:pt x="241" y="5"/>
                    <a:pt x="241" y="2"/>
                    <a:pt x="240" y="0"/>
                  </a:cubicBezTo>
                  <a:cubicBezTo>
                    <a:pt x="229" y="4"/>
                    <a:pt x="217" y="8"/>
                    <a:pt x="206" y="12"/>
                  </a:cubicBezTo>
                  <a:cubicBezTo>
                    <a:pt x="136" y="38"/>
                    <a:pt x="67" y="67"/>
                    <a:pt x="0"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155">
              <a:extLst>
                <a:ext uri="{FF2B5EF4-FFF2-40B4-BE49-F238E27FC236}">
                  <a16:creationId xmlns:a16="http://schemas.microsoft.com/office/drawing/2014/main" id="{07F9C997-4163-47C5-BF28-643181F3A3C1}"/>
                </a:ext>
              </a:extLst>
            </p:cNvPr>
            <p:cNvSpPr>
              <a:spLocks/>
            </p:cNvSpPr>
            <p:nvPr/>
          </p:nvSpPr>
          <p:spPr bwMode="auto">
            <a:xfrm>
              <a:off x="1793" y="2489"/>
              <a:ext cx="655" cy="477"/>
            </a:xfrm>
            <a:custGeom>
              <a:avLst/>
              <a:gdLst>
                <a:gd name="T0" fmla="*/ 192 w 276"/>
                <a:gd name="T1" fmla="*/ 51 h 201"/>
                <a:gd name="T2" fmla="*/ 134 w 276"/>
                <a:gd name="T3" fmla="*/ 91 h 201"/>
                <a:gd name="T4" fmla="*/ 109 w 276"/>
                <a:gd name="T5" fmla="*/ 108 h 201"/>
                <a:gd name="T6" fmla="*/ 86 w 276"/>
                <a:gd name="T7" fmla="*/ 125 h 201"/>
                <a:gd name="T8" fmla="*/ 0 w 276"/>
                <a:gd name="T9" fmla="*/ 188 h 201"/>
                <a:gd name="T10" fmla="*/ 9 w 276"/>
                <a:gd name="T11" fmla="*/ 201 h 201"/>
                <a:gd name="T12" fmla="*/ 96 w 276"/>
                <a:gd name="T13" fmla="*/ 137 h 201"/>
                <a:gd name="T14" fmla="*/ 118 w 276"/>
                <a:gd name="T15" fmla="*/ 121 h 201"/>
                <a:gd name="T16" fmla="*/ 143 w 276"/>
                <a:gd name="T17" fmla="*/ 103 h 201"/>
                <a:gd name="T18" fmla="*/ 201 w 276"/>
                <a:gd name="T19" fmla="*/ 64 h 201"/>
                <a:gd name="T20" fmla="*/ 269 w 276"/>
                <a:gd name="T21" fmla="*/ 19 h 201"/>
                <a:gd name="T22" fmla="*/ 276 w 276"/>
                <a:gd name="T23" fmla="*/ 14 h 201"/>
                <a:gd name="T24" fmla="*/ 270 w 276"/>
                <a:gd name="T25" fmla="*/ 0 h 201"/>
                <a:gd name="T26" fmla="*/ 261 w 276"/>
                <a:gd name="T27" fmla="*/ 6 h 201"/>
                <a:gd name="T28" fmla="*/ 192 w 276"/>
                <a:gd name="T29" fmla="*/ 51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6" h="201">
                  <a:moveTo>
                    <a:pt x="192" y="51"/>
                  </a:moveTo>
                  <a:cubicBezTo>
                    <a:pt x="171" y="65"/>
                    <a:pt x="152" y="79"/>
                    <a:pt x="134" y="91"/>
                  </a:cubicBezTo>
                  <a:cubicBezTo>
                    <a:pt x="125" y="97"/>
                    <a:pt x="117" y="103"/>
                    <a:pt x="109" y="108"/>
                  </a:cubicBezTo>
                  <a:cubicBezTo>
                    <a:pt x="101" y="114"/>
                    <a:pt x="93" y="119"/>
                    <a:pt x="86" y="125"/>
                  </a:cubicBezTo>
                  <a:cubicBezTo>
                    <a:pt x="30" y="166"/>
                    <a:pt x="0" y="188"/>
                    <a:pt x="0" y="188"/>
                  </a:cubicBezTo>
                  <a:cubicBezTo>
                    <a:pt x="9" y="201"/>
                    <a:pt x="9" y="201"/>
                    <a:pt x="9" y="201"/>
                  </a:cubicBezTo>
                  <a:cubicBezTo>
                    <a:pt x="9" y="201"/>
                    <a:pt x="39" y="179"/>
                    <a:pt x="96" y="137"/>
                  </a:cubicBezTo>
                  <a:cubicBezTo>
                    <a:pt x="103" y="132"/>
                    <a:pt x="110" y="127"/>
                    <a:pt x="118" y="121"/>
                  </a:cubicBezTo>
                  <a:cubicBezTo>
                    <a:pt x="126" y="115"/>
                    <a:pt x="134" y="110"/>
                    <a:pt x="143" y="103"/>
                  </a:cubicBezTo>
                  <a:cubicBezTo>
                    <a:pt x="161" y="91"/>
                    <a:pt x="180" y="78"/>
                    <a:pt x="201" y="64"/>
                  </a:cubicBezTo>
                  <a:cubicBezTo>
                    <a:pt x="222" y="49"/>
                    <a:pt x="245" y="35"/>
                    <a:pt x="269" y="19"/>
                  </a:cubicBezTo>
                  <a:cubicBezTo>
                    <a:pt x="271" y="17"/>
                    <a:pt x="274" y="16"/>
                    <a:pt x="276" y="14"/>
                  </a:cubicBezTo>
                  <a:cubicBezTo>
                    <a:pt x="273" y="10"/>
                    <a:pt x="271" y="5"/>
                    <a:pt x="270" y="0"/>
                  </a:cubicBezTo>
                  <a:cubicBezTo>
                    <a:pt x="267" y="2"/>
                    <a:pt x="264" y="4"/>
                    <a:pt x="261" y="6"/>
                  </a:cubicBezTo>
                  <a:cubicBezTo>
                    <a:pt x="236" y="22"/>
                    <a:pt x="213" y="36"/>
                    <a:pt x="192"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156">
              <a:extLst>
                <a:ext uri="{FF2B5EF4-FFF2-40B4-BE49-F238E27FC236}">
                  <a16:creationId xmlns:a16="http://schemas.microsoft.com/office/drawing/2014/main" id="{86102341-C03F-4833-9EC2-A80972EDDB1B}"/>
                </a:ext>
              </a:extLst>
            </p:cNvPr>
            <p:cNvSpPr>
              <a:spLocks/>
            </p:cNvSpPr>
            <p:nvPr/>
          </p:nvSpPr>
          <p:spPr bwMode="auto">
            <a:xfrm>
              <a:off x="4529" y="3293"/>
              <a:ext cx="384" cy="1332"/>
            </a:xfrm>
            <a:custGeom>
              <a:avLst/>
              <a:gdLst>
                <a:gd name="T0" fmla="*/ 52 w 162"/>
                <a:gd name="T1" fmla="*/ 527 h 561"/>
                <a:gd name="T2" fmla="*/ 17 w 162"/>
                <a:gd name="T3" fmla="*/ 432 h 561"/>
                <a:gd name="T4" fmla="*/ 14 w 162"/>
                <a:gd name="T5" fmla="*/ 416 h 561"/>
                <a:gd name="T6" fmla="*/ 12 w 162"/>
                <a:gd name="T7" fmla="*/ 400 h 561"/>
                <a:gd name="T8" fmla="*/ 14 w 162"/>
                <a:gd name="T9" fmla="*/ 332 h 561"/>
                <a:gd name="T10" fmla="*/ 19 w 162"/>
                <a:gd name="T11" fmla="*/ 306 h 561"/>
                <a:gd name="T12" fmla="*/ 21 w 162"/>
                <a:gd name="T13" fmla="*/ 295 h 561"/>
                <a:gd name="T14" fmla="*/ 39 w 162"/>
                <a:gd name="T15" fmla="*/ 235 h 561"/>
                <a:gd name="T16" fmla="*/ 68 w 162"/>
                <a:gd name="T17" fmla="*/ 170 h 561"/>
                <a:gd name="T18" fmla="*/ 75 w 162"/>
                <a:gd name="T19" fmla="*/ 158 h 561"/>
                <a:gd name="T20" fmla="*/ 132 w 162"/>
                <a:gd name="T21" fmla="*/ 60 h 561"/>
                <a:gd name="T22" fmla="*/ 162 w 162"/>
                <a:gd name="T23" fmla="*/ 14 h 561"/>
                <a:gd name="T24" fmla="*/ 157 w 162"/>
                <a:gd name="T25" fmla="*/ 0 h 561"/>
                <a:gd name="T26" fmla="*/ 122 w 162"/>
                <a:gd name="T27" fmla="*/ 54 h 561"/>
                <a:gd name="T28" fmla="*/ 60 w 162"/>
                <a:gd name="T29" fmla="*/ 160 h 561"/>
                <a:gd name="T30" fmla="*/ 54 w 162"/>
                <a:gd name="T31" fmla="*/ 172 h 561"/>
                <a:gd name="T32" fmla="*/ 28 w 162"/>
                <a:gd name="T33" fmla="*/ 231 h 561"/>
                <a:gd name="T34" fmla="*/ 10 w 162"/>
                <a:gd name="T35" fmla="*/ 292 h 561"/>
                <a:gd name="T36" fmla="*/ 8 w 162"/>
                <a:gd name="T37" fmla="*/ 302 h 561"/>
                <a:gd name="T38" fmla="*/ 3 w 162"/>
                <a:gd name="T39" fmla="*/ 331 h 561"/>
                <a:gd name="T40" fmla="*/ 0 w 162"/>
                <a:gd name="T41" fmla="*/ 388 h 561"/>
                <a:gd name="T42" fmla="*/ 1 w 162"/>
                <a:gd name="T43" fmla="*/ 404 h 561"/>
                <a:gd name="T44" fmla="*/ 6 w 162"/>
                <a:gd name="T45" fmla="*/ 434 h 561"/>
                <a:gd name="T46" fmla="*/ 43 w 162"/>
                <a:gd name="T47" fmla="*/ 533 h 561"/>
                <a:gd name="T48" fmla="*/ 62 w 162"/>
                <a:gd name="T49" fmla="*/ 561 h 561"/>
                <a:gd name="T50" fmla="*/ 62 w 162"/>
                <a:gd name="T51" fmla="*/ 541 h 561"/>
                <a:gd name="T52" fmla="*/ 52 w 162"/>
                <a:gd name="T53" fmla="*/ 527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62" h="561">
                  <a:moveTo>
                    <a:pt x="52" y="527"/>
                  </a:moveTo>
                  <a:cubicBezTo>
                    <a:pt x="35" y="498"/>
                    <a:pt x="23" y="465"/>
                    <a:pt x="17" y="432"/>
                  </a:cubicBezTo>
                  <a:cubicBezTo>
                    <a:pt x="16" y="427"/>
                    <a:pt x="15" y="422"/>
                    <a:pt x="14" y="416"/>
                  </a:cubicBezTo>
                  <a:cubicBezTo>
                    <a:pt x="13" y="411"/>
                    <a:pt x="13" y="405"/>
                    <a:pt x="12" y="400"/>
                  </a:cubicBezTo>
                  <a:cubicBezTo>
                    <a:pt x="11" y="377"/>
                    <a:pt x="11" y="354"/>
                    <a:pt x="14" y="332"/>
                  </a:cubicBezTo>
                  <a:cubicBezTo>
                    <a:pt x="15" y="323"/>
                    <a:pt x="17" y="315"/>
                    <a:pt x="19" y="306"/>
                  </a:cubicBezTo>
                  <a:cubicBezTo>
                    <a:pt x="19" y="302"/>
                    <a:pt x="20" y="299"/>
                    <a:pt x="21" y="295"/>
                  </a:cubicBezTo>
                  <a:cubicBezTo>
                    <a:pt x="26" y="275"/>
                    <a:pt x="32" y="255"/>
                    <a:pt x="39" y="235"/>
                  </a:cubicBezTo>
                  <a:cubicBezTo>
                    <a:pt x="48" y="213"/>
                    <a:pt x="58" y="191"/>
                    <a:pt x="68" y="170"/>
                  </a:cubicBezTo>
                  <a:cubicBezTo>
                    <a:pt x="70" y="166"/>
                    <a:pt x="73" y="162"/>
                    <a:pt x="75" y="158"/>
                  </a:cubicBezTo>
                  <a:cubicBezTo>
                    <a:pt x="92" y="124"/>
                    <a:pt x="112" y="92"/>
                    <a:pt x="132" y="60"/>
                  </a:cubicBezTo>
                  <a:cubicBezTo>
                    <a:pt x="142" y="45"/>
                    <a:pt x="152" y="30"/>
                    <a:pt x="162" y="14"/>
                  </a:cubicBezTo>
                  <a:cubicBezTo>
                    <a:pt x="160" y="10"/>
                    <a:pt x="158" y="5"/>
                    <a:pt x="157" y="0"/>
                  </a:cubicBezTo>
                  <a:cubicBezTo>
                    <a:pt x="145" y="18"/>
                    <a:pt x="134" y="36"/>
                    <a:pt x="122" y="54"/>
                  </a:cubicBezTo>
                  <a:cubicBezTo>
                    <a:pt x="100" y="88"/>
                    <a:pt x="79" y="123"/>
                    <a:pt x="60" y="160"/>
                  </a:cubicBezTo>
                  <a:cubicBezTo>
                    <a:pt x="58" y="164"/>
                    <a:pt x="56" y="168"/>
                    <a:pt x="54" y="172"/>
                  </a:cubicBezTo>
                  <a:cubicBezTo>
                    <a:pt x="45" y="191"/>
                    <a:pt x="36" y="211"/>
                    <a:pt x="28" y="231"/>
                  </a:cubicBezTo>
                  <a:cubicBezTo>
                    <a:pt x="21" y="251"/>
                    <a:pt x="15" y="271"/>
                    <a:pt x="10" y="292"/>
                  </a:cubicBezTo>
                  <a:cubicBezTo>
                    <a:pt x="9" y="295"/>
                    <a:pt x="8" y="299"/>
                    <a:pt x="8" y="302"/>
                  </a:cubicBezTo>
                  <a:cubicBezTo>
                    <a:pt x="6" y="312"/>
                    <a:pt x="4" y="321"/>
                    <a:pt x="3" y="331"/>
                  </a:cubicBezTo>
                  <a:cubicBezTo>
                    <a:pt x="0" y="349"/>
                    <a:pt x="0" y="368"/>
                    <a:pt x="0" y="388"/>
                  </a:cubicBezTo>
                  <a:cubicBezTo>
                    <a:pt x="1" y="393"/>
                    <a:pt x="1" y="399"/>
                    <a:pt x="1" y="404"/>
                  </a:cubicBezTo>
                  <a:cubicBezTo>
                    <a:pt x="2" y="414"/>
                    <a:pt x="4" y="424"/>
                    <a:pt x="6" y="434"/>
                  </a:cubicBezTo>
                  <a:cubicBezTo>
                    <a:pt x="12" y="469"/>
                    <a:pt x="24" y="502"/>
                    <a:pt x="43" y="533"/>
                  </a:cubicBezTo>
                  <a:cubicBezTo>
                    <a:pt x="49" y="542"/>
                    <a:pt x="55" y="552"/>
                    <a:pt x="62" y="561"/>
                  </a:cubicBezTo>
                  <a:cubicBezTo>
                    <a:pt x="62" y="554"/>
                    <a:pt x="62" y="548"/>
                    <a:pt x="62" y="541"/>
                  </a:cubicBezTo>
                  <a:cubicBezTo>
                    <a:pt x="59" y="537"/>
                    <a:pt x="55" y="532"/>
                    <a:pt x="52" y="5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157">
              <a:extLst>
                <a:ext uri="{FF2B5EF4-FFF2-40B4-BE49-F238E27FC236}">
                  <a16:creationId xmlns:a16="http://schemas.microsoft.com/office/drawing/2014/main" id="{8BDD1462-306F-4487-8D54-52318CD29715}"/>
                </a:ext>
              </a:extLst>
            </p:cNvPr>
            <p:cNvSpPr>
              <a:spLocks/>
            </p:cNvSpPr>
            <p:nvPr/>
          </p:nvSpPr>
          <p:spPr bwMode="auto">
            <a:xfrm>
              <a:off x="2906" y="1637"/>
              <a:ext cx="1298" cy="602"/>
            </a:xfrm>
            <a:custGeom>
              <a:avLst/>
              <a:gdLst>
                <a:gd name="T0" fmla="*/ 39 w 547"/>
                <a:gd name="T1" fmla="*/ 233 h 254"/>
                <a:gd name="T2" fmla="*/ 65 w 547"/>
                <a:gd name="T3" fmla="*/ 219 h 254"/>
                <a:gd name="T4" fmla="*/ 292 w 547"/>
                <a:gd name="T5" fmla="*/ 107 h 254"/>
                <a:gd name="T6" fmla="*/ 324 w 547"/>
                <a:gd name="T7" fmla="*/ 94 h 254"/>
                <a:gd name="T8" fmla="*/ 356 w 547"/>
                <a:gd name="T9" fmla="*/ 81 h 254"/>
                <a:gd name="T10" fmla="*/ 389 w 547"/>
                <a:gd name="T11" fmla="*/ 68 h 254"/>
                <a:gd name="T12" fmla="*/ 423 w 547"/>
                <a:gd name="T13" fmla="*/ 56 h 254"/>
                <a:gd name="T14" fmla="*/ 492 w 547"/>
                <a:gd name="T15" fmla="*/ 32 h 254"/>
                <a:gd name="T16" fmla="*/ 543 w 547"/>
                <a:gd name="T17" fmla="*/ 16 h 254"/>
                <a:gd name="T18" fmla="*/ 543 w 547"/>
                <a:gd name="T19" fmla="*/ 10 h 254"/>
                <a:gd name="T20" fmla="*/ 547 w 547"/>
                <a:gd name="T21" fmla="*/ 0 h 254"/>
                <a:gd name="T22" fmla="*/ 488 w 547"/>
                <a:gd name="T23" fmla="*/ 18 h 254"/>
                <a:gd name="T24" fmla="*/ 418 w 547"/>
                <a:gd name="T25" fmla="*/ 42 h 254"/>
                <a:gd name="T26" fmla="*/ 384 w 547"/>
                <a:gd name="T27" fmla="*/ 54 h 254"/>
                <a:gd name="T28" fmla="*/ 351 w 547"/>
                <a:gd name="T29" fmla="*/ 67 h 254"/>
                <a:gd name="T30" fmla="*/ 318 w 547"/>
                <a:gd name="T31" fmla="*/ 80 h 254"/>
                <a:gd name="T32" fmla="*/ 287 w 547"/>
                <a:gd name="T33" fmla="*/ 94 h 254"/>
                <a:gd name="T34" fmla="*/ 57 w 547"/>
                <a:gd name="T35" fmla="*/ 206 h 254"/>
                <a:gd name="T36" fmla="*/ 32 w 547"/>
                <a:gd name="T37" fmla="*/ 220 h 254"/>
                <a:gd name="T38" fmla="*/ 7 w 547"/>
                <a:gd name="T39" fmla="*/ 234 h 254"/>
                <a:gd name="T40" fmla="*/ 0 w 547"/>
                <a:gd name="T41" fmla="*/ 238 h 254"/>
                <a:gd name="T42" fmla="*/ 3 w 547"/>
                <a:gd name="T43" fmla="*/ 254 h 254"/>
                <a:gd name="T44" fmla="*/ 14 w 547"/>
                <a:gd name="T45" fmla="*/ 247 h 254"/>
                <a:gd name="T46" fmla="*/ 39 w 547"/>
                <a:gd name="T47" fmla="*/ 233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7" h="254">
                  <a:moveTo>
                    <a:pt x="39" y="233"/>
                  </a:moveTo>
                  <a:cubicBezTo>
                    <a:pt x="47" y="229"/>
                    <a:pt x="56" y="224"/>
                    <a:pt x="65" y="219"/>
                  </a:cubicBezTo>
                  <a:cubicBezTo>
                    <a:pt x="133" y="182"/>
                    <a:pt x="209" y="143"/>
                    <a:pt x="292" y="107"/>
                  </a:cubicBezTo>
                  <a:cubicBezTo>
                    <a:pt x="303" y="103"/>
                    <a:pt x="313" y="98"/>
                    <a:pt x="324" y="94"/>
                  </a:cubicBezTo>
                  <a:cubicBezTo>
                    <a:pt x="334" y="89"/>
                    <a:pt x="345" y="85"/>
                    <a:pt x="356" y="81"/>
                  </a:cubicBezTo>
                  <a:cubicBezTo>
                    <a:pt x="367" y="76"/>
                    <a:pt x="378" y="72"/>
                    <a:pt x="389" y="68"/>
                  </a:cubicBezTo>
                  <a:cubicBezTo>
                    <a:pt x="400" y="64"/>
                    <a:pt x="411" y="60"/>
                    <a:pt x="423" y="56"/>
                  </a:cubicBezTo>
                  <a:cubicBezTo>
                    <a:pt x="445" y="47"/>
                    <a:pt x="469" y="40"/>
                    <a:pt x="492" y="32"/>
                  </a:cubicBezTo>
                  <a:cubicBezTo>
                    <a:pt x="509" y="27"/>
                    <a:pt x="526" y="21"/>
                    <a:pt x="543" y="16"/>
                  </a:cubicBezTo>
                  <a:cubicBezTo>
                    <a:pt x="543" y="14"/>
                    <a:pt x="543" y="12"/>
                    <a:pt x="543" y="10"/>
                  </a:cubicBezTo>
                  <a:cubicBezTo>
                    <a:pt x="545" y="7"/>
                    <a:pt x="545" y="4"/>
                    <a:pt x="547" y="0"/>
                  </a:cubicBezTo>
                  <a:cubicBezTo>
                    <a:pt x="527" y="6"/>
                    <a:pt x="507" y="12"/>
                    <a:pt x="488" y="18"/>
                  </a:cubicBezTo>
                  <a:cubicBezTo>
                    <a:pt x="464" y="26"/>
                    <a:pt x="441" y="34"/>
                    <a:pt x="418" y="42"/>
                  </a:cubicBezTo>
                  <a:cubicBezTo>
                    <a:pt x="407" y="46"/>
                    <a:pt x="395" y="50"/>
                    <a:pt x="384" y="54"/>
                  </a:cubicBezTo>
                  <a:cubicBezTo>
                    <a:pt x="373" y="59"/>
                    <a:pt x="362" y="63"/>
                    <a:pt x="351" y="67"/>
                  </a:cubicBezTo>
                  <a:cubicBezTo>
                    <a:pt x="340" y="72"/>
                    <a:pt x="329" y="76"/>
                    <a:pt x="318" y="80"/>
                  </a:cubicBezTo>
                  <a:cubicBezTo>
                    <a:pt x="308" y="85"/>
                    <a:pt x="297" y="89"/>
                    <a:pt x="287" y="94"/>
                  </a:cubicBezTo>
                  <a:cubicBezTo>
                    <a:pt x="203" y="130"/>
                    <a:pt x="127" y="169"/>
                    <a:pt x="57" y="206"/>
                  </a:cubicBezTo>
                  <a:cubicBezTo>
                    <a:pt x="49" y="211"/>
                    <a:pt x="40" y="216"/>
                    <a:pt x="32" y="220"/>
                  </a:cubicBezTo>
                  <a:cubicBezTo>
                    <a:pt x="23" y="225"/>
                    <a:pt x="15" y="230"/>
                    <a:pt x="7" y="234"/>
                  </a:cubicBezTo>
                  <a:cubicBezTo>
                    <a:pt x="5" y="236"/>
                    <a:pt x="2" y="237"/>
                    <a:pt x="0" y="238"/>
                  </a:cubicBezTo>
                  <a:cubicBezTo>
                    <a:pt x="3" y="254"/>
                    <a:pt x="3" y="254"/>
                    <a:pt x="3" y="254"/>
                  </a:cubicBezTo>
                  <a:cubicBezTo>
                    <a:pt x="6" y="252"/>
                    <a:pt x="10" y="250"/>
                    <a:pt x="14" y="247"/>
                  </a:cubicBezTo>
                  <a:cubicBezTo>
                    <a:pt x="22" y="243"/>
                    <a:pt x="31" y="238"/>
                    <a:pt x="39" y="2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158">
              <a:extLst>
                <a:ext uri="{FF2B5EF4-FFF2-40B4-BE49-F238E27FC236}">
                  <a16:creationId xmlns:a16="http://schemas.microsoft.com/office/drawing/2014/main" id="{CFB3FA08-DBE1-420E-8498-B0A386ED41F3}"/>
                </a:ext>
              </a:extLst>
            </p:cNvPr>
            <p:cNvSpPr>
              <a:spLocks/>
            </p:cNvSpPr>
            <p:nvPr/>
          </p:nvSpPr>
          <p:spPr bwMode="auto">
            <a:xfrm>
              <a:off x="8189" y="3395"/>
              <a:ext cx="216" cy="86"/>
            </a:xfrm>
            <a:custGeom>
              <a:avLst/>
              <a:gdLst>
                <a:gd name="T0" fmla="*/ 87 w 91"/>
                <a:gd name="T1" fmla="*/ 0 h 36"/>
                <a:gd name="T2" fmla="*/ 0 w 91"/>
                <a:gd name="T3" fmla="*/ 28 h 36"/>
                <a:gd name="T4" fmla="*/ 2 w 91"/>
                <a:gd name="T5" fmla="*/ 36 h 36"/>
                <a:gd name="T6" fmla="*/ 91 w 91"/>
                <a:gd name="T7" fmla="*/ 7 h 36"/>
                <a:gd name="T8" fmla="*/ 91 w 91"/>
                <a:gd name="T9" fmla="*/ 6 h 36"/>
                <a:gd name="T10" fmla="*/ 87 w 91"/>
                <a:gd name="T11" fmla="*/ 0 h 36"/>
              </a:gdLst>
              <a:ahLst/>
              <a:cxnLst>
                <a:cxn ang="0">
                  <a:pos x="T0" y="T1"/>
                </a:cxn>
                <a:cxn ang="0">
                  <a:pos x="T2" y="T3"/>
                </a:cxn>
                <a:cxn ang="0">
                  <a:pos x="T4" y="T5"/>
                </a:cxn>
                <a:cxn ang="0">
                  <a:pos x="T6" y="T7"/>
                </a:cxn>
                <a:cxn ang="0">
                  <a:pos x="T8" y="T9"/>
                </a:cxn>
                <a:cxn ang="0">
                  <a:pos x="T10" y="T11"/>
                </a:cxn>
              </a:cxnLst>
              <a:rect l="0" t="0" r="r" b="b"/>
              <a:pathLst>
                <a:path w="91" h="36">
                  <a:moveTo>
                    <a:pt x="87" y="0"/>
                  </a:moveTo>
                  <a:cubicBezTo>
                    <a:pt x="58" y="9"/>
                    <a:pt x="29" y="18"/>
                    <a:pt x="0" y="28"/>
                  </a:cubicBezTo>
                  <a:cubicBezTo>
                    <a:pt x="0" y="31"/>
                    <a:pt x="1" y="33"/>
                    <a:pt x="2" y="36"/>
                  </a:cubicBezTo>
                  <a:cubicBezTo>
                    <a:pt x="31" y="26"/>
                    <a:pt x="61" y="16"/>
                    <a:pt x="91" y="7"/>
                  </a:cubicBezTo>
                  <a:cubicBezTo>
                    <a:pt x="91" y="7"/>
                    <a:pt x="91" y="7"/>
                    <a:pt x="91" y="6"/>
                  </a:cubicBezTo>
                  <a:cubicBezTo>
                    <a:pt x="90" y="4"/>
                    <a:pt x="88" y="2"/>
                    <a:pt x="8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159">
              <a:extLst>
                <a:ext uri="{FF2B5EF4-FFF2-40B4-BE49-F238E27FC236}">
                  <a16:creationId xmlns:a16="http://schemas.microsoft.com/office/drawing/2014/main" id="{925CBCF8-2B9C-4327-84AC-BD14CECFC5C7}"/>
                </a:ext>
              </a:extLst>
            </p:cNvPr>
            <p:cNvSpPr>
              <a:spLocks/>
            </p:cNvSpPr>
            <p:nvPr/>
          </p:nvSpPr>
          <p:spPr bwMode="auto">
            <a:xfrm>
              <a:off x="5326" y="1867"/>
              <a:ext cx="102" cy="470"/>
            </a:xfrm>
            <a:custGeom>
              <a:avLst/>
              <a:gdLst>
                <a:gd name="T0" fmla="*/ 23 w 43"/>
                <a:gd name="T1" fmla="*/ 63 h 198"/>
                <a:gd name="T2" fmla="*/ 29 w 43"/>
                <a:gd name="T3" fmla="*/ 122 h 198"/>
                <a:gd name="T4" fmla="*/ 31 w 43"/>
                <a:gd name="T5" fmla="*/ 126 h 198"/>
                <a:gd name="T6" fmla="*/ 32 w 43"/>
                <a:gd name="T7" fmla="*/ 128 h 198"/>
                <a:gd name="T8" fmla="*/ 31 w 43"/>
                <a:gd name="T9" fmla="*/ 128 h 198"/>
                <a:gd name="T10" fmla="*/ 29 w 43"/>
                <a:gd name="T11" fmla="*/ 126 h 198"/>
                <a:gd name="T12" fmla="*/ 28 w 43"/>
                <a:gd name="T13" fmla="*/ 151 h 198"/>
                <a:gd name="T14" fmla="*/ 26 w 43"/>
                <a:gd name="T15" fmla="*/ 173 h 198"/>
                <a:gd name="T16" fmla="*/ 24 w 43"/>
                <a:gd name="T17" fmla="*/ 187 h 198"/>
                <a:gd name="T18" fmla="*/ 35 w 43"/>
                <a:gd name="T19" fmla="*/ 198 h 198"/>
                <a:gd name="T20" fmla="*/ 35 w 43"/>
                <a:gd name="T21" fmla="*/ 197 h 198"/>
                <a:gd name="T22" fmla="*/ 39 w 43"/>
                <a:gd name="T23" fmla="*/ 175 h 198"/>
                <a:gd name="T24" fmla="*/ 41 w 43"/>
                <a:gd name="T25" fmla="*/ 152 h 198"/>
                <a:gd name="T26" fmla="*/ 36 w 43"/>
                <a:gd name="T27" fmla="*/ 61 h 198"/>
                <a:gd name="T28" fmla="*/ 23 w 43"/>
                <a:gd name="T29" fmla="*/ 17 h 198"/>
                <a:gd name="T30" fmla="*/ 22 w 43"/>
                <a:gd name="T31" fmla="*/ 16 h 198"/>
                <a:gd name="T32" fmla="*/ 0 w 43"/>
                <a:gd name="T33" fmla="*/ 0 h 198"/>
                <a:gd name="T34" fmla="*/ 11 w 43"/>
                <a:gd name="T35" fmla="*/ 22 h 198"/>
                <a:gd name="T36" fmla="*/ 23 w 43"/>
                <a:gd name="T37" fmla="*/ 63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3" h="198">
                  <a:moveTo>
                    <a:pt x="23" y="63"/>
                  </a:moveTo>
                  <a:cubicBezTo>
                    <a:pt x="27" y="82"/>
                    <a:pt x="29" y="102"/>
                    <a:pt x="29" y="122"/>
                  </a:cubicBezTo>
                  <a:cubicBezTo>
                    <a:pt x="30" y="123"/>
                    <a:pt x="30" y="125"/>
                    <a:pt x="31" y="126"/>
                  </a:cubicBezTo>
                  <a:cubicBezTo>
                    <a:pt x="31" y="127"/>
                    <a:pt x="31" y="127"/>
                    <a:pt x="32" y="128"/>
                  </a:cubicBezTo>
                  <a:cubicBezTo>
                    <a:pt x="31" y="128"/>
                    <a:pt x="31" y="128"/>
                    <a:pt x="31" y="128"/>
                  </a:cubicBezTo>
                  <a:cubicBezTo>
                    <a:pt x="30" y="127"/>
                    <a:pt x="30" y="126"/>
                    <a:pt x="29" y="126"/>
                  </a:cubicBezTo>
                  <a:cubicBezTo>
                    <a:pt x="29" y="134"/>
                    <a:pt x="29" y="142"/>
                    <a:pt x="28" y="151"/>
                  </a:cubicBezTo>
                  <a:cubicBezTo>
                    <a:pt x="28" y="158"/>
                    <a:pt x="27" y="166"/>
                    <a:pt x="26" y="173"/>
                  </a:cubicBezTo>
                  <a:cubicBezTo>
                    <a:pt x="25" y="178"/>
                    <a:pt x="25" y="183"/>
                    <a:pt x="24" y="187"/>
                  </a:cubicBezTo>
                  <a:cubicBezTo>
                    <a:pt x="28" y="191"/>
                    <a:pt x="32" y="194"/>
                    <a:pt x="35" y="198"/>
                  </a:cubicBezTo>
                  <a:cubicBezTo>
                    <a:pt x="35" y="198"/>
                    <a:pt x="35" y="197"/>
                    <a:pt x="35" y="197"/>
                  </a:cubicBezTo>
                  <a:cubicBezTo>
                    <a:pt x="36" y="190"/>
                    <a:pt x="38" y="182"/>
                    <a:pt x="39" y="175"/>
                  </a:cubicBezTo>
                  <a:cubicBezTo>
                    <a:pt x="40" y="167"/>
                    <a:pt x="41" y="159"/>
                    <a:pt x="41" y="152"/>
                  </a:cubicBezTo>
                  <a:cubicBezTo>
                    <a:pt x="43" y="121"/>
                    <a:pt x="42" y="90"/>
                    <a:pt x="36" y="61"/>
                  </a:cubicBezTo>
                  <a:cubicBezTo>
                    <a:pt x="33" y="46"/>
                    <a:pt x="28" y="31"/>
                    <a:pt x="23" y="17"/>
                  </a:cubicBezTo>
                  <a:cubicBezTo>
                    <a:pt x="23" y="17"/>
                    <a:pt x="22" y="16"/>
                    <a:pt x="22" y="16"/>
                  </a:cubicBezTo>
                  <a:cubicBezTo>
                    <a:pt x="15" y="10"/>
                    <a:pt x="8" y="5"/>
                    <a:pt x="0" y="0"/>
                  </a:cubicBezTo>
                  <a:cubicBezTo>
                    <a:pt x="4" y="7"/>
                    <a:pt x="8" y="14"/>
                    <a:pt x="11" y="22"/>
                  </a:cubicBezTo>
                  <a:cubicBezTo>
                    <a:pt x="16" y="35"/>
                    <a:pt x="20" y="49"/>
                    <a:pt x="23"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160">
              <a:extLst>
                <a:ext uri="{FF2B5EF4-FFF2-40B4-BE49-F238E27FC236}">
                  <a16:creationId xmlns:a16="http://schemas.microsoft.com/office/drawing/2014/main" id="{2F1B09F8-93A7-4FB3-BA87-40ED908BEC6A}"/>
                </a:ext>
              </a:extLst>
            </p:cNvPr>
            <p:cNvSpPr>
              <a:spLocks/>
            </p:cNvSpPr>
            <p:nvPr/>
          </p:nvSpPr>
          <p:spPr bwMode="auto">
            <a:xfrm>
              <a:off x="5394" y="3733"/>
              <a:ext cx="2150" cy="1132"/>
            </a:xfrm>
            <a:custGeom>
              <a:avLst/>
              <a:gdLst>
                <a:gd name="T0" fmla="*/ 538 w 906"/>
                <a:gd name="T1" fmla="*/ 210 h 477"/>
                <a:gd name="T2" fmla="*/ 446 w 906"/>
                <a:gd name="T3" fmla="*/ 269 h 477"/>
                <a:gd name="T4" fmla="*/ 353 w 906"/>
                <a:gd name="T5" fmla="*/ 328 h 477"/>
                <a:gd name="T6" fmla="*/ 161 w 906"/>
                <a:gd name="T7" fmla="*/ 425 h 477"/>
                <a:gd name="T8" fmla="*/ 58 w 906"/>
                <a:gd name="T9" fmla="*/ 456 h 477"/>
                <a:gd name="T10" fmla="*/ 52 w 906"/>
                <a:gd name="T11" fmla="*/ 458 h 477"/>
                <a:gd name="T12" fmla="*/ 45 w 906"/>
                <a:gd name="T13" fmla="*/ 459 h 477"/>
                <a:gd name="T14" fmla="*/ 32 w 906"/>
                <a:gd name="T15" fmla="*/ 461 h 477"/>
                <a:gd name="T16" fmla="*/ 9 w 906"/>
                <a:gd name="T17" fmla="*/ 465 h 477"/>
                <a:gd name="T18" fmla="*/ 0 w 906"/>
                <a:gd name="T19" fmla="*/ 477 h 477"/>
                <a:gd name="T20" fmla="*/ 7 w 906"/>
                <a:gd name="T21" fmla="*/ 476 h 477"/>
                <a:gd name="T22" fmla="*/ 34 w 906"/>
                <a:gd name="T23" fmla="*/ 472 h 477"/>
                <a:gd name="T24" fmla="*/ 47 w 906"/>
                <a:gd name="T25" fmla="*/ 469 h 477"/>
                <a:gd name="T26" fmla="*/ 54 w 906"/>
                <a:gd name="T27" fmla="*/ 468 h 477"/>
                <a:gd name="T28" fmla="*/ 61 w 906"/>
                <a:gd name="T29" fmla="*/ 467 h 477"/>
                <a:gd name="T30" fmla="*/ 164 w 906"/>
                <a:gd name="T31" fmla="*/ 435 h 477"/>
                <a:gd name="T32" fmla="*/ 358 w 906"/>
                <a:gd name="T33" fmla="*/ 336 h 477"/>
                <a:gd name="T34" fmla="*/ 451 w 906"/>
                <a:gd name="T35" fmla="*/ 278 h 477"/>
                <a:gd name="T36" fmla="*/ 543 w 906"/>
                <a:gd name="T37" fmla="*/ 218 h 477"/>
                <a:gd name="T38" fmla="*/ 731 w 906"/>
                <a:gd name="T39" fmla="*/ 102 h 477"/>
                <a:gd name="T40" fmla="*/ 906 w 906"/>
                <a:gd name="T41" fmla="*/ 8 h 477"/>
                <a:gd name="T42" fmla="*/ 903 w 906"/>
                <a:gd name="T43" fmla="*/ 0 h 477"/>
                <a:gd name="T44" fmla="*/ 727 w 906"/>
                <a:gd name="T45" fmla="*/ 94 h 477"/>
                <a:gd name="T46" fmla="*/ 538 w 906"/>
                <a:gd name="T47" fmla="*/ 210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06" h="477">
                  <a:moveTo>
                    <a:pt x="538" y="210"/>
                  </a:moveTo>
                  <a:cubicBezTo>
                    <a:pt x="507" y="230"/>
                    <a:pt x="476" y="250"/>
                    <a:pt x="446" y="269"/>
                  </a:cubicBezTo>
                  <a:cubicBezTo>
                    <a:pt x="415" y="289"/>
                    <a:pt x="384" y="309"/>
                    <a:pt x="353" y="328"/>
                  </a:cubicBezTo>
                  <a:cubicBezTo>
                    <a:pt x="291" y="365"/>
                    <a:pt x="227" y="400"/>
                    <a:pt x="161" y="425"/>
                  </a:cubicBezTo>
                  <a:cubicBezTo>
                    <a:pt x="127" y="438"/>
                    <a:pt x="93" y="449"/>
                    <a:pt x="58" y="456"/>
                  </a:cubicBezTo>
                  <a:cubicBezTo>
                    <a:pt x="52" y="458"/>
                    <a:pt x="52" y="458"/>
                    <a:pt x="52" y="458"/>
                  </a:cubicBezTo>
                  <a:cubicBezTo>
                    <a:pt x="45" y="459"/>
                    <a:pt x="45" y="459"/>
                    <a:pt x="45" y="459"/>
                  </a:cubicBezTo>
                  <a:cubicBezTo>
                    <a:pt x="32" y="461"/>
                    <a:pt x="32" y="461"/>
                    <a:pt x="32" y="461"/>
                  </a:cubicBezTo>
                  <a:cubicBezTo>
                    <a:pt x="25" y="463"/>
                    <a:pt x="17" y="464"/>
                    <a:pt x="9" y="465"/>
                  </a:cubicBezTo>
                  <a:cubicBezTo>
                    <a:pt x="6" y="469"/>
                    <a:pt x="3" y="473"/>
                    <a:pt x="0" y="477"/>
                  </a:cubicBezTo>
                  <a:cubicBezTo>
                    <a:pt x="7" y="476"/>
                    <a:pt x="7" y="476"/>
                    <a:pt x="7" y="476"/>
                  </a:cubicBezTo>
                  <a:cubicBezTo>
                    <a:pt x="16" y="475"/>
                    <a:pt x="25" y="474"/>
                    <a:pt x="34" y="472"/>
                  </a:cubicBezTo>
                  <a:cubicBezTo>
                    <a:pt x="47" y="469"/>
                    <a:pt x="47" y="469"/>
                    <a:pt x="47" y="469"/>
                  </a:cubicBezTo>
                  <a:cubicBezTo>
                    <a:pt x="54" y="468"/>
                    <a:pt x="54" y="468"/>
                    <a:pt x="54" y="468"/>
                  </a:cubicBezTo>
                  <a:cubicBezTo>
                    <a:pt x="61" y="467"/>
                    <a:pt x="61" y="467"/>
                    <a:pt x="61" y="467"/>
                  </a:cubicBezTo>
                  <a:cubicBezTo>
                    <a:pt x="96" y="459"/>
                    <a:pt x="130" y="448"/>
                    <a:pt x="164" y="435"/>
                  </a:cubicBezTo>
                  <a:cubicBezTo>
                    <a:pt x="232" y="409"/>
                    <a:pt x="296" y="374"/>
                    <a:pt x="358" y="336"/>
                  </a:cubicBezTo>
                  <a:cubicBezTo>
                    <a:pt x="390" y="317"/>
                    <a:pt x="420" y="297"/>
                    <a:pt x="451" y="278"/>
                  </a:cubicBezTo>
                  <a:cubicBezTo>
                    <a:pt x="482" y="258"/>
                    <a:pt x="512" y="238"/>
                    <a:pt x="543" y="218"/>
                  </a:cubicBezTo>
                  <a:cubicBezTo>
                    <a:pt x="605" y="178"/>
                    <a:pt x="667" y="139"/>
                    <a:pt x="731" y="102"/>
                  </a:cubicBezTo>
                  <a:cubicBezTo>
                    <a:pt x="788" y="69"/>
                    <a:pt x="846" y="37"/>
                    <a:pt x="906" y="8"/>
                  </a:cubicBezTo>
                  <a:cubicBezTo>
                    <a:pt x="903" y="0"/>
                    <a:pt x="903" y="0"/>
                    <a:pt x="903" y="0"/>
                  </a:cubicBezTo>
                  <a:cubicBezTo>
                    <a:pt x="843" y="29"/>
                    <a:pt x="784" y="61"/>
                    <a:pt x="727" y="94"/>
                  </a:cubicBezTo>
                  <a:cubicBezTo>
                    <a:pt x="663" y="131"/>
                    <a:pt x="600" y="170"/>
                    <a:pt x="538" y="2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161">
              <a:extLst>
                <a:ext uri="{FF2B5EF4-FFF2-40B4-BE49-F238E27FC236}">
                  <a16:creationId xmlns:a16="http://schemas.microsoft.com/office/drawing/2014/main" id="{9D996DF7-82CA-410A-B004-88057E3CFA91}"/>
                </a:ext>
              </a:extLst>
            </p:cNvPr>
            <p:cNvSpPr>
              <a:spLocks/>
            </p:cNvSpPr>
            <p:nvPr/>
          </p:nvSpPr>
          <p:spPr bwMode="auto">
            <a:xfrm>
              <a:off x="4438" y="1549"/>
              <a:ext cx="911" cy="296"/>
            </a:xfrm>
            <a:custGeom>
              <a:avLst/>
              <a:gdLst>
                <a:gd name="T0" fmla="*/ 296 w 384"/>
                <a:gd name="T1" fmla="*/ 37 h 125"/>
                <a:gd name="T2" fmla="*/ 276 w 384"/>
                <a:gd name="T3" fmla="*/ 27 h 125"/>
                <a:gd name="T4" fmla="*/ 261 w 384"/>
                <a:gd name="T5" fmla="*/ 21 h 125"/>
                <a:gd name="T6" fmla="*/ 235 w 384"/>
                <a:gd name="T7" fmla="*/ 13 h 125"/>
                <a:gd name="T8" fmla="*/ 224 w 384"/>
                <a:gd name="T9" fmla="*/ 10 h 125"/>
                <a:gd name="T10" fmla="*/ 220 w 384"/>
                <a:gd name="T11" fmla="*/ 9 h 125"/>
                <a:gd name="T12" fmla="*/ 214 w 384"/>
                <a:gd name="T13" fmla="*/ 8 h 125"/>
                <a:gd name="T14" fmla="*/ 207 w 384"/>
                <a:gd name="T15" fmla="*/ 7 h 125"/>
                <a:gd name="T16" fmla="*/ 193 w 384"/>
                <a:gd name="T17" fmla="*/ 5 h 125"/>
                <a:gd name="T18" fmla="*/ 188 w 384"/>
                <a:gd name="T19" fmla="*/ 4 h 125"/>
                <a:gd name="T20" fmla="*/ 183 w 384"/>
                <a:gd name="T21" fmla="*/ 3 h 125"/>
                <a:gd name="T22" fmla="*/ 172 w 384"/>
                <a:gd name="T23" fmla="*/ 2 h 125"/>
                <a:gd name="T24" fmla="*/ 162 w 384"/>
                <a:gd name="T25" fmla="*/ 1 h 125"/>
                <a:gd name="T26" fmla="*/ 151 w 384"/>
                <a:gd name="T27" fmla="*/ 1 h 125"/>
                <a:gd name="T28" fmla="*/ 131 w 384"/>
                <a:gd name="T29" fmla="*/ 0 h 125"/>
                <a:gd name="T30" fmla="*/ 110 w 384"/>
                <a:gd name="T31" fmla="*/ 0 h 125"/>
                <a:gd name="T32" fmla="*/ 69 w 384"/>
                <a:gd name="T33" fmla="*/ 3 h 125"/>
                <a:gd name="T34" fmla="*/ 29 w 384"/>
                <a:gd name="T35" fmla="*/ 8 h 125"/>
                <a:gd name="T36" fmla="*/ 2 w 384"/>
                <a:gd name="T37" fmla="*/ 13 h 125"/>
                <a:gd name="T38" fmla="*/ 0 w 384"/>
                <a:gd name="T39" fmla="*/ 27 h 125"/>
                <a:gd name="T40" fmla="*/ 31 w 384"/>
                <a:gd name="T41" fmla="*/ 22 h 125"/>
                <a:gd name="T42" fmla="*/ 71 w 384"/>
                <a:gd name="T43" fmla="*/ 17 h 125"/>
                <a:gd name="T44" fmla="*/ 110 w 384"/>
                <a:gd name="T45" fmla="*/ 14 h 125"/>
                <a:gd name="T46" fmla="*/ 130 w 384"/>
                <a:gd name="T47" fmla="*/ 14 h 125"/>
                <a:gd name="T48" fmla="*/ 151 w 384"/>
                <a:gd name="T49" fmla="*/ 14 h 125"/>
                <a:gd name="T50" fmla="*/ 161 w 384"/>
                <a:gd name="T51" fmla="*/ 15 h 125"/>
                <a:gd name="T52" fmla="*/ 171 w 384"/>
                <a:gd name="T53" fmla="*/ 16 h 125"/>
                <a:gd name="T54" fmla="*/ 181 w 384"/>
                <a:gd name="T55" fmla="*/ 17 h 125"/>
                <a:gd name="T56" fmla="*/ 186 w 384"/>
                <a:gd name="T57" fmla="*/ 17 h 125"/>
                <a:gd name="T58" fmla="*/ 191 w 384"/>
                <a:gd name="T59" fmla="*/ 18 h 125"/>
                <a:gd name="T60" fmla="*/ 207 w 384"/>
                <a:gd name="T61" fmla="*/ 20 h 125"/>
                <a:gd name="T62" fmla="*/ 211 w 384"/>
                <a:gd name="T63" fmla="*/ 21 h 125"/>
                <a:gd name="T64" fmla="*/ 220 w 384"/>
                <a:gd name="T65" fmla="*/ 23 h 125"/>
                <a:gd name="T66" fmla="*/ 221 w 384"/>
                <a:gd name="T67" fmla="*/ 23 h 125"/>
                <a:gd name="T68" fmla="*/ 231 w 384"/>
                <a:gd name="T69" fmla="*/ 26 h 125"/>
                <a:gd name="T70" fmla="*/ 264 w 384"/>
                <a:gd name="T71" fmla="*/ 37 h 125"/>
                <a:gd name="T72" fmla="*/ 278 w 384"/>
                <a:gd name="T73" fmla="*/ 43 h 125"/>
                <a:gd name="T74" fmla="*/ 306 w 384"/>
                <a:gd name="T75" fmla="*/ 59 h 125"/>
                <a:gd name="T76" fmla="*/ 310 w 384"/>
                <a:gd name="T77" fmla="*/ 62 h 125"/>
                <a:gd name="T78" fmla="*/ 331 w 384"/>
                <a:gd name="T79" fmla="*/ 78 h 125"/>
                <a:gd name="T80" fmla="*/ 360 w 384"/>
                <a:gd name="T81" fmla="*/ 111 h 125"/>
                <a:gd name="T82" fmla="*/ 384 w 384"/>
                <a:gd name="T83" fmla="*/ 125 h 125"/>
                <a:gd name="T84" fmla="*/ 376 w 384"/>
                <a:gd name="T85" fmla="*/ 111 h 125"/>
                <a:gd name="T86" fmla="*/ 320 w 384"/>
                <a:gd name="T87" fmla="*/ 52 h 125"/>
                <a:gd name="T88" fmla="*/ 314 w 384"/>
                <a:gd name="T89" fmla="*/ 48 h 125"/>
                <a:gd name="T90" fmla="*/ 296 w 384"/>
                <a:gd name="T91" fmla="*/ 3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84" h="125">
                  <a:moveTo>
                    <a:pt x="296" y="37"/>
                  </a:moveTo>
                  <a:cubicBezTo>
                    <a:pt x="290" y="34"/>
                    <a:pt x="283" y="30"/>
                    <a:pt x="276" y="27"/>
                  </a:cubicBezTo>
                  <a:cubicBezTo>
                    <a:pt x="271" y="25"/>
                    <a:pt x="266" y="23"/>
                    <a:pt x="261" y="21"/>
                  </a:cubicBezTo>
                  <a:cubicBezTo>
                    <a:pt x="252" y="18"/>
                    <a:pt x="244" y="15"/>
                    <a:pt x="235" y="13"/>
                  </a:cubicBezTo>
                  <a:cubicBezTo>
                    <a:pt x="224" y="10"/>
                    <a:pt x="224" y="10"/>
                    <a:pt x="224" y="10"/>
                  </a:cubicBezTo>
                  <a:cubicBezTo>
                    <a:pt x="220" y="9"/>
                    <a:pt x="220" y="9"/>
                    <a:pt x="220" y="9"/>
                  </a:cubicBezTo>
                  <a:cubicBezTo>
                    <a:pt x="214" y="8"/>
                    <a:pt x="214" y="8"/>
                    <a:pt x="214" y="8"/>
                  </a:cubicBezTo>
                  <a:cubicBezTo>
                    <a:pt x="212" y="8"/>
                    <a:pt x="210" y="7"/>
                    <a:pt x="207" y="7"/>
                  </a:cubicBezTo>
                  <a:cubicBezTo>
                    <a:pt x="203" y="6"/>
                    <a:pt x="198" y="5"/>
                    <a:pt x="193" y="5"/>
                  </a:cubicBezTo>
                  <a:cubicBezTo>
                    <a:pt x="188" y="4"/>
                    <a:pt x="188" y="4"/>
                    <a:pt x="188" y="4"/>
                  </a:cubicBezTo>
                  <a:cubicBezTo>
                    <a:pt x="183" y="3"/>
                    <a:pt x="183" y="3"/>
                    <a:pt x="183" y="3"/>
                  </a:cubicBezTo>
                  <a:cubicBezTo>
                    <a:pt x="172" y="2"/>
                    <a:pt x="172" y="2"/>
                    <a:pt x="172" y="2"/>
                  </a:cubicBezTo>
                  <a:cubicBezTo>
                    <a:pt x="162" y="1"/>
                    <a:pt x="162" y="1"/>
                    <a:pt x="162" y="1"/>
                  </a:cubicBezTo>
                  <a:cubicBezTo>
                    <a:pt x="151" y="1"/>
                    <a:pt x="151" y="1"/>
                    <a:pt x="151" y="1"/>
                  </a:cubicBezTo>
                  <a:cubicBezTo>
                    <a:pt x="144" y="0"/>
                    <a:pt x="137" y="0"/>
                    <a:pt x="131" y="0"/>
                  </a:cubicBezTo>
                  <a:cubicBezTo>
                    <a:pt x="124" y="0"/>
                    <a:pt x="117" y="0"/>
                    <a:pt x="110" y="0"/>
                  </a:cubicBezTo>
                  <a:cubicBezTo>
                    <a:pt x="96" y="1"/>
                    <a:pt x="83" y="1"/>
                    <a:pt x="69" y="3"/>
                  </a:cubicBezTo>
                  <a:cubicBezTo>
                    <a:pt x="56" y="4"/>
                    <a:pt x="42" y="6"/>
                    <a:pt x="29" y="8"/>
                  </a:cubicBezTo>
                  <a:cubicBezTo>
                    <a:pt x="20" y="10"/>
                    <a:pt x="11" y="11"/>
                    <a:pt x="2" y="13"/>
                  </a:cubicBezTo>
                  <a:cubicBezTo>
                    <a:pt x="1" y="18"/>
                    <a:pt x="1" y="23"/>
                    <a:pt x="0" y="27"/>
                  </a:cubicBezTo>
                  <a:cubicBezTo>
                    <a:pt x="10" y="25"/>
                    <a:pt x="21" y="24"/>
                    <a:pt x="31" y="22"/>
                  </a:cubicBezTo>
                  <a:cubicBezTo>
                    <a:pt x="44" y="20"/>
                    <a:pt x="57" y="18"/>
                    <a:pt x="71" y="17"/>
                  </a:cubicBezTo>
                  <a:cubicBezTo>
                    <a:pt x="84" y="15"/>
                    <a:pt x="97" y="15"/>
                    <a:pt x="110" y="14"/>
                  </a:cubicBezTo>
                  <a:cubicBezTo>
                    <a:pt x="117" y="14"/>
                    <a:pt x="124" y="14"/>
                    <a:pt x="130" y="14"/>
                  </a:cubicBezTo>
                  <a:cubicBezTo>
                    <a:pt x="137" y="14"/>
                    <a:pt x="144" y="14"/>
                    <a:pt x="151" y="14"/>
                  </a:cubicBezTo>
                  <a:cubicBezTo>
                    <a:pt x="161" y="15"/>
                    <a:pt x="161" y="15"/>
                    <a:pt x="161" y="15"/>
                  </a:cubicBezTo>
                  <a:cubicBezTo>
                    <a:pt x="171" y="16"/>
                    <a:pt x="171" y="16"/>
                    <a:pt x="171" y="16"/>
                  </a:cubicBezTo>
                  <a:cubicBezTo>
                    <a:pt x="181" y="17"/>
                    <a:pt x="181" y="17"/>
                    <a:pt x="181" y="17"/>
                  </a:cubicBezTo>
                  <a:cubicBezTo>
                    <a:pt x="186" y="17"/>
                    <a:pt x="186" y="17"/>
                    <a:pt x="186" y="17"/>
                  </a:cubicBezTo>
                  <a:cubicBezTo>
                    <a:pt x="191" y="18"/>
                    <a:pt x="191" y="18"/>
                    <a:pt x="191" y="18"/>
                  </a:cubicBezTo>
                  <a:cubicBezTo>
                    <a:pt x="196" y="19"/>
                    <a:pt x="201" y="20"/>
                    <a:pt x="207" y="20"/>
                  </a:cubicBezTo>
                  <a:cubicBezTo>
                    <a:pt x="208" y="21"/>
                    <a:pt x="210" y="21"/>
                    <a:pt x="211" y="21"/>
                  </a:cubicBezTo>
                  <a:cubicBezTo>
                    <a:pt x="220" y="23"/>
                    <a:pt x="220" y="23"/>
                    <a:pt x="220" y="23"/>
                  </a:cubicBezTo>
                  <a:cubicBezTo>
                    <a:pt x="221" y="23"/>
                    <a:pt x="221" y="23"/>
                    <a:pt x="221" y="23"/>
                  </a:cubicBezTo>
                  <a:cubicBezTo>
                    <a:pt x="231" y="26"/>
                    <a:pt x="231" y="26"/>
                    <a:pt x="231" y="26"/>
                  </a:cubicBezTo>
                  <a:cubicBezTo>
                    <a:pt x="243" y="29"/>
                    <a:pt x="254" y="33"/>
                    <a:pt x="264" y="37"/>
                  </a:cubicBezTo>
                  <a:cubicBezTo>
                    <a:pt x="269" y="39"/>
                    <a:pt x="274" y="41"/>
                    <a:pt x="278" y="43"/>
                  </a:cubicBezTo>
                  <a:cubicBezTo>
                    <a:pt x="288" y="48"/>
                    <a:pt x="297" y="53"/>
                    <a:pt x="306" y="59"/>
                  </a:cubicBezTo>
                  <a:cubicBezTo>
                    <a:pt x="308" y="60"/>
                    <a:pt x="309" y="61"/>
                    <a:pt x="310" y="62"/>
                  </a:cubicBezTo>
                  <a:cubicBezTo>
                    <a:pt x="317" y="67"/>
                    <a:pt x="324" y="72"/>
                    <a:pt x="331" y="78"/>
                  </a:cubicBezTo>
                  <a:cubicBezTo>
                    <a:pt x="342" y="88"/>
                    <a:pt x="352" y="99"/>
                    <a:pt x="360" y="111"/>
                  </a:cubicBezTo>
                  <a:cubicBezTo>
                    <a:pt x="369" y="115"/>
                    <a:pt x="377" y="120"/>
                    <a:pt x="384" y="125"/>
                  </a:cubicBezTo>
                  <a:cubicBezTo>
                    <a:pt x="382" y="120"/>
                    <a:pt x="379" y="116"/>
                    <a:pt x="376" y="111"/>
                  </a:cubicBezTo>
                  <a:cubicBezTo>
                    <a:pt x="361" y="88"/>
                    <a:pt x="342" y="68"/>
                    <a:pt x="320" y="52"/>
                  </a:cubicBezTo>
                  <a:cubicBezTo>
                    <a:pt x="318" y="51"/>
                    <a:pt x="316" y="49"/>
                    <a:pt x="314" y="48"/>
                  </a:cubicBezTo>
                  <a:cubicBezTo>
                    <a:pt x="308" y="44"/>
                    <a:pt x="302" y="41"/>
                    <a:pt x="296"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162">
              <a:extLst>
                <a:ext uri="{FF2B5EF4-FFF2-40B4-BE49-F238E27FC236}">
                  <a16:creationId xmlns:a16="http://schemas.microsoft.com/office/drawing/2014/main" id="{3F8D129D-5A88-450A-9F49-639DCADA941F}"/>
                </a:ext>
              </a:extLst>
            </p:cNvPr>
            <p:cNvSpPr>
              <a:spLocks/>
            </p:cNvSpPr>
            <p:nvPr/>
          </p:nvSpPr>
          <p:spPr bwMode="auto">
            <a:xfrm>
              <a:off x="8281" y="3405"/>
              <a:ext cx="1360" cy="517"/>
            </a:xfrm>
            <a:custGeom>
              <a:avLst/>
              <a:gdLst>
                <a:gd name="T0" fmla="*/ 0 w 573"/>
                <a:gd name="T1" fmla="*/ 209 h 218"/>
                <a:gd name="T2" fmla="*/ 0 w 573"/>
                <a:gd name="T3" fmla="*/ 218 h 218"/>
                <a:gd name="T4" fmla="*/ 370 w 573"/>
                <a:gd name="T5" fmla="*/ 68 h 218"/>
                <a:gd name="T6" fmla="*/ 573 w 573"/>
                <a:gd name="T7" fmla="*/ 7 h 218"/>
                <a:gd name="T8" fmla="*/ 573 w 573"/>
                <a:gd name="T9" fmla="*/ 0 h 218"/>
                <a:gd name="T10" fmla="*/ 368 w 573"/>
                <a:gd name="T11" fmla="*/ 61 h 218"/>
                <a:gd name="T12" fmla="*/ 0 w 573"/>
                <a:gd name="T13" fmla="*/ 209 h 218"/>
              </a:gdLst>
              <a:ahLst/>
              <a:cxnLst>
                <a:cxn ang="0">
                  <a:pos x="T0" y="T1"/>
                </a:cxn>
                <a:cxn ang="0">
                  <a:pos x="T2" y="T3"/>
                </a:cxn>
                <a:cxn ang="0">
                  <a:pos x="T4" y="T5"/>
                </a:cxn>
                <a:cxn ang="0">
                  <a:pos x="T6" y="T7"/>
                </a:cxn>
                <a:cxn ang="0">
                  <a:pos x="T8" y="T9"/>
                </a:cxn>
                <a:cxn ang="0">
                  <a:pos x="T10" y="T11"/>
                </a:cxn>
                <a:cxn ang="0">
                  <a:pos x="T12" y="T13"/>
                </a:cxn>
              </a:cxnLst>
              <a:rect l="0" t="0" r="r" b="b"/>
              <a:pathLst>
                <a:path w="573" h="218">
                  <a:moveTo>
                    <a:pt x="0" y="209"/>
                  </a:moveTo>
                  <a:cubicBezTo>
                    <a:pt x="0" y="212"/>
                    <a:pt x="0" y="215"/>
                    <a:pt x="0" y="218"/>
                  </a:cubicBezTo>
                  <a:cubicBezTo>
                    <a:pt x="120" y="160"/>
                    <a:pt x="244" y="110"/>
                    <a:pt x="370" y="68"/>
                  </a:cubicBezTo>
                  <a:cubicBezTo>
                    <a:pt x="437" y="45"/>
                    <a:pt x="505" y="25"/>
                    <a:pt x="573" y="7"/>
                  </a:cubicBezTo>
                  <a:cubicBezTo>
                    <a:pt x="573" y="0"/>
                    <a:pt x="573" y="0"/>
                    <a:pt x="573" y="0"/>
                  </a:cubicBezTo>
                  <a:cubicBezTo>
                    <a:pt x="504" y="18"/>
                    <a:pt x="436" y="38"/>
                    <a:pt x="368" y="61"/>
                  </a:cubicBezTo>
                  <a:cubicBezTo>
                    <a:pt x="243" y="102"/>
                    <a:pt x="120" y="152"/>
                    <a:pt x="0" y="2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163">
              <a:extLst>
                <a:ext uri="{FF2B5EF4-FFF2-40B4-BE49-F238E27FC236}">
                  <a16:creationId xmlns:a16="http://schemas.microsoft.com/office/drawing/2014/main" id="{3FDA261F-B356-44C6-AC1A-874418E37B54}"/>
                </a:ext>
              </a:extLst>
            </p:cNvPr>
            <p:cNvSpPr>
              <a:spLocks/>
            </p:cNvSpPr>
            <p:nvPr/>
          </p:nvSpPr>
          <p:spPr bwMode="auto">
            <a:xfrm>
              <a:off x="1478" y="1741"/>
              <a:ext cx="6516" cy="3558"/>
            </a:xfrm>
            <a:custGeom>
              <a:avLst/>
              <a:gdLst>
                <a:gd name="T0" fmla="*/ 2650 w 2747"/>
                <a:gd name="T1" fmla="*/ 1028 h 1499"/>
                <a:gd name="T2" fmla="*/ 2501 w 2747"/>
                <a:gd name="T3" fmla="*/ 1121 h 1499"/>
                <a:gd name="T4" fmla="*/ 2207 w 2747"/>
                <a:gd name="T5" fmla="*/ 1311 h 1499"/>
                <a:gd name="T6" fmla="*/ 1947 w 2747"/>
                <a:gd name="T7" fmla="*/ 1436 h 1499"/>
                <a:gd name="T8" fmla="*/ 1782 w 2747"/>
                <a:gd name="T9" fmla="*/ 1480 h 1499"/>
                <a:gd name="T10" fmla="*/ 1690 w 2747"/>
                <a:gd name="T11" fmla="*/ 1489 h 1499"/>
                <a:gd name="T12" fmla="*/ 1531 w 2747"/>
                <a:gd name="T13" fmla="*/ 1470 h 1499"/>
                <a:gd name="T14" fmla="*/ 1420 w 2747"/>
                <a:gd name="T15" fmla="*/ 1392 h 1499"/>
                <a:gd name="T16" fmla="*/ 1361 w 2747"/>
                <a:gd name="T17" fmla="*/ 1241 h 1499"/>
                <a:gd name="T18" fmla="*/ 1365 w 2747"/>
                <a:gd name="T19" fmla="*/ 1113 h 1499"/>
                <a:gd name="T20" fmla="*/ 1427 w 2747"/>
                <a:gd name="T21" fmla="*/ 927 h 1499"/>
                <a:gd name="T22" fmla="*/ 1593 w 2747"/>
                <a:gd name="T23" fmla="*/ 655 h 1499"/>
                <a:gd name="T24" fmla="*/ 1735 w 2747"/>
                <a:gd name="T25" fmla="*/ 274 h 1499"/>
                <a:gd name="T26" fmla="*/ 1733 w 2747"/>
                <a:gd name="T27" fmla="*/ 223 h 1499"/>
                <a:gd name="T28" fmla="*/ 1724 w 2747"/>
                <a:gd name="T29" fmla="*/ 174 h 1499"/>
                <a:gd name="T30" fmla="*/ 1717 w 2747"/>
                <a:gd name="T31" fmla="*/ 150 h 1499"/>
                <a:gd name="T32" fmla="*/ 1679 w 2747"/>
                <a:gd name="T33" fmla="*/ 86 h 1499"/>
                <a:gd name="T34" fmla="*/ 1590 w 2747"/>
                <a:gd name="T35" fmla="*/ 22 h 1499"/>
                <a:gd name="T36" fmla="*/ 1556 w 2747"/>
                <a:gd name="T37" fmla="*/ 11 h 1499"/>
                <a:gd name="T38" fmla="*/ 1516 w 2747"/>
                <a:gd name="T39" fmla="*/ 3 h 1499"/>
                <a:gd name="T40" fmla="*/ 1415 w 2747"/>
                <a:gd name="T41" fmla="*/ 3 h 1499"/>
                <a:gd name="T42" fmla="*/ 938 w 2747"/>
                <a:gd name="T43" fmla="*/ 198 h 1499"/>
                <a:gd name="T44" fmla="*/ 599 w 2747"/>
                <a:gd name="T45" fmla="*/ 427 h 1499"/>
                <a:gd name="T46" fmla="*/ 496 w 2747"/>
                <a:gd name="T47" fmla="*/ 509 h 1499"/>
                <a:gd name="T48" fmla="*/ 382 w 2747"/>
                <a:gd name="T49" fmla="*/ 606 h 1499"/>
                <a:gd name="T50" fmla="*/ 326 w 2747"/>
                <a:gd name="T51" fmla="*/ 656 h 1499"/>
                <a:gd name="T52" fmla="*/ 231 w 2747"/>
                <a:gd name="T53" fmla="*/ 746 h 1499"/>
                <a:gd name="T54" fmla="*/ 118 w 2747"/>
                <a:gd name="T55" fmla="*/ 859 h 1499"/>
                <a:gd name="T56" fmla="*/ 28 w 2747"/>
                <a:gd name="T57" fmla="*/ 978 h 1499"/>
                <a:gd name="T58" fmla="*/ 141 w 2747"/>
                <a:gd name="T59" fmla="*/ 858 h 1499"/>
                <a:gd name="T60" fmla="*/ 276 w 2747"/>
                <a:gd name="T61" fmla="*/ 724 h 1499"/>
                <a:gd name="T62" fmla="*/ 1089 w 2747"/>
                <a:gd name="T63" fmla="*/ 133 h 1499"/>
                <a:gd name="T64" fmla="*/ 1440 w 2747"/>
                <a:gd name="T65" fmla="*/ 14 h 1499"/>
                <a:gd name="T66" fmla="*/ 1529 w 2747"/>
                <a:gd name="T67" fmla="*/ 18 h 1499"/>
                <a:gd name="T68" fmla="*/ 1622 w 2747"/>
                <a:gd name="T69" fmla="*/ 53 h 1499"/>
                <a:gd name="T70" fmla="*/ 1700 w 2747"/>
                <a:gd name="T71" fmla="*/ 144 h 1499"/>
                <a:gd name="T72" fmla="*/ 1709 w 2747"/>
                <a:gd name="T73" fmla="*/ 168 h 1499"/>
                <a:gd name="T74" fmla="*/ 1717 w 2747"/>
                <a:gd name="T75" fmla="*/ 201 h 1499"/>
                <a:gd name="T76" fmla="*/ 1722 w 2747"/>
                <a:gd name="T77" fmla="*/ 249 h 1499"/>
                <a:gd name="T78" fmla="*/ 1635 w 2747"/>
                <a:gd name="T79" fmla="*/ 559 h 1499"/>
                <a:gd name="T80" fmla="*/ 1489 w 2747"/>
                <a:gd name="T81" fmla="*/ 795 h 1499"/>
                <a:gd name="T82" fmla="*/ 1357 w 2747"/>
                <a:gd name="T83" fmla="*/ 1097 h 1499"/>
                <a:gd name="T84" fmla="*/ 1348 w 2747"/>
                <a:gd name="T85" fmla="*/ 1215 h 1499"/>
                <a:gd name="T86" fmla="*/ 1381 w 2747"/>
                <a:gd name="T87" fmla="*/ 1350 h 1499"/>
                <a:gd name="T88" fmla="*/ 1514 w 2747"/>
                <a:gd name="T89" fmla="*/ 1475 h 1499"/>
                <a:gd name="T90" fmla="*/ 1683 w 2747"/>
                <a:gd name="T91" fmla="*/ 1499 h 1499"/>
                <a:gd name="T92" fmla="*/ 1755 w 2747"/>
                <a:gd name="T93" fmla="*/ 1493 h 1499"/>
                <a:gd name="T94" fmla="*/ 1923 w 2747"/>
                <a:gd name="T95" fmla="*/ 1455 h 1499"/>
                <a:gd name="T96" fmla="*/ 2004 w 2747"/>
                <a:gd name="T97" fmla="*/ 1424 h 1499"/>
                <a:gd name="T98" fmla="*/ 2408 w 2747"/>
                <a:gd name="T99" fmla="*/ 1193 h 1499"/>
                <a:gd name="T100" fmla="*/ 2604 w 2747"/>
                <a:gd name="T101" fmla="*/ 1065 h 1499"/>
                <a:gd name="T102" fmla="*/ 2704 w 2747"/>
                <a:gd name="T103" fmla="*/ 1005 h 1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747" h="1499">
                  <a:moveTo>
                    <a:pt x="2700" y="998"/>
                  </a:moveTo>
                  <a:cubicBezTo>
                    <a:pt x="2688" y="1005"/>
                    <a:pt x="2688" y="1005"/>
                    <a:pt x="2688" y="1005"/>
                  </a:cubicBezTo>
                  <a:cubicBezTo>
                    <a:pt x="2675" y="1013"/>
                    <a:pt x="2675" y="1013"/>
                    <a:pt x="2675" y="1013"/>
                  </a:cubicBezTo>
                  <a:cubicBezTo>
                    <a:pt x="2650" y="1028"/>
                    <a:pt x="2650" y="1028"/>
                    <a:pt x="2650" y="1028"/>
                  </a:cubicBezTo>
                  <a:cubicBezTo>
                    <a:pt x="2599" y="1058"/>
                    <a:pt x="2599" y="1058"/>
                    <a:pt x="2599" y="1058"/>
                  </a:cubicBezTo>
                  <a:cubicBezTo>
                    <a:pt x="2591" y="1063"/>
                    <a:pt x="2583" y="1068"/>
                    <a:pt x="2575" y="1074"/>
                  </a:cubicBezTo>
                  <a:cubicBezTo>
                    <a:pt x="2550" y="1090"/>
                    <a:pt x="2550" y="1090"/>
                    <a:pt x="2550" y="1090"/>
                  </a:cubicBezTo>
                  <a:cubicBezTo>
                    <a:pt x="2501" y="1121"/>
                    <a:pt x="2501" y="1121"/>
                    <a:pt x="2501" y="1121"/>
                  </a:cubicBezTo>
                  <a:cubicBezTo>
                    <a:pt x="2468" y="1143"/>
                    <a:pt x="2436" y="1164"/>
                    <a:pt x="2403" y="1186"/>
                  </a:cubicBezTo>
                  <a:cubicBezTo>
                    <a:pt x="2370" y="1207"/>
                    <a:pt x="2338" y="1228"/>
                    <a:pt x="2305" y="1250"/>
                  </a:cubicBezTo>
                  <a:cubicBezTo>
                    <a:pt x="2289" y="1260"/>
                    <a:pt x="2273" y="1270"/>
                    <a:pt x="2256" y="1281"/>
                  </a:cubicBezTo>
                  <a:cubicBezTo>
                    <a:pt x="2240" y="1291"/>
                    <a:pt x="2223" y="1301"/>
                    <a:pt x="2207" y="1311"/>
                  </a:cubicBezTo>
                  <a:cubicBezTo>
                    <a:pt x="2140" y="1350"/>
                    <a:pt x="2072" y="1386"/>
                    <a:pt x="2001" y="1416"/>
                  </a:cubicBezTo>
                  <a:cubicBezTo>
                    <a:pt x="1974" y="1426"/>
                    <a:pt x="1974" y="1426"/>
                    <a:pt x="1974" y="1426"/>
                  </a:cubicBezTo>
                  <a:cubicBezTo>
                    <a:pt x="1961" y="1431"/>
                    <a:pt x="1961" y="1431"/>
                    <a:pt x="1961" y="1431"/>
                  </a:cubicBezTo>
                  <a:cubicBezTo>
                    <a:pt x="1956" y="1433"/>
                    <a:pt x="1952" y="1435"/>
                    <a:pt x="1947" y="1436"/>
                  </a:cubicBezTo>
                  <a:cubicBezTo>
                    <a:pt x="1920" y="1445"/>
                    <a:pt x="1920" y="1445"/>
                    <a:pt x="1920" y="1445"/>
                  </a:cubicBezTo>
                  <a:cubicBezTo>
                    <a:pt x="1906" y="1450"/>
                    <a:pt x="1906" y="1450"/>
                    <a:pt x="1906" y="1450"/>
                  </a:cubicBezTo>
                  <a:cubicBezTo>
                    <a:pt x="1893" y="1454"/>
                    <a:pt x="1893" y="1454"/>
                    <a:pt x="1893" y="1454"/>
                  </a:cubicBezTo>
                  <a:cubicBezTo>
                    <a:pt x="1856" y="1465"/>
                    <a:pt x="1819" y="1474"/>
                    <a:pt x="1782" y="1480"/>
                  </a:cubicBezTo>
                  <a:cubicBezTo>
                    <a:pt x="1772" y="1481"/>
                    <a:pt x="1763" y="1482"/>
                    <a:pt x="1754" y="1483"/>
                  </a:cubicBezTo>
                  <a:cubicBezTo>
                    <a:pt x="1744" y="1485"/>
                    <a:pt x="1735" y="1485"/>
                    <a:pt x="1725" y="1486"/>
                  </a:cubicBezTo>
                  <a:cubicBezTo>
                    <a:pt x="1716" y="1487"/>
                    <a:pt x="1706" y="1488"/>
                    <a:pt x="1697" y="1488"/>
                  </a:cubicBezTo>
                  <a:cubicBezTo>
                    <a:pt x="1690" y="1489"/>
                    <a:pt x="1690" y="1489"/>
                    <a:pt x="1690" y="1489"/>
                  </a:cubicBezTo>
                  <a:cubicBezTo>
                    <a:pt x="1683" y="1489"/>
                    <a:pt x="1683" y="1489"/>
                    <a:pt x="1683" y="1489"/>
                  </a:cubicBezTo>
                  <a:cubicBezTo>
                    <a:pt x="1669" y="1489"/>
                    <a:pt x="1669" y="1489"/>
                    <a:pt x="1669" y="1489"/>
                  </a:cubicBezTo>
                  <a:cubicBezTo>
                    <a:pt x="1631" y="1489"/>
                    <a:pt x="1594" y="1486"/>
                    <a:pt x="1557" y="1478"/>
                  </a:cubicBezTo>
                  <a:cubicBezTo>
                    <a:pt x="1548" y="1476"/>
                    <a:pt x="1540" y="1473"/>
                    <a:pt x="1531" y="1470"/>
                  </a:cubicBezTo>
                  <a:cubicBezTo>
                    <a:pt x="1527" y="1469"/>
                    <a:pt x="1522" y="1467"/>
                    <a:pt x="1518" y="1465"/>
                  </a:cubicBezTo>
                  <a:cubicBezTo>
                    <a:pt x="1505" y="1460"/>
                    <a:pt x="1505" y="1460"/>
                    <a:pt x="1505" y="1460"/>
                  </a:cubicBezTo>
                  <a:cubicBezTo>
                    <a:pt x="1489" y="1452"/>
                    <a:pt x="1473" y="1442"/>
                    <a:pt x="1458" y="1431"/>
                  </a:cubicBezTo>
                  <a:cubicBezTo>
                    <a:pt x="1444" y="1420"/>
                    <a:pt x="1431" y="1406"/>
                    <a:pt x="1420" y="1392"/>
                  </a:cubicBezTo>
                  <a:cubicBezTo>
                    <a:pt x="1408" y="1378"/>
                    <a:pt x="1399" y="1362"/>
                    <a:pt x="1391" y="1346"/>
                  </a:cubicBezTo>
                  <a:cubicBezTo>
                    <a:pt x="1383" y="1329"/>
                    <a:pt x="1376" y="1312"/>
                    <a:pt x="1372" y="1294"/>
                  </a:cubicBezTo>
                  <a:cubicBezTo>
                    <a:pt x="1369" y="1286"/>
                    <a:pt x="1367" y="1277"/>
                    <a:pt x="1365" y="1268"/>
                  </a:cubicBezTo>
                  <a:cubicBezTo>
                    <a:pt x="1364" y="1259"/>
                    <a:pt x="1362" y="1250"/>
                    <a:pt x="1361" y="1241"/>
                  </a:cubicBezTo>
                  <a:cubicBezTo>
                    <a:pt x="1361" y="1237"/>
                    <a:pt x="1360" y="1233"/>
                    <a:pt x="1360" y="1229"/>
                  </a:cubicBezTo>
                  <a:cubicBezTo>
                    <a:pt x="1360" y="1222"/>
                    <a:pt x="1359" y="1216"/>
                    <a:pt x="1359" y="1210"/>
                  </a:cubicBezTo>
                  <a:cubicBezTo>
                    <a:pt x="1358" y="1184"/>
                    <a:pt x="1359" y="1158"/>
                    <a:pt x="1363" y="1132"/>
                  </a:cubicBezTo>
                  <a:cubicBezTo>
                    <a:pt x="1363" y="1126"/>
                    <a:pt x="1364" y="1119"/>
                    <a:pt x="1365" y="1113"/>
                  </a:cubicBezTo>
                  <a:cubicBezTo>
                    <a:pt x="1366" y="1109"/>
                    <a:pt x="1367" y="1106"/>
                    <a:pt x="1367" y="1102"/>
                  </a:cubicBezTo>
                  <a:cubicBezTo>
                    <a:pt x="1375" y="1059"/>
                    <a:pt x="1388" y="1016"/>
                    <a:pt x="1405" y="976"/>
                  </a:cubicBezTo>
                  <a:cubicBezTo>
                    <a:pt x="1406" y="973"/>
                    <a:pt x="1408" y="969"/>
                    <a:pt x="1409" y="965"/>
                  </a:cubicBezTo>
                  <a:cubicBezTo>
                    <a:pt x="1415" y="952"/>
                    <a:pt x="1421" y="939"/>
                    <a:pt x="1427" y="927"/>
                  </a:cubicBezTo>
                  <a:cubicBezTo>
                    <a:pt x="1451" y="880"/>
                    <a:pt x="1478" y="834"/>
                    <a:pt x="1506" y="790"/>
                  </a:cubicBezTo>
                  <a:cubicBezTo>
                    <a:pt x="1509" y="785"/>
                    <a:pt x="1512" y="780"/>
                    <a:pt x="1515" y="776"/>
                  </a:cubicBezTo>
                  <a:cubicBezTo>
                    <a:pt x="1522" y="765"/>
                    <a:pt x="1529" y="754"/>
                    <a:pt x="1536" y="743"/>
                  </a:cubicBezTo>
                  <a:cubicBezTo>
                    <a:pt x="1555" y="714"/>
                    <a:pt x="1574" y="684"/>
                    <a:pt x="1593" y="655"/>
                  </a:cubicBezTo>
                  <a:cubicBezTo>
                    <a:pt x="1611" y="625"/>
                    <a:pt x="1629" y="595"/>
                    <a:pt x="1646" y="565"/>
                  </a:cubicBezTo>
                  <a:cubicBezTo>
                    <a:pt x="1662" y="534"/>
                    <a:pt x="1677" y="503"/>
                    <a:pt x="1690" y="471"/>
                  </a:cubicBezTo>
                  <a:cubicBezTo>
                    <a:pt x="1703" y="439"/>
                    <a:pt x="1714" y="407"/>
                    <a:pt x="1722" y="374"/>
                  </a:cubicBezTo>
                  <a:cubicBezTo>
                    <a:pt x="1729" y="341"/>
                    <a:pt x="1734" y="307"/>
                    <a:pt x="1735" y="274"/>
                  </a:cubicBezTo>
                  <a:cubicBezTo>
                    <a:pt x="1735" y="269"/>
                    <a:pt x="1735" y="265"/>
                    <a:pt x="1735" y="261"/>
                  </a:cubicBezTo>
                  <a:cubicBezTo>
                    <a:pt x="1735" y="248"/>
                    <a:pt x="1735" y="248"/>
                    <a:pt x="1735" y="248"/>
                  </a:cubicBezTo>
                  <a:cubicBezTo>
                    <a:pt x="1735" y="244"/>
                    <a:pt x="1735" y="240"/>
                    <a:pt x="1734" y="236"/>
                  </a:cubicBezTo>
                  <a:cubicBezTo>
                    <a:pt x="1733" y="223"/>
                    <a:pt x="1733" y="223"/>
                    <a:pt x="1733" y="223"/>
                  </a:cubicBezTo>
                  <a:cubicBezTo>
                    <a:pt x="1732" y="219"/>
                    <a:pt x="1732" y="215"/>
                    <a:pt x="1731" y="211"/>
                  </a:cubicBezTo>
                  <a:cubicBezTo>
                    <a:pt x="1729" y="198"/>
                    <a:pt x="1729" y="198"/>
                    <a:pt x="1729" y="198"/>
                  </a:cubicBezTo>
                  <a:cubicBezTo>
                    <a:pt x="1728" y="194"/>
                    <a:pt x="1728" y="190"/>
                    <a:pt x="1727" y="186"/>
                  </a:cubicBezTo>
                  <a:cubicBezTo>
                    <a:pt x="1724" y="174"/>
                    <a:pt x="1724" y="174"/>
                    <a:pt x="1724" y="174"/>
                  </a:cubicBezTo>
                  <a:cubicBezTo>
                    <a:pt x="1722" y="168"/>
                    <a:pt x="1722" y="168"/>
                    <a:pt x="1722" y="168"/>
                  </a:cubicBezTo>
                  <a:cubicBezTo>
                    <a:pt x="1722" y="165"/>
                    <a:pt x="1722" y="165"/>
                    <a:pt x="1722" y="165"/>
                  </a:cubicBezTo>
                  <a:cubicBezTo>
                    <a:pt x="1721" y="165"/>
                    <a:pt x="1721" y="163"/>
                    <a:pt x="1721" y="162"/>
                  </a:cubicBezTo>
                  <a:cubicBezTo>
                    <a:pt x="1717" y="150"/>
                    <a:pt x="1717" y="150"/>
                    <a:pt x="1717" y="150"/>
                  </a:cubicBezTo>
                  <a:cubicBezTo>
                    <a:pt x="1714" y="144"/>
                    <a:pt x="1714" y="144"/>
                    <a:pt x="1714" y="144"/>
                  </a:cubicBezTo>
                  <a:cubicBezTo>
                    <a:pt x="1714" y="142"/>
                    <a:pt x="1713" y="141"/>
                    <a:pt x="1712" y="139"/>
                  </a:cubicBezTo>
                  <a:cubicBezTo>
                    <a:pt x="1707" y="127"/>
                    <a:pt x="1707" y="127"/>
                    <a:pt x="1707" y="127"/>
                  </a:cubicBezTo>
                  <a:cubicBezTo>
                    <a:pt x="1699" y="112"/>
                    <a:pt x="1690" y="98"/>
                    <a:pt x="1679" y="86"/>
                  </a:cubicBezTo>
                  <a:cubicBezTo>
                    <a:pt x="1666" y="69"/>
                    <a:pt x="1650" y="55"/>
                    <a:pt x="1632" y="44"/>
                  </a:cubicBezTo>
                  <a:cubicBezTo>
                    <a:pt x="1625" y="39"/>
                    <a:pt x="1617" y="34"/>
                    <a:pt x="1608" y="30"/>
                  </a:cubicBezTo>
                  <a:cubicBezTo>
                    <a:pt x="1606" y="29"/>
                    <a:pt x="1604" y="28"/>
                    <a:pt x="1601" y="27"/>
                  </a:cubicBezTo>
                  <a:cubicBezTo>
                    <a:pt x="1598" y="25"/>
                    <a:pt x="1594" y="24"/>
                    <a:pt x="1590" y="22"/>
                  </a:cubicBezTo>
                  <a:cubicBezTo>
                    <a:pt x="1589" y="22"/>
                    <a:pt x="1588" y="21"/>
                    <a:pt x="1586" y="20"/>
                  </a:cubicBezTo>
                  <a:cubicBezTo>
                    <a:pt x="1584" y="19"/>
                    <a:pt x="1581" y="18"/>
                    <a:pt x="1579" y="18"/>
                  </a:cubicBezTo>
                  <a:cubicBezTo>
                    <a:pt x="1577" y="17"/>
                    <a:pt x="1574" y="16"/>
                    <a:pt x="1572" y="15"/>
                  </a:cubicBezTo>
                  <a:cubicBezTo>
                    <a:pt x="1566" y="14"/>
                    <a:pt x="1561" y="12"/>
                    <a:pt x="1556" y="11"/>
                  </a:cubicBezTo>
                  <a:cubicBezTo>
                    <a:pt x="1544" y="8"/>
                    <a:pt x="1544" y="8"/>
                    <a:pt x="1544" y="8"/>
                  </a:cubicBezTo>
                  <a:cubicBezTo>
                    <a:pt x="1533" y="6"/>
                    <a:pt x="1533" y="6"/>
                    <a:pt x="1533" y="6"/>
                  </a:cubicBezTo>
                  <a:cubicBezTo>
                    <a:pt x="1531" y="5"/>
                    <a:pt x="1530" y="5"/>
                    <a:pt x="1529" y="5"/>
                  </a:cubicBezTo>
                  <a:cubicBezTo>
                    <a:pt x="1525" y="4"/>
                    <a:pt x="1521" y="4"/>
                    <a:pt x="1516" y="3"/>
                  </a:cubicBezTo>
                  <a:cubicBezTo>
                    <a:pt x="1514" y="3"/>
                    <a:pt x="1511" y="2"/>
                    <a:pt x="1509" y="2"/>
                  </a:cubicBezTo>
                  <a:cubicBezTo>
                    <a:pt x="1492" y="0"/>
                    <a:pt x="1475" y="0"/>
                    <a:pt x="1458" y="0"/>
                  </a:cubicBezTo>
                  <a:cubicBezTo>
                    <a:pt x="1453" y="0"/>
                    <a:pt x="1449" y="1"/>
                    <a:pt x="1444" y="1"/>
                  </a:cubicBezTo>
                  <a:cubicBezTo>
                    <a:pt x="1435" y="1"/>
                    <a:pt x="1425" y="2"/>
                    <a:pt x="1415" y="3"/>
                  </a:cubicBezTo>
                  <a:cubicBezTo>
                    <a:pt x="1354" y="10"/>
                    <a:pt x="1296" y="28"/>
                    <a:pt x="1241" y="49"/>
                  </a:cubicBezTo>
                  <a:cubicBezTo>
                    <a:pt x="1213" y="60"/>
                    <a:pt x="1186" y="71"/>
                    <a:pt x="1160" y="83"/>
                  </a:cubicBezTo>
                  <a:cubicBezTo>
                    <a:pt x="1134" y="96"/>
                    <a:pt x="1108" y="108"/>
                    <a:pt x="1083" y="120"/>
                  </a:cubicBezTo>
                  <a:cubicBezTo>
                    <a:pt x="1032" y="145"/>
                    <a:pt x="984" y="171"/>
                    <a:pt x="938" y="198"/>
                  </a:cubicBezTo>
                  <a:cubicBezTo>
                    <a:pt x="845" y="252"/>
                    <a:pt x="760" y="308"/>
                    <a:pt x="683" y="364"/>
                  </a:cubicBezTo>
                  <a:cubicBezTo>
                    <a:pt x="664" y="379"/>
                    <a:pt x="645" y="392"/>
                    <a:pt x="626" y="406"/>
                  </a:cubicBezTo>
                  <a:cubicBezTo>
                    <a:pt x="622" y="410"/>
                    <a:pt x="617" y="413"/>
                    <a:pt x="612" y="416"/>
                  </a:cubicBezTo>
                  <a:cubicBezTo>
                    <a:pt x="608" y="420"/>
                    <a:pt x="603" y="423"/>
                    <a:pt x="599" y="427"/>
                  </a:cubicBezTo>
                  <a:cubicBezTo>
                    <a:pt x="590" y="434"/>
                    <a:pt x="581" y="441"/>
                    <a:pt x="572" y="448"/>
                  </a:cubicBezTo>
                  <a:cubicBezTo>
                    <a:pt x="555" y="461"/>
                    <a:pt x="538" y="475"/>
                    <a:pt x="521" y="488"/>
                  </a:cubicBezTo>
                  <a:cubicBezTo>
                    <a:pt x="517" y="492"/>
                    <a:pt x="512" y="495"/>
                    <a:pt x="508" y="498"/>
                  </a:cubicBezTo>
                  <a:cubicBezTo>
                    <a:pt x="504" y="502"/>
                    <a:pt x="500" y="505"/>
                    <a:pt x="496" y="509"/>
                  </a:cubicBezTo>
                  <a:cubicBezTo>
                    <a:pt x="488" y="515"/>
                    <a:pt x="480" y="522"/>
                    <a:pt x="472" y="529"/>
                  </a:cubicBezTo>
                  <a:cubicBezTo>
                    <a:pt x="456" y="542"/>
                    <a:pt x="441" y="555"/>
                    <a:pt x="426" y="568"/>
                  </a:cubicBezTo>
                  <a:cubicBezTo>
                    <a:pt x="418" y="574"/>
                    <a:pt x="411" y="581"/>
                    <a:pt x="403" y="587"/>
                  </a:cubicBezTo>
                  <a:cubicBezTo>
                    <a:pt x="396" y="594"/>
                    <a:pt x="389" y="600"/>
                    <a:pt x="382" y="606"/>
                  </a:cubicBezTo>
                  <a:cubicBezTo>
                    <a:pt x="368" y="619"/>
                    <a:pt x="354" y="631"/>
                    <a:pt x="341" y="643"/>
                  </a:cubicBezTo>
                  <a:cubicBezTo>
                    <a:pt x="337" y="646"/>
                    <a:pt x="334" y="649"/>
                    <a:pt x="331" y="652"/>
                  </a:cubicBezTo>
                  <a:cubicBezTo>
                    <a:pt x="328" y="654"/>
                    <a:pt x="328" y="654"/>
                    <a:pt x="328" y="654"/>
                  </a:cubicBezTo>
                  <a:cubicBezTo>
                    <a:pt x="326" y="656"/>
                    <a:pt x="326" y="656"/>
                    <a:pt x="326" y="656"/>
                  </a:cubicBezTo>
                  <a:cubicBezTo>
                    <a:pt x="321" y="661"/>
                    <a:pt x="321" y="661"/>
                    <a:pt x="321" y="661"/>
                  </a:cubicBezTo>
                  <a:cubicBezTo>
                    <a:pt x="314" y="667"/>
                    <a:pt x="308" y="673"/>
                    <a:pt x="302" y="679"/>
                  </a:cubicBezTo>
                  <a:cubicBezTo>
                    <a:pt x="289" y="690"/>
                    <a:pt x="277" y="702"/>
                    <a:pt x="265" y="713"/>
                  </a:cubicBezTo>
                  <a:cubicBezTo>
                    <a:pt x="253" y="724"/>
                    <a:pt x="242" y="735"/>
                    <a:pt x="231" y="746"/>
                  </a:cubicBezTo>
                  <a:cubicBezTo>
                    <a:pt x="209" y="767"/>
                    <a:pt x="189" y="787"/>
                    <a:pt x="170" y="806"/>
                  </a:cubicBezTo>
                  <a:cubicBezTo>
                    <a:pt x="167" y="808"/>
                    <a:pt x="165" y="811"/>
                    <a:pt x="163" y="813"/>
                  </a:cubicBezTo>
                  <a:cubicBezTo>
                    <a:pt x="156" y="820"/>
                    <a:pt x="149" y="827"/>
                    <a:pt x="143" y="833"/>
                  </a:cubicBezTo>
                  <a:cubicBezTo>
                    <a:pt x="135" y="842"/>
                    <a:pt x="126" y="850"/>
                    <a:pt x="118" y="859"/>
                  </a:cubicBezTo>
                  <a:cubicBezTo>
                    <a:pt x="103" y="875"/>
                    <a:pt x="88" y="889"/>
                    <a:pt x="76" y="903"/>
                  </a:cubicBezTo>
                  <a:cubicBezTo>
                    <a:pt x="26" y="957"/>
                    <a:pt x="0" y="985"/>
                    <a:pt x="0" y="985"/>
                  </a:cubicBezTo>
                  <a:cubicBezTo>
                    <a:pt x="11" y="996"/>
                    <a:pt x="11" y="996"/>
                    <a:pt x="11" y="996"/>
                  </a:cubicBezTo>
                  <a:cubicBezTo>
                    <a:pt x="11" y="996"/>
                    <a:pt x="17" y="990"/>
                    <a:pt x="28" y="978"/>
                  </a:cubicBezTo>
                  <a:cubicBezTo>
                    <a:pt x="35" y="971"/>
                    <a:pt x="43" y="962"/>
                    <a:pt x="54" y="950"/>
                  </a:cubicBezTo>
                  <a:cubicBezTo>
                    <a:pt x="63" y="940"/>
                    <a:pt x="75" y="928"/>
                    <a:pt x="87" y="914"/>
                  </a:cubicBezTo>
                  <a:cubicBezTo>
                    <a:pt x="100" y="900"/>
                    <a:pt x="114" y="886"/>
                    <a:pt x="130" y="869"/>
                  </a:cubicBezTo>
                  <a:cubicBezTo>
                    <a:pt x="133" y="866"/>
                    <a:pt x="137" y="862"/>
                    <a:pt x="141" y="858"/>
                  </a:cubicBezTo>
                  <a:cubicBezTo>
                    <a:pt x="145" y="854"/>
                    <a:pt x="150" y="849"/>
                    <a:pt x="154" y="844"/>
                  </a:cubicBezTo>
                  <a:cubicBezTo>
                    <a:pt x="163" y="835"/>
                    <a:pt x="172" y="826"/>
                    <a:pt x="181" y="817"/>
                  </a:cubicBezTo>
                  <a:cubicBezTo>
                    <a:pt x="200" y="798"/>
                    <a:pt x="220" y="778"/>
                    <a:pt x="242" y="757"/>
                  </a:cubicBezTo>
                  <a:cubicBezTo>
                    <a:pt x="253" y="746"/>
                    <a:pt x="264" y="735"/>
                    <a:pt x="276" y="724"/>
                  </a:cubicBezTo>
                  <a:cubicBezTo>
                    <a:pt x="288" y="713"/>
                    <a:pt x="300" y="702"/>
                    <a:pt x="312" y="690"/>
                  </a:cubicBezTo>
                  <a:cubicBezTo>
                    <a:pt x="412" y="597"/>
                    <a:pt x="538" y="488"/>
                    <a:pt x="692" y="376"/>
                  </a:cubicBezTo>
                  <a:cubicBezTo>
                    <a:pt x="768" y="320"/>
                    <a:pt x="853" y="264"/>
                    <a:pt x="945" y="210"/>
                  </a:cubicBezTo>
                  <a:cubicBezTo>
                    <a:pt x="991" y="184"/>
                    <a:pt x="1039" y="157"/>
                    <a:pt x="1089" y="133"/>
                  </a:cubicBezTo>
                  <a:cubicBezTo>
                    <a:pt x="1114" y="120"/>
                    <a:pt x="1140" y="108"/>
                    <a:pt x="1166" y="96"/>
                  </a:cubicBezTo>
                  <a:cubicBezTo>
                    <a:pt x="1192" y="84"/>
                    <a:pt x="1218" y="72"/>
                    <a:pt x="1245" y="62"/>
                  </a:cubicBezTo>
                  <a:cubicBezTo>
                    <a:pt x="1300" y="41"/>
                    <a:pt x="1357" y="23"/>
                    <a:pt x="1417" y="16"/>
                  </a:cubicBezTo>
                  <a:cubicBezTo>
                    <a:pt x="1425" y="16"/>
                    <a:pt x="1432" y="15"/>
                    <a:pt x="1440" y="14"/>
                  </a:cubicBezTo>
                  <a:cubicBezTo>
                    <a:pt x="1445" y="14"/>
                    <a:pt x="1450" y="14"/>
                    <a:pt x="1454" y="14"/>
                  </a:cubicBezTo>
                  <a:cubicBezTo>
                    <a:pt x="1472" y="13"/>
                    <a:pt x="1490" y="13"/>
                    <a:pt x="1508" y="15"/>
                  </a:cubicBezTo>
                  <a:cubicBezTo>
                    <a:pt x="1511" y="15"/>
                    <a:pt x="1513" y="16"/>
                    <a:pt x="1516" y="16"/>
                  </a:cubicBezTo>
                  <a:cubicBezTo>
                    <a:pt x="1520" y="17"/>
                    <a:pt x="1524" y="17"/>
                    <a:pt x="1529" y="18"/>
                  </a:cubicBezTo>
                  <a:cubicBezTo>
                    <a:pt x="1545" y="21"/>
                    <a:pt x="1560" y="25"/>
                    <a:pt x="1576" y="30"/>
                  </a:cubicBezTo>
                  <a:cubicBezTo>
                    <a:pt x="1580" y="32"/>
                    <a:pt x="1585" y="34"/>
                    <a:pt x="1590" y="36"/>
                  </a:cubicBezTo>
                  <a:cubicBezTo>
                    <a:pt x="1592" y="37"/>
                    <a:pt x="1594" y="38"/>
                    <a:pt x="1596" y="39"/>
                  </a:cubicBezTo>
                  <a:cubicBezTo>
                    <a:pt x="1605" y="43"/>
                    <a:pt x="1614" y="48"/>
                    <a:pt x="1622" y="53"/>
                  </a:cubicBezTo>
                  <a:cubicBezTo>
                    <a:pt x="1630" y="58"/>
                    <a:pt x="1637" y="63"/>
                    <a:pt x="1644" y="69"/>
                  </a:cubicBezTo>
                  <a:cubicBezTo>
                    <a:pt x="1653" y="76"/>
                    <a:pt x="1662" y="85"/>
                    <a:pt x="1670" y="94"/>
                  </a:cubicBezTo>
                  <a:cubicBezTo>
                    <a:pt x="1680" y="106"/>
                    <a:pt x="1688" y="119"/>
                    <a:pt x="1695" y="133"/>
                  </a:cubicBezTo>
                  <a:cubicBezTo>
                    <a:pt x="1700" y="144"/>
                    <a:pt x="1700" y="144"/>
                    <a:pt x="1700" y="144"/>
                  </a:cubicBezTo>
                  <a:cubicBezTo>
                    <a:pt x="1701" y="145"/>
                    <a:pt x="1702" y="147"/>
                    <a:pt x="1703" y="149"/>
                  </a:cubicBezTo>
                  <a:cubicBezTo>
                    <a:pt x="1705" y="155"/>
                    <a:pt x="1705" y="155"/>
                    <a:pt x="1705" y="155"/>
                  </a:cubicBezTo>
                  <a:cubicBezTo>
                    <a:pt x="1709" y="166"/>
                    <a:pt x="1709" y="166"/>
                    <a:pt x="1709" y="166"/>
                  </a:cubicBezTo>
                  <a:cubicBezTo>
                    <a:pt x="1709" y="167"/>
                    <a:pt x="1709" y="167"/>
                    <a:pt x="1709" y="168"/>
                  </a:cubicBezTo>
                  <a:cubicBezTo>
                    <a:pt x="1710" y="171"/>
                    <a:pt x="1710" y="171"/>
                    <a:pt x="1710" y="171"/>
                  </a:cubicBezTo>
                  <a:cubicBezTo>
                    <a:pt x="1712" y="177"/>
                    <a:pt x="1712" y="177"/>
                    <a:pt x="1712" y="177"/>
                  </a:cubicBezTo>
                  <a:cubicBezTo>
                    <a:pt x="1715" y="189"/>
                    <a:pt x="1715" y="189"/>
                    <a:pt x="1715" y="189"/>
                  </a:cubicBezTo>
                  <a:cubicBezTo>
                    <a:pt x="1716" y="193"/>
                    <a:pt x="1716" y="197"/>
                    <a:pt x="1717" y="201"/>
                  </a:cubicBezTo>
                  <a:cubicBezTo>
                    <a:pt x="1719" y="213"/>
                    <a:pt x="1719" y="213"/>
                    <a:pt x="1719" y="213"/>
                  </a:cubicBezTo>
                  <a:cubicBezTo>
                    <a:pt x="1720" y="217"/>
                    <a:pt x="1720" y="221"/>
                    <a:pt x="1720" y="225"/>
                  </a:cubicBezTo>
                  <a:cubicBezTo>
                    <a:pt x="1722" y="237"/>
                    <a:pt x="1722" y="237"/>
                    <a:pt x="1722" y="237"/>
                  </a:cubicBezTo>
                  <a:cubicBezTo>
                    <a:pt x="1722" y="241"/>
                    <a:pt x="1722" y="245"/>
                    <a:pt x="1722" y="249"/>
                  </a:cubicBezTo>
                  <a:cubicBezTo>
                    <a:pt x="1723" y="261"/>
                    <a:pt x="1723" y="261"/>
                    <a:pt x="1723" y="261"/>
                  </a:cubicBezTo>
                  <a:cubicBezTo>
                    <a:pt x="1723" y="265"/>
                    <a:pt x="1723" y="269"/>
                    <a:pt x="1723" y="273"/>
                  </a:cubicBezTo>
                  <a:cubicBezTo>
                    <a:pt x="1722" y="306"/>
                    <a:pt x="1717" y="339"/>
                    <a:pt x="1710" y="371"/>
                  </a:cubicBezTo>
                  <a:cubicBezTo>
                    <a:pt x="1694" y="436"/>
                    <a:pt x="1668" y="499"/>
                    <a:pt x="1635" y="559"/>
                  </a:cubicBezTo>
                  <a:cubicBezTo>
                    <a:pt x="1619" y="589"/>
                    <a:pt x="1601" y="619"/>
                    <a:pt x="1583" y="648"/>
                  </a:cubicBezTo>
                  <a:cubicBezTo>
                    <a:pt x="1564" y="678"/>
                    <a:pt x="1545" y="707"/>
                    <a:pt x="1526" y="737"/>
                  </a:cubicBezTo>
                  <a:cubicBezTo>
                    <a:pt x="1517" y="752"/>
                    <a:pt x="1507" y="766"/>
                    <a:pt x="1498" y="781"/>
                  </a:cubicBezTo>
                  <a:cubicBezTo>
                    <a:pt x="1495" y="786"/>
                    <a:pt x="1492" y="791"/>
                    <a:pt x="1489" y="795"/>
                  </a:cubicBezTo>
                  <a:cubicBezTo>
                    <a:pt x="1464" y="836"/>
                    <a:pt x="1439" y="878"/>
                    <a:pt x="1417" y="922"/>
                  </a:cubicBezTo>
                  <a:cubicBezTo>
                    <a:pt x="1410" y="936"/>
                    <a:pt x="1404" y="950"/>
                    <a:pt x="1397" y="965"/>
                  </a:cubicBezTo>
                  <a:cubicBezTo>
                    <a:pt x="1396" y="968"/>
                    <a:pt x="1395" y="972"/>
                    <a:pt x="1393" y="976"/>
                  </a:cubicBezTo>
                  <a:cubicBezTo>
                    <a:pt x="1377" y="1014"/>
                    <a:pt x="1365" y="1055"/>
                    <a:pt x="1357" y="1097"/>
                  </a:cubicBezTo>
                  <a:cubicBezTo>
                    <a:pt x="1356" y="1100"/>
                    <a:pt x="1356" y="1104"/>
                    <a:pt x="1355" y="1108"/>
                  </a:cubicBezTo>
                  <a:cubicBezTo>
                    <a:pt x="1354" y="1115"/>
                    <a:pt x="1353" y="1123"/>
                    <a:pt x="1352" y="1131"/>
                  </a:cubicBezTo>
                  <a:cubicBezTo>
                    <a:pt x="1349" y="1152"/>
                    <a:pt x="1348" y="1174"/>
                    <a:pt x="1348" y="1195"/>
                  </a:cubicBezTo>
                  <a:cubicBezTo>
                    <a:pt x="1348" y="1202"/>
                    <a:pt x="1348" y="1208"/>
                    <a:pt x="1348" y="1215"/>
                  </a:cubicBezTo>
                  <a:cubicBezTo>
                    <a:pt x="1349" y="1224"/>
                    <a:pt x="1350" y="1233"/>
                    <a:pt x="1351" y="1242"/>
                  </a:cubicBezTo>
                  <a:cubicBezTo>
                    <a:pt x="1351" y="1251"/>
                    <a:pt x="1353" y="1260"/>
                    <a:pt x="1355" y="1270"/>
                  </a:cubicBezTo>
                  <a:cubicBezTo>
                    <a:pt x="1357" y="1279"/>
                    <a:pt x="1359" y="1288"/>
                    <a:pt x="1361" y="1297"/>
                  </a:cubicBezTo>
                  <a:cubicBezTo>
                    <a:pt x="1366" y="1315"/>
                    <a:pt x="1373" y="1333"/>
                    <a:pt x="1381" y="1350"/>
                  </a:cubicBezTo>
                  <a:cubicBezTo>
                    <a:pt x="1390" y="1367"/>
                    <a:pt x="1399" y="1384"/>
                    <a:pt x="1411" y="1399"/>
                  </a:cubicBezTo>
                  <a:cubicBezTo>
                    <a:pt x="1423" y="1413"/>
                    <a:pt x="1437" y="1427"/>
                    <a:pt x="1452" y="1439"/>
                  </a:cubicBezTo>
                  <a:cubicBezTo>
                    <a:pt x="1467" y="1451"/>
                    <a:pt x="1483" y="1461"/>
                    <a:pt x="1501" y="1469"/>
                  </a:cubicBezTo>
                  <a:cubicBezTo>
                    <a:pt x="1514" y="1475"/>
                    <a:pt x="1514" y="1475"/>
                    <a:pt x="1514" y="1475"/>
                  </a:cubicBezTo>
                  <a:cubicBezTo>
                    <a:pt x="1518" y="1476"/>
                    <a:pt x="1523" y="1478"/>
                    <a:pt x="1527" y="1480"/>
                  </a:cubicBezTo>
                  <a:cubicBezTo>
                    <a:pt x="1536" y="1482"/>
                    <a:pt x="1546" y="1486"/>
                    <a:pt x="1555" y="1488"/>
                  </a:cubicBezTo>
                  <a:cubicBezTo>
                    <a:pt x="1592" y="1497"/>
                    <a:pt x="1631" y="1499"/>
                    <a:pt x="1669" y="1499"/>
                  </a:cubicBezTo>
                  <a:cubicBezTo>
                    <a:pt x="1683" y="1499"/>
                    <a:pt x="1683" y="1499"/>
                    <a:pt x="1683" y="1499"/>
                  </a:cubicBezTo>
                  <a:cubicBezTo>
                    <a:pt x="1690" y="1499"/>
                    <a:pt x="1690" y="1499"/>
                    <a:pt x="1690" y="1499"/>
                  </a:cubicBezTo>
                  <a:cubicBezTo>
                    <a:pt x="1698" y="1498"/>
                    <a:pt x="1698" y="1498"/>
                    <a:pt x="1698" y="1498"/>
                  </a:cubicBezTo>
                  <a:cubicBezTo>
                    <a:pt x="1707" y="1498"/>
                    <a:pt x="1717" y="1497"/>
                    <a:pt x="1726" y="1496"/>
                  </a:cubicBezTo>
                  <a:cubicBezTo>
                    <a:pt x="1736" y="1495"/>
                    <a:pt x="1745" y="1495"/>
                    <a:pt x="1755" y="1493"/>
                  </a:cubicBezTo>
                  <a:cubicBezTo>
                    <a:pt x="1764" y="1492"/>
                    <a:pt x="1774" y="1491"/>
                    <a:pt x="1783" y="1489"/>
                  </a:cubicBezTo>
                  <a:cubicBezTo>
                    <a:pt x="1821" y="1483"/>
                    <a:pt x="1859" y="1474"/>
                    <a:pt x="1896" y="1463"/>
                  </a:cubicBezTo>
                  <a:cubicBezTo>
                    <a:pt x="1910" y="1459"/>
                    <a:pt x="1910" y="1459"/>
                    <a:pt x="1910" y="1459"/>
                  </a:cubicBezTo>
                  <a:cubicBezTo>
                    <a:pt x="1923" y="1455"/>
                    <a:pt x="1923" y="1455"/>
                    <a:pt x="1923" y="1455"/>
                  </a:cubicBezTo>
                  <a:cubicBezTo>
                    <a:pt x="1950" y="1445"/>
                    <a:pt x="1950" y="1445"/>
                    <a:pt x="1950" y="1445"/>
                  </a:cubicBezTo>
                  <a:cubicBezTo>
                    <a:pt x="1955" y="1444"/>
                    <a:pt x="1959" y="1442"/>
                    <a:pt x="1964" y="1440"/>
                  </a:cubicBezTo>
                  <a:cubicBezTo>
                    <a:pt x="1977" y="1435"/>
                    <a:pt x="1977" y="1435"/>
                    <a:pt x="1977" y="1435"/>
                  </a:cubicBezTo>
                  <a:cubicBezTo>
                    <a:pt x="2004" y="1424"/>
                    <a:pt x="2004" y="1424"/>
                    <a:pt x="2004" y="1424"/>
                  </a:cubicBezTo>
                  <a:cubicBezTo>
                    <a:pt x="2076" y="1395"/>
                    <a:pt x="2144" y="1358"/>
                    <a:pt x="2211" y="1319"/>
                  </a:cubicBezTo>
                  <a:cubicBezTo>
                    <a:pt x="2228" y="1309"/>
                    <a:pt x="2244" y="1298"/>
                    <a:pt x="2261" y="1288"/>
                  </a:cubicBezTo>
                  <a:cubicBezTo>
                    <a:pt x="2277" y="1278"/>
                    <a:pt x="2294" y="1268"/>
                    <a:pt x="2310" y="1257"/>
                  </a:cubicBezTo>
                  <a:cubicBezTo>
                    <a:pt x="2343" y="1236"/>
                    <a:pt x="2375" y="1214"/>
                    <a:pt x="2408" y="1193"/>
                  </a:cubicBezTo>
                  <a:cubicBezTo>
                    <a:pt x="2440" y="1172"/>
                    <a:pt x="2473" y="1150"/>
                    <a:pt x="2505" y="1128"/>
                  </a:cubicBezTo>
                  <a:cubicBezTo>
                    <a:pt x="2554" y="1097"/>
                    <a:pt x="2554" y="1097"/>
                    <a:pt x="2554" y="1097"/>
                  </a:cubicBezTo>
                  <a:cubicBezTo>
                    <a:pt x="2579" y="1081"/>
                    <a:pt x="2579" y="1081"/>
                    <a:pt x="2579" y="1081"/>
                  </a:cubicBezTo>
                  <a:cubicBezTo>
                    <a:pt x="2587" y="1076"/>
                    <a:pt x="2595" y="1070"/>
                    <a:pt x="2604" y="1065"/>
                  </a:cubicBezTo>
                  <a:cubicBezTo>
                    <a:pt x="2654" y="1035"/>
                    <a:pt x="2654" y="1035"/>
                    <a:pt x="2654" y="1035"/>
                  </a:cubicBezTo>
                  <a:cubicBezTo>
                    <a:pt x="2679" y="1020"/>
                    <a:pt x="2679" y="1020"/>
                    <a:pt x="2679" y="1020"/>
                  </a:cubicBezTo>
                  <a:cubicBezTo>
                    <a:pt x="2691" y="1012"/>
                    <a:pt x="2691" y="1012"/>
                    <a:pt x="2691" y="1012"/>
                  </a:cubicBezTo>
                  <a:cubicBezTo>
                    <a:pt x="2704" y="1005"/>
                    <a:pt x="2704" y="1005"/>
                    <a:pt x="2704" y="1005"/>
                  </a:cubicBezTo>
                  <a:cubicBezTo>
                    <a:pt x="2747" y="982"/>
                    <a:pt x="2747" y="982"/>
                    <a:pt x="2747" y="982"/>
                  </a:cubicBezTo>
                  <a:cubicBezTo>
                    <a:pt x="2746" y="979"/>
                    <a:pt x="2746" y="977"/>
                    <a:pt x="2745" y="974"/>
                  </a:cubicBezTo>
                  <a:lnTo>
                    <a:pt x="2700" y="9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164">
              <a:extLst>
                <a:ext uri="{FF2B5EF4-FFF2-40B4-BE49-F238E27FC236}">
                  <a16:creationId xmlns:a16="http://schemas.microsoft.com/office/drawing/2014/main" id="{5B35BC66-6149-46E6-8A3C-79DEC5A802D4}"/>
                </a:ext>
              </a:extLst>
            </p:cNvPr>
            <p:cNvSpPr>
              <a:spLocks noEditPoints="1"/>
            </p:cNvSpPr>
            <p:nvPr/>
          </p:nvSpPr>
          <p:spPr bwMode="auto">
            <a:xfrm>
              <a:off x="2410" y="37"/>
              <a:ext cx="1051" cy="2566"/>
            </a:xfrm>
            <a:custGeom>
              <a:avLst/>
              <a:gdLst>
                <a:gd name="T0" fmla="*/ 110 w 443"/>
                <a:gd name="T1" fmla="*/ 385 h 1081"/>
                <a:gd name="T2" fmla="*/ 119 w 443"/>
                <a:gd name="T3" fmla="*/ 472 h 1081"/>
                <a:gd name="T4" fmla="*/ 152 w 443"/>
                <a:gd name="T5" fmla="*/ 706 h 1081"/>
                <a:gd name="T6" fmla="*/ 180 w 443"/>
                <a:gd name="T7" fmla="*/ 898 h 1081"/>
                <a:gd name="T8" fmla="*/ 10 w 443"/>
                <a:gd name="T9" fmla="*/ 1033 h 1081"/>
                <a:gd name="T10" fmla="*/ 17 w 443"/>
                <a:gd name="T11" fmla="*/ 1048 h 1081"/>
                <a:gd name="T12" fmla="*/ 213 w 443"/>
                <a:gd name="T13" fmla="*/ 939 h 1081"/>
                <a:gd name="T14" fmla="*/ 212 w 443"/>
                <a:gd name="T15" fmla="*/ 928 h 1081"/>
                <a:gd name="T16" fmla="*/ 181 w 443"/>
                <a:gd name="T17" fmla="*/ 710 h 1081"/>
                <a:gd name="T18" fmla="*/ 154 w 443"/>
                <a:gd name="T19" fmla="*/ 523 h 1081"/>
                <a:gd name="T20" fmla="*/ 198 w 443"/>
                <a:gd name="T21" fmla="*/ 457 h 1081"/>
                <a:gd name="T22" fmla="*/ 350 w 443"/>
                <a:gd name="T23" fmla="*/ 230 h 1081"/>
                <a:gd name="T24" fmla="*/ 370 w 443"/>
                <a:gd name="T25" fmla="*/ 231 h 1081"/>
                <a:gd name="T26" fmla="*/ 397 w 443"/>
                <a:gd name="T27" fmla="*/ 426 h 1081"/>
                <a:gd name="T28" fmla="*/ 407 w 443"/>
                <a:gd name="T29" fmla="*/ 491 h 1081"/>
                <a:gd name="T30" fmla="*/ 244 w 443"/>
                <a:gd name="T31" fmla="*/ 642 h 1081"/>
                <a:gd name="T32" fmla="*/ 305 w 443"/>
                <a:gd name="T33" fmla="*/ 664 h 1081"/>
                <a:gd name="T34" fmla="*/ 380 w 443"/>
                <a:gd name="T35" fmla="*/ 636 h 1081"/>
                <a:gd name="T36" fmla="*/ 440 w 443"/>
                <a:gd name="T37" fmla="*/ 533 h 1081"/>
                <a:gd name="T38" fmla="*/ 427 w 443"/>
                <a:gd name="T39" fmla="*/ 436 h 1081"/>
                <a:gd name="T40" fmla="*/ 400 w 443"/>
                <a:gd name="T41" fmla="*/ 247 h 1081"/>
                <a:gd name="T42" fmla="*/ 389 w 443"/>
                <a:gd name="T43" fmla="*/ 171 h 1081"/>
                <a:gd name="T44" fmla="*/ 371 w 443"/>
                <a:gd name="T45" fmla="*/ 41 h 1081"/>
                <a:gd name="T46" fmla="*/ 342 w 443"/>
                <a:gd name="T47" fmla="*/ 34 h 1081"/>
                <a:gd name="T48" fmla="*/ 205 w 443"/>
                <a:gd name="T49" fmla="*/ 240 h 1081"/>
                <a:gd name="T50" fmla="*/ 348 w 443"/>
                <a:gd name="T51" fmla="*/ 75 h 1081"/>
                <a:gd name="T52" fmla="*/ 318 w 443"/>
                <a:gd name="T53" fmla="*/ 228 h 1081"/>
                <a:gd name="T54" fmla="*/ 161 w 443"/>
                <a:gd name="T55" fmla="*/ 464 h 1081"/>
                <a:gd name="T56" fmla="*/ 149 w 443"/>
                <a:gd name="T57" fmla="*/ 483 h 1081"/>
                <a:gd name="T58" fmla="*/ 146 w 443"/>
                <a:gd name="T59" fmla="*/ 467 h 1081"/>
                <a:gd name="T60" fmla="*/ 238 w 443"/>
                <a:gd name="T61" fmla="*/ 240 h 1081"/>
                <a:gd name="T62" fmla="*/ 348 w 443"/>
                <a:gd name="T63" fmla="*/ 75 h 10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3" h="1081">
                  <a:moveTo>
                    <a:pt x="109" y="384"/>
                  </a:moveTo>
                  <a:cubicBezTo>
                    <a:pt x="110" y="385"/>
                    <a:pt x="110" y="385"/>
                    <a:pt x="110" y="385"/>
                  </a:cubicBezTo>
                  <a:cubicBezTo>
                    <a:pt x="107" y="385"/>
                    <a:pt x="107" y="385"/>
                    <a:pt x="107" y="385"/>
                  </a:cubicBezTo>
                  <a:cubicBezTo>
                    <a:pt x="119" y="472"/>
                    <a:pt x="119" y="472"/>
                    <a:pt x="119" y="472"/>
                  </a:cubicBezTo>
                  <a:cubicBezTo>
                    <a:pt x="121" y="487"/>
                    <a:pt x="121" y="487"/>
                    <a:pt x="121" y="487"/>
                  </a:cubicBezTo>
                  <a:cubicBezTo>
                    <a:pt x="152" y="706"/>
                    <a:pt x="152" y="706"/>
                    <a:pt x="152" y="706"/>
                  </a:cubicBezTo>
                  <a:cubicBezTo>
                    <a:pt x="155" y="721"/>
                    <a:pt x="155" y="721"/>
                    <a:pt x="155" y="721"/>
                  </a:cubicBezTo>
                  <a:cubicBezTo>
                    <a:pt x="180" y="898"/>
                    <a:pt x="180" y="898"/>
                    <a:pt x="180" y="898"/>
                  </a:cubicBezTo>
                  <a:cubicBezTo>
                    <a:pt x="150" y="887"/>
                    <a:pt x="107" y="895"/>
                    <a:pt x="68" y="922"/>
                  </a:cubicBezTo>
                  <a:cubicBezTo>
                    <a:pt x="24" y="954"/>
                    <a:pt x="0" y="1000"/>
                    <a:pt x="10" y="1033"/>
                  </a:cubicBezTo>
                  <a:cubicBezTo>
                    <a:pt x="11" y="1038"/>
                    <a:pt x="13" y="1043"/>
                    <a:pt x="16" y="1047"/>
                  </a:cubicBezTo>
                  <a:cubicBezTo>
                    <a:pt x="16" y="1048"/>
                    <a:pt x="16" y="1048"/>
                    <a:pt x="17" y="1048"/>
                  </a:cubicBezTo>
                  <a:cubicBezTo>
                    <a:pt x="40" y="1081"/>
                    <a:pt x="101" y="1079"/>
                    <a:pt x="153" y="1042"/>
                  </a:cubicBezTo>
                  <a:cubicBezTo>
                    <a:pt x="194" y="1013"/>
                    <a:pt x="217" y="972"/>
                    <a:pt x="213" y="939"/>
                  </a:cubicBezTo>
                  <a:cubicBezTo>
                    <a:pt x="213" y="939"/>
                    <a:pt x="213" y="939"/>
                    <a:pt x="213" y="939"/>
                  </a:cubicBezTo>
                  <a:cubicBezTo>
                    <a:pt x="212" y="928"/>
                    <a:pt x="212" y="928"/>
                    <a:pt x="212" y="928"/>
                  </a:cubicBezTo>
                  <a:cubicBezTo>
                    <a:pt x="209" y="912"/>
                    <a:pt x="209" y="912"/>
                    <a:pt x="209" y="912"/>
                  </a:cubicBezTo>
                  <a:cubicBezTo>
                    <a:pt x="181" y="710"/>
                    <a:pt x="181" y="710"/>
                    <a:pt x="181" y="710"/>
                  </a:cubicBezTo>
                  <a:cubicBezTo>
                    <a:pt x="179" y="695"/>
                    <a:pt x="179" y="695"/>
                    <a:pt x="179" y="695"/>
                  </a:cubicBezTo>
                  <a:cubicBezTo>
                    <a:pt x="154" y="523"/>
                    <a:pt x="154" y="523"/>
                    <a:pt x="154" y="523"/>
                  </a:cubicBezTo>
                  <a:cubicBezTo>
                    <a:pt x="187" y="474"/>
                    <a:pt x="187" y="474"/>
                    <a:pt x="187" y="474"/>
                  </a:cubicBezTo>
                  <a:cubicBezTo>
                    <a:pt x="198" y="457"/>
                    <a:pt x="198" y="457"/>
                    <a:pt x="198" y="457"/>
                  </a:cubicBezTo>
                  <a:cubicBezTo>
                    <a:pt x="341" y="244"/>
                    <a:pt x="341" y="244"/>
                    <a:pt x="341" y="244"/>
                  </a:cubicBezTo>
                  <a:cubicBezTo>
                    <a:pt x="350" y="230"/>
                    <a:pt x="350" y="230"/>
                    <a:pt x="350" y="230"/>
                  </a:cubicBezTo>
                  <a:cubicBezTo>
                    <a:pt x="366" y="205"/>
                    <a:pt x="366" y="205"/>
                    <a:pt x="366" y="205"/>
                  </a:cubicBezTo>
                  <a:cubicBezTo>
                    <a:pt x="370" y="231"/>
                    <a:pt x="370" y="231"/>
                    <a:pt x="370" y="231"/>
                  </a:cubicBezTo>
                  <a:cubicBezTo>
                    <a:pt x="372" y="246"/>
                    <a:pt x="372" y="246"/>
                    <a:pt x="372" y="246"/>
                  </a:cubicBezTo>
                  <a:cubicBezTo>
                    <a:pt x="397" y="426"/>
                    <a:pt x="397" y="426"/>
                    <a:pt x="397" y="426"/>
                  </a:cubicBezTo>
                  <a:cubicBezTo>
                    <a:pt x="399" y="440"/>
                    <a:pt x="399" y="440"/>
                    <a:pt x="399" y="440"/>
                  </a:cubicBezTo>
                  <a:cubicBezTo>
                    <a:pt x="407" y="491"/>
                    <a:pt x="407" y="491"/>
                    <a:pt x="407" y="491"/>
                  </a:cubicBezTo>
                  <a:cubicBezTo>
                    <a:pt x="377" y="480"/>
                    <a:pt x="334" y="489"/>
                    <a:pt x="296" y="516"/>
                  </a:cubicBezTo>
                  <a:cubicBezTo>
                    <a:pt x="244" y="552"/>
                    <a:pt x="221" y="609"/>
                    <a:pt x="244" y="642"/>
                  </a:cubicBezTo>
                  <a:cubicBezTo>
                    <a:pt x="250" y="651"/>
                    <a:pt x="260" y="658"/>
                    <a:pt x="272" y="661"/>
                  </a:cubicBezTo>
                  <a:cubicBezTo>
                    <a:pt x="282" y="664"/>
                    <a:pt x="293" y="665"/>
                    <a:pt x="305" y="664"/>
                  </a:cubicBezTo>
                  <a:cubicBezTo>
                    <a:pt x="325" y="663"/>
                    <a:pt x="347" y="656"/>
                    <a:pt x="368" y="643"/>
                  </a:cubicBezTo>
                  <a:cubicBezTo>
                    <a:pt x="372" y="641"/>
                    <a:pt x="376" y="638"/>
                    <a:pt x="380" y="636"/>
                  </a:cubicBezTo>
                  <a:cubicBezTo>
                    <a:pt x="388" y="630"/>
                    <a:pt x="395" y="624"/>
                    <a:pt x="401" y="618"/>
                  </a:cubicBezTo>
                  <a:cubicBezTo>
                    <a:pt x="429" y="591"/>
                    <a:pt x="443" y="559"/>
                    <a:pt x="440" y="533"/>
                  </a:cubicBezTo>
                  <a:cubicBezTo>
                    <a:pt x="440" y="533"/>
                    <a:pt x="440" y="533"/>
                    <a:pt x="440" y="533"/>
                  </a:cubicBezTo>
                  <a:cubicBezTo>
                    <a:pt x="427" y="436"/>
                    <a:pt x="427" y="436"/>
                    <a:pt x="427" y="436"/>
                  </a:cubicBezTo>
                  <a:cubicBezTo>
                    <a:pt x="425" y="422"/>
                    <a:pt x="425" y="422"/>
                    <a:pt x="425" y="422"/>
                  </a:cubicBezTo>
                  <a:cubicBezTo>
                    <a:pt x="400" y="247"/>
                    <a:pt x="400" y="247"/>
                    <a:pt x="400" y="247"/>
                  </a:cubicBezTo>
                  <a:cubicBezTo>
                    <a:pt x="398" y="232"/>
                    <a:pt x="398" y="232"/>
                    <a:pt x="398" y="232"/>
                  </a:cubicBezTo>
                  <a:cubicBezTo>
                    <a:pt x="389" y="171"/>
                    <a:pt x="389" y="171"/>
                    <a:pt x="389" y="171"/>
                  </a:cubicBezTo>
                  <a:cubicBezTo>
                    <a:pt x="383" y="130"/>
                    <a:pt x="383" y="130"/>
                    <a:pt x="383" y="130"/>
                  </a:cubicBezTo>
                  <a:cubicBezTo>
                    <a:pt x="371" y="41"/>
                    <a:pt x="371" y="41"/>
                    <a:pt x="371" y="41"/>
                  </a:cubicBezTo>
                  <a:cubicBezTo>
                    <a:pt x="365" y="0"/>
                    <a:pt x="365" y="0"/>
                    <a:pt x="365" y="0"/>
                  </a:cubicBezTo>
                  <a:cubicBezTo>
                    <a:pt x="342" y="34"/>
                    <a:pt x="342" y="34"/>
                    <a:pt x="342" y="34"/>
                  </a:cubicBezTo>
                  <a:cubicBezTo>
                    <a:pt x="215" y="225"/>
                    <a:pt x="215" y="225"/>
                    <a:pt x="215" y="225"/>
                  </a:cubicBezTo>
                  <a:cubicBezTo>
                    <a:pt x="205" y="240"/>
                    <a:pt x="205" y="240"/>
                    <a:pt x="205" y="240"/>
                  </a:cubicBezTo>
                  <a:lnTo>
                    <a:pt x="109" y="384"/>
                  </a:lnTo>
                  <a:close/>
                  <a:moveTo>
                    <a:pt x="348" y="75"/>
                  </a:moveTo>
                  <a:cubicBezTo>
                    <a:pt x="361" y="165"/>
                    <a:pt x="361" y="165"/>
                    <a:pt x="361" y="165"/>
                  </a:cubicBezTo>
                  <a:cubicBezTo>
                    <a:pt x="318" y="228"/>
                    <a:pt x="318" y="228"/>
                    <a:pt x="318" y="228"/>
                  </a:cubicBezTo>
                  <a:cubicBezTo>
                    <a:pt x="309" y="242"/>
                    <a:pt x="309" y="242"/>
                    <a:pt x="309" y="242"/>
                  </a:cubicBezTo>
                  <a:cubicBezTo>
                    <a:pt x="161" y="464"/>
                    <a:pt x="161" y="464"/>
                    <a:pt x="161" y="464"/>
                  </a:cubicBezTo>
                  <a:cubicBezTo>
                    <a:pt x="150" y="481"/>
                    <a:pt x="150" y="481"/>
                    <a:pt x="150" y="481"/>
                  </a:cubicBezTo>
                  <a:cubicBezTo>
                    <a:pt x="149" y="483"/>
                    <a:pt x="149" y="483"/>
                    <a:pt x="149" y="483"/>
                  </a:cubicBezTo>
                  <a:cubicBezTo>
                    <a:pt x="148" y="481"/>
                    <a:pt x="148" y="481"/>
                    <a:pt x="148" y="481"/>
                  </a:cubicBezTo>
                  <a:cubicBezTo>
                    <a:pt x="146" y="467"/>
                    <a:pt x="146" y="467"/>
                    <a:pt x="146" y="467"/>
                  </a:cubicBezTo>
                  <a:cubicBezTo>
                    <a:pt x="136" y="393"/>
                    <a:pt x="136" y="393"/>
                    <a:pt x="136" y="393"/>
                  </a:cubicBezTo>
                  <a:cubicBezTo>
                    <a:pt x="238" y="240"/>
                    <a:pt x="238" y="240"/>
                    <a:pt x="238" y="240"/>
                  </a:cubicBezTo>
                  <a:cubicBezTo>
                    <a:pt x="247" y="226"/>
                    <a:pt x="247" y="226"/>
                    <a:pt x="247" y="226"/>
                  </a:cubicBezTo>
                  <a:lnTo>
                    <a:pt x="348" y="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165">
              <a:extLst>
                <a:ext uri="{FF2B5EF4-FFF2-40B4-BE49-F238E27FC236}">
                  <a16:creationId xmlns:a16="http://schemas.microsoft.com/office/drawing/2014/main" id="{DE5C0B69-A40B-4A11-8079-5FE14DBBD7DD}"/>
                </a:ext>
              </a:extLst>
            </p:cNvPr>
            <p:cNvSpPr>
              <a:spLocks noEditPoints="1"/>
            </p:cNvSpPr>
            <p:nvPr/>
          </p:nvSpPr>
          <p:spPr bwMode="auto">
            <a:xfrm>
              <a:off x="1613" y="1067"/>
              <a:ext cx="337" cy="1089"/>
            </a:xfrm>
            <a:custGeom>
              <a:avLst/>
              <a:gdLst>
                <a:gd name="T0" fmla="*/ 21 w 142"/>
                <a:gd name="T1" fmla="*/ 0 h 459"/>
                <a:gd name="T2" fmla="*/ 0 w 142"/>
                <a:gd name="T3" fmla="*/ 0 h 459"/>
                <a:gd name="T4" fmla="*/ 3 w 142"/>
                <a:gd name="T5" fmla="*/ 157 h 459"/>
                <a:gd name="T6" fmla="*/ 3 w 142"/>
                <a:gd name="T7" fmla="*/ 173 h 459"/>
                <a:gd name="T8" fmla="*/ 9 w 142"/>
                <a:gd name="T9" fmla="*/ 459 h 459"/>
                <a:gd name="T10" fmla="*/ 40 w 142"/>
                <a:gd name="T11" fmla="*/ 424 h 459"/>
                <a:gd name="T12" fmla="*/ 75 w 142"/>
                <a:gd name="T13" fmla="*/ 392 h 459"/>
                <a:gd name="T14" fmla="*/ 83 w 142"/>
                <a:gd name="T15" fmla="*/ 384 h 459"/>
                <a:gd name="T16" fmla="*/ 94 w 142"/>
                <a:gd name="T17" fmla="*/ 377 h 459"/>
                <a:gd name="T18" fmla="*/ 126 w 142"/>
                <a:gd name="T19" fmla="*/ 340 h 459"/>
                <a:gd name="T20" fmla="*/ 142 w 142"/>
                <a:gd name="T21" fmla="*/ 297 h 459"/>
                <a:gd name="T22" fmla="*/ 124 w 142"/>
                <a:gd name="T23" fmla="*/ 257 h 459"/>
                <a:gd name="T24" fmla="*/ 85 w 142"/>
                <a:gd name="T25" fmla="*/ 240 h 459"/>
                <a:gd name="T26" fmla="*/ 54 w 142"/>
                <a:gd name="T27" fmla="*/ 249 h 459"/>
                <a:gd name="T28" fmla="*/ 26 w 142"/>
                <a:gd name="T29" fmla="*/ 268 h 459"/>
                <a:gd name="T30" fmla="*/ 24 w 142"/>
                <a:gd name="T31" fmla="*/ 166 h 459"/>
                <a:gd name="T32" fmla="*/ 24 w 142"/>
                <a:gd name="T33" fmla="*/ 150 h 459"/>
                <a:gd name="T34" fmla="*/ 21 w 142"/>
                <a:gd name="T35" fmla="*/ 0 h 459"/>
                <a:gd name="T36" fmla="*/ 29 w 142"/>
                <a:gd name="T37" fmla="*/ 293 h 459"/>
                <a:gd name="T38" fmla="*/ 32 w 142"/>
                <a:gd name="T39" fmla="*/ 286 h 459"/>
                <a:gd name="T40" fmla="*/ 42 w 142"/>
                <a:gd name="T41" fmla="*/ 277 h 459"/>
                <a:gd name="T42" fmla="*/ 53 w 142"/>
                <a:gd name="T43" fmla="*/ 270 h 459"/>
                <a:gd name="T44" fmla="*/ 58 w 142"/>
                <a:gd name="T45" fmla="*/ 268 h 459"/>
                <a:gd name="T46" fmla="*/ 63 w 142"/>
                <a:gd name="T47" fmla="*/ 268 h 459"/>
                <a:gd name="T48" fmla="*/ 82 w 142"/>
                <a:gd name="T49" fmla="*/ 279 h 459"/>
                <a:gd name="T50" fmla="*/ 90 w 142"/>
                <a:gd name="T51" fmla="*/ 304 h 459"/>
                <a:gd name="T52" fmla="*/ 90 w 142"/>
                <a:gd name="T53" fmla="*/ 315 h 459"/>
                <a:gd name="T54" fmla="*/ 87 w 142"/>
                <a:gd name="T55" fmla="*/ 327 h 459"/>
                <a:gd name="T56" fmla="*/ 73 w 142"/>
                <a:gd name="T57" fmla="*/ 354 h 459"/>
                <a:gd name="T58" fmla="*/ 54 w 142"/>
                <a:gd name="T59" fmla="*/ 381 h 459"/>
                <a:gd name="T60" fmla="*/ 41 w 142"/>
                <a:gd name="T61" fmla="*/ 397 h 459"/>
                <a:gd name="T62" fmla="*/ 29 w 142"/>
                <a:gd name="T63" fmla="*/ 412 h 459"/>
                <a:gd name="T64" fmla="*/ 27 w 142"/>
                <a:gd name="T65" fmla="*/ 299 h 459"/>
                <a:gd name="T66" fmla="*/ 29 w 142"/>
                <a:gd name="T67" fmla="*/ 29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2" h="459">
                  <a:moveTo>
                    <a:pt x="21" y="0"/>
                  </a:moveTo>
                  <a:cubicBezTo>
                    <a:pt x="0" y="0"/>
                    <a:pt x="0" y="0"/>
                    <a:pt x="0" y="0"/>
                  </a:cubicBezTo>
                  <a:cubicBezTo>
                    <a:pt x="3" y="157"/>
                    <a:pt x="3" y="157"/>
                    <a:pt x="3" y="157"/>
                  </a:cubicBezTo>
                  <a:cubicBezTo>
                    <a:pt x="3" y="173"/>
                    <a:pt x="3" y="173"/>
                    <a:pt x="3" y="173"/>
                  </a:cubicBezTo>
                  <a:cubicBezTo>
                    <a:pt x="9" y="459"/>
                    <a:pt x="9" y="459"/>
                    <a:pt x="9" y="459"/>
                  </a:cubicBezTo>
                  <a:cubicBezTo>
                    <a:pt x="19" y="447"/>
                    <a:pt x="29" y="435"/>
                    <a:pt x="40" y="424"/>
                  </a:cubicBezTo>
                  <a:cubicBezTo>
                    <a:pt x="51" y="412"/>
                    <a:pt x="62" y="402"/>
                    <a:pt x="75" y="392"/>
                  </a:cubicBezTo>
                  <a:cubicBezTo>
                    <a:pt x="77" y="390"/>
                    <a:pt x="80" y="387"/>
                    <a:pt x="83" y="384"/>
                  </a:cubicBezTo>
                  <a:cubicBezTo>
                    <a:pt x="86" y="382"/>
                    <a:pt x="90" y="379"/>
                    <a:pt x="94" y="377"/>
                  </a:cubicBezTo>
                  <a:cubicBezTo>
                    <a:pt x="105" y="366"/>
                    <a:pt x="116" y="354"/>
                    <a:pt x="126" y="340"/>
                  </a:cubicBezTo>
                  <a:cubicBezTo>
                    <a:pt x="136" y="327"/>
                    <a:pt x="141" y="312"/>
                    <a:pt x="142" y="297"/>
                  </a:cubicBezTo>
                  <a:cubicBezTo>
                    <a:pt x="142" y="282"/>
                    <a:pt x="136" y="268"/>
                    <a:pt x="124" y="257"/>
                  </a:cubicBezTo>
                  <a:cubicBezTo>
                    <a:pt x="112" y="246"/>
                    <a:pt x="99" y="240"/>
                    <a:pt x="85" y="240"/>
                  </a:cubicBezTo>
                  <a:cubicBezTo>
                    <a:pt x="74" y="241"/>
                    <a:pt x="63" y="243"/>
                    <a:pt x="54" y="249"/>
                  </a:cubicBezTo>
                  <a:cubicBezTo>
                    <a:pt x="44" y="254"/>
                    <a:pt x="35" y="261"/>
                    <a:pt x="26" y="268"/>
                  </a:cubicBezTo>
                  <a:cubicBezTo>
                    <a:pt x="24" y="166"/>
                    <a:pt x="24" y="166"/>
                    <a:pt x="24" y="166"/>
                  </a:cubicBezTo>
                  <a:cubicBezTo>
                    <a:pt x="24" y="150"/>
                    <a:pt x="24" y="150"/>
                    <a:pt x="24" y="150"/>
                  </a:cubicBezTo>
                  <a:lnTo>
                    <a:pt x="21" y="0"/>
                  </a:lnTo>
                  <a:close/>
                  <a:moveTo>
                    <a:pt x="29" y="293"/>
                  </a:moveTo>
                  <a:cubicBezTo>
                    <a:pt x="30" y="291"/>
                    <a:pt x="31" y="288"/>
                    <a:pt x="32" y="286"/>
                  </a:cubicBezTo>
                  <a:cubicBezTo>
                    <a:pt x="35" y="283"/>
                    <a:pt x="38" y="280"/>
                    <a:pt x="42" y="277"/>
                  </a:cubicBezTo>
                  <a:cubicBezTo>
                    <a:pt x="46" y="273"/>
                    <a:pt x="49" y="271"/>
                    <a:pt x="53" y="270"/>
                  </a:cubicBezTo>
                  <a:cubicBezTo>
                    <a:pt x="55" y="268"/>
                    <a:pt x="56" y="268"/>
                    <a:pt x="58" y="268"/>
                  </a:cubicBezTo>
                  <a:cubicBezTo>
                    <a:pt x="60" y="268"/>
                    <a:pt x="62" y="268"/>
                    <a:pt x="63" y="268"/>
                  </a:cubicBezTo>
                  <a:cubicBezTo>
                    <a:pt x="71" y="269"/>
                    <a:pt x="77" y="273"/>
                    <a:pt x="82" y="279"/>
                  </a:cubicBezTo>
                  <a:cubicBezTo>
                    <a:pt x="88" y="285"/>
                    <a:pt x="90" y="293"/>
                    <a:pt x="90" y="304"/>
                  </a:cubicBezTo>
                  <a:cubicBezTo>
                    <a:pt x="91" y="307"/>
                    <a:pt x="90" y="311"/>
                    <a:pt x="90" y="315"/>
                  </a:cubicBezTo>
                  <a:cubicBezTo>
                    <a:pt x="89" y="319"/>
                    <a:pt x="88" y="323"/>
                    <a:pt x="87" y="327"/>
                  </a:cubicBezTo>
                  <a:cubicBezTo>
                    <a:pt x="83" y="336"/>
                    <a:pt x="79" y="345"/>
                    <a:pt x="73" y="354"/>
                  </a:cubicBezTo>
                  <a:cubicBezTo>
                    <a:pt x="68" y="363"/>
                    <a:pt x="61" y="372"/>
                    <a:pt x="54" y="381"/>
                  </a:cubicBezTo>
                  <a:cubicBezTo>
                    <a:pt x="50" y="386"/>
                    <a:pt x="46" y="392"/>
                    <a:pt x="41" y="397"/>
                  </a:cubicBezTo>
                  <a:cubicBezTo>
                    <a:pt x="37" y="402"/>
                    <a:pt x="33" y="407"/>
                    <a:pt x="29" y="412"/>
                  </a:cubicBezTo>
                  <a:cubicBezTo>
                    <a:pt x="27" y="299"/>
                    <a:pt x="27" y="299"/>
                    <a:pt x="27" y="299"/>
                  </a:cubicBezTo>
                  <a:cubicBezTo>
                    <a:pt x="27" y="298"/>
                    <a:pt x="28" y="296"/>
                    <a:pt x="29" y="2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166">
              <a:extLst>
                <a:ext uri="{FF2B5EF4-FFF2-40B4-BE49-F238E27FC236}">
                  <a16:creationId xmlns:a16="http://schemas.microsoft.com/office/drawing/2014/main" id="{C8D1FD34-5F55-4C16-84C1-0A6E09BA9355}"/>
                </a:ext>
              </a:extLst>
            </p:cNvPr>
            <p:cNvSpPr>
              <a:spLocks/>
            </p:cNvSpPr>
            <p:nvPr/>
          </p:nvSpPr>
          <p:spPr bwMode="auto">
            <a:xfrm>
              <a:off x="4194" y="884"/>
              <a:ext cx="456" cy="848"/>
            </a:xfrm>
            <a:custGeom>
              <a:avLst/>
              <a:gdLst>
                <a:gd name="T0" fmla="*/ 98 w 192"/>
                <a:gd name="T1" fmla="*/ 8 h 357"/>
                <a:gd name="T2" fmla="*/ 95 w 192"/>
                <a:gd name="T3" fmla="*/ 0 h 357"/>
                <a:gd name="T4" fmla="*/ 94 w 192"/>
                <a:gd name="T5" fmla="*/ 1 h 357"/>
                <a:gd name="T6" fmla="*/ 94 w 192"/>
                <a:gd name="T7" fmla="*/ 74 h 357"/>
                <a:gd name="T8" fmla="*/ 94 w 192"/>
                <a:gd name="T9" fmla="*/ 88 h 357"/>
                <a:gd name="T10" fmla="*/ 94 w 192"/>
                <a:gd name="T11" fmla="*/ 185 h 357"/>
                <a:gd name="T12" fmla="*/ 94 w 192"/>
                <a:gd name="T13" fmla="*/ 199 h 357"/>
                <a:gd name="T14" fmla="*/ 94 w 192"/>
                <a:gd name="T15" fmla="*/ 274 h 357"/>
                <a:gd name="T16" fmla="*/ 92 w 192"/>
                <a:gd name="T17" fmla="*/ 274 h 357"/>
                <a:gd name="T18" fmla="*/ 57 w 192"/>
                <a:gd name="T19" fmla="*/ 271 h 357"/>
                <a:gd name="T20" fmla="*/ 6 w 192"/>
                <a:gd name="T21" fmla="*/ 312 h 357"/>
                <a:gd name="T22" fmla="*/ 4 w 192"/>
                <a:gd name="T23" fmla="*/ 317 h 357"/>
                <a:gd name="T24" fmla="*/ 0 w 192"/>
                <a:gd name="T25" fmla="*/ 327 h 357"/>
                <a:gd name="T26" fmla="*/ 0 w 192"/>
                <a:gd name="T27" fmla="*/ 333 h 357"/>
                <a:gd name="T28" fmla="*/ 0 w 192"/>
                <a:gd name="T29" fmla="*/ 337 h 357"/>
                <a:gd name="T30" fmla="*/ 6 w 192"/>
                <a:gd name="T31" fmla="*/ 346 h 357"/>
                <a:gd name="T32" fmla="*/ 24 w 192"/>
                <a:gd name="T33" fmla="*/ 355 h 357"/>
                <a:gd name="T34" fmla="*/ 31 w 192"/>
                <a:gd name="T35" fmla="*/ 357 h 357"/>
                <a:gd name="T36" fmla="*/ 46 w 192"/>
                <a:gd name="T37" fmla="*/ 357 h 357"/>
                <a:gd name="T38" fmla="*/ 60 w 192"/>
                <a:gd name="T39" fmla="*/ 353 h 357"/>
                <a:gd name="T40" fmla="*/ 99 w 192"/>
                <a:gd name="T41" fmla="*/ 318 h 357"/>
                <a:gd name="T42" fmla="*/ 103 w 192"/>
                <a:gd name="T43" fmla="*/ 307 h 357"/>
                <a:gd name="T44" fmla="*/ 105 w 192"/>
                <a:gd name="T45" fmla="*/ 293 h 357"/>
                <a:gd name="T46" fmla="*/ 105 w 192"/>
                <a:gd name="T47" fmla="*/ 285 h 357"/>
                <a:gd name="T48" fmla="*/ 105 w 192"/>
                <a:gd name="T49" fmla="*/ 198 h 357"/>
                <a:gd name="T50" fmla="*/ 105 w 192"/>
                <a:gd name="T51" fmla="*/ 185 h 357"/>
                <a:gd name="T52" fmla="*/ 105 w 192"/>
                <a:gd name="T53" fmla="*/ 91 h 357"/>
                <a:gd name="T54" fmla="*/ 105 w 192"/>
                <a:gd name="T55" fmla="*/ 90 h 357"/>
                <a:gd name="T56" fmla="*/ 105 w 192"/>
                <a:gd name="T57" fmla="*/ 87 h 357"/>
                <a:gd name="T58" fmla="*/ 108 w 192"/>
                <a:gd name="T59" fmla="*/ 88 h 357"/>
                <a:gd name="T60" fmla="*/ 118 w 192"/>
                <a:gd name="T61" fmla="*/ 93 h 357"/>
                <a:gd name="T62" fmla="*/ 122 w 192"/>
                <a:gd name="T63" fmla="*/ 95 h 357"/>
                <a:gd name="T64" fmla="*/ 155 w 192"/>
                <a:gd name="T65" fmla="*/ 118 h 357"/>
                <a:gd name="T66" fmla="*/ 177 w 192"/>
                <a:gd name="T67" fmla="*/ 155 h 357"/>
                <a:gd name="T68" fmla="*/ 180 w 192"/>
                <a:gd name="T69" fmla="*/ 188 h 357"/>
                <a:gd name="T70" fmla="*/ 179 w 192"/>
                <a:gd name="T71" fmla="*/ 202 h 357"/>
                <a:gd name="T72" fmla="*/ 179 w 192"/>
                <a:gd name="T73" fmla="*/ 202 h 357"/>
                <a:gd name="T74" fmla="*/ 162 w 192"/>
                <a:gd name="T75" fmla="*/ 255 h 357"/>
                <a:gd name="T76" fmla="*/ 158 w 192"/>
                <a:gd name="T77" fmla="*/ 264 h 357"/>
                <a:gd name="T78" fmla="*/ 159 w 192"/>
                <a:gd name="T79" fmla="*/ 265 h 357"/>
                <a:gd name="T80" fmla="*/ 159 w 192"/>
                <a:gd name="T81" fmla="*/ 263 h 357"/>
                <a:gd name="T82" fmla="*/ 175 w 192"/>
                <a:gd name="T83" fmla="*/ 240 h 357"/>
                <a:gd name="T84" fmla="*/ 189 w 192"/>
                <a:gd name="T85" fmla="*/ 203 h 357"/>
                <a:gd name="T86" fmla="*/ 190 w 192"/>
                <a:gd name="T87" fmla="*/ 197 h 357"/>
                <a:gd name="T88" fmla="*/ 192 w 192"/>
                <a:gd name="T89" fmla="*/ 190 h 357"/>
                <a:gd name="T90" fmla="*/ 192 w 192"/>
                <a:gd name="T91" fmla="*/ 190 h 357"/>
                <a:gd name="T92" fmla="*/ 192 w 192"/>
                <a:gd name="T93" fmla="*/ 172 h 357"/>
                <a:gd name="T94" fmla="*/ 191 w 192"/>
                <a:gd name="T95" fmla="*/ 169 h 357"/>
                <a:gd name="T96" fmla="*/ 184 w 192"/>
                <a:gd name="T97" fmla="*/ 143 h 357"/>
                <a:gd name="T98" fmla="*/ 162 w 192"/>
                <a:gd name="T99" fmla="*/ 108 h 357"/>
                <a:gd name="T100" fmla="*/ 159 w 192"/>
                <a:gd name="T101" fmla="*/ 104 h 357"/>
                <a:gd name="T102" fmla="*/ 143 w 192"/>
                <a:gd name="T103" fmla="*/ 86 h 357"/>
                <a:gd name="T104" fmla="*/ 135 w 192"/>
                <a:gd name="T105" fmla="*/ 74 h 357"/>
                <a:gd name="T106" fmla="*/ 98 w 192"/>
                <a:gd name="T107" fmla="*/ 8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2" h="357">
                  <a:moveTo>
                    <a:pt x="98" y="8"/>
                  </a:moveTo>
                  <a:cubicBezTo>
                    <a:pt x="97" y="5"/>
                    <a:pt x="96" y="3"/>
                    <a:pt x="95" y="0"/>
                  </a:cubicBezTo>
                  <a:cubicBezTo>
                    <a:pt x="95" y="0"/>
                    <a:pt x="94" y="1"/>
                    <a:pt x="94" y="1"/>
                  </a:cubicBezTo>
                  <a:cubicBezTo>
                    <a:pt x="94" y="25"/>
                    <a:pt x="94" y="49"/>
                    <a:pt x="94" y="74"/>
                  </a:cubicBezTo>
                  <a:cubicBezTo>
                    <a:pt x="94" y="78"/>
                    <a:pt x="94" y="83"/>
                    <a:pt x="94" y="88"/>
                  </a:cubicBezTo>
                  <a:cubicBezTo>
                    <a:pt x="94" y="120"/>
                    <a:pt x="94" y="153"/>
                    <a:pt x="94" y="185"/>
                  </a:cubicBezTo>
                  <a:cubicBezTo>
                    <a:pt x="94" y="190"/>
                    <a:pt x="94" y="194"/>
                    <a:pt x="94" y="199"/>
                  </a:cubicBezTo>
                  <a:cubicBezTo>
                    <a:pt x="94" y="224"/>
                    <a:pt x="94" y="249"/>
                    <a:pt x="94" y="274"/>
                  </a:cubicBezTo>
                  <a:cubicBezTo>
                    <a:pt x="93" y="274"/>
                    <a:pt x="92" y="274"/>
                    <a:pt x="92" y="274"/>
                  </a:cubicBezTo>
                  <a:cubicBezTo>
                    <a:pt x="81" y="270"/>
                    <a:pt x="69" y="268"/>
                    <a:pt x="57" y="271"/>
                  </a:cubicBezTo>
                  <a:cubicBezTo>
                    <a:pt x="33" y="277"/>
                    <a:pt x="17" y="291"/>
                    <a:pt x="6" y="312"/>
                  </a:cubicBezTo>
                  <a:cubicBezTo>
                    <a:pt x="5" y="314"/>
                    <a:pt x="4" y="316"/>
                    <a:pt x="4" y="317"/>
                  </a:cubicBezTo>
                  <a:cubicBezTo>
                    <a:pt x="2" y="321"/>
                    <a:pt x="2" y="324"/>
                    <a:pt x="0" y="327"/>
                  </a:cubicBezTo>
                  <a:cubicBezTo>
                    <a:pt x="0" y="329"/>
                    <a:pt x="0" y="331"/>
                    <a:pt x="0" y="333"/>
                  </a:cubicBezTo>
                  <a:cubicBezTo>
                    <a:pt x="0" y="334"/>
                    <a:pt x="0" y="335"/>
                    <a:pt x="0" y="337"/>
                  </a:cubicBezTo>
                  <a:cubicBezTo>
                    <a:pt x="2" y="340"/>
                    <a:pt x="3" y="343"/>
                    <a:pt x="6" y="346"/>
                  </a:cubicBezTo>
                  <a:cubicBezTo>
                    <a:pt x="10" y="351"/>
                    <a:pt x="17" y="354"/>
                    <a:pt x="24" y="355"/>
                  </a:cubicBezTo>
                  <a:cubicBezTo>
                    <a:pt x="26" y="356"/>
                    <a:pt x="28" y="356"/>
                    <a:pt x="31" y="357"/>
                  </a:cubicBezTo>
                  <a:cubicBezTo>
                    <a:pt x="36" y="357"/>
                    <a:pt x="41" y="357"/>
                    <a:pt x="46" y="357"/>
                  </a:cubicBezTo>
                  <a:cubicBezTo>
                    <a:pt x="50" y="356"/>
                    <a:pt x="55" y="355"/>
                    <a:pt x="60" y="353"/>
                  </a:cubicBezTo>
                  <a:cubicBezTo>
                    <a:pt x="78" y="348"/>
                    <a:pt x="91" y="336"/>
                    <a:pt x="99" y="318"/>
                  </a:cubicBezTo>
                  <a:cubicBezTo>
                    <a:pt x="101" y="315"/>
                    <a:pt x="102" y="311"/>
                    <a:pt x="103" y="307"/>
                  </a:cubicBezTo>
                  <a:cubicBezTo>
                    <a:pt x="104" y="303"/>
                    <a:pt x="104" y="298"/>
                    <a:pt x="105" y="293"/>
                  </a:cubicBezTo>
                  <a:cubicBezTo>
                    <a:pt x="105" y="290"/>
                    <a:pt x="105" y="288"/>
                    <a:pt x="105" y="285"/>
                  </a:cubicBezTo>
                  <a:cubicBezTo>
                    <a:pt x="105" y="256"/>
                    <a:pt x="105" y="227"/>
                    <a:pt x="105" y="198"/>
                  </a:cubicBezTo>
                  <a:cubicBezTo>
                    <a:pt x="105" y="194"/>
                    <a:pt x="105" y="189"/>
                    <a:pt x="105" y="185"/>
                  </a:cubicBezTo>
                  <a:cubicBezTo>
                    <a:pt x="105" y="154"/>
                    <a:pt x="105" y="122"/>
                    <a:pt x="105" y="91"/>
                  </a:cubicBezTo>
                  <a:cubicBezTo>
                    <a:pt x="105" y="91"/>
                    <a:pt x="105" y="90"/>
                    <a:pt x="105" y="90"/>
                  </a:cubicBezTo>
                  <a:cubicBezTo>
                    <a:pt x="105" y="89"/>
                    <a:pt x="105" y="88"/>
                    <a:pt x="105" y="87"/>
                  </a:cubicBezTo>
                  <a:cubicBezTo>
                    <a:pt x="106" y="88"/>
                    <a:pt x="107" y="88"/>
                    <a:pt x="108" y="88"/>
                  </a:cubicBezTo>
                  <a:cubicBezTo>
                    <a:pt x="111" y="90"/>
                    <a:pt x="114" y="91"/>
                    <a:pt x="118" y="93"/>
                  </a:cubicBezTo>
                  <a:cubicBezTo>
                    <a:pt x="119" y="93"/>
                    <a:pt x="120" y="94"/>
                    <a:pt x="122" y="95"/>
                  </a:cubicBezTo>
                  <a:cubicBezTo>
                    <a:pt x="134" y="101"/>
                    <a:pt x="145" y="109"/>
                    <a:pt x="155" y="118"/>
                  </a:cubicBezTo>
                  <a:cubicBezTo>
                    <a:pt x="165" y="129"/>
                    <a:pt x="173" y="141"/>
                    <a:pt x="177" y="155"/>
                  </a:cubicBezTo>
                  <a:cubicBezTo>
                    <a:pt x="180" y="166"/>
                    <a:pt x="181" y="177"/>
                    <a:pt x="180" y="188"/>
                  </a:cubicBezTo>
                  <a:cubicBezTo>
                    <a:pt x="180" y="193"/>
                    <a:pt x="179" y="197"/>
                    <a:pt x="179" y="202"/>
                  </a:cubicBezTo>
                  <a:cubicBezTo>
                    <a:pt x="179" y="202"/>
                    <a:pt x="179" y="202"/>
                    <a:pt x="179" y="202"/>
                  </a:cubicBezTo>
                  <a:cubicBezTo>
                    <a:pt x="175" y="220"/>
                    <a:pt x="169" y="238"/>
                    <a:pt x="162" y="255"/>
                  </a:cubicBezTo>
                  <a:cubicBezTo>
                    <a:pt x="160" y="258"/>
                    <a:pt x="159" y="261"/>
                    <a:pt x="158" y="264"/>
                  </a:cubicBezTo>
                  <a:cubicBezTo>
                    <a:pt x="158" y="264"/>
                    <a:pt x="159" y="264"/>
                    <a:pt x="159" y="265"/>
                  </a:cubicBezTo>
                  <a:cubicBezTo>
                    <a:pt x="159" y="264"/>
                    <a:pt x="159" y="264"/>
                    <a:pt x="159" y="263"/>
                  </a:cubicBezTo>
                  <a:cubicBezTo>
                    <a:pt x="165" y="255"/>
                    <a:pt x="170" y="248"/>
                    <a:pt x="175" y="240"/>
                  </a:cubicBezTo>
                  <a:cubicBezTo>
                    <a:pt x="181" y="228"/>
                    <a:pt x="186" y="216"/>
                    <a:pt x="189" y="203"/>
                  </a:cubicBezTo>
                  <a:cubicBezTo>
                    <a:pt x="190" y="201"/>
                    <a:pt x="190" y="199"/>
                    <a:pt x="190" y="197"/>
                  </a:cubicBezTo>
                  <a:cubicBezTo>
                    <a:pt x="191" y="194"/>
                    <a:pt x="191" y="192"/>
                    <a:pt x="192" y="190"/>
                  </a:cubicBezTo>
                  <a:cubicBezTo>
                    <a:pt x="192" y="190"/>
                    <a:pt x="192" y="190"/>
                    <a:pt x="192" y="190"/>
                  </a:cubicBezTo>
                  <a:cubicBezTo>
                    <a:pt x="192" y="184"/>
                    <a:pt x="192" y="178"/>
                    <a:pt x="192" y="172"/>
                  </a:cubicBezTo>
                  <a:cubicBezTo>
                    <a:pt x="191" y="171"/>
                    <a:pt x="191" y="170"/>
                    <a:pt x="191" y="169"/>
                  </a:cubicBezTo>
                  <a:cubicBezTo>
                    <a:pt x="190" y="160"/>
                    <a:pt x="187" y="151"/>
                    <a:pt x="184" y="143"/>
                  </a:cubicBezTo>
                  <a:cubicBezTo>
                    <a:pt x="179" y="130"/>
                    <a:pt x="171" y="119"/>
                    <a:pt x="162" y="108"/>
                  </a:cubicBezTo>
                  <a:cubicBezTo>
                    <a:pt x="161" y="107"/>
                    <a:pt x="160" y="106"/>
                    <a:pt x="159" y="104"/>
                  </a:cubicBezTo>
                  <a:cubicBezTo>
                    <a:pt x="154" y="98"/>
                    <a:pt x="148" y="92"/>
                    <a:pt x="143" y="86"/>
                  </a:cubicBezTo>
                  <a:cubicBezTo>
                    <a:pt x="140" y="82"/>
                    <a:pt x="137" y="78"/>
                    <a:pt x="135" y="74"/>
                  </a:cubicBezTo>
                  <a:cubicBezTo>
                    <a:pt x="120" y="54"/>
                    <a:pt x="108" y="31"/>
                    <a:pt x="98"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167">
              <a:extLst>
                <a:ext uri="{FF2B5EF4-FFF2-40B4-BE49-F238E27FC236}">
                  <a16:creationId xmlns:a16="http://schemas.microsoft.com/office/drawing/2014/main" id="{100CDD66-F533-4079-AC2F-68E6C7DBB588}"/>
                </a:ext>
              </a:extLst>
            </p:cNvPr>
            <p:cNvSpPr>
              <a:spLocks/>
            </p:cNvSpPr>
            <p:nvPr/>
          </p:nvSpPr>
          <p:spPr bwMode="auto">
            <a:xfrm>
              <a:off x="4797" y="1945"/>
              <a:ext cx="659" cy="636"/>
            </a:xfrm>
            <a:custGeom>
              <a:avLst/>
              <a:gdLst>
                <a:gd name="T0" fmla="*/ 89 w 278"/>
                <a:gd name="T1" fmla="*/ 61 h 268"/>
                <a:gd name="T2" fmla="*/ 99 w 278"/>
                <a:gd name="T3" fmla="*/ 68 h 268"/>
                <a:gd name="T4" fmla="*/ 168 w 278"/>
                <a:gd name="T5" fmla="*/ 114 h 268"/>
                <a:gd name="T6" fmla="*/ 179 w 278"/>
                <a:gd name="T7" fmla="*/ 122 h 268"/>
                <a:gd name="T8" fmla="*/ 226 w 278"/>
                <a:gd name="T9" fmla="*/ 154 h 268"/>
                <a:gd name="T10" fmla="*/ 225 w 278"/>
                <a:gd name="T11" fmla="*/ 155 h 268"/>
                <a:gd name="T12" fmla="*/ 203 w 278"/>
                <a:gd name="T13" fmla="*/ 183 h 268"/>
                <a:gd name="T14" fmla="*/ 209 w 278"/>
                <a:gd name="T15" fmla="*/ 248 h 268"/>
                <a:gd name="T16" fmla="*/ 218 w 278"/>
                <a:gd name="T17" fmla="*/ 261 h 268"/>
                <a:gd name="T18" fmla="*/ 218 w 278"/>
                <a:gd name="T19" fmla="*/ 261 h 268"/>
                <a:gd name="T20" fmla="*/ 226 w 278"/>
                <a:gd name="T21" fmla="*/ 266 h 268"/>
                <a:gd name="T22" fmla="*/ 230 w 278"/>
                <a:gd name="T23" fmla="*/ 267 h 268"/>
                <a:gd name="T24" fmla="*/ 236 w 278"/>
                <a:gd name="T25" fmla="*/ 267 h 268"/>
                <a:gd name="T26" fmla="*/ 254 w 278"/>
                <a:gd name="T27" fmla="*/ 257 h 268"/>
                <a:gd name="T28" fmla="*/ 259 w 278"/>
                <a:gd name="T29" fmla="*/ 252 h 268"/>
                <a:gd name="T30" fmla="*/ 268 w 278"/>
                <a:gd name="T31" fmla="*/ 240 h 268"/>
                <a:gd name="T32" fmla="*/ 273 w 278"/>
                <a:gd name="T33" fmla="*/ 226 h 268"/>
                <a:gd name="T34" fmla="*/ 266 w 278"/>
                <a:gd name="T35" fmla="*/ 174 h 268"/>
                <a:gd name="T36" fmla="*/ 258 w 278"/>
                <a:gd name="T37" fmla="*/ 165 h 268"/>
                <a:gd name="T38" fmla="*/ 247 w 278"/>
                <a:gd name="T39" fmla="*/ 154 h 268"/>
                <a:gd name="T40" fmla="*/ 242 w 278"/>
                <a:gd name="T41" fmla="*/ 151 h 268"/>
                <a:gd name="T42" fmla="*/ 182 w 278"/>
                <a:gd name="T43" fmla="*/ 110 h 268"/>
                <a:gd name="T44" fmla="*/ 171 w 278"/>
                <a:gd name="T45" fmla="*/ 103 h 268"/>
                <a:gd name="T46" fmla="*/ 103 w 278"/>
                <a:gd name="T47" fmla="*/ 57 h 268"/>
                <a:gd name="T48" fmla="*/ 93 w 278"/>
                <a:gd name="T49" fmla="*/ 50 h 268"/>
                <a:gd name="T50" fmla="*/ 81 w 278"/>
                <a:gd name="T51" fmla="*/ 42 h 268"/>
                <a:gd name="T52" fmla="*/ 78 w 278"/>
                <a:gd name="T53" fmla="*/ 40 h 268"/>
                <a:gd name="T54" fmla="*/ 80 w 278"/>
                <a:gd name="T55" fmla="*/ 38 h 268"/>
                <a:gd name="T56" fmla="*/ 93 w 278"/>
                <a:gd name="T57" fmla="*/ 30 h 268"/>
                <a:gd name="T58" fmla="*/ 100 w 278"/>
                <a:gd name="T59" fmla="*/ 27 h 268"/>
                <a:gd name="T60" fmla="*/ 115 w 278"/>
                <a:gd name="T61" fmla="*/ 21 h 268"/>
                <a:gd name="T62" fmla="*/ 132 w 278"/>
                <a:gd name="T63" fmla="*/ 16 h 268"/>
                <a:gd name="T64" fmla="*/ 174 w 278"/>
                <a:gd name="T65" fmla="*/ 18 h 268"/>
                <a:gd name="T66" fmla="*/ 183 w 278"/>
                <a:gd name="T67" fmla="*/ 22 h 268"/>
                <a:gd name="T68" fmla="*/ 196 w 278"/>
                <a:gd name="T69" fmla="*/ 28 h 268"/>
                <a:gd name="T70" fmla="*/ 214 w 278"/>
                <a:gd name="T71" fmla="*/ 43 h 268"/>
                <a:gd name="T72" fmla="*/ 248 w 278"/>
                <a:gd name="T73" fmla="*/ 87 h 268"/>
                <a:gd name="T74" fmla="*/ 252 w 278"/>
                <a:gd name="T75" fmla="*/ 93 h 268"/>
                <a:gd name="T76" fmla="*/ 254 w 278"/>
                <a:gd name="T77" fmla="*/ 95 h 268"/>
                <a:gd name="T78" fmla="*/ 255 w 278"/>
                <a:gd name="T79" fmla="*/ 95 h 268"/>
                <a:gd name="T80" fmla="*/ 254 w 278"/>
                <a:gd name="T81" fmla="*/ 93 h 268"/>
                <a:gd name="T82" fmla="*/ 252 w 278"/>
                <a:gd name="T83" fmla="*/ 89 h 268"/>
                <a:gd name="T84" fmla="*/ 243 w 278"/>
                <a:gd name="T85" fmla="*/ 67 h 268"/>
                <a:gd name="T86" fmla="*/ 216 w 278"/>
                <a:gd name="T87" fmla="*/ 31 h 268"/>
                <a:gd name="T88" fmla="*/ 211 w 278"/>
                <a:gd name="T89" fmla="*/ 26 h 268"/>
                <a:gd name="T90" fmla="*/ 196 w 278"/>
                <a:gd name="T91" fmla="*/ 16 h 268"/>
                <a:gd name="T92" fmla="*/ 196 w 278"/>
                <a:gd name="T93" fmla="*/ 16 h 268"/>
                <a:gd name="T94" fmla="*/ 193 w 278"/>
                <a:gd name="T95" fmla="*/ 14 h 268"/>
                <a:gd name="T96" fmla="*/ 184 w 278"/>
                <a:gd name="T97" fmla="*/ 10 h 268"/>
                <a:gd name="T98" fmla="*/ 168 w 278"/>
                <a:gd name="T99" fmla="*/ 6 h 268"/>
                <a:gd name="T100" fmla="*/ 127 w 278"/>
                <a:gd name="T101" fmla="*/ 4 h 268"/>
                <a:gd name="T102" fmla="*/ 119 w 278"/>
                <a:gd name="T103" fmla="*/ 5 h 268"/>
                <a:gd name="T104" fmla="*/ 105 w 278"/>
                <a:gd name="T105" fmla="*/ 7 h 268"/>
                <a:gd name="T106" fmla="*/ 83 w 278"/>
                <a:gd name="T107" fmla="*/ 8 h 268"/>
                <a:gd name="T108" fmla="*/ 23 w 278"/>
                <a:gd name="T109" fmla="*/ 4 h 268"/>
                <a:gd name="T110" fmla="*/ 10 w 278"/>
                <a:gd name="T111" fmla="*/ 2 h 268"/>
                <a:gd name="T112" fmla="*/ 8 w 278"/>
                <a:gd name="T113" fmla="*/ 1 h 268"/>
                <a:gd name="T114" fmla="*/ 0 w 278"/>
                <a:gd name="T115" fmla="*/ 0 h 268"/>
                <a:gd name="T116" fmla="*/ 0 w 278"/>
                <a:gd name="T117" fmla="*/ 1 h 268"/>
                <a:gd name="T118" fmla="*/ 8 w 278"/>
                <a:gd name="T119" fmla="*/ 6 h 268"/>
                <a:gd name="T120" fmla="*/ 18 w 278"/>
                <a:gd name="T121" fmla="*/ 13 h 268"/>
                <a:gd name="T122" fmla="*/ 89 w 278"/>
                <a:gd name="T123" fmla="*/ 61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8" h="268">
                  <a:moveTo>
                    <a:pt x="89" y="61"/>
                  </a:moveTo>
                  <a:cubicBezTo>
                    <a:pt x="92" y="63"/>
                    <a:pt x="96" y="66"/>
                    <a:pt x="99" y="68"/>
                  </a:cubicBezTo>
                  <a:cubicBezTo>
                    <a:pt x="122" y="83"/>
                    <a:pt x="145" y="99"/>
                    <a:pt x="168" y="114"/>
                  </a:cubicBezTo>
                  <a:cubicBezTo>
                    <a:pt x="171" y="117"/>
                    <a:pt x="175" y="119"/>
                    <a:pt x="179" y="122"/>
                  </a:cubicBezTo>
                  <a:cubicBezTo>
                    <a:pt x="195" y="132"/>
                    <a:pt x="210" y="143"/>
                    <a:pt x="226" y="154"/>
                  </a:cubicBezTo>
                  <a:cubicBezTo>
                    <a:pt x="226" y="155"/>
                    <a:pt x="225" y="155"/>
                    <a:pt x="225" y="155"/>
                  </a:cubicBezTo>
                  <a:cubicBezTo>
                    <a:pt x="215" y="162"/>
                    <a:pt x="208" y="171"/>
                    <a:pt x="203" y="183"/>
                  </a:cubicBezTo>
                  <a:cubicBezTo>
                    <a:pt x="195" y="205"/>
                    <a:pt x="197" y="227"/>
                    <a:pt x="209" y="248"/>
                  </a:cubicBezTo>
                  <a:cubicBezTo>
                    <a:pt x="211" y="253"/>
                    <a:pt x="215" y="257"/>
                    <a:pt x="218" y="261"/>
                  </a:cubicBezTo>
                  <a:cubicBezTo>
                    <a:pt x="218" y="261"/>
                    <a:pt x="218" y="261"/>
                    <a:pt x="218" y="261"/>
                  </a:cubicBezTo>
                  <a:cubicBezTo>
                    <a:pt x="221" y="263"/>
                    <a:pt x="223" y="265"/>
                    <a:pt x="226" y="266"/>
                  </a:cubicBezTo>
                  <a:cubicBezTo>
                    <a:pt x="227" y="266"/>
                    <a:pt x="229" y="267"/>
                    <a:pt x="230" y="267"/>
                  </a:cubicBezTo>
                  <a:cubicBezTo>
                    <a:pt x="232" y="267"/>
                    <a:pt x="234" y="268"/>
                    <a:pt x="236" y="267"/>
                  </a:cubicBezTo>
                  <a:cubicBezTo>
                    <a:pt x="243" y="266"/>
                    <a:pt x="249" y="262"/>
                    <a:pt x="254" y="257"/>
                  </a:cubicBezTo>
                  <a:cubicBezTo>
                    <a:pt x="256" y="256"/>
                    <a:pt x="258" y="254"/>
                    <a:pt x="259" y="252"/>
                  </a:cubicBezTo>
                  <a:cubicBezTo>
                    <a:pt x="262" y="248"/>
                    <a:pt x="265" y="244"/>
                    <a:pt x="268" y="240"/>
                  </a:cubicBezTo>
                  <a:cubicBezTo>
                    <a:pt x="269" y="236"/>
                    <a:pt x="271" y="231"/>
                    <a:pt x="273" y="226"/>
                  </a:cubicBezTo>
                  <a:cubicBezTo>
                    <a:pt x="278" y="208"/>
                    <a:pt x="276" y="191"/>
                    <a:pt x="266" y="174"/>
                  </a:cubicBezTo>
                  <a:cubicBezTo>
                    <a:pt x="264" y="171"/>
                    <a:pt x="261" y="168"/>
                    <a:pt x="258" y="165"/>
                  </a:cubicBezTo>
                  <a:cubicBezTo>
                    <a:pt x="255" y="161"/>
                    <a:pt x="251" y="158"/>
                    <a:pt x="247" y="154"/>
                  </a:cubicBezTo>
                  <a:cubicBezTo>
                    <a:pt x="245" y="153"/>
                    <a:pt x="244" y="152"/>
                    <a:pt x="242" y="151"/>
                  </a:cubicBezTo>
                  <a:cubicBezTo>
                    <a:pt x="222" y="137"/>
                    <a:pt x="202" y="124"/>
                    <a:pt x="182" y="110"/>
                  </a:cubicBezTo>
                  <a:cubicBezTo>
                    <a:pt x="178" y="108"/>
                    <a:pt x="174" y="105"/>
                    <a:pt x="171" y="103"/>
                  </a:cubicBezTo>
                  <a:cubicBezTo>
                    <a:pt x="148" y="88"/>
                    <a:pt x="126" y="72"/>
                    <a:pt x="103" y="57"/>
                  </a:cubicBezTo>
                  <a:cubicBezTo>
                    <a:pt x="100" y="55"/>
                    <a:pt x="96" y="52"/>
                    <a:pt x="93" y="50"/>
                  </a:cubicBezTo>
                  <a:cubicBezTo>
                    <a:pt x="89" y="47"/>
                    <a:pt x="85" y="45"/>
                    <a:pt x="81" y="42"/>
                  </a:cubicBezTo>
                  <a:cubicBezTo>
                    <a:pt x="80" y="41"/>
                    <a:pt x="79" y="41"/>
                    <a:pt x="78" y="40"/>
                  </a:cubicBezTo>
                  <a:cubicBezTo>
                    <a:pt x="79" y="39"/>
                    <a:pt x="79" y="39"/>
                    <a:pt x="80" y="38"/>
                  </a:cubicBezTo>
                  <a:cubicBezTo>
                    <a:pt x="84" y="36"/>
                    <a:pt x="89" y="33"/>
                    <a:pt x="93" y="30"/>
                  </a:cubicBezTo>
                  <a:cubicBezTo>
                    <a:pt x="95" y="29"/>
                    <a:pt x="98" y="28"/>
                    <a:pt x="100" y="27"/>
                  </a:cubicBezTo>
                  <a:cubicBezTo>
                    <a:pt x="105" y="25"/>
                    <a:pt x="110" y="22"/>
                    <a:pt x="115" y="21"/>
                  </a:cubicBezTo>
                  <a:cubicBezTo>
                    <a:pt x="120" y="19"/>
                    <a:pt x="126" y="17"/>
                    <a:pt x="132" y="16"/>
                  </a:cubicBezTo>
                  <a:cubicBezTo>
                    <a:pt x="146" y="13"/>
                    <a:pt x="160" y="14"/>
                    <a:pt x="174" y="18"/>
                  </a:cubicBezTo>
                  <a:cubicBezTo>
                    <a:pt x="177" y="19"/>
                    <a:pt x="180" y="20"/>
                    <a:pt x="183" y="22"/>
                  </a:cubicBezTo>
                  <a:cubicBezTo>
                    <a:pt x="188" y="24"/>
                    <a:pt x="192" y="26"/>
                    <a:pt x="196" y="28"/>
                  </a:cubicBezTo>
                  <a:cubicBezTo>
                    <a:pt x="202" y="33"/>
                    <a:pt x="208" y="38"/>
                    <a:pt x="214" y="43"/>
                  </a:cubicBezTo>
                  <a:cubicBezTo>
                    <a:pt x="227" y="56"/>
                    <a:pt x="239" y="71"/>
                    <a:pt x="248" y="87"/>
                  </a:cubicBezTo>
                  <a:cubicBezTo>
                    <a:pt x="250" y="89"/>
                    <a:pt x="251" y="91"/>
                    <a:pt x="252" y="93"/>
                  </a:cubicBezTo>
                  <a:cubicBezTo>
                    <a:pt x="253" y="93"/>
                    <a:pt x="253" y="94"/>
                    <a:pt x="254" y="95"/>
                  </a:cubicBezTo>
                  <a:cubicBezTo>
                    <a:pt x="254" y="95"/>
                    <a:pt x="254" y="95"/>
                    <a:pt x="255" y="95"/>
                  </a:cubicBezTo>
                  <a:cubicBezTo>
                    <a:pt x="254" y="94"/>
                    <a:pt x="254" y="94"/>
                    <a:pt x="254" y="93"/>
                  </a:cubicBezTo>
                  <a:cubicBezTo>
                    <a:pt x="253" y="92"/>
                    <a:pt x="253" y="90"/>
                    <a:pt x="252" y="89"/>
                  </a:cubicBezTo>
                  <a:cubicBezTo>
                    <a:pt x="249" y="82"/>
                    <a:pt x="246" y="74"/>
                    <a:pt x="243" y="67"/>
                  </a:cubicBezTo>
                  <a:cubicBezTo>
                    <a:pt x="236" y="54"/>
                    <a:pt x="228" y="41"/>
                    <a:pt x="216" y="31"/>
                  </a:cubicBezTo>
                  <a:cubicBezTo>
                    <a:pt x="214" y="29"/>
                    <a:pt x="213" y="27"/>
                    <a:pt x="211" y="26"/>
                  </a:cubicBezTo>
                  <a:cubicBezTo>
                    <a:pt x="206" y="22"/>
                    <a:pt x="201" y="19"/>
                    <a:pt x="196" y="16"/>
                  </a:cubicBezTo>
                  <a:cubicBezTo>
                    <a:pt x="196" y="16"/>
                    <a:pt x="196" y="16"/>
                    <a:pt x="196" y="16"/>
                  </a:cubicBezTo>
                  <a:cubicBezTo>
                    <a:pt x="195" y="15"/>
                    <a:pt x="194" y="15"/>
                    <a:pt x="193" y="14"/>
                  </a:cubicBezTo>
                  <a:cubicBezTo>
                    <a:pt x="190" y="13"/>
                    <a:pt x="187" y="11"/>
                    <a:pt x="184" y="10"/>
                  </a:cubicBezTo>
                  <a:cubicBezTo>
                    <a:pt x="178" y="8"/>
                    <a:pt x="173" y="7"/>
                    <a:pt x="168" y="6"/>
                  </a:cubicBezTo>
                  <a:cubicBezTo>
                    <a:pt x="154" y="3"/>
                    <a:pt x="141" y="3"/>
                    <a:pt x="127" y="4"/>
                  </a:cubicBezTo>
                  <a:cubicBezTo>
                    <a:pt x="124" y="5"/>
                    <a:pt x="122" y="5"/>
                    <a:pt x="119" y="5"/>
                  </a:cubicBezTo>
                  <a:cubicBezTo>
                    <a:pt x="114" y="6"/>
                    <a:pt x="110" y="6"/>
                    <a:pt x="105" y="7"/>
                  </a:cubicBezTo>
                  <a:cubicBezTo>
                    <a:pt x="98" y="7"/>
                    <a:pt x="91" y="8"/>
                    <a:pt x="83" y="8"/>
                  </a:cubicBezTo>
                  <a:cubicBezTo>
                    <a:pt x="63" y="9"/>
                    <a:pt x="43" y="7"/>
                    <a:pt x="23" y="4"/>
                  </a:cubicBezTo>
                  <a:cubicBezTo>
                    <a:pt x="19" y="3"/>
                    <a:pt x="14" y="2"/>
                    <a:pt x="10" y="2"/>
                  </a:cubicBezTo>
                  <a:cubicBezTo>
                    <a:pt x="9" y="1"/>
                    <a:pt x="9" y="1"/>
                    <a:pt x="8" y="1"/>
                  </a:cubicBezTo>
                  <a:cubicBezTo>
                    <a:pt x="6" y="1"/>
                    <a:pt x="3" y="0"/>
                    <a:pt x="0" y="0"/>
                  </a:cubicBezTo>
                  <a:cubicBezTo>
                    <a:pt x="0" y="0"/>
                    <a:pt x="0" y="0"/>
                    <a:pt x="0" y="1"/>
                  </a:cubicBezTo>
                  <a:cubicBezTo>
                    <a:pt x="2" y="3"/>
                    <a:pt x="5" y="4"/>
                    <a:pt x="8" y="6"/>
                  </a:cubicBezTo>
                  <a:cubicBezTo>
                    <a:pt x="11" y="9"/>
                    <a:pt x="15" y="11"/>
                    <a:pt x="18" y="13"/>
                  </a:cubicBezTo>
                  <a:cubicBezTo>
                    <a:pt x="42" y="29"/>
                    <a:pt x="65" y="45"/>
                    <a:pt x="89"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168">
              <a:extLst>
                <a:ext uri="{FF2B5EF4-FFF2-40B4-BE49-F238E27FC236}">
                  <a16:creationId xmlns:a16="http://schemas.microsoft.com/office/drawing/2014/main" id="{1C75A2AB-8347-468C-841B-BF84508524B0}"/>
                </a:ext>
              </a:extLst>
            </p:cNvPr>
            <p:cNvSpPr>
              <a:spLocks/>
            </p:cNvSpPr>
            <p:nvPr/>
          </p:nvSpPr>
          <p:spPr bwMode="auto">
            <a:xfrm>
              <a:off x="4362" y="2681"/>
              <a:ext cx="748" cy="719"/>
            </a:xfrm>
            <a:custGeom>
              <a:avLst/>
              <a:gdLst>
                <a:gd name="T0" fmla="*/ 247 w 315"/>
                <a:gd name="T1" fmla="*/ 295 h 303"/>
                <a:gd name="T2" fmla="*/ 256 w 315"/>
                <a:gd name="T3" fmla="*/ 301 h 303"/>
                <a:gd name="T4" fmla="*/ 268 w 315"/>
                <a:gd name="T5" fmla="*/ 302 h 303"/>
                <a:gd name="T6" fmla="*/ 287 w 315"/>
                <a:gd name="T7" fmla="*/ 291 h 303"/>
                <a:gd name="T8" fmla="*/ 294 w 315"/>
                <a:gd name="T9" fmla="*/ 285 h 303"/>
                <a:gd name="T10" fmla="*/ 303 w 315"/>
                <a:gd name="T11" fmla="*/ 271 h 303"/>
                <a:gd name="T12" fmla="*/ 309 w 315"/>
                <a:gd name="T13" fmla="*/ 256 h 303"/>
                <a:gd name="T14" fmla="*/ 301 w 315"/>
                <a:gd name="T15" fmla="*/ 197 h 303"/>
                <a:gd name="T16" fmla="*/ 290 w 315"/>
                <a:gd name="T17" fmla="*/ 184 h 303"/>
                <a:gd name="T18" fmla="*/ 281 w 315"/>
                <a:gd name="T19" fmla="*/ 176 h 303"/>
                <a:gd name="T20" fmla="*/ 274 w 315"/>
                <a:gd name="T21" fmla="*/ 171 h 303"/>
                <a:gd name="T22" fmla="*/ 198 w 315"/>
                <a:gd name="T23" fmla="*/ 119 h 303"/>
                <a:gd name="T24" fmla="*/ 188 w 315"/>
                <a:gd name="T25" fmla="*/ 113 h 303"/>
                <a:gd name="T26" fmla="*/ 104 w 315"/>
                <a:gd name="T27" fmla="*/ 56 h 303"/>
                <a:gd name="T28" fmla="*/ 94 w 315"/>
                <a:gd name="T29" fmla="*/ 50 h 303"/>
                <a:gd name="T30" fmla="*/ 92 w 315"/>
                <a:gd name="T31" fmla="*/ 48 h 303"/>
                <a:gd name="T32" fmla="*/ 88 w 315"/>
                <a:gd name="T33" fmla="*/ 45 h 303"/>
                <a:gd name="T34" fmla="*/ 91 w 315"/>
                <a:gd name="T35" fmla="*/ 43 h 303"/>
                <a:gd name="T36" fmla="*/ 104 w 315"/>
                <a:gd name="T37" fmla="*/ 35 h 303"/>
                <a:gd name="T38" fmla="*/ 106 w 315"/>
                <a:gd name="T39" fmla="*/ 35 h 303"/>
                <a:gd name="T40" fmla="*/ 126 w 315"/>
                <a:gd name="T41" fmla="*/ 25 h 303"/>
                <a:gd name="T42" fmla="*/ 149 w 315"/>
                <a:gd name="T43" fmla="*/ 18 h 303"/>
                <a:gd name="T44" fmla="*/ 197 w 315"/>
                <a:gd name="T45" fmla="*/ 21 h 303"/>
                <a:gd name="T46" fmla="*/ 235 w 315"/>
                <a:gd name="T47" fmla="*/ 42 h 303"/>
                <a:gd name="T48" fmla="*/ 242 w 315"/>
                <a:gd name="T49" fmla="*/ 49 h 303"/>
                <a:gd name="T50" fmla="*/ 244 w 315"/>
                <a:gd name="T51" fmla="*/ 51 h 303"/>
                <a:gd name="T52" fmla="*/ 281 w 315"/>
                <a:gd name="T53" fmla="*/ 99 h 303"/>
                <a:gd name="T54" fmla="*/ 287 w 315"/>
                <a:gd name="T55" fmla="*/ 108 h 303"/>
                <a:gd name="T56" fmla="*/ 288 w 315"/>
                <a:gd name="T57" fmla="*/ 107 h 303"/>
                <a:gd name="T58" fmla="*/ 287 w 315"/>
                <a:gd name="T59" fmla="*/ 106 h 303"/>
                <a:gd name="T60" fmla="*/ 275 w 315"/>
                <a:gd name="T61" fmla="*/ 76 h 303"/>
                <a:gd name="T62" fmla="*/ 250 w 315"/>
                <a:gd name="T63" fmla="*/ 40 h 303"/>
                <a:gd name="T64" fmla="*/ 245 w 315"/>
                <a:gd name="T65" fmla="*/ 35 h 303"/>
                <a:gd name="T66" fmla="*/ 241 w 315"/>
                <a:gd name="T67" fmla="*/ 32 h 303"/>
                <a:gd name="T68" fmla="*/ 239 w 315"/>
                <a:gd name="T69" fmla="*/ 29 h 303"/>
                <a:gd name="T70" fmla="*/ 222 w 315"/>
                <a:gd name="T71" fmla="*/ 18 h 303"/>
                <a:gd name="T72" fmla="*/ 219 w 315"/>
                <a:gd name="T73" fmla="*/ 17 h 303"/>
                <a:gd name="T74" fmla="*/ 190 w 315"/>
                <a:gd name="T75" fmla="*/ 7 h 303"/>
                <a:gd name="T76" fmla="*/ 144 w 315"/>
                <a:gd name="T77" fmla="*/ 5 h 303"/>
                <a:gd name="T78" fmla="*/ 140 w 315"/>
                <a:gd name="T79" fmla="*/ 6 h 303"/>
                <a:gd name="T80" fmla="*/ 124 w 315"/>
                <a:gd name="T81" fmla="*/ 7 h 303"/>
                <a:gd name="T82" fmla="*/ 95 w 315"/>
                <a:gd name="T83" fmla="*/ 9 h 303"/>
                <a:gd name="T84" fmla="*/ 10 w 315"/>
                <a:gd name="T85" fmla="*/ 2 h 303"/>
                <a:gd name="T86" fmla="*/ 5 w 315"/>
                <a:gd name="T87" fmla="*/ 1 h 303"/>
                <a:gd name="T88" fmla="*/ 1 w 315"/>
                <a:gd name="T89" fmla="*/ 0 h 303"/>
                <a:gd name="T90" fmla="*/ 0 w 315"/>
                <a:gd name="T91" fmla="*/ 1 h 303"/>
                <a:gd name="T92" fmla="*/ 3 w 315"/>
                <a:gd name="T93" fmla="*/ 3 h 303"/>
                <a:gd name="T94" fmla="*/ 87 w 315"/>
                <a:gd name="T95" fmla="*/ 60 h 303"/>
                <a:gd name="T96" fmla="*/ 97 w 315"/>
                <a:gd name="T97" fmla="*/ 67 h 303"/>
                <a:gd name="T98" fmla="*/ 181 w 315"/>
                <a:gd name="T99" fmla="*/ 123 h 303"/>
                <a:gd name="T100" fmla="*/ 191 w 315"/>
                <a:gd name="T101" fmla="*/ 130 h 303"/>
                <a:gd name="T102" fmla="*/ 256 w 315"/>
                <a:gd name="T103" fmla="*/ 174 h 303"/>
                <a:gd name="T104" fmla="*/ 255 w 315"/>
                <a:gd name="T105" fmla="*/ 176 h 303"/>
                <a:gd name="T106" fmla="*/ 230 w 315"/>
                <a:gd name="T107" fmla="*/ 207 h 303"/>
                <a:gd name="T108" fmla="*/ 227 w 315"/>
                <a:gd name="T109" fmla="*/ 258 h 303"/>
                <a:gd name="T110" fmla="*/ 232 w 315"/>
                <a:gd name="T111" fmla="*/ 272 h 303"/>
                <a:gd name="T112" fmla="*/ 236 w 315"/>
                <a:gd name="T113" fmla="*/ 280 h 303"/>
                <a:gd name="T114" fmla="*/ 247 w 315"/>
                <a:gd name="T115" fmla="*/ 295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15" h="303">
                  <a:moveTo>
                    <a:pt x="247" y="295"/>
                  </a:moveTo>
                  <a:cubicBezTo>
                    <a:pt x="250" y="297"/>
                    <a:pt x="253" y="299"/>
                    <a:pt x="256" y="301"/>
                  </a:cubicBezTo>
                  <a:cubicBezTo>
                    <a:pt x="260" y="302"/>
                    <a:pt x="264" y="303"/>
                    <a:pt x="268" y="302"/>
                  </a:cubicBezTo>
                  <a:cubicBezTo>
                    <a:pt x="276" y="301"/>
                    <a:pt x="282" y="296"/>
                    <a:pt x="287" y="291"/>
                  </a:cubicBezTo>
                  <a:cubicBezTo>
                    <a:pt x="290" y="289"/>
                    <a:pt x="292" y="287"/>
                    <a:pt x="294" y="285"/>
                  </a:cubicBezTo>
                  <a:cubicBezTo>
                    <a:pt x="297" y="281"/>
                    <a:pt x="300" y="276"/>
                    <a:pt x="303" y="271"/>
                  </a:cubicBezTo>
                  <a:cubicBezTo>
                    <a:pt x="305" y="266"/>
                    <a:pt x="307" y="261"/>
                    <a:pt x="309" y="256"/>
                  </a:cubicBezTo>
                  <a:cubicBezTo>
                    <a:pt x="315" y="235"/>
                    <a:pt x="312" y="216"/>
                    <a:pt x="301" y="197"/>
                  </a:cubicBezTo>
                  <a:cubicBezTo>
                    <a:pt x="298" y="192"/>
                    <a:pt x="294" y="188"/>
                    <a:pt x="290" y="184"/>
                  </a:cubicBezTo>
                  <a:cubicBezTo>
                    <a:pt x="287" y="181"/>
                    <a:pt x="284" y="179"/>
                    <a:pt x="281" y="176"/>
                  </a:cubicBezTo>
                  <a:cubicBezTo>
                    <a:pt x="279" y="174"/>
                    <a:pt x="276" y="172"/>
                    <a:pt x="274" y="171"/>
                  </a:cubicBezTo>
                  <a:cubicBezTo>
                    <a:pt x="248" y="154"/>
                    <a:pt x="223" y="137"/>
                    <a:pt x="198" y="119"/>
                  </a:cubicBezTo>
                  <a:cubicBezTo>
                    <a:pt x="194" y="117"/>
                    <a:pt x="191" y="115"/>
                    <a:pt x="188" y="113"/>
                  </a:cubicBezTo>
                  <a:cubicBezTo>
                    <a:pt x="160" y="94"/>
                    <a:pt x="132" y="75"/>
                    <a:pt x="104" y="56"/>
                  </a:cubicBezTo>
                  <a:cubicBezTo>
                    <a:pt x="101" y="54"/>
                    <a:pt x="98" y="52"/>
                    <a:pt x="94" y="50"/>
                  </a:cubicBezTo>
                  <a:cubicBezTo>
                    <a:pt x="94" y="49"/>
                    <a:pt x="93" y="49"/>
                    <a:pt x="92" y="48"/>
                  </a:cubicBezTo>
                  <a:cubicBezTo>
                    <a:pt x="91" y="47"/>
                    <a:pt x="90" y="46"/>
                    <a:pt x="88" y="45"/>
                  </a:cubicBezTo>
                  <a:cubicBezTo>
                    <a:pt x="89" y="45"/>
                    <a:pt x="90" y="44"/>
                    <a:pt x="91" y="43"/>
                  </a:cubicBezTo>
                  <a:cubicBezTo>
                    <a:pt x="95" y="41"/>
                    <a:pt x="100" y="38"/>
                    <a:pt x="104" y="35"/>
                  </a:cubicBezTo>
                  <a:cubicBezTo>
                    <a:pt x="105" y="35"/>
                    <a:pt x="105" y="35"/>
                    <a:pt x="106" y="35"/>
                  </a:cubicBezTo>
                  <a:cubicBezTo>
                    <a:pt x="112" y="31"/>
                    <a:pt x="119" y="28"/>
                    <a:pt x="126" y="25"/>
                  </a:cubicBezTo>
                  <a:cubicBezTo>
                    <a:pt x="134" y="22"/>
                    <a:pt x="141" y="20"/>
                    <a:pt x="149" y="18"/>
                  </a:cubicBezTo>
                  <a:cubicBezTo>
                    <a:pt x="165" y="15"/>
                    <a:pt x="181" y="16"/>
                    <a:pt x="197" y="21"/>
                  </a:cubicBezTo>
                  <a:cubicBezTo>
                    <a:pt x="211" y="25"/>
                    <a:pt x="224" y="33"/>
                    <a:pt x="235" y="42"/>
                  </a:cubicBezTo>
                  <a:cubicBezTo>
                    <a:pt x="237" y="44"/>
                    <a:pt x="240" y="47"/>
                    <a:pt x="242" y="49"/>
                  </a:cubicBezTo>
                  <a:cubicBezTo>
                    <a:pt x="243" y="49"/>
                    <a:pt x="243" y="50"/>
                    <a:pt x="244" y="51"/>
                  </a:cubicBezTo>
                  <a:cubicBezTo>
                    <a:pt x="258" y="65"/>
                    <a:pt x="270" y="81"/>
                    <a:pt x="281" y="99"/>
                  </a:cubicBezTo>
                  <a:cubicBezTo>
                    <a:pt x="283" y="102"/>
                    <a:pt x="285" y="105"/>
                    <a:pt x="287" y="108"/>
                  </a:cubicBezTo>
                  <a:cubicBezTo>
                    <a:pt x="287" y="107"/>
                    <a:pt x="288" y="107"/>
                    <a:pt x="288" y="107"/>
                  </a:cubicBezTo>
                  <a:cubicBezTo>
                    <a:pt x="288" y="107"/>
                    <a:pt x="287" y="106"/>
                    <a:pt x="287" y="106"/>
                  </a:cubicBezTo>
                  <a:cubicBezTo>
                    <a:pt x="283" y="96"/>
                    <a:pt x="280" y="86"/>
                    <a:pt x="275" y="76"/>
                  </a:cubicBezTo>
                  <a:cubicBezTo>
                    <a:pt x="268" y="63"/>
                    <a:pt x="260" y="51"/>
                    <a:pt x="250" y="40"/>
                  </a:cubicBezTo>
                  <a:cubicBezTo>
                    <a:pt x="248" y="39"/>
                    <a:pt x="247" y="37"/>
                    <a:pt x="245" y="35"/>
                  </a:cubicBezTo>
                  <a:cubicBezTo>
                    <a:pt x="244" y="34"/>
                    <a:pt x="242" y="33"/>
                    <a:pt x="241" y="32"/>
                  </a:cubicBezTo>
                  <a:cubicBezTo>
                    <a:pt x="240" y="31"/>
                    <a:pt x="240" y="30"/>
                    <a:pt x="239" y="29"/>
                  </a:cubicBezTo>
                  <a:cubicBezTo>
                    <a:pt x="233" y="25"/>
                    <a:pt x="228" y="22"/>
                    <a:pt x="222" y="18"/>
                  </a:cubicBezTo>
                  <a:cubicBezTo>
                    <a:pt x="221" y="18"/>
                    <a:pt x="220" y="17"/>
                    <a:pt x="219" y="17"/>
                  </a:cubicBezTo>
                  <a:cubicBezTo>
                    <a:pt x="210" y="12"/>
                    <a:pt x="200" y="9"/>
                    <a:pt x="190" y="7"/>
                  </a:cubicBezTo>
                  <a:cubicBezTo>
                    <a:pt x="175" y="4"/>
                    <a:pt x="160" y="4"/>
                    <a:pt x="144" y="5"/>
                  </a:cubicBezTo>
                  <a:cubicBezTo>
                    <a:pt x="143" y="5"/>
                    <a:pt x="141" y="6"/>
                    <a:pt x="140" y="6"/>
                  </a:cubicBezTo>
                  <a:cubicBezTo>
                    <a:pt x="134" y="6"/>
                    <a:pt x="129" y="7"/>
                    <a:pt x="124" y="7"/>
                  </a:cubicBezTo>
                  <a:cubicBezTo>
                    <a:pt x="114" y="8"/>
                    <a:pt x="104" y="9"/>
                    <a:pt x="95" y="9"/>
                  </a:cubicBezTo>
                  <a:cubicBezTo>
                    <a:pt x="66" y="10"/>
                    <a:pt x="38" y="7"/>
                    <a:pt x="10" y="2"/>
                  </a:cubicBezTo>
                  <a:cubicBezTo>
                    <a:pt x="8" y="1"/>
                    <a:pt x="7" y="1"/>
                    <a:pt x="5" y="1"/>
                  </a:cubicBezTo>
                  <a:cubicBezTo>
                    <a:pt x="3" y="1"/>
                    <a:pt x="2" y="0"/>
                    <a:pt x="1" y="0"/>
                  </a:cubicBezTo>
                  <a:cubicBezTo>
                    <a:pt x="0" y="0"/>
                    <a:pt x="0" y="1"/>
                    <a:pt x="0" y="1"/>
                  </a:cubicBezTo>
                  <a:cubicBezTo>
                    <a:pt x="1" y="2"/>
                    <a:pt x="2" y="3"/>
                    <a:pt x="3" y="3"/>
                  </a:cubicBezTo>
                  <a:cubicBezTo>
                    <a:pt x="31" y="22"/>
                    <a:pt x="59" y="41"/>
                    <a:pt x="87" y="60"/>
                  </a:cubicBezTo>
                  <a:cubicBezTo>
                    <a:pt x="91" y="62"/>
                    <a:pt x="94" y="64"/>
                    <a:pt x="97" y="67"/>
                  </a:cubicBezTo>
                  <a:cubicBezTo>
                    <a:pt x="125" y="85"/>
                    <a:pt x="153" y="104"/>
                    <a:pt x="181" y="123"/>
                  </a:cubicBezTo>
                  <a:cubicBezTo>
                    <a:pt x="184" y="125"/>
                    <a:pt x="187" y="128"/>
                    <a:pt x="191" y="130"/>
                  </a:cubicBezTo>
                  <a:cubicBezTo>
                    <a:pt x="213" y="145"/>
                    <a:pt x="234" y="159"/>
                    <a:pt x="256" y="174"/>
                  </a:cubicBezTo>
                  <a:cubicBezTo>
                    <a:pt x="256" y="175"/>
                    <a:pt x="255" y="175"/>
                    <a:pt x="255" y="176"/>
                  </a:cubicBezTo>
                  <a:cubicBezTo>
                    <a:pt x="244" y="184"/>
                    <a:pt x="235" y="194"/>
                    <a:pt x="230" y="207"/>
                  </a:cubicBezTo>
                  <a:cubicBezTo>
                    <a:pt x="223" y="224"/>
                    <a:pt x="223" y="242"/>
                    <a:pt x="227" y="258"/>
                  </a:cubicBezTo>
                  <a:cubicBezTo>
                    <a:pt x="228" y="263"/>
                    <a:pt x="230" y="268"/>
                    <a:pt x="232" y="272"/>
                  </a:cubicBezTo>
                  <a:cubicBezTo>
                    <a:pt x="233" y="275"/>
                    <a:pt x="235" y="278"/>
                    <a:pt x="236" y="280"/>
                  </a:cubicBezTo>
                  <a:cubicBezTo>
                    <a:pt x="239" y="286"/>
                    <a:pt x="243" y="290"/>
                    <a:pt x="247" y="2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169">
              <a:extLst>
                <a:ext uri="{FF2B5EF4-FFF2-40B4-BE49-F238E27FC236}">
                  <a16:creationId xmlns:a16="http://schemas.microsoft.com/office/drawing/2014/main" id="{FEAC652C-85F8-4896-BD18-33A9339AFBAD}"/>
                </a:ext>
              </a:extLst>
            </p:cNvPr>
            <p:cNvSpPr>
              <a:spLocks noEditPoints="1"/>
            </p:cNvSpPr>
            <p:nvPr/>
          </p:nvSpPr>
          <p:spPr bwMode="auto">
            <a:xfrm>
              <a:off x="9161" y="1855"/>
              <a:ext cx="304" cy="935"/>
            </a:xfrm>
            <a:custGeom>
              <a:avLst/>
              <a:gdLst>
                <a:gd name="T0" fmla="*/ 102 w 128"/>
                <a:gd name="T1" fmla="*/ 274 h 394"/>
                <a:gd name="T2" fmla="*/ 70 w 128"/>
                <a:gd name="T3" fmla="*/ 274 h 394"/>
                <a:gd name="T4" fmla="*/ 32 w 128"/>
                <a:gd name="T5" fmla="*/ 296 h 394"/>
                <a:gd name="T6" fmla="*/ 10 w 128"/>
                <a:gd name="T7" fmla="*/ 325 h 394"/>
                <a:gd name="T8" fmla="*/ 7 w 128"/>
                <a:gd name="T9" fmla="*/ 333 h 394"/>
                <a:gd name="T10" fmla="*/ 13 w 128"/>
                <a:gd name="T11" fmla="*/ 379 h 394"/>
                <a:gd name="T12" fmla="*/ 59 w 128"/>
                <a:gd name="T13" fmla="*/ 388 h 394"/>
                <a:gd name="T14" fmla="*/ 97 w 128"/>
                <a:gd name="T15" fmla="*/ 366 h 394"/>
                <a:gd name="T16" fmla="*/ 106 w 128"/>
                <a:gd name="T17" fmla="*/ 356 h 394"/>
                <a:gd name="T18" fmla="*/ 111 w 128"/>
                <a:gd name="T19" fmla="*/ 350 h 394"/>
                <a:gd name="T20" fmla="*/ 124 w 128"/>
                <a:gd name="T21" fmla="*/ 298 h 394"/>
                <a:gd name="T22" fmla="*/ 124 w 128"/>
                <a:gd name="T23" fmla="*/ 298 h 394"/>
                <a:gd name="T24" fmla="*/ 109 w 128"/>
                <a:gd name="T25" fmla="*/ 246 h 394"/>
                <a:gd name="T26" fmla="*/ 107 w 128"/>
                <a:gd name="T27" fmla="*/ 236 h 394"/>
                <a:gd name="T28" fmla="*/ 38 w 128"/>
                <a:gd name="T29" fmla="*/ 0 h 394"/>
                <a:gd name="T30" fmla="*/ 24 w 128"/>
                <a:gd name="T31" fmla="*/ 4 h 394"/>
                <a:gd name="T32" fmla="*/ 89 w 128"/>
                <a:gd name="T33" fmla="*/ 228 h 394"/>
                <a:gd name="T34" fmla="*/ 91 w 128"/>
                <a:gd name="T35" fmla="*/ 238 h 394"/>
                <a:gd name="T36" fmla="*/ 102 w 128"/>
                <a:gd name="T37" fmla="*/ 274 h 394"/>
                <a:gd name="T38" fmla="*/ 95 w 128"/>
                <a:gd name="T39" fmla="*/ 346 h 394"/>
                <a:gd name="T40" fmla="*/ 90 w 128"/>
                <a:gd name="T41" fmla="*/ 352 h 394"/>
                <a:gd name="T42" fmla="*/ 87 w 128"/>
                <a:gd name="T43" fmla="*/ 355 h 394"/>
                <a:gd name="T44" fmla="*/ 55 w 128"/>
                <a:gd name="T45" fmla="*/ 374 h 394"/>
                <a:gd name="T46" fmla="*/ 24 w 128"/>
                <a:gd name="T47" fmla="*/ 369 h 394"/>
                <a:gd name="T48" fmla="*/ 22 w 128"/>
                <a:gd name="T49" fmla="*/ 336 h 394"/>
                <a:gd name="T50" fmla="*/ 25 w 128"/>
                <a:gd name="T51" fmla="*/ 329 h 394"/>
                <a:gd name="T52" fmla="*/ 42 w 128"/>
                <a:gd name="T53" fmla="*/ 307 h 394"/>
                <a:gd name="T54" fmla="*/ 74 w 128"/>
                <a:gd name="T55" fmla="*/ 288 h 394"/>
                <a:gd name="T56" fmla="*/ 105 w 128"/>
                <a:gd name="T57" fmla="*/ 293 h 394"/>
                <a:gd name="T58" fmla="*/ 95 w 128"/>
                <a:gd name="T59" fmla="*/ 346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8" h="394">
                  <a:moveTo>
                    <a:pt x="102" y="274"/>
                  </a:moveTo>
                  <a:cubicBezTo>
                    <a:pt x="92" y="271"/>
                    <a:pt x="82" y="270"/>
                    <a:pt x="70" y="274"/>
                  </a:cubicBezTo>
                  <a:cubicBezTo>
                    <a:pt x="56" y="278"/>
                    <a:pt x="43" y="285"/>
                    <a:pt x="32" y="296"/>
                  </a:cubicBezTo>
                  <a:cubicBezTo>
                    <a:pt x="22" y="305"/>
                    <a:pt x="15" y="315"/>
                    <a:pt x="10" y="325"/>
                  </a:cubicBezTo>
                  <a:cubicBezTo>
                    <a:pt x="9" y="328"/>
                    <a:pt x="8" y="330"/>
                    <a:pt x="7" y="333"/>
                  </a:cubicBezTo>
                  <a:cubicBezTo>
                    <a:pt x="0" y="350"/>
                    <a:pt x="2" y="368"/>
                    <a:pt x="13" y="379"/>
                  </a:cubicBezTo>
                  <a:cubicBezTo>
                    <a:pt x="23" y="390"/>
                    <a:pt x="40" y="394"/>
                    <a:pt x="59" y="388"/>
                  </a:cubicBezTo>
                  <a:cubicBezTo>
                    <a:pt x="72" y="384"/>
                    <a:pt x="86" y="377"/>
                    <a:pt x="97" y="366"/>
                  </a:cubicBezTo>
                  <a:cubicBezTo>
                    <a:pt x="100" y="363"/>
                    <a:pt x="103" y="360"/>
                    <a:pt x="106" y="356"/>
                  </a:cubicBezTo>
                  <a:cubicBezTo>
                    <a:pt x="108" y="354"/>
                    <a:pt x="109" y="352"/>
                    <a:pt x="111" y="350"/>
                  </a:cubicBezTo>
                  <a:cubicBezTo>
                    <a:pt x="123" y="332"/>
                    <a:pt x="128" y="313"/>
                    <a:pt x="124" y="298"/>
                  </a:cubicBezTo>
                  <a:cubicBezTo>
                    <a:pt x="124" y="298"/>
                    <a:pt x="124" y="298"/>
                    <a:pt x="124" y="298"/>
                  </a:cubicBezTo>
                  <a:cubicBezTo>
                    <a:pt x="109" y="246"/>
                    <a:pt x="109" y="246"/>
                    <a:pt x="109" y="246"/>
                  </a:cubicBezTo>
                  <a:cubicBezTo>
                    <a:pt x="107" y="236"/>
                    <a:pt x="107" y="236"/>
                    <a:pt x="107" y="236"/>
                  </a:cubicBezTo>
                  <a:cubicBezTo>
                    <a:pt x="38" y="0"/>
                    <a:pt x="38" y="0"/>
                    <a:pt x="38" y="0"/>
                  </a:cubicBezTo>
                  <a:cubicBezTo>
                    <a:pt x="24" y="4"/>
                    <a:pt x="24" y="4"/>
                    <a:pt x="24" y="4"/>
                  </a:cubicBezTo>
                  <a:cubicBezTo>
                    <a:pt x="89" y="228"/>
                    <a:pt x="89" y="228"/>
                    <a:pt x="89" y="228"/>
                  </a:cubicBezTo>
                  <a:cubicBezTo>
                    <a:pt x="91" y="238"/>
                    <a:pt x="91" y="238"/>
                    <a:pt x="91" y="238"/>
                  </a:cubicBezTo>
                  <a:lnTo>
                    <a:pt x="102" y="274"/>
                  </a:lnTo>
                  <a:close/>
                  <a:moveTo>
                    <a:pt x="95" y="346"/>
                  </a:moveTo>
                  <a:cubicBezTo>
                    <a:pt x="93" y="348"/>
                    <a:pt x="92" y="350"/>
                    <a:pt x="90" y="352"/>
                  </a:cubicBezTo>
                  <a:cubicBezTo>
                    <a:pt x="89" y="353"/>
                    <a:pt x="88" y="354"/>
                    <a:pt x="87" y="355"/>
                  </a:cubicBezTo>
                  <a:cubicBezTo>
                    <a:pt x="77" y="364"/>
                    <a:pt x="66" y="370"/>
                    <a:pt x="55" y="374"/>
                  </a:cubicBezTo>
                  <a:cubicBezTo>
                    <a:pt x="41" y="377"/>
                    <a:pt x="30" y="376"/>
                    <a:pt x="24" y="369"/>
                  </a:cubicBezTo>
                  <a:cubicBezTo>
                    <a:pt x="17" y="361"/>
                    <a:pt x="17" y="349"/>
                    <a:pt x="22" y="336"/>
                  </a:cubicBezTo>
                  <a:cubicBezTo>
                    <a:pt x="23" y="333"/>
                    <a:pt x="24" y="331"/>
                    <a:pt x="25" y="329"/>
                  </a:cubicBezTo>
                  <a:cubicBezTo>
                    <a:pt x="29" y="321"/>
                    <a:pt x="35" y="314"/>
                    <a:pt x="42" y="307"/>
                  </a:cubicBezTo>
                  <a:cubicBezTo>
                    <a:pt x="52" y="298"/>
                    <a:pt x="63" y="291"/>
                    <a:pt x="74" y="288"/>
                  </a:cubicBezTo>
                  <a:cubicBezTo>
                    <a:pt x="87" y="284"/>
                    <a:pt x="99" y="286"/>
                    <a:pt x="105" y="293"/>
                  </a:cubicBezTo>
                  <a:cubicBezTo>
                    <a:pt x="115" y="304"/>
                    <a:pt x="111" y="326"/>
                    <a:pt x="95"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170">
              <a:extLst>
                <a:ext uri="{FF2B5EF4-FFF2-40B4-BE49-F238E27FC236}">
                  <a16:creationId xmlns:a16="http://schemas.microsoft.com/office/drawing/2014/main" id="{5B21C68E-BFBD-4B80-A9A0-F44E0E769629}"/>
                </a:ext>
              </a:extLst>
            </p:cNvPr>
            <p:cNvSpPr>
              <a:spLocks/>
            </p:cNvSpPr>
            <p:nvPr/>
          </p:nvSpPr>
          <p:spPr bwMode="auto">
            <a:xfrm>
              <a:off x="5136" y="3519"/>
              <a:ext cx="690" cy="1431"/>
            </a:xfrm>
            <a:custGeom>
              <a:avLst/>
              <a:gdLst>
                <a:gd name="T0" fmla="*/ 126 w 291"/>
                <a:gd name="T1" fmla="*/ 532 h 603"/>
                <a:gd name="T2" fmla="*/ 126 w 291"/>
                <a:gd name="T3" fmla="*/ 532 h 603"/>
                <a:gd name="T4" fmla="*/ 126 w 291"/>
                <a:gd name="T5" fmla="*/ 373 h 603"/>
                <a:gd name="T6" fmla="*/ 126 w 291"/>
                <a:gd name="T7" fmla="*/ 363 h 603"/>
                <a:gd name="T8" fmla="*/ 126 w 291"/>
                <a:gd name="T9" fmla="*/ 288 h 603"/>
                <a:gd name="T10" fmla="*/ 126 w 291"/>
                <a:gd name="T11" fmla="*/ 286 h 603"/>
                <a:gd name="T12" fmla="*/ 275 w 291"/>
                <a:gd name="T13" fmla="*/ 119 h 603"/>
                <a:gd name="T14" fmla="*/ 275 w 291"/>
                <a:gd name="T15" fmla="*/ 288 h 603"/>
                <a:gd name="T16" fmla="*/ 219 w 291"/>
                <a:gd name="T17" fmla="*/ 288 h 603"/>
                <a:gd name="T18" fmla="*/ 208 w 291"/>
                <a:gd name="T19" fmla="*/ 293 h 603"/>
                <a:gd name="T20" fmla="*/ 165 w 291"/>
                <a:gd name="T21" fmla="*/ 351 h 603"/>
                <a:gd name="T22" fmla="*/ 168 w 291"/>
                <a:gd name="T23" fmla="*/ 361 h 603"/>
                <a:gd name="T24" fmla="*/ 168 w 291"/>
                <a:gd name="T25" fmla="*/ 362 h 603"/>
                <a:gd name="T26" fmla="*/ 247 w 291"/>
                <a:gd name="T27" fmla="*/ 369 h 603"/>
                <a:gd name="T28" fmla="*/ 290 w 291"/>
                <a:gd name="T29" fmla="*/ 315 h 603"/>
                <a:gd name="T30" fmla="*/ 291 w 291"/>
                <a:gd name="T31" fmla="*/ 315 h 603"/>
                <a:gd name="T32" fmla="*/ 291 w 291"/>
                <a:gd name="T33" fmla="*/ 311 h 603"/>
                <a:gd name="T34" fmla="*/ 291 w 291"/>
                <a:gd name="T35" fmla="*/ 300 h 603"/>
                <a:gd name="T36" fmla="*/ 291 w 291"/>
                <a:gd name="T37" fmla="*/ 288 h 603"/>
                <a:gd name="T38" fmla="*/ 291 w 291"/>
                <a:gd name="T39" fmla="*/ 102 h 603"/>
                <a:gd name="T40" fmla="*/ 291 w 291"/>
                <a:gd name="T41" fmla="*/ 101 h 603"/>
                <a:gd name="T42" fmla="*/ 291 w 291"/>
                <a:gd name="T43" fmla="*/ 90 h 603"/>
                <a:gd name="T44" fmla="*/ 291 w 291"/>
                <a:gd name="T45" fmla="*/ 77 h 603"/>
                <a:gd name="T46" fmla="*/ 291 w 291"/>
                <a:gd name="T47" fmla="*/ 24 h 603"/>
                <a:gd name="T48" fmla="*/ 291 w 291"/>
                <a:gd name="T49" fmla="*/ 0 h 603"/>
                <a:gd name="T50" fmla="*/ 275 w 291"/>
                <a:gd name="T51" fmla="*/ 18 h 603"/>
                <a:gd name="T52" fmla="*/ 152 w 291"/>
                <a:gd name="T53" fmla="*/ 155 h 603"/>
                <a:gd name="T54" fmla="*/ 137 w 291"/>
                <a:gd name="T55" fmla="*/ 173 h 603"/>
                <a:gd name="T56" fmla="*/ 111 w 291"/>
                <a:gd name="T57" fmla="*/ 202 h 603"/>
                <a:gd name="T58" fmla="*/ 111 w 291"/>
                <a:gd name="T59" fmla="*/ 202 h 603"/>
                <a:gd name="T60" fmla="*/ 110 w 291"/>
                <a:gd name="T61" fmla="*/ 202 h 603"/>
                <a:gd name="T62" fmla="*/ 110 w 291"/>
                <a:gd name="T63" fmla="*/ 288 h 603"/>
                <a:gd name="T64" fmla="*/ 110 w 291"/>
                <a:gd name="T65" fmla="*/ 367 h 603"/>
                <a:gd name="T66" fmla="*/ 110 w 291"/>
                <a:gd name="T67" fmla="*/ 378 h 603"/>
                <a:gd name="T68" fmla="*/ 110 w 291"/>
                <a:gd name="T69" fmla="*/ 505 h 603"/>
                <a:gd name="T70" fmla="*/ 43 w 291"/>
                <a:gd name="T71" fmla="*/ 510 h 603"/>
                <a:gd name="T72" fmla="*/ 1 w 291"/>
                <a:gd name="T73" fmla="*/ 557 h 603"/>
                <a:gd name="T74" fmla="*/ 0 w 291"/>
                <a:gd name="T75" fmla="*/ 567 h 603"/>
                <a:gd name="T76" fmla="*/ 3 w 291"/>
                <a:gd name="T77" fmla="*/ 579 h 603"/>
                <a:gd name="T78" fmla="*/ 82 w 291"/>
                <a:gd name="T79" fmla="*/ 586 h 603"/>
                <a:gd name="T80" fmla="*/ 109 w 291"/>
                <a:gd name="T81" fmla="*/ 567 h 603"/>
                <a:gd name="T82" fmla="*/ 118 w 291"/>
                <a:gd name="T83" fmla="*/ 555 h 603"/>
                <a:gd name="T84" fmla="*/ 126 w 291"/>
                <a:gd name="T85" fmla="*/ 53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91" h="603">
                  <a:moveTo>
                    <a:pt x="126" y="532"/>
                  </a:moveTo>
                  <a:cubicBezTo>
                    <a:pt x="126" y="532"/>
                    <a:pt x="126" y="532"/>
                    <a:pt x="126" y="532"/>
                  </a:cubicBezTo>
                  <a:cubicBezTo>
                    <a:pt x="126" y="373"/>
                    <a:pt x="126" y="373"/>
                    <a:pt x="126" y="373"/>
                  </a:cubicBezTo>
                  <a:cubicBezTo>
                    <a:pt x="126" y="363"/>
                    <a:pt x="126" y="363"/>
                    <a:pt x="126" y="363"/>
                  </a:cubicBezTo>
                  <a:cubicBezTo>
                    <a:pt x="126" y="288"/>
                    <a:pt x="126" y="288"/>
                    <a:pt x="126" y="288"/>
                  </a:cubicBezTo>
                  <a:cubicBezTo>
                    <a:pt x="126" y="286"/>
                    <a:pt x="126" y="286"/>
                    <a:pt x="126" y="286"/>
                  </a:cubicBezTo>
                  <a:cubicBezTo>
                    <a:pt x="275" y="119"/>
                    <a:pt x="275" y="119"/>
                    <a:pt x="275" y="119"/>
                  </a:cubicBezTo>
                  <a:cubicBezTo>
                    <a:pt x="275" y="288"/>
                    <a:pt x="275" y="288"/>
                    <a:pt x="275" y="288"/>
                  </a:cubicBezTo>
                  <a:cubicBezTo>
                    <a:pt x="261" y="281"/>
                    <a:pt x="240" y="281"/>
                    <a:pt x="219" y="288"/>
                  </a:cubicBezTo>
                  <a:cubicBezTo>
                    <a:pt x="215" y="290"/>
                    <a:pt x="212" y="291"/>
                    <a:pt x="208" y="293"/>
                  </a:cubicBezTo>
                  <a:cubicBezTo>
                    <a:pt x="181" y="307"/>
                    <a:pt x="163" y="331"/>
                    <a:pt x="165" y="351"/>
                  </a:cubicBezTo>
                  <a:cubicBezTo>
                    <a:pt x="165" y="355"/>
                    <a:pt x="166" y="358"/>
                    <a:pt x="168" y="361"/>
                  </a:cubicBezTo>
                  <a:cubicBezTo>
                    <a:pt x="168" y="361"/>
                    <a:pt x="168" y="362"/>
                    <a:pt x="168" y="362"/>
                  </a:cubicBezTo>
                  <a:cubicBezTo>
                    <a:pt x="179" y="383"/>
                    <a:pt x="214" y="386"/>
                    <a:pt x="247" y="369"/>
                  </a:cubicBezTo>
                  <a:cubicBezTo>
                    <a:pt x="274" y="356"/>
                    <a:pt x="290" y="334"/>
                    <a:pt x="290" y="315"/>
                  </a:cubicBezTo>
                  <a:cubicBezTo>
                    <a:pt x="291" y="315"/>
                    <a:pt x="291" y="315"/>
                    <a:pt x="291" y="315"/>
                  </a:cubicBezTo>
                  <a:cubicBezTo>
                    <a:pt x="291" y="311"/>
                    <a:pt x="291" y="311"/>
                    <a:pt x="291" y="311"/>
                  </a:cubicBezTo>
                  <a:cubicBezTo>
                    <a:pt x="291" y="300"/>
                    <a:pt x="291" y="300"/>
                    <a:pt x="291" y="300"/>
                  </a:cubicBezTo>
                  <a:cubicBezTo>
                    <a:pt x="291" y="288"/>
                    <a:pt x="291" y="288"/>
                    <a:pt x="291" y="288"/>
                  </a:cubicBezTo>
                  <a:cubicBezTo>
                    <a:pt x="291" y="102"/>
                    <a:pt x="291" y="102"/>
                    <a:pt x="291" y="102"/>
                  </a:cubicBezTo>
                  <a:cubicBezTo>
                    <a:pt x="291" y="101"/>
                    <a:pt x="291" y="101"/>
                    <a:pt x="291" y="101"/>
                  </a:cubicBezTo>
                  <a:cubicBezTo>
                    <a:pt x="291" y="90"/>
                    <a:pt x="291" y="90"/>
                    <a:pt x="291" y="90"/>
                  </a:cubicBezTo>
                  <a:cubicBezTo>
                    <a:pt x="291" y="77"/>
                    <a:pt x="291" y="77"/>
                    <a:pt x="291" y="77"/>
                  </a:cubicBezTo>
                  <a:cubicBezTo>
                    <a:pt x="291" y="24"/>
                    <a:pt x="291" y="24"/>
                    <a:pt x="291" y="24"/>
                  </a:cubicBezTo>
                  <a:cubicBezTo>
                    <a:pt x="291" y="0"/>
                    <a:pt x="291" y="0"/>
                    <a:pt x="291" y="0"/>
                  </a:cubicBezTo>
                  <a:cubicBezTo>
                    <a:pt x="275" y="18"/>
                    <a:pt x="275" y="18"/>
                    <a:pt x="275" y="18"/>
                  </a:cubicBezTo>
                  <a:cubicBezTo>
                    <a:pt x="152" y="155"/>
                    <a:pt x="152" y="155"/>
                    <a:pt x="152" y="155"/>
                  </a:cubicBezTo>
                  <a:cubicBezTo>
                    <a:pt x="137" y="173"/>
                    <a:pt x="137" y="173"/>
                    <a:pt x="137" y="173"/>
                  </a:cubicBezTo>
                  <a:cubicBezTo>
                    <a:pt x="111" y="202"/>
                    <a:pt x="111" y="202"/>
                    <a:pt x="111" y="202"/>
                  </a:cubicBezTo>
                  <a:cubicBezTo>
                    <a:pt x="111" y="202"/>
                    <a:pt x="111" y="202"/>
                    <a:pt x="111" y="202"/>
                  </a:cubicBezTo>
                  <a:cubicBezTo>
                    <a:pt x="110" y="202"/>
                    <a:pt x="110" y="202"/>
                    <a:pt x="110" y="202"/>
                  </a:cubicBezTo>
                  <a:cubicBezTo>
                    <a:pt x="110" y="288"/>
                    <a:pt x="110" y="288"/>
                    <a:pt x="110" y="288"/>
                  </a:cubicBezTo>
                  <a:cubicBezTo>
                    <a:pt x="110" y="367"/>
                    <a:pt x="110" y="367"/>
                    <a:pt x="110" y="367"/>
                  </a:cubicBezTo>
                  <a:cubicBezTo>
                    <a:pt x="110" y="378"/>
                    <a:pt x="110" y="378"/>
                    <a:pt x="110" y="378"/>
                  </a:cubicBezTo>
                  <a:cubicBezTo>
                    <a:pt x="110" y="505"/>
                    <a:pt x="110" y="505"/>
                    <a:pt x="110" y="505"/>
                  </a:cubicBezTo>
                  <a:cubicBezTo>
                    <a:pt x="94" y="496"/>
                    <a:pt x="68" y="497"/>
                    <a:pt x="43" y="510"/>
                  </a:cubicBezTo>
                  <a:cubicBezTo>
                    <a:pt x="21" y="522"/>
                    <a:pt x="5" y="540"/>
                    <a:pt x="1" y="557"/>
                  </a:cubicBezTo>
                  <a:cubicBezTo>
                    <a:pt x="0" y="560"/>
                    <a:pt x="0" y="564"/>
                    <a:pt x="0" y="567"/>
                  </a:cubicBezTo>
                  <a:cubicBezTo>
                    <a:pt x="0" y="571"/>
                    <a:pt x="1" y="575"/>
                    <a:pt x="3" y="579"/>
                  </a:cubicBezTo>
                  <a:cubicBezTo>
                    <a:pt x="14" y="600"/>
                    <a:pt x="49" y="603"/>
                    <a:pt x="82" y="586"/>
                  </a:cubicBezTo>
                  <a:cubicBezTo>
                    <a:pt x="93" y="581"/>
                    <a:pt x="102" y="574"/>
                    <a:pt x="109" y="567"/>
                  </a:cubicBezTo>
                  <a:cubicBezTo>
                    <a:pt x="112" y="563"/>
                    <a:pt x="115" y="559"/>
                    <a:pt x="118" y="555"/>
                  </a:cubicBezTo>
                  <a:cubicBezTo>
                    <a:pt x="123" y="547"/>
                    <a:pt x="125" y="539"/>
                    <a:pt x="126" y="5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171">
              <a:extLst>
                <a:ext uri="{FF2B5EF4-FFF2-40B4-BE49-F238E27FC236}">
                  <a16:creationId xmlns:a16="http://schemas.microsoft.com/office/drawing/2014/main" id="{6147281F-F02F-4E20-AB2C-56939C742583}"/>
                </a:ext>
              </a:extLst>
            </p:cNvPr>
            <p:cNvSpPr>
              <a:spLocks noEditPoints="1"/>
            </p:cNvSpPr>
            <p:nvPr/>
          </p:nvSpPr>
          <p:spPr bwMode="auto">
            <a:xfrm>
              <a:off x="6346" y="2318"/>
              <a:ext cx="526" cy="1331"/>
            </a:xfrm>
            <a:custGeom>
              <a:avLst/>
              <a:gdLst>
                <a:gd name="T0" fmla="*/ 168 w 222"/>
                <a:gd name="T1" fmla="*/ 366 h 561"/>
                <a:gd name="T2" fmla="*/ 172 w 222"/>
                <a:gd name="T3" fmla="*/ 375 h 561"/>
                <a:gd name="T4" fmla="*/ 173 w 222"/>
                <a:gd name="T5" fmla="*/ 376 h 561"/>
                <a:gd name="T6" fmla="*/ 169 w 222"/>
                <a:gd name="T7" fmla="*/ 376 h 561"/>
                <a:gd name="T8" fmla="*/ 150 w 222"/>
                <a:gd name="T9" fmla="*/ 376 h 561"/>
                <a:gd name="T10" fmla="*/ 127 w 222"/>
                <a:gd name="T11" fmla="*/ 384 h 561"/>
                <a:gd name="T12" fmla="*/ 87 w 222"/>
                <a:gd name="T13" fmla="*/ 413 h 561"/>
                <a:gd name="T14" fmla="*/ 78 w 222"/>
                <a:gd name="T15" fmla="*/ 424 h 561"/>
                <a:gd name="T16" fmla="*/ 71 w 222"/>
                <a:gd name="T17" fmla="*/ 434 h 561"/>
                <a:gd name="T18" fmla="*/ 70 w 222"/>
                <a:gd name="T19" fmla="*/ 547 h 561"/>
                <a:gd name="T20" fmla="*/ 138 w 222"/>
                <a:gd name="T21" fmla="*/ 549 h 561"/>
                <a:gd name="T22" fmla="*/ 187 w 222"/>
                <a:gd name="T23" fmla="*/ 509 h 561"/>
                <a:gd name="T24" fmla="*/ 210 w 222"/>
                <a:gd name="T25" fmla="*/ 405 h 561"/>
                <a:gd name="T26" fmla="*/ 210 w 222"/>
                <a:gd name="T27" fmla="*/ 405 h 561"/>
                <a:gd name="T28" fmla="*/ 191 w 222"/>
                <a:gd name="T29" fmla="*/ 364 h 561"/>
                <a:gd name="T30" fmla="*/ 187 w 222"/>
                <a:gd name="T31" fmla="*/ 355 h 561"/>
                <a:gd name="T32" fmla="*/ 114 w 222"/>
                <a:gd name="T33" fmla="*/ 199 h 561"/>
                <a:gd name="T34" fmla="*/ 109 w 222"/>
                <a:gd name="T35" fmla="*/ 190 h 561"/>
                <a:gd name="T36" fmla="*/ 20 w 222"/>
                <a:gd name="T37" fmla="*/ 0 h 561"/>
                <a:gd name="T38" fmla="*/ 0 w 222"/>
                <a:gd name="T39" fmla="*/ 9 h 561"/>
                <a:gd name="T40" fmla="*/ 90 w 222"/>
                <a:gd name="T41" fmla="*/ 201 h 561"/>
                <a:gd name="T42" fmla="*/ 95 w 222"/>
                <a:gd name="T43" fmla="*/ 210 h 561"/>
                <a:gd name="T44" fmla="*/ 168 w 222"/>
                <a:gd name="T45" fmla="*/ 366 h 561"/>
                <a:gd name="T46" fmla="*/ 170 w 222"/>
                <a:gd name="T47" fmla="*/ 495 h 561"/>
                <a:gd name="T48" fmla="*/ 129 w 222"/>
                <a:gd name="T49" fmla="*/ 529 h 561"/>
                <a:gd name="T50" fmla="*/ 83 w 222"/>
                <a:gd name="T51" fmla="*/ 530 h 561"/>
                <a:gd name="T52" fmla="*/ 95 w 222"/>
                <a:gd name="T53" fmla="*/ 437 h 561"/>
                <a:gd name="T54" fmla="*/ 136 w 222"/>
                <a:gd name="T55" fmla="*/ 403 h 561"/>
                <a:gd name="T56" fmla="*/ 182 w 222"/>
                <a:gd name="T57" fmla="*/ 403 h 561"/>
                <a:gd name="T58" fmla="*/ 170 w 222"/>
                <a:gd name="T59" fmla="*/ 495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2" h="561">
                  <a:moveTo>
                    <a:pt x="168" y="366"/>
                  </a:moveTo>
                  <a:cubicBezTo>
                    <a:pt x="172" y="375"/>
                    <a:pt x="172" y="375"/>
                    <a:pt x="172" y="375"/>
                  </a:cubicBezTo>
                  <a:cubicBezTo>
                    <a:pt x="173" y="376"/>
                    <a:pt x="173" y="376"/>
                    <a:pt x="173" y="376"/>
                  </a:cubicBezTo>
                  <a:cubicBezTo>
                    <a:pt x="172" y="376"/>
                    <a:pt x="171" y="376"/>
                    <a:pt x="169" y="376"/>
                  </a:cubicBezTo>
                  <a:cubicBezTo>
                    <a:pt x="163" y="375"/>
                    <a:pt x="157" y="375"/>
                    <a:pt x="150" y="376"/>
                  </a:cubicBezTo>
                  <a:cubicBezTo>
                    <a:pt x="143" y="378"/>
                    <a:pt x="135" y="380"/>
                    <a:pt x="127" y="384"/>
                  </a:cubicBezTo>
                  <a:cubicBezTo>
                    <a:pt x="113" y="390"/>
                    <a:pt x="99" y="400"/>
                    <a:pt x="87" y="413"/>
                  </a:cubicBezTo>
                  <a:cubicBezTo>
                    <a:pt x="84" y="417"/>
                    <a:pt x="81" y="420"/>
                    <a:pt x="78" y="424"/>
                  </a:cubicBezTo>
                  <a:cubicBezTo>
                    <a:pt x="75" y="427"/>
                    <a:pt x="73" y="431"/>
                    <a:pt x="71" y="434"/>
                  </a:cubicBezTo>
                  <a:cubicBezTo>
                    <a:pt x="43" y="477"/>
                    <a:pt x="42" y="525"/>
                    <a:pt x="70" y="547"/>
                  </a:cubicBezTo>
                  <a:cubicBezTo>
                    <a:pt x="88" y="560"/>
                    <a:pt x="112" y="561"/>
                    <a:pt x="138" y="549"/>
                  </a:cubicBezTo>
                  <a:cubicBezTo>
                    <a:pt x="156" y="540"/>
                    <a:pt x="173" y="527"/>
                    <a:pt x="187" y="509"/>
                  </a:cubicBezTo>
                  <a:cubicBezTo>
                    <a:pt x="215" y="473"/>
                    <a:pt x="222" y="433"/>
                    <a:pt x="210" y="405"/>
                  </a:cubicBezTo>
                  <a:cubicBezTo>
                    <a:pt x="210" y="405"/>
                    <a:pt x="210" y="405"/>
                    <a:pt x="210" y="405"/>
                  </a:cubicBezTo>
                  <a:cubicBezTo>
                    <a:pt x="191" y="364"/>
                    <a:pt x="191" y="364"/>
                    <a:pt x="191" y="364"/>
                  </a:cubicBezTo>
                  <a:cubicBezTo>
                    <a:pt x="187" y="355"/>
                    <a:pt x="187" y="355"/>
                    <a:pt x="187" y="355"/>
                  </a:cubicBezTo>
                  <a:cubicBezTo>
                    <a:pt x="114" y="199"/>
                    <a:pt x="114" y="199"/>
                    <a:pt x="114" y="199"/>
                  </a:cubicBezTo>
                  <a:cubicBezTo>
                    <a:pt x="109" y="190"/>
                    <a:pt x="109" y="190"/>
                    <a:pt x="109" y="190"/>
                  </a:cubicBezTo>
                  <a:cubicBezTo>
                    <a:pt x="20" y="0"/>
                    <a:pt x="20" y="0"/>
                    <a:pt x="20" y="0"/>
                  </a:cubicBezTo>
                  <a:cubicBezTo>
                    <a:pt x="0" y="9"/>
                    <a:pt x="0" y="9"/>
                    <a:pt x="0" y="9"/>
                  </a:cubicBezTo>
                  <a:cubicBezTo>
                    <a:pt x="90" y="201"/>
                    <a:pt x="90" y="201"/>
                    <a:pt x="90" y="201"/>
                  </a:cubicBezTo>
                  <a:cubicBezTo>
                    <a:pt x="95" y="210"/>
                    <a:pt x="95" y="210"/>
                    <a:pt x="95" y="210"/>
                  </a:cubicBezTo>
                  <a:lnTo>
                    <a:pt x="168" y="366"/>
                  </a:lnTo>
                  <a:close/>
                  <a:moveTo>
                    <a:pt x="170" y="495"/>
                  </a:moveTo>
                  <a:cubicBezTo>
                    <a:pt x="158" y="510"/>
                    <a:pt x="144" y="522"/>
                    <a:pt x="129" y="529"/>
                  </a:cubicBezTo>
                  <a:cubicBezTo>
                    <a:pt x="111" y="538"/>
                    <a:pt x="94" y="538"/>
                    <a:pt x="83" y="530"/>
                  </a:cubicBezTo>
                  <a:cubicBezTo>
                    <a:pt x="63" y="514"/>
                    <a:pt x="69" y="472"/>
                    <a:pt x="95" y="437"/>
                  </a:cubicBezTo>
                  <a:cubicBezTo>
                    <a:pt x="107" y="422"/>
                    <a:pt x="121" y="410"/>
                    <a:pt x="136" y="403"/>
                  </a:cubicBezTo>
                  <a:cubicBezTo>
                    <a:pt x="155" y="395"/>
                    <a:pt x="171" y="395"/>
                    <a:pt x="182" y="403"/>
                  </a:cubicBezTo>
                  <a:cubicBezTo>
                    <a:pt x="202" y="418"/>
                    <a:pt x="197" y="461"/>
                    <a:pt x="170" y="4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172">
              <a:extLst>
                <a:ext uri="{FF2B5EF4-FFF2-40B4-BE49-F238E27FC236}">
                  <a16:creationId xmlns:a16="http://schemas.microsoft.com/office/drawing/2014/main" id="{E72798F1-E368-4477-B0E8-463CA337BBF1}"/>
                </a:ext>
              </a:extLst>
            </p:cNvPr>
            <p:cNvSpPr>
              <a:spLocks/>
            </p:cNvSpPr>
            <p:nvPr/>
          </p:nvSpPr>
          <p:spPr bwMode="auto">
            <a:xfrm>
              <a:off x="7240" y="2828"/>
              <a:ext cx="427" cy="1408"/>
            </a:xfrm>
            <a:custGeom>
              <a:avLst/>
              <a:gdLst>
                <a:gd name="T0" fmla="*/ 22 w 180"/>
                <a:gd name="T1" fmla="*/ 0 h 593"/>
                <a:gd name="T2" fmla="*/ 0 w 180"/>
                <a:gd name="T3" fmla="*/ 8 h 593"/>
                <a:gd name="T4" fmla="*/ 10 w 180"/>
                <a:gd name="T5" fmla="*/ 38 h 593"/>
                <a:gd name="T6" fmla="*/ 13 w 180"/>
                <a:gd name="T7" fmla="*/ 47 h 593"/>
                <a:gd name="T8" fmla="*/ 68 w 180"/>
                <a:gd name="T9" fmla="*/ 210 h 593"/>
                <a:gd name="T10" fmla="*/ 70 w 180"/>
                <a:gd name="T11" fmla="*/ 218 h 593"/>
                <a:gd name="T12" fmla="*/ 125 w 180"/>
                <a:gd name="T13" fmla="*/ 381 h 593"/>
                <a:gd name="T14" fmla="*/ 128 w 180"/>
                <a:gd name="T15" fmla="*/ 389 h 593"/>
                <a:gd name="T16" fmla="*/ 138 w 180"/>
                <a:gd name="T17" fmla="*/ 420 h 593"/>
                <a:gd name="T18" fmla="*/ 50 w 180"/>
                <a:gd name="T19" fmla="*/ 457 h 593"/>
                <a:gd name="T20" fmla="*/ 26 w 180"/>
                <a:gd name="T21" fmla="*/ 569 h 593"/>
                <a:gd name="T22" fmla="*/ 138 w 180"/>
                <a:gd name="T23" fmla="*/ 544 h 593"/>
                <a:gd name="T24" fmla="*/ 172 w 180"/>
                <a:gd name="T25" fmla="*/ 449 h 593"/>
                <a:gd name="T26" fmla="*/ 172 w 180"/>
                <a:gd name="T27" fmla="*/ 449 h 593"/>
                <a:gd name="T28" fmla="*/ 149 w 180"/>
                <a:gd name="T29" fmla="*/ 379 h 593"/>
                <a:gd name="T30" fmla="*/ 146 w 180"/>
                <a:gd name="T31" fmla="*/ 371 h 593"/>
                <a:gd name="T32" fmla="*/ 91 w 180"/>
                <a:gd name="T33" fmla="*/ 208 h 593"/>
                <a:gd name="T34" fmla="*/ 89 w 180"/>
                <a:gd name="T35" fmla="*/ 200 h 593"/>
                <a:gd name="T36" fmla="*/ 34 w 180"/>
                <a:gd name="T37" fmla="*/ 37 h 593"/>
                <a:gd name="T38" fmla="*/ 31 w 180"/>
                <a:gd name="T39" fmla="*/ 29 h 593"/>
                <a:gd name="T40" fmla="*/ 22 w 180"/>
                <a:gd name="T41"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0" h="593">
                  <a:moveTo>
                    <a:pt x="22" y="0"/>
                  </a:moveTo>
                  <a:cubicBezTo>
                    <a:pt x="0" y="8"/>
                    <a:pt x="0" y="8"/>
                    <a:pt x="0" y="8"/>
                  </a:cubicBezTo>
                  <a:cubicBezTo>
                    <a:pt x="10" y="38"/>
                    <a:pt x="10" y="38"/>
                    <a:pt x="10" y="38"/>
                  </a:cubicBezTo>
                  <a:cubicBezTo>
                    <a:pt x="13" y="47"/>
                    <a:pt x="13" y="47"/>
                    <a:pt x="13" y="47"/>
                  </a:cubicBezTo>
                  <a:cubicBezTo>
                    <a:pt x="68" y="210"/>
                    <a:pt x="68" y="210"/>
                    <a:pt x="68" y="210"/>
                  </a:cubicBezTo>
                  <a:cubicBezTo>
                    <a:pt x="70" y="218"/>
                    <a:pt x="70" y="218"/>
                    <a:pt x="70" y="218"/>
                  </a:cubicBezTo>
                  <a:cubicBezTo>
                    <a:pt x="125" y="381"/>
                    <a:pt x="125" y="381"/>
                    <a:pt x="125" y="381"/>
                  </a:cubicBezTo>
                  <a:cubicBezTo>
                    <a:pt x="128" y="389"/>
                    <a:pt x="128" y="389"/>
                    <a:pt x="128" y="389"/>
                  </a:cubicBezTo>
                  <a:cubicBezTo>
                    <a:pt x="138" y="420"/>
                    <a:pt x="138" y="420"/>
                    <a:pt x="138" y="420"/>
                  </a:cubicBezTo>
                  <a:cubicBezTo>
                    <a:pt x="112" y="416"/>
                    <a:pt x="77" y="429"/>
                    <a:pt x="50" y="457"/>
                  </a:cubicBezTo>
                  <a:cubicBezTo>
                    <a:pt x="12" y="495"/>
                    <a:pt x="2" y="545"/>
                    <a:pt x="26" y="569"/>
                  </a:cubicBezTo>
                  <a:cubicBezTo>
                    <a:pt x="50" y="593"/>
                    <a:pt x="100" y="582"/>
                    <a:pt x="138" y="544"/>
                  </a:cubicBezTo>
                  <a:cubicBezTo>
                    <a:pt x="167" y="513"/>
                    <a:pt x="180" y="476"/>
                    <a:pt x="172" y="449"/>
                  </a:cubicBezTo>
                  <a:cubicBezTo>
                    <a:pt x="172" y="449"/>
                    <a:pt x="172" y="449"/>
                    <a:pt x="172" y="449"/>
                  </a:cubicBezTo>
                  <a:cubicBezTo>
                    <a:pt x="149" y="379"/>
                    <a:pt x="149" y="379"/>
                    <a:pt x="149" y="379"/>
                  </a:cubicBezTo>
                  <a:cubicBezTo>
                    <a:pt x="146" y="371"/>
                    <a:pt x="146" y="371"/>
                    <a:pt x="146" y="371"/>
                  </a:cubicBezTo>
                  <a:cubicBezTo>
                    <a:pt x="91" y="208"/>
                    <a:pt x="91" y="208"/>
                    <a:pt x="91" y="208"/>
                  </a:cubicBezTo>
                  <a:cubicBezTo>
                    <a:pt x="89" y="200"/>
                    <a:pt x="89" y="200"/>
                    <a:pt x="89" y="200"/>
                  </a:cubicBezTo>
                  <a:cubicBezTo>
                    <a:pt x="34" y="37"/>
                    <a:pt x="34" y="37"/>
                    <a:pt x="34" y="37"/>
                  </a:cubicBezTo>
                  <a:cubicBezTo>
                    <a:pt x="31" y="29"/>
                    <a:pt x="31" y="29"/>
                    <a:pt x="31" y="29"/>
                  </a:cubicBezTo>
                  <a:lnTo>
                    <a:pt x="2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173">
              <a:extLst>
                <a:ext uri="{FF2B5EF4-FFF2-40B4-BE49-F238E27FC236}">
                  <a16:creationId xmlns:a16="http://schemas.microsoft.com/office/drawing/2014/main" id="{A985F283-9646-435E-A0C8-366E2FD92733}"/>
                </a:ext>
              </a:extLst>
            </p:cNvPr>
            <p:cNvSpPr>
              <a:spLocks/>
            </p:cNvSpPr>
            <p:nvPr/>
          </p:nvSpPr>
          <p:spPr bwMode="auto">
            <a:xfrm>
              <a:off x="4019" y="2705"/>
              <a:ext cx="595" cy="831"/>
            </a:xfrm>
            <a:custGeom>
              <a:avLst/>
              <a:gdLst>
                <a:gd name="T0" fmla="*/ 154 w 251"/>
                <a:gd name="T1" fmla="*/ 168 h 350"/>
                <a:gd name="T2" fmla="*/ 162 w 251"/>
                <a:gd name="T3" fmla="*/ 177 h 350"/>
                <a:gd name="T4" fmla="*/ 208 w 251"/>
                <a:gd name="T5" fmla="*/ 223 h 350"/>
                <a:gd name="T6" fmla="*/ 164 w 251"/>
                <a:gd name="T7" fmla="*/ 273 h 350"/>
                <a:gd name="T8" fmla="*/ 183 w 251"/>
                <a:gd name="T9" fmla="*/ 349 h 350"/>
                <a:gd name="T10" fmla="*/ 183 w 251"/>
                <a:gd name="T11" fmla="*/ 349 h 350"/>
                <a:gd name="T12" fmla="*/ 195 w 251"/>
                <a:gd name="T13" fmla="*/ 350 h 350"/>
                <a:gd name="T14" fmla="*/ 244 w 251"/>
                <a:gd name="T15" fmla="*/ 299 h 350"/>
                <a:gd name="T16" fmla="*/ 248 w 251"/>
                <a:gd name="T17" fmla="*/ 254 h 350"/>
                <a:gd name="T18" fmla="*/ 243 w 251"/>
                <a:gd name="T19" fmla="*/ 240 h 350"/>
                <a:gd name="T20" fmla="*/ 237 w 251"/>
                <a:gd name="T21" fmla="*/ 231 h 350"/>
                <a:gd name="T22" fmla="*/ 237 w 251"/>
                <a:gd name="T23" fmla="*/ 231 h 350"/>
                <a:gd name="T24" fmla="*/ 171 w 251"/>
                <a:gd name="T25" fmla="*/ 163 h 350"/>
                <a:gd name="T26" fmla="*/ 162 w 251"/>
                <a:gd name="T27" fmla="*/ 155 h 350"/>
                <a:gd name="T28" fmla="*/ 89 w 251"/>
                <a:gd name="T29" fmla="*/ 79 h 350"/>
                <a:gd name="T30" fmla="*/ 80 w 251"/>
                <a:gd name="T31" fmla="*/ 71 h 350"/>
                <a:gd name="T32" fmla="*/ 11 w 251"/>
                <a:gd name="T33" fmla="*/ 0 h 350"/>
                <a:gd name="T34" fmla="*/ 0 w 251"/>
                <a:gd name="T35" fmla="*/ 11 h 350"/>
                <a:gd name="T36" fmla="*/ 71 w 251"/>
                <a:gd name="T37" fmla="*/ 84 h 350"/>
                <a:gd name="T38" fmla="*/ 80 w 251"/>
                <a:gd name="T39" fmla="*/ 93 h 350"/>
                <a:gd name="T40" fmla="*/ 154 w 251"/>
                <a:gd name="T41" fmla="*/ 168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1" h="350">
                  <a:moveTo>
                    <a:pt x="154" y="168"/>
                  </a:moveTo>
                  <a:cubicBezTo>
                    <a:pt x="162" y="177"/>
                    <a:pt x="162" y="177"/>
                    <a:pt x="162" y="177"/>
                  </a:cubicBezTo>
                  <a:cubicBezTo>
                    <a:pt x="208" y="223"/>
                    <a:pt x="208" y="223"/>
                    <a:pt x="208" y="223"/>
                  </a:cubicBezTo>
                  <a:cubicBezTo>
                    <a:pt x="190" y="228"/>
                    <a:pt x="173" y="247"/>
                    <a:pt x="164" y="273"/>
                  </a:cubicBezTo>
                  <a:cubicBezTo>
                    <a:pt x="153" y="307"/>
                    <a:pt x="161" y="341"/>
                    <a:pt x="183" y="349"/>
                  </a:cubicBezTo>
                  <a:cubicBezTo>
                    <a:pt x="183" y="349"/>
                    <a:pt x="183" y="349"/>
                    <a:pt x="183" y="349"/>
                  </a:cubicBezTo>
                  <a:cubicBezTo>
                    <a:pt x="187" y="350"/>
                    <a:pt x="191" y="350"/>
                    <a:pt x="195" y="350"/>
                  </a:cubicBezTo>
                  <a:cubicBezTo>
                    <a:pt x="215" y="348"/>
                    <a:pt x="235" y="328"/>
                    <a:pt x="244" y="299"/>
                  </a:cubicBezTo>
                  <a:cubicBezTo>
                    <a:pt x="250" y="283"/>
                    <a:pt x="251" y="267"/>
                    <a:pt x="248" y="254"/>
                  </a:cubicBezTo>
                  <a:cubicBezTo>
                    <a:pt x="247" y="249"/>
                    <a:pt x="245" y="244"/>
                    <a:pt x="243" y="240"/>
                  </a:cubicBezTo>
                  <a:cubicBezTo>
                    <a:pt x="241" y="237"/>
                    <a:pt x="239" y="234"/>
                    <a:pt x="237" y="231"/>
                  </a:cubicBezTo>
                  <a:cubicBezTo>
                    <a:pt x="237" y="231"/>
                    <a:pt x="237" y="231"/>
                    <a:pt x="237" y="231"/>
                  </a:cubicBezTo>
                  <a:cubicBezTo>
                    <a:pt x="171" y="163"/>
                    <a:pt x="171" y="163"/>
                    <a:pt x="171" y="163"/>
                  </a:cubicBezTo>
                  <a:cubicBezTo>
                    <a:pt x="162" y="155"/>
                    <a:pt x="162" y="155"/>
                    <a:pt x="162" y="155"/>
                  </a:cubicBezTo>
                  <a:cubicBezTo>
                    <a:pt x="89" y="79"/>
                    <a:pt x="89" y="79"/>
                    <a:pt x="89" y="79"/>
                  </a:cubicBezTo>
                  <a:cubicBezTo>
                    <a:pt x="80" y="71"/>
                    <a:pt x="80" y="71"/>
                    <a:pt x="80" y="71"/>
                  </a:cubicBezTo>
                  <a:cubicBezTo>
                    <a:pt x="11" y="0"/>
                    <a:pt x="11" y="0"/>
                    <a:pt x="11" y="0"/>
                  </a:cubicBezTo>
                  <a:cubicBezTo>
                    <a:pt x="0" y="11"/>
                    <a:pt x="0" y="11"/>
                    <a:pt x="0" y="11"/>
                  </a:cubicBezTo>
                  <a:cubicBezTo>
                    <a:pt x="71" y="84"/>
                    <a:pt x="71" y="84"/>
                    <a:pt x="71" y="84"/>
                  </a:cubicBezTo>
                  <a:cubicBezTo>
                    <a:pt x="80" y="93"/>
                    <a:pt x="80" y="93"/>
                    <a:pt x="80" y="93"/>
                  </a:cubicBezTo>
                  <a:lnTo>
                    <a:pt x="154"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174">
              <a:extLst>
                <a:ext uri="{FF2B5EF4-FFF2-40B4-BE49-F238E27FC236}">
                  <a16:creationId xmlns:a16="http://schemas.microsoft.com/office/drawing/2014/main" id="{FEEBFB33-8887-473C-A098-87FC469DE7E6}"/>
                </a:ext>
              </a:extLst>
            </p:cNvPr>
            <p:cNvSpPr>
              <a:spLocks noEditPoints="1"/>
            </p:cNvSpPr>
            <p:nvPr/>
          </p:nvSpPr>
          <p:spPr bwMode="auto">
            <a:xfrm>
              <a:off x="3791" y="3"/>
              <a:ext cx="398" cy="1206"/>
            </a:xfrm>
            <a:custGeom>
              <a:avLst/>
              <a:gdLst>
                <a:gd name="T0" fmla="*/ 140 w 168"/>
                <a:gd name="T1" fmla="*/ 362 h 508"/>
                <a:gd name="T2" fmla="*/ 98 w 168"/>
                <a:gd name="T3" fmla="*/ 357 h 508"/>
                <a:gd name="T4" fmla="*/ 47 w 168"/>
                <a:gd name="T5" fmla="*/ 382 h 508"/>
                <a:gd name="T6" fmla="*/ 10 w 168"/>
                <a:gd name="T7" fmla="*/ 425 h 508"/>
                <a:gd name="T8" fmla="*/ 5 w 168"/>
                <a:gd name="T9" fmla="*/ 439 h 508"/>
                <a:gd name="T10" fmla="*/ 12 w 168"/>
                <a:gd name="T11" fmla="*/ 487 h 508"/>
                <a:gd name="T12" fmla="*/ 71 w 168"/>
                <a:gd name="T13" fmla="*/ 504 h 508"/>
                <a:gd name="T14" fmla="*/ 123 w 168"/>
                <a:gd name="T15" fmla="*/ 480 h 508"/>
                <a:gd name="T16" fmla="*/ 155 w 168"/>
                <a:gd name="T17" fmla="*/ 443 h 508"/>
                <a:gd name="T18" fmla="*/ 161 w 168"/>
                <a:gd name="T19" fmla="*/ 430 h 508"/>
                <a:gd name="T20" fmla="*/ 166 w 168"/>
                <a:gd name="T21" fmla="*/ 395 h 508"/>
                <a:gd name="T22" fmla="*/ 166 w 168"/>
                <a:gd name="T23" fmla="*/ 395 h 508"/>
                <a:gd name="T24" fmla="*/ 150 w 168"/>
                <a:gd name="T25" fmla="*/ 308 h 508"/>
                <a:gd name="T26" fmla="*/ 147 w 168"/>
                <a:gd name="T27" fmla="*/ 293 h 508"/>
                <a:gd name="T28" fmla="*/ 92 w 168"/>
                <a:gd name="T29" fmla="*/ 0 h 508"/>
                <a:gd name="T30" fmla="*/ 73 w 168"/>
                <a:gd name="T31" fmla="*/ 4 h 508"/>
                <a:gd name="T32" fmla="*/ 126 w 168"/>
                <a:gd name="T33" fmla="*/ 288 h 508"/>
                <a:gd name="T34" fmla="*/ 129 w 168"/>
                <a:gd name="T35" fmla="*/ 303 h 508"/>
                <a:gd name="T36" fmla="*/ 140 w 168"/>
                <a:gd name="T37" fmla="*/ 362 h 508"/>
                <a:gd name="T38" fmla="*/ 133 w 168"/>
                <a:gd name="T39" fmla="*/ 442 h 508"/>
                <a:gd name="T40" fmla="*/ 111 w 168"/>
                <a:gd name="T41" fmla="*/ 464 h 508"/>
                <a:gd name="T42" fmla="*/ 67 w 168"/>
                <a:gd name="T43" fmla="*/ 484 h 508"/>
                <a:gd name="T44" fmla="*/ 28 w 168"/>
                <a:gd name="T45" fmla="*/ 475 h 508"/>
                <a:gd name="T46" fmla="*/ 26 w 168"/>
                <a:gd name="T47" fmla="*/ 439 h 508"/>
                <a:gd name="T48" fmla="*/ 33 w 168"/>
                <a:gd name="T49" fmla="*/ 425 h 508"/>
                <a:gd name="T50" fmla="*/ 59 w 168"/>
                <a:gd name="T51" fmla="*/ 397 h 508"/>
                <a:gd name="T52" fmla="*/ 102 w 168"/>
                <a:gd name="T53" fmla="*/ 377 h 508"/>
                <a:gd name="T54" fmla="*/ 142 w 168"/>
                <a:gd name="T55" fmla="*/ 386 h 508"/>
                <a:gd name="T56" fmla="*/ 141 w 168"/>
                <a:gd name="T57" fmla="*/ 429 h 508"/>
                <a:gd name="T58" fmla="*/ 133 w 168"/>
                <a:gd name="T59" fmla="*/ 442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8" h="508">
                  <a:moveTo>
                    <a:pt x="140" y="362"/>
                  </a:moveTo>
                  <a:cubicBezTo>
                    <a:pt x="128" y="356"/>
                    <a:pt x="114" y="354"/>
                    <a:pt x="98" y="357"/>
                  </a:cubicBezTo>
                  <a:cubicBezTo>
                    <a:pt x="81" y="361"/>
                    <a:pt x="63" y="369"/>
                    <a:pt x="47" y="382"/>
                  </a:cubicBezTo>
                  <a:cubicBezTo>
                    <a:pt x="30" y="394"/>
                    <a:pt x="18" y="410"/>
                    <a:pt x="10" y="425"/>
                  </a:cubicBezTo>
                  <a:cubicBezTo>
                    <a:pt x="8" y="430"/>
                    <a:pt x="7" y="435"/>
                    <a:pt x="5" y="439"/>
                  </a:cubicBezTo>
                  <a:cubicBezTo>
                    <a:pt x="0" y="457"/>
                    <a:pt x="2" y="474"/>
                    <a:pt x="12" y="487"/>
                  </a:cubicBezTo>
                  <a:cubicBezTo>
                    <a:pt x="24" y="502"/>
                    <a:pt x="46" y="508"/>
                    <a:pt x="71" y="504"/>
                  </a:cubicBezTo>
                  <a:cubicBezTo>
                    <a:pt x="89" y="500"/>
                    <a:pt x="107" y="492"/>
                    <a:pt x="123" y="480"/>
                  </a:cubicBezTo>
                  <a:cubicBezTo>
                    <a:pt x="137" y="469"/>
                    <a:pt x="147" y="456"/>
                    <a:pt x="155" y="443"/>
                  </a:cubicBezTo>
                  <a:cubicBezTo>
                    <a:pt x="157" y="439"/>
                    <a:pt x="159" y="435"/>
                    <a:pt x="161" y="430"/>
                  </a:cubicBezTo>
                  <a:cubicBezTo>
                    <a:pt x="166" y="418"/>
                    <a:pt x="168" y="406"/>
                    <a:pt x="166" y="395"/>
                  </a:cubicBezTo>
                  <a:cubicBezTo>
                    <a:pt x="166" y="395"/>
                    <a:pt x="166" y="395"/>
                    <a:pt x="166" y="395"/>
                  </a:cubicBezTo>
                  <a:cubicBezTo>
                    <a:pt x="150" y="308"/>
                    <a:pt x="150" y="308"/>
                    <a:pt x="150" y="308"/>
                  </a:cubicBezTo>
                  <a:cubicBezTo>
                    <a:pt x="147" y="293"/>
                    <a:pt x="147" y="293"/>
                    <a:pt x="147" y="293"/>
                  </a:cubicBezTo>
                  <a:cubicBezTo>
                    <a:pt x="92" y="0"/>
                    <a:pt x="92" y="0"/>
                    <a:pt x="92" y="0"/>
                  </a:cubicBezTo>
                  <a:cubicBezTo>
                    <a:pt x="73" y="4"/>
                    <a:pt x="73" y="4"/>
                    <a:pt x="73" y="4"/>
                  </a:cubicBezTo>
                  <a:cubicBezTo>
                    <a:pt x="126" y="288"/>
                    <a:pt x="126" y="288"/>
                    <a:pt x="126" y="288"/>
                  </a:cubicBezTo>
                  <a:cubicBezTo>
                    <a:pt x="129" y="303"/>
                    <a:pt x="129" y="303"/>
                    <a:pt x="129" y="303"/>
                  </a:cubicBezTo>
                  <a:lnTo>
                    <a:pt x="140" y="362"/>
                  </a:lnTo>
                  <a:close/>
                  <a:moveTo>
                    <a:pt x="133" y="442"/>
                  </a:moveTo>
                  <a:cubicBezTo>
                    <a:pt x="127" y="450"/>
                    <a:pt x="119" y="457"/>
                    <a:pt x="111" y="464"/>
                  </a:cubicBezTo>
                  <a:cubicBezTo>
                    <a:pt x="97" y="475"/>
                    <a:pt x="82" y="482"/>
                    <a:pt x="67" y="484"/>
                  </a:cubicBezTo>
                  <a:cubicBezTo>
                    <a:pt x="50" y="488"/>
                    <a:pt x="35" y="484"/>
                    <a:pt x="28" y="475"/>
                  </a:cubicBezTo>
                  <a:cubicBezTo>
                    <a:pt x="21" y="466"/>
                    <a:pt x="21" y="453"/>
                    <a:pt x="26" y="439"/>
                  </a:cubicBezTo>
                  <a:cubicBezTo>
                    <a:pt x="28" y="434"/>
                    <a:pt x="30" y="430"/>
                    <a:pt x="33" y="425"/>
                  </a:cubicBezTo>
                  <a:cubicBezTo>
                    <a:pt x="39" y="415"/>
                    <a:pt x="48" y="405"/>
                    <a:pt x="59" y="397"/>
                  </a:cubicBezTo>
                  <a:cubicBezTo>
                    <a:pt x="72" y="387"/>
                    <a:pt x="88" y="379"/>
                    <a:pt x="102" y="377"/>
                  </a:cubicBezTo>
                  <a:cubicBezTo>
                    <a:pt x="120" y="373"/>
                    <a:pt x="134" y="377"/>
                    <a:pt x="142" y="386"/>
                  </a:cubicBezTo>
                  <a:cubicBezTo>
                    <a:pt x="150" y="397"/>
                    <a:pt x="149" y="412"/>
                    <a:pt x="141" y="429"/>
                  </a:cubicBezTo>
                  <a:cubicBezTo>
                    <a:pt x="138" y="433"/>
                    <a:pt x="136" y="437"/>
                    <a:pt x="133" y="4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175">
              <a:extLst>
                <a:ext uri="{FF2B5EF4-FFF2-40B4-BE49-F238E27FC236}">
                  <a16:creationId xmlns:a16="http://schemas.microsoft.com/office/drawing/2014/main" id="{DBA86F17-6636-452A-B08D-1A9657A8BACA}"/>
                </a:ext>
              </a:extLst>
            </p:cNvPr>
            <p:cNvSpPr>
              <a:spLocks noEditPoints="1"/>
            </p:cNvSpPr>
            <p:nvPr/>
          </p:nvSpPr>
          <p:spPr bwMode="auto">
            <a:xfrm>
              <a:off x="8208" y="1345"/>
              <a:ext cx="688" cy="1637"/>
            </a:xfrm>
            <a:custGeom>
              <a:avLst/>
              <a:gdLst>
                <a:gd name="T0" fmla="*/ 113 w 290"/>
                <a:gd name="T1" fmla="*/ 521 h 690"/>
                <a:gd name="T2" fmla="*/ 114 w 290"/>
                <a:gd name="T3" fmla="*/ 529 h 690"/>
                <a:gd name="T4" fmla="*/ 120 w 290"/>
                <a:gd name="T5" fmla="*/ 574 h 690"/>
                <a:gd name="T6" fmla="*/ 49 w 290"/>
                <a:gd name="T7" fmla="*/ 589 h 690"/>
                <a:gd name="T8" fmla="*/ 15 w 290"/>
                <a:gd name="T9" fmla="*/ 669 h 690"/>
                <a:gd name="T10" fmla="*/ 102 w 290"/>
                <a:gd name="T11" fmla="*/ 666 h 690"/>
                <a:gd name="T12" fmla="*/ 141 w 290"/>
                <a:gd name="T13" fmla="*/ 600 h 690"/>
                <a:gd name="T14" fmla="*/ 141 w 290"/>
                <a:gd name="T15" fmla="*/ 600 h 690"/>
                <a:gd name="T16" fmla="*/ 132 w 290"/>
                <a:gd name="T17" fmla="*/ 527 h 690"/>
                <a:gd name="T18" fmla="*/ 131 w 290"/>
                <a:gd name="T19" fmla="*/ 519 h 690"/>
                <a:gd name="T20" fmla="*/ 111 w 290"/>
                <a:gd name="T21" fmla="*/ 369 h 690"/>
                <a:gd name="T22" fmla="*/ 110 w 290"/>
                <a:gd name="T23" fmla="*/ 361 h 690"/>
                <a:gd name="T24" fmla="*/ 106 w 290"/>
                <a:gd name="T25" fmla="*/ 334 h 690"/>
                <a:gd name="T26" fmla="*/ 244 w 290"/>
                <a:gd name="T27" fmla="*/ 131 h 690"/>
                <a:gd name="T28" fmla="*/ 268 w 290"/>
                <a:gd name="T29" fmla="*/ 315 h 690"/>
                <a:gd name="T30" fmla="*/ 197 w 290"/>
                <a:gd name="T31" fmla="*/ 330 h 690"/>
                <a:gd name="T32" fmla="*/ 166 w 290"/>
                <a:gd name="T33" fmla="*/ 363 h 690"/>
                <a:gd name="T34" fmla="*/ 162 w 290"/>
                <a:gd name="T35" fmla="*/ 371 h 690"/>
                <a:gd name="T36" fmla="*/ 163 w 290"/>
                <a:gd name="T37" fmla="*/ 410 h 690"/>
                <a:gd name="T38" fmla="*/ 250 w 290"/>
                <a:gd name="T39" fmla="*/ 407 h 690"/>
                <a:gd name="T40" fmla="*/ 274 w 290"/>
                <a:gd name="T41" fmla="*/ 384 h 690"/>
                <a:gd name="T42" fmla="*/ 279 w 290"/>
                <a:gd name="T43" fmla="*/ 377 h 690"/>
                <a:gd name="T44" fmla="*/ 289 w 290"/>
                <a:gd name="T45" fmla="*/ 342 h 690"/>
                <a:gd name="T46" fmla="*/ 289 w 290"/>
                <a:gd name="T47" fmla="*/ 341 h 690"/>
                <a:gd name="T48" fmla="*/ 259 w 290"/>
                <a:gd name="T49" fmla="*/ 110 h 690"/>
                <a:gd name="T50" fmla="*/ 256 w 290"/>
                <a:gd name="T51" fmla="*/ 83 h 690"/>
                <a:gd name="T52" fmla="*/ 248 w 290"/>
                <a:gd name="T53" fmla="*/ 26 h 690"/>
                <a:gd name="T54" fmla="*/ 245 w 290"/>
                <a:gd name="T55" fmla="*/ 0 h 690"/>
                <a:gd name="T56" fmla="*/ 230 w 290"/>
                <a:gd name="T57" fmla="*/ 22 h 690"/>
                <a:gd name="T58" fmla="*/ 78 w 290"/>
                <a:gd name="T59" fmla="*/ 244 h 690"/>
                <a:gd name="T60" fmla="*/ 79 w 290"/>
                <a:gd name="T61" fmla="*/ 245 h 690"/>
                <a:gd name="T62" fmla="*/ 77 w 290"/>
                <a:gd name="T63" fmla="*/ 245 h 690"/>
                <a:gd name="T64" fmla="*/ 92 w 290"/>
                <a:gd name="T65" fmla="*/ 360 h 690"/>
                <a:gd name="T66" fmla="*/ 93 w 290"/>
                <a:gd name="T67" fmla="*/ 369 h 690"/>
                <a:gd name="T68" fmla="*/ 113 w 290"/>
                <a:gd name="T69" fmla="*/ 521 h 690"/>
                <a:gd name="T70" fmla="*/ 233 w 290"/>
                <a:gd name="T71" fmla="*/ 48 h 690"/>
                <a:gd name="T72" fmla="*/ 241 w 290"/>
                <a:gd name="T73" fmla="*/ 105 h 690"/>
                <a:gd name="T74" fmla="*/ 103 w 290"/>
                <a:gd name="T75" fmla="*/ 308 h 690"/>
                <a:gd name="T76" fmla="*/ 95 w 290"/>
                <a:gd name="T77" fmla="*/ 250 h 690"/>
                <a:gd name="T78" fmla="*/ 233 w 290"/>
                <a:gd name="T79" fmla="*/ 48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0" h="690">
                  <a:moveTo>
                    <a:pt x="113" y="521"/>
                  </a:moveTo>
                  <a:cubicBezTo>
                    <a:pt x="114" y="529"/>
                    <a:pt x="114" y="529"/>
                    <a:pt x="114" y="529"/>
                  </a:cubicBezTo>
                  <a:cubicBezTo>
                    <a:pt x="120" y="574"/>
                    <a:pt x="120" y="574"/>
                    <a:pt x="120" y="574"/>
                  </a:cubicBezTo>
                  <a:cubicBezTo>
                    <a:pt x="101" y="566"/>
                    <a:pt x="74" y="572"/>
                    <a:pt x="49" y="589"/>
                  </a:cubicBezTo>
                  <a:cubicBezTo>
                    <a:pt x="15" y="612"/>
                    <a:pt x="0" y="648"/>
                    <a:pt x="15" y="669"/>
                  </a:cubicBezTo>
                  <a:cubicBezTo>
                    <a:pt x="30" y="690"/>
                    <a:pt x="69" y="689"/>
                    <a:pt x="102" y="666"/>
                  </a:cubicBezTo>
                  <a:cubicBezTo>
                    <a:pt x="129" y="648"/>
                    <a:pt x="143" y="621"/>
                    <a:pt x="141" y="600"/>
                  </a:cubicBezTo>
                  <a:cubicBezTo>
                    <a:pt x="141" y="600"/>
                    <a:pt x="141" y="600"/>
                    <a:pt x="141" y="600"/>
                  </a:cubicBezTo>
                  <a:cubicBezTo>
                    <a:pt x="132" y="527"/>
                    <a:pt x="132" y="527"/>
                    <a:pt x="132" y="527"/>
                  </a:cubicBezTo>
                  <a:cubicBezTo>
                    <a:pt x="131" y="519"/>
                    <a:pt x="131" y="519"/>
                    <a:pt x="131" y="519"/>
                  </a:cubicBezTo>
                  <a:cubicBezTo>
                    <a:pt x="111" y="369"/>
                    <a:pt x="111" y="369"/>
                    <a:pt x="111" y="369"/>
                  </a:cubicBezTo>
                  <a:cubicBezTo>
                    <a:pt x="110" y="361"/>
                    <a:pt x="110" y="361"/>
                    <a:pt x="110" y="361"/>
                  </a:cubicBezTo>
                  <a:cubicBezTo>
                    <a:pt x="106" y="334"/>
                    <a:pt x="106" y="334"/>
                    <a:pt x="106" y="334"/>
                  </a:cubicBezTo>
                  <a:cubicBezTo>
                    <a:pt x="244" y="131"/>
                    <a:pt x="244" y="131"/>
                    <a:pt x="244" y="131"/>
                  </a:cubicBezTo>
                  <a:cubicBezTo>
                    <a:pt x="268" y="315"/>
                    <a:pt x="268" y="315"/>
                    <a:pt x="268" y="315"/>
                  </a:cubicBezTo>
                  <a:cubicBezTo>
                    <a:pt x="249" y="308"/>
                    <a:pt x="222" y="313"/>
                    <a:pt x="197" y="330"/>
                  </a:cubicBezTo>
                  <a:cubicBezTo>
                    <a:pt x="183" y="339"/>
                    <a:pt x="173" y="351"/>
                    <a:pt x="166" y="363"/>
                  </a:cubicBezTo>
                  <a:cubicBezTo>
                    <a:pt x="164" y="365"/>
                    <a:pt x="163" y="368"/>
                    <a:pt x="162" y="371"/>
                  </a:cubicBezTo>
                  <a:cubicBezTo>
                    <a:pt x="156" y="385"/>
                    <a:pt x="156" y="399"/>
                    <a:pt x="163" y="410"/>
                  </a:cubicBezTo>
                  <a:cubicBezTo>
                    <a:pt x="178" y="431"/>
                    <a:pt x="217" y="430"/>
                    <a:pt x="250" y="407"/>
                  </a:cubicBezTo>
                  <a:cubicBezTo>
                    <a:pt x="260" y="400"/>
                    <a:pt x="268" y="393"/>
                    <a:pt x="274" y="384"/>
                  </a:cubicBezTo>
                  <a:cubicBezTo>
                    <a:pt x="276" y="382"/>
                    <a:pt x="278" y="380"/>
                    <a:pt x="279" y="377"/>
                  </a:cubicBezTo>
                  <a:cubicBezTo>
                    <a:pt x="287" y="365"/>
                    <a:pt x="290" y="353"/>
                    <a:pt x="289" y="342"/>
                  </a:cubicBezTo>
                  <a:cubicBezTo>
                    <a:pt x="289" y="341"/>
                    <a:pt x="289" y="341"/>
                    <a:pt x="289" y="341"/>
                  </a:cubicBezTo>
                  <a:cubicBezTo>
                    <a:pt x="259" y="110"/>
                    <a:pt x="259" y="110"/>
                    <a:pt x="259" y="110"/>
                  </a:cubicBezTo>
                  <a:cubicBezTo>
                    <a:pt x="256" y="83"/>
                    <a:pt x="256" y="83"/>
                    <a:pt x="256" y="83"/>
                  </a:cubicBezTo>
                  <a:cubicBezTo>
                    <a:pt x="248" y="26"/>
                    <a:pt x="248" y="26"/>
                    <a:pt x="248" y="26"/>
                  </a:cubicBezTo>
                  <a:cubicBezTo>
                    <a:pt x="245" y="0"/>
                    <a:pt x="245" y="0"/>
                    <a:pt x="245" y="0"/>
                  </a:cubicBezTo>
                  <a:cubicBezTo>
                    <a:pt x="230" y="22"/>
                    <a:pt x="230" y="22"/>
                    <a:pt x="230" y="22"/>
                  </a:cubicBezTo>
                  <a:cubicBezTo>
                    <a:pt x="78" y="244"/>
                    <a:pt x="78" y="244"/>
                    <a:pt x="78" y="244"/>
                  </a:cubicBezTo>
                  <a:cubicBezTo>
                    <a:pt x="79" y="245"/>
                    <a:pt x="79" y="245"/>
                    <a:pt x="79" y="245"/>
                  </a:cubicBezTo>
                  <a:cubicBezTo>
                    <a:pt x="77" y="245"/>
                    <a:pt x="77" y="245"/>
                    <a:pt x="77" y="245"/>
                  </a:cubicBezTo>
                  <a:cubicBezTo>
                    <a:pt x="92" y="360"/>
                    <a:pt x="92" y="360"/>
                    <a:pt x="92" y="360"/>
                  </a:cubicBezTo>
                  <a:cubicBezTo>
                    <a:pt x="93" y="369"/>
                    <a:pt x="93" y="369"/>
                    <a:pt x="93" y="369"/>
                  </a:cubicBezTo>
                  <a:lnTo>
                    <a:pt x="113" y="521"/>
                  </a:lnTo>
                  <a:close/>
                  <a:moveTo>
                    <a:pt x="233" y="48"/>
                  </a:moveTo>
                  <a:cubicBezTo>
                    <a:pt x="241" y="105"/>
                    <a:pt x="241" y="105"/>
                    <a:pt x="241" y="105"/>
                  </a:cubicBezTo>
                  <a:cubicBezTo>
                    <a:pt x="103" y="308"/>
                    <a:pt x="103" y="308"/>
                    <a:pt x="103" y="308"/>
                  </a:cubicBezTo>
                  <a:cubicBezTo>
                    <a:pt x="95" y="250"/>
                    <a:pt x="95" y="250"/>
                    <a:pt x="95" y="250"/>
                  </a:cubicBezTo>
                  <a:lnTo>
                    <a:pt x="233"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176">
              <a:extLst>
                <a:ext uri="{FF2B5EF4-FFF2-40B4-BE49-F238E27FC236}">
                  <a16:creationId xmlns:a16="http://schemas.microsoft.com/office/drawing/2014/main" id="{0DAF7D36-3D3A-43C4-9E21-51D6EEF9371F}"/>
                </a:ext>
              </a:extLst>
            </p:cNvPr>
            <p:cNvSpPr>
              <a:spLocks/>
            </p:cNvSpPr>
            <p:nvPr/>
          </p:nvSpPr>
          <p:spPr bwMode="auto">
            <a:xfrm>
              <a:off x="7987" y="3001"/>
              <a:ext cx="486" cy="1114"/>
            </a:xfrm>
            <a:custGeom>
              <a:avLst/>
              <a:gdLst>
                <a:gd name="T0" fmla="*/ 124 w 205"/>
                <a:gd name="T1" fmla="*/ 379 h 469"/>
                <a:gd name="T2" fmla="*/ 121 w 205"/>
                <a:gd name="T3" fmla="*/ 358 h 469"/>
                <a:gd name="T4" fmla="*/ 87 w 205"/>
                <a:gd name="T5" fmla="*/ 202 h 469"/>
                <a:gd name="T6" fmla="*/ 85 w 205"/>
                <a:gd name="T7" fmla="*/ 194 h 469"/>
                <a:gd name="T8" fmla="*/ 67 w 205"/>
                <a:gd name="T9" fmla="*/ 112 h 469"/>
                <a:gd name="T10" fmla="*/ 66 w 205"/>
                <a:gd name="T11" fmla="*/ 107 h 469"/>
                <a:gd name="T12" fmla="*/ 69 w 205"/>
                <a:gd name="T13" fmla="*/ 107 h 469"/>
                <a:gd name="T14" fmla="*/ 88 w 205"/>
                <a:gd name="T15" fmla="*/ 112 h 469"/>
                <a:gd name="T16" fmla="*/ 138 w 205"/>
                <a:gd name="T17" fmla="*/ 132 h 469"/>
                <a:gd name="T18" fmla="*/ 172 w 205"/>
                <a:gd name="T19" fmla="*/ 166 h 469"/>
                <a:gd name="T20" fmla="*/ 176 w 205"/>
                <a:gd name="T21" fmla="*/ 172 h 469"/>
                <a:gd name="T22" fmla="*/ 176 w 205"/>
                <a:gd name="T23" fmla="*/ 173 h 469"/>
                <a:gd name="T24" fmla="*/ 191 w 205"/>
                <a:gd name="T25" fmla="*/ 231 h 469"/>
                <a:gd name="T26" fmla="*/ 184 w 205"/>
                <a:gd name="T27" fmla="*/ 303 h 469"/>
                <a:gd name="T28" fmla="*/ 182 w 205"/>
                <a:gd name="T29" fmla="*/ 315 h 469"/>
                <a:gd name="T30" fmla="*/ 183 w 205"/>
                <a:gd name="T31" fmla="*/ 316 h 469"/>
                <a:gd name="T32" fmla="*/ 184 w 205"/>
                <a:gd name="T33" fmla="*/ 314 h 469"/>
                <a:gd name="T34" fmla="*/ 197 w 205"/>
                <a:gd name="T35" fmla="*/ 280 h 469"/>
                <a:gd name="T36" fmla="*/ 204 w 205"/>
                <a:gd name="T37" fmla="*/ 222 h 469"/>
                <a:gd name="T38" fmla="*/ 204 w 205"/>
                <a:gd name="T39" fmla="*/ 212 h 469"/>
                <a:gd name="T40" fmla="*/ 199 w 205"/>
                <a:gd name="T41" fmla="*/ 190 h 469"/>
                <a:gd name="T42" fmla="*/ 197 w 205"/>
                <a:gd name="T43" fmla="*/ 186 h 469"/>
                <a:gd name="T44" fmla="*/ 190 w 205"/>
                <a:gd name="T45" fmla="*/ 169 h 469"/>
                <a:gd name="T46" fmla="*/ 186 w 205"/>
                <a:gd name="T47" fmla="*/ 162 h 469"/>
                <a:gd name="T48" fmla="*/ 181 w 205"/>
                <a:gd name="T49" fmla="*/ 155 h 469"/>
                <a:gd name="T50" fmla="*/ 144 w 205"/>
                <a:gd name="T51" fmla="*/ 117 h 469"/>
                <a:gd name="T52" fmla="*/ 99 w 205"/>
                <a:gd name="T53" fmla="*/ 82 h 469"/>
                <a:gd name="T54" fmla="*/ 52 w 205"/>
                <a:gd name="T55" fmla="*/ 32 h 469"/>
                <a:gd name="T56" fmla="*/ 47 w 205"/>
                <a:gd name="T57" fmla="*/ 25 h 469"/>
                <a:gd name="T58" fmla="*/ 35 w 205"/>
                <a:gd name="T59" fmla="*/ 8 h 469"/>
                <a:gd name="T60" fmla="*/ 28 w 205"/>
                <a:gd name="T61" fmla="*/ 0 h 469"/>
                <a:gd name="T62" fmla="*/ 27 w 205"/>
                <a:gd name="T63" fmla="*/ 0 h 469"/>
                <a:gd name="T64" fmla="*/ 33 w 205"/>
                <a:gd name="T65" fmla="*/ 29 h 469"/>
                <a:gd name="T66" fmla="*/ 35 w 205"/>
                <a:gd name="T67" fmla="*/ 37 h 469"/>
                <a:gd name="T68" fmla="*/ 71 w 205"/>
                <a:gd name="T69" fmla="*/ 199 h 469"/>
                <a:gd name="T70" fmla="*/ 73 w 205"/>
                <a:gd name="T71" fmla="*/ 207 h 469"/>
                <a:gd name="T72" fmla="*/ 104 w 205"/>
                <a:gd name="T73" fmla="*/ 347 h 469"/>
                <a:gd name="T74" fmla="*/ 101 w 205"/>
                <a:gd name="T75" fmla="*/ 347 h 469"/>
                <a:gd name="T76" fmla="*/ 56 w 205"/>
                <a:gd name="T77" fmla="*/ 353 h 469"/>
                <a:gd name="T78" fmla="*/ 3 w 205"/>
                <a:gd name="T79" fmla="*/ 419 h 469"/>
                <a:gd name="T80" fmla="*/ 0 w 205"/>
                <a:gd name="T81" fmla="*/ 440 h 469"/>
                <a:gd name="T82" fmla="*/ 1 w 205"/>
                <a:gd name="T83" fmla="*/ 443 h 469"/>
                <a:gd name="T84" fmla="*/ 3 w 205"/>
                <a:gd name="T85" fmla="*/ 451 h 469"/>
                <a:gd name="T86" fmla="*/ 3 w 205"/>
                <a:gd name="T87" fmla="*/ 452 h 469"/>
                <a:gd name="T88" fmla="*/ 12 w 205"/>
                <a:gd name="T89" fmla="*/ 462 h 469"/>
                <a:gd name="T90" fmla="*/ 38 w 205"/>
                <a:gd name="T91" fmla="*/ 469 h 469"/>
                <a:gd name="T92" fmla="*/ 47 w 205"/>
                <a:gd name="T93" fmla="*/ 469 h 469"/>
                <a:gd name="T94" fmla="*/ 66 w 205"/>
                <a:gd name="T95" fmla="*/ 465 h 469"/>
                <a:gd name="T96" fmla="*/ 83 w 205"/>
                <a:gd name="T97" fmla="*/ 456 h 469"/>
                <a:gd name="T98" fmla="*/ 123 w 205"/>
                <a:gd name="T99" fmla="*/ 401 h 469"/>
                <a:gd name="T100" fmla="*/ 124 w 205"/>
                <a:gd name="T101" fmla="*/ 388 h 469"/>
                <a:gd name="T102" fmla="*/ 124 w 205"/>
                <a:gd name="T103" fmla="*/ 379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5" h="469">
                  <a:moveTo>
                    <a:pt x="124" y="379"/>
                  </a:moveTo>
                  <a:cubicBezTo>
                    <a:pt x="124" y="372"/>
                    <a:pt x="123" y="365"/>
                    <a:pt x="121" y="358"/>
                  </a:cubicBezTo>
                  <a:cubicBezTo>
                    <a:pt x="110" y="306"/>
                    <a:pt x="98" y="254"/>
                    <a:pt x="87" y="202"/>
                  </a:cubicBezTo>
                  <a:cubicBezTo>
                    <a:pt x="86" y="199"/>
                    <a:pt x="85" y="197"/>
                    <a:pt x="85" y="194"/>
                  </a:cubicBezTo>
                  <a:cubicBezTo>
                    <a:pt x="79" y="167"/>
                    <a:pt x="73" y="139"/>
                    <a:pt x="67" y="112"/>
                  </a:cubicBezTo>
                  <a:cubicBezTo>
                    <a:pt x="66" y="110"/>
                    <a:pt x="66" y="109"/>
                    <a:pt x="66" y="107"/>
                  </a:cubicBezTo>
                  <a:cubicBezTo>
                    <a:pt x="67" y="107"/>
                    <a:pt x="68" y="107"/>
                    <a:pt x="69" y="107"/>
                  </a:cubicBezTo>
                  <a:cubicBezTo>
                    <a:pt x="76" y="108"/>
                    <a:pt x="82" y="110"/>
                    <a:pt x="88" y="112"/>
                  </a:cubicBezTo>
                  <a:cubicBezTo>
                    <a:pt x="106" y="116"/>
                    <a:pt x="122" y="123"/>
                    <a:pt x="138" y="132"/>
                  </a:cubicBezTo>
                  <a:cubicBezTo>
                    <a:pt x="152" y="141"/>
                    <a:pt x="163" y="152"/>
                    <a:pt x="172" y="166"/>
                  </a:cubicBezTo>
                  <a:cubicBezTo>
                    <a:pt x="173" y="168"/>
                    <a:pt x="175" y="170"/>
                    <a:pt x="176" y="172"/>
                  </a:cubicBezTo>
                  <a:cubicBezTo>
                    <a:pt x="176" y="173"/>
                    <a:pt x="176" y="173"/>
                    <a:pt x="176" y="173"/>
                  </a:cubicBezTo>
                  <a:cubicBezTo>
                    <a:pt x="186" y="191"/>
                    <a:pt x="190" y="211"/>
                    <a:pt x="191" y="231"/>
                  </a:cubicBezTo>
                  <a:cubicBezTo>
                    <a:pt x="192" y="255"/>
                    <a:pt x="189" y="280"/>
                    <a:pt x="184" y="303"/>
                  </a:cubicBezTo>
                  <a:cubicBezTo>
                    <a:pt x="183" y="307"/>
                    <a:pt x="183" y="311"/>
                    <a:pt x="182" y="315"/>
                  </a:cubicBezTo>
                  <a:cubicBezTo>
                    <a:pt x="182" y="316"/>
                    <a:pt x="183" y="316"/>
                    <a:pt x="183" y="316"/>
                  </a:cubicBezTo>
                  <a:cubicBezTo>
                    <a:pt x="184" y="315"/>
                    <a:pt x="183" y="315"/>
                    <a:pt x="184" y="314"/>
                  </a:cubicBezTo>
                  <a:cubicBezTo>
                    <a:pt x="188" y="303"/>
                    <a:pt x="193" y="292"/>
                    <a:pt x="197" y="280"/>
                  </a:cubicBezTo>
                  <a:cubicBezTo>
                    <a:pt x="203" y="261"/>
                    <a:pt x="205" y="242"/>
                    <a:pt x="204" y="222"/>
                  </a:cubicBezTo>
                  <a:cubicBezTo>
                    <a:pt x="204" y="218"/>
                    <a:pt x="204" y="215"/>
                    <a:pt x="204" y="212"/>
                  </a:cubicBezTo>
                  <a:cubicBezTo>
                    <a:pt x="202" y="205"/>
                    <a:pt x="201" y="197"/>
                    <a:pt x="199" y="190"/>
                  </a:cubicBezTo>
                  <a:cubicBezTo>
                    <a:pt x="198" y="188"/>
                    <a:pt x="197" y="187"/>
                    <a:pt x="197" y="186"/>
                  </a:cubicBezTo>
                  <a:cubicBezTo>
                    <a:pt x="195" y="180"/>
                    <a:pt x="193" y="174"/>
                    <a:pt x="190" y="169"/>
                  </a:cubicBezTo>
                  <a:cubicBezTo>
                    <a:pt x="188" y="167"/>
                    <a:pt x="187" y="164"/>
                    <a:pt x="186" y="162"/>
                  </a:cubicBezTo>
                  <a:cubicBezTo>
                    <a:pt x="184" y="160"/>
                    <a:pt x="183" y="157"/>
                    <a:pt x="181" y="155"/>
                  </a:cubicBezTo>
                  <a:cubicBezTo>
                    <a:pt x="171" y="140"/>
                    <a:pt x="158" y="128"/>
                    <a:pt x="144" y="117"/>
                  </a:cubicBezTo>
                  <a:cubicBezTo>
                    <a:pt x="129" y="106"/>
                    <a:pt x="113" y="94"/>
                    <a:pt x="99" y="82"/>
                  </a:cubicBezTo>
                  <a:cubicBezTo>
                    <a:pt x="82" y="67"/>
                    <a:pt x="67" y="50"/>
                    <a:pt x="52" y="32"/>
                  </a:cubicBezTo>
                  <a:cubicBezTo>
                    <a:pt x="51" y="30"/>
                    <a:pt x="49" y="27"/>
                    <a:pt x="47" y="25"/>
                  </a:cubicBezTo>
                  <a:cubicBezTo>
                    <a:pt x="43" y="19"/>
                    <a:pt x="39" y="14"/>
                    <a:pt x="35" y="8"/>
                  </a:cubicBezTo>
                  <a:cubicBezTo>
                    <a:pt x="33" y="5"/>
                    <a:pt x="30" y="3"/>
                    <a:pt x="28" y="0"/>
                  </a:cubicBezTo>
                  <a:cubicBezTo>
                    <a:pt x="28" y="0"/>
                    <a:pt x="27" y="0"/>
                    <a:pt x="27" y="0"/>
                  </a:cubicBezTo>
                  <a:cubicBezTo>
                    <a:pt x="29" y="10"/>
                    <a:pt x="31" y="19"/>
                    <a:pt x="33" y="29"/>
                  </a:cubicBezTo>
                  <a:cubicBezTo>
                    <a:pt x="34" y="31"/>
                    <a:pt x="35" y="34"/>
                    <a:pt x="35" y="37"/>
                  </a:cubicBezTo>
                  <a:cubicBezTo>
                    <a:pt x="47" y="91"/>
                    <a:pt x="59" y="145"/>
                    <a:pt x="71" y="199"/>
                  </a:cubicBezTo>
                  <a:cubicBezTo>
                    <a:pt x="72" y="201"/>
                    <a:pt x="72" y="204"/>
                    <a:pt x="73" y="207"/>
                  </a:cubicBezTo>
                  <a:cubicBezTo>
                    <a:pt x="83" y="253"/>
                    <a:pt x="94" y="300"/>
                    <a:pt x="104" y="347"/>
                  </a:cubicBezTo>
                  <a:cubicBezTo>
                    <a:pt x="103" y="347"/>
                    <a:pt x="102" y="347"/>
                    <a:pt x="101" y="347"/>
                  </a:cubicBezTo>
                  <a:cubicBezTo>
                    <a:pt x="86" y="345"/>
                    <a:pt x="71" y="346"/>
                    <a:pt x="56" y="353"/>
                  </a:cubicBezTo>
                  <a:cubicBezTo>
                    <a:pt x="28" y="367"/>
                    <a:pt x="11" y="389"/>
                    <a:pt x="3" y="419"/>
                  </a:cubicBezTo>
                  <a:cubicBezTo>
                    <a:pt x="1" y="426"/>
                    <a:pt x="1" y="433"/>
                    <a:pt x="0" y="440"/>
                  </a:cubicBezTo>
                  <a:cubicBezTo>
                    <a:pt x="1" y="441"/>
                    <a:pt x="1" y="442"/>
                    <a:pt x="1" y="443"/>
                  </a:cubicBezTo>
                  <a:cubicBezTo>
                    <a:pt x="2" y="446"/>
                    <a:pt x="2" y="448"/>
                    <a:pt x="3" y="451"/>
                  </a:cubicBezTo>
                  <a:cubicBezTo>
                    <a:pt x="3" y="451"/>
                    <a:pt x="3" y="452"/>
                    <a:pt x="3" y="452"/>
                  </a:cubicBezTo>
                  <a:cubicBezTo>
                    <a:pt x="6" y="455"/>
                    <a:pt x="9" y="460"/>
                    <a:pt x="12" y="462"/>
                  </a:cubicBezTo>
                  <a:cubicBezTo>
                    <a:pt x="20" y="468"/>
                    <a:pt x="29" y="469"/>
                    <a:pt x="38" y="469"/>
                  </a:cubicBezTo>
                  <a:cubicBezTo>
                    <a:pt x="41" y="469"/>
                    <a:pt x="44" y="469"/>
                    <a:pt x="47" y="469"/>
                  </a:cubicBezTo>
                  <a:cubicBezTo>
                    <a:pt x="53" y="467"/>
                    <a:pt x="60" y="466"/>
                    <a:pt x="66" y="465"/>
                  </a:cubicBezTo>
                  <a:cubicBezTo>
                    <a:pt x="72" y="462"/>
                    <a:pt x="77" y="459"/>
                    <a:pt x="83" y="456"/>
                  </a:cubicBezTo>
                  <a:cubicBezTo>
                    <a:pt x="105" y="444"/>
                    <a:pt x="118" y="426"/>
                    <a:pt x="123" y="401"/>
                  </a:cubicBezTo>
                  <a:cubicBezTo>
                    <a:pt x="124" y="397"/>
                    <a:pt x="124" y="392"/>
                    <a:pt x="124" y="388"/>
                  </a:cubicBezTo>
                  <a:cubicBezTo>
                    <a:pt x="124" y="385"/>
                    <a:pt x="124" y="382"/>
                    <a:pt x="124" y="3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64" name="Group 12">
            <a:extLst>
              <a:ext uri="{FF2B5EF4-FFF2-40B4-BE49-F238E27FC236}">
                <a16:creationId xmlns:a16="http://schemas.microsoft.com/office/drawing/2014/main" id="{CDAB4D8C-358D-4FAE-BBFA-B877FD2B2F95}"/>
              </a:ext>
            </a:extLst>
          </p:cNvPr>
          <p:cNvGrpSpPr>
            <a:grpSpLocks noChangeAspect="1"/>
          </p:cNvGrpSpPr>
          <p:nvPr/>
        </p:nvGrpSpPr>
        <p:grpSpPr bwMode="auto">
          <a:xfrm>
            <a:off x="1514125" y="1660493"/>
            <a:ext cx="3195412" cy="1768507"/>
            <a:chOff x="-78" y="3"/>
            <a:chExt cx="9719" cy="5379"/>
          </a:xfrm>
          <a:solidFill>
            <a:srgbClr val="FFC000"/>
          </a:solidFill>
        </p:grpSpPr>
        <p:pic>
          <p:nvPicPr>
            <p:cNvPr id="366" name="Picture 33">
              <a:extLst>
                <a:ext uri="{FF2B5EF4-FFF2-40B4-BE49-F238E27FC236}">
                  <a16:creationId xmlns:a16="http://schemas.microsoft.com/office/drawing/2014/main" id="{AB330BE6-F0A8-4471-AD8E-99D25B7020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2" y="1169"/>
              <a:ext cx="21" cy="2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67" name="Picture 36">
              <a:extLst>
                <a:ext uri="{FF2B5EF4-FFF2-40B4-BE49-F238E27FC236}">
                  <a16:creationId xmlns:a16="http://schemas.microsoft.com/office/drawing/2014/main" id="{DC0640C7-56FF-4BB4-A860-DB414923946E}"/>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31" y="514"/>
              <a:ext cx="64" cy="7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68" name="Picture 54">
              <a:extLst>
                <a:ext uri="{FF2B5EF4-FFF2-40B4-BE49-F238E27FC236}">
                  <a16:creationId xmlns:a16="http://schemas.microsoft.com/office/drawing/2014/main" id="{EFC88A7F-5188-4E14-A083-2CA63CEE85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7" y="3198"/>
              <a:ext cx="29"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69" name="Picture 66">
              <a:extLst>
                <a:ext uri="{FF2B5EF4-FFF2-40B4-BE49-F238E27FC236}">
                  <a16:creationId xmlns:a16="http://schemas.microsoft.com/office/drawing/2014/main" id="{0FE2A4C3-0F4D-407C-B735-C828BACC14F3}"/>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562" y="2757"/>
              <a:ext cx="57" cy="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70" name="Picture 77">
              <a:extLst>
                <a:ext uri="{FF2B5EF4-FFF2-40B4-BE49-F238E27FC236}">
                  <a16:creationId xmlns:a16="http://schemas.microsoft.com/office/drawing/2014/main" id="{91FBCEB9-BFA5-4186-8850-46D19C7E7B7D}"/>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970" y="2000"/>
              <a:ext cx="71" cy="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sp>
          <p:nvSpPr>
            <p:cNvPr id="371" name="Freeform 85">
              <a:extLst>
                <a:ext uri="{FF2B5EF4-FFF2-40B4-BE49-F238E27FC236}">
                  <a16:creationId xmlns:a16="http://schemas.microsoft.com/office/drawing/2014/main" id="{19B204B8-E6FA-40E4-8762-40BFA29E1D63}"/>
                </a:ext>
              </a:extLst>
            </p:cNvPr>
            <p:cNvSpPr>
              <a:spLocks noEditPoints="1"/>
            </p:cNvSpPr>
            <p:nvPr/>
          </p:nvSpPr>
          <p:spPr bwMode="auto">
            <a:xfrm>
              <a:off x="-78" y="174"/>
              <a:ext cx="2011" cy="5208"/>
            </a:xfrm>
            <a:custGeom>
              <a:avLst/>
              <a:gdLst>
                <a:gd name="T0" fmla="*/ 732 w 848"/>
                <a:gd name="T1" fmla="*/ 1563 h 2194"/>
                <a:gd name="T2" fmla="*/ 799 w 848"/>
                <a:gd name="T3" fmla="*/ 1493 h 2194"/>
                <a:gd name="T4" fmla="*/ 830 w 848"/>
                <a:gd name="T5" fmla="*/ 1435 h 2194"/>
                <a:gd name="T6" fmla="*/ 496 w 848"/>
                <a:gd name="T7" fmla="*/ 1031 h 2194"/>
                <a:gd name="T8" fmla="*/ 471 w 848"/>
                <a:gd name="T9" fmla="*/ 1050 h 2194"/>
                <a:gd name="T10" fmla="*/ 475 w 848"/>
                <a:gd name="T11" fmla="*/ 1027 h 2194"/>
                <a:gd name="T12" fmla="*/ 420 w 848"/>
                <a:gd name="T13" fmla="*/ 872 h 2194"/>
                <a:gd name="T14" fmla="*/ 529 w 848"/>
                <a:gd name="T15" fmla="*/ 628 h 2194"/>
                <a:gd name="T16" fmla="*/ 436 w 848"/>
                <a:gd name="T17" fmla="*/ 677 h 2194"/>
                <a:gd name="T18" fmla="*/ 382 w 848"/>
                <a:gd name="T19" fmla="*/ 709 h 2194"/>
                <a:gd name="T20" fmla="*/ 398 w 848"/>
                <a:gd name="T21" fmla="*/ 681 h 2194"/>
                <a:gd name="T22" fmla="*/ 470 w 848"/>
                <a:gd name="T23" fmla="*/ 640 h 2194"/>
                <a:gd name="T24" fmla="*/ 554 w 848"/>
                <a:gd name="T25" fmla="*/ 454 h 2194"/>
                <a:gd name="T26" fmla="*/ 525 w 848"/>
                <a:gd name="T27" fmla="*/ 262 h 2194"/>
                <a:gd name="T28" fmla="*/ 527 w 848"/>
                <a:gd name="T29" fmla="*/ 244 h 2194"/>
                <a:gd name="T30" fmla="*/ 419 w 848"/>
                <a:gd name="T31" fmla="*/ 45 h 2194"/>
                <a:gd name="T32" fmla="*/ 337 w 848"/>
                <a:gd name="T33" fmla="*/ 4 h 2194"/>
                <a:gd name="T34" fmla="*/ 229 w 848"/>
                <a:gd name="T35" fmla="*/ 171 h 2194"/>
                <a:gd name="T36" fmla="*/ 244 w 848"/>
                <a:gd name="T37" fmla="*/ 560 h 2194"/>
                <a:gd name="T38" fmla="*/ 287 w 848"/>
                <a:gd name="T39" fmla="*/ 691 h 2194"/>
                <a:gd name="T40" fmla="*/ 103 w 848"/>
                <a:gd name="T41" fmla="*/ 967 h 2194"/>
                <a:gd name="T42" fmla="*/ 317 w 848"/>
                <a:gd name="T43" fmla="*/ 1654 h 2194"/>
                <a:gd name="T44" fmla="*/ 616 w 848"/>
                <a:gd name="T45" fmla="*/ 1663 h 2194"/>
                <a:gd name="T46" fmla="*/ 682 w 848"/>
                <a:gd name="T47" fmla="*/ 1840 h 2194"/>
                <a:gd name="T48" fmla="*/ 575 w 848"/>
                <a:gd name="T49" fmla="*/ 2108 h 2194"/>
                <a:gd name="T50" fmla="*/ 485 w 848"/>
                <a:gd name="T51" fmla="*/ 2102 h 2194"/>
                <a:gd name="T52" fmla="*/ 573 w 848"/>
                <a:gd name="T53" fmla="*/ 1966 h 2194"/>
                <a:gd name="T54" fmla="*/ 341 w 848"/>
                <a:gd name="T55" fmla="*/ 1886 h 2194"/>
                <a:gd name="T56" fmla="*/ 607 w 848"/>
                <a:gd name="T57" fmla="*/ 2171 h 2194"/>
                <a:gd name="T58" fmla="*/ 699 w 848"/>
                <a:gd name="T59" fmla="*/ 1684 h 2194"/>
                <a:gd name="T60" fmla="*/ 667 w 848"/>
                <a:gd name="T61" fmla="*/ 1656 h 2194"/>
                <a:gd name="T62" fmla="*/ 333 w 848"/>
                <a:gd name="T63" fmla="*/ 286 h 2194"/>
                <a:gd name="T64" fmla="*/ 398 w 848"/>
                <a:gd name="T65" fmla="*/ 214 h 2194"/>
                <a:gd name="T66" fmla="*/ 462 w 848"/>
                <a:gd name="T67" fmla="*/ 301 h 2194"/>
                <a:gd name="T68" fmla="*/ 354 w 848"/>
                <a:gd name="T69" fmla="*/ 614 h 2194"/>
                <a:gd name="T70" fmla="*/ 312 w 848"/>
                <a:gd name="T71" fmla="*/ 562 h 2194"/>
                <a:gd name="T72" fmla="*/ 357 w 848"/>
                <a:gd name="T73" fmla="*/ 1604 h 2194"/>
                <a:gd name="T74" fmla="*/ 209 w 848"/>
                <a:gd name="T75" fmla="*/ 1133 h 2194"/>
                <a:gd name="T76" fmla="*/ 363 w 848"/>
                <a:gd name="T77" fmla="*/ 916 h 2194"/>
                <a:gd name="T78" fmla="*/ 392 w 848"/>
                <a:gd name="T79" fmla="*/ 1076 h 2194"/>
                <a:gd name="T80" fmla="*/ 469 w 848"/>
                <a:gd name="T81" fmla="*/ 1542 h 2194"/>
                <a:gd name="T82" fmla="*/ 509 w 848"/>
                <a:gd name="T83" fmla="*/ 1523 h 2194"/>
                <a:gd name="T84" fmla="*/ 480 w 848"/>
                <a:gd name="T85" fmla="*/ 1493 h 2194"/>
                <a:gd name="T86" fmla="*/ 468 w 848"/>
                <a:gd name="T87" fmla="*/ 1223 h 2194"/>
                <a:gd name="T88" fmla="*/ 357 w 848"/>
                <a:gd name="T89" fmla="*/ 1604 h 2194"/>
                <a:gd name="T90" fmla="*/ 718 w 848"/>
                <a:gd name="T91" fmla="*/ 1327 h 2194"/>
                <a:gd name="T92" fmla="*/ 534 w 848"/>
                <a:gd name="T93" fmla="*/ 1208 h 2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48" h="2194">
                  <a:moveTo>
                    <a:pt x="656" y="1645"/>
                  </a:moveTo>
                  <a:cubicBezTo>
                    <a:pt x="656" y="1645"/>
                    <a:pt x="682" y="1617"/>
                    <a:pt x="732" y="1563"/>
                  </a:cubicBezTo>
                  <a:cubicBezTo>
                    <a:pt x="744" y="1549"/>
                    <a:pt x="759" y="1535"/>
                    <a:pt x="774" y="1519"/>
                  </a:cubicBezTo>
                  <a:cubicBezTo>
                    <a:pt x="782" y="1510"/>
                    <a:pt x="791" y="1502"/>
                    <a:pt x="799" y="1493"/>
                  </a:cubicBezTo>
                  <a:cubicBezTo>
                    <a:pt x="805" y="1487"/>
                    <a:pt x="812" y="1480"/>
                    <a:pt x="819" y="1473"/>
                  </a:cubicBezTo>
                  <a:cubicBezTo>
                    <a:pt x="823" y="1461"/>
                    <a:pt x="827" y="1448"/>
                    <a:pt x="830" y="1435"/>
                  </a:cubicBezTo>
                  <a:cubicBezTo>
                    <a:pt x="848" y="1352"/>
                    <a:pt x="845" y="1297"/>
                    <a:pt x="812" y="1217"/>
                  </a:cubicBezTo>
                  <a:cubicBezTo>
                    <a:pt x="759" y="1093"/>
                    <a:pt x="635" y="1001"/>
                    <a:pt x="496" y="1031"/>
                  </a:cubicBezTo>
                  <a:cubicBezTo>
                    <a:pt x="495" y="1032"/>
                    <a:pt x="494" y="1033"/>
                    <a:pt x="493" y="1033"/>
                  </a:cubicBezTo>
                  <a:cubicBezTo>
                    <a:pt x="478" y="1044"/>
                    <a:pt x="471" y="1050"/>
                    <a:pt x="471" y="1050"/>
                  </a:cubicBezTo>
                  <a:cubicBezTo>
                    <a:pt x="461" y="1037"/>
                    <a:pt x="461" y="1037"/>
                    <a:pt x="461" y="1037"/>
                  </a:cubicBezTo>
                  <a:cubicBezTo>
                    <a:pt x="461" y="1037"/>
                    <a:pt x="466" y="1034"/>
                    <a:pt x="475" y="1027"/>
                  </a:cubicBezTo>
                  <a:cubicBezTo>
                    <a:pt x="458" y="980"/>
                    <a:pt x="442" y="934"/>
                    <a:pt x="426" y="888"/>
                  </a:cubicBezTo>
                  <a:cubicBezTo>
                    <a:pt x="424" y="883"/>
                    <a:pt x="422" y="877"/>
                    <a:pt x="420" y="872"/>
                  </a:cubicBezTo>
                  <a:cubicBezTo>
                    <a:pt x="415" y="860"/>
                    <a:pt x="416" y="851"/>
                    <a:pt x="424" y="840"/>
                  </a:cubicBezTo>
                  <a:cubicBezTo>
                    <a:pt x="474" y="774"/>
                    <a:pt x="508" y="703"/>
                    <a:pt x="529" y="628"/>
                  </a:cubicBezTo>
                  <a:cubicBezTo>
                    <a:pt x="510" y="637"/>
                    <a:pt x="493" y="646"/>
                    <a:pt x="478" y="654"/>
                  </a:cubicBezTo>
                  <a:cubicBezTo>
                    <a:pt x="462" y="663"/>
                    <a:pt x="448" y="670"/>
                    <a:pt x="436" y="677"/>
                  </a:cubicBezTo>
                  <a:cubicBezTo>
                    <a:pt x="424" y="684"/>
                    <a:pt x="414" y="690"/>
                    <a:pt x="406" y="695"/>
                  </a:cubicBezTo>
                  <a:cubicBezTo>
                    <a:pt x="390" y="704"/>
                    <a:pt x="382" y="709"/>
                    <a:pt x="382" y="709"/>
                  </a:cubicBezTo>
                  <a:cubicBezTo>
                    <a:pt x="373" y="695"/>
                    <a:pt x="373" y="695"/>
                    <a:pt x="373" y="695"/>
                  </a:cubicBezTo>
                  <a:cubicBezTo>
                    <a:pt x="373" y="695"/>
                    <a:pt x="382" y="690"/>
                    <a:pt x="398" y="681"/>
                  </a:cubicBezTo>
                  <a:cubicBezTo>
                    <a:pt x="406" y="676"/>
                    <a:pt x="416" y="670"/>
                    <a:pt x="428" y="663"/>
                  </a:cubicBezTo>
                  <a:cubicBezTo>
                    <a:pt x="440" y="657"/>
                    <a:pt x="454" y="649"/>
                    <a:pt x="470" y="640"/>
                  </a:cubicBezTo>
                  <a:cubicBezTo>
                    <a:pt x="489" y="630"/>
                    <a:pt x="510" y="620"/>
                    <a:pt x="534" y="608"/>
                  </a:cubicBezTo>
                  <a:cubicBezTo>
                    <a:pt x="546" y="559"/>
                    <a:pt x="553" y="507"/>
                    <a:pt x="554" y="454"/>
                  </a:cubicBezTo>
                  <a:cubicBezTo>
                    <a:pt x="556" y="387"/>
                    <a:pt x="549" y="322"/>
                    <a:pt x="532" y="260"/>
                  </a:cubicBezTo>
                  <a:cubicBezTo>
                    <a:pt x="525" y="262"/>
                    <a:pt x="525" y="262"/>
                    <a:pt x="525" y="262"/>
                  </a:cubicBezTo>
                  <a:cubicBezTo>
                    <a:pt x="521" y="246"/>
                    <a:pt x="521" y="246"/>
                    <a:pt x="521" y="246"/>
                  </a:cubicBezTo>
                  <a:cubicBezTo>
                    <a:pt x="527" y="244"/>
                    <a:pt x="527" y="244"/>
                    <a:pt x="527" y="244"/>
                  </a:cubicBezTo>
                  <a:cubicBezTo>
                    <a:pt x="514" y="202"/>
                    <a:pt x="496" y="161"/>
                    <a:pt x="473" y="121"/>
                  </a:cubicBezTo>
                  <a:cubicBezTo>
                    <a:pt x="457" y="94"/>
                    <a:pt x="439" y="69"/>
                    <a:pt x="419" y="45"/>
                  </a:cubicBezTo>
                  <a:cubicBezTo>
                    <a:pt x="404" y="28"/>
                    <a:pt x="384" y="15"/>
                    <a:pt x="366" y="0"/>
                  </a:cubicBezTo>
                  <a:cubicBezTo>
                    <a:pt x="357" y="1"/>
                    <a:pt x="347" y="3"/>
                    <a:pt x="337" y="4"/>
                  </a:cubicBezTo>
                  <a:cubicBezTo>
                    <a:pt x="337" y="6"/>
                    <a:pt x="337" y="8"/>
                    <a:pt x="335" y="9"/>
                  </a:cubicBezTo>
                  <a:cubicBezTo>
                    <a:pt x="277" y="48"/>
                    <a:pt x="247" y="106"/>
                    <a:pt x="229" y="171"/>
                  </a:cubicBezTo>
                  <a:cubicBezTo>
                    <a:pt x="222" y="200"/>
                    <a:pt x="216" y="229"/>
                    <a:pt x="213" y="258"/>
                  </a:cubicBezTo>
                  <a:cubicBezTo>
                    <a:pt x="202" y="356"/>
                    <a:pt x="209" y="467"/>
                    <a:pt x="244" y="560"/>
                  </a:cubicBezTo>
                  <a:cubicBezTo>
                    <a:pt x="254" y="586"/>
                    <a:pt x="264" y="612"/>
                    <a:pt x="274" y="639"/>
                  </a:cubicBezTo>
                  <a:cubicBezTo>
                    <a:pt x="277" y="647"/>
                    <a:pt x="294" y="682"/>
                    <a:pt x="287" y="691"/>
                  </a:cubicBezTo>
                  <a:cubicBezTo>
                    <a:pt x="270" y="714"/>
                    <a:pt x="253" y="737"/>
                    <a:pt x="235" y="761"/>
                  </a:cubicBezTo>
                  <a:cubicBezTo>
                    <a:pt x="186" y="826"/>
                    <a:pt x="140" y="893"/>
                    <a:pt x="103" y="967"/>
                  </a:cubicBezTo>
                  <a:cubicBezTo>
                    <a:pt x="73" y="1025"/>
                    <a:pt x="50" y="1095"/>
                    <a:pt x="38" y="1159"/>
                  </a:cubicBezTo>
                  <a:cubicBezTo>
                    <a:pt x="0" y="1362"/>
                    <a:pt x="130" y="1574"/>
                    <a:pt x="317" y="1654"/>
                  </a:cubicBezTo>
                  <a:cubicBezTo>
                    <a:pt x="404" y="1691"/>
                    <a:pt x="494" y="1697"/>
                    <a:pt x="585" y="1671"/>
                  </a:cubicBezTo>
                  <a:cubicBezTo>
                    <a:pt x="595" y="1668"/>
                    <a:pt x="604" y="1666"/>
                    <a:pt x="616" y="1663"/>
                  </a:cubicBezTo>
                  <a:cubicBezTo>
                    <a:pt x="627" y="1691"/>
                    <a:pt x="639" y="1719"/>
                    <a:pt x="649" y="1746"/>
                  </a:cubicBezTo>
                  <a:cubicBezTo>
                    <a:pt x="661" y="1777"/>
                    <a:pt x="673" y="1808"/>
                    <a:pt x="682" y="1840"/>
                  </a:cubicBezTo>
                  <a:cubicBezTo>
                    <a:pt x="690" y="1872"/>
                    <a:pt x="697" y="1905"/>
                    <a:pt x="700" y="1937"/>
                  </a:cubicBezTo>
                  <a:cubicBezTo>
                    <a:pt x="711" y="2032"/>
                    <a:pt x="650" y="2087"/>
                    <a:pt x="575" y="2108"/>
                  </a:cubicBezTo>
                  <a:cubicBezTo>
                    <a:pt x="549" y="2115"/>
                    <a:pt x="523" y="2119"/>
                    <a:pt x="497" y="2108"/>
                  </a:cubicBezTo>
                  <a:cubicBezTo>
                    <a:pt x="494" y="2107"/>
                    <a:pt x="491" y="2105"/>
                    <a:pt x="485" y="2102"/>
                  </a:cubicBezTo>
                  <a:cubicBezTo>
                    <a:pt x="491" y="2099"/>
                    <a:pt x="494" y="2097"/>
                    <a:pt x="497" y="2095"/>
                  </a:cubicBezTo>
                  <a:cubicBezTo>
                    <a:pt x="550" y="2071"/>
                    <a:pt x="579" y="2024"/>
                    <a:pt x="573" y="1966"/>
                  </a:cubicBezTo>
                  <a:cubicBezTo>
                    <a:pt x="566" y="1911"/>
                    <a:pt x="537" y="1870"/>
                    <a:pt x="485" y="1848"/>
                  </a:cubicBezTo>
                  <a:cubicBezTo>
                    <a:pt x="433" y="1825"/>
                    <a:pt x="376" y="1841"/>
                    <a:pt x="341" y="1886"/>
                  </a:cubicBezTo>
                  <a:cubicBezTo>
                    <a:pt x="277" y="1969"/>
                    <a:pt x="293" y="2090"/>
                    <a:pt x="391" y="2149"/>
                  </a:cubicBezTo>
                  <a:cubicBezTo>
                    <a:pt x="456" y="2187"/>
                    <a:pt x="536" y="2194"/>
                    <a:pt x="607" y="2171"/>
                  </a:cubicBezTo>
                  <a:cubicBezTo>
                    <a:pt x="722" y="2136"/>
                    <a:pt x="794" y="2022"/>
                    <a:pt x="770" y="1903"/>
                  </a:cubicBezTo>
                  <a:cubicBezTo>
                    <a:pt x="754" y="1827"/>
                    <a:pt x="724" y="1756"/>
                    <a:pt x="699" y="1684"/>
                  </a:cubicBezTo>
                  <a:cubicBezTo>
                    <a:pt x="694" y="1669"/>
                    <a:pt x="689" y="1654"/>
                    <a:pt x="684" y="1638"/>
                  </a:cubicBezTo>
                  <a:cubicBezTo>
                    <a:pt x="673" y="1650"/>
                    <a:pt x="667" y="1656"/>
                    <a:pt x="667" y="1656"/>
                  </a:cubicBezTo>
                  <a:lnTo>
                    <a:pt x="656" y="1645"/>
                  </a:lnTo>
                  <a:close/>
                  <a:moveTo>
                    <a:pt x="333" y="286"/>
                  </a:moveTo>
                  <a:cubicBezTo>
                    <a:pt x="338" y="272"/>
                    <a:pt x="346" y="258"/>
                    <a:pt x="354" y="245"/>
                  </a:cubicBezTo>
                  <a:cubicBezTo>
                    <a:pt x="365" y="229"/>
                    <a:pt x="379" y="218"/>
                    <a:pt x="398" y="214"/>
                  </a:cubicBezTo>
                  <a:cubicBezTo>
                    <a:pt x="422" y="208"/>
                    <a:pt x="439" y="216"/>
                    <a:pt x="447" y="239"/>
                  </a:cubicBezTo>
                  <a:cubicBezTo>
                    <a:pt x="455" y="259"/>
                    <a:pt x="460" y="280"/>
                    <a:pt x="462" y="301"/>
                  </a:cubicBezTo>
                  <a:cubicBezTo>
                    <a:pt x="467" y="357"/>
                    <a:pt x="453" y="411"/>
                    <a:pt x="434" y="463"/>
                  </a:cubicBezTo>
                  <a:cubicBezTo>
                    <a:pt x="414" y="517"/>
                    <a:pt x="389" y="568"/>
                    <a:pt x="354" y="614"/>
                  </a:cubicBezTo>
                  <a:cubicBezTo>
                    <a:pt x="350" y="620"/>
                    <a:pt x="345" y="625"/>
                    <a:pt x="335" y="636"/>
                  </a:cubicBezTo>
                  <a:cubicBezTo>
                    <a:pt x="326" y="607"/>
                    <a:pt x="317" y="585"/>
                    <a:pt x="312" y="562"/>
                  </a:cubicBezTo>
                  <a:cubicBezTo>
                    <a:pt x="293" y="468"/>
                    <a:pt x="302" y="376"/>
                    <a:pt x="333" y="286"/>
                  </a:cubicBezTo>
                  <a:close/>
                  <a:moveTo>
                    <a:pt x="357" y="1604"/>
                  </a:moveTo>
                  <a:cubicBezTo>
                    <a:pt x="243" y="1564"/>
                    <a:pt x="165" y="1459"/>
                    <a:pt x="162" y="1338"/>
                  </a:cubicBezTo>
                  <a:cubicBezTo>
                    <a:pt x="159" y="1266"/>
                    <a:pt x="175" y="1197"/>
                    <a:pt x="209" y="1133"/>
                  </a:cubicBezTo>
                  <a:cubicBezTo>
                    <a:pt x="248" y="1058"/>
                    <a:pt x="296" y="988"/>
                    <a:pt x="353" y="925"/>
                  </a:cubicBezTo>
                  <a:cubicBezTo>
                    <a:pt x="355" y="922"/>
                    <a:pt x="359" y="920"/>
                    <a:pt x="363" y="916"/>
                  </a:cubicBezTo>
                  <a:cubicBezTo>
                    <a:pt x="379" y="964"/>
                    <a:pt x="395" y="1011"/>
                    <a:pt x="411" y="1060"/>
                  </a:cubicBezTo>
                  <a:cubicBezTo>
                    <a:pt x="405" y="1065"/>
                    <a:pt x="398" y="1070"/>
                    <a:pt x="392" y="1076"/>
                  </a:cubicBezTo>
                  <a:cubicBezTo>
                    <a:pt x="301" y="1151"/>
                    <a:pt x="262" y="1246"/>
                    <a:pt x="282" y="1363"/>
                  </a:cubicBezTo>
                  <a:cubicBezTo>
                    <a:pt x="298" y="1451"/>
                    <a:pt x="380" y="1529"/>
                    <a:pt x="469" y="1542"/>
                  </a:cubicBezTo>
                  <a:cubicBezTo>
                    <a:pt x="476" y="1543"/>
                    <a:pt x="483" y="1543"/>
                    <a:pt x="489" y="1542"/>
                  </a:cubicBezTo>
                  <a:cubicBezTo>
                    <a:pt x="500" y="1540"/>
                    <a:pt x="507" y="1534"/>
                    <a:pt x="509" y="1523"/>
                  </a:cubicBezTo>
                  <a:cubicBezTo>
                    <a:pt x="511" y="1513"/>
                    <a:pt x="506" y="1504"/>
                    <a:pt x="497" y="1499"/>
                  </a:cubicBezTo>
                  <a:cubicBezTo>
                    <a:pt x="492" y="1497"/>
                    <a:pt x="486" y="1495"/>
                    <a:pt x="480" y="1493"/>
                  </a:cubicBezTo>
                  <a:cubicBezTo>
                    <a:pt x="409" y="1472"/>
                    <a:pt x="347" y="1373"/>
                    <a:pt x="406" y="1284"/>
                  </a:cubicBezTo>
                  <a:cubicBezTo>
                    <a:pt x="422" y="1261"/>
                    <a:pt x="439" y="1238"/>
                    <a:pt x="468" y="1223"/>
                  </a:cubicBezTo>
                  <a:cubicBezTo>
                    <a:pt x="511" y="1348"/>
                    <a:pt x="552" y="1471"/>
                    <a:pt x="594" y="1594"/>
                  </a:cubicBezTo>
                  <a:cubicBezTo>
                    <a:pt x="515" y="1630"/>
                    <a:pt x="436" y="1632"/>
                    <a:pt x="357" y="1604"/>
                  </a:cubicBezTo>
                  <a:close/>
                  <a:moveTo>
                    <a:pt x="534" y="1208"/>
                  </a:moveTo>
                  <a:cubicBezTo>
                    <a:pt x="612" y="1193"/>
                    <a:pt x="687" y="1253"/>
                    <a:pt x="718" y="1327"/>
                  </a:cubicBezTo>
                  <a:cubicBezTo>
                    <a:pt x="749" y="1401"/>
                    <a:pt x="730" y="1522"/>
                    <a:pt x="657" y="1561"/>
                  </a:cubicBezTo>
                  <a:cubicBezTo>
                    <a:pt x="614" y="1444"/>
                    <a:pt x="575" y="1326"/>
                    <a:pt x="534" y="12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86">
              <a:extLst>
                <a:ext uri="{FF2B5EF4-FFF2-40B4-BE49-F238E27FC236}">
                  <a16:creationId xmlns:a16="http://schemas.microsoft.com/office/drawing/2014/main" id="{ADD2ADEA-937F-4D38-AED6-900CB67FAF70}"/>
                </a:ext>
              </a:extLst>
            </p:cNvPr>
            <p:cNvSpPr>
              <a:spLocks/>
            </p:cNvSpPr>
            <p:nvPr/>
          </p:nvSpPr>
          <p:spPr bwMode="auto">
            <a:xfrm>
              <a:off x="1606" y="3778"/>
              <a:ext cx="206" cy="218"/>
            </a:xfrm>
            <a:custGeom>
              <a:avLst/>
              <a:gdLst>
                <a:gd name="T0" fmla="*/ 33 w 87"/>
                <a:gd name="T1" fmla="*/ 56 h 92"/>
                <a:gd name="T2" fmla="*/ 0 w 87"/>
                <a:gd name="T3" fmla="*/ 92 h 92"/>
                <a:gd name="T4" fmla="*/ 87 w 87"/>
                <a:gd name="T5" fmla="*/ 0 h 92"/>
                <a:gd name="T6" fmla="*/ 76 w 87"/>
                <a:gd name="T7" fmla="*/ 11 h 92"/>
                <a:gd name="T8" fmla="*/ 33 w 87"/>
                <a:gd name="T9" fmla="*/ 56 h 92"/>
              </a:gdLst>
              <a:ahLst/>
              <a:cxnLst>
                <a:cxn ang="0">
                  <a:pos x="T0" y="T1"/>
                </a:cxn>
                <a:cxn ang="0">
                  <a:pos x="T2" y="T3"/>
                </a:cxn>
                <a:cxn ang="0">
                  <a:pos x="T4" y="T5"/>
                </a:cxn>
                <a:cxn ang="0">
                  <a:pos x="T6" y="T7"/>
                </a:cxn>
                <a:cxn ang="0">
                  <a:pos x="T8" y="T9"/>
                </a:cxn>
              </a:cxnLst>
              <a:rect l="0" t="0" r="r" b="b"/>
              <a:pathLst>
                <a:path w="87" h="92">
                  <a:moveTo>
                    <a:pt x="33" y="56"/>
                  </a:moveTo>
                  <a:cubicBezTo>
                    <a:pt x="21" y="70"/>
                    <a:pt x="9" y="82"/>
                    <a:pt x="0" y="92"/>
                  </a:cubicBezTo>
                  <a:cubicBezTo>
                    <a:pt x="35" y="68"/>
                    <a:pt x="65" y="36"/>
                    <a:pt x="87" y="0"/>
                  </a:cubicBezTo>
                  <a:cubicBezTo>
                    <a:pt x="83" y="4"/>
                    <a:pt x="79" y="8"/>
                    <a:pt x="76" y="11"/>
                  </a:cubicBezTo>
                  <a:cubicBezTo>
                    <a:pt x="60" y="28"/>
                    <a:pt x="46" y="42"/>
                    <a:pt x="33"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87">
              <a:extLst>
                <a:ext uri="{FF2B5EF4-FFF2-40B4-BE49-F238E27FC236}">
                  <a16:creationId xmlns:a16="http://schemas.microsoft.com/office/drawing/2014/main" id="{2416BAE4-4131-4D62-9877-75875016C744}"/>
                </a:ext>
              </a:extLst>
            </p:cNvPr>
            <p:cNvSpPr>
              <a:spLocks/>
            </p:cNvSpPr>
            <p:nvPr/>
          </p:nvSpPr>
          <p:spPr bwMode="auto">
            <a:xfrm>
              <a:off x="8469" y="2202"/>
              <a:ext cx="133" cy="23"/>
            </a:xfrm>
            <a:custGeom>
              <a:avLst/>
              <a:gdLst>
                <a:gd name="T0" fmla="*/ 52 w 56"/>
                <a:gd name="T1" fmla="*/ 10 h 10"/>
                <a:gd name="T2" fmla="*/ 56 w 56"/>
                <a:gd name="T3" fmla="*/ 2 h 10"/>
                <a:gd name="T4" fmla="*/ 6 w 56"/>
                <a:gd name="T5" fmla="*/ 0 h 10"/>
                <a:gd name="T6" fmla="*/ 0 w 56"/>
                <a:gd name="T7" fmla="*/ 0 h 10"/>
                <a:gd name="T8" fmla="*/ 1 w 56"/>
                <a:gd name="T9" fmla="*/ 8 h 10"/>
                <a:gd name="T10" fmla="*/ 6 w 56"/>
                <a:gd name="T11" fmla="*/ 8 h 10"/>
                <a:gd name="T12" fmla="*/ 52 w 56"/>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6" h="10">
                  <a:moveTo>
                    <a:pt x="52" y="10"/>
                  </a:moveTo>
                  <a:cubicBezTo>
                    <a:pt x="53" y="7"/>
                    <a:pt x="54" y="4"/>
                    <a:pt x="56" y="2"/>
                  </a:cubicBezTo>
                  <a:cubicBezTo>
                    <a:pt x="39" y="1"/>
                    <a:pt x="23" y="0"/>
                    <a:pt x="6" y="0"/>
                  </a:cubicBezTo>
                  <a:cubicBezTo>
                    <a:pt x="4" y="0"/>
                    <a:pt x="2" y="0"/>
                    <a:pt x="0" y="0"/>
                  </a:cubicBezTo>
                  <a:cubicBezTo>
                    <a:pt x="1" y="8"/>
                    <a:pt x="1" y="8"/>
                    <a:pt x="1" y="8"/>
                  </a:cubicBezTo>
                  <a:cubicBezTo>
                    <a:pt x="3" y="8"/>
                    <a:pt x="4" y="8"/>
                    <a:pt x="6" y="8"/>
                  </a:cubicBezTo>
                  <a:cubicBezTo>
                    <a:pt x="21" y="8"/>
                    <a:pt x="37" y="9"/>
                    <a:pt x="5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88">
              <a:extLst>
                <a:ext uri="{FF2B5EF4-FFF2-40B4-BE49-F238E27FC236}">
                  <a16:creationId xmlns:a16="http://schemas.microsoft.com/office/drawing/2014/main" id="{EBEF03F5-E5E4-4662-99BD-4DBD098797E8}"/>
                </a:ext>
              </a:extLst>
            </p:cNvPr>
            <p:cNvSpPr>
              <a:spLocks/>
            </p:cNvSpPr>
            <p:nvPr/>
          </p:nvSpPr>
          <p:spPr bwMode="auto">
            <a:xfrm>
              <a:off x="4417" y="3673"/>
              <a:ext cx="254" cy="38"/>
            </a:xfrm>
            <a:custGeom>
              <a:avLst/>
              <a:gdLst>
                <a:gd name="T0" fmla="*/ 22 w 107"/>
                <a:gd name="T1" fmla="*/ 3 h 16"/>
                <a:gd name="T2" fmla="*/ 4 w 107"/>
                <a:gd name="T3" fmla="*/ 2 h 16"/>
                <a:gd name="T4" fmla="*/ 0 w 107"/>
                <a:gd name="T5" fmla="*/ 13 h 16"/>
                <a:gd name="T6" fmla="*/ 21 w 107"/>
                <a:gd name="T7" fmla="*/ 15 h 16"/>
                <a:gd name="T8" fmla="*/ 101 w 107"/>
                <a:gd name="T9" fmla="*/ 12 h 16"/>
                <a:gd name="T10" fmla="*/ 107 w 107"/>
                <a:gd name="T11" fmla="*/ 0 h 16"/>
                <a:gd name="T12" fmla="*/ 22 w 107"/>
                <a:gd name="T13" fmla="*/ 3 h 16"/>
              </a:gdLst>
              <a:ahLst/>
              <a:cxnLst>
                <a:cxn ang="0">
                  <a:pos x="T0" y="T1"/>
                </a:cxn>
                <a:cxn ang="0">
                  <a:pos x="T2" y="T3"/>
                </a:cxn>
                <a:cxn ang="0">
                  <a:pos x="T4" y="T5"/>
                </a:cxn>
                <a:cxn ang="0">
                  <a:pos x="T6" y="T7"/>
                </a:cxn>
                <a:cxn ang="0">
                  <a:pos x="T8" y="T9"/>
                </a:cxn>
                <a:cxn ang="0">
                  <a:pos x="T10" y="T11"/>
                </a:cxn>
                <a:cxn ang="0">
                  <a:pos x="T12" y="T13"/>
                </a:cxn>
              </a:cxnLst>
              <a:rect l="0" t="0" r="r" b="b"/>
              <a:pathLst>
                <a:path w="107" h="16">
                  <a:moveTo>
                    <a:pt x="22" y="3"/>
                  </a:moveTo>
                  <a:cubicBezTo>
                    <a:pt x="16" y="3"/>
                    <a:pt x="10" y="2"/>
                    <a:pt x="4" y="2"/>
                  </a:cubicBezTo>
                  <a:cubicBezTo>
                    <a:pt x="3" y="5"/>
                    <a:pt x="1" y="9"/>
                    <a:pt x="0" y="13"/>
                  </a:cubicBezTo>
                  <a:cubicBezTo>
                    <a:pt x="7" y="13"/>
                    <a:pt x="14" y="14"/>
                    <a:pt x="21" y="15"/>
                  </a:cubicBezTo>
                  <a:cubicBezTo>
                    <a:pt x="48" y="16"/>
                    <a:pt x="75" y="15"/>
                    <a:pt x="101" y="12"/>
                  </a:cubicBezTo>
                  <a:cubicBezTo>
                    <a:pt x="103" y="8"/>
                    <a:pt x="105" y="4"/>
                    <a:pt x="107" y="0"/>
                  </a:cubicBezTo>
                  <a:cubicBezTo>
                    <a:pt x="79" y="3"/>
                    <a:pt x="50" y="5"/>
                    <a:pt x="22"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89">
              <a:extLst>
                <a:ext uri="{FF2B5EF4-FFF2-40B4-BE49-F238E27FC236}">
                  <a16:creationId xmlns:a16="http://schemas.microsoft.com/office/drawing/2014/main" id="{F487D35C-EAC6-46E5-A885-A716A6F5E579}"/>
                </a:ext>
              </a:extLst>
            </p:cNvPr>
            <p:cNvSpPr>
              <a:spLocks/>
            </p:cNvSpPr>
            <p:nvPr/>
          </p:nvSpPr>
          <p:spPr bwMode="auto">
            <a:xfrm>
              <a:off x="4903" y="1596"/>
              <a:ext cx="57" cy="147"/>
            </a:xfrm>
            <a:custGeom>
              <a:avLst/>
              <a:gdLst>
                <a:gd name="T0" fmla="*/ 15 w 24"/>
                <a:gd name="T1" fmla="*/ 1 h 62"/>
                <a:gd name="T2" fmla="*/ 11 w 24"/>
                <a:gd name="T3" fmla="*/ 0 h 62"/>
                <a:gd name="T4" fmla="*/ 0 w 24"/>
                <a:gd name="T5" fmla="*/ 62 h 62"/>
                <a:gd name="T6" fmla="*/ 14 w 24"/>
                <a:gd name="T7" fmla="*/ 61 h 62"/>
                <a:gd name="T8" fmla="*/ 24 w 24"/>
                <a:gd name="T9" fmla="*/ 3 h 62"/>
                <a:gd name="T10" fmla="*/ 15 w 24"/>
                <a:gd name="T11" fmla="*/ 1 h 62"/>
              </a:gdLst>
              <a:ahLst/>
              <a:cxnLst>
                <a:cxn ang="0">
                  <a:pos x="T0" y="T1"/>
                </a:cxn>
                <a:cxn ang="0">
                  <a:pos x="T2" y="T3"/>
                </a:cxn>
                <a:cxn ang="0">
                  <a:pos x="T4" y="T5"/>
                </a:cxn>
                <a:cxn ang="0">
                  <a:pos x="T6" y="T7"/>
                </a:cxn>
                <a:cxn ang="0">
                  <a:pos x="T8" y="T9"/>
                </a:cxn>
                <a:cxn ang="0">
                  <a:pos x="T10" y="T11"/>
                </a:cxn>
              </a:cxnLst>
              <a:rect l="0" t="0" r="r" b="b"/>
              <a:pathLst>
                <a:path w="24" h="62">
                  <a:moveTo>
                    <a:pt x="15" y="1"/>
                  </a:moveTo>
                  <a:cubicBezTo>
                    <a:pt x="14" y="1"/>
                    <a:pt x="12" y="1"/>
                    <a:pt x="11" y="0"/>
                  </a:cubicBezTo>
                  <a:cubicBezTo>
                    <a:pt x="9" y="21"/>
                    <a:pt x="6" y="42"/>
                    <a:pt x="0" y="62"/>
                  </a:cubicBezTo>
                  <a:cubicBezTo>
                    <a:pt x="5" y="62"/>
                    <a:pt x="9" y="61"/>
                    <a:pt x="14" y="61"/>
                  </a:cubicBezTo>
                  <a:cubicBezTo>
                    <a:pt x="19" y="42"/>
                    <a:pt x="22" y="23"/>
                    <a:pt x="24" y="3"/>
                  </a:cubicBezTo>
                  <a:lnTo>
                    <a:pt x="15"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90">
              <a:extLst>
                <a:ext uri="{FF2B5EF4-FFF2-40B4-BE49-F238E27FC236}">
                  <a16:creationId xmlns:a16="http://schemas.microsoft.com/office/drawing/2014/main" id="{872A4B54-ACA8-4617-ACE8-B94566BEEB42}"/>
                </a:ext>
              </a:extLst>
            </p:cNvPr>
            <p:cNvSpPr>
              <a:spLocks/>
            </p:cNvSpPr>
            <p:nvPr/>
          </p:nvSpPr>
          <p:spPr bwMode="auto">
            <a:xfrm>
              <a:off x="4820" y="1774"/>
              <a:ext cx="107" cy="181"/>
            </a:xfrm>
            <a:custGeom>
              <a:avLst/>
              <a:gdLst>
                <a:gd name="T0" fmla="*/ 15 w 45"/>
                <a:gd name="T1" fmla="*/ 73 h 76"/>
                <a:gd name="T2" fmla="*/ 24 w 45"/>
                <a:gd name="T3" fmla="*/ 53 h 76"/>
                <a:gd name="T4" fmla="*/ 32 w 45"/>
                <a:gd name="T5" fmla="*/ 33 h 76"/>
                <a:gd name="T6" fmla="*/ 37 w 45"/>
                <a:gd name="T7" fmla="*/ 24 h 76"/>
                <a:gd name="T8" fmla="*/ 38 w 45"/>
                <a:gd name="T9" fmla="*/ 21 h 76"/>
                <a:gd name="T10" fmla="*/ 39 w 45"/>
                <a:gd name="T11" fmla="*/ 18 h 76"/>
                <a:gd name="T12" fmla="*/ 41 w 45"/>
                <a:gd name="T13" fmla="*/ 13 h 76"/>
                <a:gd name="T14" fmla="*/ 45 w 45"/>
                <a:gd name="T15" fmla="*/ 0 h 76"/>
                <a:gd name="T16" fmla="*/ 31 w 45"/>
                <a:gd name="T17" fmla="*/ 0 h 76"/>
                <a:gd name="T18" fmla="*/ 28 w 45"/>
                <a:gd name="T19" fmla="*/ 9 h 76"/>
                <a:gd name="T20" fmla="*/ 27 w 45"/>
                <a:gd name="T21" fmla="*/ 14 h 76"/>
                <a:gd name="T22" fmla="*/ 26 w 45"/>
                <a:gd name="T23" fmla="*/ 16 h 76"/>
                <a:gd name="T24" fmla="*/ 25 w 45"/>
                <a:gd name="T25" fmla="*/ 18 h 76"/>
                <a:gd name="T26" fmla="*/ 21 w 45"/>
                <a:gd name="T27" fmla="*/ 28 h 76"/>
                <a:gd name="T28" fmla="*/ 12 w 45"/>
                <a:gd name="T29" fmla="*/ 48 h 76"/>
                <a:gd name="T30" fmla="*/ 3 w 45"/>
                <a:gd name="T31" fmla="*/ 67 h 76"/>
                <a:gd name="T32" fmla="*/ 0 w 45"/>
                <a:gd name="T33" fmla="*/ 74 h 76"/>
                <a:gd name="T34" fmla="*/ 13 w 45"/>
                <a:gd name="T35" fmla="*/ 76 h 76"/>
                <a:gd name="T36" fmla="*/ 15 w 45"/>
                <a:gd name="T37" fmla="*/ 7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76">
                  <a:moveTo>
                    <a:pt x="15" y="73"/>
                  </a:moveTo>
                  <a:cubicBezTo>
                    <a:pt x="24" y="53"/>
                    <a:pt x="24" y="53"/>
                    <a:pt x="24" y="53"/>
                  </a:cubicBezTo>
                  <a:cubicBezTo>
                    <a:pt x="32" y="33"/>
                    <a:pt x="32" y="33"/>
                    <a:pt x="32" y="33"/>
                  </a:cubicBezTo>
                  <a:cubicBezTo>
                    <a:pt x="37" y="24"/>
                    <a:pt x="37" y="24"/>
                    <a:pt x="37" y="24"/>
                  </a:cubicBezTo>
                  <a:cubicBezTo>
                    <a:pt x="38" y="21"/>
                    <a:pt x="38" y="21"/>
                    <a:pt x="38" y="21"/>
                  </a:cubicBezTo>
                  <a:cubicBezTo>
                    <a:pt x="38" y="20"/>
                    <a:pt x="38" y="19"/>
                    <a:pt x="39" y="18"/>
                  </a:cubicBezTo>
                  <a:cubicBezTo>
                    <a:pt x="41" y="13"/>
                    <a:pt x="41" y="13"/>
                    <a:pt x="41" y="13"/>
                  </a:cubicBezTo>
                  <a:cubicBezTo>
                    <a:pt x="42" y="9"/>
                    <a:pt x="44" y="4"/>
                    <a:pt x="45" y="0"/>
                  </a:cubicBezTo>
                  <a:cubicBezTo>
                    <a:pt x="41" y="0"/>
                    <a:pt x="36" y="0"/>
                    <a:pt x="31" y="0"/>
                  </a:cubicBezTo>
                  <a:cubicBezTo>
                    <a:pt x="30" y="3"/>
                    <a:pt x="29" y="6"/>
                    <a:pt x="28" y="9"/>
                  </a:cubicBezTo>
                  <a:cubicBezTo>
                    <a:pt x="27" y="14"/>
                    <a:pt x="27" y="14"/>
                    <a:pt x="27" y="14"/>
                  </a:cubicBezTo>
                  <a:cubicBezTo>
                    <a:pt x="26" y="14"/>
                    <a:pt x="26" y="16"/>
                    <a:pt x="26" y="16"/>
                  </a:cubicBezTo>
                  <a:cubicBezTo>
                    <a:pt x="25" y="18"/>
                    <a:pt x="25" y="18"/>
                    <a:pt x="25" y="18"/>
                  </a:cubicBezTo>
                  <a:cubicBezTo>
                    <a:pt x="21" y="28"/>
                    <a:pt x="21" y="28"/>
                    <a:pt x="21" y="28"/>
                  </a:cubicBezTo>
                  <a:cubicBezTo>
                    <a:pt x="12" y="48"/>
                    <a:pt x="12" y="48"/>
                    <a:pt x="12" y="48"/>
                  </a:cubicBezTo>
                  <a:cubicBezTo>
                    <a:pt x="3" y="67"/>
                    <a:pt x="3" y="67"/>
                    <a:pt x="3" y="67"/>
                  </a:cubicBezTo>
                  <a:cubicBezTo>
                    <a:pt x="2" y="69"/>
                    <a:pt x="1" y="71"/>
                    <a:pt x="0" y="74"/>
                  </a:cubicBezTo>
                  <a:cubicBezTo>
                    <a:pt x="4" y="74"/>
                    <a:pt x="9" y="75"/>
                    <a:pt x="13" y="76"/>
                  </a:cubicBezTo>
                  <a:cubicBezTo>
                    <a:pt x="14" y="75"/>
                    <a:pt x="14" y="74"/>
                    <a:pt x="1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91">
              <a:extLst>
                <a:ext uri="{FF2B5EF4-FFF2-40B4-BE49-F238E27FC236}">
                  <a16:creationId xmlns:a16="http://schemas.microsoft.com/office/drawing/2014/main" id="{2BB00BA8-2539-4572-96E4-91C2B8C7F64E}"/>
                </a:ext>
              </a:extLst>
            </p:cNvPr>
            <p:cNvSpPr>
              <a:spLocks/>
            </p:cNvSpPr>
            <p:nvPr/>
          </p:nvSpPr>
          <p:spPr bwMode="auto">
            <a:xfrm>
              <a:off x="4929" y="1447"/>
              <a:ext cx="34" cy="123"/>
            </a:xfrm>
            <a:custGeom>
              <a:avLst/>
              <a:gdLst>
                <a:gd name="T0" fmla="*/ 1 w 14"/>
                <a:gd name="T1" fmla="*/ 44 h 52"/>
                <a:gd name="T2" fmla="*/ 0 w 14"/>
                <a:gd name="T3" fmla="*/ 50 h 52"/>
                <a:gd name="T4" fmla="*/ 7 w 14"/>
                <a:gd name="T5" fmla="*/ 51 h 52"/>
                <a:gd name="T6" fmla="*/ 13 w 14"/>
                <a:gd name="T7" fmla="*/ 52 h 52"/>
                <a:gd name="T8" fmla="*/ 14 w 14"/>
                <a:gd name="T9" fmla="*/ 44 h 52"/>
                <a:gd name="T10" fmla="*/ 13 w 14"/>
                <a:gd name="T11" fmla="*/ 8 h 52"/>
                <a:gd name="T12" fmla="*/ 0 w 14"/>
                <a:gd name="T13" fmla="*/ 0 h 52"/>
                <a:gd name="T14" fmla="*/ 0 w 14"/>
                <a:gd name="T15" fmla="*/ 2 h 52"/>
                <a:gd name="T16" fmla="*/ 1 w 14"/>
                <a:gd name="T17" fmla="*/ 4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2">
                  <a:moveTo>
                    <a:pt x="1" y="44"/>
                  </a:moveTo>
                  <a:cubicBezTo>
                    <a:pt x="1" y="46"/>
                    <a:pt x="0" y="48"/>
                    <a:pt x="0" y="50"/>
                  </a:cubicBezTo>
                  <a:cubicBezTo>
                    <a:pt x="3" y="50"/>
                    <a:pt x="5" y="51"/>
                    <a:pt x="7" y="51"/>
                  </a:cubicBezTo>
                  <a:cubicBezTo>
                    <a:pt x="13" y="52"/>
                    <a:pt x="13" y="52"/>
                    <a:pt x="13" y="52"/>
                  </a:cubicBezTo>
                  <a:cubicBezTo>
                    <a:pt x="13" y="50"/>
                    <a:pt x="14" y="47"/>
                    <a:pt x="14" y="44"/>
                  </a:cubicBezTo>
                  <a:cubicBezTo>
                    <a:pt x="14" y="32"/>
                    <a:pt x="14" y="20"/>
                    <a:pt x="13" y="8"/>
                  </a:cubicBezTo>
                  <a:cubicBezTo>
                    <a:pt x="9" y="5"/>
                    <a:pt x="4" y="3"/>
                    <a:pt x="0" y="0"/>
                  </a:cubicBezTo>
                  <a:cubicBezTo>
                    <a:pt x="0" y="2"/>
                    <a:pt x="0" y="2"/>
                    <a:pt x="0" y="2"/>
                  </a:cubicBezTo>
                  <a:cubicBezTo>
                    <a:pt x="1" y="16"/>
                    <a:pt x="1" y="30"/>
                    <a:pt x="1"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92">
              <a:extLst>
                <a:ext uri="{FF2B5EF4-FFF2-40B4-BE49-F238E27FC236}">
                  <a16:creationId xmlns:a16="http://schemas.microsoft.com/office/drawing/2014/main" id="{DF0AE740-46EC-4213-8874-5E9D5EA9A1ED}"/>
                </a:ext>
              </a:extLst>
            </p:cNvPr>
            <p:cNvSpPr>
              <a:spLocks/>
            </p:cNvSpPr>
            <p:nvPr/>
          </p:nvSpPr>
          <p:spPr bwMode="auto">
            <a:xfrm>
              <a:off x="4208" y="1959"/>
              <a:ext cx="631" cy="933"/>
            </a:xfrm>
            <a:custGeom>
              <a:avLst/>
              <a:gdLst>
                <a:gd name="T0" fmla="*/ 36 w 266"/>
                <a:gd name="T1" fmla="*/ 352 h 393"/>
                <a:gd name="T2" fmla="*/ 68 w 266"/>
                <a:gd name="T3" fmla="*/ 307 h 393"/>
                <a:gd name="T4" fmla="*/ 65 w 266"/>
                <a:gd name="T5" fmla="*/ 305 h 393"/>
                <a:gd name="T6" fmla="*/ 66 w 266"/>
                <a:gd name="T7" fmla="*/ 304 h 393"/>
                <a:gd name="T8" fmla="*/ 70 w 266"/>
                <a:gd name="T9" fmla="*/ 305 h 393"/>
                <a:gd name="T10" fmla="*/ 136 w 266"/>
                <a:gd name="T11" fmla="*/ 213 h 393"/>
                <a:gd name="T12" fmla="*/ 232 w 266"/>
                <a:gd name="T13" fmla="*/ 71 h 393"/>
                <a:gd name="T14" fmla="*/ 266 w 266"/>
                <a:gd name="T15" fmla="*/ 7 h 393"/>
                <a:gd name="T16" fmla="*/ 256 w 266"/>
                <a:gd name="T17" fmla="*/ 0 h 393"/>
                <a:gd name="T18" fmla="*/ 221 w 266"/>
                <a:gd name="T19" fmla="*/ 64 h 393"/>
                <a:gd name="T20" fmla="*/ 26 w 266"/>
                <a:gd name="T21" fmla="*/ 346 h 393"/>
                <a:gd name="T22" fmla="*/ 0 w 266"/>
                <a:gd name="T23" fmla="*/ 385 h 393"/>
                <a:gd name="T24" fmla="*/ 9 w 266"/>
                <a:gd name="T25" fmla="*/ 393 h 393"/>
                <a:gd name="T26" fmla="*/ 36 w 266"/>
                <a:gd name="T27" fmla="*/ 352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6" h="393">
                  <a:moveTo>
                    <a:pt x="36" y="352"/>
                  </a:moveTo>
                  <a:cubicBezTo>
                    <a:pt x="47" y="337"/>
                    <a:pt x="58" y="322"/>
                    <a:pt x="68" y="307"/>
                  </a:cubicBezTo>
                  <a:cubicBezTo>
                    <a:pt x="67" y="307"/>
                    <a:pt x="66" y="306"/>
                    <a:pt x="65" y="305"/>
                  </a:cubicBezTo>
                  <a:cubicBezTo>
                    <a:pt x="65" y="305"/>
                    <a:pt x="65" y="304"/>
                    <a:pt x="66" y="304"/>
                  </a:cubicBezTo>
                  <a:cubicBezTo>
                    <a:pt x="67" y="304"/>
                    <a:pt x="68" y="305"/>
                    <a:pt x="70" y="305"/>
                  </a:cubicBezTo>
                  <a:cubicBezTo>
                    <a:pt x="92" y="274"/>
                    <a:pt x="114" y="244"/>
                    <a:pt x="136" y="213"/>
                  </a:cubicBezTo>
                  <a:cubicBezTo>
                    <a:pt x="170" y="167"/>
                    <a:pt x="203" y="120"/>
                    <a:pt x="232" y="71"/>
                  </a:cubicBezTo>
                  <a:cubicBezTo>
                    <a:pt x="244" y="50"/>
                    <a:pt x="256" y="29"/>
                    <a:pt x="266" y="7"/>
                  </a:cubicBezTo>
                  <a:cubicBezTo>
                    <a:pt x="263" y="5"/>
                    <a:pt x="259" y="3"/>
                    <a:pt x="256" y="0"/>
                  </a:cubicBezTo>
                  <a:cubicBezTo>
                    <a:pt x="245" y="22"/>
                    <a:pt x="233" y="43"/>
                    <a:pt x="221" y="64"/>
                  </a:cubicBezTo>
                  <a:cubicBezTo>
                    <a:pt x="163" y="162"/>
                    <a:pt x="91" y="251"/>
                    <a:pt x="26" y="346"/>
                  </a:cubicBezTo>
                  <a:cubicBezTo>
                    <a:pt x="17" y="358"/>
                    <a:pt x="9" y="371"/>
                    <a:pt x="0" y="385"/>
                  </a:cubicBezTo>
                  <a:cubicBezTo>
                    <a:pt x="9" y="393"/>
                    <a:pt x="9" y="393"/>
                    <a:pt x="9" y="393"/>
                  </a:cubicBezTo>
                  <a:cubicBezTo>
                    <a:pt x="18" y="380"/>
                    <a:pt x="27" y="366"/>
                    <a:pt x="36" y="3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93">
              <a:extLst>
                <a:ext uri="{FF2B5EF4-FFF2-40B4-BE49-F238E27FC236}">
                  <a16:creationId xmlns:a16="http://schemas.microsoft.com/office/drawing/2014/main" id="{5BC92D89-8832-4BF6-BE01-D1EDF69DD7FF}"/>
                </a:ext>
              </a:extLst>
            </p:cNvPr>
            <p:cNvSpPr>
              <a:spLocks/>
            </p:cNvSpPr>
            <p:nvPr/>
          </p:nvSpPr>
          <p:spPr bwMode="auto">
            <a:xfrm>
              <a:off x="4019" y="2904"/>
              <a:ext cx="189" cy="726"/>
            </a:xfrm>
            <a:custGeom>
              <a:avLst/>
              <a:gdLst>
                <a:gd name="T0" fmla="*/ 75 w 80"/>
                <a:gd name="T1" fmla="*/ 292 h 306"/>
                <a:gd name="T2" fmla="*/ 34 w 80"/>
                <a:gd name="T3" fmla="*/ 258 h 306"/>
                <a:gd name="T4" fmla="*/ 17 w 80"/>
                <a:gd name="T5" fmla="*/ 222 h 306"/>
                <a:gd name="T6" fmla="*/ 14 w 80"/>
                <a:gd name="T7" fmla="*/ 212 h 306"/>
                <a:gd name="T8" fmla="*/ 13 w 80"/>
                <a:gd name="T9" fmla="*/ 207 h 306"/>
                <a:gd name="T10" fmla="*/ 13 w 80"/>
                <a:gd name="T11" fmla="*/ 202 h 306"/>
                <a:gd name="T12" fmla="*/ 12 w 80"/>
                <a:gd name="T13" fmla="*/ 192 h 306"/>
                <a:gd name="T14" fmla="*/ 12 w 80"/>
                <a:gd name="T15" fmla="*/ 191 h 306"/>
                <a:gd name="T16" fmla="*/ 12 w 80"/>
                <a:gd name="T17" fmla="*/ 190 h 306"/>
                <a:gd name="T18" fmla="*/ 12 w 80"/>
                <a:gd name="T19" fmla="*/ 190 h 306"/>
                <a:gd name="T20" fmla="*/ 12 w 80"/>
                <a:gd name="T21" fmla="*/ 187 h 306"/>
                <a:gd name="T22" fmla="*/ 12 w 80"/>
                <a:gd name="T23" fmla="*/ 182 h 306"/>
                <a:gd name="T24" fmla="*/ 30 w 80"/>
                <a:gd name="T25" fmla="*/ 101 h 306"/>
                <a:gd name="T26" fmla="*/ 69 w 80"/>
                <a:gd name="T27" fmla="*/ 26 h 306"/>
                <a:gd name="T28" fmla="*/ 80 w 80"/>
                <a:gd name="T29" fmla="*/ 9 h 306"/>
                <a:gd name="T30" fmla="*/ 71 w 80"/>
                <a:gd name="T31" fmla="*/ 0 h 306"/>
                <a:gd name="T32" fmla="*/ 59 w 80"/>
                <a:gd name="T33" fmla="*/ 19 h 306"/>
                <a:gd name="T34" fmla="*/ 19 w 80"/>
                <a:gd name="T35" fmla="*/ 96 h 306"/>
                <a:gd name="T36" fmla="*/ 1 w 80"/>
                <a:gd name="T37" fmla="*/ 181 h 306"/>
                <a:gd name="T38" fmla="*/ 0 w 80"/>
                <a:gd name="T39" fmla="*/ 187 h 306"/>
                <a:gd name="T40" fmla="*/ 0 w 80"/>
                <a:gd name="T41" fmla="*/ 190 h 306"/>
                <a:gd name="T42" fmla="*/ 0 w 80"/>
                <a:gd name="T43" fmla="*/ 190 h 306"/>
                <a:gd name="T44" fmla="*/ 0 w 80"/>
                <a:gd name="T45" fmla="*/ 191 h 306"/>
                <a:gd name="T46" fmla="*/ 0 w 80"/>
                <a:gd name="T47" fmla="*/ 193 h 306"/>
                <a:gd name="T48" fmla="*/ 1 w 80"/>
                <a:gd name="T49" fmla="*/ 203 h 306"/>
                <a:gd name="T50" fmla="*/ 2 w 80"/>
                <a:gd name="T51" fmla="*/ 209 h 306"/>
                <a:gd name="T52" fmla="*/ 3 w 80"/>
                <a:gd name="T53" fmla="*/ 215 h 306"/>
                <a:gd name="T54" fmla="*/ 5 w 80"/>
                <a:gd name="T55" fmla="*/ 226 h 306"/>
                <a:gd name="T56" fmla="*/ 25 w 80"/>
                <a:gd name="T57" fmla="*/ 266 h 306"/>
                <a:gd name="T58" fmla="*/ 26 w 80"/>
                <a:gd name="T59" fmla="*/ 266 h 306"/>
                <a:gd name="T60" fmla="*/ 26 w 80"/>
                <a:gd name="T61" fmla="*/ 266 h 306"/>
                <a:gd name="T62" fmla="*/ 75 w 80"/>
                <a:gd name="T63" fmla="*/ 306 h 306"/>
                <a:gd name="T64" fmla="*/ 75 w 80"/>
                <a:gd name="T65" fmla="*/ 292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0" h="306">
                  <a:moveTo>
                    <a:pt x="75" y="292"/>
                  </a:moveTo>
                  <a:cubicBezTo>
                    <a:pt x="60" y="283"/>
                    <a:pt x="46" y="271"/>
                    <a:pt x="34" y="258"/>
                  </a:cubicBezTo>
                  <a:cubicBezTo>
                    <a:pt x="26" y="248"/>
                    <a:pt x="20" y="235"/>
                    <a:pt x="17" y="222"/>
                  </a:cubicBezTo>
                  <a:cubicBezTo>
                    <a:pt x="16" y="219"/>
                    <a:pt x="15" y="216"/>
                    <a:pt x="14" y="212"/>
                  </a:cubicBezTo>
                  <a:cubicBezTo>
                    <a:pt x="13" y="207"/>
                    <a:pt x="13" y="207"/>
                    <a:pt x="13" y="207"/>
                  </a:cubicBezTo>
                  <a:cubicBezTo>
                    <a:pt x="13" y="202"/>
                    <a:pt x="13" y="202"/>
                    <a:pt x="13" y="202"/>
                  </a:cubicBezTo>
                  <a:cubicBezTo>
                    <a:pt x="12" y="199"/>
                    <a:pt x="12" y="196"/>
                    <a:pt x="12" y="192"/>
                  </a:cubicBezTo>
                  <a:cubicBezTo>
                    <a:pt x="12" y="191"/>
                    <a:pt x="12" y="191"/>
                    <a:pt x="12" y="191"/>
                  </a:cubicBezTo>
                  <a:cubicBezTo>
                    <a:pt x="12" y="190"/>
                    <a:pt x="12" y="190"/>
                    <a:pt x="12" y="190"/>
                  </a:cubicBezTo>
                  <a:cubicBezTo>
                    <a:pt x="12" y="190"/>
                    <a:pt x="12" y="190"/>
                    <a:pt x="12" y="190"/>
                  </a:cubicBezTo>
                  <a:cubicBezTo>
                    <a:pt x="12" y="187"/>
                    <a:pt x="12" y="187"/>
                    <a:pt x="12" y="187"/>
                  </a:cubicBezTo>
                  <a:cubicBezTo>
                    <a:pt x="12" y="182"/>
                    <a:pt x="12" y="182"/>
                    <a:pt x="12" y="182"/>
                  </a:cubicBezTo>
                  <a:cubicBezTo>
                    <a:pt x="13" y="154"/>
                    <a:pt x="20" y="127"/>
                    <a:pt x="30" y="101"/>
                  </a:cubicBezTo>
                  <a:cubicBezTo>
                    <a:pt x="41" y="74"/>
                    <a:pt x="54" y="50"/>
                    <a:pt x="69" y="26"/>
                  </a:cubicBezTo>
                  <a:cubicBezTo>
                    <a:pt x="73" y="20"/>
                    <a:pt x="76" y="14"/>
                    <a:pt x="80" y="9"/>
                  </a:cubicBezTo>
                  <a:cubicBezTo>
                    <a:pt x="71" y="0"/>
                    <a:pt x="71" y="0"/>
                    <a:pt x="71" y="0"/>
                  </a:cubicBezTo>
                  <a:cubicBezTo>
                    <a:pt x="67" y="7"/>
                    <a:pt x="63" y="13"/>
                    <a:pt x="59" y="19"/>
                  </a:cubicBezTo>
                  <a:cubicBezTo>
                    <a:pt x="44" y="44"/>
                    <a:pt x="30" y="69"/>
                    <a:pt x="19" y="96"/>
                  </a:cubicBezTo>
                  <a:cubicBezTo>
                    <a:pt x="9" y="123"/>
                    <a:pt x="2" y="152"/>
                    <a:pt x="1" y="181"/>
                  </a:cubicBezTo>
                  <a:cubicBezTo>
                    <a:pt x="0" y="187"/>
                    <a:pt x="0" y="187"/>
                    <a:pt x="0" y="187"/>
                  </a:cubicBezTo>
                  <a:cubicBezTo>
                    <a:pt x="0" y="190"/>
                    <a:pt x="0" y="190"/>
                    <a:pt x="0" y="190"/>
                  </a:cubicBezTo>
                  <a:cubicBezTo>
                    <a:pt x="0" y="190"/>
                    <a:pt x="0" y="190"/>
                    <a:pt x="0" y="190"/>
                  </a:cubicBezTo>
                  <a:cubicBezTo>
                    <a:pt x="0" y="191"/>
                    <a:pt x="0" y="191"/>
                    <a:pt x="0" y="191"/>
                  </a:cubicBezTo>
                  <a:cubicBezTo>
                    <a:pt x="0" y="193"/>
                    <a:pt x="0" y="193"/>
                    <a:pt x="0" y="193"/>
                  </a:cubicBezTo>
                  <a:cubicBezTo>
                    <a:pt x="0" y="196"/>
                    <a:pt x="0" y="200"/>
                    <a:pt x="1" y="203"/>
                  </a:cubicBezTo>
                  <a:cubicBezTo>
                    <a:pt x="2" y="209"/>
                    <a:pt x="2" y="209"/>
                    <a:pt x="2" y="209"/>
                  </a:cubicBezTo>
                  <a:cubicBezTo>
                    <a:pt x="3" y="215"/>
                    <a:pt x="3" y="215"/>
                    <a:pt x="3" y="215"/>
                  </a:cubicBezTo>
                  <a:cubicBezTo>
                    <a:pt x="3" y="218"/>
                    <a:pt x="4" y="222"/>
                    <a:pt x="5" y="226"/>
                  </a:cubicBezTo>
                  <a:cubicBezTo>
                    <a:pt x="10" y="240"/>
                    <a:pt x="16" y="254"/>
                    <a:pt x="25" y="266"/>
                  </a:cubicBezTo>
                  <a:cubicBezTo>
                    <a:pt x="26" y="266"/>
                    <a:pt x="26" y="266"/>
                    <a:pt x="26" y="266"/>
                  </a:cubicBezTo>
                  <a:cubicBezTo>
                    <a:pt x="26" y="266"/>
                    <a:pt x="26" y="266"/>
                    <a:pt x="26" y="266"/>
                  </a:cubicBezTo>
                  <a:cubicBezTo>
                    <a:pt x="40" y="281"/>
                    <a:pt x="57" y="295"/>
                    <a:pt x="75" y="306"/>
                  </a:cubicBezTo>
                  <a:cubicBezTo>
                    <a:pt x="75" y="301"/>
                    <a:pt x="75" y="297"/>
                    <a:pt x="75" y="2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94">
              <a:extLst>
                <a:ext uri="{FF2B5EF4-FFF2-40B4-BE49-F238E27FC236}">
                  <a16:creationId xmlns:a16="http://schemas.microsoft.com/office/drawing/2014/main" id="{18206D15-714C-4EAB-8F09-6146D55FA5DF}"/>
                </a:ext>
              </a:extLst>
            </p:cNvPr>
            <p:cNvSpPr>
              <a:spLocks/>
            </p:cNvSpPr>
            <p:nvPr/>
          </p:nvSpPr>
          <p:spPr bwMode="auto">
            <a:xfrm>
              <a:off x="2975" y="573"/>
              <a:ext cx="190" cy="38"/>
            </a:xfrm>
            <a:custGeom>
              <a:avLst/>
              <a:gdLst>
                <a:gd name="T0" fmla="*/ 125 w 190"/>
                <a:gd name="T1" fmla="*/ 3 h 38"/>
                <a:gd name="T2" fmla="*/ 102 w 190"/>
                <a:gd name="T3" fmla="*/ 0 h 38"/>
                <a:gd name="T4" fmla="*/ 21 w 190"/>
                <a:gd name="T5" fmla="*/ 0 h 38"/>
                <a:gd name="T6" fmla="*/ 0 w 190"/>
                <a:gd name="T7" fmla="*/ 33 h 38"/>
                <a:gd name="T8" fmla="*/ 99 w 190"/>
                <a:gd name="T9" fmla="*/ 36 h 38"/>
                <a:gd name="T10" fmla="*/ 125 w 190"/>
                <a:gd name="T11" fmla="*/ 36 h 38"/>
                <a:gd name="T12" fmla="*/ 149 w 190"/>
                <a:gd name="T13" fmla="*/ 38 h 38"/>
                <a:gd name="T14" fmla="*/ 168 w 190"/>
                <a:gd name="T15" fmla="*/ 38 h 38"/>
                <a:gd name="T16" fmla="*/ 190 w 190"/>
                <a:gd name="T17" fmla="*/ 5 h 38"/>
                <a:gd name="T18" fmla="*/ 152 w 190"/>
                <a:gd name="T19" fmla="*/ 3 h 38"/>
                <a:gd name="T20" fmla="*/ 125 w 190"/>
                <a:gd name="T21" fmla="*/ 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38">
                  <a:moveTo>
                    <a:pt x="125" y="3"/>
                  </a:moveTo>
                  <a:lnTo>
                    <a:pt x="102" y="0"/>
                  </a:lnTo>
                  <a:lnTo>
                    <a:pt x="21" y="0"/>
                  </a:lnTo>
                  <a:lnTo>
                    <a:pt x="0" y="33"/>
                  </a:lnTo>
                  <a:lnTo>
                    <a:pt x="99" y="36"/>
                  </a:lnTo>
                  <a:lnTo>
                    <a:pt x="125" y="36"/>
                  </a:lnTo>
                  <a:lnTo>
                    <a:pt x="149" y="38"/>
                  </a:lnTo>
                  <a:lnTo>
                    <a:pt x="168" y="38"/>
                  </a:lnTo>
                  <a:lnTo>
                    <a:pt x="190" y="5"/>
                  </a:lnTo>
                  <a:lnTo>
                    <a:pt x="152" y="3"/>
                  </a:lnTo>
                  <a:lnTo>
                    <a:pt x="125"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95">
              <a:extLst>
                <a:ext uri="{FF2B5EF4-FFF2-40B4-BE49-F238E27FC236}">
                  <a16:creationId xmlns:a16="http://schemas.microsoft.com/office/drawing/2014/main" id="{B46ED87D-3A32-4A49-86E4-80BCCEEBF086}"/>
                </a:ext>
              </a:extLst>
            </p:cNvPr>
            <p:cNvSpPr>
              <a:spLocks/>
            </p:cNvSpPr>
            <p:nvPr/>
          </p:nvSpPr>
          <p:spPr bwMode="auto">
            <a:xfrm>
              <a:off x="3219" y="583"/>
              <a:ext cx="74" cy="38"/>
            </a:xfrm>
            <a:custGeom>
              <a:avLst/>
              <a:gdLst>
                <a:gd name="T0" fmla="*/ 29 w 31"/>
                <a:gd name="T1" fmla="*/ 1 h 16"/>
                <a:gd name="T2" fmla="*/ 9 w 31"/>
                <a:gd name="T3" fmla="*/ 0 h 16"/>
                <a:gd name="T4" fmla="*/ 0 w 31"/>
                <a:gd name="T5" fmla="*/ 14 h 16"/>
                <a:gd name="T6" fmla="*/ 31 w 31"/>
                <a:gd name="T7" fmla="*/ 16 h 16"/>
                <a:gd name="T8" fmla="*/ 29 w 31"/>
                <a:gd name="T9" fmla="*/ 1 h 16"/>
              </a:gdLst>
              <a:ahLst/>
              <a:cxnLst>
                <a:cxn ang="0">
                  <a:pos x="T0" y="T1"/>
                </a:cxn>
                <a:cxn ang="0">
                  <a:pos x="T2" y="T3"/>
                </a:cxn>
                <a:cxn ang="0">
                  <a:pos x="T4" y="T5"/>
                </a:cxn>
                <a:cxn ang="0">
                  <a:pos x="T6" y="T7"/>
                </a:cxn>
                <a:cxn ang="0">
                  <a:pos x="T8" y="T9"/>
                </a:cxn>
              </a:cxnLst>
              <a:rect l="0" t="0" r="r" b="b"/>
              <a:pathLst>
                <a:path w="31" h="16">
                  <a:moveTo>
                    <a:pt x="29" y="1"/>
                  </a:moveTo>
                  <a:cubicBezTo>
                    <a:pt x="22" y="0"/>
                    <a:pt x="16" y="0"/>
                    <a:pt x="9" y="0"/>
                  </a:cubicBezTo>
                  <a:cubicBezTo>
                    <a:pt x="0" y="14"/>
                    <a:pt x="0" y="14"/>
                    <a:pt x="0" y="14"/>
                  </a:cubicBezTo>
                  <a:cubicBezTo>
                    <a:pt x="10" y="14"/>
                    <a:pt x="21" y="15"/>
                    <a:pt x="31" y="16"/>
                  </a:cubicBezTo>
                  <a:lnTo>
                    <a:pt x="29"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96">
              <a:extLst>
                <a:ext uri="{FF2B5EF4-FFF2-40B4-BE49-F238E27FC236}">
                  <a16:creationId xmlns:a16="http://schemas.microsoft.com/office/drawing/2014/main" id="{370D2129-7645-4F31-A8C1-0021B0359E42}"/>
                </a:ext>
              </a:extLst>
            </p:cNvPr>
            <p:cNvSpPr>
              <a:spLocks/>
            </p:cNvSpPr>
            <p:nvPr/>
          </p:nvSpPr>
          <p:spPr bwMode="auto">
            <a:xfrm>
              <a:off x="4223" y="3614"/>
              <a:ext cx="175" cy="85"/>
            </a:xfrm>
            <a:custGeom>
              <a:avLst/>
              <a:gdLst>
                <a:gd name="T0" fmla="*/ 0 w 74"/>
                <a:gd name="T1" fmla="*/ 0 h 36"/>
                <a:gd name="T2" fmla="*/ 1 w 74"/>
                <a:gd name="T3" fmla="*/ 13 h 36"/>
                <a:gd name="T4" fmla="*/ 14 w 74"/>
                <a:gd name="T5" fmla="*/ 20 h 36"/>
                <a:gd name="T6" fmla="*/ 71 w 74"/>
                <a:gd name="T7" fmla="*/ 36 h 36"/>
                <a:gd name="T8" fmla="*/ 74 w 74"/>
                <a:gd name="T9" fmla="*/ 25 h 36"/>
                <a:gd name="T10" fmla="*/ 19 w 74"/>
                <a:gd name="T11" fmla="*/ 9 h 36"/>
                <a:gd name="T12" fmla="*/ 0 w 74"/>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74" h="36">
                  <a:moveTo>
                    <a:pt x="0" y="0"/>
                  </a:moveTo>
                  <a:cubicBezTo>
                    <a:pt x="0" y="4"/>
                    <a:pt x="1" y="9"/>
                    <a:pt x="1" y="13"/>
                  </a:cubicBezTo>
                  <a:cubicBezTo>
                    <a:pt x="5" y="16"/>
                    <a:pt x="10" y="18"/>
                    <a:pt x="14" y="20"/>
                  </a:cubicBezTo>
                  <a:cubicBezTo>
                    <a:pt x="33" y="27"/>
                    <a:pt x="52" y="33"/>
                    <a:pt x="71" y="36"/>
                  </a:cubicBezTo>
                  <a:cubicBezTo>
                    <a:pt x="72" y="32"/>
                    <a:pt x="73" y="29"/>
                    <a:pt x="74" y="25"/>
                  </a:cubicBezTo>
                  <a:cubicBezTo>
                    <a:pt x="55" y="22"/>
                    <a:pt x="37" y="17"/>
                    <a:pt x="19" y="9"/>
                  </a:cubicBezTo>
                  <a:cubicBezTo>
                    <a:pt x="12" y="6"/>
                    <a:pt x="6" y="3"/>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97">
              <a:extLst>
                <a:ext uri="{FF2B5EF4-FFF2-40B4-BE49-F238E27FC236}">
                  <a16:creationId xmlns:a16="http://schemas.microsoft.com/office/drawing/2014/main" id="{E2CBE97A-F7BA-4747-9797-3CDB9689C32F}"/>
                </a:ext>
              </a:extLst>
            </p:cNvPr>
            <p:cNvSpPr>
              <a:spLocks/>
            </p:cNvSpPr>
            <p:nvPr/>
          </p:nvSpPr>
          <p:spPr bwMode="auto">
            <a:xfrm>
              <a:off x="4903" y="1323"/>
              <a:ext cx="55" cy="105"/>
            </a:xfrm>
            <a:custGeom>
              <a:avLst/>
              <a:gdLst>
                <a:gd name="T0" fmla="*/ 6 w 23"/>
                <a:gd name="T1" fmla="*/ 23 h 44"/>
                <a:gd name="T2" fmla="*/ 8 w 23"/>
                <a:gd name="T3" fmla="*/ 33 h 44"/>
                <a:gd name="T4" fmla="*/ 9 w 23"/>
                <a:gd name="T5" fmla="*/ 37 h 44"/>
                <a:gd name="T6" fmla="*/ 23 w 23"/>
                <a:gd name="T7" fmla="*/ 44 h 44"/>
                <a:gd name="T8" fmla="*/ 23 w 23"/>
                <a:gd name="T9" fmla="*/ 42 h 44"/>
                <a:gd name="T10" fmla="*/ 21 w 23"/>
                <a:gd name="T11" fmla="*/ 31 h 44"/>
                <a:gd name="T12" fmla="*/ 20 w 23"/>
                <a:gd name="T13" fmla="*/ 23 h 44"/>
                <a:gd name="T14" fmla="*/ 16 w 23"/>
                <a:gd name="T15" fmla="*/ 17 h 44"/>
                <a:gd name="T16" fmla="*/ 12 w 23"/>
                <a:gd name="T17" fmla="*/ 13 h 44"/>
                <a:gd name="T18" fmla="*/ 8 w 23"/>
                <a:gd name="T19" fmla="*/ 9 h 44"/>
                <a:gd name="T20" fmla="*/ 1 w 23"/>
                <a:gd name="T21" fmla="*/ 1 h 44"/>
                <a:gd name="T22" fmla="*/ 0 w 23"/>
                <a:gd name="T23" fmla="*/ 0 h 44"/>
                <a:gd name="T24" fmla="*/ 4 w 23"/>
                <a:gd name="T25" fmla="*/ 13 h 44"/>
                <a:gd name="T26" fmla="*/ 6 w 23"/>
                <a:gd name="T27" fmla="*/ 2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44">
                  <a:moveTo>
                    <a:pt x="6" y="23"/>
                  </a:moveTo>
                  <a:cubicBezTo>
                    <a:pt x="7" y="26"/>
                    <a:pt x="8" y="30"/>
                    <a:pt x="8" y="33"/>
                  </a:cubicBezTo>
                  <a:cubicBezTo>
                    <a:pt x="9" y="37"/>
                    <a:pt x="9" y="37"/>
                    <a:pt x="9" y="37"/>
                  </a:cubicBezTo>
                  <a:cubicBezTo>
                    <a:pt x="14" y="39"/>
                    <a:pt x="18" y="42"/>
                    <a:pt x="23" y="44"/>
                  </a:cubicBezTo>
                  <a:cubicBezTo>
                    <a:pt x="23" y="42"/>
                    <a:pt x="23" y="42"/>
                    <a:pt x="23" y="42"/>
                  </a:cubicBezTo>
                  <a:cubicBezTo>
                    <a:pt x="21" y="31"/>
                    <a:pt x="21" y="31"/>
                    <a:pt x="21" y="31"/>
                  </a:cubicBezTo>
                  <a:cubicBezTo>
                    <a:pt x="21" y="28"/>
                    <a:pt x="21" y="26"/>
                    <a:pt x="20" y="23"/>
                  </a:cubicBezTo>
                  <a:cubicBezTo>
                    <a:pt x="16" y="17"/>
                    <a:pt x="16" y="17"/>
                    <a:pt x="16" y="17"/>
                  </a:cubicBezTo>
                  <a:cubicBezTo>
                    <a:pt x="12" y="13"/>
                    <a:pt x="12" y="13"/>
                    <a:pt x="12" y="13"/>
                  </a:cubicBezTo>
                  <a:cubicBezTo>
                    <a:pt x="8" y="9"/>
                    <a:pt x="8" y="9"/>
                    <a:pt x="8" y="9"/>
                  </a:cubicBezTo>
                  <a:cubicBezTo>
                    <a:pt x="6" y="6"/>
                    <a:pt x="4" y="3"/>
                    <a:pt x="1" y="1"/>
                  </a:cubicBezTo>
                  <a:cubicBezTo>
                    <a:pt x="1" y="0"/>
                    <a:pt x="0" y="0"/>
                    <a:pt x="0" y="0"/>
                  </a:cubicBezTo>
                  <a:cubicBezTo>
                    <a:pt x="1" y="4"/>
                    <a:pt x="3" y="8"/>
                    <a:pt x="4" y="13"/>
                  </a:cubicBezTo>
                  <a:lnTo>
                    <a:pt x="6"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Freeform 98">
              <a:extLst>
                <a:ext uri="{FF2B5EF4-FFF2-40B4-BE49-F238E27FC236}">
                  <a16:creationId xmlns:a16="http://schemas.microsoft.com/office/drawing/2014/main" id="{EB0DFF7A-304A-434F-BF02-BF0675801026}"/>
                </a:ext>
              </a:extLst>
            </p:cNvPr>
            <p:cNvSpPr>
              <a:spLocks/>
            </p:cNvSpPr>
            <p:nvPr/>
          </p:nvSpPr>
          <p:spPr bwMode="auto">
            <a:xfrm>
              <a:off x="3354" y="587"/>
              <a:ext cx="743" cy="136"/>
            </a:xfrm>
            <a:custGeom>
              <a:avLst/>
              <a:gdLst>
                <a:gd name="T0" fmla="*/ 96 w 313"/>
                <a:gd name="T1" fmla="*/ 22 h 57"/>
                <a:gd name="T2" fmla="*/ 117 w 313"/>
                <a:gd name="T3" fmla="*/ 24 h 57"/>
                <a:gd name="T4" fmla="*/ 138 w 313"/>
                <a:gd name="T5" fmla="*/ 26 h 57"/>
                <a:gd name="T6" fmla="*/ 180 w 313"/>
                <a:gd name="T7" fmla="*/ 31 h 57"/>
                <a:gd name="T8" fmla="*/ 222 w 313"/>
                <a:gd name="T9" fmla="*/ 37 h 57"/>
                <a:gd name="T10" fmla="*/ 264 w 313"/>
                <a:gd name="T11" fmla="*/ 45 h 57"/>
                <a:gd name="T12" fmla="*/ 275 w 313"/>
                <a:gd name="T13" fmla="*/ 48 h 57"/>
                <a:gd name="T14" fmla="*/ 285 w 313"/>
                <a:gd name="T15" fmla="*/ 50 h 57"/>
                <a:gd name="T16" fmla="*/ 306 w 313"/>
                <a:gd name="T17" fmla="*/ 55 h 57"/>
                <a:gd name="T18" fmla="*/ 313 w 313"/>
                <a:gd name="T19" fmla="*/ 57 h 57"/>
                <a:gd name="T20" fmla="*/ 310 w 313"/>
                <a:gd name="T21" fmla="*/ 42 h 57"/>
                <a:gd name="T22" fmla="*/ 309 w 313"/>
                <a:gd name="T23" fmla="*/ 42 h 57"/>
                <a:gd name="T24" fmla="*/ 288 w 313"/>
                <a:gd name="T25" fmla="*/ 36 h 57"/>
                <a:gd name="T26" fmla="*/ 278 w 313"/>
                <a:gd name="T27" fmla="*/ 34 h 57"/>
                <a:gd name="T28" fmla="*/ 267 w 313"/>
                <a:gd name="T29" fmla="*/ 32 h 57"/>
                <a:gd name="T30" fmla="*/ 225 w 313"/>
                <a:gd name="T31" fmla="*/ 24 h 57"/>
                <a:gd name="T32" fmla="*/ 182 w 313"/>
                <a:gd name="T33" fmla="*/ 17 h 57"/>
                <a:gd name="T34" fmla="*/ 140 w 313"/>
                <a:gd name="T35" fmla="*/ 12 h 57"/>
                <a:gd name="T36" fmla="*/ 118 w 313"/>
                <a:gd name="T37" fmla="*/ 9 h 57"/>
                <a:gd name="T38" fmla="*/ 97 w 313"/>
                <a:gd name="T39" fmla="*/ 7 h 57"/>
                <a:gd name="T40" fmla="*/ 0 w 313"/>
                <a:gd name="T41" fmla="*/ 0 h 57"/>
                <a:gd name="T42" fmla="*/ 2 w 313"/>
                <a:gd name="T43" fmla="*/ 15 h 57"/>
                <a:gd name="T44" fmla="*/ 96 w 313"/>
                <a:gd name="T45" fmla="*/ 2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3" h="57">
                  <a:moveTo>
                    <a:pt x="96" y="22"/>
                  </a:moveTo>
                  <a:cubicBezTo>
                    <a:pt x="103" y="22"/>
                    <a:pt x="110" y="23"/>
                    <a:pt x="117" y="24"/>
                  </a:cubicBezTo>
                  <a:cubicBezTo>
                    <a:pt x="138" y="26"/>
                    <a:pt x="138" y="26"/>
                    <a:pt x="138" y="26"/>
                  </a:cubicBezTo>
                  <a:cubicBezTo>
                    <a:pt x="152" y="28"/>
                    <a:pt x="166" y="29"/>
                    <a:pt x="180" y="31"/>
                  </a:cubicBezTo>
                  <a:cubicBezTo>
                    <a:pt x="194" y="33"/>
                    <a:pt x="208" y="35"/>
                    <a:pt x="222" y="37"/>
                  </a:cubicBezTo>
                  <a:cubicBezTo>
                    <a:pt x="264" y="45"/>
                    <a:pt x="264" y="45"/>
                    <a:pt x="264" y="45"/>
                  </a:cubicBezTo>
                  <a:cubicBezTo>
                    <a:pt x="275" y="48"/>
                    <a:pt x="275" y="48"/>
                    <a:pt x="275" y="48"/>
                  </a:cubicBezTo>
                  <a:cubicBezTo>
                    <a:pt x="285" y="50"/>
                    <a:pt x="285" y="50"/>
                    <a:pt x="285" y="50"/>
                  </a:cubicBezTo>
                  <a:cubicBezTo>
                    <a:pt x="306" y="55"/>
                    <a:pt x="306" y="55"/>
                    <a:pt x="306" y="55"/>
                  </a:cubicBezTo>
                  <a:cubicBezTo>
                    <a:pt x="313" y="57"/>
                    <a:pt x="313" y="57"/>
                    <a:pt x="313" y="57"/>
                  </a:cubicBezTo>
                  <a:cubicBezTo>
                    <a:pt x="310" y="42"/>
                    <a:pt x="310" y="42"/>
                    <a:pt x="310" y="42"/>
                  </a:cubicBezTo>
                  <a:cubicBezTo>
                    <a:pt x="309" y="42"/>
                    <a:pt x="309" y="42"/>
                    <a:pt x="309" y="42"/>
                  </a:cubicBezTo>
                  <a:cubicBezTo>
                    <a:pt x="288" y="36"/>
                    <a:pt x="288" y="36"/>
                    <a:pt x="288" y="36"/>
                  </a:cubicBezTo>
                  <a:cubicBezTo>
                    <a:pt x="278" y="34"/>
                    <a:pt x="278" y="34"/>
                    <a:pt x="278" y="34"/>
                  </a:cubicBezTo>
                  <a:cubicBezTo>
                    <a:pt x="267" y="32"/>
                    <a:pt x="267" y="32"/>
                    <a:pt x="267" y="32"/>
                  </a:cubicBezTo>
                  <a:cubicBezTo>
                    <a:pt x="225" y="24"/>
                    <a:pt x="225" y="24"/>
                    <a:pt x="225" y="24"/>
                  </a:cubicBezTo>
                  <a:cubicBezTo>
                    <a:pt x="211" y="21"/>
                    <a:pt x="196" y="19"/>
                    <a:pt x="182" y="17"/>
                  </a:cubicBezTo>
                  <a:cubicBezTo>
                    <a:pt x="168" y="15"/>
                    <a:pt x="154" y="13"/>
                    <a:pt x="140" y="12"/>
                  </a:cubicBezTo>
                  <a:cubicBezTo>
                    <a:pt x="118" y="9"/>
                    <a:pt x="118" y="9"/>
                    <a:pt x="118" y="9"/>
                  </a:cubicBezTo>
                  <a:cubicBezTo>
                    <a:pt x="111" y="9"/>
                    <a:pt x="104" y="8"/>
                    <a:pt x="97" y="7"/>
                  </a:cubicBezTo>
                  <a:cubicBezTo>
                    <a:pt x="65" y="4"/>
                    <a:pt x="32" y="2"/>
                    <a:pt x="0" y="0"/>
                  </a:cubicBezTo>
                  <a:cubicBezTo>
                    <a:pt x="2" y="15"/>
                    <a:pt x="2" y="15"/>
                    <a:pt x="2" y="15"/>
                  </a:cubicBezTo>
                  <a:cubicBezTo>
                    <a:pt x="33" y="17"/>
                    <a:pt x="64" y="19"/>
                    <a:pt x="96"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99">
              <a:extLst>
                <a:ext uri="{FF2B5EF4-FFF2-40B4-BE49-F238E27FC236}">
                  <a16:creationId xmlns:a16="http://schemas.microsoft.com/office/drawing/2014/main" id="{0E41C8B3-C018-45FF-9176-643AEA780904}"/>
                </a:ext>
              </a:extLst>
            </p:cNvPr>
            <p:cNvSpPr>
              <a:spLocks/>
            </p:cNvSpPr>
            <p:nvPr/>
          </p:nvSpPr>
          <p:spPr bwMode="auto">
            <a:xfrm>
              <a:off x="4690" y="3595"/>
              <a:ext cx="341" cy="102"/>
            </a:xfrm>
            <a:custGeom>
              <a:avLst/>
              <a:gdLst>
                <a:gd name="T0" fmla="*/ 115 w 144"/>
                <a:gd name="T1" fmla="*/ 9 h 43"/>
                <a:gd name="T2" fmla="*/ 114 w 144"/>
                <a:gd name="T3" fmla="*/ 10 h 43"/>
                <a:gd name="T4" fmla="*/ 114 w 144"/>
                <a:gd name="T5" fmla="*/ 10 h 43"/>
                <a:gd name="T6" fmla="*/ 114 w 144"/>
                <a:gd name="T7" fmla="*/ 10 h 43"/>
                <a:gd name="T8" fmla="*/ 113 w 144"/>
                <a:gd name="T9" fmla="*/ 10 h 43"/>
                <a:gd name="T10" fmla="*/ 110 w 144"/>
                <a:gd name="T11" fmla="*/ 10 h 43"/>
                <a:gd name="T12" fmla="*/ 105 w 144"/>
                <a:gd name="T13" fmla="*/ 12 h 43"/>
                <a:gd name="T14" fmla="*/ 83 w 144"/>
                <a:gd name="T15" fmla="*/ 17 h 43"/>
                <a:gd name="T16" fmla="*/ 7 w 144"/>
                <a:gd name="T17" fmla="*/ 31 h 43"/>
                <a:gd name="T18" fmla="*/ 0 w 144"/>
                <a:gd name="T19" fmla="*/ 43 h 43"/>
                <a:gd name="T20" fmla="*/ 85 w 144"/>
                <a:gd name="T21" fmla="*/ 27 h 43"/>
                <a:gd name="T22" fmla="*/ 107 w 144"/>
                <a:gd name="T23" fmla="*/ 22 h 43"/>
                <a:gd name="T24" fmla="*/ 113 w 144"/>
                <a:gd name="T25" fmla="*/ 21 h 43"/>
                <a:gd name="T26" fmla="*/ 115 w 144"/>
                <a:gd name="T27" fmla="*/ 21 h 43"/>
                <a:gd name="T28" fmla="*/ 116 w 144"/>
                <a:gd name="T29" fmla="*/ 20 h 43"/>
                <a:gd name="T30" fmla="*/ 117 w 144"/>
                <a:gd name="T31" fmla="*/ 20 h 43"/>
                <a:gd name="T32" fmla="*/ 117 w 144"/>
                <a:gd name="T33" fmla="*/ 20 h 43"/>
                <a:gd name="T34" fmla="*/ 119 w 144"/>
                <a:gd name="T35" fmla="*/ 20 h 43"/>
                <a:gd name="T36" fmla="*/ 129 w 144"/>
                <a:gd name="T37" fmla="*/ 16 h 43"/>
                <a:gd name="T38" fmla="*/ 135 w 144"/>
                <a:gd name="T39" fmla="*/ 14 h 43"/>
                <a:gd name="T40" fmla="*/ 144 w 144"/>
                <a:gd name="T41" fmla="*/ 0 h 43"/>
                <a:gd name="T42" fmla="*/ 126 w 144"/>
                <a:gd name="T43" fmla="*/ 6 h 43"/>
                <a:gd name="T44" fmla="*/ 115 w 144"/>
                <a:gd name="T45" fmla="*/ 9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4" h="43">
                  <a:moveTo>
                    <a:pt x="115" y="9"/>
                  </a:moveTo>
                  <a:cubicBezTo>
                    <a:pt x="114" y="10"/>
                    <a:pt x="114" y="10"/>
                    <a:pt x="114" y="10"/>
                  </a:cubicBezTo>
                  <a:cubicBezTo>
                    <a:pt x="114" y="10"/>
                    <a:pt x="114" y="10"/>
                    <a:pt x="114" y="10"/>
                  </a:cubicBezTo>
                  <a:cubicBezTo>
                    <a:pt x="114" y="10"/>
                    <a:pt x="114" y="10"/>
                    <a:pt x="114" y="10"/>
                  </a:cubicBezTo>
                  <a:cubicBezTo>
                    <a:pt x="113" y="10"/>
                    <a:pt x="113" y="10"/>
                    <a:pt x="113" y="10"/>
                  </a:cubicBezTo>
                  <a:cubicBezTo>
                    <a:pt x="110" y="10"/>
                    <a:pt x="110" y="10"/>
                    <a:pt x="110" y="10"/>
                  </a:cubicBezTo>
                  <a:cubicBezTo>
                    <a:pt x="105" y="12"/>
                    <a:pt x="105" y="12"/>
                    <a:pt x="105" y="12"/>
                  </a:cubicBezTo>
                  <a:cubicBezTo>
                    <a:pt x="83" y="17"/>
                    <a:pt x="83" y="17"/>
                    <a:pt x="83" y="17"/>
                  </a:cubicBezTo>
                  <a:cubicBezTo>
                    <a:pt x="58" y="22"/>
                    <a:pt x="32" y="27"/>
                    <a:pt x="7" y="31"/>
                  </a:cubicBezTo>
                  <a:cubicBezTo>
                    <a:pt x="5" y="35"/>
                    <a:pt x="2" y="39"/>
                    <a:pt x="0" y="43"/>
                  </a:cubicBezTo>
                  <a:cubicBezTo>
                    <a:pt x="29" y="39"/>
                    <a:pt x="57" y="33"/>
                    <a:pt x="85" y="27"/>
                  </a:cubicBezTo>
                  <a:cubicBezTo>
                    <a:pt x="107" y="22"/>
                    <a:pt x="107" y="22"/>
                    <a:pt x="107" y="22"/>
                  </a:cubicBezTo>
                  <a:cubicBezTo>
                    <a:pt x="113" y="21"/>
                    <a:pt x="113" y="21"/>
                    <a:pt x="113" y="21"/>
                  </a:cubicBezTo>
                  <a:cubicBezTo>
                    <a:pt x="115" y="21"/>
                    <a:pt x="115" y="21"/>
                    <a:pt x="115" y="21"/>
                  </a:cubicBezTo>
                  <a:cubicBezTo>
                    <a:pt x="116" y="20"/>
                    <a:pt x="116" y="20"/>
                    <a:pt x="116" y="20"/>
                  </a:cubicBezTo>
                  <a:cubicBezTo>
                    <a:pt x="117" y="20"/>
                    <a:pt x="117" y="20"/>
                    <a:pt x="117" y="20"/>
                  </a:cubicBezTo>
                  <a:cubicBezTo>
                    <a:pt x="117" y="20"/>
                    <a:pt x="117" y="20"/>
                    <a:pt x="117" y="20"/>
                  </a:cubicBezTo>
                  <a:cubicBezTo>
                    <a:pt x="119" y="20"/>
                    <a:pt x="119" y="20"/>
                    <a:pt x="119" y="20"/>
                  </a:cubicBezTo>
                  <a:cubicBezTo>
                    <a:pt x="129" y="16"/>
                    <a:pt x="129" y="16"/>
                    <a:pt x="129" y="16"/>
                  </a:cubicBezTo>
                  <a:cubicBezTo>
                    <a:pt x="131" y="16"/>
                    <a:pt x="133" y="15"/>
                    <a:pt x="135" y="14"/>
                  </a:cubicBezTo>
                  <a:cubicBezTo>
                    <a:pt x="138" y="10"/>
                    <a:pt x="141" y="5"/>
                    <a:pt x="144" y="0"/>
                  </a:cubicBezTo>
                  <a:cubicBezTo>
                    <a:pt x="138" y="2"/>
                    <a:pt x="132" y="4"/>
                    <a:pt x="126" y="6"/>
                  </a:cubicBezTo>
                  <a:lnTo>
                    <a:pt x="115"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101">
              <a:extLst>
                <a:ext uri="{FF2B5EF4-FFF2-40B4-BE49-F238E27FC236}">
                  <a16:creationId xmlns:a16="http://schemas.microsoft.com/office/drawing/2014/main" id="{0410D794-2B88-4F61-A991-237F8D9CBB4D}"/>
                </a:ext>
              </a:extLst>
            </p:cNvPr>
            <p:cNvSpPr>
              <a:spLocks/>
            </p:cNvSpPr>
            <p:nvPr/>
          </p:nvSpPr>
          <p:spPr bwMode="auto">
            <a:xfrm>
              <a:off x="8858" y="2239"/>
              <a:ext cx="519" cy="181"/>
            </a:xfrm>
            <a:custGeom>
              <a:avLst/>
              <a:gdLst>
                <a:gd name="T0" fmla="*/ 136 w 219"/>
                <a:gd name="T1" fmla="*/ 43 h 76"/>
                <a:gd name="T2" fmla="*/ 219 w 219"/>
                <a:gd name="T3" fmla="*/ 76 h 76"/>
                <a:gd name="T4" fmla="*/ 217 w 219"/>
                <a:gd name="T5" fmla="*/ 66 h 76"/>
                <a:gd name="T6" fmla="*/ 138 w 219"/>
                <a:gd name="T7" fmla="*/ 36 h 76"/>
                <a:gd name="T8" fmla="*/ 5 w 219"/>
                <a:gd name="T9" fmla="*/ 0 h 76"/>
                <a:gd name="T10" fmla="*/ 0 w 219"/>
                <a:gd name="T11" fmla="*/ 7 h 76"/>
                <a:gd name="T12" fmla="*/ 136 w 219"/>
                <a:gd name="T13" fmla="*/ 43 h 76"/>
              </a:gdLst>
              <a:ahLst/>
              <a:cxnLst>
                <a:cxn ang="0">
                  <a:pos x="T0" y="T1"/>
                </a:cxn>
                <a:cxn ang="0">
                  <a:pos x="T2" y="T3"/>
                </a:cxn>
                <a:cxn ang="0">
                  <a:pos x="T4" y="T5"/>
                </a:cxn>
                <a:cxn ang="0">
                  <a:pos x="T6" y="T7"/>
                </a:cxn>
                <a:cxn ang="0">
                  <a:pos x="T8" y="T9"/>
                </a:cxn>
                <a:cxn ang="0">
                  <a:pos x="T10" y="T11"/>
                </a:cxn>
                <a:cxn ang="0">
                  <a:pos x="T12" y="T13"/>
                </a:cxn>
              </a:cxnLst>
              <a:rect l="0" t="0" r="r" b="b"/>
              <a:pathLst>
                <a:path w="219" h="76">
                  <a:moveTo>
                    <a:pt x="136" y="43"/>
                  </a:moveTo>
                  <a:cubicBezTo>
                    <a:pt x="164" y="53"/>
                    <a:pt x="192" y="64"/>
                    <a:pt x="219" y="76"/>
                  </a:cubicBezTo>
                  <a:cubicBezTo>
                    <a:pt x="217" y="66"/>
                    <a:pt x="217" y="66"/>
                    <a:pt x="217" y="66"/>
                  </a:cubicBezTo>
                  <a:cubicBezTo>
                    <a:pt x="191" y="55"/>
                    <a:pt x="165" y="45"/>
                    <a:pt x="138" y="36"/>
                  </a:cubicBezTo>
                  <a:cubicBezTo>
                    <a:pt x="95" y="21"/>
                    <a:pt x="50" y="9"/>
                    <a:pt x="5" y="0"/>
                  </a:cubicBezTo>
                  <a:cubicBezTo>
                    <a:pt x="4" y="3"/>
                    <a:pt x="2" y="5"/>
                    <a:pt x="0" y="7"/>
                  </a:cubicBezTo>
                  <a:cubicBezTo>
                    <a:pt x="46" y="16"/>
                    <a:pt x="91" y="28"/>
                    <a:pt x="136" y="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Freeform 102">
              <a:extLst>
                <a:ext uri="{FF2B5EF4-FFF2-40B4-BE49-F238E27FC236}">
                  <a16:creationId xmlns:a16="http://schemas.microsoft.com/office/drawing/2014/main" id="{2F8231CC-0347-4AA3-A6AB-8DE3607E3F28}"/>
                </a:ext>
              </a:extLst>
            </p:cNvPr>
            <p:cNvSpPr>
              <a:spLocks/>
            </p:cNvSpPr>
            <p:nvPr/>
          </p:nvSpPr>
          <p:spPr bwMode="auto">
            <a:xfrm>
              <a:off x="6604" y="2199"/>
              <a:ext cx="1824" cy="591"/>
            </a:xfrm>
            <a:custGeom>
              <a:avLst/>
              <a:gdLst>
                <a:gd name="T0" fmla="*/ 36 w 769"/>
                <a:gd name="T1" fmla="*/ 232 h 249"/>
                <a:gd name="T2" fmla="*/ 56 w 769"/>
                <a:gd name="T3" fmla="*/ 221 h 249"/>
                <a:gd name="T4" fmla="*/ 76 w 769"/>
                <a:gd name="T5" fmla="*/ 211 h 249"/>
                <a:gd name="T6" fmla="*/ 116 w 769"/>
                <a:gd name="T7" fmla="*/ 191 h 249"/>
                <a:gd name="T8" fmla="*/ 136 w 769"/>
                <a:gd name="T9" fmla="*/ 181 h 249"/>
                <a:gd name="T10" fmla="*/ 156 w 769"/>
                <a:gd name="T11" fmla="*/ 171 h 249"/>
                <a:gd name="T12" fmla="*/ 176 w 769"/>
                <a:gd name="T13" fmla="*/ 162 h 249"/>
                <a:gd name="T14" fmla="*/ 197 w 769"/>
                <a:gd name="T15" fmla="*/ 153 h 249"/>
                <a:gd name="T16" fmla="*/ 238 w 769"/>
                <a:gd name="T17" fmla="*/ 135 h 249"/>
                <a:gd name="T18" fmla="*/ 238 w 769"/>
                <a:gd name="T19" fmla="*/ 135 h 249"/>
                <a:gd name="T20" fmla="*/ 238 w 769"/>
                <a:gd name="T21" fmla="*/ 135 h 249"/>
                <a:gd name="T22" fmla="*/ 271 w 769"/>
                <a:gd name="T23" fmla="*/ 118 h 249"/>
                <a:gd name="T24" fmla="*/ 288 w 769"/>
                <a:gd name="T25" fmla="*/ 110 h 249"/>
                <a:gd name="T26" fmla="*/ 305 w 769"/>
                <a:gd name="T27" fmla="*/ 103 h 249"/>
                <a:gd name="T28" fmla="*/ 306 w 769"/>
                <a:gd name="T29" fmla="*/ 103 h 249"/>
                <a:gd name="T30" fmla="*/ 306 w 769"/>
                <a:gd name="T31" fmla="*/ 103 h 249"/>
                <a:gd name="T32" fmla="*/ 316 w 769"/>
                <a:gd name="T33" fmla="*/ 102 h 249"/>
                <a:gd name="T34" fmla="*/ 324 w 769"/>
                <a:gd name="T35" fmla="*/ 100 h 249"/>
                <a:gd name="T36" fmla="*/ 330 w 769"/>
                <a:gd name="T37" fmla="*/ 97 h 249"/>
                <a:gd name="T38" fmla="*/ 353 w 769"/>
                <a:gd name="T39" fmla="*/ 88 h 249"/>
                <a:gd name="T40" fmla="*/ 376 w 769"/>
                <a:gd name="T41" fmla="*/ 79 h 249"/>
                <a:gd name="T42" fmla="*/ 388 w 769"/>
                <a:gd name="T43" fmla="*/ 74 h 249"/>
                <a:gd name="T44" fmla="*/ 400 w 769"/>
                <a:gd name="T45" fmla="*/ 70 h 249"/>
                <a:gd name="T46" fmla="*/ 495 w 769"/>
                <a:gd name="T47" fmla="*/ 42 h 249"/>
                <a:gd name="T48" fmla="*/ 593 w 769"/>
                <a:gd name="T49" fmla="*/ 22 h 249"/>
                <a:gd name="T50" fmla="*/ 692 w 769"/>
                <a:gd name="T51" fmla="*/ 11 h 249"/>
                <a:gd name="T52" fmla="*/ 769 w 769"/>
                <a:gd name="T53" fmla="*/ 9 h 249"/>
                <a:gd name="T54" fmla="*/ 768 w 769"/>
                <a:gd name="T55" fmla="*/ 0 h 249"/>
                <a:gd name="T56" fmla="*/ 692 w 769"/>
                <a:gd name="T57" fmla="*/ 3 h 249"/>
                <a:gd name="T58" fmla="*/ 592 w 769"/>
                <a:gd name="T59" fmla="*/ 13 h 249"/>
                <a:gd name="T60" fmla="*/ 493 w 769"/>
                <a:gd name="T61" fmla="*/ 33 h 249"/>
                <a:gd name="T62" fmla="*/ 397 w 769"/>
                <a:gd name="T63" fmla="*/ 62 h 249"/>
                <a:gd name="T64" fmla="*/ 385 w 769"/>
                <a:gd name="T65" fmla="*/ 66 h 249"/>
                <a:gd name="T66" fmla="*/ 373 w 769"/>
                <a:gd name="T67" fmla="*/ 70 h 249"/>
                <a:gd name="T68" fmla="*/ 349 w 769"/>
                <a:gd name="T69" fmla="*/ 79 h 249"/>
                <a:gd name="T70" fmla="*/ 326 w 769"/>
                <a:gd name="T71" fmla="*/ 89 h 249"/>
                <a:gd name="T72" fmla="*/ 321 w 769"/>
                <a:gd name="T73" fmla="*/ 91 h 249"/>
                <a:gd name="T74" fmla="*/ 316 w 769"/>
                <a:gd name="T75" fmla="*/ 92 h 249"/>
                <a:gd name="T76" fmla="*/ 309 w 769"/>
                <a:gd name="T77" fmla="*/ 93 h 249"/>
                <a:gd name="T78" fmla="*/ 306 w 769"/>
                <a:gd name="T79" fmla="*/ 93 h 249"/>
                <a:gd name="T80" fmla="*/ 302 w 769"/>
                <a:gd name="T81" fmla="*/ 95 h 249"/>
                <a:gd name="T82" fmla="*/ 303 w 769"/>
                <a:gd name="T83" fmla="*/ 95 h 249"/>
                <a:gd name="T84" fmla="*/ 285 w 769"/>
                <a:gd name="T85" fmla="*/ 102 h 249"/>
                <a:gd name="T86" fmla="*/ 267 w 769"/>
                <a:gd name="T87" fmla="*/ 110 h 249"/>
                <a:gd name="T88" fmla="*/ 234 w 769"/>
                <a:gd name="T89" fmla="*/ 127 h 249"/>
                <a:gd name="T90" fmla="*/ 193 w 769"/>
                <a:gd name="T91" fmla="*/ 144 h 249"/>
                <a:gd name="T92" fmla="*/ 172 w 769"/>
                <a:gd name="T93" fmla="*/ 153 h 249"/>
                <a:gd name="T94" fmla="*/ 152 w 769"/>
                <a:gd name="T95" fmla="*/ 163 h 249"/>
                <a:gd name="T96" fmla="*/ 132 w 769"/>
                <a:gd name="T97" fmla="*/ 172 h 249"/>
                <a:gd name="T98" fmla="*/ 111 w 769"/>
                <a:gd name="T99" fmla="*/ 182 h 249"/>
                <a:gd name="T100" fmla="*/ 71 w 769"/>
                <a:gd name="T101" fmla="*/ 202 h 249"/>
                <a:gd name="T102" fmla="*/ 51 w 769"/>
                <a:gd name="T103" fmla="*/ 213 h 249"/>
                <a:gd name="T104" fmla="*/ 32 w 769"/>
                <a:gd name="T105" fmla="*/ 223 h 249"/>
                <a:gd name="T106" fmla="*/ 0 w 769"/>
                <a:gd name="T107" fmla="*/ 240 h 249"/>
                <a:gd name="T108" fmla="*/ 5 w 769"/>
                <a:gd name="T109" fmla="*/ 249 h 249"/>
                <a:gd name="T110" fmla="*/ 36 w 769"/>
                <a:gd name="T111" fmla="*/ 232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9" h="249">
                  <a:moveTo>
                    <a:pt x="36" y="232"/>
                  </a:moveTo>
                  <a:cubicBezTo>
                    <a:pt x="56" y="221"/>
                    <a:pt x="56" y="221"/>
                    <a:pt x="56" y="221"/>
                  </a:cubicBezTo>
                  <a:cubicBezTo>
                    <a:pt x="62" y="218"/>
                    <a:pt x="69" y="214"/>
                    <a:pt x="76" y="211"/>
                  </a:cubicBezTo>
                  <a:cubicBezTo>
                    <a:pt x="116" y="191"/>
                    <a:pt x="116" y="191"/>
                    <a:pt x="116" y="191"/>
                  </a:cubicBezTo>
                  <a:cubicBezTo>
                    <a:pt x="122" y="187"/>
                    <a:pt x="129" y="184"/>
                    <a:pt x="136" y="181"/>
                  </a:cubicBezTo>
                  <a:cubicBezTo>
                    <a:pt x="156" y="171"/>
                    <a:pt x="156" y="171"/>
                    <a:pt x="156" y="171"/>
                  </a:cubicBezTo>
                  <a:cubicBezTo>
                    <a:pt x="176" y="162"/>
                    <a:pt x="176" y="162"/>
                    <a:pt x="176" y="162"/>
                  </a:cubicBezTo>
                  <a:cubicBezTo>
                    <a:pt x="183" y="159"/>
                    <a:pt x="190" y="156"/>
                    <a:pt x="197" y="153"/>
                  </a:cubicBezTo>
                  <a:cubicBezTo>
                    <a:pt x="238" y="135"/>
                    <a:pt x="238" y="135"/>
                    <a:pt x="238" y="135"/>
                  </a:cubicBezTo>
                  <a:cubicBezTo>
                    <a:pt x="238" y="135"/>
                    <a:pt x="238" y="135"/>
                    <a:pt x="238" y="135"/>
                  </a:cubicBezTo>
                  <a:cubicBezTo>
                    <a:pt x="238" y="135"/>
                    <a:pt x="238" y="135"/>
                    <a:pt x="238" y="135"/>
                  </a:cubicBezTo>
                  <a:cubicBezTo>
                    <a:pt x="271" y="118"/>
                    <a:pt x="271" y="118"/>
                    <a:pt x="271" y="118"/>
                  </a:cubicBezTo>
                  <a:cubicBezTo>
                    <a:pt x="288" y="110"/>
                    <a:pt x="288" y="110"/>
                    <a:pt x="288" y="110"/>
                  </a:cubicBezTo>
                  <a:cubicBezTo>
                    <a:pt x="305" y="103"/>
                    <a:pt x="305" y="103"/>
                    <a:pt x="305" y="103"/>
                  </a:cubicBezTo>
                  <a:cubicBezTo>
                    <a:pt x="306" y="103"/>
                    <a:pt x="306" y="103"/>
                    <a:pt x="306" y="103"/>
                  </a:cubicBezTo>
                  <a:cubicBezTo>
                    <a:pt x="306" y="103"/>
                    <a:pt x="306" y="103"/>
                    <a:pt x="306" y="103"/>
                  </a:cubicBezTo>
                  <a:cubicBezTo>
                    <a:pt x="309" y="101"/>
                    <a:pt x="312" y="102"/>
                    <a:pt x="316" y="102"/>
                  </a:cubicBezTo>
                  <a:cubicBezTo>
                    <a:pt x="319" y="101"/>
                    <a:pt x="322" y="101"/>
                    <a:pt x="324" y="100"/>
                  </a:cubicBezTo>
                  <a:cubicBezTo>
                    <a:pt x="330" y="97"/>
                    <a:pt x="330" y="97"/>
                    <a:pt x="330" y="97"/>
                  </a:cubicBezTo>
                  <a:cubicBezTo>
                    <a:pt x="353" y="88"/>
                    <a:pt x="353" y="88"/>
                    <a:pt x="353" y="88"/>
                  </a:cubicBezTo>
                  <a:cubicBezTo>
                    <a:pt x="361" y="85"/>
                    <a:pt x="368" y="82"/>
                    <a:pt x="376" y="79"/>
                  </a:cubicBezTo>
                  <a:cubicBezTo>
                    <a:pt x="388" y="74"/>
                    <a:pt x="388" y="74"/>
                    <a:pt x="388" y="74"/>
                  </a:cubicBezTo>
                  <a:cubicBezTo>
                    <a:pt x="400" y="70"/>
                    <a:pt x="400" y="70"/>
                    <a:pt x="400" y="70"/>
                  </a:cubicBezTo>
                  <a:cubicBezTo>
                    <a:pt x="431" y="59"/>
                    <a:pt x="463" y="50"/>
                    <a:pt x="495" y="42"/>
                  </a:cubicBezTo>
                  <a:cubicBezTo>
                    <a:pt x="527" y="33"/>
                    <a:pt x="560" y="27"/>
                    <a:pt x="593" y="22"/>
                  </a:cubicBezTo>
                  <a:cubicBezTo>
                    <a:pt x="626" y="17"/>
                    <a:pt x="659" y="13"/>
                    <a:pt x="692" y="11"/>
                  </a:cubicBezTo>
                  <a:cubicBezTo>
                    <a:pt x="718" y="9"/>
                    <a:pt x="744" y="8"/>
                    <a:pt x="769" y="9"/>
                  </a:cubicBezTo>
                  <a:cubicBezTo>
                    <a:pt x="768" y="0"/>
                    <a:pt x="768" y="0"/>
                    <a:pt x="768" y="0"/>
                  </a:cubicBezTo>
                  <a:cubicBezTo>
                    <a:pt x="743" y="0"/>
                    <a:pt x="717" y="1"/>
                    <a:pt x="692" y="3"/>
                  </a:cubicBezTo>
                  <a:cubicBezTo>
                    <a:pt x="658" y="5"/>
                    <a:pt x="625" y="8"/>
                    <a:pt x="592" y="13"/>
                  </a:cubicBezTo>
                  <a:cubicBezTo>
                    <a:pt x="559" y="18"/>
                    <a:pt x="526" y="25"/>
                    <a:pt x="493" y="33"/>
                  </a:cubicBezTo>
                  <a:cubicBezTo>
                    <a:pt x="460" y="41"/>
                    <a:pt x="428" y="50"/>
                    <a:pt x="397" y="62"/>
                  </a:cubicBezTo>
                  <a:cubicBezTo>
                    <a:pt x="385" y="66"/>
                    <a:pt x="385" y="66"/>
                    <a:pt x="385" y="66"/>
                  </a:cubicBezTo>
                  <a:cubicBezTo>
                    <a:pt x="373" y="70"/>
                    <a:pt x="373" y="70"/>
                    <a:pt x="373" y="70"/>
                  </a:cubicBezTo>
                  <a:cubicBezTo>
                    <a:pt x="365" y="73"/>
                    <a:pt x="357" y="76"/>
                    <a:pt x="349" y="79"/>
                  </a:cubicBezTo>
                  <a:cubicBezTo>
                    <a:pt x="326" y="89"/>
                    <a:pt x="326" y="89"/>
                    <a:pt x="326" y="89"/>
                  </a:cubicBezTo>
                  <a:cubicBezTo>
                    <a:pt x="321" y="91"/>
                    <a:pt x="321" y="91"/>
                    <a:pt x="321" y="91"/>
                  </a:cubicBezTo>
                  <a:cubicBezTo>
                    <a:pt x="319" y="92"/>
                    <a:pt x="318" y="92"/>
                    <a:pt x="316" y="92"/>
                  </a:cubicBezTo>
                  <a:cubicBezTo>
                    <a:pt x="314" y="93"/>
                    <a:pt x="312" y="92"/>
                    <a:pt x="309" y="93"/>
                  </a:cubicBezTo>
                  <a:cubicBezTo>
                    <a:pt x="308" y="93"/>
                    <a:pt x="307" y="93"/>
                    <a:pt x="306" y="93"/>
                  </a:cubicBezTo>
                  <a:cubicBezTo>
                    <a:pt x="304" y="94"/>
                    <a:pt x="303" y="94"/>
                    <a:pt x="302" y="95"/>
                  </a:cubicBezTo>
                  <a:cubicBezTo>
                    <a:pt x="303" y="95"/>
                    <a:pt x="303" y="95"/>
                    <a:pt x="303" y="95"/>
                  </a:cubicBezTo>
                  <a:cubicBezTo>
                    <a:pt x="285" y="102"/>
                    <a:pt x="285" y="102"/>
                    <a:pt x="285" y="102"/>
                  </a:cubicBezTo>
                  <a:cubicBezTo>
                    <a:pt x="267" y="110"/>
                    <a:pt x="267" y="110"/>
                    <a:pt x="267" y="110"/>
                  </a:cubicBezTo>
                  <a:cubicBezTo>
                    <a:pt x="234" y="127"/>
                    <a:pt x="234" y="127"/>
                    <a:pt x="234" y="127"/>
                  </a:cubicBezTo>
                  <a:cubicBezTo>
                    <a:pt x="193" y="144"/>
                    <a:pt x="193" y="144"/>
                    <a:pt x="193" y="144"/>
                  </a:cubicBezTo>
                  <a:cubicBezTo>
                    <a:pt x="186" y="147"/>
                    <a:pt x="179" y="150"/>
                    <a:pt x="172" y="153"/>
                  </a:cubicBezTo>
                  <a:cubicBezTo>
                    <a:pt x="152" y="163"/>
                    <a:pt x="152" y="163"/>
                    <a:pt x="152" y="163"/>
                  </a:cubicBezTo>
                  <a:cubicBezTo>
                    <a:pt x="132" y="172"/>
                    <a:pt x="132" y="172"/>
                    <a:pt x="132" y="172"/>
                  </a:cubicBezTo>
                  <a:cubicBezTo>
                    <a:pt x="125" y="176"/>
                    <a:pt x="118" y="179"/>
                    <a:pt x="111" y="182"/>
                  </a:cubicBezTo>
                  <a:cubicBezTo>
                    <a:pt x="71" y="202"/>
                    <a:pt x="71" y="202"/>
                    <a:pt x="71" y="202"/>
                  </a:cubicBezTo>
                  <a:cubicBezTo>
                    <a:pt x="65" y="206"/>
                    <a:pt x="58" y="209"/>
                    <a:pt x="51" y="213"/>
                  </a:cubicBezTo>
                  <a:cubicBezTo>
                    <a:pt x="32" y="223"/>
                    <a:pt x="32" y="223"/>
                    <a:pt x="32" y="223"/>
                  </a:cubicBezTo>
                  <a:cubicBezTo>
                    <a:pt x="21" y="229"/>
                    <a:pt x="11" y="235"/>
                    <a:pt x="0" y="240"/>
                  </a:cubicBezTo>
                  <a:cubicBezTo>
                    <a:pt x="5" y="249"/>
                    <a:pt x="5" y="249"/>
                    <a:pt x="5" y="249"/>
                  </a:cubicBezTo>
                  <a:cubicBezTo>
                    <a:pt x="15" y="243"/>
                    <a:pt x="26" y="238"/>
                    <a:pt x="36" y="2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Freeform 103">
              <a:extLst>
                <a:ext uri="{FF2B5EF4-FFF2-40B4-BE49-F238E27FC236}">
                  <a16:creationId xmlns:a16="http://schemas.microsoft.com/office/drawing/2014/main" id="{0E7B8B38-956F-46AA-98FF-BDAF3C0BE264}"/>
                </a:ext>
              </a:extLst>
            </p:cNvPr>
            <p:cNvSpPr>
              <a:spLocks/>
            </p:cNvSpPr>
            <p:nvPr/>
          </p:nvSpPr>
          <p:spPr bwMode="auto">
            <a:xfrm>
              <a:off x="9415" y="2415"/>
              <a:ext cx="226" cy="133"/>
            </a:xfrm>
            <a:custGeom>
              <a:avLst/>
              <a:gdLst>
                <a:gd name="T0" fmla="*/ 0 w 95"/>
                <a:gd name="T1" fmla="*/ 0 h 56"/>
                <a:gd name="T2" fmla="*/ 2 w 95"/>
                <a:gd name="T3" fmla="*/ 10 h 56"/>
                <a:gd name="T4" fmla="*/ 84 w 95"/>
                <a:gd name="T5" fmla="*/ 50 h 56"/>
                <a:gd name="T6" fmla="*/ 95 w 95"/>
                <a:gd name="T7" fmla="*/ 56 h 56"/>
                <a:gd name="T8" fmla="*/ 95 w 95"/>
                <a:gd name="T9" fmla="*/ 47 h 56"/>
                <a:gd name="T10" fmla="*/ 87 w 95"/>
                <a:gd name="T11" fmla="*/ 43 h 56"/>
                <a:gd name="T12" fmla="*/ 0 w 95"/>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95" h="56">
                  <a:moveTo>
                    <a:pt x="0" y="0"/>
                  </a:moveTo>
                  <a:cubicBezTo>
                    <a:pt x="2" y="10"/>
                    <a:pt x="2" y="10"/>
                    <a:pt x="2" y="10"/>
                  </a:cubicBezTo>
                  <a:cubicBezTo>
                    <a:pt x="30" y="22"/>
                    <a:pt x="57" y="36"/>
                    <a:pt x="84" y="50"/>
                  </a:cubicBezTo>
                  <a:cubicBezTo>
                    <a:pt x="87" y="52"/>
                    <a:pt x="91" y="54"/>
                    <a:pt x="95" y="56"/>
                  </a:cubicBezTo>
                  <a:cubicBezTo>
                    <a:pt x="95" y="47"/>
                    <a:pt x="95" y="47"/>
                    <a:pt x="95" y="47"/>
                  </a:cubicBezTo>
                  <a:cubicBezTo>
                    <a:pt x="92" y="46"/>
                    <a:pt x="90" y="44"/>
                    <a:pt x="87" y="43"/>
                  </a:cubicBezTo>
                  <a:cubicBezTo>
                    <a:pt x="58" y="28"/>
                    <a:pt x="29" y="1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104">
              <a:extLst>
                <a:ext uri="{FF2B5EF4-FFF2-40B4-BE49-F238E27FC236}">
                  <a16:creationId xmlns:a16="http://schemas.microsoft.com/office/drawing/2014/main" id="{EBB71A83-9EED-4CB5-A49A-989340A8AE9E}"/>
                </a:ext>
              </a:extLst>
            </p:cNvPr>
            <p:cNvSpPr>
              <a:spLocks/>
            </p:cNvSpPr>
            <p:nvPr/>
          </p:nvSpPr>
          <p:spPr bwMode="auto">
            <a:xfrm>
              <a:off x="5050" y="2795"/>
              <a:ext cx="1521" cy="821"/>
            </a:xfrm>
            <a:custGeom>
              <a:avLst/>
              <a:gdLst>
                <a:gd name="T0" fmla="*/ 41 w 641"/>
                <a:gd name="T1" fmla="*/ 332 h 346"/>
                <a:gd name="T2" fmla="*/ 104 w 641"/>
                <a:gd name="T3" fmla="*/ 308 h 346"/>
                <a:gd name="T4" fmla="*/ 120 w 641"/>
                <a:gd name="T5" fmla="*/ 301 h 346"/>
                <a:gd name="T6" fmla="*/ 122 w 641"/>
                <a:gd name="T7" fmla="*/ 300 h 346"/>
                <a:gd name="T8" fmla="*/ 145 w 641"/>
                <a:gd name="T9" fmla="*/ 290 h 346"/>
                <a:gd name="T10" fmla="*/ 186 w 641"/>
                <a:gd name="T11" fmla="*/ 271 h 346"/>
                <a:gd name="T12" fmla="*/ 227 w 641"/>
                <a:gd name="T13" fmla="*/ 251 h 346"/>
                <a:gd name="T14" fmla="*/ 266 w 641"/>
                <a:gd name="T15" fmla="*/ 230 h 346"/>
                <a:gd name="T16" fmla="*/ 306 w 641"/>
                <a:gd name="T17" fmla="*/ 209 h 346"/>
                <a:gd name="T18" fmla="*/ 345 w 641"/>
                <a:gd name="T19" fmla="*/ 187 h 346"/>
                <a:gd name="T20" fmla="*/ 422 w 641"/>
                <a:gd name="T21" fmla="*/ 142 h 346"/>
                <a:gd name="T22" fmla="*/ 461 w 641"/>
                <a:gd name="T23" fmla="*/ 119 h 346"/>
                <a:gd name="T24" fmla="*/ 537 w 641"/>
                <a:gd name="T25" fmla="*/ 71 h 346"/>
                <a:gd name="T26" fmla="*/ 575 w 641"/>
                <a:gd name="T27" fmla="*/ 47 h 346"/>
                <a:gd name="T28" fmla="*/ 641 w 641"/>
                <a:gd name="T29" fmla="*/ 9 h 346"/>
                <a:gd name="T30" fmla="*/ 608 w 641"/>
                <a:gd name="T31" fmla="*/ 16 h 346"/>
                <a:gd name="T32" fmla="*/ 550 w 641"/>
                <a:gd name="T33" fmla="*/ 50 h 346"/>
                <a:gd name="T34" fmla="*/ 493 w 641"/>
                <a:gd name="T35" fmla="*/ 86 h 346"/>
                <a:gd name="T36" fmla="*/ 437 w 641"/>
                <a:gd name="T37" fmla="*/ 122 h 346"/>
                <a:gd name="T38" fmla="*/ 379 w 641"/>
                <a:gd name="T39" fmla="*/ 156 h 346"/>
                <a:gd name="T40" fmla="*/ 320 w 641"/>
                <a:gd name="T41" fmla="*/ 189 h 346"/>
                <a:gd name="T42" fmla="*/ 281 w 641"/>
                <a:gd name="T43" fmla="*/ 211 h 346"/>
                <a:gd name="T44" fmla="*/ 242 w 641"/>
                <a:gd name="T45" fmla="*/ 232 h 346"/>
                <a:gd name="T46" fmla="*/ 202 w 641"/>
                <a:gd name="T47" fmla="*/ 252 h 346"/>
                <a:gd name="T48" fmla="*/ 162 w 641"/>
                <a:gd name="T49" fmla="*/ 271 h 346"/>
                <a:gd name="T50" fmla="*/ 121 w 641"/>
                <a:gd name="T51" fmla="*/ 289 h 346"/>
                <a:gd name="T52" fmla="*/ 117 w 641"/>
                <a:gd name="T53" fmla="*/ 291 h 346"/>
                <a:gd name="T54" fmla="*/ 116 w 641"/>
                <a:gd name="T55" fmla="*/ 291 h 346"/>
                <a:gd name="T56" fmla="*/ 111 w 641"/>
                <a:gd name="T57" fmla="*/ 294 h 346"/>
                <a:gd name="T58" fmla="*/ 58 w 641"/>
                <a:gd name="T59" fmla="*/ 314 h 346"/>
                <a:gd name="T60" fmla="*/ 16 w 641"/>
                <a:gd name="T61" fmla="*/ 329 h 346"/>
                <a:gd name="T62" fmla="*/ 0 w 641"/>
                <a:gd name="T63"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41" h="346">
                  <a:moveTo>
                    <a:pt x="20" y="339"/>
                  </a:moveTo>
                  <a:cubicBezTo>
                    <a:pt x="41" y="332"/>
                    <a:pt x="41" y="332"/>
                    <a:pt x="41" y="332"/>
                  </a:cubicBezTo>
                  <a:cubicBezTo>
                    <a:pt x="48" y="329"/>
                    <a:pt x="55" y="326"/>
                    <a:pt x="62" y="324"/>
                  </a:cubicBezTo>
                  <a:cubicBezTo>
                    <a:pt x="104" y="308"/>
                    <a:pt x="104" y="308"/>
                    <a:pt x="104" y="308"/>
                  </a:cubicBezTo>
                  <a:cubicBezTo>
                    <a:pt x="114" y="304"/>
                    <a:pt x="114" y="304"/>
                    <a:pt x="114" y="304"/>
                  </a:cubicBezTo>
                  <a:cubicBezTo>
                    <a:pt x="120" y="301"/>
                    <a:pt x="120" y="301"/>
                    <a:pt x="120" y="301"/>
                  </a:cubicBezTo>
                  <a:cubicBezTo>
                    <a:pt x="121" y="301"/>
                    <a:pt x="121" y="301"/>
                    <a:pt x="121" y="301"/>
                  </a:cubicBezTo>
                  <a:cubicBezTo>
                    <a:pt x="122" y="300"/>
                    <a:pt x="122" y="300"/>
                    <a:pt x="122" y="300"/>
                  </a:cubicBezTo>
                  <a:cubicBezTo>
                    <a:pt x="125" y="299"/>
                    <a:pt x="125" y="299"/>
                    <a:pt x="125" y="299"/>
                  </a:cubicBezTo>
                  <a:cubicBezTo>
                    <a:pt x="145" y="290"/>
                    <a:pt x="145" y="290"/>
                    <a:pt x="145" y="290"/>
                  </a:cubicBezTo>
                  <a:cubicBezTo>
                    <a:pt x="152" y="287"/>
                    <a:pt x="159" y="284"/>
                    <a:pt x="166" y="281"/>
                  </a:cubicBezTo>
                  <a:cubicBezTo>
                    <a:pt x="186" y="271"/>
                    <a:pt x="186" y="271"/>
                    <a:pt x="186" y="271"/>
                  </a:cubicBezTo>
                  <a:cubicBezTo>
                    <a:pt x="193" y="268"/>
                    <a:pt x="200" y="265"/>
                    <a:pt x="206" y="261"/>
                  </a:cubicBezTo>
                  <a:cubicBezTo>
                    <a:pt x="227" y="251"/>
                    <a:pt x="227" y="251"/>
                    <a:pt x="227" y="251"/>
                  </a:cubicBezTo>
                  <a:cubicBezTo>
                    <a:pt x="247" y="241"/>
                    <a:pt x="247" y="241"/>
                    <a:pt x="247" y="241"/>
                  </a:cubicBezTo>
                  <a:cubicBezTo>
                    <a:pt x="266" y="230"/>
                    <a:pt x="266" y="230"/>
                    <a:pt x="266" y="230"/>
                  </a:cubicBezTo>
                  <a:cubicBezTo>
                    <a:pt x="286" y="220"/>
                    <a:pt x="286" y="220"/>
                    <a:pt x="286" y="220"/>
                  </a:cubicBezTo>
                  <a:cubicBezTo>
                    <a:pt x="306" y="209"/>
                    <a:pt x="306" y="209"/>
                    <a:pt x="306" y="209"/>
                  </a:cubicBezTo>
                  <a:cubicBezTo>
                    <a:pt x="325" y="198"/>
                    <a:pt x="325" y="198"/>
                    <a:pt x="325" y="198"/>
                  </a:cubicBezTo>
                  <a:cubicBezTo>
                    <a:pt x="345" y="187"/>
                    <a:pt x="345" y="187"/>
                    <a:pt x="345" y="187"/>
                  </a:cubicBezTo>
                  <a:cubicBezTo>
                    <a:pt x="358" y="180"/>
                    <a:pt x="371" y="172"/>
                    <a:pt x="384" y="165"/>
                  </a:cubicBezTo>
                  <a:cubicBezTo>
                    <a:pt x="422" y="142"/>
                    <a:pt x="422" y="142"/>
                    <a:pt x="422" y="142"/>
                  </a:cubicBezTo>
                  <a:cubicBezTo>
                    <a:pt x="442" y="131"/>
                    <a:pt x="442" y="131"/>
                    <a:pt x="442" y="131"/>
                  </a:cubicBezTo>
                  <a:cubicBezTo>
                    <a:pt x="449" y="127"/>
                    <a:pt x="454" y="123"/>
                    <a:pt x="461" y="119"/>
                  </a:cubicBezTo>
                  <a:cubicBezTo>
                    <a:pt x="499" y="94"/>
                    <a:pt x="499" y="94"/>
                    <a:pt x="499" y="94"/>
                  </a:cubicBezTo>
                  <a:cubicBezTo>
                    <a:pt x="537" y="71"/>
                    <a:pt x="537" y="71"/>
                    <a:pt x="537" y="71"/>
                  </a:cubicBezTo>
                  <a:cubicBezTo>
                    <a:pt x="556" y="59"/>
                    <a:pt x="556" y="59"/>
                    <a:pt x="556" y="59"/>
                  </a:cubicBezTo>
                  <a:cubicBezTo>
                    <a:pt x="575" y="47"/>
                    <a:pt x="575" y="47"/>
                    <a:pt x="575" y="47"/>
                  </a:cubicBezTo>
                  <a:cubicBezTo>
                    <a:pt x="613" y="25"/>
                    <a:pt x="613" y="25"/>
                    <a:pt x="613" y="25"/>
                  </a:cubicBezTo>
                  <a:cubicBezTo>
                    <a:pt x="641" y="9"/>
                    <a:pt x="641" y="9"/>
                    <a:pt x="641" y="9"/>
                  </a:cubicBezTo>
                  <a:cubicBezTo>
                    <a:pt x="636" y="0"/>
                    <a:pt x="636" y="0"/>
                    <a:pt x="636" y="0"/>
                  </a:cubicBezTo>
                  <a:cubicBezTo>
                    <a:pt x="608" y="16"/>
                    <a:pt x="608" y="16"/>
                    <a:pt x="608" y="16"/>
                  </a:cubicBezTo>
                  <a:cubicBezTo>
                    <a:pt x="570" y="39"/>
                    <a:pt x="570" y="39"/>
                    <a:pt x="570" y="39"/>
                  </a:cubicBezTo>
                  <a:cubicBezTo>
                    <a:pt x="550" y="50"/>
                    <a:pt x="550" y="50"/>
                    <a:pt x="550" y="50"/>
                  </a:cubicBezTo>
                  <a:cubicBezTo>
                    <a:pt x="531" y="62"/>
                    <a:pt x="531" y="62"/>
                    <a:pt x="531" y="62"/>
                  </a:cubicBezTo>
                  <a:cubicBezTo>
                    <a:pt x="493" y="86"/>
                    <a:pt x="493" y="86"/>
                    <a:pt x="493" y="86"/>
                  </a:cubicBezTo>
                  <a:cubicBezTo>
                    <a:pt x="455" y="110"/>
                    <a:pt x="455" y="110"/>
                    <a:pt x="455" y="110"/>
                  </a:cubicBezTo>
                  <a:cubicBezTo>
                    <a:pt x="449" y="114"/>
                    <a:pt x="443" y="118"/>
                    <a:pt x="437" y="122"/>
                  </a:cubicBezTo>
                  <a:cubicBezTo>
                    <a:pt x="417" y="133"/>
                    <a:pt x="417" y="133"/>
                    <a:pt x="417" y="133"/>
                  </a:cubicBezTo>
                  <a:cubicBezTo>
                    <a:pt x="379" y="156"/>
                    <a:pt x="379" y="156"/>
                    <a:pt x="379" y="156"/>
                  </a:cubicBezTo>
                  <a:cubicBezTo>
                    <a:pt x="366" y="163"/>
                    <a:pt x="353" y="171"/>
                    <a:pt x="340" y="178"/>
                  </a:cubicBezTo>
                  <a:cubicBezTo>
                    <a:pt x="320" y="189"/>
                    <a:pt x="320" y="189"/>
                    <a:pt x="320" y="189"/>
                  </a:cubicBezTo>
                  <a:cubicBezTo>
                    <a:pt x="301" y="200"/>
                    <a:pt x="301" y="200"/>
                    <a:pt x="301" y="200"/>
                  </a:cubicBezTo>
                  <a:cubicBezTo>
                    <a:pt x="281" y="211"/>
                    <a:pt x="281" y="211"/>
                    <a:pt x="281" y="211"/>
                  </a:cubicBezTo>
                  <a:cubicBezTo>
                    <a:pt x="261" y="221"/>
                    <a:pt x="261" y="221"/>
                    <a:pt x="261" y="221"/>
                  </a:cubicBezTo>
                  <a:cubicBezTo>
                    <a:pt x="242" y="232"/>
                    <a:pt x="242" y="232"/>
                    <a:pt x="242" y="232"/>
                  </a:cubicBezTo>
                  <a:cubicBezTo>
                    <a:pt x="222" y="242"/>
                    <a:pt x="222" y="242"/>
                    <a:pt x="222" y="242"/>
                  </a:cubicBezTo>
                  <a:cubicBezTo>
                    <a:pt x="202" y="252"/>
                    <a:pt x="202" y="252"/>
                    <a:pt x="202" y="252"/>
                  </a:cubicBezTo>
                  <a:cubicBezTo>
                    <a:pt x="195" y="255"/>
                    <a:pt x="188" y="258"/>
                    <a:pt x="182" y="262"/>
                  </a:cubicBezTo>
                  <a:cubicBezTo>
                    <a:pt x="162" y="271"/>
                    <a:pt x="162" y="271"/>
                    <a:pt x="162" y="271"/>
                  </a:cubicBezTo>
                  <a:cubicBezTo>
                    <a:pt x="155" y="274"/>
                    <a:pt x="148" y="277"/>
                    <a:pt x="141" y="280"/>
                  </a:cubicBezTo>
                  <a:cubicBezTo>
                    <a:pt x="121" y="289"/>
                    <a:pt x="121" y="289"/>
                    <a:pt x="121" y="289"/>
                  </a:cubicBezTo>
                  <a:cubicBezTo>
                    <a:pt x="118" y="291"/>
                    <a:pt x="118" y="291"/>
                    <a:pt x="118" y="291"/>
                  </a:cubicBezTo>
                  <a:cubicBezTo>
                    <a:pt x="117" y="291"/>
                    <a:pt x="117" y="291"/>
                    <a:pt x="117" y="291"/>
                  </a:cubicBezTo>
                  <a:cubicBezTo>
                    <a:pt x="117" y="291"/>
                    <a:pt x="117" y="291"/>
                    <a:pt x="117" y="291"/>
                  </a:cubicBezTo>
                  <a:cubicBezTo>
                    <a:pt x="116" y="291"/>
                    <a:pt x="116" y="291"/>
                    <a:pt x="116" y="291"/>
                  </a:cubicBezTo>
                  <a:cubicBezTo>
                    <a:pt x="116" y="292"/>
                    <a:pt x="116" y="292"/>
                    <a:pt x="116" y="292"/>
                  </a:cubicBezTo>
                  <a:cubicBezTo>
                    <a:pt x="111" y="294"/>
                    <a:pt x="111" y="294"/>
                    <a:pt x="111" y="294"/>
                  </a:cubicBezTo>
                  <a:cubicBezTo>
                    <a:pt x="100" y="298"/>
                    <a:pt x="100" y="298"/>
                    <a:pt x="100" y="298"/>
                  </a:cubicBezTo>
                  <a:cubicBezTo>
                    <a:pt x="58" y="314"/>
                    <a:pt x="58" y="314"/>
                    <a:pt x="58" y="314"/>
                  </a:cubicBezTo>
                  <a:cubicBezTo>
                    <a:pt x="51" y="316"/>
                    <a:pt x="44" y="319"/>
                    <a:pt x="37" y="322"/>
                  </a:cubicBezTo>
                  <a:cubicBezTo>
                    <a:pt x="16" y="329"/>
                    <a:pt x="16" y="329"/>
                    <a:pt x="16" y="329"/>
                  </a:cubicBezTo>
                  <a:cubicBezTo>
                    <a:pt x="14" y="330"/>
                    <a:pt x="12" y="331"/>
                    <a:pt x="9" y="332"/>
                  </a:cubicBezTo>
                  <a:cubicBezTo>
                    <a:pt x="6" y="336"/>
                    <a:pt x="3" y="341"/>
                    <a:pt x="0" y="346"/>
                  </a:cubicBezTo>
                  <a:cubicBezTo>
                    <a:pt x="7" y="344"/>
                    <a:pt x="13" y="342"/>
                    <a:pt x="20" y="3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105">
              <a:extLst>
                <a:ext uri="{FF2B5EF4-FFF2-40B4-BE49-F238E27FC236}">
                  <a16:creationId xmlns:a16="http://schemas.microsoft.com/office/drawing/2014/main" id="{97684E5E-5AEF-46C3-AEBC-D600B4BF754F}"/>
                </a:ext>
              </a:extLst>
            </p:cNvPr>
            <p:cNvSpPr>
              <a:spLocks/>
            </p:cNvSpPr>
            <p:nvPr/>
          </p:nvSpPr>
          <p:spPr bwMode="auto">
            <a:xfrm>
              <a:off x="1158" y="571"/>
              <a:ext cx="1762" cy="225"/>
            </a:xfrm>
            <a:custGeom>
              <a:avLst/>
              <a:gdLst>
                <a:gd name="T0" fmla="*/ 4 w 743"/>
                <a:gd name="T1" fmla="*/ 95 h 95"/>
                <a:gd name="T2" fmla="*/ 11 w 743"/>
                <a:gd name="T3" fmla="*/ 93 h 95"/>
                <a:gd name="T4" fmla="*/ 45 w 743"/>
                <a:gd name="T5" fmla="*/ 83 h 95"/>
                <a:gd name="T6" fmla="*/ 66 w 743"/>
                <a:gd name="T7" fmla="*/ 77 h 95"/>
                <a:gd name="T8" fmla="*/ 87 w 743"/>
                <a:gd name="T9" fmla="*/ 72 h 95"/>
                <a:gd name="T10" fmla="*/ 128 w 743"/>
                <a:gd name="T11" fmla="*/ 62 h 95"/>
                <a:gd name="T12" fmla="*/ 149 w 743"/>
                <a:gd name="T13" fmla="*/ 58 h 95"/>
                <a:gd name="T14" fmla="*/ 170 w 743"/>
                <a:gd name="T15" fmla="*/ 54 h 95"/>
                <a:gd name="T16" fmla="*/ 191 w 743"/>
                <a:gd name="T17" fmla="*/ 50 h 95"/>
                <a:gd name="T18" fmla="*/ 212 w 743"/>
                <a:gd name="T19" fmla="*/ 46 h 95"/>
                <a:gd name="T20" fmla="*/ 254 w 743"/>
                <a:gd name="T21" fmla="*/ 40 h 95"/>
                <a:gd name="T22" fmla="*/ 275 w 743"/>
                <a:gd name="T23" fmla="*/ 37 h 95"/>
                <a:gd name="T24" fmla="*/ 296 w 743"/>
                <a:gd name="T25" fmla="*/ 34 h 95"/>
                <a:gd name="T26" fmla="*/ 339 w 743"/>
                <a:gd name="T27" fmla="*/ 29 h 95"/>
                <a:gd name="T28" fmla="*/ 381 w 743"/>
                <a:gd name="T29" fmla="*/ 25 h 95"/>
                <a:gd name="T30" fmla="*/ 424 w 743"/>
                <a:gd name="T31" fmla="*/ 22 h 95"/>
                <a:gd name="T32" fmla="*/ 509 w 743"/>
                <a:gd name="T33" fmla="*/ 17 h 95"/>
                <a:gd name="T34" fmla="*/ 552 w 743"/>
                <a:gd name="T35" fmla="*/ 16 h 95"/>
                <a:gd name="T36" fmla="*/ 594 w 743"/>
                <a:gd name="T37" fmla="*/ 15 h 95"/>
                <a:gd name="T38" fmla="*/ 616 w 743"/>
                <a:gd name="T39" fmla="*/ 15 h 95"/>
                <a:gd name="T40" fmla="*/ 637 w 743"/>
                <a:gd name="T41" fmla="*/ 15 h 95"/>
                <a:gd name="T42" fmla="*/ 680 w 743"/>
                <a:gd name="T43" fmla="*/ 15 h 95"/>
                <a:gd name="T44" fmla="*/ 733 w 743"/>
                <a:gd name="T45" fmla="*/ 15 h 95"/>
                <a:gd name="T46" fmla="*/ 743 w 743"/>
                <a:gd name="T47" fmla="*/ 0 h 95"/>
                <a:gd name="T48" fmla="*/ 680 w 743"/>
                <a:gd name="T49" fmla="*/ 0 h 95"/>
                <a:gd name="T50" fmla="*/ 637 w 743"/>
                <a:gd name="T51" fmla="*/ 0 h 95"/>
                <a:gd name="T52" fmla="*/ 616 w 743"/>
                <a:gd name="T53" fmla="*/ 0 h 95"/>
                <a:gd name="T54" fmla="*/ 594 w 743"/>
                <a:gd name="T55" fmla="*/ 0 h 95"/>
                <a:gd name="T56" fmla="*/ 551 w 743"/>
                <a:gd name="T57" fmla="*/ 1 h 95"/>
                <a:gd name="T58" fmla="*/ 508 w 743"/>
                <a:gd name="T59" fmla="*/ 2 h 95"/>
                <a:gd name="T60" fmla="*/ 423 w 743"/>
                <a:gd name="T61" fmla="*/ 7 h 95"/>
                <a:gd name="T62" fmla="*/ 380 w 743"/>
                <a:gd name="T63" fmla="*/ 10 h 95"/>
                <a:gd name="T64" fmla="*/ 337 w 743"/>
                <a:gd name="T65" fmla="*/ 14 h 95"/>
                <a:gd name="T66" fmla="*/ 294 w 743"/>
                <a:gd name="T67" fmla="*/ 19 h 95"/>
                <a:gd name="T68" fmla="*/ 273 w 743"/>
                <a:gd name="T69" fmla="*/ 21 h 95"/>
                <a:gd name="T70" fmla="*/ 252 w 743"/>
                <a:gd name="T71" fmla="*/ 24 h 95"/>
                <a:gd name="T72" fmla="*/ 209 w 743"/>
                <a:gd name="T73" fmla="*/ 31 h 95"/>
                <a:gd name="T74" fmla="*/ 188 w 743"/>
                <a:gd name="T75" fmla="*/ 34 h 95"/>
                <a:gd name="T76" fmla="*/ 167 w 743"/>
                <a:gd name="T77" fmla="*/ 39 h 95"/>
                <a:gd name="T78" fmla="*/ 146 w 743"/>
                <a:gd name="T79" fmla="*/ 43 h 95"/>
                <a:gd name="T80" fmla="*/ 125 w 743"/>
                <a:gd name="T81" fmla="*/ 47 h 95"/>
                <a:gd name="T82" fmla="*/ 83 w 743"/>
                <a:gd name="T83" fmla="*/ 57 h 95"/>
                <a:gd name="T84" fmla="*/ 62 w 743"/>
                <a:gd name="T85" fmla="*/ 62 h 95"/>
                <a:gd name="T86" fmla="*/ 41 w 743"/>
                <a:gd name="T87" fmla="*/ 68 h 95"/>
                <a:gd name="T88" fmla="*/ 6 w 743"/>
                <a:gd name="T89" fmla="*/ 77 h 95"/>
                <a:gd name="T90" fmla="*/ 0 w 743"/>
                <a:gd name="T91" fmla="*/ 79 h 95"/>
                <a:gd name="T92" fmla="*/ 4 w 743"/>
                <a:gd name="T93"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43" h="95">
                  <a:moveTo>
                    <a:pt x="4" y="95"/>
                  </a:moveTo>
                  <a:cubicBezTo>
                    <a:pt x="11" y="93"/>
                    <a:pt x="11" y="93"/>
                    <a:pt x="11" y="93"/>
                  </a:cubicBezTo>
                  <a:cubicBezTo>
                    <a:pt x="45" y="83"/>
                    <a:pt x="45" y="83"/>
                    <a:pt x="45" y="83"/>
                  </a:cubicBezTo>
                  <a:cubicBezTo>
                    <a:pt x="66" y="77"/>
                    <a:pt x="66" y="77"/>
                    <a:pt x="66" y="77"/>
                  </a:cubicBezTo>
                  <a:cubicBezTo>
                    <a:pt x="73" y="75"/>
                    <a:pt x="80" y="74"/>
                    <a:pt x="87" y="72"/>
                  </a:cubicBezTo>
                  <a:cubicBezTo>
                    <a:pt x="128" y="62"/>
                    <a:pt x="128" y="62"/>
                    <a:pt x="128" y="62"/>
                  </a:cubicBezTo>
                  <a:cubicBezTo>
                    <a:pt x="135" y="61"/>
                    <a:pt x="142" y="59"/>
                    <a:pt x="149" y="58"/>
                  </a:cubicBezTo>
                  <a:cubicBezTo>
                    <a:pt x="170" y="54"/>
                    <a:pt x="170" y="54"/>
                    <a:pt x="170" y="54"/>
                  </a:cubicBezTo>
                  <a:cubicBezTo>
                    <a:pt x="191" y="50"/>
                    <a:pt x="191" y="50"/>
                    <a:pt x="191" y="50"/>
                  </a:cubicBezTo>
                  <a:cubicBezTo>
                    <a:pt x="198" y="49"/>
                    <a:pt x="205" y="47"/>
                    <a:pt x="212" y="46"/>
                  </a:cubicBezTo>
                  <a:cubicBezTo>
                    <a:pt x="254" y="40"/>
                    <a:pt x="254" y="40"/>
                    <a:pt x="254" y="40"/>
                  </a:cubicBezTo>
                  <a:cubicBezTo>
                    <a:pt x="261" y="39"/>
                    <a:pt x="268" y="37"/>
                    <a:pt x="275" y="37"/>
                  </a:cubicBezTo>
                  <a:cubicBezTo>
                    <a:pt x="296" y="34"/>
                    <a:pt x="296" y="34"/>
                    <a:pt x="296" y="34"/>
                  </a:cubicBezTo>
                  <a:cubicBezTo>
                    <a:pt x="339" y="29"/>
                    <a:pt x="339" y="29"/>
                    <a:pt x="339" y="29"/>
                  </a:cubicBezTo>
                  <a:cubicBezTo>
                    <a:pt x="353" y="28"/>
                    <a:pt x="367" y="27"/>
                    <a:pt x="381" y="25"/>
                  </a:cubicBezTo>
                  <a:cubicBezTo>
                    <a:pt x="395" y="24"/>
                    <a:pt x="409" y="23"/>
                    <a:pt x="424" y="22"/>
                  </a:cubicBezTo>
                  <a:cubicBezTo>
                    <a:pt x="452" y="20"/>
                    <a:pt x="480" y="18"/>
                    <a:pt x="509" y="17"/>
                  </a:cubicBezTo>
                  <a:cubicBezTo>
                    <a:pt x="523" y="17"/>
                    <a:pt x="537" y="16"/>
                    <a:pt x="552" y="16"/>
                  </a:cubicBezTo>
                  <a:cubicBezTo>
                    <a:pt x="594" y="15"/>
                    <a:pt x="594" y="15"/>
                    <a:pt x="594" y="15"/>
                  </a:cubicBezTo>
                  <a:cubicBezTo>
                    <a:pt x="616" y="15"/>
                    <a:pt x="616" y="15"/>
                    <a:pt x="616" y="15"/>
                  </a:cubicBezTo>
                  <a:cubicBezTo>
                    <a:pt x="637" y="15"/>
                    <a:pt x="637" y="15"/>
                    <a:pt x="637" y="15"/>
                  </a:cubicBezTo>
                  <a:cubicBezTo>
                    <a:pt x="680" y="15"/>
                    <a:pt x="680" y="15"/>
                    <a:pt x="680" y="15"/>
                  </a:cubicBezTo>
                  <a:cubicBezTo>
                    <a:pt x="698" y="15"/>
                    <a:pt x="715" y="15"/>
                    <a:pt x="733" y="15"/>
                  </a:cubicBezTo>
                  <a:cubicBezTo>
                    <a:pt x="743" y="0"/>
                    <a:pt x="743" y="0"/>
                    <a:pt x="743" y="0"/>
                  </a:cubicBezTo>
                  <a:cubicBezTo>
                    <a:pt x="722" y="0"/>
                    <a:pt x="701" y="0"/>
                    <a:pt x="680" y="0"/>
                  </a:cubicBezTo>
                  <a:cubicBezTo>
                    <a:pt x="637" y="0"/>
                    <a:pt x="637" y="0"/>
                    <a:pt x="637" y="0"/>
                  </a:cubicBezTo>
                  <a:cubicBezTo>
                    <a:pt x="616" y="0"/>
                    <a:pt x="616" y="0"/>
                    <a:pt x="616" y="0"/>
                  </a:cubicBezTo>
                  <a:cubicBezTo>
                    <a:pt x="594" y="0"/>
                    <a:pt x="594" y="0"/>
                    <a:pt x="594" y="0"/>
                  </a:cubicBezTo>
                  <a:cubicBezTo>
                    <a:pt x="551" y="1"/>
                    <a:pt x="551" y="1"/>
                    <a:pt x="551" y="1"/>
                  </a:cubicBezTo>
                  <a:cubicBezTo>
                    <a:pt x="537" y="1"/>
                    <a:pt x="523" y="2"/>
                    <a:pt x="508" y="2"/>
                  </a:cubicBezTo>
                  <a:cubicBezTo>
                    <a:pt x="480" y="3"/>
                    <a:pt x="451" y="5"/>
                    <a:pt x="423" y="7"/>
                  </a:cubicBezTo>
                  <a:cubicBezTo>
                    <a:pt x="408" y="7"/>
                    <a:pt x="394" y="9"/>
                    <a:pt x="380" y="10"/>
                  </a:cubicBezTo>
                  <a:cubicBezTo>
                    <a:pt x="365" y="11"/>
                    <a:pt x="351" y="12"/>
                    <a:pt x="337" y="14"/>
                  </a:cubicBezTo>
                  <a:cubicBezTo>
                    <a:pt x="294" y="19"/>
                    <a:pt x="294" y="19"/>
                    <a:pt x="294" y="19"/>
                  </a:cubicBezTo>
                  <a:cubicBezTo>
                    <a:pt x="273" y="21"/>
                    <a:pt x="273" y="21"/>
                    <a:pt x="273" y="21"/>
                  </a:cubicBezTo>
                  <a:cubicBezTo>
                    <a:pt x="266" y="22"/>
                    <a:pt x="259" y="23"/>
                    <a:pt x="252" y="24"/>
                  </a:cubicBezTo>
                  <a:cubicBezTo>
                    <a:pt x="209" y="31"/>
                    <a:pt x="209" y="31"/>
                    <a:pt x="209" y="31"/>
                  </a:cubicBezTo>
                  <a:cubicBezTo>
                    <a:pt x="202" y="32"/>
                    <a:pt x="195" y="33"/>
                    <a:pt x="188" y="34"/>
                  </a:cubicBezTo>
                  <a:cubicBezTo>
                    <a:pt x="167" y="39"/>
                    <a:pt x="167" y="39"/>
                    <a:pt x="167" y="39"/>
                  </a:cubicBezTo>
                  <a:cubicBezTo>
                    <a:pt x="146" y="43"/>
                    <a:pt x="146" y="43"/>
                    <a:pt x="146" y="43"/>
                  </a:cubicBezTo>
                  <a:cubicBezTo>
                    <a:pt x="139" y="44"/>
                    <a:pt x="132" y="45"/>
                    <a:pt x="125" y="47"/>
                  </a:cubicBezTo>
                  <a:cubicBezTo>
                    <a:pt x="83" y="57"/>
                    <a:pt x="83" y="57"/>
                    <a:pt x="83" y="57"/>
                  </a:cubicBezTo>
                  <a:cubicBezTo>
                    <a:pt x="76" y="59"/>
                    <a:pt x="69" y="60"/>
                    <a:pt x="62" y="62"/>
                  </a:cubicBezTo>
                  <a:cubicBezTo>
                    <a:pt x="41" y="68"/>
                    <a:pt x="41" y="68"/>
                    <a:pt x="41" y="68"/>
                  </a:cubicBezTo>
                  <a:cubicBezTo>
                    <a:pt x="6" y="77"/>
                    <a:pt x="6" y="77"/>
                    <a:pt x="6" y="77"/>
                  </a:cubicBezTo>
                  <a:cubicBezTo>
                    <a:pt x="0" y="79"/>
                    <a:pt x="0" y="79"/>
                    <a:pt x="0" y="79"/>
                  </a:cubicBezTo>
                  <a:lnTo>
                    <a:pt x="4"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106">
              <a:extLst>
                <a:ext uri="{FF2B5EF4-FFF2-40B4-BE49-F238E27FC236}">
                  <a16:creationId xmlns:a16="http://schemas.microsoft.com/office/drawing/2014/main" id="{07AD2CDF-D6F6-4B88-81D7-903A9E39CC5B}"/>
                </a:ext>
              </a:extLst>
            </p:cNvPr>
            <p:cNvSpPr>
              <a:spLocks/>
            </p:cNvSpPr>
            <p:nvPr/>
          </p:nvSpPr>
          <p:spPr bwMode="auto">
            <a:xfrm>
              <a:off x="6789" y="2918"/>
              <a:ext cx="482" cy="264"/>
            </a:xfrm>
            <a:custGeom>
              <a:avLst/>
              <a:gdLst>
                <a:gd name="T0" fmla="*/ 200 w 203"/>
                <a:gd name="T1" fmla="*/ 0 h 111"/>
                <a:gd name="T2" fmla="*/ 0 w 203"/>
                <a:gd name="T3" fmla="*/ 102 h 111"/>
                <a:gd name="T4" fmla="*/ 4 w 203"/>
                <a:gd name="T5" fmla="*/ 111 h 111"/>
                <a:gd name="T6" fmla="*/ 203 w 203"/>
                <a:gd name="T7" fmla="*/ 9 h 111"/>
                <a:gd name="T8" fmla="*/ 200 w 203"/>
                <a:gd name="T9" fmla="*/ 0 h 111"/>
              </a:gdLst>
              <a:ahLst/>
              <a:cxnLst>
                <a:cxn ang="0">
                  <a:pos x="T0" y="T1"/>
                </a:cxn>
                <a:cxn ang="0">
                  <a:pos x="T2" y="T3"/>
                </a:cxn>
                <a:cxn ang="0">
                  <a:pos x="T4" y="T5"/>
                </a:cxn>
                <a:cxn ang="0">
                  <a:pos x="T6" y="T7"/>
                </a:cxn>
                <a:cxn ang="0">
                  <a:pos x="T8" y="T9"/>
                </a:cxn>
              </a:cxnLst>
              <a:rect l="0" t="0" r="r" b="b"/>
              <a:pathLst>
                <a:path w="203" h="111">
                  <a:moveTo>
                    <a:pt x="200" y="0"/>
                  </a:moveTo>
                  <a:cubicBezTo>
                    <a:pt x="132" y="31"/>
                    <a:pt x="65" y="66"/>
                    <a:pt x="0" y="102"/>
                  </a:cubicBezTo>
                  <a:cubicBezTo>
                    <a:pt x="4" y="111"/>
                    <a:pt x="4" y="111"/>
                    <a:pt x="4" y="111"/>
                  </a:cubicBezTo>
                  <a:cubicBezTo>
                    <a:pt x="69" y="74"/>
                    <a:pt x="135" y="40"/>
                    <a:pt x="203" y="9"/>
                  </a:cubicBezTo>
                  <a:lnTo>
                    <a:pt x="2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107">
              <a:extLst>
                <a:ext uri="{FF2B5EF4-FFF2-40B4-BE49-F238E27FC236}">
                  <a16:creationId xmlns:a16="http://schemas.microsoft.com/office/drawing/2014/main" id="{DC419FAA-5169-4B80-8574-BC672BB2ED9A}"/>
                </a:ext>
              </a:extLst>
            </p:cNvPr>
            <p:cNvSpPr>
              <a:spLocks/>
            </p:cNvSpPr>
            <p:nvPr/>
          </p:nvSpPr>
          <p:spPr bwMode="auto">
            <a:xfrm>
              <a:off x="1670" y="1157"/>
              <a:ext cx="1027" cy="304"/>
            </a:xfrm>
            <a:custGeom>
              <a:avLst/>
              <a:gdLst>
                <a:gd name="T0" fmla="*/ 23 w 433"/>
                <a:gd name="T1" fmla="*/ 104 h 128"/>
                <a:gd name="T2" fmla="*/ 0 w 433"/>
                <a:gd name="T3" fmla="*/ 112 h 128"/>
                <a:gd name="T4" fmla="*/ 0 w 433"/>
                <a:gd name="T5" fmla="*/ 128 h 128"/>
                <a:gd name="T6" fmla="*/ 28 w 433"/>
                <a:gd name="T7" fmla="*/ 119 h 128"/>
                <a:gd name="T8" fmla="*/ 242 w 433"/>
                <a:gd name="T9" fmla="*/ 57 h 128"/>
                <a:gd name="T10" fmla="*/ 433 w 433"/>
                <a:gd name="T11" fmla="*/ 15 h 128"/>
                <a:gd name="T12" fmla="*/ 431 w 433"/>
                <a:gd name="T13" fmla="*/ 0 h 128"/>
                <a:gd name="T14" fmla="*/ 239 w 433"/>
                <a:gd name="T15" fmla="*/ 42 h 128"/>
                <a:gd name="T16" fmla="*/ 23 w 433"/>
                <a:gd name="T17" fmla="*/ 10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128">
                  <a:moveTo>
                    <a:pt x="23" y="104"/>
                  </a:moveTo>
                  <a:cubicBezTo>
                    <a:pt x="15" y="107"/>
                    <a:pt x="8" y="109"/>
                    <a:pt x="0" y="112"/>
                  </a:cubicBezTo>
                  <a:cubicBezTo>
                    <a:pt x="0" y="128"/>
                    <a:pt x="0" y="128"/>
                    <a:pt x="0" y="128"/>
                  </a:cubicBezTo>
                  <a:cubicBezTo>
                    <a:pt x="9" y="125"/>
                    <a:pt x="19" y="122"/>
                    <a:pt x="28" y="119"/>
                  </a:cubicBezTo>
                  <a:cubicBezTo>
                    <a:pt x="92" y="97"/>
                    <a:pt x="164" y="76"/>
                    <a:pt x="242" y="57"/>
                  </a:cubicBezTo>
                  <a:cubicBezTo>
                    <a:pt x="302" y="42"/>
                    <a:pt x="366" y="28"/>
                    <a:pt x="433" y="15"/>
                  </a:cubicBezTo>
                  <a:cubicBezTo>
                    <a:pt x="431" y="0"/>
                    <a:pt x="431" y="0"/>
                    <a:pt x="431" y="0"/>
                  </a:cubicBezTo>
                  <a:cubicBezTo>
                    <a:pt x="363" y="13"/>
                    <a:pt x="299" y="27"/>
                    <a:pt x="239" y="42"/>
                  </a:cubicBezTo>
                  <a:cubicBezTo>
                    <a:pt x="160" y="62"/>
                    <a:pt x="87" y="83"/>
                    <a:pt x="23" y="1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108">
              <a:extLst>
                <a:ext uri="{FF2B5EF4-FFF2-40B4-BE49-F238E27FC236}">
                  <a16:creationId xmlns:a16="http://schemas.microsoft.com/office/drawing/2014/main" id="{3968A000-7465-441A-8182-37A7C93081E9}"/>
                </a:ext>
              </a:extLst>
            </p:cNvPr>
            <p:cNvSpPr>
              <a:spLocks/>
            </p:cNvSpPr>
            <p:nvPr/>
          </p:nvSpPr>
          <p:spPr bwMode="auto">
            <a:xfrm>
              <a:off x="4158" y="1024"/>
              <a:ext cx="259" cy="69"/>
            </a:xfrm>
            <a:custGeom>
              <a:avLst/>
              <a:gdLst>
                <a:gd name="T0" fmla="*/ 87 w 109"/>
                <a:gd name="T1" fmla="*/ 24 h 29"/>
                <a:gd name="T2" fmla="*/ 98 w 109"/>
                <a:gd name="T3" fmla="*/ 26 h 29"/>
                <a:gd name="T4" fmla="*/ 109 w 109"/>
                <a:gd name="T5" fmla="*/ 29 h 29"/>
                <a:gd name="T6" fmla="*/ 109 w 109"/>
                <a:gd name="T7" fmla="*/ 15 h 29"/>
                <a:gd name="T8" fmla="*/ 79 w 109"/>
                <a:gd name="T9" fmla="*/ 9 h 29"/>
                <a:gd name="T10" fmla="*/ 6 w 109"/>
                <a:gd name="T11" fmla="*/ 0 h 29"/>
                <a:gd name="T12" fmla="*/ 0 w 109"/>
                <a:gd name="T13" fmla="*/ 13 h 29"/>
                <a:gd name="T14" fmla="*/ 77 w 109"/>
                <a:gd name="T15" fmla="*/ 23 h 29"/>
                <a:gd name="T16" fmla="*/ 87 w 109"/>
                <a:gd name="T17"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29">
                  <a:moveTo>
                    <a:pt x="87" y="24"/>
                  </a:moveTo>
                  <a:cubicBezTo>
                    <a:pt x="91" y="25"/>
                    <a:pt x="94" y="26"/>
                    <a:pt x="98" y="26"/>
                  </a:cubicBezTo>
                  <a:cubicBezTo>
                    <a:pt x="102" y="27"/>
                    <a:pt x="105" y="28"/>
                    <a:pt x="109" y="29"/>
                  </a:cubicBezTo>
                  <a:cubicBezTo>
                    <a:pt x="109" y="24"/>
                    <a:pt x="109" y="19"/>
                    <a:pt x="109" y="15"/>
                  </a:cubicBezTo>
                  <a:cubicBezTo>
                    <a:pt x="99" y="13"/>
                    <a:pt x="89" y="11"/>
                    <a:pt x="79" y="9"/>
                  </a:cubicBezTo>
                  <a:cubicBezTo>
                    <a:pt x="54" y="5"/>
                    <a:pt x="30" y="2"/>
                    <a:pt x="6" y="0"/>
                  </a:cubicBezTo>
                  <a:cubicBezTo>
                    <a:pt x="4" y="5"/>
                    <a:pt x="2" y="9"/>
                    <a:pt x="0" y="13"/>
                  </a:cubicBezTo>
                  <a:cubicBezTo>
                    <a:pt x="25" y="16"/>
                    <a:pt x="51" y="19"/>
                    <a:pt x="77" y="23"/>
                  </a:cubicBezTo>
                  <a:lnTo>
                    <a:pt x="87"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Freeform 109">
              <a:extLst>
                <a:ext uri="{FF2B5EF4-FFF2-40B4-BE49-F238E27FC236}">
                  <a16:creationId xmlns:a16="http://schemas.microsoft.com/office/drawing/2014/main" id="{B8FE000E-9E57-4372-8332-026A904B5D25}"/>
                </a:ext>
              </a:extLst>
            </p:cNvPr>
            <p:cNvSpPr>
              <a:spLocks/>
            </p:cNvSpPr>
            <p:nvPr/>
          </p:nvSpPr>
          <p:spPr bwMode="auto">
            <a:xfrm>
              <a:off x="9413" y="2686"/>
              <a:ext cx="228" cy="88"/>
            </a:xfrm>
            <a:custGeom>
              <a:avLst/>
              <a:gdLst>
                <a:gd name="T0" fmla="*/ 5 w 96"/>
                <a:gd name="T1" fmla="*/ 0 h 37"/>
                <a:gd name="T2" fmla="*/ 0 w 96"/>
                <a:gd name="T3" fmla="*/ 6 h 37"/>
                <a:gd name="T4" fmla="*/ 78 w 96"/>
                <a:gd name="T5" fmla="*/ 30 h 37"/>
                <a:gd name="T6" fmla="*/ 96 w 96"/>
                <a:gd name="T7" fmla="*/ 37 h 37"/>
                <a:gd name="T8" fmla="*/ 96 w 96"/>
                <a:gd name="T9" fmla="*/ 29 h 37"/>
                <a:gd name="T10" fmla="*/ 80 w 96"/>
                <a:gd name="T11" fmla="*/ 23 h 37"/>
                <a:gd name="T12" fmla="*/ 5 w 96"/>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96" h="37">
                  <a:moveTo>
                    <a:pt x="5" y="0"/>
                  </a:moveTo>
                  <a:cubicBezTo>
                    <a:pt x="3" y="2"/>
                    <a:pt x="2" y="4"/>
                    <a:pt x="0" y="6"/>
                  </a:cubicBezTo>
                  <a:cubicBezTo>
                    <a:pt x="26" y="14"/>
                    <a:pt x="52" y="22"/>
                    <a:pt x="78" y="30"/>
                  </a:cubicBezTo>
                  <a:cubicBezTo>
                    <a:pt x="84" y="32"/>
                    <a:pt x="90" y="35"/>
                    <a:pt x="96" y="37"/>
                  </a:cubicBezTo>
                  <a:cubicBezTo>
                    <a:pt x="96" y="29"/>
                    <a:pt x="96" y="29"/>
                    <a:pt x="96" y="29"/>
                  </a:cubicBezTo>
                  <a:cubicBezTo>
                    <a:pt x="91" y="27"/>
                    <a:pt x="85" y="25"/>
                    <a:pt x="80" y="23"/>
                  </a:cubicBezTo>
                  <a:cubicBezTo>
                    <a:pt x="55" y="15"/>
                    <a:pt x="30" y="7"/>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110">
              <a:extLst>
                <a:ext uri="{FF2B5EF4-FFF2-40B4-BE49-F238E27FC236}">
                  <a16:creationId xmlns:a16="http://schemas.microsoft.com/office/drawing/2014/main" id="{93E70A0A-ED68-4E4A-A377-C59674A35F18}"/>
                </a:ext>
              </a:extLst>
            </p:cNvPr>
            <p:cNvSpPr>
              <a:spLocks/>
            </p:cNvSpPr>
            <p:nvPr/>
          </p:nvSpPr>
          <p:spPr bwMode="auto">
            <a:xfrm>
              <a:off x="9214" y="2636"/>
              <a:ext cx="173" cy="54"/>
            </a:xfrm>
            <a:custGeom>
              <a:avLst/>
              <a:gdLst>
                <a:gd name="T0" fmla="*/ 0 w 73"/>
                <a:gd name="T1" fmla="*/ 7 h 23"/>
                <a:gd name="T2" fmla="*/ 68 w 73"/>
                <a:gd name="T3" fmla="*/ 23 h 23"/>
                <a:gd name="T4" fmla="*/ 73 w 73"/>
                <a:gd name="T5" fmla="*/ 17 h 23"/>
                <a:gd name="T6" fmla="*/ 3 w 73"/>
                <a:gd name="T7" fmla="*/ 0 h 23"/>
                <a:gd name="T8" fmla="*/ 0 w 73"/>
                <a:gd name="T9" fmla="*/ 7 h 23"/>
              </a:gdLst>
              <a:ahLst/>
              <a:cxnLst>
                <a:cxn ang="0">
                  <a:pos x="T0" y="T1"/>
                </a:cxn>
                <a:cxn ang="0">
                  <a:pos x="T2" y="T3"/>
                </a:cxn>
                <a:cxn ang="0">
                  <a:pos x="T4" y="T5"/>
                </a:cxn>
                <a:cxn ang="0">
                  <a:pos x="T6" y="T7"/>
                </a:cxn>
                <a:cxn ang="0">
                  <a:pos x="T8" y="T9"/>
                </a:cxn>
              </a:cxnLst>
              <a:rect l="0" t="0" r="r" b="b"/>
              <a:pathLst>
                <a:path w="73" h="23">
                  <a:moveTo>
                    <a:pt x="0" y="7"/>
                  </a:moveTo>
                  <a:cubicBezTo>
                    <a:pt x="23" y="11"/>
                    <a:pt x="45" y="17"/>
                    <a:pt x="68" y="23"/>
                  </a:cubicBezTo>
                  <a:cubicBezTo>
                    <a:pt x="70" y="21"/>
                    <a:pt x="71" y="19"/>
                    <a:pt x="73" y="17"/>
                  </a:cubicBezTo>
                  <a:cubicBezTo>
                    <a:pt x="50" y="10"/>
                    <a:pt x="27" y="5"/>
                    <a:pt x="3" y="0"/>
                  </a:cubicBezTo>
                  <a:cubicBezTo>
                    <a:pt x="2" y="2"/>
                    <a:pt x="1" y="4"/>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111">
              <a:extLst>
                <a:ext uri="{FF2B5EF4-FFF2-40B4-BE49-F238E27FC236}">
                  <a16:creationId xmlns:a16="http://schemas.microsoft.com/office/drawing/2014/main" id="{FE947287-F140-44A1-A997-CC62C0CD421B}"/>
                </a:ext>
              </a:extLst>
            </p:cNvPr>
            <p:cNvSpPr>
              <a:spLocks/>
            </p:cNvSpPr>
            <p:nvPr/>
          </p:nvSpPr>
          <p:spPr bwMode="auto">
            <a:xfrm>
              <a:off x="807" y="1440"/>
              <a:ext cx="813" cy="417"/>
            </a:xfrm>
            <a:custGeom>
              <a:avLst/>
              <a:gdLst>
                <a:gd name="T0" fmla="*/ 343 w 343"/>
                <a:gd name="T1" fmla="*/ 0 h 176"/>
                <a:gd name="T2" fmla="*/ 161 w 343"/>
                <a:gd name="T3" fmla="*/ 75 h 176"/>
                <a:gd name="T4" fmla="*/ 97 w 343"/>
                <a:gd name="T5" fmla="*/ 107 h 176"/>
                <a:gd name="T6" fmla="*/ 55 w 343"/>
                <a:gd name="T7" fmla="*/ 130 h 176"/>
                <a:gd name="T8" fmla="*/ 25 w 343"/>
                <a:gd name="T9" fmla="*/ 148 h 176"/>
                <a:gd name="T10" fmla="*/ 0 w 343"/>
                <a:gd name="T11" fmla="*/ 162 h 176"/>
                <a:gd name="T12" fmla="*/ 9 w 343"/>
                <a:gd name="T13" fmla="*/ 176 h 176"/>
                <a:gd name="T14" fmla="*/ 33 w 343"/>
                <a:gd name="T15" fmla="*/ 162 h 176"/>
                <a:gd name="T16" fmla="*/ 63 w 343"/>
                <a:gd name="T17" fmla="*/ 144 h 176"/>
                <a:gd name="T18" fmla="*/ 105 w 343"/>
                <a:gd name="T19" fmla="*/ 121 h 176"/>
                <a:gd name="T20" fmla="*/ 156 w 343"/>
                <a:gd name="T21" fmla="*/ 95 h 176"/>
                <a:gd name="T22" fmla="*/ 343 w 343"/>
                <a:gd name="T23" fmla="*/ 16 h 176"/>
                <a:gd name="T24" fmla="*/ 343 w 343"/>
                <a:gd name="T2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3" h="176">
                  <a:moveTo>
                    <a:pt x="343" y="0"/>
                  </a:moveTo>
                  <a:cubicBezTo>
                    <a:pt x="271" y="26"/>
                    <a:pt x="210" y="52"/>
                    <a:pt x="161" y="75"/>
                  </a:cubicBezTo>
                  <a:cubicBezTo>
                    <a:pt x="137" y="87"/>
                    <a:pt x="116" y="97"/>
                    <a:pt x="97" y="107"/>
                  </a:cubicBezTo>
                  <a:cubicBezTo>
                    <a:pt x="81" y="116"/>
                    <a:pt x="67" y="124"/>
                    <a:pt x="55" y="130"/>
                  </a:cubicBezTo>
                  <a:cubicBezTo>
                    <a:pt x="43" y="137"/>
                    <a:pt x="33" y="143"/>
                    <a:pt x="25" y="148"/>
                  </a:cubicBezTo>
                  <a:cubicBezTo>
                    <a:pt x="9" y="157"/>
                    <a:pt x="0" y="162"/>
                    <a:pt x="0" y="162"/>
                  </a:cubicBezTo>
                  <a:cubicBezTo>
                    <a:pt x="9" y="176"/>
                    <a:pt x="9" y="176"/>
                    <a:pt x="9" y="176"/>
                  </a:cubicBezTo>
                  <a:cubicBezTo>
                    <a:pt x="9" y="176"/>
                    <a:pt x="17" y="171"/>
                    <a:pt x="33" y="162"/>
                  </a:cubicBezTo>
                  <a:cubicBezTo>
                    <a:pt x="41" y="157"/>
                    <a:pt x="51" y="151"/>
                    <a:pt x="63" y="144"/>
                  </a:cubicBezTo>
                  <a:cubicBezTo>
                    <a:pt x="75" y="137"/>
                    <a:pt x="89" y="130"/>
                    <a:pt x="105" y="121"/>
                  </a:cubicBezTo>
                  <a:cubicBezTo>
                    <a:pt x="120" y="113"/>
                    <a:pt x="137" y="104"/>
                    <a:pt x="156" y="95"/>
                  </a:cubicBezTo>
                  <a:cubicBezTo>
                    <a:pt x="206" y="71"/>
                    <a:pt x="268" y="43"/>
                    <a:pt x="343" y="16"/>
                  </a:cubicBezTo>
                  <a:lnTo>
                    <a:pt x="34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Freeform 112">
              <a:extLst>
                <a:ext uri="{FF2B5EF4-FFF2-40B4-BE49-F238E27FC236}">
                  <a16:creationId xmlns:a16="http://schemas.microsoft.com/office/drawing/2014/main" id="{E71E4361-D4F0-4187-AAC5-C2D0D5FE3C9E}"/>
                </a:ext>
              </a:extLst>
            </p:cNvPr>
            <p:cNvSpPr>
              <a:spLocks/>
            </p:cNvSpPr>
            <p:nvPr/>
          </p:nvSpPr>
          <p:spPr bwMode="auto">
            <a:xfrm>
              <a:off x="5029" y="1513"/>
              <a:ext cx="64" cy="100"/>
            </a:xfrm>
            <a:custGeom>
              <a:avLst/>
              <a:gdLst>
                <a:gd name="T0" fmla="*/ 27 w 27"/>
                <a:gd name="T1" fmla="*/ 42 h 42"/>
                <a:gd name="T2" fmla="*/ 21 w 27"/>
                <a:gd name="T3" fmla="*/ 19 h 42"/>
                <a:gd name="T4" fmla="*/ 0 w 27"/>
                <a:gd name="T5" fmla="*/ 0 h 42"/>
                <a:gd name="T6" fmla="*/ 12 w 27"/>
                <a:gd name="T7" fmla="*/ 36 h 42"/>
                <a:gd name="T8" fmla="*/ 27 w 27"/>
                <a:gd name="T9" fmla="*/ 42 h 42"/>
              </a:gdLst>
              <a:ahLst/>
              <a:cxnLst>
                <a:cxn ang="0">
                  <a:pos x="T0" y="T1"/>
                </a:cxn>
                <a:cxn ang="0">
                  <a:pos x="T2" y="T3"/>
                </a:cxn>
                <a:cxn ang="0">
                  <a:pos x="T4" y="T5"/>
                </a:cxn>
                <a:cxn ang="0">
                  <a:pos x="T6" y="T7"/>
                </a:cxn>
                <a:cxn ang="0">
                  <a:pos x="T8" y="T9"/>
                </a:cxn>
              </a:cxnLst>
              <a:rect l="0" t="0" r="r" b="b"/>
              <a:pathLst>
                <a:path w="27" h="42">
                  <a:moveTo>
                    <a:pt x="27" y="42"/>
                  </a:moveTo>
                  <a:cubicBezTo>
                    <a:pt x="25" y="34"/>
                    <a:pt x="23" y="26"/>
                    <a:pt x="21" y="19"/>
                  </a:cubicBezTo>
                  <a:cubicBezTo>
                    <a:pt x="14" y="12"/>
                    <a:pt x="7" y="6"/>
                    <a:pt x="0" y="0"/>
                  </a:cubicBezTo>
                  <a:cubicBezTo>
                    <a:pt x="5" y="12"/>
                    <a:pt x="9" y="24"/>
                    <a:pt x="12" y="36"/>
                  </a:cubicBezTo>
                  <a:cubicBezTo>
                    <a:pt x="17" y="38"/>
                    <a:pt x="22" y="40"/>
                    <a:pt x="27"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Freeform 113">
              <a:extLst>
                <a:ext uri="{FF2B5EF4-FFF2-40B4-BE49-F238E27FC236}">
                  <a16:creationId xmlns:a16="http://schemas.microsoft.com/office/drawing/2014/main" id="{0C29B484-F3A6-49EB-BA17-13A2B910A7DE}"/>
                </a:ext>
              </a:extLst>
            </p:cNvPr>
            <p:cNvSpPr>
              <a:spLocks/>
            </p:cNvSpPr>
            <p:nvPr/>
          </p:nvSpPr>
          <p:spPr bwMode="auto">
            <a:xfrm>
              <a:off x="3418" y="1012"/>
              <a:ext cx="397" cy="60"/>
            </a:xfrm>
            <a:custGeom>
              <a:avLst/>
              <a:gdLst>
                <a:gd name="T0" fmla="*/ 162 w 167"/>
                <a:gd name="T1" fmla="*/ 14 h 25"/>
                <a:gd name="T2" fmla="*/ 167 w 167"/>
                <a:gd name="T3" fmla="*/ 0 h 25"/>
                <a:gd name="T4" fmla="*/ 58 w 167"/>
                <a:gd name="T5" fmla="*/ 6 h 25"/>
                <a:gd name="T6" fmla="*/ 0 w 167"/>
                <a:gd name="T7" fmla="*/ 11 h 25"/>
                <a:gd name="T8" fmla="*/ 2 w 167"/>
                <a:gd name="T9" fmla="*/ 25 h 25"/>
                <a:gd name="T10" fmla="*/ 59 w 167"/>
                <a:gd name="T11" fmla="*/ 20 h 25"/>
                <a:gd name="T12" fmla="*/ 162 w 167"/>
                <a:gd name="T13" fmla="*/ 14 h 25"/>
              </a:gdLst>
              <a:ahLst/>
              <a:cxnLst>
                <a:cxn ang="0">
                  <a:pos x="T0" y="T1"/>
                </a:cxn>
                <a:cxn ang="0">
                  <a:pos x="T2" y="T3"/>
                </a:cxn>
                <a:cxn ang="0">
                  <a:pos x="T4" y="T5"/>
                </a:cxn>
                <a:cxn ang="0">
                  <a:pos x="T6" y="T7"/>
                </a:cxn>
                <a:cxn ang="0">
                  <a:pos x="T8" y="T9"/>
                </a:cxn>
                <a:cxn ang="0">
                  <a:pos x="T10" y="T11"/>
                </a:cxn>
                <a:cxn ang="0">
                  <a:pos x="T12" y="T13"/>
                </a:cxn>
              </a:cxnLst>
              <a:rect l="0" t="0" r="r" b="b"/>
              <a:pathLst>
                <a:path w="167" h="25">
                  <a:moveTo>
                    <a:pt x="162" y="14"/>
                  </a:moveTo>
                  <a:cubicBezTo>
                    <a:pt x="164" y="10"/>
                    <a:pt x="165" y="5"/>
                    <a:pt x="167" y="0"/>
                  </a:cubicBezTo>
                  <a:cubicBezTo>
                    <a:pt x="130" y="1"/>
                    <a:pt x="94" y="3"/>
                    <a:pt x="58" y="6"/>
                  </a:cubicBezTo>
                  <a:cubicBezTo>
                    <a:pt x="38" y="7"/>
                    <a:pt x="19" y="9"/>
                    <a:pt x="0" y="11"/>
                  </a:cubicBezTo>
                  <a:cubicBezTo>
                    <a:pt x="2" y="25"/>
                    <a:pt x="2" y="25"/>
                    <a:pt x="2" y="25"/>
                  </a:cubicBezTo>
                  <a:cubicBezTo>
                    <a:pt x="21" y="23"/>
                    <a:pt x="40" y="21"/>
                    <a:pt x="59" y="20"/>
                  </a:cubicBezTo>
                  <a:cubicBezTo>
                    <a:pt x="93" y="17"/>
                    <a:pt x="127" y="15"/>
                    <a:pt x="16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Freeform 114">
              <a:extLst>
                <a:ext uri="{FF2B5EF4-FFF2-40B4-BE49-F238E27FC236}">
                  <a16:creationId xmlns:a16="http://schemas.microsoft.com/office/drawing/2014/main" id="{C023D67D-98E9-4275-8597-99E7D6737C35}"/>
                </a:ext>
              </a:extLst>
            </p:cNvPr>
            <p:cNvSpPr>
              <a:spLocks/>
            </p:cNvSpPr>
            <p:nvPr/>
          </p:nvSpPr>
          <p:spPr bwMode="auto">
            <a:xfrm>
              <a:off x="3852" y="1012"/>
              <a:ext cx="273" cy="41"/>
            </a:xfrm>
            <a:custGeom>
              <a:avLst/>
              <a:gdLst>
                <a:gd name="T0" fmla="*/ 7 w 115"/>
                <a:gd name="T1" fmla="*/ 0 h 17"/>
                <a:gd name="T2" fmla="*/ 0 w 115"/>
                <a:gd name="T3" fmla="*/ 14 h 17"/>
                <a:gd name="T4" fmla="*/ 37 w 115"/>
                <a:gd name="T5" fmla="*/ 14 h 17"/>
                <a:gd name="T6" fmla="*/ 107 w 115"/>
                <a:gd name="T7" fmla="*/ 17 h 17"/>
                <a:gd name="T8" fmla="*/ 115 w 115"/>
                <a:gd name="T9" fmla="*/ 4 h 17"/>
                <a:gd name="T10" fmla="*/ 38 w 115"/>
                <a:gd name="T11" fmla="*/ 0 h 17"/>
                <a:gd name="T12" fmla="*/ 7 w 115"/>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15" h="17">
                  <a:moveTo>
                    <a:pt x="7" y="0"/>
                  </a:moveTo>
                  <a:cubicBezTo>
                    <a:pt x="4" y="5"/>
                    <a:pt x="2" y="9"/>
                    <a:pt x="0" y="14"/>
                  </a:cubicBezTo>
                  <a:cubicBezTo>
                    <a:pt x="12" y="14"/>
                    <a:pt x="25" y="14"/>
                    <a:pt x="37" y="14"/>
                  </a:cubicBezTo>
                  <a:cubicBezTo>
                    <a:pt x="60" y="14"/>
                    <a:pt x="83" y="15"/>
                    <a:pt x="107" y="17"/>
                  </a:cubicBezTo>
                  <a:cubicBezTo>
                    <a:pt x="110" y="12"/>
                    <a:pt x="112" y="8"/>
                    <a:pt x="115" y="4"/>
                  </a:cubicBezTo>
                  <a:cubicBezTo>
                    <a:pt x="89" y="2"/>
                    <a:pt x="63" y="1"/>
                    <a:pt x="38" y="0"/>
                  </a:cubicBezTo>
                  <a:cubicBezTo>
                    <a:pt x="27" y="0"/>
                    <a:pt x="17" y="0"/>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0" name="Freeform 115">
              <a:extLst>
                <a:ext uri="{FF2B5EF4-FFF2-40B4-BE49-F238E27FC236}">
                  <a16:creationId xmlns:a16="http://schemas.microsoft.com/office/drawing/2014/main" id="{D4F1B3FB-6F93-49AD-8219-19F82AEAAD37}"/>
                </a:ext>
              </a:extLst>
            </p:cNvPr>
            <p:cNvSpPr>
              <a:spLocks/>
            </p:cNvSpPr>
            <p:nvPr/>
          </p:nvSpPr>
          <p:spPr bwMode="auto">
            <a:xfrm>
              <a:off x="5826" y="3298"/>
              <a:ext cx="726" cy="463"/>
            </a:xfrm>
            <a:custGeom>
              <a:avLst/>
              <a:gdLst>
                <a:gd name="T0" fmla="*/ 85 w 306"/>
                <a:gd name="T1" fmla="*/ 135 h 195"/>
                <a:gd name="T2" fmla="*/ 0 w 306"/>
                <a:gd name="T3" fmla="*/ 183 h 195"/>
                <a:gd name="T4" fmla="*/ 0 w 306"/>
                <a:gd name="T5" fmla="*/ 194 h 195"/>
                <a:gd name="T6" fmla="*/ 0 w 306"/>
                <a:gd name="T7" fmla="*/ 195 h 195"/>
                <a:gd name="T8" fmla="*/ 90 w 306"/>
                <a:gd name="T9" fmla="*/ 144 h 195"/>
                <a:gd name="T10" fmla="*/ 284 w 306"/>
                <a:gd name="T11" fmla="*/ 25 h 195"/>
                <a:gd name="T12" fmla="*/ 290 w 306"/>
                <a:gd name="T13" fmla="*/ 21 h 195"/>
                <a:gd name="T14" fmla="*/ 297 w 306"/>
                <a:gd name="T15" fmla="*/ 11 h 195"/>
                <a:gd name="T16" fmla="*/ 306 w 306"/>
                <a:gd name="T17" fmla="*/ 0 h 195"/>
                <a:gd name="T18" fmla="*/ 279 w 306"/>
                <a:gd name="T19" fmla="*/ 17 h 195"/>
                <a:gd name="T20" fmla="*/ 85 w 306"/>
                <a:gd name="T21" fmla="*/ 135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6" h="195">
                  <a:moveTo>
                    <a:pt x="85" y="135"/>
                  </a:moveTo>
                  <a:cubicBezTo>
                    <a:pt x="57" y="152"/>
                    <a:pt x="29" y="168"/>
                    <a:pt x="0" y="183"/>
                  </a:cubicBezTo>
                  <a:cubicBezTo>
                    <a:pt x="0" y="194"/>
                    <a:pt x="0" y="194"/>
                    <a:pt x="0" y="194"/>
                  </a:cubicBezTo>
                  <a:cubicBezTo>
                    <a:pt x="0" y="195"/>
                    <a:pt x="0" y="195"/>
                    <a:pt x="0" y="195"/>
                  </a:cubicBezTo>
                  <a:cubicBezTo>
                    <a:pt x="30" y="178"/>
                    <a:pt x="61" y="162"/>
                    <a:pt x="90" y="144"/>
                  </a:cubicBezTo>
                  <a:cubicBezTo>
                    <a:pt x="156" y="106"/>
                    <a:pt x="219" y="64"/>
                    <a:pt x="284" y="25"/>
                  </a:cubicBezTo>
                  <a:cubicBezTo>
                    <a:pt x="286" y="24"/>
                    <a:pt x="288" y="22"/>
                    <a:pt x="290" y="21"/>
                  </a:cubicBezTo>
                  <a:cubicBezTo>
                    <a:pt x="292" y="18"/>
                    <a:pt x="294" y="14"/>
                    <a:pt x="297" y="11"/>
                  </a:cubicBezTo>
                  <a:cubicBezTo>
                    <a:pt x="300" y="7"/>
                    <a:pt x="303" y="4"/>
                    <a:pt x="306" y="0"/>
                  </a:cubicBezTo>
                  <a:cubicBezTo>
                    <a:pt x="297" y="6"/>
                    <a:pt x="288" y="11"/>
                    <a:pt x="279" y="17"/>
                  </a:cubicBezTo>
                  <a:cubicBezTo>
                    <a:pt x="214" y="56"/>
                    <a:pt x="150" y="97"/>
                    <a:pt x="85" y="1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116">
              <a:extLst>
                <a:ext uri="{FF2B5EF4-FFF2-40B4-BE49-F238E27FC236}">
                  <a16:creationId xmlns:a16="http://schemas.microsoft.com/office/drawing/2014/main" id="{FB9BF32A-68B7-4918-8417-8117CCEC85C6}"/>
                </a:ext>
              </a:extLst>
            </p:cNvPr>
            <p:cNvSpPr>
              <a:spLocks/>
            </p:cNvSpPr>
            <p:nvPr/>
          </p:nvSpPr>
          <p:spPr bwMode="auto">
            <a:xfrm>
              <a:off x="8519" y="2574"/>
              <a:ext cx="666" cy="71"/>
            </a:xfrm>
            <a:custGeom>
              <a:avLst/>
              <a:gdLst>
                <a:gd name="T0" fmla="*/ 232 w 281"/>
                <a:gd name="T1" fmla="*/ 14 h 30"/>
                <a:gd name="T2" fmla="*/ 204 w 281"/>
                <a:gd name="T3" fmla="*/ 9 h 30"/>
                <a:gd name="T4" fmla="*/ 175 w 281"/>
                <a:gd name="T5" fmla="*/ 6 h 30"/>
                <a:gd name="T6" fmla="*/ 146 w 281"/>
                <a:gd name="T7" fmla="*/ 3 h 30"/>
                <a:gd name="T8" fmla="*/ 117 w 281"/>
                <a:gd name="T9" fmla="*/ 1 h 30"/>
                <a:gd name="T10" fmla="*/ 88 w 281"/>
                <a:gd name="T11" fmla="*/ 0 h 30"/>
                <a:gd name="T12" fmla="*/ 73 w 281"/>
                <a:gd name="T13" fmla="*/ 0 h 30"/>
                <a:gd name="T14" fmla="*/ 59 w 281"/>
                <a:gd name="T15" fmla="*/ 0 h 30"/>
                <a:gd name="T16" fmla="*/ 30 w 281"/>
                <a:gd name="T17" fmla="*/ 0 h 30"/>
                <a:gd name="T18" fmla="*/ 15 w 281"/>
                <a:gd name="T19" fmla="*/ 1 h 30"/>
                <a:gd name="T20" fmla="*/ 8 w 281"/>
                <a:gd name="T21" fmla="*/ 1 h 30"/>
                <a:gd name="T22" fmla="*/ 1 w 281"/>
                <a:gd name="T23" fmla="*/ 1 h 30"/>
                <a:gd name="T24" fmla="*/ 0 w 281"/>
                <a:gd name="T25" fmla="*/ 1 h 30"/>
                <a:gd name="T26" fmla="*/ 1 w 281"/>
                <a:gd name="T27" fmla="*/ 9 h 30"/>
                <a:gd name="T28" fmla="*/ 1 w 281"/>
                <a:gd name="T29" fmla="*/ 9 h 30"/>
                <a:gd name="T30" fmla="*/ 231 w 281"/>
                <a:gd name="T31" fmla="*/ 21 h 30"/>
                <a:gd name="T32" fmla="*/ 278 w 281"/>
                <a:gd name="T33" fmla="*/ 30 h 30"/>
                <a:gd name="T34" fmla="*/ 281 w 281"/>
                <a:gd name="T35" fmla="*/ 22 h 30"/>
                <a:gd name="T36" fmla="*/ 232 w 281"/>
                <a:gd name="T37"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1" h="30">
                  <a:moveTo>
                    <a:pt x="232" y="14"/>
                  </a:moveTo>
                  <a:cubicBezTo>
                    <a:pt x="223" y="12"/>
                    <a:pt x="213" y="10"/>
                    <a:pt x="204" y="9"/>
                  </a:cubicBezTo>
                  <a:cubicBezTo>
                    <a:pt x="175" y="6"/>
                    <a:pt x="175" y="6"/>
                    <a:pt x="175" y="6"/>
                  </a:cubicBezTo>
                  <a:cubicBezTo>
                    <a:pt x="146" y="3"/>
                    <a:pt x="146" y="3"/>
                    <a:pt x="146" y="3"/>
                  </a:cubicBezTo>
                  <a:cubicBezTo>
                    <a:pt x="136" y="2"/>
                    <a:pt x="127" y="2"/>
                    <a:pt x="117" y="1"/>
                  </a:cubicBezTo>
                  <a:cubicBezTo>
                    <a:pt x="107" y="1"/>
                    <a:pt x="98" y="0"/>
                    <a:pt x="88" y="0"/>
                  </a:cubicBezTo>
                  <a:cubicBezTo>
                    <a:pt x="73" y="0"/>
                    <a:pt x="73" y="0"/>
                    <a:pt x="73" y="0"/>
                  </a:cubicBezTo>
                  <a:cubicBezTo>
                    <a:pt x="69" y="0"/>
                    <a:pt x="64" y="0"/>
                    <a:pt x="59" y="0"/>
                  </a:cubicBezTo>
                  <a:cubicBezTo>
                    <a:pt x="30" y="0"/>
                    <a:pt x="30" y="0"/>
                    <a:pt x="30" y="0"/>
                  </a:cubicBezTo>
                  <a:cubicBezTo>
                    <a:pt x="15" y="1"/>
                    <a:pt x="15" y="1"/>
                    <a:pt x="15" y="1"/>
                  </a:cubicBezTo>
                  <a:cubicBezTo>
                    <a:pt x="8" y="1"/>
                    <a:pt x="8" y="1"/>
                    <a:pt x="8" y="1"/>
                  </a:cubicBezTo>
                  <a:cubicBezTo>
                    <a:pt x="1" y="1"/>
                    <a:pt x="1" y="1"/>
                    <a:pt x="1" y="1"/>
                  </a:cubicBezTo>
                  <a:cubicBezTo>
                    <a:pt x="0" y="1"/>
                    <a:pt x="0" y="1"/>
                    <a:pt x="0" y="1"/>
                  </a:cubicBezTo>
                  <a:cubicBezTo>
                    <a:pt x="1" y="9"/>
                    <a:pt x="1" y="9"/>
                    <a:pt x="1" y="9"/>
                  </a:cubicBezTo>
                  <a:cubicBezTo>
                    <a:pt x="1" y="9"/>
                    <a:pt x="1" y="9"/>
                    <a:pt x="1" y="9"/>
                  </a:cubicBezTo>
                  <a:cubicBezTo>
                    <a:pt x="78" y="5"/>
                    <a:pt x="155" y="9"/>
                    <a:pt x="231" y="21"/>
                  </a:cubicBezTo>
                  <a:cubicBezTo>
                    <a:pt x="247" y="24"/>
                    <a:pt x="262" y="26"/>
                    <a:pt x="278" y="30"/>
                  </a:cubicBezTo>
                  <a:cubicBezTo>
                    <a:pt x="279" y="27"/>
                    <a:pt x="280" y="25"/>
                    <a:pt x="281" y="22"/>
                  </a:cubicBezTo>
                  <a:cubicBezTo>
                    <a:pt x="265" y="19"/>
                    <a:pt x="249" y="16"/>
                    <a:pt x="23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117">
              <a:extLst>
                <a:ext uri="{FF2B5EF4-FFF2-40B4-BE49-F238E27FC236}">
                  <a16:creationId xmlns:a16="http://schemas.microsoft.com/office/drawing/2014/main" id="{E8A6D7CB-031A-4BB0-9D8F-6A31C9E2DBE0}"/>
                </a:ext>
              </a:extLst>
            </p:cNvPr>
            <p:cNvSpPr>
              <a:spLocks/>
            </p:cNvSpPr>
            <p:nvPr/>
          </p:nvSpPr>
          <p:spPr bwMode="auto">
            <a:xfrm>
              <a:off x="5046" y="1779"/>
              <a:ext cx="59" cy="183"/>
            </a:xfrm>
            <a:custGeom>
              <a:avLst/>
              <a:gdLst>
                <a:gd name="T0" fmla="*/ 3 w 25"/>
                <a:gd name="T1" fmla="*/ 66 h 77"/>
                <a:gd name="T2" fmla="*/ 0 w 25"/>
                <a:gd name="T3" fmla="*/ 77 h 77"/>
                <a:gd name="T4" fmla="*/ 14 w 25"/>
                <a:gd name="T5" fmla="*/ 75 h 77"/>
                <a:gd name="T6" fmla="*/ 15 w 25"/>
                <a:gd name="T7" fmla="*/ 69 h 77"/>
                <a:gd name="T8" fmla="*/ 23 w 25"/>
                <a:gd name="T9" fmla="*/ 21 h 77"/>
                <a:gd name="T10" fmla="*/ 25 w 25"/>
                <a:gd name="T11" fmla="*/ 2 h 77"/>
                <a:gd name="T12" fmla="*/ 12 w 25"/>
                <a:gd name="T13" fmla="*/ 0 h 77"/>
                <a:gd name="T14" fmla="*/ 11 w 25"/>
                <a:gd name="T15" fmla="*/ 19 h 77"/>
                <a:gd name="T16" fmla="*/ 3 w 25"/>
                <a:gd name="T17"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7">
                  <a:moveTo>
                    <a:pt x="3" y="66"/>
                  </a:moveTo>
                  <a:cubicBezTo>
                    <a:pt x="2" y="70"/>
                    <a:pt x="1" y="73"/>
                    <a:pt x="0" y="77"/>
                  </a:cubicBezTo>
                  <a:cubicBezTo>
                    <a:pt x="5" y="76"/>
                    <a:pt x="9" y="76"/>
                    <a:pt x="14" y="75"/>
                  </a:cubicBezTo>
                  <a:cubicBezTo>
                    <a:pt x="14" y="73"/>
                    <a:pt x="15" y="71"/>
                    <a:pt x="15" y="69"/>
                  </a:cubicBezTo>
                  <a:cubicBezTo>
                    <a:pt x="19" y="53"/>
                    <a:pt x="22" y="37"/>
                    <a:pt x="23" y="21"/>
                  </a:cubicBezTo>
                  <a:cubicBezTo>
                    <a:pt x="24" y="14"/>
                    <a:pt x="24" y="8"/>
                    <a:pt x="25" y="2"/>
                  </a:cubicBezTo>
                  <a:cubicBezTo>
                    <a:pt x="20" y="1"/>
                    <a:pt x="16" y="1"/>
                    <a:pt x="12" y="0"/>
                  </a:cubicBezTo>
                  <a:cubicBezTo>
                    <a:pt x="12" y="7"/>
                    <a:pt x="11" y="13"/>
                    <a:pt x="11" y="19"/>
                  </a:cubicBezTo>
                  <a:cubicBezTo>
                    <a:pt x="9" y="35"/>
                    <a:pt x="7" y="51"/>
                    <a:pt x="3"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118">
              <a:extLst>
                <a:ext uri="{FF2B5EF4-FFF2-40B4-BE49-F238E27FC236}">
                  <a16:creationId xmlns:a16="http://schemas.microsoft.com/office/drawing/2014/main" id="{D6021224-9B91-49B2-AD7B-214D334622A9}"/>
                </a:ext>
              </a:extLst>
            </p:cNvPr>
            <p:cNvSpPr>
              <a:spLocks/>
            </p:cNvSpPr>
            <p:nvPr/>
          </p:nvSpPr>
          <p:spPr bwMode="auto">
            <a:xfrm>
              <a:off x="2854" y="1048"/>
              <a:ext cx="503" cy="114"/>
            </a:xfrm>
            <a:custGeom>
              <a:avLst/>
              <a:gdLst>
                <a:gd name="T0" fmla="*/ 144 w 212"/>
                <a:gd name="T1" fmla="*/ 23 h 48"/>
                <a:gd name="T2" fmla="*/ 212 w 212"/>
                <a:gd name="T3" fmla="*/ 14 h 48"/>
                <a:gd name="T4" fmla="*/ 210 w 212"/>
                <a:gd name="T5" fmla="*/ 0 h 48"/>
                <a:gd name="T6" fmla="*/ 142 w 212"/>
                <a:gd name="T7" fmla="*/ 9 h 48"/>
                <a:gd name="T8" fmla="*/ 11 w 212"/>
                <a:gd name="T9" fmla="*/ 31 h 48"/>
                <a:gd name="T10" fmla="*/ 0 w 212"/>
                <a:gd name="T11" fmla="*/ 48 h 48"/>
                <a:gd name="T12" fmla="*/ 1 w 212"/>
                <a:gd name="T13" fmla="*/ 48 h 48"/>
                <a:gd name="T14" fmla="*/ 144 w 212"/>
                <a:gd name="T15" fmla="*/ 23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2" h="48">
                  <a:moveTo>
                    <a:pt x="144" y="23"/>
                  </a:moveTo>
                  <a:cubicBezTo>
                    <a:pt x="167" y="20"/>
                    <a:pt x="189" y="16"/>
                    <a:pt x="212" y="14"/>
                  </a:cubicBezTo>
                  <a:cubicBezTo>
                    <a:pt x="210" y="0"/>
                    <a:pt x="210" y="0"/>
                    <a:pt x="210" y="0"/>
                  </a:cubicBezTo>
                  <a:cubicBezTo>
                    <a:pt x="187" y="2"/>
                    <a:pt x="164" y="6"/>
                    <a:pt x="142" y="9"/>
                  </a:cubicBezTo>
                  <a:cubicBezTo>
                    <a:pt x="97" y="16"/>
                    <a:pt x="54" y="24"/>
                    <a:pt x="11" y="31"/>
                  </a:cubicBezTo>
                  <a:cubicBezTo>
                    <a:pt x="0" y="48"/>
                    <a:pt x="0" y="48"/>
                    <a:pt x="0" y="48"/>
                  </a:cubicBezTo>
                  <a:cubicBezTo>
                    <a:pt x="0" y="48"/>
                    <a:pt x="1" y="48"/>
                    <a:pt x="1" y="48"/>
                  </a:cubicBezTo>
                  <a:cubicBezTo>
                    <a:pt x="47" y="40"/>
                    <a:pt x="95" y="31"/>
                    <a:pt x="144"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119">
              <a:extLst>
                <a:ext uri="{FF2B5EF4-FFF2-40B4-BE49-F238E27FC236}">
                  <a16:creationId xmlns:a16="http://schemas.microsoft.com/office/drawing/2014/main" id="{F4456363-0100-4003-916E-75629782A170}"/>
                </a:ext>
              </a:extLst>
            </p:cNvPr>
            <p:cNvSpPr>
              <a:spLocks/>
            </p:cNvSpPr>
            <p:nvPr/>
          </p:nvSpPr>
          <p:spPr bwMode="auto">
            <a:xfrm>
              <a:off x="5065" y="1637"/>
              <a:ext cx="40" cy="116"/>
            </a:xfrm>
            <a:custGeom>
              <a:avLst/>
              <a:gdLst>
                <a:gd name="T0" fmla="*/ 14 w 17"/>
                <a:gd name="T1" fmla="*/ 6 h 49"/>
                <a:gd name="T2" fmla="*/ 0 w 17"/>
                <a:gd name="T3" fmla="*/ 0 h 49"/>
                <a:gd name="T4" fmla="*/ 4 w 17"/>
                <a:gd name="T5" fmla="*/ 32 h 49"/>
                <a:gd name="T6" fmla="*/ 4 w 17"/>
                <a:gd name="T7" fmla="*/ 47 h 49"/>
                <a:gd name="T8" fmla="*/ 17 w 17"/>
                <a:gd name="T9" fmla="*/ 49 h 49"/>
                <a:gd name="T10" fmla="*/ 17 w 17"/>
                <a:gd name="T11" fmla="*/ 32 h 49"/>
                <a:gd name="T12" fmla="*/ 14 w 17"/>
                <a:gd name="T13" fmla="*/ 6 h 49"/>
              </a:gdLst>
              <a:ahLst/>
              <a:cxnLst>
                <a:cxn ang="0">
                  <a:pos x="T0" y="T1"/>
                </a:cxn>
                <a:cxn ang="0">
                  <a:pos x="T2" y="T3"/>
                </a:cxn>
                <a:cxn ang="0">
                  <a:pos x="T4" y="T5"/>
                </a:cxn>
                <a:cxn ang="0">
                  <a:pos x="T6" y="T7"/>
                </a:cxn>
                <a:cxn ang="0">
                  <a:pos x="T8" y="T9"/>
                </a:cxn>
                <a:cxn ang="0">
                  <a:pos x="T10" y="T11"/>
                </a:cxn>
                <a:cxn ang="0">
                  <a:pos x="T12" y="T13"/>
                </a:cxn>
              </a:cxnLst>
              <a:rect l="0" t="0" r="r" b="b"/>
              <a:pathLst>
                <a:path w="17" h="49">
                  <a:moveTo>
                    <a:pt x="14" y="6"/>
                  </a:moveTo>
                  <a:cubicBezTo>
                    <a:pt x="10" y="4"/>
                    <a:pt x="5" y="2"/>
                    <a:pt x="0" y="0"/>
                  </a:cubicBezTo>
                  <a:cubicBezTo>
                    <a:pt x="2" y="11"/>
                    <a:pt x="3" y="22"/>
                    <a:pt x="4" y="32"/>
                  </a:cubicBezTo>
                  <a:cubicBezTo>
                    <a:pt x="4" y="37"/>
                    <a:pt x="4" y="42"/>
                    <a:pt x="4" y="47"/>
                  </a:cubicBezTo>
                  <a:cubicBezTo>
                    <a:pt x="9" y="48"/>
                    <a:pt x="13" y="48"/>
                    <a:pt x="17" y="49"/>
                  </a:cubicBezTo>
                  <a:cubicBezTo>
                    <a:pt x="17" y="43"/>
                    <a:pt x="17" y="38"/>
                    <a:pt x="17" y="32"/>
                  </a:cubicBezTo>
                  <a:cubicBezTo>
                    <a:pt x="16" y="23"/>
                    <a:pt x="15" y="15"/>
                    <a:pt x="14"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120">
              <a:extLst>
                <a:ext uri="{FF2B5EF4-FFF2-40B4-BE49-F238E27FC236}">
                  <a16:creationId xmlns:a16="http://schemas.microsoft.com/office/drawing/2014/main" id="{0BA25A77-B64A-4B61-A5E8-FF11AA73F030}"/>
                </a:ext>
              </a:extLst>
            </p:cNvPr>
            <p:cNvSpPr>
              <a:spLocks/>
            </p:cNvSpPr>
            <p:nvPr/>
          </p:nvSpPr>
          <p:spPr bwMode="auto">
            <a:xfrm>
              <a:off x="4657" y="2090"/>
              <a:ext cx="374" cy="608"/>
            </a:xfrm>
            <a:custGeom>
              <a:avLst/>
              <a:gdLst>
                <a:gd name="T0" fmla="*/ 93 w 158"/>
                <a:gd name="T1" fmla="*/ 114 h 256"/>
                <a:gd name="T2" fmla="*/ 0 w 158"/>
                <a:gd name="T3" fmla="*/ 256 h 256"/>
                <a:gd name="T4" fmla="*/ 16 w 158"/>
                <a:gd name="T5" fmla="*/ 255 h 256"/>
                <a:gd name="T6" fmla="*/ 103 w 158"/>
                <a:gd name="T7" fmla="*/ 120 h 256"/>
                <a:gd name="T8" fmla="*/ 148 w 158"/>
                <a:gd name="T9" fmla="*/ 31 h 256"/>
                <a:gd name="T10" fmla="*/ 158 w 158"/>
                <a:gd name="T11" fmla="*/ 7 h 256"/>
                <a:gd name="T12" fmla="*/ 148 w 158"/>
                <a:gd name="T13" fmla="*/ 0 h 256"/>
                <a:gd name="T14" fmla="*/ 137 w 158"/>
                <a:gd name="T15" fmla="*/ 26 h 256"/>
                <a:gd name="T16" fmla="*/ 93 w 158"/>
                <a:gd name="T17" fmla="*/ 11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56">
                  <a:moveTo>
                    <a:pt x="93" y="114"/>
                  </a:moveTo>
                  <a:cubicBezTo>
                    <a:pt x="65" y="162"/>
                    <a:pt x="33" y="209"/>
                    <a:pt x="0" y="256"/>
                  </a:cubicBezTo>
                  <a:cubicBezTo>
                    <a:pt x="5" y="256"/>
                    <a:pt x="10" y="255"/>
                    <a:pt x="16" y="255"/>
                  </a:cubicBezTo>
                  <a:cubicBezTo>
                    <a:pt x="47" y="210"/>
                    <a:pt x="77" y="166"/>
                    <a:pt x="103" y="120"/>
                  </a:cubicBezTo>
                  <a:cubicBezTo>
                    <a:pt x="120" y="91"/>
                    <a:pt x="135" y="62"/>
                    <a:pt x="148" y="31"/>
                  </a:cubicBezTo>
                  <a:cubicBezTo>
                    <a:pt x="152" y="23"/>
                    <a:pt x="155" y="15"/>
                    <a:pt x="158" y="7"/>
                  </a:cubicBezTo>
                  <a:cubicBezTo>
                    <a:pt x="155" y="5"/>
                    <a:pt x="151" y="2"/>
                    <a:pt x="148" y="0"/>
                  </a:cubicBezTo>
                  <a:cubicBezTo>
                    <a:pt x="144" y="9"/>
                    <a:pt x="141" y="18"/>
                    <a:pt x="137" y="26"/>
                  </a:cubicBezTo>
                  <a:cubicBezTo>
                    <a:pt x="124" y="56"/>
                    <a:pt x="109" y="85"/>
                    <a:pt x="93" y="1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121">
              <a:extLst>
                <a:ext uri="{FF2B5EF4-FFF2-40B4-BE49-F238E27FC236}">
                  <a16:creationId xmlns:a16="http://schemas.microsoft.com/office/drawing/2014/main" id="{80944C34-383A-47C1-B1F7-EDE4D2356251}"/>
                </a:ext>
              </a:extLst>
            </p:cNvPr>
            <p:cNvSpPr>
              <a:spLocks/>
            </p:cNvSpPr>
            <p:nvPr/>
          </p:nvSpPr>
          <p:spPr bwMode="auto">
            <a:xfrm>
              <a:off x="4574" y="3994"/>
              <a:ext cx="218" cy="64"/>
            </a:xfrm>
            <a:custGeom>
              <a:avLst/>
              <a:gdLst>
                <a:gd name="T0" fmla="*/ 0 w 92"/>
                <a:gd name="T1" fmla="*/ 11 h 27"/>
                <a:gd name="T2" fmla="*/ 88 w 92"/>
                <a:gd name="T3" fmla="*/ 27 h 27"/>
                <a:gd name="T4" fmla="*/ 92 w 92"/>
                <a:gd name="T5" fmla="*/ 16 h 27"/>
                <a:gd name="T6" fmla="*/ 2 w 92"/>
                <a:gd name="T7" fmla="*/ 0 h 27"/>
                <a:gd name="T8" fmla="*/ 0 w 92"/>
                <a:gd name="T9" fmla="*/ 11 h 27"/>
              </a:gdLst>
              <a:ahLst/>
              <a:cxnLst>
                <a:cxn ang="0">
                  <a:pos x="T0" y="T1"/>
                </a:cxn>
                <a:cxn ang="0">
                  <a:pos x="T2" y="T3"/>
                </a:cxn>
                <a:cxn ang="0">
                  <a:pos x="T4" y="T5"/>
                </a:cxn>
                <a:cxn ang="0">
                  <a:pos x="T6" y="T7"/>
                </a:cxn>
                <a:cxn ang="0">
                  <a:pos x="T8" y="T9"/>
                </a:cxn>
              </a:cxnLst>
              <a:rect l="0" t="0" r="r" b="b"/>
              <a:pathLst>
                <a:path w="92" h="27">
                  <a:moveTo>
                    <a:pt x="0" y="11"/>
                  </a:moveTo>
                  <a:cubicBezTo>
                    <a:pt x="28" y="20"/>
                    <a:pt x="58" y="25"/>
                    <a:pt x="88" y="27"/>
                  </a:cubicBezTo>
                  <a:cubicBezTo>
                    <a:pt x="90" y="23"/>
                    <a:pt x="91" y="19"/>
                    <a:pt x="92" y="16"/>
                  </a:cubicBezTo>
                  <a:cubicBezTo>
                    <a:pt x="62" y="14"/>
                    <a:pt x="31" y="9"/>
                    <a:pt x="2" y="0"/>
                  </a:cubicBezTo>
                  <a:cubicBezTo>
                    <a:pt x="1" y="4"/>
                    <a:pt x="0" y="7"/>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122">
              <a:extLst>
                <a:ext uri="{FF2B5EF4-FFF2-40B4-BE49-F238E27FC236}">
                  <a16:creationId xmlns:a16="http://schemas.microsoft.com/office/drawing/2014/main" id="{977FF1BC-7D3C-435F-AE84-F75E2BE40191}"/>
                </a:ext>
              </a:extLst>
            </p:cNvPr>
            <p:cNvSpPr>
              <a:spLocks/>
            </p:cNvSpPr>
            <p:nvPr/>
          </p:nvSpPr>
          <p:spPr bwMode="auto">
            <a:xfrm>
              <a:off x="7313" y="2581"/>
              <a:ext cx="1165" cy="335"/>
            </a:xfrm>
            <a:custGeom>
              <a:avLst/>
              <a:gdLst>
                <a:gd name="T0" fmla="*/ 280 w 491"/>
                <a:gd name="T1" fmla="*/ 34 h 141"/>
                <a:gd name="T2" fmla="*/ 60 w 491"/>
                <a:gd name="T3" fmla="*/ 107 h 141"/>
                <a:gd name="T4" fmla="*/ 0 w 491"/>
                <a:gd name="T5" fmla="*/ 133 h 141"/>
                <a:gd name="T6" fmla="*/ 3 w 491"/>
                <a:gd name="T7" fmla="*/ 141 h 141"/>
                <a:gd name="T8" fmla="*/ 63 w 491"/>
                <a:gd name="T9" fmla="*/ 115 h 141"/>
                <a:gd name="T10" fmla="*/ 282 w 491"/>
                <a:gd name="T11" fmla="*/ 42 h 141"/>
                <a:gd name="T12" fmla="*/ 491 w 491"/>
                <a:gd name="T13" fmla="*/ 8 h 141"/>
                <a:gd name="T14" fmla="*/ 490 w 491"/>
                <a:gd name="T15" fmla="*/ 0 h 141"/>
                <a:gd name="T16" fmla="*/ 280 w 491"/>
                <a:gd name="T17" fmla="*/ 3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1" h="141">
                  <a:moveTo>
                    <a:pt x="280" y="34"/>
                  </a:moveTo>
                  <a:cubicBezTo>
                    <a:pt x="204" y="53"/>
                    <a:pt x="131" y="78"/>
                    <a:pt x="60" y="107"/>
                  </a:cubicBezTo>
                  <a:cubicBezTo>
                    <a:pt x="40" y="115"/>
                    <a:pt x="20" y="124"/>
                    <a:pt x="0" y="133"/>
                  </a:cubicBezTo>
                  <a:cubicBezTo>
                    <a:pt x="3" y="141"/>
                    <a:pt x="3" y="141"/>
                    <a:pt x="3" y="141"/>
                  </a:cubicBezTo>
                  <a:cubicBezTo>
                    <a:pt x="23" y="132"/>
                    <a:pt x="43" y="124"/>
                    <a:pt x="63" y="115"/>
                  </a:cubicBezTo>
                  <a:cubicBezTo>
                    <a:pt x="134" y="86"/>
                    <a:pt x="207" y="61"/>
                    <a:pt x="282" y="42"/>
                  </a:cubicBezTo>
                  <a:cubicBezTo>
                    <a:pt x="350" y="25"/>
                    <a:pt x="421" y="13"/>
                    <a:pt x="491" y="8"/>
                  </a:cubicBezTo>
                  <a:cubicBezTo>
                    <a:pt x="490" y="0"/>
                    <a:pt x="490" y="0"/>
                    <a:pt x="490" y="0"/>
                  </a:cubicBezTo>
                  <a:cubicBezTo>
                    <a:pt x="419" y="5"/>
                    <a:pt x="349" y="17"/>
                    <a:pt x="280"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123">
              <a:extLst>
                <a:ext uri="{FF2B5EF4-FFF2-40B4-BE49-F238E27FC236}">
                  <a16:creationId xmlns:a16="http://schemas.microsoft.com/office/drawing/2014/main" id="{30E7D522-994B-440A-9697-4BA5C0EA879A}"/>
                </a:ext>
              </a:extLst>
            </p:cNvPr>
            <p:cNvSpPr>
              <a:spLocks/>
            </p:cNvSpPr>
            <p:nvPr/>
          </p:nvSpPr>
          <p:spPr bwMode="auto">
            <a:xfrm>
              <a:off x="4585" y="2740"/>
              <a:ext cx="76" cy="74"/>
            </a:xfrm>
            <a:custGeom>
              <a:avLst/>
              <a:gdLst>
                <a:gd name="T0" fmla="*/ 32 w 32"/>
                <a:gd name="T1" fmla="*/ 0 h 31"/>
                <a:gd name="T2" fmla="*/ 12 w 32"/>
                <a:gd name="T3" fmla="*/ 10 h 31"/>
                <a:gd name="T4" fmla="*/ 10 w 32"/>
                <a:gd name="T5" fmla="*/ 10 h 31"/>
                <a:gd name="T6" fmla="*/ 0 w 32"/>
                <a:gd name="T7" fmla="*/ 25 h 31"/>
                <a:gd name="T8" fmla="*/ 10 w 32"/>
                <a:gd name="T9" fmla="*/ 31 h 31"/>
                <a:gd name="T10" fmla="*/ 22 w 32"/>
                <a:gd name="T11" fmla="*/ 15 h 31"/>
                <a:gd name="T12" fmla="*/ 32 w 32"/>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2" h="31">
                  <a:moveTo>
                    <a:pt x="32" y="0"/>
                  </a:moveTo>
                  <a:cubicBezTo>
                    <a:pt x="25" y="3"/>
                    <a:pt x="18" y="6"/>
                    <a:pt x="12" y="10"/>
                  </a:cubicBezTo>
                  <a:cubicBezTo>
                    <a:pt x="11" y="10"/>
                    <a:pt x="11" y="10"/>
                    <a:pt x="10" y="10"/>
                  </a:cubicBezTo>
                  <a:cubicBezTo>
                    <a:pt x="7" y="15"/>
                    <a:pt x="4" y="20"/>
                    <a:pt x="0" y="25"/>
                  </a:cubicBezTo>
                  <a:cubicBezTo>
                    <a:pt x="4" y="27"/>
                    <a:pt x="7" y="29"/>
                    <a:pt x="10" y="31"/>
                  </a:cubicBezTo>
                  <a:cubicBezTo>
                    <a:pt x="14" y="26"/>
                    <a:pt x="18" y="20"/>
                    <a:pt x="22" y="15"/>
                  </a:cubicBezTo>
                  <a:cubicBezTo>
                    <a:pt x="25" y="10"/>
                    <a:pt x="29" y="5"/>
                    <a:pt x="3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124">
              <a:extLst>
                <a:ext uri="{FF2B5EF4-FFF2-40B4-BE49-F238E27FC236}">
                  <a16:creationId xmlns:a16="http://schemas.microsoft.com/office/drawing/2014/main" id="{9598FCC5-BEB7-4DD3-947B-D3BB58CBC683}"/>
                </a:ext>
              </a:extLst>
            </p:cNvPr>
            <p:cNvSpPr>
              <a:spLocks/>
            </p:cNvSpPr>
            <p:nvPr/>
          </p:nvSpPr>
          <p:spPr bwMode="auto">
            <a:xfrm>
              <a:off x="4393" y="3908"/>
              <a:ext cx="159" cy="102"/>
            </a:xfrm>
            <a:custGeom>
              <a:avLst/>
              <a:gdLst>
                <a:gd name="T0" fmla="*/ 18 w 67"/>
                <a:gd name="T1" fmla="*/ 11 h 43"/>
                <a:gd name="T2" fmla="*/ 6 w 67"/>
                <a:gd name="T3" fmla="*/ 4 h 43"/>
                <a:gd name="T4" fmla="*/ 0 w 67"/>
                <a:gd name="T5" fmla="*/ 0 h 43"/>
                <a:gd name="T6" fmla="*/ 1 w 67"/>
                <a:gd name="T7" fmla="*/ 14 h 43"/>
                <a:gd name="T8" fmla="*/ 12 w 67"/>
                <a:gd name="T9" fmla="*/ 20 h 43"/>
                <a:gd name="T10" fmla="*/ 62 w 67"/>
                <a:gd name="T11" fmla="*/ 43 h 43"/>
                <a:gd name="T12" fmla="*/ 65 w 67"/>
                <a:gd name="T13" fmla="*/ 43 h 43"/>
                <a:gd name="T14" fmla="*/ 67 w 67"/>
                <a:gd name="T15" fmla="*/ 33 h 43"/>
                <a:gd name="T16" fmla="*/ 66 w 67"/>
                <a:gd name="T17" fmla="*/ 32 h 43"/>
                <a:gd name="T18" fmla="*/ 18 w 67"/>
                <a:gd name="T19"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43">
                  <a:moveTo>
                    <a:pt x="18" y="11"/>
                  </a:moveTo>
                  <a:cubicBezTo>
                    <a:pt x="6" y="4"/>
                    <a:pt x="6" y="4"/>
                    <a:pt x="6" y="4"/>
                  </a:cubicBezTo>
                  <a:cubicBezTo>
                    <a:pt x="4" y="3"/>
                    <a:pt x="2" y="1"/>
                    <a:pt x="0" y="0"/>
                  </a:cubicBezTo>
                  <a:cubicBezTo>
                    <a:pt x="0" y="5"/>
                    <a:pt x="1" y="9"/>
                    <a:pt x="1" y="14"/>
                  </a:cubicBezTo>
                  <a:cubicBezTo>
                    <a:pt x="12" y="20"/>
                    <a:pt x="12" y="20"/>
                    <a:pt x="12" y="20"/>
                  </a:cubicBezTo>
                  <a:cubicBezTo>
                    <a:pt x="28" y="29"/>
                    <a:pt x="45" y="37"/>
                    <a:pt x="62" y="43"/>
                  </a:cubicBezTo>
                  <a:cubicBezTo>
                    <a:pt x="63" y="43"/>
                    <a:pt x="64" y="43"/>
                    <a:pt x="65" y="43"/>
                  </a:cubicBezTo>
                  <a:cubicBezTo>
                    <a:pt x="65" y="40"/>
                    <a:pt x="66" y="36"/>
                    <a:pt x="67" y="33"/>
                  </a:cubicBezTo>
                  <a:cubicBezTo>
                    <a:pt x="67" y="33"/>
                    <a:pt x="66" y="33"/>
                    <a:pt x="66" y="32"/>
                  </a:cubicBezTo>
                  <a:cubicBezTo>
                    <a:pt x="49" y="27"/>
                    <a:pt x="33" y="19"/>
                    <a:pt x="18"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125">
              <a:extLst>
                <a:ext uri="{FF2B5EF4-FFF2-40B4-BE49-F238E27FC236}">
                  <a16:creationId xmlns:a16="http://schemas.microsoft.com/office/drawing/2014/main" id="{C8BBF524-9C27-4FB7-AA2C-82EED7B2AFB4}"/>
                </a:ext>
              </a:extLst>
            </p:cNvPr>
            <p:cNvSpPr>
              <a:spLocks/>
            </p:cNvSpPr>
            <p:nvPr/>
          </p:nvSpPr>
          <p:spPr bwMode="auto">
            <a:xfrm>
              <a:off x="4443" y="1091"/>
              <a:ext cx="31" cy="14"/>
            </a:xfrm>
            <a:custGeom>
              <a:avLst/>
              <a:gdLst>
                <a:gd name="T0" fmla="*/ 3 w 13"/>
                <a:gd name="T1" fmla="*/ 1 h 6"/>
                <a:gd name="T2" fmla="*/ 0 w 13"/>
                <a:gd name="T3" fmla="*/ 0 h 6"/>
                <a:gd name="T4" fmla="*/ 0 w 13"/>
                <a:gd name="T5" fmla="*/ 3 h 6"/>
                <a:gd name="T6" fmla="*/ 13 w 13"/>
                <a:gd name="T7" fmla="*/ 6 h 6"/>
                <a:gd name="T8" fmla="*/ 3 w 13"/>
                <a:gd name="T9" fmla="*/ 1 h 6"/>
              </a:gdLst>
              <a:ahLst/>
              <a:cxnLst>
                <a:cxn ang="0">
                  <a:pos x="T0" y="T1"/>
                </a:cxn>
                <a:cxn ang="0">
                  <a:pos x="T2" y="T3"/>
                </a:cxn>
                <a:cxn ang="0">
                  <a:pos x="T4" y="T5"/>
                </a:cxn>
                <a:cxn ang="0">
                  <a:pos x="T6" y="T7"/>
                </a:cxn>
                <a:cxn ang="0">
                  <a:pos x="T8" y="T9"/>
                </a:cxn>
              </a:cxnLst>
              <a:rect l="0" t="0" r="r" b="b"/>
              <a:pathLst>
                <a:path w="13" h="6">
                  <a:moveTo>
                    <a:pt x="3" y="1"/>
                  </a:moveTo>
                  <a:cubicBezTo>
                    <a:pt x="2" y="1"/>
                    <a:pt x="1" y="1"/>
                    <a:pt x="0" y="0"/>
                  </a:cubicBezTo>
                  <a:cubicBezTo>
                    <a:pt x="0" y="1"/>
                    <a:pt x="0" y="2"/>
                    <a:pt x="0" y="3"/>
                  </a:cubicBezTo>
                  <a:cubicBezTo>
                    <a:pt x="4" y="4"/>
                    <a:pt x="8" y="5"/>
                    <a:pt x="13" y="6"/>
                  </a:cubicBezTo>
                  <a:cubicBezTo>
                    <a:pt x="9" y="4"/>
                    <a:pt x="6" y="3"/>
                    <a:pt x="3"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Freeform 126">
              <a:extLst>
                <a:ext uri="{FF2B5EF4-FFF2-40B4-BE49-F238E27FC236}">
                  <a16:creationId xmlns:a16="http://schemas.microsoft.com/office/drawing/2014/main" id="{6E7CE426-A929-4898-8AE1-A961180BAD01}"/>
                </a:ext>
              </a:extLst>
            </p:cNvPr>
            <p:cNvSpPr>
              <a:spLocks/>
            </p:cNvSpPr>
            <p:nvPr/>
          </p:nvSpPr>
          <p:spPr bwMode="auto">
            <a:xfrm>
              <a:off x="4196" y="3104"/>
              <a:ext cx="207" cy="818"/>
            </a:xfrm>
            <a:custGeom>
              <a:avLst/>
              <a:gdLst>
                <a:gd name="T0" fmla="*/ 68 w 87"/>
                <a:gd name="T1" fmla="*/ 328 h 345"/>
                <a:gd name="T2" fmla="*/ 63 w 87"/>
                <a:gd name="T3" fmla="*/ 324 h 345"/>
                <a:gd name="T4" fmla="*/ 58 w 87"/>
                <a:gd name="T5" fmla="*/ 319 h 345"/>
                <a:gd name="T6" fmla="*/ 27 w 87"/>
                <a:gd name="T7" fmla="*/ 278 h 345"/>
                <a:gd name="T8" fmla="*/ 12 w 87"/>
                <a:gd name="T9" fmla="*/ 229 h 345"/>
                <a:gd name="T10" fmla="*/ 12 w 87"/>
                <a:gd name="T11" fmla="*/ 228 h 345"/>
                <a:gd name="T12" fmla="*/ 11 w 87"/>
                <a:gd name="T13" fmla="*/ 215 h 345"/>
                <a:gd name="T14" fmla="*/ 14 w 87"/>
                <a:gd name="T15" fmla="*/ 178 h 345"/>
                <a:gd name="T16" fmla="*/ 17 w 87"/>
                <a:gd name="T17" fmla="*/ 165 h 345"/>
                <a:gd name="T18" fmla="*/ 18 w 87"/>
                <a:gd name="T19" fmla="*/ 159 h 345"/>
                <a:gd name="T20" fmla="*/ 20 w 87"/>
                <a:gd name="T21" fmla="*/ 153 h 345"/>
                <a:gd name="T22" fmla="*/ 22 w 87"/>
                <a:gd name="T23" fmla="*/ 146 h 345"/>
                <a:gd name="T24" fmla="*/ 23 w 87"/>
                <a:gd name="T25" fmla="*/ 143 h 345"/>
                <a:gd name="T26" fmla="*/ 24 w 87"/>
                <a:gd name="T27" fmla="*/ 140 h 345"/>
                <a:gd name="T28" fmla="*/ 28 w 87"/>
                <a:gd name="T29" fmla="*/ 128 h 345"/>
                <a:gd name="T30" fmla="*/ 72 w 87"/>
                <a:gd name="T31" fmla="*/ 34 h 345"/>
                <a:gd name="T32" fmla="*/ 87 w 87"/>
                <a:gd name="T33" fmla="*/ 9 h 345"/>
                <a:gd name="T34" fmla="*/ 79 w 87"/>
                <a:gd name="T35" fmla="*/ 0 h 345"/>
                <a:gd name="T36" fmla="*/ 62 w 87"/>
                <a:gd name="T37" fmla="*/ 28 h 345"/>
                <a:gd name="T38" fmla="*/ 17 w 87"/>
                <a:gd name="T39" fmla="*/ 124 h 345"/>
                <a:gd name="T40" fmla="*/ 0 w 87"/>
                <a:gd name="T41" fmla="*/ 208 h 345"/>
                <a:gd name="T42" fmla="*/ 0 w 87"/>
                <a:gd name="T43" fmla="*/ 222 h 345"/>
                <a:gd name="T44" fmla="*/ 1 w 87"/>
                <a:gd name="T45" fmla="*/ 230 h 345"/>
                <a:gd name="T46" fmla="*/ 17 w 87"/>
                <a:gd name="T47" fmla="*/ 283 h 345"/>
                <a:gd name="T48" fmla="*/ 50 w 87"/>
                <a:gd name="T49" fmla="*/ 327 h 345"/>
                <a:gd name="T50" fmla="*/ 55 w 87"/>
                <a:gd name="T51" fmla="*/ 332 h 345"/>
                <a:gd name="T52" fmla="*/ 61 w 87"/>
                <a:gd name="T53" fmla="*/ 336 h 345"/>
                <a:gd name="T54" fmla="*/ 72 w 87"/>
                <a:gd name="T55" fmla="*/ 345 h 345"/>
                <a:gd name="T56" fmla="*/ 72 w 87"/>
                <a:gd name="T57" fmla="*/ 345 h 345"/>
                <a:gd name="T58" fmla="*/ 71 w 87"/>
                <a:gd name="T59" fmla="*/ 331 h 345"/>
                <a:gd name="T60" fmla="*/ 68 w 87"/>
                <a:gd name="T61" fmla="*/ 328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7" h="345">
                  <a:moveTo>
                    <a:pt x="68" y="328"/>
                  </a:moveTo>
                  <a:cubicBezTo>
                    <a:pt x="63" y="324"/>
                    <a:pt x="63" y="324"/>
                    <a:pt x="63" y="324"/>
                  </a:cubicBezTo>
                  <a:cubicBezTo>
                    <a:pt x="61" y="322"/>
                    <a:pt x="59" y="321"/>
                    <a:pt x="58" y="319"/>
                  </a:cubicBezTo>
                  <a:cubicBezTo>
                    <a:pt x="45" y="307"/>
                    <a:pt x="34" y="294"/>
                    <a:pt x="27" y="278"/>
                  </a:cubicBezTo>
                  <a:cubicBezTo>
                    <a:pt x="19" y="263"/>
                    <a:pt x="14" y="246"/>
                    <a:pt x="12" y="229"/>
                  </a:cubicBezTo>
                  <a:cubicBezTo>
                    <a:pt x="12" y="229"/>
                    <a:pt x="12" y="229"/>
                    <a:pt x="12" y="228"/>
                  </a:cubicBezTo>
                  <a:cubicBezTo>
                    <a:pt x="12" y="224"/>
                    <a:pt x="11" y="219"/>
                    <a:pt x="11" y="215"/>
                  </a:cubicBezTo>
                  <a:cubicBezTo>
                    <a:pt x="11" y="203"/>
                    <a:pt x="12" y="190"/>
                    <a:pt x="14" y="178"/>
                  </a:cubicBezTo>
                  <a:cubicBezTo>
                    <a:pt x="15" y="173"/>
                    <a:pt x="16" y="169"/>
                    <a:pt x="17" y="165"/>
                  </a:cubicBezTo>
                  <a:cubicBezTo>
                    <a:pt x="17" y="163"/>
                    <a:pt x="18" y="161"/>
                    <a:pt x="18" y="159"/>
                  </a:cubicBezTo>
                  <a:cubicBezTo>
                    <a:pt x="20" y="153"/>
                    <a:pt x="20" y="153"/>
                    <a:pt x="20" y="153"/>
                  </a:cubicBezTo>
                  <a:cubicBezTo>
                    <a:pt x="22" y="146"/>
                    <a:pt x="22" y="146"/>
                    <a:pt x="22" y="146"/>
                  </a:cubicBezTo>
                  <a:cubicBezTo>
                    <a:pt x="22" y="145"/>
                    <a:pt x="22" y="144"/>
                    <a:pt x="23" y="143"/>
                  </a:cubicBezTo>
                  <a:cubicBezTo>
                    <a:pt x="24" y="140"/>
                    <a:pt x="24" y="140"/>
                    <a:pt x="24" y="140"/>
                  </a:cubicBezTo>
                  <a:cubicBezTo>
                    <a:pt x="28" y="128"/>
                    <a:pt x="28" y="128"/>
                    <a:pt x="28" y="128"/>
                  </a:cubicBezTo>
                  <a:cubicBezTo>
                    <a:pt x="40" y="95"/>
                    <a:pt x="55" y="64"/>
                    <a:pt x="72" y="34"/>
                  </a:cubicBezTo>
                  <a:cubicBezTo>
                    <a:pt x="77" y="25"/>
                    <a:pt x="82" y="17"/>
                    <a:pt x="87" y="9"/>
                  </a:cubicBezTo>
                  <a:cubicBezTo>
                    <a:pt x="79" y="0"/>
                    <a:pt x="79" y="0"/>
                    <a:pt x="79" y="0"/>
                  </a:cubicBezTo>
                  <a:cubicBezTo>
                    <a:pt x="73" y="10"/>
                    <a:pt x="68" y="19"/>
                    <a:pt x="62" y="28"/>
                  </a:cubicBezTo>
                  <a:cubicBezTo>
                    <a:pt x="45" y="59"/>
                    <a:pt x="29" y="90"/>
                    <a:pt x="17" y="124"/>
                  </a:cubicBezTo>
                  <a:cubicBezTo>
                    <a:pt x="8" y="151"/>
                    <a:pt x="0" y="179"/>
                    <a:pt x="0" y="208"/>
                  </a:cubicBezTo>
                  <a:cubicBezTo>
                    <a:pt x="0" y="213"/>
                    <a:pt x="0" y="217"/>
                    <a:pt x="0" y="222"/>
                  </a:cubicBezTo>
                  <a:cubicBezTo>
                    <a:pt x="0" y="225"/>
                    <a:pt x="1" y="228"/>
                    <a:pt x="1" y="230"/>
                  </a:cubicBezTo>
                  <a:cubicBezTo>
                    <a:pt x="3" y="249"/>
                    <a:pt x="8" y="267"/>
                    <a:pt x="17" y="283"/>
                  </a:cubicBezTo>
                  <a:cubicBezTo>
                    <a:pt x="25" y="300"/>
                    <a:pt x="37" y="315"/>
                    <a:pt x="50" y="327"/>
                  </a:cubicBezTo>
                  <a:cubicBezTo>
                    <a:pt x="52" y="329"/>
                    <a:pt x="54" y="330"/>
                    <a:pt x="55" y="332"/>
                  </a:cubicBezTo>
                  <a:cubicBezTo>
                    <a:pt x="61" y="336"/>
                    <a:pt x="61" y="336"/>
                    <a:pt x="61" y="336"/>
                  </a:cubicBezTo>
                  <a:cubicBezTo>
                    <a:pt x="64" y="339"/>
                    <a:pt x="68" y="342"/>
                    <a:pt x="72" y="345"/>
                  </a:cubicBezTo>
                  <a:cubicBezTo>
                    <a:pt x="72" y="345"/>
                    <a:pt x="72" y="345"/>
                    <a:pt x="72" y="345"/>
                  </a:cubicBezTo>
                  <a:cubicBezTo>
                    <a:pt x="72" y="340"/>
                    <a:pt x="72" y="335"/>
                    <a:pt x="71" y="331"/>
                  </a:cubicBezTo>
                  <a:cubicBezTo>
                    <a:pt x="70" y="330"/>
                    <a:pt x="69" y="329"/>
                    <a:pt x="68" y="3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Freeform 127">
              <a:extLst>
                <a:ext uri="{FF2B5EF4-FFF2-40B4-BE49-F238E27FC236}">
                  <a16:creationId xmlns:a16="http://schemas.microsoft.com/office/drawing/2014/main" id="{67E34E07-062E-4234-BB71-7B995F3B5752}"/>
                </a:ext>
              </a:extLst>
            </p:cNvPr>
            <p:cNvSpPr>
              <a:spLocks/>
            </p:cNvSpPr>
            <p:nvPr/>
          </p:nvSpPr>
          <p:spPr bwMode="auto">
            <a:xfrm>
              <a:off x="4811" y="3887"/>
              <a:ext cx="685" cy="173"/>
            </a:xfrm>
            <a:custGeom>
              <a:avLst/>
              <a:gdLst>
                <a:gd name="T0" fmla="*/ 50 w 289"/>
                <a:gd name="T1" fmla="*/ 71 h 73"/>
                <a:gd name="T2" fmla="*/ 105 w 289"/>
                <a:gd name="T3" fmla="*/ 65 h 73"/>
                <a:gd name="T4" fmla="*/ 119 w 289"/>
                <a:gd name="T5" fmla="*/ 63 h 73"/>
                <a:gd name="T6" fmla="*/ 133 w 289"/>
                <a:gd name="T7" fmla="*/ 60 h 73"/>
                <a:gd name="T8" fmla="*/ 146 w 289"/>
                <a:gd name="T9" fmla="*/ 57 h 73"/>
                <a:gd name="T10" fmla="*/ 160 w 289"/>
                <a:gd name="T11" fmla="*/ 54 h 73"/>
                <a:gd name="T12" fmla="*/ 187 w 289"/>
                <a:gd name="T13" fmla="*/ 47 h 73"/>
                <a:gd name="T14" fmla="*/ 214 w 289"/>
                <a:gd name="T15" fmla="*/ 39 h 73"/>
                <a:gd name="T16" fmla="*/ 227 w 289"/>
                <a:gd name="T17" fmla="*/ 34 h 73"/>
                <a:gd name="T18" fmla="*/ 240 w 289"/>
                <a:gd name="T19" fmla="*/ 30 h 73"/>
                <a:gd name="T20" fmla="*/ 266 w 289"/>
                <a:gd name="T21" fmla="*/ 20 h 73"/>
                <a:gd name="T22" fmla="*/ 274 w 289"/>
                <a:gd name="T23" fmla="*/ 18 h 73"/>
                <a:gd name="T24" fmla="*/ 289 w 289"/>
                <a:gd name="T25" fmla="*/ 0 h 73"/>
                <a:gd name="T26" fmla="*/ 289 w 289"/>
                <a:gd name="T27" fmla="*/ 1 h 73"/>
                <a:gd name="T28" fmla="*/ 263 w 289"/>
                <a:gd name="T29" fmla="*/ 11 h 73"/>
                <a:gd name="T30" fmla="*/ 237 w 289"/>
                <a:gd name="T31" fmla="*/ 20 h 73"/>
                <a:gd name="T32" fmla="*/ 224 w 289"/>
                <a:gd name="T33" fmla="*/ 25 h 73"/>
                <a:gd name="T34" fmla="*/ 210 w 289"/>
                <a:gd name="T35" fmla="*/ 29 h 73"/>
                <a:gd name="T36" fmla="*/ 184 w 289"/>
                <a:gd name="T37" fmla="*/ 37 h 73"/>
                <a:gd name="T38" fmla="*/ 157 w 289"/>
                <a:gd name="T39" fmla="*/ 43 h 73"/>
                <a:gd name="T40" fmla="*/ 144 w 289"/>
                <a:gd name="T41" fmla="*/ 47 h 73"/>
                <a:gd name="T42" fmla="*/ 131 w 289"/>
                <a:gd name="T43" fmla="*/ 49 h 73"/>
                <a:gd name="T44" fmla="*/ 117 w 289"/>
                <a:gd name="T45" fmla="*/ 52 h 73"/>
                <a:gd name="T46" fmla="*/ 104 w 289"/>
                <a:gd name="T47" fmla="*/ 54 h 73"/>
                <a:gd name="T48" fmla="*/ 50 w 289"/>
                <a:gd name="T49" fmla="*/ 61 h 73"/>
                <a:gd name="T50" fmla="*/ 4 w 289"/>
                <a:gd name="T51" fmla="*/ 61 h 73"/>
                <a:gd name="T52" fmla="*/ 0 w 289"/>
                <a:gd name="T53" fmla="*/ 72 h 73"/>
                <a:gd name="T54" fmla="*/ 50 w 289"/>
                <a:gd name="T55" fmla="*/ 7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9" h="73">
                  <a:moveTo>
                    <a:pt x="50" y="71"/>
                  </a:moveTo>
                  <a:cubicBezTo>
                    <a:pt x="69" y="70"/>
                    <a:pt x="87" y="68"/>
                    <a:pt x="105" y="65"/>
                  </a:cubicBezTo>
                  <a:cubicBezTo>
                    <a:pt x="119" y="63"/>
                    <a:pt x="119" y="63"/>
                    <a:pt x="119" y="63"/>
                  </a:cubicBezTo>
                  <a:cubicBezTo>
                    <a:pt x="133" y="60"/>
                    <a:pt x="133" y="60"/>
                    <a:pt x="133" y="60"/>
                  </a:cubicBezTo>
                  <a:cubicBezTo>
                    <a:pt x="137" y="59"/>
                    <a:pt x="142" y="58"/>
                    <a:pt x="146" y="57"/>
                  </a:cubicBezTo>
                  <a:cubicBezTo>
                    <a:pt x="160" y="54"/>
                    <a:pt x="160" y="54"/>
                    <a:pt x="160" y="54"/>
                  </a:cubicBezTo>
                  <a:cubicBezTo>
                    <a:pt x="169" y="51"/>
                    <a:pt x="178" y="49"/>
                    <a:pt x="187" y="47"/>
                  </a:cubicBezTo>
                  <a:cubicBezTo>
                    <a:pt x="196" y="44"/>
                    <a:pt x="205" y="41"/>
                    <a:pt x="214" y="39"/>
                  </a:cubicBezTo>
                  <a:cubicBezTo>
                    <a:pt x="218" y="37"/>
                    <a:pt x="222" y="36"/>
                    <a:pt x="227" y="34"/>
                  </a:cubicBezTo>
                  <a:cubicBezTo>
                    <a:pt x="240" y="30"/>
                    <a:pt x="240" y="30"/>
                    <a:pt x="240" y="30"/>
                  </a:cubicBezTo>
                  <a:cubicBezTo>
                    <a:pt x="249" y="27"/>
                    <a:pt x="258" y="24"/>
                    <a:pt x="266" y="20"/>
                  </a:cubicBezTo>
                  <a:cubicBezTo>
                    <a:pt x="269" y="19"/>
                    <a:pt x="271" y="19"/>
                    <a:pt x="274" y="18"/>
                  </a:cubicBezTo>
                  <a:cubicBezTo>
                    <a:pt x="289" y="0"/>
                    <a:pt x="289" y="0"/>
                    <a:pt x="289" y="0"/>
                  </a:cubicBezTo>
                  <a:cubicBezTo>
                    <a:pt x="289" y="1"/>
                    <a:pt x="289" y="1"/>
                    <a:pt x="289" y="1"/>
                  </a:cubicBezTo>
                  <a:cubicBezTo>
                    <a:pt x="280" y="4"/>
                    <a:pt x="271" y="7"/>
                    <a:pt x="263" y="11"/>
                  </a:cubicBezTo>
                  <a:cubicBezTo>
                    <a:pt x="254" y="14"/>
                    <a:pt x="245" y="17"/>
                    <a:pt x="237" y="20"/>
                  </a:cubicBezTo>
                  <a:cubicBezTo>
                    <a:pt x="224" y="25"/>
                    <a:pt x="224" y="25"/>
                    <a:pt x="224" y="25"/>
                  </a:cubicBezTo>
                  <a:cubicBezTo>
                    <a:pt x="219" y="26"/>
                    <a:pt x="215" y="27"/>
                    <a:pt x="210" y="29"/>
                  </a:cubicBezTo>
                  <a:cubicBezTo>
                    <a:pt x="202" y="31"/>
                    <a:pt x="193" y="34"/>
                    <a:pt x="184" y="37"/>
                  </a:cubicBezTo>
                  <a:cubicBezTo>
                    <a:pt x="175" y="39"/>
                    <a:pt x="166" y="41"/>
                    <a:pt x="157" y="43"/>
                  </a:cubicBezTo>
                  <a:cubicBezTo>
                    <a:pt x="144" y="47"/>
                    <a:pt x="144" y="47"/>
                    <a:pt x="144" y="47"/>
                  </a:cubicBezTo>
                  <a:cubicBezTo>
                    <a:pt x="140" y="48"/>
                    <a:pt x="135" y="49"/>
                    <a:pt x="131" y="49"/>
                  </a:cubicBezTo>
                  <a:cubicBezTo>
                    <a:pt x="117" y="52"/>
                    <a:pt x="117" y="52"/>
                    <a:pt x="117" y="52"/>
                  </a:cubicBezTo>
                  <a:cubicBezTo>
                    <a:pt x="104" y="54"/>
                    <a:pt x="104" y="54"/>
                    <a:pt x="104" y="54"/>
                  </a:cubicBezTo>
                  <a:cubicBezTo>
                    <a:pt x="86" y="57"/>
                    <a:pt x="68" y="59"/>
                    <a:pt x="50" y="61"/>
                  </a:cubicBezTo>
                  <a:cubicBezTo>
                    <a:pt x="34" y="61"/>
                    <a:pt x="19" y="62"/>
                    <a:pt x="4" y="61"/>
                  </a:cubicBezTo>
                  <a:cubicBezTo>
                    <a:pt x="3" y="65"/>
                    <a:pt x="1" y="69"/>
                    <a:pt x="0" y="72"/>
                  </a:cubicBezTo>
                  <a:cubicBezTo>
                    <a:pt x="17" y="73"/>
                    <a:pt x="33" y="72"/>
                    <a:pt x="50"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128">
              <a:extLst>
                <a:ext uri="{FF2B5EF4-FFF2-40B4-BE49-F238E27FC236}">
                  <a16:creationId xmlns:a16="http://schemas.microsoft.com/office/drawing/2014/main" id="{B04C7A3C-D0BA-4358-A99A-DBCE0E4A539D}"/>
                </a:ext>
              </a:extLst>
            </p:cNvPr>
            <p:cNvSpPr>
              <a:spLocks/>
            </p:cNvSpPr>
            <p:nvPr/>
          </p:nvSpPr>
          <p:spPr bwMode="auto">
            <a:xfrm>
              <a:off x="6701" y="3187"/>
              <a:ext cx="53" cy="23"/>
            </a:xfrm>
            <a:custGeom>
              <a:avLst/>
              <a:gdLst>
                <a:gd name="T0" fmla="*/ 19 w 22"/>
                <a:gd name="T1" fmla="*/ 10 h 10"/>
                <a:gd name="T2" fmla="*/ 22 w 22"/>
                <a:gd name="T3" fmla="*/ 9 h 10"/>
                <a:gd name="T4" fmla="*/ 18 w 22"/>
                <a:gd name="T5" fmla="*/ 0 h 10"/>
                <a:gd name="T6" fmla="*/ 0 w 22"/>
                <a:gd name="T7" fmla="*/ 10 h 10"/>
                <a:gd name="T8" fmla="*/ 19 w 22"/>
                <a:gd name="T9" fmla="*/ 10 h 10"/>
              </a:gdLst>
              <a:ahLst/>
              <a:cxnLst>
                <a:cxn ang="0">
                  <a:pos x="T0" y="T1"/>
                </a:cxn>
                <a:cxn ang="0">
                  <a:pos x="T2" y="T3"/>
                </a:cxn>
                <a:cxn ang="0">
                  <a:pos x="T4" y="T5"/>
                </a:cxn>
                <a:cxn ang="0">
                  <a:pos x="T6" y="T7"/>
                </a:cxn>
                <a:cxn ang="0">
                  <a:pos x="T8" y="T9"/>
                </a:cxn>
              </a:cxnLst>
              <a:rect l="0" t="0" r="r" b="b"/>
              <a:pathLst>
                <a:path w="22" h="10">
                  <a:moveTo>
                    <a:pt x="19" y="10"/>
                  </a:moveTo>
                  <a:cubicBezTo>
                    <a:pt x="20" y="9"/>
                    <a:pt x="21" y="9"/>
                    <a:pt x="22" y="9"/>
                  </a:cubicBezTo>
                  <a:cubicBezTo>
                    <a:pt x="18" y="0"/>
                    <a:pt x="18" y="0"/>
                    <a:pt x="18" y="0"/>
                  </a:cubicBezTo>
                  <a:cubicBezTo>
                    <a:pt x="12" y="3"/>
                    <a:pt x="6" y="7"/>
                    <a:pt x="0" y="10"/>
                  </a:cubicBezTo>
                  <a:cubicBezTo>
                    <a:pt x="7" y="9"/>
                    <a:pt x="13" y="9"/>
                    <a:pt x="19"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129">
              <a:extLst>
                <a:ext uri="{FF2B5EF4-FFF2-40B4-BE49-F238E27FC236}">
                  <a16:creationId xmlns:a16="http://schemas.microsoft.com/office/drawing/2014/main" id="{37F93DAB-3266-456F-AF17-F27A2F3CCF78}"/>
                </a:ext>
              </a:extLst>
            </p:cNvPr>
            <p:cNvSpPr>
              <a:spLocks/>
            </p:cNvSpPr>
            <p:nvPr/>
          </p:nvSpPr>
          <p:spPr bwMode="auto">
            <a:xfrm>
              <a:off x="2757" y="1138"/>
              <a:ext cx="35" cy="40"/>
            </a:xfrm>
            <a:custGeom>
              <a:avLst/>
              <a:gdLst>
                <a:gd name="T0" fmla="*/ 2 w 15"/>
                <a:gd name="T1" fmla="*/ 17 h 17"/>
                <a:gd name="T2" fmla="*/ 4 w 15"/>
                <a:gd name="T3" fmla="*/ 17 h 17"/>
                <a:gd name="T4" fmla="*/ 15 w 15"/>
                <a:gd name="T5" fmla="*/ 0 h 17"/>
                <a:gd name="T6" fmla="*/ 0 w 15"/>
                <a:gd name="T7" fmla="*/ 3 h 17"/>
                <a:gd name="T8" fmla="*/ 2 w 15"/>
                <a:gd name="T9" fmla="*/ 17 h 17"/>
              </a:gdLst>
              <a:ahLst/>
              <a:cxnLst>
                <a:cxn ang="0">
                  <a:pos x="T0" y="T1"/>
                </a:cxn>
                <a:cxn ang="0">
                  <a:pos x="T2" y="T3"/>
                </a:cxn>
                <a:cxn ang="0">
                  <a:pos x="T4" y="T5"/>
                </a:cxn>
                <a:cxn ang="0">
                  <a:pos x="T6" y="T7"/>
                </a:cxn>
                <a:cxn ang="0">
                  <a:pos x="T8" y="T9"/>
                </a:cxn>
              </a:cxnLst>
              <a:rect l="0" t="0" r="r" b="b"/>
              <a:pathLst>
                <a:path w="15" h="17">
                  <a:moveTo>
                    <a:pt x="2" y="17"/>
                  </a:moveTo>
                  <a:cubicBezTo>
                    <a:pt x="3" y="17"/>
                    <a:pt x="3" y="17"/>
                    <a:pt x="4" y="17"/>
                  </a:cubicBezTo>
                  <a:cubicBezTo>
                    <a:pt x="15" y="0"/>
                    <a:pt x="15" y="0"/>
                    <a:pt x="15" y="0"/>
                  </a:cubicBezTo>
                  <a:cubicBezTo>
                    <a:pt x="10" y="1"/>
                    <a:pt x="5" y="2"/>
                    <a:pt x="0" y="3"/>
                  </a:cubicBezTo>
                  <a:lnTo>
                    <a:pt x="2"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130">
              <a:extLst>
                <a:ext uri="{FF2B5EF4-FFF2-40B4-BE49-F238E27FC236}">
                  <a16:creationId xmlns:a16="http://schemas.microsoft.com/office/drawing/2014/main" id="{865BC168-9CE0-4080-B8B3-38E7EBF56759}"/>
                </a:ext>
              </a:extLst>
            </p:cNvPr>
            <p:cNvSpPr>
              <a:spLocks/>
            </p:cNvSpPr>
            <p:nvPr/>
          </p:nvSpPr>
          <p:spPr bwMode="auto">
            <a:xfrm>
              <a:off x="5017" y="1995"/>
              <a:ext cx="52" cy="85"/>
            </a:xfrm>
            <a:custGeom>
              <a:avLst/>
              <a:gdLst>
                <a:gd name="T0" fmla="*/ 7 w 22"/>
                <a:gd name="T1" fmla="*/ 6 h 36"/>
                <a:gd name="T2" fmla="*/ 0 w 22"/>
                <a:gd name="T3" fmla="*/ 29 h 36"/>
                <a:gd name="T4" fmla="*/ 10 w 22"/>
                <a:gd name="T5" fmla="*/ 36 h 36"/>
                <a:gd name="T6" fmla="*/ 22 w 22"/>
                <a:gd name="T7" fmla="*/ 0 h 36"/>
                <a:gd name="T8" fmla="*/ 7 w 22"/>
                <a:gd name="T9" fmla="*/ 6 h 36"/>
              </a:gdLst>
              <a:ahLst/>
              <a:cxnLst>
                <a:cxn ang="0">
                  <a:pos x="T0" y="T1"/>
                </a:cxn>
                <a:cxn ang="0">
                  <a:pos x="T2" y="T3"/>
                </a:cxn>
                <a:cxn ang="0">
                  <a:pos x="T4" y="T5"/>
                </a:cxn>
                <a:cxn ang="0">
                  <a:pos x="T6" y="T7"/>
                </a:cxn>
                <a:cxn ang="0">
                  <a:pos x="T8" y="T9"/>
                </a:cxn>
              </a:cxnLst>
              <a:rect l="0" t="0" r="r" b="b"/>
              <a:pathLst>
                <a:path w="22" h="36">
                  <a:moveTo>
                    <a:pt x="7" y="6"/>
                  </a:moveTo>
                  <a:cubicBezTo>
                    <a:pt x="5" y="14"/>
                    <a:pt x="2" y="21"/>
                    <a:pt x="0" y="29"/>
                  </a:cubicBezTo>
                  <a:cubicBezTo>
                    <a:pt x="3" y="31"/>
                    <a:pt x="7" y="34"/>
                    <a:pt x="10" y="36"/>
                  </a:cubicBezTo>
                  <a:cubicBezTo>
                    <a:pt x="15" y="24"/>
                    <a:pt x="18" y="12"/>
                    <a:pt x="22" y="0"/>
                  </a:cubicBezTo>
                  <a:cubicBezTo>
                    <a:pt x="17" y="1"/>
                    <a:pt x="12" y="4"/>
                    <a:pt x="7"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131">
              <a:extLst>
                <a:ext uri="{FF2B5EF4-FFF2-40B4-BE49-F238E27FC236}">
                  <a16:creationId xmlns:a16="http://schemas.microsoft.com/office/drawing/2014/main" id="{9829FDF7-C167-499A-AF65-229D492703BD}"/>
                </a:ext>
              </a:extLst>
            </p:cNvPr>
            <p:cNvSpPr>
              <a:spLocks/>
            </p:cNvSpPr>
            <p:nvPr/>
          </p:nvSpPr>
          <p:spPr bwMode="auto">
            <a:xfrm>
              <a:off x="4403" y="2823"/>
              <a:ext cx="190" cy="269"/>
            </a:xfrm>
            <a:custGeom>
              <a:avLst/>
              <a:gdLst>
                <a:gd name="T0" fmla="*/ 70 w 80"/>
                <a:gd name="T1" fmla="*/ 0 h 113"/>
                <a:gd name="T2" fmla="*/ 0 w 80"/>
                <a:gd name="T3" fmla="*/ 105 h 113"/>
                <a:gd name="T4" fmla="*/ 9 w 80"/>
                <a:gd name="T5" fmla="*/ 113 h 113"/>
                <a:gd name="T6" fmla="*/ 80 w 80"/>
                <a:gd name="T7" fmla="*/ 7 h 113"/>
                <a:gd name="T8" fmla="*/ 70 w 80"/>
                <a:gd name="T9" fmla="*/ 0 h 113"/>
              </a:gdLst>
              <a:ahLst/>
              <a:cxnLst>
                <a:cxn ang="0">
                  <a:pos x="T0" y="T1"/>
                </a:cxn>
                <a:cxn ang="0">
                  <a:pos x="T2" y="T3"/>
                </a:cxn>
                <a:cxn ang="0">
                  <a:pos x="T4" y="T5"/>
                </a:cxn>
                <a:cxn ang="0">
                  <a:pos x="T6" y="T7"/>
                </a:cxn>
                <a:cxn ang="0">
                  <a:pos x="T8" y="T9"/>
                </a:cxn>
              </a:cxnLst>
              <a:rect l="0" t="0" r="r" b="b"/>
              <a:pathLst>
                <a:path w="80" h="113">
                  <a:moveTo>
                    <a:pt x="70" y="0"/>
                  </a:moveTo>
                  <a:cubicBezTo>
                    <a:pt x="46" y="34"/>
                    <a:pt x="23" y="69"/>
                    <a:pt x="0" y="105"/>
                  </a:cubicBezTo>
                  <a:cubicBezTo>
                    <a:pt x="9" y="113"/>
                    <a:pt x="9" y="113"/>
                    <a:pt x="9" y="113"/>
                  </a:cubicBezTo>
                  <a:cubicBezTo>
                    <a:pt x="31" y="77"/>
                    <a:pt x="56" y="41"/>
                    <a:pt x="80" y="7"/>
                  </a:cubicBezTo>
                  <a:cubicBezTo>
                    <a:pt x="77" y="4"/>
                    <a:pt x="74" y="2"/>
                    <a:pt x="7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Freeform 132">
              <a:extLst>
                <a:ext uri="{FF2B5EF4-FFF2-40B4-BE49-F238E27FC236}">
                  <a16:creationId xmlns:a16="http://schemas.microsoft.com/office/drawing/2014/main" id="{9AF5F4B1-C988-47E2-9D72-51B3C94EFA0D}"/>
                </a:ext>
              </a:extLst>
            </p:cNvPr>
            <p:cNvSpPr>
              <a:spLocks/>
            </p:cNvSpPr>
            <p:nvPr/>
          </p:nvSpPr>
          <p:spPr bwMode="auto">
            <a:xfrm>
              <a:off x="4533" y="1088"/>
              <a:ext cx="522" cy="406"/>
            </a:xfrm>
            <a:custGeom>
              <a:avLst/>
              <a:gdLst>
                <a:gd name="T0" fmla="*/ 144 w 220"/>
                <a:gd name="T1" fmla="*/ 70 h 171"/>
                <a:gd name="T2" fmla="*/ 131 w 220"/>
                <a:gd name="T3" fmla="*/ 60 h 171"/>
                <a:gd name="T4" fmla="*/ 111 w 220"/>
                <a:gd name="T5" fmla="*/ 47 h 171"/>
                <a:gd name="T6" fmla="*/ 91 w 220"/>
                <a:gd name="T7" fmla="*/ 35 h 171"/>
                <a:gd name="T8" fmla="*/ 0 w 220"/>
                <a:gd name="T9" fmla="*/ 0 h 171"/>
                <a:gd name="T10" fmla="*/ 16 w 220"/>
                <a:gd name="T11" fmla="*/ 18 h 171"/>
                <a:gd name="T12" fmla="*/ 24 w 220"/>
                <a:gd name="T13" fmla="*/ 21 h 171"/>
                <a:gd name="T14" fmla="*/ 45 w 220"/>
                <a:gd name="T15" fmla="*/ 29 h 171"/>
                <a:gd name="T16" fmla="*/ 85 w 220"/>
                <a:gd name="T17" fmla="*/ 47 h 171"/>
                <a:gd name="T18" fmla="*/ 105 w 220"/>
                <a:gd name="T19" fmla="*/ 58 h 171"/>
                <a:gd name="T20" fmla="*/ 123 w 220"/>
                <a:gd name="T21" fmla="*/ 71 h 171"/>
                <a:gd name="T22" fmla="*/ 156 w 220"/>
                <a:gd name="T23" fmla="*/ 99 h 171"/>
                <a:gd name="T24" fmla="*/ 157 w 220"/>
                <a:gd name="T25" fmla="*/ 100 h 171"/>
                <a:gd name="T26" fmla="*/ 164 w 220"/>
                <a:gd name="T27" fmla="*/ 108 h 171"/>
                <a:gd name="T28" fmla="*/ 168 w 220"/>
                <a:gd name="T29" fmla="*/ 112 h 171"/>
                <a:gd name="T30" fmla="*/ 172 w 220"/>
                <a:gd name="T31" fmla="*/ 116 h 171"/>
                <a:gd name="T32" fmla="*/ 176 w 220"/>
                <a:gd name="T33" fmla="*/ 122 h 171"/>
                <a:gd name="T34" fmla="*/ 179 w 220"/>
                <a:gd name="T35" fmla="*/ 126 h 171"/>
                <a:gd name="T36" fmla="*/ 185 w 220"/>
                <a:gd name="T37" fmla="*/ 135 h 171"/>
                <a:gd name="T38" fmla="*/ 188 w 220"/>
                <a:gd name="T39" fmla="*/ 139 h 171"/>
                <a:gd name="T40" fmla="*/ 191 w 220"/>
                <a:gd name="T41" fmla="*/ 144 h 171"/>
                <a:gd name="T42" fmla="*/ 197 w 220"/>
                <a:gd name="T43" fmla="*/ 154 h 171"/>
                <a:gd name="T44" fmla="*/ 197 w 220"/>
                <a:gd name="T45" fmla="*/ 154 h 171"/>
                <a:gd name="T46" fmla="*/ 220 w 220"/>
                <a:gd name="T47" fmla="*/ 171 h 171"/>
                <a:gd name="T48" fmla="*/ 219 w 220"/>
                <a:gd name="T49" fmla="*/ 169 h 171"/>
                <a:gd name="T50" fmla="*/ 209 w 220"/>
                <a:gd name="T51" fmla="*/ 148 h 171"/>
                <a:gd name="T52" fmla="*/ 202 w 220"/>
                <a:gd name="T53" fmla="*/ 137 h 171"/>
                <a:gd name="T54" fmla="*/ 199 w 220"/>
                <a:gd name="T55" fmla="*/ 132 h 171"/>
                <a:gd name="T56" fmla="*/ 196 w 220"/>
                <a:gd name="T57" fmla="*/ 127 h 171"/>
                <a:gd name="T58" fmla="*/ 189 w 220"/>
                <a:gd name="T59" fmla="*/ 117 h 171"/>
                <a:gd name="T60" fmla="*/ 182 w 220"/>
                <a:gd name="T61" fmla="*/ 108 h 171"/>
                <a:gd name="T62" fmla="*/ 178 w 220"/>
                <a:gd name="T63" fmla="*/ 104 h 171"/>
                <a:gd name="T64" fmla="*/ 174 w 220"/>
                <a:gd name="T65" fmla="*/ 99 h 171"/>
                <a:gd name="T66" fmla="*/ 168 w 220"/>
                <a:gd name="T67" fmla="*/ 92 h 171"/>
                <a:gd name="T68" fmla="*/ 166 w 220"/>
                <a:gd name="T69" fmla="*/ 91 h 171"/>
                <a:gd name="T70" fmla="*/ 144 w 220"/>
                <a:gd name="T71" fmla="*/ 7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0" h="171">
                  <a:moveTo>
                    <a:pt x="144" y="70"/>
                  </a:moveTo>
                  <a:cubicBezTo>
                    <a:pt x="139" y="67"/>
                    <a:pt x="135" y="63"/>
                    <a:pt x="131" y="60"/>
                  </a:cubicBezTo>
                  <a:cubicBezTo>
                    <a:pt x="124" y="55"/>
                    <a:pt x="118" y="51"/>
                    <a:pt x="111" y="47"/>
                  </a:cubicBezTo>
                  <a:cubicBezTo>
                    <a:pt x="105" y="43"/>
                    <a:pt x="98" y="39"/>
                    <a:pt x="91" y="35"/>
                  </a:cubicBezTo>
                  <a:cubicBezTo>
                    <a:pt x="62" y="20"/>
                    <a:pt x="31" y="8"/>
                    <a:pt x="0" y="0"/>
                  </a:cubicBezTo>
                  <a:cubicBezTo>
                    <a:pt x="5" y="6"/>
                    <a:pt x="11" y="12"/>
                    <a:pt x="16" y="18"/>
                  </a:cubicBezTo>
                  <a:cubicBezTo>
                    <a:pt x="19" y="19"/>
                    <a:pt x="22" y="20"/>
                    <a:pt x="24" y="21"/>
                  </a:cubicBezTo>
                  <a:cubicBezTo>
                    <a:pt x="31" y="24"/>
                    <a:pt x="38" y="26"/>
                    <a:pt x="45" y="29"/>
                  </a:cubicBezTo>
                  <a:cubicBezTo>
                    <a:pt x="59" y="34"/>
                    <a:pt x="72" y="40"/>
                    <a:pt x="85" y="47"/>
                  </a:cubicBezTo>
                  <a:cubicBezTo>
                    <a:pt x="92" y="50"/>
                    <a:pt x="98" y="54"/>
                    <a:pt x="105" y="58"/>
                  </a:cubicBezTo>
                  <a:cubicBezTo>
                    <a:pt x="111" y="62"/>
                    <a:pt x="117" y="66"/>
                    <a:pt x="123" y="71"/>
                  </a:cubicBezTo>
                  <a:cubicBezTo>
                    <a:pt x="135" y="79"/>
                    <a:pt x="146" y="88"/>
                    <a:pt x="156" y="99"/>
                  </a:cubicBezTo>
                  <a:cubicBezTo>
                    <a:pt x="156" y="99"/>
                    <a:pt x="157" y="99"/>
                    <a:pt x="157" y="100"/>
                  </a:cubicBezTo>
                  <a:cubicBezTo>
                    <a:pt x="160" y="102"/>
                    <a:pt x="162" y="105"/>
                    <a:pt x="164" y="108"/>
                  </a:cubicBezTo>
                  <a:cubicBezTo>
                    <a:pt x="168" y="112"/>
                    <a:pt x="168" y="112"/>
                    <a:pt x="168" y="112"/>
                  </a:cubicBezTo>
                  <a:cubicBezTo>
                    <a:pt x="172" y="116"/>
                    <a:pt x="172" y="116"/>
                    <a:pt x="172" y="116"/>
                  </a:cubicBezTo>
                  <a:cubicBezTo>
                    <a:pt x="176" y="122"/>
                    <a:pt x="176" y="122"/>
                    <a:pt x="176" y="122"/>
                  </a:cubicBezTo>
                  <a:cubicBezTo>
                    <a:pt x="179" y="126"/>
                    <a:pt x="179" y="126"/>
                    <a:pt x="179" y="126"/>
                  </a:cubicBezTo>
                  <a:cubicBezTo>
                    <a:pt x="185" y="135"/>
                    <a:pt x="185" y="135"/>
                    <a:pt x="185" y="135"/>
                  </a:cubicBezTo>
                  <a:cubicBezTo>
                    <a:pt x="188" y="139"/>
                    <a:pt x="188" y="139"/>
                    <a:pt x="188" y="139"/>
                  </a:cubicBezTo>
                  <a:cubicBezTo>
                    <a:pt x="191" y="144"/>
                    <a:pt x="191" y="144"/>
                    <a:pt x="191" y="144"/>
                  </a:cubicBezTo>
                  <a:cubicBezTo>
                    <a:pt x="197" y="154"/>
                    <a:pt x="197" y="154"/>
                    <a:pt x="197" y="154"/>
                  </a:cubicBezTo>
                  <a:cubicBezTo>
                    <a:pt x="197" y="154"/>
                    <a:pt x="197" y="154"/>
                    <a:pt x="197" y="154"/>
                  </a:cubicBezTo>
                  <a:cubicBezTo>
                    <a:pt x="205" y="159"/>
                    <a:pt x="213" y="165"/>
                    <a:pt x="220" y="171"/>
                  </a:cubicBezTo>
                  <a:cubicBezTo>
                    <a:pt x="220" y="170"/>
                    <a:pt x="219" y="170"/>
                    <a:pt x="219" y="169"/>
                  </a:cubicBezTo>
                  <a:cubicBezTo>
                    <a:pt x="216" y="162"/>
                    <a:pt x="212" y="155"/>
                    <a:pt x="209" y="148"/>
                  </a:cubicBezTo>
                  <a:cubicBezTo>
                    <a:pt x="202" y="137"/>
                    <a:pt x="202" y="137"/>
                    <a:pt x="202" y="137"/>
                  </a:cubicBezTo>
                  <a:cubicBezTo>
                    <a:pt x="199" y="132"/>
                    <a:pt x="199" y="132"/>
                    <a:pt x="199" y="132"/>
                  </a:cubicBezTo>
                  <a:cubicBezTo>
                    <a:pt x="196" y="127"/>
                    <a:pt x="196" y="127"/>
                    <a:pt x="196" y="127"/>
                  </a:cubicBezTo>
                  <a:cubicBezTo>
                    <a:pt x="189" y="117"/>
                    <a:pt x="189" y="117"/>
                    <a:pt x="189" y="117"/>
                  </a:cubicBezTo>
                  <a:cubicBezTo>
                    <a:pt x="182" y="108"/>
                    <a:pt x="182" y="108"/>
                    <a:pt x="182" y="108"/>
                  </a:cubicBezTo>
                  <a:cubicBezTo>
                    <a:pt x="178" y="104"/>
                    <a:pt x="178" y="104"/>
                    <a:pt x="178" y="104"/>
                  </a:cubicBezTo>
                  <a:cubicBezTo>
                    <a:pt x="174" y="99"/>
                    <a:pt x="174" y="99"/>
                    <a:pt x="174" y="99"/>
                  </a:cubicBezTo>
                  <a:cubicBezTo>
                    <a:pt x="172" y="97"/>
                    <a:pt x="170" y="94"/>
                    <a:pt x="168" y="92"/>
                  </a:cubicBezTo>
                  <a:cubicBezTo>
                    <a:pt x="167" y="92"/>
                    <a:pt x="167" y="91"/>
                    <a:pt x="166" y="91"/>
                  </a:cubicBezTo>
                  <a:cubicBezTo>
                    <a:pt x="159" y="83"/>
                    <a:pt x="151" y="76"/>
                    <a:pt x="144"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Freeform 133">
              <a:extLst>
                <a:ext uri="{FF2B5EF4-FFF2-40B4-BE49-F238E27FC236}">
                  <a16:creationId xmlns:a16="http://schemas.microsoft.com/office/drawing/2014/main" id="{AC0B7C3E-B5C2-4CEE-8843-EB0362D44109}"/>
                </a:ext>
              </a:extLst>
            </p:cNvPr>
            <p:cNvSpPr>
              <a:spLocks/>
            </p:cNvSpPr>
            <p:nvPr/>
          </p:nvSpPr>
          <p:spPr bwMode="auto">
            <a:xfrm>
              <a:off x="4642" y="1335"/>
              <a:ext cx="555" cy="337"/>
            </a:xfrm>
            <a:custGeom>
              <a:avLst/>
              <a:gdLst>
                <a:gd name="T0" fmla="*/ 148 w 234"/>
                <a:gd name="T1" fmla="*/ 48 h 142"/>
                <a:gd name="T2" fmla="*/ 133 w 234"/>
                <a:gd name="T3" fmla="*/ 39 h 142"/>
                <a:gd name="T4" fmla="*/ 119 w 234"/>
                <a:gd name="T5" fmla="*/ 32 h 142"/>
                <a:gd name="T6" fmla="*/ 63 w 234"/>
                <a:gd name="T7" fmla="*/ 12 h 142"/>
                <a:gd name="T8" fmla="*/ 3 w 234"/>
                <a:gd name="T9" fmla="*/ 0 h 142"/>
                <a:gd name="T10" fmla="*/ 1 w 234"/>
                <a:gd name="T11" fmla="*/ 7 h 142"/>
                <a:gd name="T12" fmla="*/ 0 w 234"/>
                <a:gd name="T13" fmla="*/ 13 h 142"/>
                <a:gd name="T14" fmla="*/ 60 w 234"/>
                <a:gd name="T15" fmla="*/ 24 h 142"/>
                <a:gd name="T16" fmla="*/ 121 w 234"/>
                <a:gd name="T17" fmla="*/ 47 h 142"/>
                <a:gd name="T18" fmla="*/ 134 w 234"/>
                <a:gd name="T19" fmla="*/ 55 h 142"/>
                <a:gd name="T20" fmla="*/ 141 w 234"/>
                <a:gd name="T21" fmla="*/ 59 h 142"/>
                <a:gd name="T22" fmla="*/ 163 w 234"/>
                <a:gd name="T23" fmla="*/ 75 h 142"/>
                <a:gd name="T24" fmla="*/ 184 w 234"/>
                <a:gd name="T25" fmla="*/ 94 h 142"/>
                <a:gd name="T26" fmla="*/ 205 w 234"/>
                <a:gd name="T27" fmla="*/ 120 h 142"/>
                <a:gd name="T28" fmla="*/ 210 w 234"/>
                <a:gd name="T29" fmla="*/ 127 h 142"/>
                <a:gd name="T30" fmla="*/ 228 w 234"/>
                <a:gd name="T31" fmla="*/ 138 h 142"/>
                <a:gd name="T32" fmla="*/ 234 w 234"/>
                <a:gd name="T33" fmla="*/ 142 h 142"/>
                <a:gd name="T34" fmla="*/ 216 w 234"/>
                <a:gd name="T35" fmla="*/ 113 h 142"/>
                <a:gd name="T36" fmla="*/ 174 w 234"/>
                <a:gd name="T37" fmla="*/ 67 h 142"/>
                <a:gd name="T38" fmla="*/ 151 w 234"/>
                <a:gd name="T39" fmla="*/ 50 h 142"/>
                <a:gd name="T40" fmla="*/ 148 w 234"/>
                <a:gd name="T41" fmla="*/ 48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4" h="142">
                  <a:moveTo>
                    <a:pt x="148" y="48"/>
                  </a:moveTo>
                  <a:cubicBezTo>
                    <a:pt x="143" y="45"/>
                    <a:pt x="138" y="42"/>
                    <a:pt x="133" y="39"/>
                  </a:cubicBezTo>
                  <a:cubicBezTo>
                    <a:pt x="128" y="37"/>
                    <a:pt x="124" y="34"/>
                    <a:pt x="119" y="32"/>
                  </a:cubicBezTo>
                  <a:cubicBezTo>
                    <a:pt x="101" y="23"/>
                    <a:pt x="82" y="17"/>
                    <a:pt x="63" y="12"/>
                  </a:cubicBezTo>
                  <a:cubicBezTo>
                    <a:pt x="43" y="6"/>
                    <a:pt x="23" y="2"/>
                    <a:pt x="3" y="0"/>
                  </a:cubicBezTo>
                  <a:cubicBezTo>
                    <a:pt x="2" y="2"/>
                    <a:pt x="2" y="4"/>
                    <a:pt x="1" y="7"/>
                  </a:cubicBezTo>
                  <a:cubicBezTo>
                    <a:pt x="1" y="9"/>
                    <a:pt x="1" y="11"/>
                    <a:pt x="0" y="13"/>
                  </a:cubicBezTo>
                  <a:cubicBezTo>
                    <a:pt x="20" y="15"/>
                    <a:pt x="40" y="19"/>
                    <a:pt x="60" y="24"/>
                  </a:cubicBezTo>
                  <a:cubicBezTo>
                    <a:pt x="81" y="30"/>
                    <a:pt x="101" y="38"/>
                    <a:pt x="121" y="47"/>
                  </a:cubicBezTo>
                  <a:cubicBezTo>
                    <a:pt x="125" y="50"/>
                    <a:pt x="130" y="52"/>
                    <a:pt x="134" y="55"/>
                  </a:cubicBezTo>
                  <a:cubicBezTo>
                    <a:pt x="136" y="56"/>
                    <a:pt x="139" y="58"/>
                    <a:pt x="141" y="59"/>
                  </a:cubicBezTo>
                  <a:cubicBezTo>
                    <a:pt x="149" y="64"/>
                    <a:pt x="156" y="69"/>
                    <a:pt x="163" y="75"/>
                  </a:cubicBezTo>
                  <a:cubicBezTo>
                    <a:pt x="170" y="81"/>
                    <a:pt x="177" y="87"/>
                    <a:pt x="184" y="94"/>
                  </a:cubicBezTo>
                  <a:cubicBezTo>
                    <a:pt x="192" y="102"/>
                    <a:pt x="199" y="111"/>
                    <a:pt x="205" y="120"/>
                  </a:cubicBezTo>
                  <a:cubicBezTo>
                    <a:pt x="207" y="122"/>
                    <a:pt x="209" y="125"/>
                    <a:pt x="210" y="127"/>
                  </a:cubicBezTo>
                  <a:cubicBezTo>
                    <a:pt x="216" y="131"/>
                    <a:pt x="222" y="134"/>
                    <a:pt x="228" y="138"/>
                  </a:cubicBezTo>
                  <a:cubicBezTo>
                    <a:pt x="230" y="139"/>
                    <a:pt x="232" y="141"/>
                    <a:pt x="234" y="142"/>
                  </a:cubicBezTo>
                  <a:cubicBezTo>
                    <a:pt x="228" y="132"/>
                    <a:pt x="223" y="122"/>
                    <a:pt x="216" y="113"/>
                  </a:cubicBezTo>
                  <a:cubicBezTo>
                    <a:pt x="204" y="96"/>
                    <a:pt x="190" y="80"/>
                    <a:pt x="174" y="67"/>
                  </a:cubicBezTo>
                  <a:cubicBezTo>
                    <a:pt x="167" y="61"/>
                    <a:pt x="159" y="55"/>
                    <a:pt x="151" y="50"/>
                  </a:cubicBezTo>
                  <a:cubicBezTo>
                    <a:pt x="150" y="49"/>
                    <a:pt x="149" y="49"/>
                    <a:pt x="148"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Freeform 134">
              <a:extLst>
                <a:ext uri="{FF2B5EF4-FFF2-40B4-BE49-F238E27FC236}">
                  <a16:creationId xmlns:a16="http://schemas.microsoft.com/office/drawing/2014/main" id="{33D6E18E-0150-4E75-A523-E3C355373418}"/>
                </a:ext>
              </a:extLst>
            </p:cNvPr>
            <p:cNvSpPr>
              <a:spLocks/>
            </p:cNvSpPr>
            <p:nvPr/>
          </p:nvSpPr>
          <p:spPr bwMode="auto">
            <a:xfrm>
              <a:off x="5202" y="1997"/>
              <a:ext cx="60" cy="209"/>
            </a:xfrm>
            <a:custGeom>
              <a:avLst/>
              <a:gdLst>
                <a:gd name="T0" fmla="*/ 25 w 25"/>
                <a:gd name="T1" fmla="*/ 6 h 88"/>
                <a:gd name="T2" fmla="*/ 12 w 25"/>
                <a:gd name="T3" fmla="*/ 0 h 88"/>
                <a:gd name="T4" fmla="*/ 11 w 25"/>
                <a:gd name="T5" fmla="*/ 17 h 88"/>
                <a:gd name="T6" fmla="*/ 0 w 25"/>
                <a:gd name="T7" fmla="*/ 81 h 88"/>
                <a:gd name="T8" fmla="*/ 11 w 25"/>
                <a:gd name="T9" fmla="*/ 88 h 88"/>
                <a:gd name="T10" fmla="*/ 24 w 25"/>
                <a:gd name="T11" fmla="*/ 18 h 88"/>
                <a:gd name="T12" fmla="*/ 25 w 25"/>
                <a:gd name="T13" fmla="*/ 6 h 88"/>
              </a:gdLst>
              <a:ahLst/>
              <a:cxnLst>
                <a:cxn ang="0">
                  <a:pos x="T0" y="T1"/>
                </a:cxn>
                <a:cxn ang="0">
                  <a:pos x="T2" y="T3"/>
                </a:cxn>
                <a:cxn ang="0">
                  <a:pos x="T4" y="T5"/>
                </a:cxn>
                <a:cxn ang="0">
                  <a:pos x="T6" y="T7"/>
                </a:cxn>
                <a:cxn ang="0">
                  <a:pos x="T8" y="T9"/>
                </a:cxn>
                <a:cxn ang="0">
                  <a:pos x="T10" y="T11"/>
                </a:cxn>
                <a:cxn ang="0">
                  <a:pos x="T12" y="T13"/>
                </a:cxn>
              </a:cxnLst>
              <a:rect l="0" t="0" r="r" b="b"/>
              <a:pathLst>
                <a:path w="25" h="88">
                  <a:moveTo>
                    <a:pt x="25" y="6"/>
                  </a:moveTo>
                  <a:cubicBezTo>
                    <a:pt x="21" y="4"/>
                    <a:pt x="17" y="2"/>
                    <a:pt x="12" y="0"/>
                  </a:cubicBezTo>
                  <a:cubicBezTo>
                    <a:pt x="12" y="5"/>
                    <a:pt x="12" y="11"/>
                    <a:pt x="11" y="17"/>
                  </a:cubicBezTo>
                  <a:cubicBezTo>
                    <a:pt x="9" y="38"/>
                    <a:pt x="5" y="60"/>
                    <a:pt x="0" y="81"/>
                  </a:cubicBezTo>
                  <a:cubicBezTo>
                    <a:pt x="3" y="83"/>
                    <a:pt x="7" y="86"/>
                    <a:pt x="11" y="88"/>
                  </a:cubicBezTo>
                  <a:cubicBezTo>
                    <a:pt x="17" y="65"/>
                    <a:pt x="21" y="42"/>
                    <a:pt x="24" y="18"/>
                  </a:cubicBezTo>
                  <a:cubicBezTo>
                    <a:pt x="24" y="14"/>
                    <a:pt x="24" y="10"/>
                    <a:pt x="2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Freeform 135">
              <a:extLst>
                <a:ext uri="{FF2B5EF4-FFF2-40B4-BE49-F238E27FC236}">
                  <a16:creationId xmlns:a16="http://schemas.microsoft.com/office/drawing/2014/main" id="{7E2A1C03-B5E8-4347-880A-DDBB344E145A}"/>
                </a:ext>
              </a:extLst>
            </p:cNvPr>
            <p:cNvSpPr>
              <a:spLocks/>
            </p:cNvSpPr>
            <p:nvPr/>
          </p:nvSpPr>
          <p:spPr bwMode="auto">
            <a:xfrm>
              <a:off x="8099" y="2925"/>
              <a:ext cx="1542" cy="152"/>
            </a:xfrm>
            <a:custGeom>
              <a:avLst/>
              <a:gdLst>
                <a:gd name="T0" fmla="*/ 578 w 650"/>
                <a:gd name="T1" fmla="*/ 12 h 64"/>
                <a:gd name="T2" fmla="*/ 349 w 650"/>
                <a:gd name="T3" fmla="*/ 1 h 64"/>
                <a:gd name="T4" fmla="*/ 291 w 650"/>
                <a:gd name="T5" fmla="*/ 4 h 64"/>
                <a:gd name="T6" fmla="*/ 234 w 650"/>
                <a:gd name="T7" fmla="*/ 9 h 64"/>
                <a:gd name="T8" fmla="*/ 230 w 650"/>
                <a:gd name="T9" fmla="*/ 10 h 64"/>
                <a:gd name="T10" fmla="*/ 227 w 650"/>
                <a:gd name="T11" fmla="*/ 10 h 64"/>
                <a:gd name="T12" fmla="*/ 220 w 650"/>
                <a:gd name="T13" fmla="*/ 11 h 64"/>
                <a:gd name="T14" fmla="*/ 205 w 650"/>
                <a:gd name="T15" fmla="*/ 13 h 64"/>
                <a:gd name="T16" fmla="*/ 177 w 650"/>
                <a:gd name="T17" fmla="*/ 17 h 64"/>
                <a:gd name="T18" fmla="*/ 148 w 650"/>
                <a:gd name="T19" fmla="*/ 22 h 64"/>
                <a:gd name="T20" fmla="*/ 120 w 650"/>
                <a:gd name="T21" fmla="*/ 27 h 64"/>
                <a:gd name="T22" fmla="*/ 0 w 650"/>
                <a:gd name="T23" fmla="*/ 57 h 64"/>
                <a:gd name="T24" fmla="*/ 5 w 650"/>
                <a:gd name="T25" fmla="*/ 64 h 64"/>
                <a:gd name="T26" fmla="*/ 122 w 650"/>
                <a:gd name="T27" fmla="*/ 35 h 64"/>
                <a:gd name="T28" fmla="*/ 150 w 650"/>
                <a:gd name="T29" fmla="*/ 30 h 64"/>
                <a:gd name="T30" fmla="*/ 178 w 650"/>
                <a:gd name="T31" fmla="*/ 25 h 64"/>
                <a:gd name="T32" fmla="*/ 206 w 650"/>
                <a:gd name="T33" fmla="*/ 21 h 64"/>
                <a:gd name="T34" fmla="*/ 221 w 650"/>
                <a:gd name="T35" fmla="*/ 19 h 64"/>
                <a:gd name="T36" fmla="*/ 228 w 650"/>
                <a:gd name="T37" fmla="*/ 18 h 64"/>
                <a:gd name="T38" fmla="*/ 231 w 650"/>
                <a:gd name="T39" fmla="*/ 17 h 64"/>
                <a:gd name="T40" fmla="*/ 235 w 650"/>
                <a:gd name="T41" fmla="*/ 17 h 64"/>
                <a:gd name="T42" fmla="*/ 292 w 650"/>
                <a:gd name="T43" fmla="*/ 12 h 64"/>
                <a:gd name="T44" fmla="*/ 349 w 650"/>
                <a:gd name="T45" fmla="*/ 9 h 64"/>
                <a:gd name="T46" fmla="*/ 577 w 650"/>
                <a:gd name="T47" fmla="*/ 19 h 64"/>
                <a:gd name="T48" fmla="*/ 634 w 650"/>
                <a:gd name="T49" fmla="*/ 26 h 64"/>
                <a:gd name="T50" fmla="*/ 650 w 650"/>
                <a:gd name="T51" fmla="*/ 29 h 64"/>
                <a:gd name="T52" fmla="*/ 650 w 650"/>
                <a:gd name="T53" fmla="*/ 22 h 64"/>
                <a:gd name="T54" fmla="*/ 635 w 650"/>
                <a:gd name="T55" fmla="*/ 19 h 64"/>
                <a:gd name="T56" fmla="*/ 578 w 650"/>
                <a:gd name="T57"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0" h="64">
                  <a:moveTo>
                    <a:pt x="578" y="12"/>
                  </a:moveTo>
                  <a:cubicBezTo>
                    <a:pt x="502" y="4"/>
                    <a:pt x="426" y="0"/>
                    <a:pt x="349" y="1"/>
                  </a:cubicBezTo>
                  <a:cubicBezTo>
                    <a:pt x="330" y="2"/>
                    <a:pt x="310" y="3"/>
                    <a:pt x="291" y="4"/>
                  </a:cubicBezTo>
                  <a:cubicBezTo>
                    <a:pt x="234" y="9"/>
                    <a:pt x="234" y="9"/>
                    <a:pt x="234" y="9"/>
                  </a:cubicBezTo>
                  <a:cubicBezTo>
                    <a:pt x="230" y="10"/>
                    <a:pt x="230" y="10"/>
                    <a:pt x="230" y="10"/>
                  </a:cubicBezTo>
                  <a:cubicBezTo>
                    <a:pt x="229" y="10"/>
                    <a:pt x="228" y="10"/>
                    <a:pt x="227" y="10"/>
                  </a:cubicBezTo>
                  <a:cubicBezTo>
                    <a:pt x="220" y="11"/>
                    <a:pt x="220" y="11"/>
                    <a:pt x="220" y="11"/>
                  </a:cubicBezTo>
                  <a:cubicBezTo>
                    <a:pt x="205" y="13"/>
                    <a:pt x="205" y="13"/>
                    <a:pt x="205" y="13"/>
                  </a:cubicBezTo>
                  <a:cubicBezTo>
                    <a:pt x="177" y="17"/>
                    <a:pt x="177" y="17"/>
                    <a:pt x="177" y="17"/>
                  </a:cubicBezTo>
                  <a:cubicBezTo>
                    <a:pt x="167" y="18"/>
                    <a:pt x="158" y="20"/>
                    <a:pt x="148" y="22"/>
                  </a:cubicBezTo>
                  <a:cubicBezTo>
                    <a:pt x="120" y="27"/>
                    <a:pt x="120" y="27"/>
                    <a:pt x="120" y="27"/>
                  </a:cubicBezTo>
                  <a:cubicBezTo>
                    <a:pt x="80" y="36"/>
                    <a:pt x="40" y="46"/>
                    <a:pt x="0" y="57"/>
                  </a:cubicBezTo>
                  <a:cubicBezTo>
                    <a:pt x="2" y="59"/>
                    <a:pt x="4" y="62"/>
                    <a:pt x="5" y="64"/>
                  </a:cubicBezTo>
                  <a:cubicBezTo>
                    <a:pt x="44" y="53"/>
                    <a:pt x="83" y="43"/>
                    <a:pt x="122" y="35"/>
                  </a:cubicBezTo>
                  <a:cubicBezTo>
                    <a:pt x="150" y="30"/>
                    <a:pt x="150" y="30"/>
                    <a:pt x="150" y="30"/>
                  </a:cubicBezTo>
                  <a:cubicBezTo>
                    <a:pt x="159" y="28"/>
                    <a:pt x="169" y="26"/>
                    <a:pt x="178" y="25"/>
                  </a:cubicBezTo>
                  <a:cubicBezTo>
                    <a:pt x="206" y="21"/>
                    <a:pt x="206" y="21"/>
                    <a:pt x="206" y="21"/>
                  </a:cubicBezTo>
                  <a:cubicBezTo>
                    <a:pt x="221" y="19"/>
                    <a:pt x="221" y="19"/>
                    <a:pt x="221" y="19"/>
                  </a:cubicBezTo>
                  <a:cubicBezTo>
                    <a:pt x="228" y="18"/>
                    <a:pt x="228" y="18"/>
                    <a:pt x="228" y="18"/>
                  </a:cubicBezTo>
                  <a:cubicBezTo>
                    <a:pt x="229" y="18"/>
                    <a:pt x="230" y="17"/>
                    <a:pt x="231" y="17"/>
                  </a:cubicBezTo>
                  <a:cubicBezTo>
                    <a:pt x="235" y="17"/>
                    <a:pt x="235" y="17"/>
                    <a:pt x="235" y="17"/>
                  </a:cubicBezTo>
                  <a:cubicBezTo>
                    <a:pt x="292" y="12"/>
                    <a:pt x="292" y="12"/>
                    <a:pt x="292" y="12"/>
                  </a:cubicBezTo>
                  <a:cubicBezTo>
                    <a:pt x="311" y="11"/>
                    <a:pt x="330" y="10"/>
                    <a:pt x="349" y="9"/>
                  </a:cubicBezTo>
                  <a:cubicBezTo>
                    <a:pt x="425" y="7"/>
                    <a:pt x="502" y="11"/>
                    <a:pt x="577" y="19"/>
                  </a:cubicBezTo>
                  <a:cubicBezTo>
                    <a:pt x="596" y="22"/>
                    <a:pt x="615" y="24"/>
                    <a:pt x="634" y="26"/>
                  </a:cubicBezTo>
                  <a:cubicBezTo>
                    <a:pt x="650" y="29"/>
                    <a:pt x="650" y="29"/>
                    <a:pt x="650" y="29"/>
                  </a:cubicBezTo>
                  <a:cubicBezTo>
                    <a:pt x="650" y="22"/>
                    <a:pt x="650" y="22"/>
                    <a:pt x="650" y="22"/>
                  </a:cubicBezTo>
                  <a:cubicBezTo>
                    <a:pt x="635" y="19"/>
                    <a:pt x="635" y="19"/>
                    <a:pt x="635" y="19"/>
                  </a:cubicBezTo>
                  <a:cubicBezTo>
                    <a:pt x="616" y="16"/>
                    <a:pt x="597" y="14"/>
                    <a:pt x="57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Freeform 136">
              <a:extLst>
                <a:ext uri="{FF2B5EF4-FFF2-40B4-BE49-F238E27FC236}">
                  <a16:creationId xmlns:a16="http://schemas.microsoft.com/office/drawing/2014/main" id="{8A57CF28-21CD-48B2-ABCD-2E5F12820ED2}"/>
                </a:ext>
              </a:extLst>
            </p:cNvPr>
            <p:cNvSpPr>
              <a:spLocks/>
            </p:cNvSpPr>
            <p:nvPr/>
          </p:nvSpPr>
          <p:spPr bwMode="auto">
            <a:xfrm>
              <a:off x="7451" y="3070"/>
              <a:ext cx="619" cy="252"/>
            </a:xfrm>
            <a:custGeom>
              <a:avLst/>
              <a:gdLst>
                <a:gd name="T0" fmla="*/ 174 w 261"/>
                <a:gd name="T1" fmla="*/ 36 h 106"/>
                <a:gd name="T2" fmla="*/ 261 w 261"/>
                <a:gd name="T3" fmla="*/ 8 h 106"/>
                <a:gd name="T4" fmla="*/ 259 w 261"/>
                <a:gd name="T5" fmla="*/ 0 h 106"/>
                <a:gd name="T6" fmla="*/ 0 w 261"/>
                <a:gd name="T7" fmla="*/ 98 h 106"/>
                <a:gd name="T8" fmla="*/ 2 w 261"/>
                <a:gd name="T9" fmla="*/ 106 h 106"/>
                <a:gd name="T10" fmla="*/ 174 w 261"/>
                <a:gd name="T11" fmla="*/ 36 h 106"/>
              </a:gdLst>
              <a:ahLst/>
              <a:cxnLst>
                <a:cxn ang="0">
                  <a:pos x="T0" y="T1"/>
                </a:cxn>
                <a:cxn ang="0">
                  <a:pos x="T2" y="T3"/>
                </a:cxn>
                <a:cxn ang="0">
                  <a:pos x="T4" y="T5"/>
                </a:cxn>
                <a:cxn ang="0">
                  <a:pos x="T6" y="T7"/>
                </a:cxn>
                <a:cxn ang="0">
                  <a:pos x="T8" y="T9"/>
                </a:cxn>
                <a:cxn ang="0">
                  <a:pos x="T10" y="T11"/>
                </a:cxn>
              </a:cxnLst>
              <a:rect l="0" t="0" r="r" b="b"/>
              <a:pathLst>
                <a:path w="261" h="106">
                  <a:moveTo>
                    <a:pt x="174" y="36"/>
                  </a:moveTo>
                  <a:cubicBezTo>
                    <a:pt x="203" y="26"/>
                    <a:pt x="232" y="17"/>
                    <a:pt x="261" y="8"/>
                  </a:cubicBezTo>
                  <a:cubicBezTo>
                    <a:pt x="261" y="5"/>
                    <a:pt x="260" y="2"/>
                    <a:pt x="259" y="0"/>
                  </a:cubicBezTo>
                  <a:cubicBezTo>
                    <a:pt x="170" y="26"/>
                    <a:pt x="84" y="60"/>
                    <a:pt x="0" y="98"/>
                  </a:cubicBezTo>
                  <a:cubicBezTo>
                    <a:pt x="2" y="106"/>
                    <a:pt x="2" y="106"/>
                    <a:pt x="2" y="106"/>
                  </a:cubicBezTo>
                  <a:cubicBezTo>
                    <a:pt x="59" y="81"/>
                    <a:pt x="116" y="57"/>
                    <a:pt x="174"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Freeform 137">
              <a:extLst>
                <a:ext uri="{FF2B5EF4-FFF2-40B4-BE49-F238E27FC236}">
                  <a16:creationId xmlns:a16="http://schemas.microsoft.com/office/drawing/2014/main" id="{6284983F-7C32-4005-8B4D-2C39457E8A3A}"/>
                </a:ext>
              </a:extLst>
            </p:cNvPr>
            <p:cNvSpPr>
              <a:spLocks/>
            </p:cNvSpPr>
            <p:nvPr/>
          </p:nvSpPr>
          <p:spPr bwMode="auto">
            <a:xfrm>
              <a:off x="4934" y="2216"/>
              <a:ext cx="287" cy="560"/>
            </a:xfrm>
            <a:custGeom>
              <a:avLst/>
              <a:gdLst>
                <a:gd name="T0" fmla="*/ 68 w 121"/>
                <a:gd name="T1" fmla="*/ 108 h 236"/>
                <a:gd name="T2" fmla="*/ 0 w 121"/>
                <a:gd name="T3" fmla="*/ 228 h 236"/>
                <a:gd name="T4" fmla="*/ 4 w 121"/>
                <a:gd name="T5" fmla="*/ 231 h 236"/>
                <a:gd name="T6" fmla="*/ 9 w 121"/>
                <a:gd name="T7" fmla="*/ 236 h 236"/>
                <a:gd name="T8" fmla="*/ 31 w 121"/>
                <a:gd name="T9" fmla="*/ 201 h 236"/>
                <a:gd name="T10" fmla="*/ 56 w 121"/>
                <a:gd name="T11" fmla="*/ 158 h 236"/>
                <a:gd name="T12" fmla="*/ 79 w 121"/>
                <a:gd name="T13" fmla="*/ 113 h 236"/>
                <a:gd name="T14" fmla="*/ 116 w 121"/>
                <a:gd name="T15" fmla="*/ 22 h 236"/>
                <a:gd name="T16" fmla="*/ 121 w 121"/>
                <a:gd name="T17" fmla="*/ 8 h 236"/>
                <a:gd name="T18" fmla="*/ 110 w 121"/>
                <a:gd name="T19" fmla="*/ 0 h 236"/>
                <a:gd name="T20" fmla="*/ 104 w 121"/>
                <a:gd name="T21" fmla="*/ 18 h 236"/>
                <a:gd name="T22" fmla="*/ 68 w 121"/>
                <a:gd name="T23" fmla="*/ 10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 h="236">
                  <a:moveTo>
                    <a:pt x="68" y="108"/>
                  </a:moveTo>
                  <a:cubicBezTo>
                    <a:pt x="48" y="149"/>
                    <a:pt x="25" y="189"/>
                    <a:pt x="0" y="228"/>
                  </a:cubicBezTo>
                  <a:cubicBezTo>
                    <a:pt x="1" y="229"/>
                    <a:pt x="3" y="230"/>
                    <a:pt x="4" y="231"/>
                  </a:cubicBezTo>
                  <a:cubicBezTo>
                    <a:pt x="6" y="233"/>
                    <a:pt x="7" y="235"/>
                    <a:pt x="9" y="236"/>
                  </a:cubicBezTo>
                  <a:cubicBezTo>
                    <a:pt x="17" y="224"/>
                    <a:pt x="24" y="213"/>
                    <a:pt x="31" y="201"/>
                  </a:cubicBezTo>
                  <a:cubicBezTo>
                    <a:pt x="40" y="186"/>
                    <a:pt x="48" y="172"/>
                    <a:pt x="56" y="158"/>
                  </a:cubicBezTo>
                  <a:cubicBezTo>
                    <a:pt x="65" y="143"/>
                    <a:pt x="72" y="128"/>
                    <a:pt x="79" y="113"/>
                  </a:cubicBezTo>
                  <a:cubicBezTo>
                    <a:pt x="94" y="83"/>
                    <a:pt x="106" y="53"/>
                    <a:pt x="116" y="22"/>
                  </a:cubicBezTo>
                  <a:cubicBezTo>
                    <a:pt x="118" y="17"/>
                    <a:pt x="119" y="12"/>
                    <a:pt x="121" y="8"/>
                  </a:cubicBezTo>
                  <a:cubicBezTo>
                    <a:pt x="117" y="5"/>
                    <a:pt x="113" y="3"/>
                    <a:pt x="110" y="0"/>
                  </a:cubicBezTo>
                  <a:cubicBezTo>
                    <a:pt x="108" y="6"/>
                    <a:pt x="106" y="12"/>
                    <a:pt x="104" y="18"/>
                  </a:cubicBezTo>
                  <a:cubicBezTo>
                    <a:pt x="95" y="48"/>
                    <a:pt x="82" y="78"/>
                    <a:pt x="68"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Freeform 138">
              <a:extLst>
                <a:ext uri="{FF2B5EF4-FFF2-40B4-BE49-F238E27FC236}">
                  <a16:creationId xmlns:a16="http://schemas.microsoft.com/office/drawing/2014/main" id="{FF01A423-7C70-4C70-9ECC-30176479FA2C}"/>
                </a:ext>
              </a:extLst>
            </p:cNvPr>
            <p:cNvSpPr>
              <a:spLocks/>
            </p:cNvSpPr>
            <p:nvPr/>
          </p:nvSpPr>
          <p:spPr bwMode="auto">
            <a:xfrm>
              <a:off x="5826" y="3327"/>
              <a:ext cx="1580" cy="930"/>
            </a:xfrm>
            <a:custGeom>
              <a:avLst/>
              <a:gdLst>
                <a:gd name="T0" fmla="*/ 249 w 666"/>
                <a:gd name="T1" fmla="*/ 236 h 392"/>
                <a:gd name="T2" fmla="*/ 57 w 666"/>
                <a:gd name="T3" fmla="*/ 352 h 392"/>
                <a:gd name="T4" fmla="*/ 7 w 666"/>
                <a:gd name="T5" fmla="*/ 377 h 392"/>
                <a:gd name="T6" fmla="*/ 0 w 666"/>
                <a:gd name="T7" fmla="*/ 381 h 392"/>
                <a:gd name="T8" fmla="*/ 0 w 666"/>
                <a:gd name="T9" fmla="*/ 392 h 392"/>
                <a:gd name="T10" fmla="*/ 11 w 666"/>
                <a:gd name="T11" fmla="*/ 386 h 392"/>
                <a:gd name="T12" fmla="*/ 61 w 666"/>
                <a:gd name="T13" fmla="*/ 360 h 392"/>
                <a:gd name="T14" fmla="*/ 254 w 666"/>
                <a:gd name="T15" fmla="*/ 244 h 392"/>
                <a:gd name="T16" fmla="*/ 350 w 666"/>
                <a:gd name="T17" fmla="*/ 183 h 392"/>
                <a:gd name="T18" fmla="*/ 398 w 666"/>
                <a:gd name="T19" fmla="*/ 153 h 392"/>
                <a:gd name="T20" fmla="*/ 447 w 666"/>
                <a:gd name="T21" fmla="*/ 124 h 392"/>
                <a:gd name="T22" fmla="*/ 648 w 666"/>
                <a:gd name="T23" fmla="*/ 17 h 392"/>
                <a:gd name="T24" fmla="*/ 666 w 666"/>
                <a:gd name="T25" fmla="*/ 8 h 392"/>
                <a:gd name="T26" fmla="*/ 664 w 666"/>
                <a:gd name="T27" fmla="*/ 0 h 392"/>
                <a:gd name="T28" fmla="*/ 644 w 666"/>
                <a:gd name="T29" fmla="*/ 9 h 392"/>
                <a:gd name="T30" fmla="*/ 249 w 666"/>
                <a:gd name="T31" fmla="*/ 23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66" h="392">
                  <a:moveTo>
                    <a:pt x="249" y="236"/>
                  </a:moveTo>
                  <a:cubicBezTo>
                    <a:pt x="186" y="276"/>
                    <a:pt x="122" y="316"/>
                    <a:pt x="57" y="352"/>
                  </a:cubicBezTo>
                  <a:cubicBezTo>
                    <a:pt x="40" y="361"/>
                    <a:pt x="24" y="369"/>
                    <a:pt x="7" y="377"/>
                  </a:cubicBezTo>
                  <a:cubicBezTo>
                    <a:pt x="5" y="379"/>
                    <a:pt x="2" y="380"/>
                    <a:pt x="0" y="381"/>
                  </a:cubicBezTo>
                  <a:cubicBezTo>
                    <a:pt x="0" y="392"/>
                    <a:pt x="0" y="392"/>
                    <a:pt x="0" y="392"/>
                  </a:cubicBezTo>
                  <a:cubicBezTo>
                    <a:pt x="4" y="390"/>
                    <a:pt x="8" y="388"/>
                    <a:pt x="11" y="386"/>
                  </a:cubicBezTo>
                  <a:cubicBezTo>
                    <a:pt x="28" y="378"/>
                    <a:pt x="45" y="370"/>
                    <a:pt x="61" y="360"/>
                  </a:cubicBezTo>
                  <a:cubicBezTo>
                    <a:pt x="127" y="325"/>
                    <a:pt x="191" y="284"/>
                    <a:pt x="254" y="244"/>
                  </a:cubicBezTo>
                  <a:cubicBezTo>
                    <a:pt x="286" y="223"/>
                    <a:pt x="318" y="203"/>
                    <a:pt x="350" y="183"/>
                  </a:cubicBezTo>
                  <a:cubicBezTo>
                    <a:pt x="366" y="173"/>
                    <a:pt x="382" y="163"/>
                    <a:pt x="398" y="153"/>
                  </a:cubicBezTo>
                  <a:cubicBezTo>
                    <a:pt x="414" y="143"/>
                    <a:pt x="431" y="133"/>
                    <a:pt x="447" y="124"/>
                  </a:cubicBezTo>
                  <a:cubicBezTo>
                    <a:pt x="513" y="86"/>
                    <a:pt x="580" y="50"/>
                    <a:pt x="648" y="17"/>
                  </a:cubicBezTo>
                  <a:cubicBezTo>
                    <a:pt x="654" y="14"/>
                    <a:pt x="660" y="11"/>
                    <a:pt x="666" y="8"/>
                  </a:cubicBezTo>
                  <a:cubicBezTo>
                    <a:pt x="664" y="0"/>
                    <a:pt x="664" y="0"/>
                    <a:pt x="664" y="0"/>
                  </a:cubicBezTo>
                  <a:cubicBezTo>
                    <a:pt x="657" y="3"/>
                    <a:pt x="651" y="6"/>
                    <a:pt x="644" y="9"/>
                  </a:cubicBezTo>
                  <a:cubicBezTo>
                    <a:pt x="506" y="75"/>
                    <a:pt x="376" y="153"/>
                    <a:pt x="249" y="2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Freeform 139">
              <a:extLst>
                <a:ext uri="{FF2B5EF4-FFF2-40B4-BE49-F238E27FC236}">
                  <a16:creationId xmlns:a16="http://schemas.microsoft.com/office/drawing/2014/main" id="{C16D0B04-F0EE-43D3-9818-BC35D20CFFFC}"/>
                </a:ext>
              </a:extLst>
            </p:cNvPr>
            <p:cNvSpPr>
              <a:spLocks/>
            </p:cNvSpPr>
            <p:nvPr/>
          </p:nvSpPr>
          <p:spPr bwMode="auto">
            <a:xfrm>
              <a:off x="1015" y="1713"/>
              <a:ext cx="1763" cy="954"/>
            </a:xfrm>
            <a:custGeom>
              <a:avLst/>
              <a:gdLst>
                <a:gd name="T0" fmla="*/ 99 w 743"/>
                <a:gd name="T1" fmla="*/ 338 h 402"/>
                <a:gd name="T2" fmla="*/ 111 w 743"/>
                <a:gd name="T3" fmla="*/ 331 h 402"/>
                <a:gd name="T4" fmla="*/ 123 w 743"/>
                <a:gd name="T5" fmla="*/ 323 h 402"/>
                <a:gd name="T6" fmla="*/ 150 w 743"/>
                <a:gd name="T7" fmla="*/ 306 h 402"/>
                <a:gd name="T8" fmla="*/ 179 w 743"/>
                <a:gd name="T9" fmla="*/ 287 h 402"/>
                <a:gd name="T10" fmla="*/ 211 w 743"/>
                <a:gd name="T11" fmla="*/ 268 h 402"/>
                <a:gd name="T12" fmla="*/ 367 w 743"/>
                <a:gd name="T13" fmla="*/ 181 h 402"/>
                <a:gd name="T14" fmla="*/ 413 w 743"/>
                <a:gd name="T15" fmla="*/ 158 h 402"/>
                <a:gd name="T16" fmla="*/ 425 w 743"/>
                <a:gd name="T17" fmla="*/ 152 h 402"/>
                <a:gd name="T18" fmla="*/ 428 w 743"/>
                <a:gd name="T19" fmla="*/ 151 h 402"/>
                <a:gd name="T20" fmla="*/ 431 w 743"/>
                <a:gd name="T21" fmla="*/ 149 h 402"/>
                <a:gd name="T22" fmla="*/ 437 w 743"/>
                <a:gd name="T23" fmla="*/ 147 h 402"/>
                <a:gd name="T24" fmla="*/ 462 w 743"/>
                <a:gd name="T25" fmla="*/ 135 h 402"/>
                <a:gd name="T26" fmla="*/ 513 w 743"/>
                <a:gd name="T27" fmla="*/ 111 h 402"/>
                <a:gd name="T28" fmla="*/ 540 w 743"/>
                <a:gd name="T29" fmla="*/ 98 h 402"/>
                <a:gd name="T30" fmla="*/ 567 w 743"/>
                <a:gd name="T31" fmla="*/ 87 h 402"/>
                <a:gd name="T32" fmla="*/ 624 w 743"/>
                <a:gd name="T33" fmla="*/ 62 h 402"/>
                <a:gd name="T34" fmla="*/ 653 w 743"/>
                <a:gd name="T35" fmla="*/ 50 h 402"/>
                <a:gd name="T36" fmla="*/ 683 w 743"/>
                <a:gd name="T37" fmla="*/ 38 h 402"/>
                <a:gd name="T38" fmla="*/ 743 w 743"/>
                <a:gd name="T39" fmla="*/ 15 h 402"/>
                <a:gd name="T40" fmla="*/ 740 w 743"/>
                <a:gd name="T41" fmla="*/ 0 h 402"/>
                <a:gd name="T42" fmla="*/ 740 w 743"/>
                <a:gd name="T43" fmla="*/ 0 h 402"/>
                <a:gd name="T44" fmla="*/ 678 w 743"/>
                <a:gd name="T45" fmla="*/ 24 h 402"/>
                <a:gd name="T46" fmla="*/ 648 w 743"/>
                <a:gd name="T47" fmla="*/ 36 h 402"/>
                <a:gd name="T48" fmla="*/ 618 w 743"/>
                <a:gd name="T49" fmla="*/ 49 h 402"/>
                <a:gd name="T50" fmla="*/ 561 w 743"/>
                <a:gd name="T51" fmla="*/ 73 h 402"/>
                <a:gd name="T52" fmla="*/ 534 w 743"/>
                <a:gd name="T53" fmla="*/ 85 h 402"/>
                <a:gd name="T54" fmla="*/ 507 w 743"/>
                <a:gd name="T55" fmla="*/ 97 h 402"/>
                <a:gd name="T56" fmla="*/ 455 w 743"/>
                <a:gd name="T57" fmla="*/ 121 h 402"/>
                <a:gd name="T58" fmla="*/ 430 w 743"/>
                <a:gd name="T59" fmla="*/ 133 h 402"/>
                <a:gd name="T60" fmla="*/ 424 w 743"/>
                <a:gd name="T61" fmla="*/ 136 h 402"/>
                <a:gd name="T62" fmla="*/ 421 w 743"/>
                <a:gd name="T63" fmla="*/ 137 h 402"/>
                <a:gd name="T64" fmla="*/ 418 w 743"/>
                <a:gd name="T65" fmla="*/ 139 h 402"/>
                <a:gd name="T66" fmla="*/ 406 w 743"/>
                <a:gd name="T67" fmla="*/ 145 h 402"/>
                <a:gd name="T68" fmla="*/ 360 w 743"/>
                <a:gd name="T69" fmla="*/ 168 h 402"/>
                <a:gd name="T70" fmla="*/ 203 w 743"/>
                <a:gd name="T71" fmla="*/ 254 h 402"/>
                <a:gd name="T72" fmla="*/ 171 w 743"/>
                <a:gd name="T73" fmla="*/ 274 h 402"/>
                <a:gd name="T74" fmla="*/ 141 w 743"/>
                <a:gd name="T75" fmla="*/ 292 h 402"/>
                <a:gd name="T76" fmla="*/ 114 w 743"/>
                <a:gd name="T77" fmla="*/ 309 h 402"/>
                <a:gd name="T78" fmla="*/ 102 w 743"/>
                <a:gd name="T79" fmla="*/ 317 h 402"/>
                <a:gd name="T80" fmla="*/ 91 w 743"/>
                <a:gd name="T81" fmla="*/ 325 h 402"/>
                <a:gd name="T82" fmla="*/ 51 w 743"/>
                <a:gd name="T83" fmla="*/ 352 h 402"/>
                <a:gd name="T84" fmla="*/ 23 w 743"/>
                <a:gd name="T85" fmla="*/ 372 h 402"/>
                <a:gd name="T86" fmla="*/ 14 w 743"/>
                <a:gd name="T87" fmla="*/ 379 h 402"/>
                <a:gd name="T88" fmla="*/ 0 w 743"/>
                <a:gd name="T89" fmla="*/ 389 h 402"/>
                <a:gd name="T90" fmla="*/ 10 w 743"/>
                <a:gd name="T91" fmla="*/ 402 h 402"/>
                <a:gd name="T92" fmla="*/ 32 w 743"/>
                <a:gd name="T93" fmla="*/ 385 h 402"/>
                <a:gd name="T94" fmla="*/ 35 w 743"/>
                <a:gd name="T95" fmla="*/ 383 h 402"/>
                <a:gd name="T96" fmla="*/ 60 w 743"/>
                <a:gd name="T97" fmla="*/ 365 h 402"/>
                <a:gd name="T98" fmla="*/ 99 w 743"/>
                <a:gd name="T99" fmla="*/ 338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43" h="402">
                  <a:moveTo>
                    <a:pt x="99" y="338"/>
                  </a:moveTo>
                  <a:cubicBezTo>
                    <a:pt x="103" y="336"/>
                    <a:pt x="107" y="333"/>
                    <a:pt x="111" y="331"/>
                  </a:cubicBezTo>
                  <a:cubicBezTo>
                    <a:pt x="115" y="328"/>
                    <a:pt x="119" y="325"/>
                    <a:pt x="123" y="323"/>
                  </a:cubicBezTo>
                  <a:cubicBezTo>
                    <a:pt x="132" y="317"/>
                    <a:pt x="140" y="312"/>
                    <a:pt x="150" y="306"/>
                  </a:cubicBezTo>
                  <a:cubicBezTo>
                    <a:pt x="159" y="300"/>
                    <a:pt x="169" y="294"/>
                    <a:pt x="179" y="287"/>
                  </a:cubicBezTo>
                  <a:cubicBezTo>
                    <a:pt x="189" y="281"/>
                    <a:pt x="200" y="275"/>
                    <a:pt x="211" y="268"/>
                  </a:cubicBezTo>
                  <a:cubicBezTo>
                    <a:pt x="256" y="241"/>
                    <a:pt x="307" y="212"/>
                    <a:pt x="367" y="181"/>
                  </a:cubicBezTo>
                  <a:cubicBezTo>
                    <a:pt x="382" y="174"/>
                    <a:pt x="397" y="166"/>
                    <a:pt x="413" y="158"/>
                  </a:cubicBezTo>
                  <a:cubicBezTo>
                    <a:pt x="417" y="156"/>
                    <a:pt x="421" y="154"/>
                    <a:pt x="425" y="152"/>
                  </a:cubicBezTo>
                  <a:cubicBezTo>
                    <a:pt x="428" y="151"/>
                    <a:pt x="428" y="151"/>
                    <a:pt x="428" y="151"/>
                  </a:cubicBezTo>
                  <a:cubicBezTo>
                    <a:pt x="429" y="150"/>
                    <a:pt x="430" y="150"/>
                    <a:pt x="431" y="149"/>
                  </a:cubicBezTo>
                  <a:cubicBezTo>
                    <a:pt x="437" y="147"/>
                    <a:pt x="437" y="147"/>
                    <a:pt x="437" y="147"/>
                  </a:cubicBezTo>
                  <a:cubicBezTo>
                    <a:pt x="445" y="143"/>
                    <a:pt x="453" y="139"/>
                    <a:pt x="462" y="135"/>
                  </a:cubicBezTo>
                  <a:cubicBezTo>
                    <a:pt x="479" y="127"/>
                    <a:pt x="496" y="119"/>
                    <a:pt x="513" y="111"/>
                  </a:cubicBezTo>
                  <a:cubicBezTo>
                    <a:pt x="522" y="107"/>
                    <a:pt x="531" y="103"/>
                    <a:pt x="540" y="98"/>
                  </a:cubicBezTo>
                  <a:cubicBezTo>
                    <a:pt x="549" y="94"/>
                    <a:pt x="558" y="91"/>
                    <a:pt x="567" y="87"/>
                  </a:cubicBezTo>
                  <a:cubicBezTo>
                    <a:pt x="586" y="79"/>
                    <a:pt x="605" y="71"/>
                    <a:pt x="624" y="62"/>
                  </a:cubicBezTo>
                  <a:cubicBezTo>
                    <a:pt x="634" y="58"/>
                    <a:pt x="643" y="54"/>
                    <a:pt x="653" y="50"/>
                  </a:cubicBezTo>
                  <a:cubicBezTo>
                    <a:pt x="663" y="46"/>
                    <a:pt x="673" y="42"/>
                    <a:pt x="683" y="38"/>
                  </a:cubicBezTo>
                  <a:cubicBezTo>
                    <a:pt x="703" y="30"/>
                    <a:pt x="722" y="22"/>
                    <a:pt x="743" y="15"/>
                  </a:cubicBezTo>
                  <a:cubicBezTo>
                    <a:pt x="740" y="0"/>
                    <a:pt x="740" y="0"/>
                    <a:pt x="740" y="0"/>
                  </a:cubicBezTo>
                  <a:cubicBezTo>
                    <a:pt x="740" y="0"/>
                    <a:pt x="740" y="0"/>
                    <a:pt x="740" y="0"/>
                  </a:cubicBezTo>
                  <a:cubicBezTo>
                    <a:pt x="719" y="8"/>
                    <a:pt x="698" y="16"/>
                    <a:pt x="678" y="24"/>
                  </a:cubicBezTo>
                  <a:cubicBezTo>
                    <a:pt x="668" y="28"/>
                    <a:pt x="658" y="32"/>
                    <a:pt x="648" y="36"/>
                  </a:cubicBezTo>
                  <a:cubicBezTo>
                    <a:pt x="638" y="40"/>
                    <a:pt x="628" y="45"/>
                    <a:pt x="618" y="49"/>
                  </a:cubicBezTo>
                  <a:cubicBezTo>
                    <a:pt x="599" y="57"/>
                    <a:pt x="580" y="65"/>
                    <a:pt x="561" y="73"/>
                  </a:cubicBezTo>
                  <a:cubicBezTo>
                    <a:pt x="552" y="77"/>
                    <a:pt x="543" y="81"/>
                    <a:pt x="534" y="85"/>
                  </a:cubicBezTo>
                  <a:cubicBezTo>
                    <a:pt x="525" y="89"/>
                    <a:pt x="516" y="93"/>
                    <a:pt x="507" y="97"/>
                  </a:cubicBezTo>
                  <a:cubicBezTo>
                    <a:pt x="489" y="105"/>
                    <a:pt x="472" y="113"/>
                    <a:pt x="455" y="121"/>
                  </a:cubicBezTo>
                  <a:cubicBezTo>
                    <a:pt x="447" y="125"/>
                    <a:pt x="439" y="129"/>
                    <a:pt x="430" y="133"/>
                  </a:cubicBezTo>
                  <a:cubicBezTo>
                    <a:pt x="424" y="136"/>
                    <a:pt x="424" y="136"/>
                    <a:pt x="424" y="136"/>
                  </a:cubicBezTo>
                  <a:cubicBezTo>
                    <a:pt x="421" y="137"/>
                    <a:pt x="421" y="137"/>
                    <a:pt x="421" y="137"/>
                  </a:cubicBezTo>
                  <a:cubicBezTo>
                    <a:pt x="418" y="139"/>
                    <a:pt x="418" y="139"/>
                    <a:pt x="418" y="139"/>
                  </a:cubicBezTo>
                  <a:cubicBezTo>
                    <a:pt x="414" y="141"/>
                    <a:pt x="410" y="143"/>
                    <a:pt x="406" y="145"/>
                  </a:cubicBezTo>
                  <a:cubicBezTo>
                    <a:pt x="390" y="153"/>
                    <a:pt x="375" y="160"/>
                    <a:pt x="360" y="168"/>
                  </a:cubicBezTo>
                  <a:cubicBezTo>
                    <a:pt x="300" y="198"/>
                    <a:pt x="248" y="228"/>
                    <a:pt x="203" y="254"/>
                  </a:cubicBezTo>
                  <a:cubicBezTo>
                    <a:pt x="192" y="261"/>
                    <a:pt x="181" y="268"/>
                    <a:pt x="171" y="274"/>
                  </a:cubicBezTo>
                  <a:cubicBezTo>
                    <a:pt x="160" y="280"/>
                    <a:pt x="150" y="286"/>
                    <a:pt x="141" y="292"/>
                  </a:cubicBezTo>
                  <a:cubicBezTo>
                    <a:pt x="132" y="298"/>
                    <a:pt x="123" y="304"/>
                    <a:pt x="114" y="309"/>
                  </a:cubicBezTo>
                  <a:cubicBezTo>
                    <a:pt x="110" y="312"/>
                    <a:pt x="106" y="315"/>
                    <a:pt x="102" y="317"/>
                  </a:cubicBezTo>
                  <a:cubicBezTo>
                    <a:pt x="98" y="320"/>
                    <a:pt x="94" y="323"/>
                    <a:pt x="91" y="325"/>
                  </a:cubicBezTo>
                  <a:cubicBezTo>
                    <a:pt x="76" y="335"/>
                    <a:pt x="63" y="344"/>
                    <a:pt x="51" y="352"/>
                  </a:cubicBezTo>
                  <a:cubicBezTo>
                    <a:pt x="40" y="360"/>
                    <a:pt x="31" y="367"/>
                    <a:pt x="23" y="372"/>
                  </a:cubicBezTo>
                  <a:cubicBezTo>
                    <a:pt x="20" y="375"/>
                    <a:pt x="16" y="377"/>
                    <a:pt x="14" y="379"/>
                  </a:cubicBezTo>
                  <a:cubicBezTo>
                    <a:pt x="5" y="386"/>
                    <a:pt x="0" y="389"/>
                    <a:pt x="0" y="389"/>
                  </a:cubicBezTo>
                  <a:cubicBezTo>
                    <a:pt x="10" y="402"/>
                    <a:pt x="10" y="402"/>
                    <a:pt x="10" y="402"/>
                  </a:cubicBezTo>
                  <a:cubicBezTo>
                    <a:pt x="10" y="402"/>
                    <a:pt x="17" y="396"/>
                    <a:pt x="32" y="385"/>
                  </a:cubicBezTo>
                  <a:cubicBezTo>
                    <a:pt x="33" y="385"/>
                    <a:pt x="34" y="384"/>
                    <a:pt x="35" y="383"/>
                  </a:cubicBezTo>
                  <a:cubicBezTo>
                    <a:pt x="42" y="378"/>
                    <a:pt x="51" y="372"/>
                    <a:pt x="60" y="365"/>
                  </a:cubicBezTo>
                  <a:cubicBezTo>
                    <a:pt x="72" y="357"/>
                    <a:pt x="85" y="348"/>
                    <a:pt x="99" y="3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141">
              <a:extLst>
                <a:ext uri="{FF2B5EF4-FFF2-40B4-BE49-F238E27FC236}">
                  <a16:creationId xmlns:a16="http://schemas.microsoft.com/office/drawing/2014/main" id="{6C388DA8-375A-4702-9C32-DE3D96DFA6D7}"/>
                </a:ext>
              </a:extLst>
            </p:cNvPr>
            <p:cNvSpPr>
              <a:spLocks/>
            </p:cNvSpPr>
            <p:nvPr/>
          </p:nvSpPr>
          <p:spPr bwMode="auto">
            <a:xfrm>
              <a:off x="4557" y="4243"/>
              <a:ext cx="140" cy="128"/>
            </a:xfrm>
            <a:custGeom>
              <a:avLst/>
              <a:gdLst>
                <a:gd name="T0" fmla="*/ 46 w 59"/>
                <a:gd name="T1" fmla="*/ 35 h 54"/>
                <a:gd name="T2" fmla="*/ 35 w 59"/>
                <a:gd name="T3" fmla="*/ 28 h 54"/>
                <a:gd name="T4" fmla="*/ 24 w 59"/>
                <a:gd name="T5" fmla="*/ 20 h 54"/>
                <a:gd name="T6" fmla="*/ 0 w 59"/>
                <a:gd name="T7" fmla="*/ 0 h 54"/>
                <a:gd name="T8" fmla="*/ 2 w 59"/>
                <a:gd name="T9" fmla="*/ 16 h 54"/>
                <a:gd name="T10" fmla="*/ 18 w 59"/>
                <a:gd name="T11" fmla="*/ 29 h 54"/>
                <a:gd name="T12" fmla="*/ 29 w 59"/>
                <a:gd name="T13" fmla="*/ 37 h 54"/>
                <a:gd name="T14" fmla="*/ 41 w 59"/>
                <a:gd name="T15" fmla="*/ 45 h 54"/>
                <a:gd name="T16" fmla="*/ 53 w 59"/>
                <a:gd name="T17" fmla="*/ 51 h 54"/>
                <a:gd name="T18" fmla="*/ 57 w 59"/>
                <a:gd name="T19" fmla="*/ 54 h 54"/>
                <a:gd name="T20" fmla="*/ 59 w 59"/>
                <a:gd name="T21" fmla="*/ 43 h 54"/>
                <a:gd name="T22" fmla="*/ 58 w 59"/>
                <a:gd name="T23" fmla="*/ 42 h 54"/>
                <a:gd name="T24" fmla="*/ 46 w 59"/>
                <a:gd name="T25"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54">
                  <a:moveTo>
                    <a:pt x="46" y="35"/>
                  </a:moveTo>
                  <a:cubicBezTo>
                    <a:pt x="35" y="28"/>
                    <a:pt x="35" y="28"/>
                    <a:pt x="35" y="28"/>
                  </a:cubicBezTo>
                  <a:cubicBezTo>
                    <a:pt x="24" y="20"/>
                    <a:pt x="24" y="20"/>
                    <a:pt x="24" y="20"/>
                  </a:cubicBezTo>
                  <a:cubicBezTo>
                    <a:pt x="16" y="14"/>
                    <a:pt x="8" y="7"/>
                    <a:pt x="0" y="0"/>
                  </a:cubicBezTo>
                  <a:cubicBezTo>
                    <a:pt x="1" y="5"/>
                    <a:pt x="1" y="11"/>
                    <a:pt x="2" y="16"/>
                  </a:cubicBezTo>
                  <a:cubicBezTo>
                    <a:pt x="7" y="21"/>
                    <a:pt x="13" y="25"/>
                    <a:pt x="18" y="29"/>
                  </a:cubicBezTo>
                  <a:cubicBezTo>
                    <a:pt x="29" y="37"/>
                    <a:pt x="29" y="37"/>
                    <a:pt x="29" y="37"/>
                  </a:cubicBezTo>
                  <a:cubicBezTo>
                    <a:pt x="41" y="45"/>
                    <a:pt x="41" y="45"/>
                    <a:pt x="41" y="45"/>
                  </a:cubicBezTo>
                  <a:cubicBezTo>
                    <a:pt x="45" y="47"/>
                    <a:pt x="49" y="49"/>
                    <a:pt x="53" y="51"/>
                  </a:cubicBezTo>
                  <a:cubicBezTo>
                    <a:pt x="54" y="52"/>
                    <a:pt x="56" y="53"/>
                    <a:pt x="57" y="54"/>
                  </a:cubicBezTo>
                  <a:cubicBezTo>
                    <a:pt x="58" y="50"/>
                    <a:pt x="58" y="46"/>
                    <a:pt x="59" y="43"/>
                  </a:cubicBezTo>
                  <a:cubicBezTo>
                    <a:pt x="59" y="42"/>
                    <a:pt x="58" y="42"/>
                    <a:pt x="58" y="42"/>
                  </a:cubicBezTo>
                  <a:cubicBezTo>
                    <a:pt x="54" y="40"/>
                    <a:pt x="50" y="38"/>
                    <a:pt x="46"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Freeform 142">
              <a:extLst>
                <a:ext uri="{FF2B5EF4-FFF2-40B4-BE49-F238E27FC236}">
                  <a16:creationId xmlns:a16="http://schemas.microsoft.com/office/drawing/2014/main" id="{328CC14D-05A4-45C5-ADE4-41D247B28DA3}"/>
                </a:ext>
              </a:extLst>
            </p:cNvPr>
            <p:cNvSpPr>
              <a:spLocks/>
            </p:cNvSpPr>
            <p:nvPr/>
          </p:nvSpPr>
          <p:spPr bwMode="auto">
            <a:xfrm>
              <a:off x="4808" y="2781"/>
              <a:ext cx="133" cy="182"/>
            </a:xfrm>
            <a:custGeom>
              <a:avLst/>
              <a:gdLst>
                <a:gd name="T0" fmla="*/ 56 w 56"/>
                <a:gd name="T1" fmla="*/ 9 h 77"/>
                <a:gd name="T2" fmla="*/ 54 w 56"/>
                <a:gd name="T3" fmla="*/ 7 h 77"/>
                <a:gd name="T4" fmla="*/ 47 w 56"/>
                <a:gd name="T5" fmla="*/ 0 h 77"/>
                <a:gd name="T6" fmla="*/ 0 w 56"/>
                <a:gd name="T7" fmla="*/ 71 h 77"/>
                <a:gd name="T8" fmla="*/ 10 w 56"/>
                <a:gd name="T9" fmla="*/ 77 h 77"/>
                <a:gd name="T10" fmla="*/ 30 w 56"/>
                <a:gd name="T11" fmla="*/ 48 h 77"/>
                <a:gd name="T12" fmla="*/ 56 w 56"/>
                <a:gd name="T13" fmla="*/ 9 h 77"/>
              </a:gdLst>
              <a:ahLst/>
              <a:cxnLst>
                <a:cxn ang="0">
                  <a:pos x="T0" y="T1"/>
                </a:cxn>
                <a:cxn ang="0">
                  <a:pos x="T2" y="T3"/>
                </a:cxn>
                <a:cxn ang="0">
                  <a:pos x="T4" y="T5"/>
                </a:cxn>
                <a:cxn ang="0">
                  <a:pos x="T6" y="T7"/>
                </a:cxn>
                <a:cxn ang="0">
                  <a:pos x="T8" y="T9"/>
                </a:cxn>
                <a:cxn ang="0">
                  <a:pos x="T10" y="T11"/>
                </a:cxn>
                <a:cxn ang="0">
                  <a:pos x="T12" y="T13"/>
                </a:cxn>
              </a:cxnLst>
              <a:rect l="0" t="0" r="r" b="b"/>
              <a:pathLst>
                <a:path w="56" h="77">
                  <a:moveTo>
                    <a:pt x="56" y="9"/>
                  </a:moveTo>
                  <a:cubicBezTo>
                    <a:pt x="55" y="8"/>
                    <a:pt x="55" y="7"/>
                    <a:pt x="54" y="7"/>
                  </a:cubicBezTo>
                  <a:cubicBezTo>
                    <a:pt x="52" y="5"/>
                    <a:pt x="49" y="2"/>
                    <a:pt x="47" y="0"/>
                  </a:cubicBezTo>
                  <a:cubicBezTo>
                    <a:pt x="31" y="24"/>
                    <a:pt x="16" y="47"/>
                    <a:pt x="0" y="71"/>
                  </a:cubicBezTo>
                  <a:cubicBezTo>
                    <a:pt x="3" y="73"/>
                    <a:pt x="6" y="75"/>
                    <a:pt x="10" y="77"/>
                  </a:cubicBezTo>
                  <a:cubicBezTo>
                    <a:pt x="16" y="68"/>
                    <a:pt x="23" y="58"/>
                    <a:pt x="30" y="48"/>
                  </a:cubicBezTo>
                  <a:cubicBezTo>
                    <a:pt x="38" y="35"/>
                    <a:pt x="47" y="22"/>
                    <a:pt x="5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Freeform 143">
              <a:extLst>
                <a:ext uri="{FF2B5EF4-FFF2-40B4-BE49-F238E27FC236}">
                  <a16:creationId xmlns:a16="http://schemas.microsoft.com/office/drawing/2014/main" id="{30F606BF-96C3-42BC-B375-6666B1D615E3}"/>
                </a:ext>
              </a:extLst>
            </p:cNvPr>
            <p:cNvSpPr>
              <a:spLocks/>
            </p:cNvSpPr>
            <p:nvPr/>
          </p:nvSpPr>
          <p:spPr bwMode="auto">
            <a:xfrm>
              <a:off x="5174" y="1696"/>
              <a:ext cx="66" cy="92"/>
            </a:xfrm>
            <a:custGeom>
              <a:avLst/>
              <a:gdLst>
                <a:gd name="T0" fmla="*/ 0 w 28"/>
                <a:gd name="T1" fmla="*/ 0 h 39"/>
                <a:gd name="T2" fmla="*/ 4 w 28"/>
                <a:gd name="T3" fmla="*/ 8 h 39"/>
                <a:gd name="T4" fmla="*/ 14 w 28"/>
                <a:gd name="T5" fmla="*/ 34 h 39"/>
                <a:gd name="T6" fmla="*/ 21 w 28"/>
                <a:gd name="T7" fmla="*/ 37 h 39"/>
                <a:gd name="T8" fmla="*/ 28 w 28"/>
                <a:gd name="T9" fmla="*/ 39 h 39"/>
                <a:gd name="T10" fmla="*/ 21 w 28"/>
                <a:gd name="T11" fmla="*/ 16 h 39"/>
                <a:gd name="T12" fmla="*/ 0 w 28"/>
                <a:gd name="T13" fmla="*/ 0 h 39"/>
              </a:gdLst>
              <a:ahLst/>
              <a:cxnLst>
                <a:cxn ang="0">
                  <a:pos x="T0" y="T1"/>
                </a:cxn>
                <a:cxn ang="0">
                  <a:pos x="T2" y="T3"/>
                </a:cxn>
                <a:cxn ang="0">
                  <a:pos x="T4" y="T5"/>
                </a:cxn>
                <a:cxn ang="0">
                  <a:pos x="T6" y="T7"/>
                </a:cxn>
                <a:cxn ang="0">
                  <a:pos x="T8" y="T9"/>
                </a:cxn>
                <a:cxn ang="0">
                  <a:pos x="T10" y="T11"/>
                </a:cxn>
                <a:cxn ang="0">
                  <a:pos x="T12" y="T13"/>
                </a:cxn>
              </a:cxnLst>
              <a:rect l="0" t="0" r="r" b="b"/>
              <a:pathLst>
                <a:path w="28" h="39">
                  <a:moveTo>
                    <a:pt x="0" y="0"/>
                  </a:moveTo>
                  <a:cubicBezTo>
                    <a:pt x="1" y="2"/>
                    <a:pt x="3" y="5"/>
                    <a:pt x="4" y="8"/>
                  </a:cubicBezTo>
                  <a:cubicBezTo>
                    <a:pt x="8" y="16"/>
                    <a:pt x="11" y="25"/>
                    <a:pt x="14" y="34"/>
                  </a:cubicBezTo>
                  <a:cubicBezTo>
                    <a:pt x="16" y="35"/>
                    <a:pt x="19" y="36"/>
                    <a:pt x="21" y="37"/>
                  </a:cubicBezTo>
                  <a:cubicBezTo>
                    <a:pt x="23" y="37"/>
                    <a:pt x="26" y="38"/>
                    <a:pt x="28" y="39"/>
                  </a:cubicBezTo>
                  <a:cubicBezTo>
                    <a:pt x="26" y="32"/>
                    <a:pt x="24" y="24"/>
                    <a:pt x="21" y="16"/>
                  </a:cubicBezTo>
                  <a:cubicBezTo>
                    <a:pt x="14" y="10"/>
                    <a:pt x="7"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144">
              <a:extLst>
                <a:ext uri="{FF2B5EF4-FFF2-40B4-BE49-F238E27FC236}">
                  <a16:creationId xmlns:a16="http://schemas.microsoft.com/office/drawing/2014/main" id="{37EF273C-C1F1-42AB-861C-810FE1A67D99}"/>
                </a:ext>
              </a:extLst>
            </p:cNvPr>
            <p:cNvSpPr>
              <a:spLocks/>
            </p:cNvSpPr>
            <p:nvPr/>
          </p:nvSpPr>
          <p:spPr bwMode="auto">
            <a:xfrm>
              <a:off x="5216" y="1812"/>
              <a:ext cx="48" cy="171"/>
            </a:xfrm>
            <a:custGeom>
              <a:avLst/>
              <a:gdLst>
                <a:gd name="T0" fmla="*/ 7 w 20"/>
                <a:gd name="T1" fmla="*/ 66 h 72"/>
                <a:gd name="T2" fmla="*/ 16 w 20"/>
                <a:gd name="T3" fmla="*/ 70 h 72"/>
                <a:gd name="T4" fmla="*/ 19 w 20"/>
                <a:gd name="T5" fmla="*/ 72 h 72"/>
                <a:gd name="T6" fmla="*/ 14 w 20"/>
                <a:gd name="T7" fmla="*/ 6 h 72"/>
                <a:gd name="T8" fmla="*/ 0 w 20"/>
                <a:gd name="T9" fmla="*/ 0 h 72"/>
                <a:gd name="T10" fmla="*/ 0 w 20"/>
                <a:gd name="T11" fmla="*/ 2 h 72"/>
                <a:gd name="T12" fmla="*/ 7 w 20"/>
                <a:gd name="T13" fmla="*/ 66 h 72"/>
              </a:gdLst>
              <a:ahLst/>
              <a:cxnLst>
                <a:cxn ang="0">
                  <a:pos x="T0" y="T1"/>
                </a:cxn>
                <a:cxn ang="0">
                  <a:pos x="T2" y="T3"/>
                </a:cxn>
                <a:cxn ang="0">
                  <a:pos x="T4" y="T5"/>
                </a:cxn>
                <a:cxn ang="0">
                  <a:pos x="T6" y="T7"/>
                </a:cxn>
                <a:cxn ang="0">
                  <a:pos x="T8" y="T9"/>
                </a:cxn>
                <a:cxn ang="0">
                  <a:pos x="T10" y="T11"/>
                </a:cxn>
                <a:cxn ang="0">
                  <a:pos x="T12" y="T13"/>
                </a:cxn>
              </a:cxnLst>
              <a:rect l="0" t="0" r="r" b="b"/>
              <a:pathLst>
                <a:path w="20" h="72">
                  <a:moveTo>
                    <a:pt x="7" y="66"/>
                  </a:moveTo>
                  <a:cubicBezTo>
                    <a:pt x="10" y="67"/>
                    <a:pt x="13" y="69"/>
                    <a:pt x="16" y="70"/>
                  </a:cubicBezTo>
                  <a:cubicBezTo>
                    <a:pt x="17" y="71"/>
                    <a:pt x="18" y="71"/>
                    <a:pt x="19" y="72"/>
                  </a:cubicBezTo>
                  <a:cubicBezTo>
                    <a:pt x="20" y="50"/>
                    <a:pt x="18" y="27"/>
                    <a:pt x="14" y="6"/>
                  </a:cubicBezTo>
                  <a:cubicBezTo>
                    <a:pt x="9" y="4"/>
                    <a:pt x="4" y="2"/>
                    <a:pt x="0" y="0"/>
                  </a:cubicBezTo>
                  <a:cubicBezTo>
                    <a:pt x="0" y="1"/>
                    <a:pt x="0" y="1"/>
                    <a:pt x="0" y="2"/>
                  </a:cubicBezTo>
                  <a:cubicBezTo>
                    <a:pt x="5" y="23"/>
                    <a:pt x="7" y="44"/>
                    <a:pt x="7"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Freeform 145">
              <a:extLst>
                <a:ext uri="{FF2B5EF4-FFF2-40B4-BE49-F238E27FC236}">
                  <a16:creationId xmlns:a16="http://schemas.microsoft.com/office/drawing/2014/main" id="{AADB832B-6CAB-455E-9D85-75A7DA8BF2A1}"/>
                </a:ext>
              </a:extLst>
            </p:cNvPr>
            <p:cNvSpPr>
              <a:spLocks/>
            </p:cNvSpPr>
            <p:nvPr/>
          </p:nvSpPr>
          <p:spPr bwMode="auto">
            <a:xfrm>
              <a:off x="4443" y="1323"/>
              <a:ext cx="178" cy="41"/>
            </a:xfrm>
            <a:custGeom>
              <a:avLst/>
              <a:gdLst>
                <a:gd name="T0" fmla="*/ 57 w 75"/>
                <a:gd name="T1" fmla="*/ 15 h 17"/>
                <a:gd name="T2" fmla="*/ 74 w 75"/>
                <a:gd name="T3" fmla="*/ 17 h 17"/>
                <a:gd name="T4" fmla="*/ 75 w 75"/>
                <a:gd name="T5" fmla="*/ 3 h 17"/>
                <a:gd name="T6" fmla="*/ 58 w 75"/>
                <a:gd name="T7" fmla="*/ 2 h 17"/>
                <a:gd name="T8" fmla="*/ 0 w 75"/>
                <a:gd name="T9" fmla="*/ 0 h 17"/>
                <a:gd name="T10" fmla="*/ 0 w 75"/>
                <a:gd name="T11" fmla="*/ 13 h 17"/>
                <a:gd name="T12" fmla="*/ 57 w 75"/>
                <a:gd name="T13" fmla="*/ 15 h 17"/>
              </a:gdLst>
              <a:ahLst/>
              <a:cxnLst>
                <a:cxn ang="0">
                  <a:pos x="T0" y="T1"/>
                </a:cxn>
                <a:cxn ang="0">
                  <a:pos x="T2" y="T3"/>
                </a:cxn>
                <a:cxn ang="0">
                  <a:pos x="T4" y="T5"/>
                </a:cxn>
                <a:cxn ang="0">
                  <a:pos x="T6" y="T7"/>
                </a:cxn>
                <a:cxn ang="0">
                  <a:pos x="T8" y="T9"/>
                </a:cxn>
                <a:cxn ang="0">
                  <a:pos x="T10" y="T11"/>
                </a:cxn>
                <a:cxn ang="0">
                  <a:pos x="T12" y="T13"/>
                </a:cxn>
              </a:cxnLst>
              <a:rect l="0" t="0" r="r" b="b"/>
              <a:pathLst>
                <a:path w="75" h="17">
                  <a:moveTo>
                    <a:pt x="57" y="15"/>
                  </a:moveTo>
                  <a:cubicBezTo>
                    <a:pt x="63" y="16"/>
                    <a:pt x="68" y="16"/>
                    <a:pt x="74" y="17"/>
                  </a:cubicBezTo>
                  <a:cubicBezTo>
                    <a:pt x="74" y="12"/>
                    <a:pt x="75" y="8"/>
                    <a:pt x="75" y="3"/>
                  </a:cubicBezTo>
                  <a:cubicBezTo>
                    <a:pt x="70" y="3"/>
                    <a:pt x="64" y="2"/>
                    <a:pt x="58" y="2"/>
                  </a:cubicBezTo>
                  <a:cubicBezTo>
                    <a:pt x="39" y="0"/>
                    <a:pt x="19" y="0"/>
                    <a:pt x="0" y="0"/>
                  </a:cubicBezTo>
                  <a:cubicBezTo>
                    <a:pt x="0" y="4"/>
                    <a:pt x="0" y="9"/>
                    <a:pt x="0" y="13"/>
                  </a:cubicBezTo>
                  <a:cubicBezTo>
                    <a:pt x="19" y="13"/>
                    <a:pt x="38" y="14"/>
                    <a:pt x="5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0" name="Freeform 146">
              <a:extLst>
                <a:ext uri="{FF2B5EF4-FFF2-40B4-BE49-F238E27FC236}">
                  <a16:creationId xmlns:a16="http://schemas.microsoft.com/office/drawing/2014/main" id="{E730129C-27BA-4097-8E04-D344B0D77BAD}"/>
                </a:ext>
              </a:extLst>
            </p:cNvPr>
            <p:cNvSpPr>
              <a:spLocks/>
            </p:cNvSpPr>
            <p:nvPr/>
          </p:nvSpPr>
          <p:spPr bwMode="auto">
            <a:xfrm>
              <a:off x="4365" y="3533"/>
              <a:ext cx="166" cy="719"/>
            </a:xfrm>
            <a:custGeom>
              <a:avLst/>
              <a:gdLst>
                <a:gd name="T0" fmla="*/ 67 w 70"/>
                <a:gd name="T1" fmla="*/ 284 h 303"/>
                <a:gd name="T2" fmla="*/ 17 w 70"/>
                <a:gd name="T3" fmla="*/ 193 h 303"/>
                <a:gd name="T4" fmla="*/ 13 w 70"/>
                <a:gd name="T5" fmla="*/ 172 h 303"/>
                <a:gd name="T6" fmla="*/ 12 w 70"/>
                <a:gd name="T7" fmla="*/ 158 h 303"/>
                <a:gd name="T8" fmla="*/ 12 w 70"/>
                <a:gd name="T9" fmla="*/ 141 h 303"/>
                <a:gd name="T10" fmla="*/ 18 w 70"/>
                <a:gd name="T11" fmla="*/ 90 h 303"/>
                <a:gd name="T12" fmla="*/ 22 w 70"/>
                <a:gd name="T13" fmla="*/ 72 h 303"/>
                <a:gd name="T14" fmla="*/ 26 w 70"/>
                <a:gd name="T15" fmla="*/ 61 h 303"/>
                <a:gd name="T16" fmla="*/ 49 w 70"/>
                <a:gd name="T17" fmla="*/ 1 h 303"/>
                <a:gd name="T18" fmla="*/ 37 w 70"/>
                <a:gd name="T19" fmla="*/ 0 h 303"/>
                <a:gd name="T20" fmla="*/ 14 w 70"/>
                <a:gd name="T21" fmla="*/ 59 h 303"/>
                <a:gd name="T22" fmla="*/ 11 w 70"/>
                <a:gd name="T23" fmla="*/ 70 h 303"/>
                <a:gd name="T24" fmla="*/ 7 w 70"/>
                <a:gd name="T25" fmla="*/ 87 h 303"/>
                <a:gd name="T26" fmla="*/ 0 w 70"/>
                <a:gd name="T27" fmla="*/ 150 h 303"/>
                <a:gd name="T28" fmla="*/ 1 w 70"/>
                <a:gd name="T29" fmla="*/ 164 h 303"/>
                <a:gd name="T30" fmla="*/ 6 w 70"/>
                <a:gd name="T31" fmla="*/ 195 h 303"/>
                <a:gd name="T32" fmla="*/ 58 w 70"/>
                <a:gd name="T33" fmla="*/ 291 h 303"/>
                <a:gd name="T34" fmla="*/ 70 w 70"/>
                <a:gd name="T35" fmla="*/ 303 h 303"/>
                <a:gd name="T36" fmla="*/ 69 w 70"/>
                <a:gd name="T37" fmla="*/ 287 h 303"/>
                <a:gd name="T38" fmla="*/ 67 w 70"/>
                <a:gd name="T39" fmla="*/ 284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0" h="303">
                  <a:moveTo>
                    <a:pt x="67" y="284"/>
                  </a:moveTo>
                  <a:cubicBezTo>
                    <a:pt x="43" y="258"/>
                    <a:pt x="25" y="226"/>
                    <a:pt x="17" y="193"/>
                  </a:cubicBezTo>
                  <a:cubicBezTo>
                    <a:pt x="15" y="186"/>
                    <a:pt x="14" y="179"/>
                    <a:pt x="13" y="172"/>
                  </a:cubicBezTo>
                  <a:cubicBezTo>
                    <a:pt x="13" y="167"/>
                    <a:pt x="12" y="163"/>
                    <a:pt x="12" y="158"/>
                  </a:cubicBezTo>
                  <a:cubicBezTo>
                    <a:pt x="12" y="152"/>
                    <a:pt x="12" y="147"/>
                    <a:pt x="12" y="141"/>
                  </a:cubicBezTo>
                  <a:cubicBezTo>
                    <a:pt x="12" y="124"/>
                    <a:pt x="14" y="107"/>
                    <a:pt x="18" y="90"/>
                  </a:cubicBezTo>
                  <a:cubicBezTo>
                    <a:pt x="19" y="84"/>
                    <a:pt x="21" y="78"/>
                    <a:pt x="22" y="72"/>
                  </a:cubicBezTo>
                  <a:cubicBezTo>
                    <a:pt x="23" y="68"/>
                    <a:pt x="25" y="64"/>
                    <a:pt x="26" y="61"/>
                  </a:cubicBezTo>
                  <a:cubicBezTo>
                    <a:pt x="32" y="40"/>
                    <a:pt x="40" y="20"/>
                    <a:pt x="49" y="1"/>
                  </a:cubicBezTo>
                  <a:cubicBezTo>
                    <a:pt x="45" y="1"/>
                    <a:pt x="41" y="1"/>
                    <a:pt x="37" y="0"/>
                  </a:cubicBezTo>
                  <a:cubicBezTo>
                    <a:pt x="29" y="19"/>
                    <a:pt x="21" y="39"/>
                    <a:pt x="14" y="59"/>
                  </a:cubicBezTo>
                  <a:cubicBezTo>
                    <a:pt x="13" y="63"/>
                    <a:pt x="12" y="66"/>
                    <a:pt x="11" y="70"/>
                  </a:cubicBezTo>
                  <a:cubicBezTo>
                    <a:pt x="10" y="76"/>
                    <a:pt x="8" y="82"/>
                    <a:pt x="7" y="87"/>
                  </a:cubicBezTo>
                  <a:cubicBezTo>
                    <a:pt x="2" y="108"/>
                    <a:pt x="0" y="129"/>
                    <a:pt x="0" y="150"/>
                  </a:cubicBezTo>
                  <a:cubicBezTo>
                    <a:pt x="1" y="154"/>
                    <a:pt x="1" y="159"/>
                    <a:pt x="1" y="164"/>
                  </a:cubicBezTo>
                  <a:cubicBezTo>
                    <a:pt x="2" y="174"/>
                    <a:pt x="4" y="185"/>
                    <a:pt x="6" y="195"/>
                  </a:cubicBezTo>
                  <a:cubicBezTo>
                    <a:pt x="15" y="231"/>
                    <a:pt x="34" y="264"/>
                    <a:pt x="58" y="291"/>
                  </a:cubicBezTo>
                  <a:cubicBezTo>
                    <a:pt x="62" y="295"/>
                    <a:pt x="66" y="299"/>
                    <a:pt x="70" y="303"/>
                  </a:cubicBezTo>
                  <a:cubicBezTo>
                    <a:pt x="70" y="298"/>
                    <a:pt x="70" y="292"/>
                    <a:pt x="69" y="287"/>
                  </a:cubicBezTo>
                  <a:cubicBezTo>
                    <a:pt x="68" y="286"/>
                    <a:pt x="67" y="285"/>
                    <a:pt x="67" y="2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Freeform 147">
              <a:extLst>
                <a:ext uri="{FF2B5EF4-FFF2-40B4-BE49-F238E27FC236}">
                  <a16:creationId xmlns:a16="http://schemas.microsoft.com/office/drawing/2014/main" id="{F9DA11D4-8D56-476F-BF11-052CC9E5FFC6}"/>
                </a:ext>
              </a:extLst>
            </p:cNvPr>
            <p:cNvSpPr>
              <a:spLocks/>
            </p:cNvSpPr>
            <p:nvPr/>
          </p:nvSpPr>
          <p:spPr bwMode="auto">
            <a:xfrm>
              <a:off x="3283" y="1323"/>
              <a:ext cx="1134" cy="240"/>
            </a:xfrm>
            <a:custGeom>
              <a:avLst/>
              <a:gdLst>
                <a:gd name="T0" fmla="*/ 61 w 478"/>
                <a:gd name="T1" fmla="*/ 83 h 101"/>
                <a:gd name="T2" fmla="*/ 136 w 478"/>
                <a:gd name="T3" fmla="*/ 63 h 101"/>
                <a:gd name="T4" fmla="*/ 174 w 478"/>
                <a:gd name="T5" fmla="*/ 54 h 101"/>
                <a:gd name="T6" fmla="*/ 213 w 478"/>
                <a:gd name="T7" fmla="*/ 46 h 101"/>
                <a:gd name="T8" fmla="*/ 233 w 478"/>
                <a:gd name="T9" fmla="*/ 42 h 101"/>
                <a:gd name="T10" fmla="*/ 253 w 478"/>
                <a:gd name="T11" fmla="*/ 38 h 101"/>
                <a:gd name="T12" fmla="*/ 293 w 478"/>
                <a:gd name="T13" fmla="*/ 31 h 101"/>
                <a:gd name="T14" fmla="*/ 334 w 478"/>
                <a:gd name="T15" fmla="*/ 26 h 101"/>
                <a:gd name="T16" fmla="*/ 355 w 478"/>
                <a:gd name="T17" fmla="*/ 23 h 101"/>
                <a:gd name="T18" fmla="*/ 376 w 478"/>
                <a:gd name="T19" fmla="*/ 21 h 101"/>
                <a:gd name="T20" fmla="*/ 418 w 478"/>
                <a:gd name="T21" fmla="*/ 17 h 101"/>
                <a:gd name="T22" fmla="*/ 460 w 478"/>
                <a:gd name="T23" fmla="*/ 14 h 101"/>
                <a:gd name="T24" fmla="*/ 478 w 478"/>
                <a:gd name="T25" fmla="*/ 14 h 101"/>
                <a:gd name="T26" fmla="*/ 478 w 478"/>
                <a:gd name="T27" fmla="*/ 0 h 101"/>
                <a:gd name="T28" fmla="*/ 460 w 478"/>
                <a:gd name="T29" fmla="*/ 1 h 101"/>
                <a:gd name="T30" fmla="*/ 417 w 478"/>
                <a:gd name="T31" fmla="*/ 3 h 101"/>
                <a:gd name="T32" fmla="*/ 374 w 478"/>
                <a:gd name="T33" fmla="*/ 7 h 101"/>
                <a:gd name="T34" fmla="*/ 353 w 478"/>
                <a:gd name="T35" fmla="*/ 9 h 101"/>
                <a:gd name="T36" fmla="*/ 332 w 478"/>
                <a:gd name="T37" fmla="*/ 12 h 101"/>
                <a:gd name="T38" fmla="*/ 291 w 478"/>
                <a:gd name="T39" fmla="*/ 18 h 101"/>
                <a:gd name="T40" fmla="*/ 250 w 478"/>
                <a:gd name="T41" fmla="*/ 24 h 101"/>
                <a:gd name="T42" fmla="*/ 230 w 478"/>
                <a:gd name="T43" fmla="*/ 28 h 101"/>
                <a:gd name="T44" fmla="*/ 211 w 478"/>
                <a:gd name="T45" fmla="*/ 32 h 101"/>
                <a:gd name="T46" fmla="*/ 171 w 478"/>
                <a:gd name="T47" fmla="*/ 40 h 101"/>
                <a:gd name="T48" fmla="*/ 133 w 478"/>
                <a:gd name="T49" fmla="*/ 49 h 101"/>
                <a:gd name="T50" fmla="*/ 57 w 478"/>
                <a:gd name="T51" fmla="*/ 69 h 101"/>
                <a:gd name="T52" fmla="*/ 33 w 478"/>
                <a:gd name="T53" fmla="*/ 76 h 101"/>
                <a:gd name="T54" fmla="*/ 12 w 478"/>
                <a:gd name="T55" fmla="*/ 94 h 101"/>
                <a:gd name="T56" fmla="*/ 0 w 478"/>
                <a:gd name="T57" fmla="*/ 101 h 101"/>
                <a:gd name="T58" fmla="*/ 25 w 478"/>
                <a:gd name="T59" fmla="*/ 94 h 101"/>
                <a:gd name="T60" fmla="*/ 61 w 478"/>
                <a:gd name="T61" fmla="*/ 8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8" h="101">
                  <a:moveTo>
                    <a:pt x="61" y="83"/>
                  </a:moveTo>
                  <a:cubicBezTo>
                    <a:pt x="86" y="76"/>
                    <a:pt x="110" y="69"/>
                    <a:pt x="136" y="63"/>
                  </a:cubicBezTo>
                  <a:cubicBezTo>
                    <a:pt x="149" y="60"/>
                    <a:pt x="161" y="57"/>
                    <a:pt x="174" y="54"/>
                  </a:cubicBezTo>
                  <a:cubicBezTo>
                    <a:pt x="187" y="51"/>
                    <a:pt x="200" y="48"/>
                    <a:pt x="213" y="46"/>
                  </a:cubicBezTo>
                  <a:cubicBezTo>
                    <a:pt x="220" y="44"/>
                    <a:pt x="226" y="43"/>
                    <a:pt x="233" y="42"/>
                  </a:cubicBezTo>
                  <a:cubicBezTo>
                    <a:pt x="240" y="40"/>
                    <a:pt x="246" y="39"/>
                    <a:pt x="253" y="38"/>
                  </a:cubicBezTo>
                  <a:cubicBezTo>
                    <a:pt x="266" y="36"/>
                    <a:pt x="280" y="34"/>
                    <a:pt x="293" y="31"/>
                  </a:cubicBezTo>
                  <a:cubicBezTo>
                    <a:pt x="307" y="29"/>
                    <a:pt x="320" y="27"/>
                    <a:pt x="334" y="26"/>
                  </a:cubicBezTo>
                  <a:cubicBezTo>
                    <a:pt x="341" y="25"/>
                    <a:pt x="348" y="24"/>
                    <a:pt x="355" y="23"/>
                  </a:cubicBezTo>
                  <a:cubicBezTo>
                    <a:pt x="362" y="22"/>
                    <a:pt x="369" y="21"/>
                    <a:pt x="376" y="21"/>
                  </a:cubicBezTo>
                  <a:cubicBezTo>
                    <a:pt x="390" y="19"/>
                    <a:pt x="404" y="18"/>
                    <a:pt x="418" y="17"/>
                  </a:cubicBezTo>
                  <a:cubicBezTo>
                    <a:pt x="432" y="15"/>
                    <a:pt x="446" y="15"/>
                    <a:pt x="460" y="14"/>
                  </a:cubicBezTo>
                  <a:cubicBezTo>
                    <a:pt x="466" y="14"/>
                    <a:pt x="472" y="14"/>
                    <a:pt x="478" y="14"/>
                  </a:cubicBezTo>
                  <a:cubicBezTo>
                    <a:pt x="478" y="9"/>
                    <a:pt x="478" y="5"/>
                    <a:pt x="478" y="0"/>
                  </a:cubicBezTo>
                  <a:cubicBezTo>
                    <a:pt x="472" y="0"/>
                    <a:pt x="466" y="0"/>
                    <a:pt x="460" y="1"/>
                  </a:cubicBezTo>
                  <a:cubicBezTo>
                    <a:pt x="445" y="1"/>
                    <a:pt x="431" y="2"/>
                    <a:pt x="417" y="3"/>
                  </a:cubicBezTo>
                  <a:cubicBezTo>
                    <a:pt x="402" y="4"/>
                    <a:pt x="388" y="6"/>
                    <a:pt x="374" y="7"/>
                  </a:cubicBezTo>
                  <a:cubicBezTo>
                    <a:pt x="367" y="8"/>
                    <a:pt x="360" y="9"/>
                    <a:pt x="353" y="9"/>
                  </a:cubicBezTo>
                  <a:cubicBezTo>
                    <a:pt x="346" y="10"/>
                    <a:pt x="339" y="11"/>
                    <a:pt x="332" y="12"/>
                  </a:cubicBezTo>
                  <a:cubicBezTo>
                    <a:pt x="319" y="14"/>
                    <a:pt x="305" y="16"/>
                    <a:pt x="291" y="18"/>
                  </a:cubicBezTo>
                  <a:cubicBezTo>
                    <a:pt x="277" y="20"/>
                    <a:pt x="264" y="22"/>
                    <a:pt x="250" y="24"/>
                  </a:cubicBezTo>
                  <a:cubicBezTo>
                    <a:pt x="244" y="26"/>
                    <a:pt x="237" y="27"/>
                    <a:pt x="230" y="28"/>
                  </a:cubicBezTo>
                  <a:cubicBezTo>
                    <a:pt x="224" y="29"/>
                    <a:pt x="217" y="31"/>
                    <a:pt x="211" y="32"/>
                  </a:cubicBezTo>
                  <a:cubicBezTo>
                    <a:pt x="197" y="35"/>
                    <a:pt x="184" y="37"/>
                    <a:pt x="171" y="40"/>
                  </a:cubicBezTo>
                  <a:cubicBezTo>
                    <a:pt x="158" y="43"/>
                    <a:pt x="145" y="46"/>
                    <a:pt x="133" y="49"/>
                  </a:cubicBezTo>
                  <a:cubicBezTo>
                    <a:pt x="107" y="55"/>
                    <a:pt x="82" y="62"/>
                    <a:pt x="57" y="69"/>
                  </a:cubicBezTo>
                  <a:cubicBezTo>
                    <a:pt x="49" y="71"/>
                    <a:pt x="41" y="74"/>
                    <a:pt x="33" y="76"/>
                  </a:cubicBezTo>
                  <a:cubicBezTo>
                    <a:pt x="27" y="82"/>
                    <a:pt x="20" y="88"/>
                    <a:pt x="12" y="94"/>
                  </a:cubicBezTo>
                  <a:cubicBezTo>
                    <a:pt x="8" y="96"/>
                    <a:pt x="4" y="99"/>
                    <a:pt x="0" y="101"/>
                  </a:cubicBezTo>
                  <a:cubicBezTo>
                    <a:pt x="8" y="99"/>
                    <a:pt x="17" y="96"/>
                    <a:pt x="25" y="94"/>
                  </a:cubicBezTo>
                  <a:cubicBezTo>
                    <a:pt x="37" y="90"/>
                    <a:pt x="49" y="86"/>
                    <a:pt x="6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2" name="Freeform 148">
              <a:extLst>
                <a:ext uri="{FF2B5EF4-FFF2-40B4-BE49-F238E27FC236}">
                  <a16:creationId xmlns:a16="http://schemas.microsoft.com/office/drawing/2014/main" id="{F0822979-C1BB-4ADB-9540-569F5D251AC6}"/>
                </a:ext>
              </a:extLst>
            </p:cNvPr>
            <p:cNvSpPr>
              <a:spLocks/>
            </p:cNvSpPr>
            <p:nvPr/>
          </p:nvSpPr>
          <p:spPr bwMode="auto">
            <a:xfrm>
              <a:off x="4716" y="4357"/>
              <a:ext cx="681" cy="104"/>
            </a:xfrm>
            <a:custGeom>
              <a:avLst/>
              <a:gdLst>
                <a:gd name="T0" fmla="*/ 215 w 287"/>
                <a:gd name="T1" fmla="*/ 38 h 44"/>
                <a:gd name="T2" fmla="*/ 287 w 287"/>
                <a:gd name="T3" fmla="*/ 25 h 44"/>
                <a:gd name="T4" fmla="*/ 287 w 287"/>
                <a:gd name="T5" fmla="*/ 14 h 44"/>
                <a:gd name="T6" fmla="*/ 214 w 287"/>
                <a:gd name="T7" fmla="*/ 28 h 44"/>
                <a:gd name="T8" fmla="*/ 105 w 287"/>
                <a:gd name="T9" fmla="*/ 29 h 44"/>
                <a:gd name="T10" fmla="*/ 3 w 287"/>
                <a:gd name="T11" fmla="*/ 0 h 44"/>
                <a:gd name="T12" fmla="*/ 2 w 287"/>
                <a:gd name="T13" fmla="*/ 0 h 44"/>
                <a:gd name="T14" fmla="*/ 0 w 287"/>
                <a:gd name="T15" fmla="*/ 11 h 44"/>
                <a:gd name="T16" fmla="*/ 104 w 287"/>
                <a:gd name="T17" fmla="*/ 40 h 44"/>
                <a:gd name="T18" fmla="*/ 215 w 287"/>
                <a:gd name="T19" fmla="*/ 3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7" h="44">
                  <a:moveTo>
                    <a:pt x="215" y="38"/>
                  </a:moveTo>
                  <a:cubicBezTo>
                    <a:pt x="239" y="35"/>
                    <a:pt x="263" y="30"/>
                    <a:pt x="287" y="25"/>
                  </a:cubicBezTo>
                  <a:cubicBezTo>
                    <a:pt x="287" y="14"/>
                    <a:pt x="287" y="14"/>
                    <a:pt x="287" y="14"/>
                  </a:cubicBezTo>
                  <a:cubicBezTo>
                    <a:pt x="263" y="20"/>
                    <a:pt x="238" y="25"/>
                    <a:pt x="214" y="28"/>
                  </a:cubicBezTo>
                  <a:cubicBezTo>
                    <a:pt x="178" y="32"/>
                    <a:pt x="141" y="33"/>
                    <a:pt x="105" y="29"/>
                  </a:cubicBezTo>
                  <a:cubicBezTo>
                    <a:pt x="70" y="25"/>
                    <a:pt x="35" y="16"/>
                    <a:pt x="3" y="0"/>
                  </a:cubicBezTo>
                  <a:cubicBezTo>
                    <a:pt x="3" y="0"/>
                    <a:pt x="2" y="0"/>
                    <a:pt x="2" y="0"/>
                  </a:cubicBezTo>
                  <a:cubicBezTo>
                    <a:pt x="2" y="4"/>
                    <a:pt x="1" y="7"/>
                    <a:pt x="0" y="11"/>
                  </a:cubicBezTo>
                  <a:cubicBezTo>
                    <a:pt x="33" y="26"/>
                    <a:pt x="68" y="36"/>
                    <a:pt x="104" y="40"/>
                  </a:cubicBezTo>
                  <a:cubicBezTo>
                    <a:pt x="141" y="44"/>
                    <a:pt x="178" y="43"/>
                    <a:pt x="215"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Freeform 149">
              <a:extLst>
                <a:ext uri="{FF2B5EF4-FFF2-40B4-BE49-F238E27FC236}">
                  <a16:creationId xmlns:a16="http://schemas.microsoft.com/office/drawing/2014/main" id="{FBC03771-A92F-4D9A-99B9-DB1B3BE75C03}"/>
                </a:ext>
              </a:extLst>
            </p:cNvPr>
            <p:cNvSpPr>
              <a:spLocks/>
            </p:cNvSpPr>
            <p:nvPr/>
          </p:nvSpPr>
          <p:spPr bwMode="auto">
            <a:xfrm>
              <a:off x="5435" y="4352"/>
              <a:ext cx="99" cy="52"/>
            </a:xfrm>
            <a:custGeom>
              <a:avLst/>
              <a:gdLst>
                <a:gd name="T0" fmla="*/ 18 w 42"/>
                <a:gd name="T1" fmla="*/ 7 h 22"/>
                <a:gd name="T2" fmla="*/ 0 w 42"/>
                <a:gd name="T3" fmla="*/ 12 h 22"/>
                <a:gd name="T4" fmla="*/ 0 w 42"/>
                <a:gd name="T5" fmla="*/ 22 h 22"/>
                <a:gd name="T6" fmla="*/ 21 w 42"/>
                <a:gd name="T7" fmla="*/ 17 h 22"/>
                <a:gd name="T8" fmla="*/ 42 w 42"/>
                <a:gd name="T9" fmla="*/ 10 h 22"/>
                <a:gd name="T10" fmla="*/ 39 w 42"/>
                <a:gd name="T11" fmla="*/ 0 h 22"/>
                <a:gd name="T12" fmla="*/ 18 w 42"/>
                <a:gd name="T13" fmla="*/ 7 h 22"/>
              </a:gdLst>
              <a:ahLst/>
              <a:cxnLst>
                <a:cxn ang="0">
                  <a:pos x="T0" y="T1"/>
                </a:cxn>
                <a:cxn ang="0">
                  <a:pos x="T2" y="T3"/>
                </a:cxn>
                <a:cxn ang="0">
                  <a:pos x="T4" y="T5"/>
                </a:cxn>
                <a:cxn ang="0">
                  <a:pos x="T6" y="T7"/>
                </a:cxn>
                <a:cxn ang="0">
                  <a:pos x="T8" y="T9"/>
                </a:cxn>
                <a:cxn ang="0">
                  <a:pos x="T10" y="T11"/>
                </a:cxn>
                <a:cxn ang="0">
                  <a:pos x="T12" y="T13"/>
                </a:cxn>
              </a:cxnLst>
              <a:rect l="0" t="0" r="r" b="b"/>
              <a:pathLst>
                <a:path w="42" h="22">
                  <a:moveTo>
                    <a:pt x="18" y="7"/>
                  </a:moveTo>
                  <a:cubicBezTo>
                    <a:pt x="12" y="9"/>
                    <a:pt x="6" y="10"/>
                    <a:pt x="0" y="12"/>
                  </a:cubicBezTo>
                  <a:cubicBezTo>
                    <a:pt x="0" y="22"/>
                    <a:pt x="0" y="22"/>
                    <a:pt x="0" y="22"/>
                  </a:cubicBezTo>
                  <a:cubicBezTo>
                    <a:pt x="7" y="21"/>
                    <a:pt x="14" y="19"/>
                    <a:pt x="21" y="17"/>
                  </a:cubicBezTo>
                  <a:cubicBezTo>
                    <a:pt x="28" y="14"/>
                    <a:pt x="35" y="12"/>
                    <a:pt x="42" y="10"/>
                  </a:cubicBezTo>
                  <a:cubicBezTo>
                    <a:pt x="40" y="7"/>
                    <a:pt x="39" y="4"/>
                    <a:pt x="39" y="0"/>
                  </a:cubicBezTo>
                  <a:cubicBezTo>
                    <a:pt x="32" y="2"/>
                    <a:pt x="25" y="5"/>
                    <a:pt x="18"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Freeform 150">
              <a:extLst>
                <a:ext uri="{FF2B5EF4-FFF2-40B4-BE49-F238E27FC236}">
                  <a16:creationId xmlns:a16="http://schemas.microsoft.com/office/drawing/2014/main" id="{82B4A506-AE87-4EE5-B39B-ABE16DC9C2CF}"/>
                </a:ext>
              </a:extLst>
            </p:cNvPr>
            <p:cNvSpPr>
              <a:spLocks/>
            </p:cNvSpPr>
            <p:nvPr/>
          </p:nvSpPr>
          <p:spPr bwMode="auto">
            <a:xfrm>
              <a:off x="4595" y="2973"/>
              <a:ext cx="221" cy="335"/>
            </a:xfrm>
            <a:custGeom>
              <a:avLst/>
              <a:gdLst>
                <a:gd name="T0" fmla="*/ 93 w 93"/>
                <a:gd name="T1" fmla="*/ 7 h 141"/>
                <a:gd name="T2" fmla="*/ 83 w 93"/>
                <a:gd name="T3" fmla="*/ 0 h 141"/>
                <a:gd name="T4" fmla="*/ 0 w 93"/>
                <a:gd name="T5" fmla="*/ 127 h 141"/>
                <a:gd name="T6" fmla="*/ 5 w 93"/>
                <a:gd name="T7" fmla="*/ 141 h 141"/>
                <a:gd name="T8" fmla="*/ 7 w 93"/>
                <a:gd name="T9" fmla="*/ 138 h 141"/>
                <a:gd name="T10" fmla="*/ 93 w 93"/>
                <a:gd name="T11" fmla="*/ 7 h 141"/>
              </a:gdLst>
              <a:ahLst/>
              <a:cxnLst>
                <a:cxn ang="0">
                  <a:pos x="T0" y="T1"/>
                </a:cxn>
                <a:cxn ang="0">
                  <a:pos x="T2" y="T3"/>
                </a:cxn>
                <a:cxn ang="0">
                  <a:pos x="T4" y="T5"/>
                </a:cxn>
                <a:cxn ang="0">
                  <a:pos x="T6" y="T7"/>
                </a:cxn>
                <a:cxn ang="0">
                  <a:pos x="T8" y="T9"/>
                </a:cxn>
                <a:cxn ang="0">
                  <a:pos x="T10" y="T11"/>
                </a:cxn>
              </a:cxnLst>
              <a:rect l="0" t="0" r="r" b="b"/>
              <a:pathLst>
                <a:path w="93" h="141">
                  <a:moveTo>
                    <a:pt x="93" y="7"/>
                  </a:moveTo>
                  <a:cubicBezTo>
                    <a:pt x="89" y="5"/>
                    <a:pt x="86" y="2"/>
                    <a:pt x="83" y="0"/>
                  </a:cubicBezTo>
                  <a:cubicBezTo>
                    <a:pt x="55" y="41"/>
                    <a:pt x="26" y="83"/>
                    <a:pt x="0" y="127"/>
                  </a:cubicBezTo>
                  <a:cubicBezTo>
                    <a:pt x="2" y="131"/>
                    <a:pt x="4" y="136"/>
                    <a:pt x="5" y="141"/>
                  </a:cubicBezTo>
                  <a:cubicBezTo>
                    <a:pt x="5" y="140"/>
                    <a:pt x="6" y="139"/>
                    <a:pt x="7" y="138"/>
                  </a:cubicBezTo>
                  <a:cubicBezTo>
                    <a:pt x="34" y="93"/>
                    <a:pt x="63" y="50"/>
                    <a:pt x="9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Freeform 151">
              <a:extLst>
                <a:ext uri="{FF2B5EF4-FFF2-40B4-BE49-F238E27FC236}">
                  <a16:creationId xmlns:a16="http://schemas.microsoft.com/office/drawing/2014/main" id="{E2ED6785-8574-4D96-BE47-72EC0513E475}"/>
                </a:ext>
              </a:extLst>
            </p:cNvPr>
            <p:cNvSpPr>
              <a:spLocks/>
            </p:cNvSpPr>
            <p:nvPr/>
          </p:nvSpPr>
          <p:spPr bwMode="auto">
            <a:xfrm>
              <a:off x="8428" y="3194"/>
              <a:ext cx="1213" cy="209"/>
            </a:xfrm>
            <a:custGeom>
              <a:avLst/>
              <a:gdLst>
                <a:gd name="T0" fmla="*/ 65 w 511"/>
                <a:gd name="T1" fmla="*/ 63 h 88"/>
                <a:gd name="T2" fmla="*/ 0 w 511"/>
                <a:gd name="T3" fmla="*/ 81 h 88"/>
                <a:gd name="T4" fmla="*/ 4 w 511"/>
                <a:gd name="T5" fmla="*/ 88 h 88"/>
                <a:gd name="T6" fmla="*/ 67 w 511"/>
                <a:gd name="T7" fmla="*/ 71 h 88"/>
                <a:gd name="T8" fmla="*/ 508 w 511"/>
                <a:gd name="T9" fmla="*/ 7 h 88"/>
                <a:gd name="T10" fmla="*/ 511 w 511"/>
                <a:gd name="T11" fmla="*/ 7 h 88"/>
                <a:gd name="T12" fmla="*/ 511 w 511"/>
                <a:gd name="T13" fmla="*/ 0 h 88"/>
                <a:gd name="T14" fmla="*/ 507 w 511"/>
                <a:gd name="T15" fmla="*/ 0 h 88"/>
                <a:gd name="T16" fmla="*/ 65 w 511"/>
                <a:gd name="T17" fmla="*/ 6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1" h="88">
                  <a:moveTo>
                    <a:pt x="65" y="63"/>
                  </a:moveTo>
                  <a:cubicBezTo>
                    <a:pt x="43" y="69"/>
                    <a:pt x="21" y="75"/>
                    <a:pt x="0" y="81"/>
                  </a:cubicBezTo>
                  <a:cubicBezTo>
                    <a:pt x="1" y="83"/>
                    <a:pt x="2" y="86"/>
                    <a:pt x="4" y="88"/>
                  </a:cubicBezTo>
                  <a:cubicBezTo>
                    <a:pt x="25" y="82"/>
                    <a:pt x="46" y="76"/>
                    <a:pt x="67" y="71"/>
                  </a:cubicBezTo>
                  <a:cubicBezTo>
                    <a:pt x="211" y="35"/>
                    <a:pt x="359" y="14"/>
                    <a:pt x="508" y="7"/>
                  </a:cubicBezTo>
                  <a:cubicBezTo>
                    <a:pt x="511" y="7"/>
                    <a:pt x="511" y="7"/>
                    <a:pt x="511" y="7"/>
                  </a:cubicBezTo>
                  <a:cubicBezTo>
                    <a:pt x="511" y="0"/>
                    <a:pt x="511" y="0"/>
                    <a:pt x="511" y="0"/>
                  </a:cubicBezTo>
                  <a:cubicBezTo>
                    <a:pt x="507" y="0"/>
                    <a:pt x="507" y="0"/>
                    <a:pt x="507" y="0"/>
                  </a:cubicBezTo>
                  <a:cubicBezTo>
                    <a:pt x="359" y="6"/>
                    <a:pt x="210" y="28"/>
                    <a:pt x="65"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Freeform 152">
              <a:extLst>
                <a:ext uri="{FF2B5EF4-FFF2-40B4-BE49-F238E27FC236}">
                  <a16:creationId xmlns:a16="http://schemas.microsoft.com/office/drawing/2014/main" id="{B45F7014-3C4D-4CE4-B445-819E6186D607}"/>
                </a:ext>
              </a:extLst>
            </p:cNvPr>
            <p:cNvSpPr>
              <a:spLocks/>
            </p:cNvSpPr>
            <p:nvPr/>
          </p:nvSpPr>
          <p:spPr bwMode="auto">
            <a:xfrm>
              <a:off x="4702" y="4613"/>
              <a:ext cx="436" cy="252"/>
            </a:xfrm>
            <a:custGeom>
              <a:avLst/>
              <a:gdLst>
                <a:gd name="T0" fmla="*/ 41 w 184"/>
                <a:gd name="T1" fmla="*/ 55 h 106"/>
                <a:gd name="T2" fmla="*/ 53 w 184"/>
                <a:gd name="T3" fmla="*/ 62 h 106"/>
                <a:gd name="T4" fmla="*/ 64 w 184"/>
                <a:gd name="T5" fmla="*/ 69 h 106"/>
                <a:gd name="T6" fmla="*/ 88 w 184"/>
                <a:gd name="T7" fmla="*/ 81 h 106"/>
                <a:gd name="T8" fmla="*/ 101 w 184"/>
                <a:gd name="T9" fmla="*/ 86 h 106"/>
                <a:gd name="T10" fmla="*/ 113 w 184"/>
                <a:gd name="T11" fmla="*/ 91 h 106"/>
                <a:gd name="T12" fmla="*/ 126 w 184"/>
                <a:gd name="T13" fmla="*/ 95 h 106"/>
                <a:gd name="T14" fmla="*/ 132 w 184"/>
                <a:gd name="T15" fmla="*/ 97 h 106"/>
                <a:gd name="T16" fmla="*/ 139 w 184"/>
                <a:gd name="T17" fmla="*/ 98 h 106"/>
                <a:gd name="T18" fmla="*/ 183 w 184"/>
                <a:gd name="T19" fmla="*/ 106 h 106"/>
                <a:gd name="T20" fmla="*/ 184 w 184"/>
                <a:gd name="T21" fmla="*/ 96 h 106"/>
                <a:gd name="T22" fmla="*/ 142 w 184"/>
                <a:gd name="T23" fmla="*/ 88 h 106"/>
                <a:gd name="T24" fmla="*/ 135 w 184"/>
                <a:gd name="T25" fmla="*/ 86 h 106"/>
                <a:gd name="T26" fmla="*/ 129 w 184"/>
                <a:gd name="T27" fmla="*/ 84 h 106"/>
                <a:gd name="T28" fmla="*/ 117 w 184"/>
                <a:gd name="T29" fmla="*/ 81 h 106"/>
                <a:gd name="T30" fmla="*/ 105 w 184"/>
                <a:gd name="T31" fmla="*/ 76 h 106"/>
                <a:gd name="T32" fmla="*/ 93 w 184"/>
                <a:gd name="T33" fmla="*/ 71 h 106"/>
                <a:gd name="T34" fmla="*/ 69 w 184"/>
                <a:gd name="T35" fmla="*/ 59 h 106"/>
                <a:gd name="T36" fmla="*/ 58 w 184"/>
                <a:gd name="T37" fmla="*/ 53 h 106"/>
                <a:gd name="T38" fmla="*/ 48 w 184"/>
                <a:gd name="T39" fmla="*/ 46 h 106"/>
                <a:gd name="T40" fmla="*/ 0 w 184"/>
                <a:gd name="T41" fmla="*/ 0 h 106"/>
                <a:gd name="T42" fmla="*/ 1 w 184"/>
                <a:gd name="T43" fmla="*/ 19 h 106"/>
                <a:gd name="T44" fmla="*/ 41 w 184"/>
                <a:gd name="T45" fmla="*/ 5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4" h="106">
                  <a:moveTo>
                    <a:pt x="41" y="55"/>
                  </a:moveTo>
                  <a:cubicBezTo>
                    <a:pt x="45" y="57"/>
                    <a:pt x="49" y="60"/>
                    <a:pt x="53" y="62"/>
                  </a:cubicBezTo>
                  <a:cubicBezTo>
                    <a:pt x="57" y="65"/>
                    <a:pt x="60" y="67"/>
                    <a:pt x="64" y="69"/>
                  </a:cubicBezTo>
                  <a:cubicBezTo>
                    <a:pt x="72" y="73"/>
                    <a:pt x="80" y="77"/>
                    <a:pt x="88" y="81"/>
                  </a:cubicBezTo>
                  <a:cubicBezTo>
                    <a:pt x="101" y="86"/>
                    <a:pt x="101" y="86"/>
                    <a:pt x="101" y="86"/>
                  </a:cubicBezTo>
                  <a:cubicBezTo>
                    <a:pt x="105" y="88"/>
                    <a:pt x="109" y="90"/>
                    <a:pt x="113" y="91"/>
                  </a:cubicBezTo>
                  <a:cubicBezTo>
                    <a:pt x="126" y="95"/>
                    <a:pt x="126" y="95"/>
                    <a:pt x="126" y="95"/>
                  </a:cubicBezTo>
                  <a:cubicBezTo>
                    <a:pt x="132" y="97"/>
                    <a:pt x="132" y="97"/>
                    <a:pt x="132" y="97"/>
                  </a:cubicBezTo>
                  <a:cubicBezTo>
                    <a:pt x="139" y="98"/>
                    <a:pt x="139" y="98"/>
                    <a:pt x="139" y="98"/>
                  </a:cubicBezTo>
                  <a:cubicBezTo>
                    <a:pt x="154" y="102"/>
                    <a:pt x="168" y="104"/>
                    <a:pt x="183" y="106"/>
                  </a:cubicBezTo>
                  <a:cubicBezTo>
                    <a:pt x="183" y="103"/>
                    <a:pt x="183" y="99"/>
                    <a:pt x="184" y="96"/>
                  </a:cubicBezTo>
                  <a:cubicBezTo>
                    <a:pt x="170" y="94"/>
                    <a:pt x="156" y="91"/>
                    <a:pt x="142" y="88"/>
                  </a:cubicBezTo>
                  <a:cubicBezTo>
                    <a:pt x="135" y="86"/>
                    <a:pt x="135" y="86"/>
                    <a:pt x="135" y="86"/>
                  </a:cubicBezTo>
                  <a:cubicBezTo>
                    <a:pt x="129" y="84"/>
                    <a:pt x="129" y="84"/>
                    <a:pt x="129" y="84"/>
                  </a:cubicBezTo>
                  <a:cubicBezTo>
                    <a:pt x="117" y="81"/>
                    <a:pt x="117" y="81"/>
                    <a:pt x="117" y="81"/>
                  </a:cubicBezTo>
                  <a:cubicBezTo>
                    <a:pt x="112" y="79"/>
                    <a:pt x="109" y="78"/>
                    <a:pt x="105" y="76"/>
                  </a:cubicBezTo>
                  <a:cubicBezTo>
                    <a:pt x="93" y="71"/>
                    <a:pt x="93" y="71"/>
                    <a:pt x="93" y="71"/>
                  </a:cubicBezTo>
                  <a:cubicBezTo>
                    <a:pt x="85" y="68"/>
                    <a:pt x="77" y="63"/>
                    <a:pt x="69" y="59"/>
                  </a:cubicBezTo>
                  <a:cubicBezTo>
                    <a:pt x="58" y="53"/>
                    <a:pt x="58" y="53"/>
                    <a:pt x="58" y="53"/>
                  </a:cubicBezTo>
                  <a:cubicBezTo>
                    <a:pt x="55" y="51"/>
                    <a:pt x="51" y="48"/>
                    <a:pt x="48" y="46"/>
                  </a:cubicBezTo>
                  <a:cubicBezTo>
                    <a:pt x="30" y="33"/>
                    <a:pt x="14" y="17"/>
                    <a:pt x="0" y="0"/>
                  </a:cubicBezTo>
                  <a:cubicBezTo>
                    <a:pt x="0" y="6"/>
                    <a:pt x="1" y="12"/>
                    <a:pt x="1" y="19"/>
                  </a:cubicBezTo>
                  <a:cubicBezTo>
                    <a:pt x="13" y="32"/>
                    <a:pt x="27" y="44"/>
                    <a:pt x="41" y="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Freeform 153">
              <a:extLst>
                <a:ext uri="{FF2B5EF4-FFF2-40B4-BE49-F238E27FC236}">
                  <a16:creationId xmlns:a16="http://schemas.microsoft.com/office/drawing/2014/main" id="{3ADC13D0-68FF-4E80-8075-22B0E306119F}"/>
                </a:ext>
              </a:extLst>
            </p:cNvPr>
            <p:cNvSpPr>
              <a:spLocks/>
            </p:cNvSpPr>
            <p:nvPr/>
          </p:nvSpPr>
          <p:spPr bwMode="auto">
            <a:xfrm>
              <a:off x="5029" y="2565"/>
              <a:ext cx="313" cy="553"/>
            </a:xfrm>
            <a:custGeom>
              <a:avLst/>
              <a:gdLst>
                <a:gd name="T0" fmla="*/ 66 w 132"/>
                <a:gd name="T1" fmla="*/ 116 h 233"/>
                <a:gd name="T2" fmla="*/ 18 w 132"/>
                <a:gd name="T3" fmla="*/ 198 h 233"/>
                <a:gd name="T4" fmla="*/ 0 w 132"/>
                <a:gd name="T5" fmla="*/ 225 h 233"/>
                <a:gd name="T6" fmla="*/ 9 w 132"/>
                <a:gd name="T7" fmla="*/ 233 h 233"/>
                <a:gd name="T8" fmla="*/ 28 w 132"/>
                <a:gd name="T9" fmla="*/ 204 h 233"/>
                <a:gd name="T10" fmla="*/ 77 w 132"/>
                <a:gd name="T11" fmla="*/ 122 h 233"/>
                <a:gd name="T12" fmla="*/ 119 w 132"/>
                <a:gd name="T13" fmla="*/ 37 h 233"/>
                <a:gd name="T14" fmla="*/ 132 w 132"/>
                <a:gd name="T15" fmla="*/ 6 h 233"/>
                <a:gd name="T16" fmla="*/ 128 w 132"/>
                <a:gd name="T17" fmla="*/ 5 h 233"/>
                <a:gd name="T18" fmla="*/ 120 w 132"/>
                <a:gd name="T19" fmla="*/ 0 h 233"/>
                <a:gd name="T20" fmla="*/ 108 w 132"/>
                <a:gd name="T21" fmla="*/ 32 h 233"/>
                <a:gd name="T22" fmla="*/ 66 w 132"/>
                <a:gd name="T23" fmla="*/ 116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2" h="233">
                  <a:moveTo>
                    <a:pt x="66" y="116"/>
                  </a:moveTo>
                  <a:cubicBezTo>
                    <a:pt x="51" y="143"/>
                    <a:pt x="35" y="171"/>
                    <a:pt x="18" y="198"/>
                  </a:cubicBezTo>
                  <a:cubicBezTo>
                    <a:pt x="12" y="207"/>
                    <a:pt x="6" y="216"/>
                    <a:pt x="0" y="225"/>
                  </a:cubicBezTo>
                  <a:cubicBezTo>
                    <a:pt x="3" y="228"/>
                    <a:pt x="6" y="230"/>
                    <a:pt x="9" y="233"/>
                  </a:cubicBezTo>
                  <a:cubicBezTo>
                    <a:pt x="16" y="224"/>
                    <a:pt x="22" y="214"/>
                    <a:pt x="28" y="204"/>
                  </a:cubicBezTo>
                  <a:cubicBezTo>
                    <a:pt x="45" y="177"/>
                    <a:pt x="62" y="150"/>
                    <a:pt x="77" y="122"/>
                  </a:cubicBezTo>
                  <a:cubicBezTo>
                    <a:pt x="93" y="94"/>
                    <a:pt x="107" y="66"/>
                    <a:pt x="119" y="37"/>
                  </a:cubicBezTo>
                  <a:cubicBezTo>
                    <a:pt x="124" y="27"/>
                    <a:pt x="128" y="16"/>
                    <a:pt x="132" y="6"/>
                  </a:cubicBezTo>
                  <a:cubicBezTo>
                    <a:pt x="131" y="6"/>
                    <a:pt x="129" y="5"/>
                    <a:pt x="128" y="5"/>
                  </a:cubicBezTo>
                  <a:cubicBezTo>
                    <a:pt x="125" y="4"/>
                    <a:pt x="123" y="2"/>
                    <a:pt x="120" y="0"/>
                  </a:cubicBezTo>
                  <a:cubicBezTo>
                    <a:pt x="116" y="11"/>
                    <a:pt x="112" y="21"/>
                    <a:pt x="108" y="32"/>
                  </a:cubicBezTo>
                  <a:cubicBezTo>
                    <a:pt x="96" y="60"/>
                    <a:pt x="82" y="88"/>
                    <a:pt x="66"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8" name="Freeform 154">
              <a:extLst>
                <a:ext uri="{FF2B5EF4-FFF2-40B4-BE49-F238E27FC236}">
                  <a16:creationId xmlns:a16="http://schemas.microsoft.com/office/drawing/2014/main" id="{FEF6F899-0F42-4363-A12C-9006D2965608}"/>
                </a:ext>
              </a:extLst>
            </p:cNvPr>
            <p:cNvSpPr>
              <a:spLocks/>
            </p:cNvSpPr>
            <p:nvPr/>
          </p:nvSpPr>
          <p:spPr bwMode="auto">
            <a:xfrm>
              <a:off x="7586" y="3474"/>
              <a:ext cx="574" cy="254"/>
            </a:xfrm>
            <a:custGeom>
              <a:avLst/>
              <a:gdLst>
                <a:gd name="T0" fmla="*/ 0 w 242"/>
                <a:gd name="T1" fmla="*/ 99 h 107"/>
                <a:gd name="T2" fmla="*/ 3 w 242"/>
                <a:gd name="T3" fmla="*/ 107 h 107"/>
                <a:gd name="T4" fmla="*/ 4 w 242"/>
                <a:gd name="T5" fmla="*/ 107 h 107"/>
                <a:gd name="T6" fmla="*/ 209 w 242"/>
                <a:gd name="T7" fmla="*/ 20 h 107"/>
                <a:gd name="T8" fmla="*/ 242 w 242"/>
                <a:gd name="T9" fmla="*/ 8 h 107"/>
                <a:gd name="T10" fmla="*/ 240 w 242"/>
                <a:gd name="T11" fmla="*/ 0 h 107"/>
                <a:gd name="T12" fmla="*/ 206 w 242"/>
                <a:gd name="T13" fmla="*/ 12 h 107"/>
                <a:gd name="T14" fmla="*/ 0 w 242"/>
                <a:gd name="T15" fmla="*/ 99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 h="107">
                  <a:moveTo>
                    <a:pt x="0" y="99"/>
                  </a:moveTo>
                  <a:cubicBezTo>
                    <a:pt x="3" y="107"/>
                    <a:pt x="3" y="107"/>
                    <a:pt x="3" y="107"/>
                  </a:cubicBezTo>
                  <a:cubicBezTo>
                    <a:pt x="3" y="107"/>
                    <a:pt x="3" y="107"/>
                    <a:pt x="4" y="107"/>
                  </a:cubicBezTo>
                  <a:cubicBezTo>
                    <a:pt x="70" y="75"/>
                    <a:pt x="139" y="46"/>
                    <a:pt x="209" y="20"/>
                  </a:cubicBezTo>
                  <a:cubicBezTo>
                    <a:pt x="220" y="16"/>
                    <a:pt x="231" y="12"/>
                    <a:pt x="242" y="8"/>
                  </a:cubicBezTo>
                  <a:cubicBezTo>
                    <a:pt x="241" y="5"/>
                    <a:pt x="241" y="2"/>
                    <a:pt x="240" y="0"/>
                  </a:cubicBezTo>
                  <a:cubicBezTo>
                    <a:pt x="229" y="4"/>
                    <a:pt x="217" y="8"/>
                    <a:pt x="206" y="12"/>
                  </a:cubicBezTo>
                  <a:cubicBezTo>
                    <a:pt x="136" y="38"/>
                    <a:pt x="67" y="67"/>
                    <a:pt x="0"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Freeform 155">
              <a:extLst>
                <a:ext uri="{FF2B5EF4-FFF2-40B4-BE49-F238E27FC236}">
                  <a16:creationId xmlns:a16="http://schemas.microsoft.com/office/drawing/2014/main" id="{D3708056-2E20-44B1-B922-8FDD8DA5FD65}"/>
                </a:ext>
              </a:extLst>
            </p:cNvPr>
            <p:cNvSpPr>
              <a:spLocks/>
            </p:cNvSpPr>
            <p:nvPr/>
          </p:nvSpPr>
          <p:spPr bwMode="auto">
            <a:xfrm>
              <a:off x="1793" y="2489"/>
              <a:ext cx="655" cy="477"/>
            </a:xfrm>
            <a:custGeom>
              <a:avLst/>
              <a:gdLst>
                <a:gd name="T0" fmla="*/ 192 w 276"/>
                <a:gd name="T1" fmla="*/ 51 h 201"/>
                <a:gd name="T2" fmla="*/ 134 w 276"/>
                <a:gd name="T3" fmla="*/ 91 h 201"/>
                <a:gd name="T4" fmla="*/ 109 w 276"/>
                <a:gd name="T5" fmla="*/ 108 h 201"/>
                <a:gd name="T6" fmla="*/ 86 w 276"/>
                <a:gd name="T7" fmla="*/ 125 h 201"/>
                <a:gd name="T8" fmla="*/ 0 w 276"/>
                <a:gd name="T9" fmla="*/ 188 h 201"/>
                <a:gd name="T10" fmla="*/ 9 w 276"/>
                <a:gd name="T11" fmla="*/ 201 h 201"/>
                <a:gd name="T12" fmla="*/ 96 w 276"/>
                <a:gd name="T13" fmla="*/ 137 h 201"/>
                <a:gd name="T14" fmla="*/ 118 w 276"/>
                <a:gd name="T15" fmla="*/ 121 h 201"/>
                <a:gd name="T16" fmla="*/ 143 w 276"/>
                <a:gd name="T17" fmla="*/ 103 h 201"/>
                <a:gd name="T18" fmla="*/ 201 w 276"/>
                <a:gd name="T19" fmla="*/ 64 h 201"/>
                <a:gd name="T20" fmla="*/ 269 w 276"/>
                <a:gd name="T21" fmla="*/ 19 h 201"/>
                <a:gd name="T22" fmla="*/ 276 w 276"/>
                <a:gd name="T23" fmla="*/ 14 h 201"/>
                <a:gd name="T24" fmla="*/ 270 w 276"/>
                <a:gd name="T25" fmla="*/ 0 h 201"/>
                <a:gd name="T26" fmla="*/ 261 w 276"/>
                <a:gd name="T27" fmla="*/ 6 h 201"/>
                <a:gd name="T28" fmla="*/ 192 w 276"/>
                <a:gd name="T29" fmla="*/ 51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6" h="201">
                  <a:moveTo>
                    <a:pt x="192" y="51"/>
                  </a:moveTo>
                  <a:cubicBezTo>
                    <a:pt x="171" y="65"/>
                    <a:pt x="152" y="79"/>
                    <a:pt x="134" y="91"/>
                  </a:cubicBezTo>
                  <a:cubicBezTo>
                    <a:pt x="125" y="97"/>
                    <a:pt x="117" y="103"/>
                    <a:pt x="109" y="108"/>
                  </a:cubicBezTo>
                  <a:cubicBezTo>
                    <a:pt x="101" y="114"/>
                    <a:pt x="93" y="119"/>
                    <a:pt x="86" y="125"/>
                  </a:cubicBezTo>
                  <a:cubicBezTo>
                    <a:pt x="30" y="166"/>
                    <a:pt x="0" y="188"/>
                    <a:pt x="0" y="188"/>
                  </a:cubicBezTo>
                  <a:cubicBezTo>
                    <a:pt x="9" y="201"/>
                    <a:pt x="9" y="201"/>
                    <a:pt x="9" y="201"/>
                  </a:cubicBezTo>
                  <a:cubicBezTo>
                    <a:pt x="9" y="201"/>
                    <a:pt x="39" y="179"/>
                    <a:pt x="96" y="137"/>
                  </a:cubicBezTo>
                  <a:cubicBezTo>
                    <a:pt x="103" y="132"/>
                    <a:pt x="110" y="127"/>
                    <a:pt x="118" y="121"/>
                  </a:cubicBezTo>
                  <a:cubicBezTo>
                    <a:pt x="126" y="115"/>
                    <a:pt x="134" y="110"/>
                    <a:pt x="143" y="103"/>
                  </a:cubicBezTo>
                  <a:cubicBezTo>
                    <a:pt x="161" y="91"/>
                    <a:pt x="180" y="78"/>
                    <a:pt x="201" y="64"/>
                  </a:cubicBezTo>
                  <a:cubicBezTo>
                    <a:pt x="222" y="49"/>
                    <a:pt x="245" y="35"/>
                    <a:pt x="269" y="19"/>
                  </a:cubicBezTo>
                  <a:cubicBezTo>
                    <a:pt x="271" y="17"/>
                    <a:pt x="274" y="16"/>
                    <a:pt x="276" y="14"/>
                  </a:cubicBezTo>
                  <a:cubicBezTo>
                    <a:pt x="273" y="10"/>
                    <a:pt x="271" y="5"/>
                    <a:pt x="270" y="0"/>
                  </a:cubicBezTo>
                  <a:cubicBezTo>
                    <a:pt x="267" y="2"/>
                    <a:pt x="264" y="4"/>
                    <a:pt x="261" y="6"/>
                  </a:cubicBezTo>
                  <a:cubicBezTo>
                    <a:pt x="236" y="22"/>
                    <a:pt x="213" y="36"/>
                    <a:pt x="192"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0" name="Freeform 156">
              <a:extLst>
                <a:ext uri="{FF2B5EF4-FFF2-40B4-BE49-F238E27FC236}">
                  <a16:creationId xmlns:a16="http://schemas.microsoft.com/office/drawing/2014/main" id="{0DD51F76-ED64-4FB1-B1ED-0653FFF6D4E5}"/>
                </a:ext>
              </a:extLst>
            </p:cNvPr>
            <p:cNvSpPr>
              <a:spLocks/>
            </p:cNvSpPr>
            <p:nvPr/>
          </p:nvSpPr>
          <p:spPr bwMode="auto">
            <a:xfrm>
              <a:off x="4529" y="3293"/>
              <a:ext cx="384" cy="1332"/>
            </a:xfrm>
            <a:custGeom>
              <a:avLst/>
              <a:gdLst>
                <a:gd name="T0" fmla="*/ 52 w 162"/>
                <a:gd name="T1" fmla="*/ 527 h 561"/>
                <a:gd name="T2" fmla="*/ 17 w 162"/>
                <a:gd name="T3" fmla="*/ 432 h 561"/>
                <a:gd name="T4" fmla="*/ 14 w 162"/>
                <a:gd name="T5" fmla="*/ 416 h 561"/>
                <a:gd name="T6" fmla="*/ 12 w 162"/>
                <a:gd name="T7" fmla="*/ 400 h 561"/>
                <a:gd name="T8" fmla="*/ 14 w 162"/>
                <a:gd name="T9" fmla="*/ 332 h 561"/>
                <a:gd name="T10" fmla="*/ 19 w 162"/>
                <a:gd name="T11" fmla="*/ 306 h 561"/>
                <a:gd name="T12" fmla="*/ 21 w 162"/>
                <a:gd name="T13" fmla="*/ 295 h 561"/>
                <a:gd name="T14" fmla="*/ 39 w 162"/>
                <a:gd name="T15" fmla="*/ 235 h 561"/>
                <a:gd name="T16" fmla="*/ 68 w 162"/>
                <a:gd name="T17" fmla="*/ 170 h 561"/>
                <a:gd name="T18" fmla="*/ 75 w 162"/>
                <a:gd name="T19" fmla="*/ 158 h 561"/>
                <a:gd name="T20" fmla="*/ 132 w 162"/>
                <a:gd name="T21" fmla="*/ 60 h 561"/>
                <a:gd name="T22" fmla="*/ 162 w 162"/>
                <a:gd name="T23" fmla="*/ 14 h 561"/>
                <a:gd name="T24" fmla="*/ 157 w 162"/>
                <a:gd name="T25" fmla="*/ 0 h 561"/>
                <a:gd name="T26" fmla="*/ 122 w 162"/>
                <a:gd name="T27" fmla="*/ 54 h 561"/>
                <a:gd name="T28" fmla="*/ 60 w 162"/>
                <a:gd name="T29" fmla="*/ 160 h 561"/>
                <a:gd name="T30" fmla="*/ 54 w 162"/>
                <a:gd name="T31" fmla="*/ 172 h 561"/>
                <a:gd name="T32" fmla="*/ 28 w 162"/>
                <a:gd name="T33" fmla="*/ 231 h 561"/>
                <a:gd name="T34" fmla="*/ 10 w 162"/>
                <a:gd name="T35" fmla="*/ 292 h 561"/>
                <a:gd name="T36" fmla="*/ 8 w 162"/>
                <a:gd name="T37" fmla="*/ 302 h 561"/>
                <a:gd name="T38" fmla="*/ 3 w 162"/>
                <a:gd name="T39" fmla="*/ 331 h 561"/>
                <a:gd name="T40" fmla="*/ 0 w 162"/>
                <a:gd name="T41" fmla="*/ 388 h 561"/>
                <a:gd name="T42" fmla="*/ 1 w 162"/>
                <a:gd name="T43" fmla="*/ 404 h 561"/>
                <a:gd name="T44" fmla="*/ 6 w 162"/>
                <a:gd name="T45" fmla="*/ 434 h 561"/>
                <a:gd name="T46" fmla="*/ 43 w 162"/>
                <a:gd name="T47" fmla="*/ 533 h 561"/>
                <a:gd name="T48" fmla="*/ 62 w 162"/>
                <a:gd name="T49" fmla="*/ 561 h 561"/>
                <a:gd name="T50" fmla="*/ 62 w 162"/>
                <a:gd name="T51" fmla="*/ 541 h 561"/>
                <a:gd name="T52" fmla="*/ 52 w 162"/>
                <a:gd name="T53" fmla="*/ 527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62" h="561">
                  <a:moveTo>
                    <a:pt x="52" y="527"/>
                  </a:moveTo>
                  <a:cubicBezTo>
                    <a:pt x="35" y="498"/>
                    <a:pt x="23" y="465"/>
                    <a:pt x="17" y="432"/>
                  </a:cubicBezTo>
                  <a:cubicBezTo>
                    <a:pt x="16" y="427"/>
                    <a:pt x="15" y="422"/>
                    <a:pt x="14" y="416"/>
                  </a:cubicBezTo>
                  <a:cubicBezTo>
                    <a:pt x="13" y="411"/>
                    <a:pt x="13" y="405"/>
                    <a:pt x="12" y="400"/>
                  </a:cubicBezTo>
                  <a:cubicBezTo>
                    <a:pt x="11" y="377"/>
                    <a:pt x="11" y="354"/>
                    <a:pt x="14" y="332"/>
                  </a:cubicBezTo>
                  <a:cubicBezTo>
                    <a:pt x="15" y="323"/>
                    <a:pt x="17" y="315"/>
                    <a:pt x="19" y="306"/>
                  </a:cubicBezTo>
                  <a:cubicBezTo>
                    <a:pt x="19" y="302"/>
                    <a:pt x="20" y="299"/>
                    <a:pt x="21" y="295"/>
                  </a:cubicBezTo>
                  <a:cubicBezTo>
                    <a:pt x="26" y="275"/>
                    <a:pt x="32" y="255"/>
                    <a:pt x="39" y="235"/>
                  </a:cubicBezTo>
                  <a:cubicBezTo>
                    <a:pt x="48" y="213"/>
                    <a:pt x="58" y="191"/>
                    <a:pt x="68" y="170"/>
                  </a:cubicBezTo>
                  <a:cubicBezTo>
                    <a:pt x="70" y="166"/>
                    <a:pt x="73" y="162"/>
                    <a:pt x="75" y="158"/>
                  </a:cubicBezTo>
                  <a:cubicBezTo>
                    <a:pt x="92" y="124"/>
                    <a:pt x="112" y="92"/>
                    <a:pt x="132" y="60"/>
                  </a:cubicBezTo>
                  <a:cubicBezTo>
                    <a:pt x="142" y="45"/>
                    <a:pt x="152" y="30"/>
                    <a:pt x="162" y="14"/>
                  </a:cubicBezTo>
                  <a:cubicBezTo>
                    <a:pt x="160" y="10"/>
                    <a:pt x="158" y="5"/>
                    <a:pt x="157" y="0"/>
                  </a:cubicBezTo>
                  <a:cubicBezTo>
                    <a:pt x="145" y="18"/>
                    <a:pt x="134" y="36"/>
                    <a:pt x="122" y="54"/>
                  </a:cubicBezTo>
                  <a:cubicBezTo>
                    <a:pt x="100" y="88"/>
                    <a:pt x="79" y="123"/>
                    <a:pt x="60" y="160"/>
                  </a:cubicBezTo>
                  <a:cubicBezTo>
                    <a:pt x="58" y="164"/>
                    <a:pt x="56" y="168"/>
                    <a:pt x="54" y="172"/>
                  </a:cubicBezTo>
                  <a:cubicBezTo>
                    <a:pt x="45" y="191"/>
                    <a:pt x="36" y="211"/>
                    <a:pt x="28" y="231"/>
                  </a:cubicBezTo>
                  <a:cubicBezTo>
                    <a:pt x="21" y="251"/>
                    <a:pt x="15" y="271"/>
                    <a:pt x="10" y="292"/>
                  </a:cubicBezTo>
                  <a:cubicBezTo>
                    <a:pt x="9" y="295"/>
                    <a:pt x="8" y="299"/>
                    <a:pt x="8" y="302"/>
                  </a:cubicBezTo>
                  <a:cubicBezTo>
                    <a:pt x="6" y="312"/>
                    <a:pt x="4" y="321"/>
                    <a:pt x="3" y="331"/>
                  </a:cubicBezTo>
                  <a:cubicBezTo>
                    <a:pt x="0" y="349"/>
                    <a:pt x="0" y="368"/>
                    <a:pt x="0" y="388"/>
                  </a:cubicBezTo>
                  <a:cubicBezTo>
                    <a:pt x="1" y="393"/>
                    <a:pt x="1" y="399"/>
                    <a:pt x="1" y="404"/>
                  </a:cubicBezTo>
                  <a:cubicBezTo>
                    <a:pt x="2" y="414"/>
                    <a:pt x="4" y="424"/>
                    <a:pt x="6" y="434"/>
                  </a:cubicBezTo>
                  <a:cubicBezTo>
                    <a:pt x="12" y="469"/>
                    <a:pt x="24" y="502"/>
                    <a:pt x="43" y="533"/>
                  </a:cubicBezTo>
                  <a:cubicBezTo>
                    <a:pt x="49" y="542"/>
                    <a:pt x="55" y="552"/>
                    <a:pt x="62" y="561"/>
                  </a:cubicBezTo>
                  <a:cubicBezTo>
                    <a:pt x="62" y="554"/>
                    <a:pt x="62" y="548"/>
                    <a:pt x="62" y="541"/>
                  </a:cubicBezTo>
                  <a:cubicBezTo>
                    <a:pt x="59" y="537"/>
                    <a:pt x="55" y="532"/>
                    <a:pt x="52" y="5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Freeform 157">
              <a:extLst>
                <a:ext uri="{FF2B5EF4-FFF2-40B4-BE49-F238E27FC236}">
                  <a16:creationId xmlns:a16="http://schemas.microsoft.com/office/drawing/2014/main" id="{9D59BC52-C459-43DD-8B15-BA90658A7B2F}"/>
                </a:ext>
              </a:extLst>
            </p:cNvPr>
            <p:cNvSpPr>
              <a:spLocks/>
            </p:cNvSpPr>
            <p:nvPr/>
          </p:nvSpPr>
          <p:spPr bwMode="auto">
            <a:xfrm>
              <a:off x="2906" y="1637"/>
              <a:ext cx="1298" cy="602"/>
            </a:xfrm>
            <a:custGeom>
              <a:avLst/>
              <a:gdLst>
                <a:gd name="T0" fmla="*/ 39 w 547"/>
                <a:gd name="T1" fmla="*/ 233 h 254"/>
                <a:gd name="T2" fmla="*/ 65 w 547"/>
                <a:gd name="T3" fmla="*/ 219 h 254"/>
                <a:gd name="T4" fmla="*/ 292 w 547"/>
                <a:gd name="T5" fmla="*/ 107 h 254"/>
                <a:gd name="T6" fmla="*/ 324 w 547"/>
                <a:gd name="T7" fmla="*/ 94 h 254"/>
                <a:gd name="T8" fmla="*/ 356 w 547"/>
                <a:gd name="T9" fmla="*/ 81 h 254"/>
                <a:gd name="T10" fmla="*/ 389 w 547"/>
                <a:gd name="T11" fmla="*/ 68 h 254"/>
                <a:gd name="T12" fmla="*/ 423 w 547"/>
                <a:gd name="T13" fmla="*/ 56 h 254"/>
                <a:gd name="T14" fmla="*/ 492 w 547"/>
                <a:gd name="T15" fmla="*/ 32 h 254"/>
                <a:gd name="T16" fmla="*/ 543 w 547"/>
                <a:gd name="T17" fmla="*/ 16 h 254"/>
                <a:gd name="T18" fmla="*/ 543 w 547"/>
                <a:gd name="T19" fmla="*/ 10 h 254"/>
                <a:gd name="T20" fmla="*/ 547 w 547"/>
                <a:gd name="T21" fmla="*/ 0 h 254"/>
                <a:gd name="T22" fmla="*/ 488 w 547"/>
                <a:gd name="T23" fmla="*/ 18 h 254"/>
                <a:gd name="T24" fmla="*/ 418 w 547"/>
                <a:gd name="T25" fmla="*/ 42 h 254"/>
                <a:gd name="T26" fmla="*/ 384 w 547"/>
                <a:gd name="T27" fmla="*/ 54 h 254"/>
                <a:gd name="T28" fmla="*/ 351 w 547"/>
                <a:gd name="T29" fmla="*/ 67 h 254"/>
                <a:gd name="T30" fmla="*/ 318 w 547"/>
                <a:gd name="T31" fmla="*/ 80 h 254"/>
                <a:gd name="T32" fmla="*/ 287 w 547"/>
                <a:gd name="T33" fmla="*/ 94 h 254"/>
                <a:gd name="T34" fmla="*/ 57 w 547"/>
                <a:gd name="T35" fmla="*/ 206 h 254"/>
                <a:gd name="T36" fmla="*/ 32 w 547"/>
                <a:gd name="T37" fmla="*/ 220 h 254"/>
                <a:gd name="T38" fmla="*/ 7 w 547"/>
                <a:gd name="T39" fmla="*/ 234 h 254"/>
                <a:gd name="T40" fmla="*/ 0 w 547"/>
                <a:gd name="T41" fmla="*/ 238 h 254"/>
                <a:gd name="T42" fmla="*/ 3 w 547"/>
                <a:gd name="T43" fmla="*/ 254 h 254"/>
                <a:gd name="T44" fmla="*/ 14 w 547"/>
                <a:gd name="T45" fmla="*/ 247 h 254"/>
                <a:gd name="T46" fmla="*/ 39 w 547"/>
                <a:gd name="T47" fmla="*/ 233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7" h="254">
                  <a:moveTo>
                    <a:pt x="39" y="233"/>
                  </a:moveTo>
                  <a:cubicBezTo>
                    <a:pt x="47" y="229"/>
                    <a:pt x="56" y="224"/>
                    <a:pt x="65" y="219"/>
                  </a:cubicBezTo>
                  <a:cubicBezTo>
                    <a:pt x="133" y="182"/>
                    <a:pt x="209" y="143"/>
                    <a:pt x="292" y="107"/>
                  </a:cubicBezTo>
                  <a:cubicBezTo>
                    <a:pt x="303" y="103"/>
                    <a:pt x="313" y="98"/>
                    <a:pt x="324" y="94"/>
                  </a:cubicBezTo>
                  <a:cubicBezTo>
                    <a:pt x="334" y="89"/>
                    <a:pt x="345" y="85"/>
                    <a:pt x="356" y="81"/>
                  </a:cubicBezTo>
                  <a:cubicBezTo>
                    <a:pt x="367" y="76"/>
                    <a:pt x="378" y="72"/>
                    <a:pt x="389" y="68"/>
                  </a:cubicBezTo>
                  <a:cubicBezTo>
                    <a:pt x="400" y="64"/>
                    <a:pt x="411" y="60"/>
                    <a:pt x="423" y="56"/>
                  </a:cubicBezTo>
                  <a:cubicBezTo>
                    <a:pt x="445" y="47"/>
                    <a:pt x="469" y="40"/>
                    <a:pt x="492" y="32"/>
                  </a:cubicBezTo>
                  <a:cubicBezTo>
                    <a:pt x="509" y="27"/>
                    <a:pt x="526" y="21"/>
                    <a:pt x="543" y="16"/>
                  </a:cubicBezTo>
                  <a:cubicBezTo>
                    <a:pt x="543" y="14"/>
                    <a:pt x="543" y="12"/>
                    <a:pt x="543" y="10"/>
                  </a:cubicBezTo>
                  <a:cubicBezTo>
                    <a:pt x="545" y="7"/>
                    <a:pt x="545" y="4"/>
                    <a:pt x="547" y="0"/>
                  </a:cubicBezTo>
                  <a:cubicBezTo>
                    <a:pt x="527" y="6"/>
                    <a:pt x="507" y="12"/>
                    <a:pt x="488" y="18"/>
                  </a:cubicBezTo>
                  <a:cubicBezTo>
                    <a:pt x="464" y="26"/>
                    <a:pt x="441" y="34"/>
                    <a:pt x="418" y="42"/>
                  </a:cubicBezTo>
                  <a:cubicBezTo>
                    <a:pt x="407" y="46"/>
                    <a:pt x="395" y="50"/>
                    <a:pt x="384" y="54"/>
                  </a:cubicBezTo>
                  <a:cubicBezTo>
                    <a:pt x="373" y="59"/>
                    <a:pt x="362" y="63"/>
                    <a:pt x="351" y="67"/>
                  </a:cubicBezTo>
                  <a:cubicBezTo>
                    <a:pt x="340" y="72"/>
                    <a:pt x="329" y="76"/>
                    <a:pt x="318" y="80"/>
                  </a:cubicBezTo>
                  <a:cubicBezTo>
                    <a:pt x="308" y="85"/>
                    <a:pt x="297" y="89"/>
                    <a:pt x="287" y="94"/>
                  </a:cubicBezTo>
                  <a:cubicBezTo>
                    <a:pt x="203" y="130"/>
                    <a:pt x="127" y="169"/>
                    <a:pt x="57" y="206"/>
                  </a:cubicBezTo>
                  <a:cubicBezTo>
                    <a:pt x="49" y="211"/>
                    <a:pt x="40" y="216"/>
                    <a:pt x="32" y="220"/>
                  </a:cubicBezTo>
                  <a:cubicBezTo>
                    <a:pt x="23" y="225"/>
                    <a:pt x="15" y="230"/>
                    <a:pt x="7" y="234"/>
                  </a:cubicBezTo>
                  <a:cubicBezTo>
                    <a:pt x="5" y="236"/>
                    <a:pt x="2" y="237"/>
                    <a:pt x="0" y="238"/>
                  </a:cubicBezTo>
                  <a:cubicBezTo>
                    <a:pt x="3" y="254"/>
                    <a:pt x="3" y="254"/>
                    <a:pt x="3" y="254"/>
                  </a:cubicBezTo>
                  <a:cubicBezTo>
                    <a:pt x="6" y="252"/>
                    <a:pt x="10" y="250"/>
                    <a:pt x="14" y="247"/>
                  </a:cubicBezTo>
                  <a:cubicBezTo>
                    <a:pt x="22" y="243"/>
                    <a:pt x="31" y="238"/>
                    <a:pt x="39" y="2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2" name="Freeform 158">
              <a:extLst>
                <a:ext uri="{FF2B5EF4-FFF2-40B4-BE49-F238E27FC236}">
                  <a16:creationId xmlns:a16="http://schemas.microsoft.com/office/drawing/2014/main" id="{734C0646-CADB-4062-8661-922F88025DA9}"/>
                </a:ext>
              </a:extLst>
            </p:cNvPr>
            <p:cNvSpPr>
              <a:spLocks/>
            </p:cNvSpPr>
            <p:nvPr/>
          </p:nvSpPr>
          <p:spPr bwMode="auto">
            <a:xfrm>
              <a:off x="8189" y="3395"/>
              <a:ext cx="216" cy="86"/>
            </a:xfrm>
            <a:custGeom>
              <a:avLst/>
              <a:gdLst>
                <a:gd name="T0" fmla="*/ 87 w 91"/>
                <a:gd name="T1" fmla="*/ 0 h 36"/>
                <a:gd name="T2" fmla="*/ 0 w 91"/>
                <a:gd name="T3" fmla="*/ 28 h 36"/>
                <a:gd name="T4" fmla="*/ 2 w 91"/>
                <a:gd name="T5" fmla="*/ 36 h 36"/>
                <a:gd name="T6" fmla="*/ 91 w 91"/>
                <a:gd name="T7" fmla="*/ 7 h 36"/>
                <a:gd name="T8" fmla="*/ 91 w 91"/>
                <a:gd name="T9" fmla="*/ 6 h 36"/>
                <a:gd name="T10" fmla="*/ 87 w 91"/>
                <a:gd name="T11" fmla="*/ 0 h 36"/>
              </a:gdLst>
              <a:ahLst/>
              <a:cxnLst>
                <a:cxn ang="0">
                  <a:pos x="T0" y="T1"/>
                </a:cxn>
                <a:cxn ang="0">
                  <a:pos x="T2" y="T3"/>
                </a:cxn>
                <a:cxn ang="0">
                  <a:pos x="T4" y="T5"/>
                </a:cxn>
                <a:cxn ang="0">
                  <a:pos x="T6" y="T7"/>
                </a:cxn>
                <a:cxn ang="0">
                  <a:pos x="T8" y="T9"/>
                </a:cxn>
                <a:cxn ang="0">
                  <a:pos x="T10" y="T11"/>
                </a:cxn>
              </a:cxnLst>
              <a:rect l="0" t="0" r="r" b="b"/>
              <a:pathLst>
                <a:path w="91" h="36">
                  <a:moveTo>
                    <a:pt x="87" y="0"/>
                  </a:moveTo>
                  <a:cubicBezTo>
                    <a:pt x="58" y="9"/>
                    <a:pt x="29" y="18"/>
                    <a:pt x="0" y="28"/>
                  </a:cubicBezTo>
                  <a:cubicBezTo>
                    <a:pt x="0" y="31"/>
                    <a:pt x="1" y="33"/>
                    <a:pt x="2" y="36"/>
                  </a:cubicBezTo>
                  <a:cubicBezTo>
                    <a:pt x="31" y="26"/>
                    <a:pt x="61" y="16"/>
                    <a:pt x="91" y="7"/>
                  </a:cubicBezTo>
                  <a:cubicBezTo>
                    <a:pt x="91" y="7"/>
                    <a:pt x="91" y="7"/>
                    <a:pt x="91" y="6"/>
                  </a:cubicBezTo>
                  <a:cubicBezTo>
                    <a:pt x="90" y="4"/>
                    <a:pt x="88" y="2"/>
                    <a:pt x="8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Freeform 159">
              <a:extLst>
                <a:ext uri="{FF2B5EF4-FFF2-40B4-BE49-F238E27FC236}">
                  <a16:creationId xmlns:a16="http://schemas.microsoft.com/office/drawing/2014/main" id="{9A6B46CD-155D-42DF-80E5-0BE5393FF7BF}"/>
                </a:ext>
              </a:extLst>
            </p:cNvPr>
            <p:cNvSpPr>
              <a:spLocks/>
            </p:cNvSpPr>
            <p:nvPr/>
          </p:nvSpPr>
          <p:spPr bwMode="auto">
            <a:xfrm>
              <a:off x="5326" y="1867"/>
              <a:ext cx="102" cy="470"/>
            </a:xfrm>
            <a:custGeom>
              <a:avLst/>
              <a:gdLst>
                <a:gd name="T0" fmla="*/ 23 w 43"/>
                <a:gd name="T1" fmla="*/ 63 h 198"/>
                <a:gd name="T2" fmla="*/ 29 w 43"/>
                <a:gd name="T3" fmla="*/ 122 h 198"/>
                <a:gd name="T4" fmla="*/ 31 w 43"/>
                <a:gd name="T5" fmla="*/ 126 h 198"/>
                <a:gd name="T6" fmla="*/ 32 w 43"/>
                <a:gd name="T7" fmla="*/ 128 h 198"/>
                <a:gd name="T8" fmla="*/ 31 w 43"/>
                <a:gd name="T9" fmla="*/ 128 h 198"/>
                <a:gd name="T10" fmla="*/ 29 w 43"/>
                <a:gd name="T11" fmla="*/ 126 h 198"/>
                <a:gd name="T12" fmla="*/ 28 w 43"/>
                <a:gd name="T13" fmla="*/ 151 h 198"/>
                <a:gd name="T14" fmla="*/ 26 w 43"/>
                <a:gd name="T15" fmla="*/ 173 h 198"/>
                <a:gd name="T16" fmla="*/ 24 w 43"/>
                <a:gd name="T17" fmla="*/ 187 h 198"/>
                <a:gd name="T18" fmla="*/ 35 w 43"/>
                <a:gd name="T19" fmla="*/ 198 h 198"/>
                <a:gd name="T20" fmla="*/ 35 w 43"/>
                <a:gd name="T21" fmla="*/ 197 h 198"/>
                <a:gd name="T22" fmla="*/ 39 w 43"/>
                <a:gd name="T23" fmla="*/ 175 h 198"/>
                <a:gd name="T24" fmla="*/ 41 w 43"/>
                <a:gd name="T25" fmla="*/ 152 h 198"/>
                <a:gd name="T26" fmla="*/ 36 w 43"/>
                <a:gd name="T27" fmla="*/ 61 h 198"/>
                <a:gd name="T28" fmla="*/ 23 w 43"/>
                <a:gd name="T29" fmla="*/ 17 h 198"/>
                <a:gd name="T30" fmla="*/ 22 w 43"/>
                <a:gd name="T31" fmla="*/ 16 h 198"/>
                <a:gd name="T32" fmla="*/ 0 w 43"/>
                <a:gd name="T33" fmla="*/ 0 h 198"/>
                <a:gd name="T34" fmla="*/ 11 w 43"/>
                <a:gd name="T35" fmla="*/ 22 h 198"/>
                <a:gd name="T36" fmla="*/ 23 w 43"/>
                <a:gd name="T37" fmla="*/ 63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3" h="198">
                  <a:moveTo>
                    <a:pt x="23" y="63"/>
                  </a:moveTo>
                  <a:cubicBezTo>
                    <a:pt x="27" y="82"/>
                    <a:pt x="29" y="102"/>
                    <a:pt x="29" y="122"/>
                  </a:cubicBezTo>
                  <a:cubicBezTo>
                    <a:pt x="30" y="123"/>
                    <a:pt x="30" y="125"/>
                    <a:pt x="31" y="126"/>
                  </a:cubicBezTo>
                  <a:cubicBezTo>
                    <a:pt x="31" y="127"/>
                    <a:pt x="31" y="127"/>
                    <a:pt x="32" y="128"/>
                  </a:cubicBezTo>
                  <a:cubicBezTo>
                    <a:pt x="31" y="128"/>
                    <a:pt x="31" y="128"/>
                    <a:pt x="31" y="128"/>
                  </a:cubicBezTo>
                  <a:cubicBezTo>
                    <a:pt x="30" y="127"/>
                    <a:pt x="30" y="126"/>
                    <a:pt x="29" y="126"/>
                  </a:cubicBezTo>
                  <a:cubicBezTo>
                    <a:pt x="29" y="134"/>
                    <a:pt x="29" y="142"/>
                    <a:pt x="28" y="151"/>
                  </a:cubicBezTo>
                  <a:cubicBezTo>
                    <a:pt x="28" y="158"/>
                    <a:pt x="27" y="166"/>
                    <a:pt x="26" y="173"/>
                  </a:cubicBezTo>
                  <a:cubicBezTo>
                    <a:pt x="25" y="178"/>
                    <a:pt x="25" y="183"/>
                    <a:pt x="24" y="187"/>
                  </a:cubicBezTo>
                  <a:cubicBezTo>
                    <a:pt x="28" y="191"/>
                    <a:pt x="32" y="194"/>
                    <a:pt x="35" y="198"/>
                  </a:cubicBezTo>
                  <a:cubicBezTo>
                    <a:pt x="35" y="198"/>
                    <a:pt x="35" y="197"/>
                    <a:pt x="35" y="197"/>
                  </a:cubicBezTo>
                  <a:cubicBezTo>
                    <a:pt x="36" y="190"/>
                    <a:pt x="38" y="182"/>
                    <a:pt x="39" y="175"/>
                  </a:cubicBezTo>
                  <a:cubicBezTo>
                    <a:pt x="40" y="167"/>
                    <a:pt x="41" y="159"/>
                    <a:pt x="41" y="152"/>
                  </a:cubicBezTo>
                  <a:cubicBezTo>
                    <a:pt x="43" y="121"/>
                    <a:pt x="42" y="90"/>
                    <a:pt x="36" y="61"/>
                  </a:cubicBezTo>
                  <a:cubicBezTo>
                    <a:pt x="33" y="46"/>
                    <a:pt x="28" y="31"/>
                    <a:pt x="23" y="17"/>
                  </a:cubicBezTo>
                  <a:cubicBezTo>
                    <a:pt x="23" y="17"/>
                    <a:pt x="22" y="16"/>
                    <a:pt x="22" y="16"/>
                  </a:cubicBezTo>
                  <a:cubicBezTo>
                    <a:pt x="15" y="10"/>
                    <a:pt x="8" y="5"/>
                    <a:pt x="0" y="0"/>
                  </a:cubicBezTo>
                  <a:cubicBezTo>
                    <a:pt x="4" y="7"/>
                    <a:pt x="8" y="14"/>
                    <a:pt x="11" y="22"/>
                  </a:cubicBezTo>
                  <a:cubicBezTo>
                    <a:pt x="16" y="35"/>
                    <a:pt x="20" y="49"/>
                    <a:pt x="23"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Freeform 160">
              <a:extLst>
                <a:ext uri="{FF2B5EF4-FFF2-40B4-BE49-F238E27FC236}">
                  <a16:creationId xmlns:a16="http://schemas.microsoft.com/office/drawing/2014/main" id="{41B182DE-4EB8-4463-8543-F14A633FF480}"/>
                </a:ext>
              </a:extLst>
            </p:cNvPr>
            <p:cNvSpPr>
              <a:spLocks/>
            </p:cNvSpPr>
            <p:nvPr/>
          </p:nvSpPr>
          <p:spPr bwMode="auto">
            <a:xfrm>
              <a:off x="5394" y="3733"/>
              <a:ext cx="2150" cy="1132"/>
            </a:xfrm>
            <a:custGeom>
              <a:avLst/>
              <a:gdLst>
                <a:gd name="T0" fmla="*/ 538 w 906"/>
                <a:gd name="T1" fmla="*/ 210 h 477"/>
                <a:gd name="T2" fmla="*/ 446 w 906"/>
                <a:gd name="T3" fmla="*/ 269 h 477"/>
                <a:gd name="T4" fmla="*/ 353 w 906"/>
                <a:gd name="T5" fmla="*/ 328 h 477"/>
                <a:gd name="T6" fmla="*/ 161 w 906"/>
                <a:gd name="T7" fmla="*/ 425 h 477"/>
                <a:gd name="T8" fmla="*/ 58 w 906"/>
                <a:gd name="T9" fmla="*/ 456 h 477"/>
                <a:gd name="T10" fmla="*/ 52 w 906"/>
                <a:gd name="T11" fmla="*/ 458 h 477"/>
                <a:gd name="T12" fmla="*/ 45 w 906"/>
                <a:gd name="T13" fmla="*/ 459 h 477"/>
                <a:gd name="T14" fmla="*/ 32 w 906"/>
                <a:gd name="T15" fmla="*/ 461 h 477"/>
                <a:gd name="T16" fmla="*/ 9 w 906"/>
                <a:gd name="T17" fmla="*/ 465 h 477"/>
                <a:gd name="T18" fmla="*/ 0 w 906"/>
                <a:gd name="T19" fmla="*/ 477 h 477"/>
                <a:gd name="T20" fmla="*/ 7 w 906"/>
                <a:gd name="T21" fmla="*/ 476 h 477"/>
                <a:gd name="T22" fmla="*/ 34 w 906"/>
                <a:gd name="T23" fmla="*/ 472 h 477"/>
                <a:gd name="T24" fmla="*/ 47 w 906"/>
                <a:gd name="T25" fmla="*/ 469 h 477"/>
                <a:gd name="T26" fmla="*/ 54 w 906"/>
                <a:gd name="T27" fmla="*/ 468 h 477"/>
                <a:gd name="T28" fmla="*/ 61 w 906"/>
                <a:gd name="T29" fmla="*/ 467 h 477"/>
                <a:gd name="T30" fmla="*/ 164 w 906"/>
                <a:gd name="T31" fmla="*/ 435 h 477"/>
                <a:gd name="T32" fmla="*/ 358 w 906"/>
                <a:gd name="T33" fmla="*/ 336 h 477"/>
                <a:gd name="T34" fmla="*/ 451 w 906"/>
                <a:gd name="T35" fmla="*/ 278 h 477"/>
                <a:gd name="T36" fmla="*/ 543 w 906"/>
                <a:gd name="T37" fmla="*/ 218 h 477"/>
                <a:gd name="T38" fmla="*/ 731 w 906"/>
                <a:gd name="T39" fmla="*/ 102 h 477"/>
                <a:gd name="T40" fmla="*/ 906 w 906"/>
                <a:gd name="T41" fmla="*/ 8 h 477"/>
                <a:gd name="T42" fmla="*/ 903 w 906"/>
                <a:gd name="T43" fmla="*/ 0 h 477"/>
                <a:gd name="T44" fmla="*/ 727 w 906"/>
                <a:gd name="T45" fmla="*/ 94 h 477"/>
                <a:gd name="T46" fmla="*/ 538 w 906"/>
                <a:gd name="T47" fmla="*/ 210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06" h="477">
                  <a:moveTo>
                    <a:pt x="538" y="210"/>
                  </a:moveTo>
                  <a:cubicBezTo>
                    <a:pt x="507" y="230"/>
                    <a:pt x="476" y="250"/>
                    <a:pt x="446" y="269"/>
                  </a:cubicBezTo>
                  <a:cubicBezTo>
                    <a:pt x="415" y="289"/>
                    <a:pt x="384" y="309"/>
                    <a:pt x="353" y="328"/>
                  </a:cubicBezTo>
                  <a:cubicBezTo>
                    <a:pt x="291" y="365"/>
                    <a:pt x="227" y="400"/>
                    <a:pt x="161" y="425"/>
                  </a:cubicBezTo>
                  <a:cubicBezTo>
                    <a:pt x="127" y="438"/>
                    <a:pt x="93" y="449"/>
                    <a:pt x="58" y="456"/>
                  </a:cubicBezTo>
                  <a:cubicBezTo>
                    <a:pt x="52" y="458"/>
                    <a:pt x="52" y="458"/>
                    <a:pt x="52" y="458"/>
                  </a:cubicBezTo>
                  <a:cubicBezTo>
                    <a:pt x="45" y="459"/>
                    <a:pt x="45" y="459"/>
                    <a:pt x="45" y="459"/>
                  </a:cubicBezTo>
                  <a:cubicBezTo>
                    <a:pt x="32" y="461"/>
                    <a:pt x="32" y="461"/>
                    <a:pt x="32" y="461"/>
                  </a:cubicBezTo>
                  <a:cubicBezTo>
                    <a:pt x="25" y="463"/>
                    <a:pt x="17" y="464"/>
                    <a:pt x="9" y="465"/>
                  </a:cubicBezTo>
                  <a:cubicBezTo>
                    <a:pt x="6" y="469"/>
                    <a:pt x="3" y="473"/>
                    <a:pt x="0" y="477"/>
                  </a:cubicBezTo>
                  <a:cubicBezTo>
                    <a:pt x="7" y="476"/>
                    <a:pt x="7" y="476"/>
                    <a:pt x="7" y="476"/>
                  </a:cubicBezTo>
                  <a:cubicBezTo>
                    <a:pt x="16" y="475"/>
                    <a:pt x="25" y="474"/>
                    <a:pt x="34" y="472"/>
                  </a:cubicBezTo>
                  <a:cubicBezTo>
                    <a:pt x="47" y="469"/>
                    <a:pt x="47" y="469"/>
                    <a:pt x="47" y="469"/>
                  </a:cubicBezTo>
                  <a:cubicBezTo>
                    <a:pt x="54" y="468"/>
                    <a:pt x="54" y="468"/>
                    <a:pt x="54" y="468"/>
                  </a:cubicBezTo>
                  <a:cubicBezTo>
                    <a:pt x="61" y="467"/>
                    <a:pt x="61" y="467"/>
                    <a:pt x="61" y="467"/>
                  </a:cubicBezTo>
                  <a:cubicBezTo>
                    <a:pt x="96" y="459"/>
                    <a:pt x="130" y="448"/>
                    <a:pt x="164" y="435"/>
                  </a:cubicBezTo>
                  <a:cubicBezTo>
                    <a:pt x="232" y="409"/>
                    <a:pt x="296" y="374"/>
                    <a:pt x="358" y="336"/>
                  </a:cubicBezTo>
                  <a:cubicBezTo>
                    <a:pt x="390" y="317"/>
                    <a:pt x="420" y="297"/>
                    <a:pt x="451" y="278"/>
                  </a:cubicBezTo>
                  <a:cubicBezTo>
                    <a:pt x="482" y="258"/>
                    <a:pt x="512" y="238"/>
                    <a:pt x="543" y="218"/>
                  </a:cubicBezTo>
                  <a:cubicBezTo>
                    <a:pt x="605" y="178"/>
                    <a:pt x="667" y="139"/>
                    <a:pt x="731" y="102"/>
                  </a:cubicBezTo>
                  <a:cubicBezTo>
                    <a:pt x="788" y="69"/>
                    <a:pt x="846" y="37"/>
                    <a:pt x="906" y="8"/>
                  </a:cubicBezTo>
                  <a:cubicBezTo>
                    <a:pt x="903" y="0"/>
                    <a:pt x="903" y="0"/>
                    <a:pt x="903" y="0"/>
                  </a:cubicBezTo>
                  <a:cubicBezTo>
                    <a:pt x="843" y="29"/>
                    <a:pt x="784" y="61"/>
                    <a:pt x="727" y="94"/>
                  </a:cubicBezTo>
                  <a:cubicBezTo>
                    <a:pt x="663" y="131"/>
                    <a:pt x="600" y="170"/>
                    <a:pt x="538" y="2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Freeform 161">
              <a:extLst>
                <a:ext uri="{FF2B5EF4-FFF2-40B4-BE49-F238E27FC236}">
                  <a16:creationId xmlns:a16="http://schemas.microsoft.com/office/drawing/2014/main" id="{80E3088B-9EC3-47E6-AAEC-F0DB1917CB90}"/>
                </a:ext>
              </a:extLst>
            </p:cNvPr>
            <p:cNvSpPr>
              <a:spLocks/>
            </p:cNvSpPr>
            <p:nvPr/>
          </p:nvSpPr>
          <p:spPr bwMode="auto">
            <a:xfrm>
              <a:off x="4438" y="1549"/>
              <a:ext cx="911" cy="296"/>
            </a:xfrm>
            <a:custGeom>
              <a:avLst/>
              <a:gdLst>
                <a:gd name="T0" fmla="*/ 296 w 384"/>
                <a:gd name="T1" fmla="*/ 37 h 125"/>
                <a:gd name="T2" fmla="*/ 276 w 384"/>
                <a:gd name="T3" fmla="*/ 27 h 125"/>
                <a:gd name="T4" fmla="*/ 261 w 384"/>
                <a:gd name="T5" fmla="*/ 21 h 125"/>
                <a:gd name="T6" fmla="*/ 235 w 384"/>
                <a:gd name="T7" fmla="*/ 13 h 125"/>
                <a:gd name="T8" fmla="*/ 224 w 384"/>
                <a:gd name="T9" fmla="*/ 10 h 125"/>
                <a:gd name="T10" fmla="*/ 220 w 384"/>
                <a:gd name="T11" fmla="*/ 9 h 125"/>
                <a:gd name="T12" fmla="*/ 214 w 384"/>
                <a:gd name="T13" fmla="*/ 8 h 125"/>
                <a:gd name="T14" fmla="*/ 207 w 384"/>
                <a:gd name="T15" fmla="*/ 7 h 125"/>
                <a:gd name="T16" fmla="*/ 193 w 384"/>
                <a:gd name="T17" fmla="*/ 5 h 125"/>
                <a:gd name="T18" fmla="*/ 188 w 384"/>
                <a:gd name="T19" fmla="*/ 4 h 125"/>
                <a:gd name="T20" fmla="*/ 183 w 384"/>
                <a:gd name="T21" fmla="*/ 3 h 125"/>
                <a:gd name="T22" fmla="*/ 172 w 384"/>
                <a:gd name="T23" fmla="*/ 2 h 125"/>
                <a:gd name="T24" fmla="*/ 162 w 384"/>
                <a:gd name="T25" fmla="*/ 1 h 125"/>
                <a:gd name="T26" fmla="*/ 151 w 384"/>
                <a:gd name="T27" fmla="*/ 1 h 125"/>
                <a:gd name="T28" fmla="*/ 131 w 384"/>
                <a:gd name="T29" fmla="*/ 0 h 125"/>
                <a:gd name="T30" fmla="*/ 110 w 384"/>
                <a:gd name="T31" fmla="*/ 0 h 125"/>
                <a:gd name="T32" fmla="*/ 69 w 384"/>
                <a:gd name="T33" fmla="*/ 3 h 125"/>
                <a:gd name="T34" fmla="*/ 29 w 384"/>
                <a:gd name="T35" fmla="*/ 8 h 125"/>
                <a:gd name="T36" fmla="*/ 2 w 384"/>
                <a:gd name="T37" fmla="*/ 13 h 125"/>
                <a:gd name="T38" fmla="*/ 0 w 384"/>
                <a:gd name="T39" fmla="*/ 27 h 125"/>
                <a:gd name="T40" fmla="*/ 31 w 384"/>
                <a:gd name="T41" fmla="*/ 22 h 125"/>
                <a:gd name="T42" fmla="*/ 71 w 384"/>
                <a:gd name="T43" fmla="*/ 17 h 125"/>
                <a:gd name="T44" fmla="*/ 110 w 384"/>
                <a:gd name="T45" fmla="*/ 14 h 125"/>
                <a:gd name="T46" fmla="*/ 130 w 384"/>
                <a:gd name="T47" fmla="*/ 14 h 125"/>
                <a:gd name="T48" fmla="*/ 151 w 384"/>
                <a:gd name="T49" fmla="*/ 14 h 125"/>
                <a:gd name="T50" fmla="*/ 161 w 384"/>
                <a:gd name="T51" fmla="*/ 15 h 125"/>
                <a:gd name="T52" fmla="*/ 171 w 384"/>
                <a:gd name="T53" fmla="*/ 16 h 125"/>
                <a:gd name="T54" fmla="*/ 181 w 384"/>
                <a:gd name="T55" fmla="*/ 17 h 125"/>
                <a:gd name="T56" fmla="*/ 186 w 384"/>
                <a:gd name="T57" fmla="*/ 17 h 125"/>
                <a:gd name="T58" fmla="*/ 191 w 384"/>
                <a:gd name="T59" fmla="*/ 18 h 125"/>
                <a:gd name="T60" fmla="*/ 207 w 384"/>
                <a:gd name="T61" fmla="*/ 20 h 125"/>
                <a:gd name="T62" fmla="*/ 211 w 384"/>
                <a:gd name="T63" fmla="*/ 21 h 125"/>
                <a:gd name="T64" fmla="*/ 220 w 384"/>
                <a:gd name="T65" fmla="*/ 23 h 125"/>
                <a:gd name="T66" fmla="*/ 221 w 384"/>
                <a:gd name="T67" fmla="*/ 23 h 125"/>
                <a:gd name="T68" fmla="*/ 231 w 384"/>
                <a:gd name="T69" fmla="*/ 26 h 125"/>
                <a:gd name="T70" fmla="*/ 264 w 384"/>
                <a:gd name="T71" fmla="*/ 37 h 125"/>
                <a:gd name="T72" fmla="*/ 278 w 384"/>
                <a:gd name="T73" fmla="*/ 43 h 125"/>
                <a:gd name="T74" fmla="*/ 306 w 384"/>
                <a:gd name="T75" fmla="*/ 59 h 125"/>
                <a:gd name="T76" fmla="*/ 310 w 384"/>
                <a:gd name="T77" fmla="*/ 62 h 125"/>
                <a:gd name="T78" fmla="*/ 331 w 384"/>
                <a:gd name="T79" fmla="*/ 78 h 125"/>
                <a:gd name="T80" fmla="*/ 360 w 384"/>
                <a:gd name="T81" fmla="*/ 111 h 125"/>
                <a:gd name="T82" fmla="*/ 384 w 384"/>
                <a:gd name="T83" fmla="*/ 125 h 125"/>
                <a:gd name="T84" fmla="*/ 376 w 384"/>
                <a:gd name="T85" fmla="*/ 111 h 125"/>
                <a:gd name="T86" fmla="*/ 320 w 384"/>
                <a:gd name="T87" fmla="*/ 52 h 125"/>
                <a:gd name="T88" fmla="*/ 314 w 384"/>
                <a:gd name="T89" fmla="*/ 48 h 125"/>
                <a:gd name="T90" fmla="*/ 296 w 384"/>
                <a:gd name="T91" fmla="*/ 3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84" h="125">
                  <a:moveTo>
                    <a:pt x="296" y="37"/>
                  </a:moveTo>
                  <a:cubicBezTo>
                    <a:pt x="290" y="34"/>
                    <a:pt x="283" y="30"/>
                    <a:pt x="276" y="27"/>
                  </a:cubicBezTo>
                  <a:cubicBezTo>
                    <a:pt x="271" y="25"/>
                    <a:pt x="266" y="23"/>
                    <a:pt x="261" y="21"/>
                  </a:cubicBezTo>
                  <a:cubicBezTo>
                    <a:pt x="252" y="18"/>
                    <a:pt x="244" y="15"/>
                    <a:pt x="235" y="13"/>
                  </a:cubicBezTo>
                  <a:cubicBezTo>
                    <a:pt x="224" y="10"/>
                    <a:pt x="224" y="10"/>
                    <a:pt x="224" y="10"/>
                  </a:cubicBezTo>
                  <a:cubicBezTo>
                    <a:pt x="220" y="9"/>
                    <a:pt x="220" y="9"/>
                    <a:pt x="220" y="9"/>
                  </a:cubicBezTo>
                  <a:cubicBezTo>
                    <a:pt x="214" y="8"/>
                    <a:pt x="214" y="8"/>
                    <a:pt x="214" y="8"/>
                  </a:cubicBezTo>
                  <a:cubicBezTo>
                    <a:pt x="212" y="8"/>
                    <a:pt x="210" y="7"/>
                    <a:pt x="207" y="7"/>
                  </a:cubicBezTo>
                  <a:cubicBezTo>
                    <a:pt x="203" y="6"/>
                    <a:pt x="198" y="5"/>
                    <a:pt x="193" y="5"/>
                  </a:cubicBezTo>
                  <a:cubicBezTo>
                    <a:pt x="188" y="4"/>
                    <a:pt x="188" y="4"/>
                    <a:pt x="188" y="4"/>
                  </a:cubicBezTo>
                  <a:cubicBezTo>
                    <a:pt x="183" y="3"/>
                    <a:pt x="183" y="3"/>
                    <a:pt x="183" y="3"/>
                  </a:cubicBezTo>
                  <a:cubicBezTo>
                    <a:pt x="172" y="2"/>
                    <a:pt x="172" y="2"/>
                    <a:pt x="172" y="2"/>
                  </a:cubicBezTo>
                  <a:cubicBezTo>
                    <a:pt x="162" y="1"/>
                    <a:pt x="162" y="1"/>
                    <a:pt x="162" y="1"/>
                  </a:cubicBezTo>
                  <a:cubicBezTo>
                    <a:pt x="151" y="1"/>
                    <a:pt x="151" y="1"/>
                    <a:pt x="151" y="1"/>
                  </a:cubicBezTo>
                  <a:cubicBezTo>
                    <a:pt x="144" y="0"/>
                    <a:pt x="137" y="0"/>
                    <a:pt x="131" y="0"/>
                  </a:cubicBezTo>
                  <a:cubicBezTo>
                    <a:pt x="124" y="0"/>
                    <a:pt x="117" y="0"/>
                    <a:pt x="110" y="0"/>
                  </a:cubicBezTo>
                  <a:cubicBezTo>
                    <a:pt x="96" y="1"/>
                    <a:pt x="83" y="1"/>
                    <a:pt x="69" y="3"/>
                  </a:cubicBezTo>
                  <a:cubicBezTo>
                    <a:pt x="56" y="4"/>
                    <a:pt x="42" y="6"/>
                    <a:pt x="29" y="8"/>
                  </a:cubicBezTo>
                  <a:cubicBezTo>
                    <a:pt x="20" y="10"/>
                    <a:pt x="11" y="11"/>
                    <a:pt x="2" y="13"/>
                  </a:cubicBezTo>
                  <a:cubicBezTo>
                    <a:pt x="1" y="18"/>
                    <a:pt x="1" y="23"/>
                    <a:pt x="0" y="27"/>
                  </a:cubicBezTo>
                  <a:cubicBezTo>
                    <a:pt x="10" y="25"/>
                    <a:pt x="21" y="24"/>
                    <a:pt x="31" y="22"/>
                  </a:cubicBezTo>
                  <a:cubicBezTo>
                    <a:pt x="44" y="20"/>
                    <a:pt x="57" y="18"/>
                    <a:pt x="71" y="17"/>
                  </a:cubicBezTo>
                  <a:cubicBezTo>
                    <a:pt x="84" y="15"/>
                    <a:pt x="97" y="15"/>
                    <a:pt x="110" y="14"/>
                  </a:cubicBezTo>
                  <a:cubicBezTo>
                    <a:pt x="117" y="14"/>
                    <a:pt x="124" y="14"/>
                    <a:pt x="130" y="14"/>
                  </a:cubicBezTo>
                  <a:cubicBezTo>
                    <a:pt x="137" y="14"/>
                    <a:pt x="144" y="14"/>
                    <a:pt x="151" y="14"/>
                  </a:cubicBezTo>
                  <a:cubicBezTo>
                    <a:pt x="161" y="15"/>
                    <a:pt x="161" y="15"/>
                    <a:pt x="161" y="15"/>
                  </a:cubicBezTo>
                  <a:cubicBezTo>
                    <a:pt x="171" y="16"/>
                    <a:pt x="171" y="16"/>
                    <a:pt x="171" y="16"/>
                  </a:cubicBezTo>
                  <a:cubicBezTo>
                    <a:pt x="181" y="17"/>
                    <a:pt x="181" y="17"/>
                    <a:pt x="181" y="17"/>
                  </a:cubicBezTo>
                  <a:cubicBezTo>
                    <a:pt x="186" y="17"/>
                    <a:pt x="186" y="17"/>
                    <a:pt x="186" y="17"/>
                  </a:cubicBezTo>
                  <a:cubicBezTo>
                    <a:pt x="191" y="18"/>
                    <a:pt x="191" y="18"/>
                    <a:pt x="191" y="18"/>
                  </a:cubicBezTo>
                  <a:cubicBezTo>
                    <a:pt x="196" y="19"/>
                    <a:pt x="201" y="20"/>
                    <a:pt x="207" y="20"/>
                  </a:cubicBezTo>
                  <a:cubicBezTo>
                    <a:pt x="208" y="21"/>
                    <a:pt x="210" y="21"/>
                    <a:pt x="211" y="21"/>
                  </a:cubicBezTo>
                  <a:cubicBezTo>
                    <a:pt x="220" y="23"/>
                    <a:pt x="220" y="23"/>
                    <a:pt x="220" y="23"/>
                  </a:cubicBezTo>
                  <a:cubicBezTo>
                    <a:pt x="221" y="23"/>
                    <a:pt x="221" y="23"/>
                    <a:pt x="221" y="23"/>
                  </a:cubicBezTo>
                  <a:cubicBezTo>
                    <a:pt x="231" y="26"/>
                    <a:pt x="231" y="26"/>
                    <a:pt x="231" y="26"/>
                  </a:cubicBezTo>
                  <a:cubicBezTo>
                    <a:pt x="243" y="29"/>
                    <a:pt x="254" y="33"/>
                    <a:pt x="264" y="37"/>
                  </a:cubicBezTo>
                  <a:cubicBezTo>
                    <a:pt x="269" y="39"/>
                    <a:pt x="274" y="41"/>
                    <a:pt x="278" y="43"/>
                  </a:cubicBezTo>
                  <a:cubicBezTo>
                    <a:pt x="288" y="48"/>
                    <a:pt x="297" y="53"/>
                    <a:pt x="306" y="59"/>
                  </a:cubicBezTo>
                  <a:cubicBezTo>
                    <a:pt x="308" y="60"/>
                    <a:pt x="309" y="61"/>
                    <a:pt x="310" y="62"/>
                  </a:cubicBezTo>
                  <a:cubicBezTo>
                    <a:pt x="317" y="67"/>
                    <a:pt x="324" y="72"/>
                    <a:pt x="331" y="78"/>
                  </a:cubicBezTo>
                  <a:cubicBezTo>
                    <a:pt x="342" y="88"/>
                    <a:pt x="352" y="99"/>
                    <a:pt x="360" y="111"/>
                  </a:cubicBezTo>
                  <a:cubicBezTo>
                    <a:pt x="369" y="115"/>
                    <a:pt x="377" y="120"/>
                    <a:pt x="384" y="125"/>
                  </a:cubicBezTo>
                  <a:cubicBezTo>
                    <a:pt x="382" y="120"/>
                    <a:pt x="379" y="116"/>
                    <a:pt x="376" y="111"/>
                  </a:cubicBezTo>
                  <a:cubicBezTo>
                    <a:pt x="361" y="88"/>
                    <a:pt x="342" y="68"/>
                    <a:pt x="320" y="52"/>
                  </a:cubicBezTo>
                  <a:cubicBezTo>
                    <a:pt x="318" y="51"/>
                    <a:pt x="316" y="49"/>
                    <a:pt x="314" y="48"/>
                  </a:cubicBezTo>
                  <a:cubicBezTo>
                    <a:pt x="308" y="44"/>
                    <a:pt x="302" y="41"/>
                    <a:pt x="296"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6" name="Freeform 162">
              <a:extLst>
                <a:ext uri="{FF2B5EF4-FFF2-40B4-BE49-F238E27FC236}">
                  <a16:creationId xmlns:a16="http://schemas.microsoft.com/office/drawing/2014/main" id="{C53C1DFB-F58E-4592-8F71-04E767472EB6}"/>
                </a:ext>
              </a:extLst>
            </p:cNvPr>
            <p:cNvSpPr>
              <a:spLocks/>
            </p:cNvSpPr>
            <p:nvPr/>
          </p:nvSpPr>
          <p:spPr bwMode="auto">
            <a:xfrm>
              <a:off x="8281" y="3405"/>
              <a:ext cx="1360" cy="517"/>
            </a:xfrm>
            <a:custGeom>
              <a:avLst/>
              <a:gdLst>
                <a:gd name="T0" fmla="*/ 0 w 573"/>
                <a:gd name="T1" fmla="*/ 209 h 218"/>
                <a:gd name="T2" fmla="*/ 0 w 573"/>
                <a:gd name="T3" fmla="*/ 218 h 218"/>
                <a:gd name="T4" fmla="*/ 370 w 573"/>
                <a:gd name="T5" fmla="*/ 68 h 218"/>
                <a:gd name="T6" fmla="*/ 573 w 573"/>
                <a:gd name="T7" fmla="*/ 7 h 218"/>
                <a:gd name="T8" fmla="*/ 573 w 573"/>
                <a:gd name="T9" fmla="*/ 0 h 218"/>
                <a:gd name="T10" fmla="*/ 368 w 573"/>
                <a:gd name="T11" fmla="*/ 61 h 218"/>
                <a:gd name="T12" fmla="*/ 0 w 573"/>
                <a:gd name="T13" fmla="*/ 209 h 218"/>
              </a:gdLst>
              <a:ahLst/>
              <a:cxnLst>
                <a:cxn ang="0">
                  <a:pos x="T0" y="T1"/>
                </a:cxn>
                <a:cxn ang="0">
                  <a:pos x="T2" y="T3"/>
                </a:cxn>
                <a:cxn ang="0">
                  <a:pos x="T4" y="T5"/>
                </a:cxn>
                <a:cxn ang="0">
                  <a:pos x="T6" y="T7"/>
                </a:cxn>
                <a:cxn ang="0">
                  <a:pos x="T8" y="T9"/>
                </a:cxn>
                <a:cxn ang="0">
                  <a:pos x="T10" y="T11"/>
                </a:cxn>
                <a:cxn ang="0">
                  <a:pos x="T12" y="T13"/>
                </a:cxn>
              </a:cxnLst>
              <a:rect l="0" t="0" r="r" b="b"/>
              <a:pathLst>
                <a:path w="573" h="218">
                  <a:moveTo>
                    <a:pt x="0" y="209"/>
                  </a:moveTo>
                  <a:cubicBezTo>
                    <a:pt x="0" y="212"/>
                    <a:pt x="0" y="215"/>
                    <a:pt x="0" y="218"/>
                  </a:cubicBezTo>
                  <a:cubicBezTo>
                    <a:pt x="120" y="160"/>
                    <a:pt x="244" y="110"/>
                    <a:pt x="370" y="68"/>
                  </a:cubicBezTo>
                  <a:cubicBezTo>
                    <a:pt x="437" y="45"/>
                    <a:pt x="505" y="25"/>
                    <a:pt x="573" y="7"/>
                  </a:cubicBezTo>
                  <a:cubicBezTo>
                    <a:pt x="573" y="0"/>
                    <a:pt x="573" y="0"/>
                    <a:pt x="573" y="0"/>
                  </a:cubicBezTo>
                  <a:cubicBezTo>
                    <a:pt x="504" y="18"/>
                    <a:pt x="436" y="38"/>
                    <a:pt x="368" y="61"/>
                  </a:cubicBezTo>
                  <a:cubicBezTo>
                    <a:pt x="243" y="102"/>
                    <a:pt x="120" y="152"/>
                    <a:pt x="0" y="2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Freeform 163">
              <a:extLst>
                <a:ext uri="{FF2B5EF4-FFF2-40B4-BE49-F238E27FC236}">
                  <a16:creationId xmlns:a16="http://schemas.microsoft.com/office/drawing/2014/main" id="{7C14DDDD-F059-4E30-8C0A-2E3B0A4CFCC1}"/>
                </a:ext>
              </a:extLst>
            </p:cNvPr>
            <p:cNvSpPr>
              <a:spLocks/>
            </p:cNvSpPr>
            <p:nvPr/>
          </p:nvSpPr>
          <p:spPr bwMode="auto">
            <a:xfrm>
              <a:off x="1478" y="1741"/>
              <a:ext cx="6516" cy="3558"/>
            </a:xfrm>
            <a:custGeom>
              <a:avLst/>
              <a:gdLst>
                <a:gd name="T0" fmla="*/ 2650 w 2747"/>
                <a:gd name="T1" fmla="*/ 1028 h 1499"/>
                <a:gd name="T2" fmla="*/ 2501 w 2747"/>
                <a:gd name="T3" fmla="*/ 1121 h 1499"/>
                <a:gd name="T4" fmla="*/ 2207 w 2747"/>
                <a:gd name="T5" fmla="*/ 1311 h 1499"/>
                <a:gd name="T6" fmla="*/ 1947 w 2747"/>
                <a:gd name="T7" fmla="*/ 1436 h 1499"/>
                <a:gd name="T8" fmla="*/ 1782 w 2747"/>
                <a:gd name="T9" fmla="*/ 1480 h 1499"/>
                <a:gd name="T10" fmla="*/ 1690 w 2747"/>
                <a:gd name="T11" fmla="*/ 1489 h 1499"/>
                <a:gd name="T12" fmla="*/ 1531 w 2747"/>
                <a:gd name="T13" fmla="*/ 1470 h 1499"/>
                <a:gd name="T14" fmla="*/ 1420 w 2747"/>
                <a:gd name="T15" fmla="*/ 1392 h 1499"/>
                <a:gd name="T16" fmla="*/ 1361 w 2747"/>
                <a:gd name="T17" fmla="*/ 1241 h 1499"/>
                <a:gd name="T18" fmla="*/ 1365 w 2747"/>
                <a:gd name="T19" fmla="*/ 1113 h 1499"/>
                <a:gd name="T20" fmla="*/ 1427 w 2747"/>
                <a:gd name="T21" fmla="*/ 927 h 1499"/>
                <a:gd name="T22" fmla="*/ 1593 w 2747"/>
                <a:gd name="T23" fmla="*/ 655 h 1499"/>
                <a:gd name="T24" fmla="*/ 1735 w 2747"/>
                <a:gd name="T25" fmla="*/ 274 h 1499"/>
                <a:gd name="T26" fmla="*/ 1733 w 2747"/>
                <a:gd name="T27" fmla="*/ 223 h 1499"/>
                <a:gd name="T28" fmla="*/ 1724 w 2747"/>
                <a:gd name="T29" fmla="*/ 174 h 1499"/>
                <a:gd name="T30" fmla="*/ 1717 w 2747"/>
                <a:gd name="T31" fmla="*/ 150 h 1499"/>
                <a:gd name="T32" fmla="*/ 1679 w 2747"/>
                <a:gd name="T33" fmla="*/ 86 h 1499"/>
                <a:gd name="T34" fmla="*/ 1590 w 2747"/>
                <a:gd name="T35" fmla="*/ 22 h 1499"/>
                <a:gd name="T36" fmla="*/ 1556 w 2747"/>
                <a:gd name="T37" fmla="*/ 11 h 1499"/>
                <a:gd name="T38" fmla="*/ 1516 w 2747"/>
                <a:gd name="T39" fmla="*/ 3 h 1499"/>
                <a:gd name="T40" fmla="*/ 1415 w 2747"/>
                <a:gd name="T41" fmla="*/ 3 h 1499"/>
                <a:gd name="T42" fmla="*/ 938 w 2747"/>
                <a:gd name="T43" fmla="*/ 198 h 1499"/>
                <a:gd name="T44" fmla="*/ 599 w 2747"/>
                <a:gd name="T45" fmla="*/ 427 h 1499"/>
                <a:gd name="T46" fmla="*/ 496 w 2747"/>
                <a:gd name="T47" fmla="*/ 509 h 1499"/>
                <a:gd name="T48" fmla="*/ 382 w 2747"/>
                <a:gd name="T49" fmla="*/ 606 h 1499"/>
                <a:gd name="T50" fmla="*/ 326 w 2747"/>
                <a:gd name="T51" fmla="*/ 656 h 1499"/>
                <a:gd name="T52" fmla="*/ 231 w 2747"/>
                <a:gd name="T53" fmla="*/ 746 h 1499"/>
                <a:gd name="T54" fmla="*/ 118 w 2747"/>
                <a:gd name="T55" fmla="*/ 859 h 1499"/>
                <a:gd name="T56" fmla="*/ 28 w 2747"/>
                <a:gd name="T57" fmla="*/ 978 h 1499"/>
                <a:gd name="T58" fmla="*/ 141 w 2747"/>
                <a:gd name="T59" fmla="*/ 858 h 1499"/>
                <a:gd name="T60" fmla="*/ 276 w 2747"/>
                <a:gd name="T61" fmla="*/ 724 h 1499"/>
                <a:gd name="T62" fmla="*/ 1089 w 2747"/>
                <a:gd name="T63" fmla="*/ 133 h 1499"/>
                <a:gd name="T64" fmla="*/ 1440 w 2747"/>
                <a:gd name="T65" fmla="*/ 14 h 1499"/>
                <a:gd name="T66" fmla="*/ 1529 w 2747"/>
                <a:gd name="T67" fmla="*/ 18 h 1499"/>
                <a:gd name="T68" fmla="*/ 1622 w 2747"/>
                <a:gd name="T69" fmla="*/ 53 h 1499"/>
                <a:gd name="T70" fmla="*/ 1700 w 2747"/>
                <a:gd name="T71" fmla="*/ 144 h 1499"/>
                <a:gd name="T72" fmla="*/ 1709 w 2747"/>
                <a:gd name="T73" fmla="*/ 168 h 1499"/>
                <a:gd name="T74" fmla="*/ 1717 w 2747"/>
                <a:gd name="T75" fmla="*/ 201 h 1499"/>
                <a:gd name="T76" fmla="*/ 1722 w 2747"/>
                <a:gd name="T77" fmla="*/ 249 h 1499"/>
                <a:gd name="T78" fmla="*/ 1635 w 2747"/>
                <a:gd name="T79" fmla="*/ 559 h 1499"/>
                <a:gd name="T80" fmla="*/ 1489 w 2747"/>
                <a:gd name="T81" fmla="*/ 795 h 1499"/>
                <a:gd name="T82" fmla="*/ 1357 w 2747"/>
                <a:gd name="T83" fmla="*/ 1097 h 1499"/>
                <a:gd name="T84" fmla="*/ 1348 w 2747"/>
                <a:gd name="T85" fmla="*/ 1215 h 1499"/>
                <a:gd name="T86" fmla="*/ 1381 w 2747"/>
                <a:gd name="T87" fmla="*/ 1350 h 1499"/>
                <a:gd name="T88" fmla="*/ 1514 w 2747"/>
                <a:gd name="T89" fmla="*/ 1475 h 1499"/>
                <a:gd name="T90" fmla="*/ 1683 w 2747"/>
                <a:gd name="T91" fmla="*/ 1499 h 1499"/>
                <a:gd name="T92" fmla="*/ 1755 w 2747"/>
                <a:gd name="T93" fmla="*/ 1493 h 1499"/>
                <a:gd name="T94" fmla="*/ 1923 w 2747"/>
                <a:gd name="T95" fmla="*/ 1455 h 1499"/>
                <a:gd name="T96" fmla="*/ 2004 w 2747"/>
                <a:gd name="T97" fmla="*/ 1424 h 1499"/>
                <a:gd name="T98" fmla="*/ 2408 w 2747"/>
                <a:gd name="T99" fmla="*/ 1193 h 1499"/>
                <a:gd name="T100" fmla="*/ 2604 w 2747"/>
                <a:gd name="T101" fmla="*/ 1065 h 1499"/>
                <a:gd name="T102" fmla="*/ 2704 w 2747"/>
                <a:gd name="T103" fmla="*/ 1005 h 1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747" h="1499">
                  <a:moveTo>
                    <a:pt x="2700" y="998"/>
                  </a:moveTo>
                  <a:cubicBezTo>
                    <a:pt x="2688" y="1005"/>
                    <a:pt x="2688" y="1005"/>
                    <a:pt x="2688" y="1005"/>
                  </a:cubicBezTo>
                  <a:cubicBezTo>
                    <a:pt x="2675" y="1013"/>
                    <a:pt x="2675" y="1013"/>
                    <a:pt x="2675" y="1013"/>
                  </a:cubicBezTo>
                  <a:cubicBezTo>
                    <a:pt x="2650" y="1028"/>
                    <a:pt x="2650" y="1028"/>
                    <a:pt x="2650" y="1028"/>
                  </a:cubicBezTo>
                  <a:cubicBezTo>
                    <a:pt x="2599" y="1058"/>
                    <a:pt x="2599" y="1058"/>
                    <a:pt x="2599" y="1058"/>
                  </a:cubicBezTo>
                  <a:cubicBezTo>
                    <a:pt x="2591" y="1063"/>
                    <a:pt x="2583" y="1068"/>
                    <a:pt x="2575" y="1074"/>
                  </a:cubicBezTo>
                  <a:cubicBezTo>
                    <a:pt x="2550" y="1090"/>
                    <a:pt x="2550" y="1090"/>
                    <a:pt x="2550" y="1090"/>
                  </a:cubicBezTo>
                  <a:cubicBezTo>
                    <a:pt x="2501" y="1121"/>
                    <a:pt x="2501" y="1121"/>
                    <a:pt x="2501" y="1121"/>
                  </a:cubicBezTo>
                  <a:cubicBezTo>
                    <a:pt x="2468" y="1143"/>
                    <a:pt x="2436" y="1164"/>
                    <a:pt x="2403" y="1186"/>
                  </a:cubicBezTo>
                  <a:cubicBezTo>
                    <a:pt x="2370" y="1207"/>
                    <a:pt x="2338" y="1228"/>
                    <a:pt x="2305" y="1250"/>
                  </a:cubicBezTo>
                  <a:cubicBezTo>
                    <a:pt x="2289" y="1260"/>
                    <a:pt x="2273" y="1270"/>
                    <a:pt x="2256" y="1281"/>
                  </a:cubicBezTo>
                  <a:cubicBezTo>
                    <a:pt x="2240" y="1291"/>
                    <a:pt x="2223" y="1301"/>
                    <a:pt x="2207" y="1311"/>
                  </a:cubicBezTo>
                  <a:cubicBezTo>
                    <a:pt x="2140" y="1350"/>
                    <a:pt x="2072" y="1386"/>
                    <a:pt x="2001" y="1416"/>
                  </a:cubicBezTo>
                  <a:cubicBezTo>
                    <a:pt x="1974" y="1426"/>
                    <a:pt x="1974" y="1426"/>
                    <a:pt x="1974" y="1426"/>
                  </a:cubicBezTo>
                  <a:cubicBezTo>
                    <a:pt x="1961" y="1431"/>
                    <a:pt x="1961" y="1431"/>
                    <a:pt x="1961" y="1431"/>
                  </a:cubicBezTo>
                  <a:cubicBezTo>
                    <a:pt x="1956" y="1433"/>
                    <a:pt x="1952" y="1435"/>
                    <a:pt x="1947" y="1436"/>
                  </a:cubicBezTo>
                  <a:cubicBezTo>
                    <a:pt x="1920" y="1445"/>
                    <a:pt x="1920" y="1445"/>
                    <a:pt x="1920" y="1445"/>
                  </a:cubicBezTo>
                  <a:cubicBezTo>
                    <a:pt x="1906" y="1450"/>
                    <a:pt x="1906" y="1450"/>
                    <a:pt x="1906" y="1450"/>
                  </a:cubicBezTo>
                  <a:cubicBezTo>
                    <a:pt x="1893" y="1454"/>
                    <a:pt x="1893" y="1454"/>
                    <a:pt x="1893" y="1454"/>
                  </a:cubicBezTo>
                  <a:cubicBezTo>
                    <a:pt x="1856" y="1465"/>
                    <a:pt x="1819" y="1474"/>
                    <a:pt x="1782" y="1480"/>
                  </a:cubicBezTo>
                  <a:cubicBezTo>
                    <a:pt x="1772" y="1481"/>
                    <a:pt x="1763" y="1482"/>
                    <a:pt x="1754" y="1483"/>
                  </a:cubicBezTo>
                  <a:cubicBezTo>
                    <a:pt x="1744" y="1485"/>
                    <a:pt x="1735" y="1485"/>
                    <a:pt x="1725" y="1486"/>
                  </a:cubicBezTo>
                  <a:cubicBezTo>
                    <a:pt x="1716" y="1487"/>
                    <a:pt x="1706" y="1488"/>
                    <a:pt x="1697" y="1488"/>
                  </a:cubicBezTo>
                  <a:cubicBezTo>
                    <a:pt x="1690" y="1489"/>
                    <a:pt x="1690" y="1489"/>
                    <a:pt x="1690" y="1489"/>
                  </a:cubicBezTo>
                  <a:cubicBezTo>
                    <a:pt x="1683" y="1489"/>
                    <a:pt x="1683" y="1489"/>
                    <a:pt x="1683" y="1489"/>
                  </a:cubicBezTo>
                  <a:cubicBezTo>
                    <a:pt x="1669" y="1489"/>
                    <a:pt x="1669" y="1489"/>
                    <a:pt x="1669" y="1489"/>
                  </a:cubicBezTo>
                  <a:cubicBezTo>
                    <a:pt x="1631" y="1489"/>
                    <a:pt x="1594" y="1486"/>
                    <a:pt x="1557" y="1478"/>
                  </a:cubicBezTo>
                  <a:cubicBezTo>
                    <a:pt x="1548" y="1476"/>
                    <a:pt x="1540" y="1473"/>
                    <a:pt x="1531" y="1470"/>
                  </a:cubicBezTo>
                  <a:cubicBezTo>
                    <a:pt x="1527" y="1469"/>
                    <a:pt x="1522" y="1467"/>
                    <a:pt x="1518" y="1465"/>
                  </a:cubicBezTo>
                  <a:cubicBezTo>
                    <a:pt x="1505" y="1460"/>
                    <a:pt x="1505" y="1460"/>
                    <a:pt x="1505" y="1460"/>
                  </a:cubicBezTo>
                  <a:cubicBezTo>
                    <a:pt x="1489" y="1452"/>
                    <a:pt x="1473" y="1442"/>
                    <a:pt x="1458" y="1431"/>
                  </a:cubicBezTo>
                  <a:cubicBezTo>
                    <a:pt x="1444" y="1420"/>
                    <a:pt x="1431" y="1406"/>
                    <a:pt x="1420" y="1392"/>
                  </a:cubicBezTo>
                  <a:cubicBezTo>
                    <a:pt x="1408" y="1378"/>
                    <a:pt x="1399" y="1362"/>
                    <a:pt x="1391" y="1346"/>
                  </a:cubicBezTo>
                  <a:cubicBezTo>
                    <a:pt x="1383" y="1329"/>
                    <a:pt x="1376" y="1312"/>
                    <a:pt x="1372" y="1294"/>
                  </a:cubicBezTo>
                  <a:cubicBezTo>
                    <a:pt x="1369" y="1286"/>
                    <a:pt x="1367" y="1277"/>
                    <a:pt x="1365" y="1268"/>
                  </a:cubicBezTo>
                  <a:cubicBezTo>
                    <a:pt x="1364" y="1259"/>
                    <a:pt x="1362" y="1250"/>
                    <a:pt x="1361" y="1241"/>
                  </a:cubicBezTo>
                  <a:cubicBezTo>
                    <a:pt x="1361" y="1237"/>
                    <a:pt x="1360" y="1233"/>
                    <a:pt x="1360" y="1229"/>
                  </a:cubicBezTo>
                  <a:cubicBezTo>
                    <a:pt x="1360" y="1222"/>
                    <a:pt x="1359" y="1216"/>
                    <a:pt x="1359" y="1210"/>
                  </a:cubicBezTo>
                  <a:cubicBezTo>
                    <a:pt x="1358" y="1184"/>
                    <a:pt x="1359" y="1158"/>
                    <a:pt x="1363" y="1132"/>
                  </a:cubicBezTo>
                  <a:cubicBezTo>
                    <a:pt x="1363" y="1126"/>
                    <a:pt x="1364" y="1119"/>
                    <a:pt x="1365" y="1113"/>
                  </a:cubicBezTo>
                  <a:cubicBezTo>
                    <a:pt x="1366" y="1109"/>
                    <a:pt x="1367" y="1106"/>
                    <a:pt x="1367" y="1102"/>
                  </a:cubicBezTo>
                  <a:cubicBezTo>
                    <a:pt x="1375" y="1059"/>
                    <a:pt x="1388" y="1016"/>
                    <a:pt x="1405" y="976"/>
                  </a:cubicBezTo>
                  <a:cubicBezTo>
                    <a:pt x="1406" y="973"/>
                    <a:pt x="1408" y="969"/>
                    <a:pt x="1409" y="965"/>
                  </a:cubicBezTo>
                  <a:cubicBezTo>
                    <a:pt x="1415" y="952"/>
                    <a:pt x="1421" y="939"/>
                    <a:pt x="1427" y="927"/>
                  </a:cubicBezTo>
                  <a:cubicBezTo>
                    <a:pt x="1451" y="880"/>
                    <a:pt x="1478" y="834"/>
                    <a:pt x="1506" y="790"/>
                  </a:cubicBezTo>
                  <a:cubicBezTo>
                    <a:pt x="1509" y="785"/>
                    <a:pt x="1512" y="780"/>
                    <a:pt x="1515" y="776"/>
                  </a:cubicBezTo>
                  <a:cubicBezTo>
                    <a:pt x="1522" y="765"/>
                    <a:pt x="1529" y="754"/>
                    <a:pt x="1536" y="743"/>
                  </a:cubicBezTo>
                  <a:cubicBezTo>
                    <a:pt x="1555" y="714"/>
                    <a:pt x="1574" y="684"/>
                    <a:pt x="1593" y="655"/>
                  </a:cubicBezTo>
                  <a:cubicBezTo>
                    <a:pt x="1611" y="625"/>
                    <a:pt x="1629" y="595"/>
                    <a:pt x="1646" y="565"/>
                  </a:cubicBezTo>
                  <a:cubicBezTo>
                    <a:pt x="1662" y="534"/>
                    <a:pt x="1677" y="503"/>
                    <a:pt x="1690" y="471"/>
                  </a:cubicBezTo>
                  <a:cubicBezTo>
                    <a:pt x="1703" y="439"/>
                    <a:pt x="1714" y="407"/>
                    <a:pt x="1722" y="374"/>
                  </a:cubicBezTo>
                  <a:cubicBezTo>
                    <a:pt x="1729" y="341"/>
                    <a:pt x="1734" y="307"/>
                    <a:pt x="1735" y="274"/>
                  </a:cubicBezTo>
                  <a:cubicBezTo>
                    <a:pt x="1735" y="269"/>
                    <a:pt x="1735" y="265"/>
                    <a:pt x="1735" y="261"/>
                  </a:cubicBezTo>
                  <a:cubicBezTo>
                    <a:pt x="1735" y="248"/>
                    <a:pt x="1735" y="248"/>
                    <a:pt x="1735" y="248"/>
                  </a:cubicBezTo>
                  <a:cubicBezTo>
                    <a:pt x="1735" y="244"/>
                    <a:pt x="1735" y="240"/>
                    <a:pt x="1734" y="236"/>
                  </a:cubicBezTo>
                  <a:cubicBezTo>
                    <a:pt x="1733" y="223"/>
                    <a:pt x="1733" y="223"/>
                    <a:pt x="1733" y="223"/>
                  </a:cubicBezTo>
                  <a:cubicBezTo>
                    <a:pt x="1732" y="219"/>
                    <a:pt x="1732" y="215"/>
                    <a:pt x="1731" y="211"/>
                  </a:cubicBezTo>
                  <a:cubicBezTo>
                    <a:pt x="1729" y="198"/>
                    <a:pt x="1729" y="198"/>
                    <a:pt x="1729" y="198"/>
                  </a:cubicBezTo>
                  <a:cubicBezTo>
                    <a:pt x="1728" y="194"/>
                    <a:pt x="1728" y="190"/>
                    <a:pt x="1727" y="186"/>
                  </a:cubicBezTo>
                  <a:cubicBezTo>
                    <a:pt x="1724" y="174"/>
                    <a:pt x="1724" y="174"/>
                    <a:pt x="1724" y="174"/>
                  </a:cubicBezTo>
                  <a:cubicBezTo>
                    <a:pt x="1722" y="168"/>
                    <a:pt x="1722" y="168"/>
                    <a:pt x="1722" y="168"/>
                  </a:cubicBezTo>
                  <a:cubicBezTo>
                    <a:pt x="1722" y="165"/>
                    <a:pt x="1722" y="165"/>
                    <a:pt x="1722" y="165"/>
                  </a:cubicBezTo>
                  <a:cubicBezTo>
                    <a:pt x="1721" y="165"/>
                    <a:pt x="1721" y="163"/>
                    <a:pt x="1721" y="162"/>
                  </a:cubicBezTo>
                  <a:cubicBezTo>
                    <a:pt x="1717" y="150"/>
                    <a:pt x="1717" y="150"/>
                    <a:pt x="1717" y="150"/>
                  </a:cubicBezTo>
                  <a:cubicBezTo>
                    <a:pt x="1714" y="144"/>
                    <a:pt x="1714" y="144"/>
                    <a:pt x="1714" y="144"/>
                  </a:cubicBezTo>
                  <a:cubicBezTo>
                    <a:pt x="1714" y="142"/>
                    <a:pt x="1713" y="141"/>
                    <a:pt x="1712" y="139"/>
                  </a:cubicBezTo>
                  <a:cubicBezTo>
                    <a:pt x="1707" y="127"/>
                    <a:pt x="1707" y="127"/>
                    <a:pt x="1707" y="127"/>
                  </a:cubicBezTo>
                  <a:cubicBezTo>
                    <a:pt x="1699" y="112"/>
                    <a:pt x="1690" y="98"/>
                    <a:pt x="1679" y="86"/>
                  </a:cubicBezTo>
                  <a:cubicBezTo>
                    <a:pt x="1666" y="69"/>
                    <a:pt x="1650" y="55"/>
                    <a:pt x="1632" y="44"/>
                  </a:cubicBezTo>
                  <a:cubicBezTo>
                    <a:pt x="1625" y="39"/>
                    <a:pt x="1617" y="34"/>
                    <a:pt x="1608" y="30"/>
                  </a:cubicBezTo>
                  <a:cubicBezTo>
                    <a:pt x="1606" y="29"/>
                    <a:pt x="1604" y="28"/>
                    <a:pt x="1601" y="27"/>
                  </a:cubicBezTo>
                  <a:cubicBezTo>
                    <a:pt x="1598" y="25"/>
                    <a:pt x="1594" y="24"/>
                    <a:pt x="1590" y="22"/>
                  </a:cubicBezTo>
                  <a:cubicBezTo>
                    <a:pt x="1589" y="22"/>
                    <a:pt x="1588" y="21"/>
                    <a:pt x="1586" y="20"/>
                  </a:cubicBezTo>
                  <a:cubicBezTo>
                    <a:pt x="1584" y="19"/>
                    <a:pt x="1581" y="18"/>
                    <a:pt x="1579" y="18"/>
                  </a:cubicBezTo>
                  <a:cubicBezTo>
                    <a:pt x="1577" y="17"/>
                    <a:pt x="1574" y="16"/>
                    <a:pt x="1572" y="15"/>
                  </a:cubicBezTo>
                  <a:cubicBezTo>
                    <a:pt x="1566" y="14"/>
                    <a:pt x="1561" y="12"/>
                    <a:pt x="1556" y="11"/>
                  </a:cubicBezTo>
                  <a:cubicBezTo>
                    <a:pt x="1544" y="8"/>
                    <a:pt x="1544" y="8"/>
                    <a:pt x="1544" y="8"/>
                  </a:cubicBezTo>
                  <a:cubicBezTo>
                    <a:pt x="1533" y="6"/>
                    <a:pt x="1533" y="6"/>
                    <a:pt x="1533" y="6"/>
                  </a:cubicBezTo>
                  <a:cubicBezTo>
                    <a:pt x="1531" y="5"/>
                    <a:pt x="1530" y="5"/>
                    <a:pt x="1529" y="5"/>
                  </a:cubicBezTo>
                  <a:cubicBezTo>
                    <a:pt x="1525" y="4"/>
                    <a:pt x="1521" y="4"/>
                    <a:pt x="1516" y="3"/>
                  </a:cubicBezTo>
                  <a:cubicBezTo>
                    <a:pt x="1514" y="3"/>
                    <a:pt x="1511" y="2"/>
                    <a:pt x="1509" y="2"/>
                  </a:cubicBezTo>
                  <a:cubicBezTo>
                    <a:pt x="1492" y="0"/>
                    <a:pt x="1475" y="0"/>
                    <a:pt x="1458" y="0"/>
                  </a:cubicBezTo>
                  <a:cubicBezTo>
                    <a:pt x="1453" y="0"/>
                    <a:pt x="1449" y="1"/>
                    <a:pt x="1444" y="1"/>
                  </a:cubicBezTo>
                  <a:cubicBezTo>
                    <a:pt x="1435" y="1"/>
                    <a:pt x="1425" y="2"/>
                    <a:pt x="1415" y="3"/>
                  </a:cubicBezTo>
                  <a:cubicBezTo>
                    <a:pt x="1354" y="10"/>
                    <a:pt x="1296" y="28"/>
                    <a:pt x="1241" y="49"/>
                  </a:cubicBezTo>
                  <a:cubicBezTo>
                    <a:pt x="1213" y="60"/>
                    <a:pt x="1186" y="71"/>
                    <a:pt x="1160" y="83"/>
                  </a:cubicBezTo>
                  <a:cubicBezTo>
                    <a:pt x="1134" y="96"/>
                    <a:pt x="1108" y="108"/>
                    <a:pt x="1083" y="120"/>
                  </a:cubicBezTo>
                  <a:cubicBezTo>
                    <a:pt x="1032" y="145"/>
                    <a:pt x="984" y="171"/>
                    <a:pt x="938" y="198"/>
                  </a:cubicBezTo>
                  <a:cubicBezTo>
                    <a:pt x="845" y="252"/>
                    <a:pt x="760" y="308"/>
                    <a:pt x="683" y="364"/>
                  </a:cubicBezTo>
                  <a:cubicBezTo>
                    <a:pt x="664" y="379"/>
                    <a:pt x="645" y="392"/>
                    <a:pt x="626" y="406"/>
                  </a:cubicBezTo>
                  <a:cubicBezTo>
                    <a:pt x="622" y="410"/>
                    <a:pt x="617" y="413"/>
                    <a:pt x="612" y="416"/>
                  </a:cubicBezTo>
                  <a:cubicBezTo>
                    <a:pt x="608" y="420"/>
                    <a:pt x="603" y="423"/>
                    <a:pt x="599" y="427"/>
                  </a:cubicBezTo>
                  <a:cubicBezTo>
                    <a:pt x="590" y="434"/>
                    <a:pt x="581" y="441"/>
                    <a:pt x="572" y="448"/>
                  </a:cubicBezTo>
                  <a:cubicBezTo>
                    <a:pt x="555" y="461"/>
                    <a:pt x="538" y="475"/>
                    <a:pt x="521" y="488"/>
                  </a:cubicBezTo>
                  <a:cubicBezTo>
                    <a:pt x="517" y="492"/>
                    <a:pt x="512" y="495"/>
                    <a:pt x="508" y="498"/>
                  </a:cubicBezTo>
                  <a:cubicBezTo>
                    <a:pt x="504" y="502"/>
                    <a:pt x="500" y="505"/>
                    <a:pt x="496" y="509"/>
                  </a:cubicBezTo>
                  <a:cubicBezTo>
                    <a:pt x="488" y="515"/>
                    <a:pt x="480" y="522"/>
                    <a:pt x="472" y="529"/>
                  </a:cubicBezTo>
                  <a:cubicBezTo>
                    <a:pt x="456" y="542"/>
                    <a:pt x="441" y="555"/>
                    <a:pt x="426" y="568"/>
                  </a:cubicBezTo>
                  <a:cubicBezTo>
                    <a:pt x="418" y="574"/>
                    <a:pt x="411" y="581"/>
                    <a:pt x="403" y="587"/>
                  </a:cubicBezTo>
                  <a:cubicBezTo>
                    <a:pt x="396" y="594"/>
                    <a:pt x="389" y="600"/>
                    <a:pt x="382" y="606"/>
                  </a:cubicBezTo>
                  <a:cubicBezTo>
                    <a:pt x="368" y="619"/>
                    <a:pt x="354" y="631"/>
                    <a:pt x="341" y="643"/>
                  </a:cubicBezTo>
                  <a:cubicBezTo>
                    <a:pt x="337" y="646"/>
                    <a:pt x="334" y="649"/>
                    <a:pt x="331" y="652"/>
                  </a:cubicBezTo>
                  <a:cubicBezTo>
                    <a:pt x="328" y="654"/>
                    <a:pt x="328" y="654"/>
                    <a:pt x="328" y="654"/>
                  </a:cubicBezTo>
                  <a:cubicBezTo>
                    <a:pt x="326" y="656"/>
                    <a:pt x="326" y="656"/>
                    <a:pt x="326" y="656"/>
                  </a:cubicBezTo>
                  <a:cubicBezTo>
                    <a:pt x="321" y="661"/>
                    <a:pt x="321" y="661"/>
                    <a:pt x="321" y="661"/>
                  </a:cubicBezTo>
                  <a:cubicBezTo>
                    <a:pt x="314" y="667"/>
                    <a:pt x="308" y="673"/>
                    <a:pt x="302" y="679"/>
                  </a:cubicBezTo>
                  <a:cubicBezTo>
                    <a:pt x="289" y="690"/>
                    <a:pt x="277" y="702"/>
                    <a:pt x="265" y="713"/>
                  </a:cubicBezTo>
                  <a:cubicBezTo>
                    <a:pt x="253" y="724"/>
                    <a:pt x="242" y="735"/>
                    <a:pt x="231" y="746"/>
                  </a:cubicBezTo>
                  <a:cubicBezTo>
                    <a:pt x="209" y="767"/>
                    <a:pt x="189" y="787"/>
                    <a:pt x="170" y="806"/>
                  </a:cubicBezTo>
                  <a:cubicBezTo>
                    <a:pt x="167" y="808"/>
                    <a:pt x="165" y="811"/>
                    <a:pt x="163" y="813"/>
                  </a:cubicBezTo>
                  <a:cubicBezTo>
                    <a:pt x="156" y="820"/>
                    <a:pt x="149" y="827"/>
                    <a:pt x="143" y="833"/>
                  </a:cubicBezTo>
                  <a:cubicBezTo>
                    <a:pt x="135" y="842"/>
                    <a:pt x="126" y="850"/>
                    <a:pt x="118" y="859"/>
                  </a:cubicBezTo>
                  <a:cubicBezTo>
                    <a:pt x="103" y="875"/>
                    <a:pt x="88" y="889"/>
                    <a:pt x="76" y="903"/>
                  </a:cubicBezTo>
                  <a:cubicBezTo>
                    <a:pt x="26" y="957"/>
                    <a:pt x="0" y="985"/>
                    <a:pt x="0" y="985"/>
                  </a:cubicBezTo>
                  <a:cubicBezTo>
                    <a:pt x="11" y="996"/>
                    <a:pt x="11" y="996"/>
                    <a:pt x="11" y="996"/>
                  </a:cubicBezTo>
                  <a:cubicBezTo>
                    <a:pt x="11" y="996"/>
                    <a:pt x="17" y="990"/>
                    <a:pt x="28" y="978"/>
                  </a:cubicBezTo>
                  <a:cubicBezTo>
                    <a:pt x="35" y="971"/>
                    <a:pt x="43" y="962"/>
                    <a:pt x="54" y="950"/>
                  </a:cubicBezTo>
                  <a:cubicBezTo>
                    <a:pt x="63" y="940"/>
                    <a:pt x="75" y="928"/>
                    <a:pt x="87" y="914"/>
                  </a:cubicBezTo>
                  <a:cubicBezTo>
                    <a:pt x="100" y="900"/>
                    <a:pt x="114" y="886"/>
                    <a:pt x="130" y="869"/>
                  </a:cubicBezTo>
                  <a:cubicBezTo>
                    <a:pt x="133" y="866"/>
                    <a:pt x="137" y="862"/>
                    <a:pt x="141" y="858"/>
                  </a:cubicBezTo>
                  <a:cubicBezTo>
                    <a:pt x="145" y="854"/>
                    <a:pt x="150" y="849"/>
                    <a:pt x="154" y="844"/>
                  </a:cubicBezTo>
                  <a:cubicBezTo>
                    <a:pt x="163" y="835"/>
                    <a:pt x="172" y="826"/>
                    <a:pt x="181" y="817"/>
                  </a:cubicBezTo>
                  <a:cubicBezTo>
                    <a:pt x="200" y="798"/>
                    <a:pt x="220" y="778"/>
                    <a:pt x="242" y="757"/>
                  </a:cubicBezTo>
                  <a:cubicBezTo>
                    <a:pt x="253" y="746"/>
                    <a:pt x="264" y="735"/>
                    <a:pt x="276" y="724"/>
                  </a:cubicBezTo>
                  <a:cubicBezTo>
                    <a:pt x="288" y="713"/>
                    <a:pt x="300" y="702"/>
                    <a:pt x="312" y="690"/>
                  </a:cubicBezTo>
                  <a:cubicBezTo>
                    <a:pt x="412" y="597"/>
                    <a:pt x="538" y="488"/>
                    <a:pt x="692" y="376"/>
                  </a:cubicBezTo>
                  <a:cubicBezTo>
                    <a:pt x="768" y="320"/>
                    <a:pt x="853" y="264"/>
                    <a:pt x="945" y="210"/>
                  </a:cubicBezTo>
                  <a:cubicBezTo>
                    <a:pt x="991" y="184"/>
                    <a:pt x="1039" y="157"/>
                    <a:pt x="1089" y="133"/>
                  </a:cubicBezTo>
                  <a:cubicBezTo>
                    <a:pt x="1114" y="120"/>
                    <a:pt x="1140" y="108"/>
                    <a:pt x="1166" y="96"/>
                  </a:cubicBezTo>
                  <a:cubicBezTo>
                    <a:pt x="1192" y="84"/>
                    <a:pt x="1218" y="72"/>
                    <a:pt x="1245" y="62"/>
                  </a:cubicBezTo>
                  <a:cubicBezTo>
                    <a:pt x="1300" y="41"/>
                    <a:pt x="1357" y="23"/>
                    <a:pt x="1417" y="16"/>
                  </a:cubicBezTo>
                  <a:cubicBezTo>
                    <a:pt x="1425" y="16"/>
                    <a:pt x="1432" y="15"/>
                    <a:pt x="1440" y="14"/>
                  </a:cubicBezTo>
                  <a:cubicBezTo>
                    <a:pt x="1445" y="14"/>
                    <a:pt x="1450" y="14"/>
                    <a:pt x="1454" y="14"/>
                  </a:cubicBezTo>
                  <a:cubicBezTo>
                    <a:pt x="1472" y="13"/>
                    <a:pt x="1490" y="13"/>
                    <a:pt x="1508" y="15"/>
                  </a:cubicBezTo>
                  <a:cubicBezTo>
                    <a:pt x="1511" y="15"/>
                    <a:pt x="1513" y="16"/>
                    <a:pt x="1516" y="16"/>
                  </a:cubicBezTo>
                  <a:cubicBezTo>
                    <a:pt x="1520" y="17"/>
                    <a:pt x="1524" y="17"/>
                    <a:pt x="1529" y="18"/>
                  </a:cubicBezTo>
                  <a:cubicBezTo>
                    <a:pt x="1545" y="21"/>
                    <a:pt x="1560" y="25"/>
                    <a:pt x="1576" y="30"/>
                  </a:cubicBezTo>
                  <a:cubicBezTo>
                    <a:pt x="1580" y="32"/>
                    <a:pt x="1585" y="34"/>
                    <a:pt x="1590" y="36"/>
                  </a:cubicBezTo>
                  <a:cubicBezTo>
                    <a:pt x="1592" y="37"/>
                    <a:pt x="1594" y="38"/>
                    <a:pt x="1596" y="39"/>
                  </a:cubicBezTo>
                  <a:cubicBezTo>
                    <a:pt x="1605" y="43"/>
                    <a:pt x="1614" y="48"/>
                    <a:pt x="1622" y="53"/>
                  </a:cubicBezTo>
                  <a:cubicBezTo>
                    <a:pt x="1630" y="58"/>
                    <a:pt x="1637" y="63"/>
                    <a:pt x="1644" y="69"/>
                  </a:cubicBezTo>
                  <a:cubicBezTo>
                    <a:pt x="1653" y="76"/>
                    <a:pt x="1662" y="85"/>
                    <a:pt x="1670" y="94"/>
                  </a:cubicBezTo>
                  <a:cubicBezTo>
                    <a:pt x="1680" y="106"/>
                    <a:pt x="1688" y="119"/>
                    <a:pt x="1695" y="133"/>
                  </a:cubicBezTo>
                  <a:cubicBezTo>
                    <a:pt x="1700" y="144"/>
                    <a:pt x="1700" y="144"/>
                    <a:pt x="1700" y="144"/>
                  </a:cubicBezTo>
                  <a:cubicBezTo>
                    <a:pt x="1701" y="145"/>
                    <a:pt x="1702" y="147"/>
                    <a:pt x="1703" y="149"/>
                  </a:cubicBezTo>
                  <a:cubicBezTo>
                    <a:pt x="1705" y="155"/>
                    <a:pt x="1705" y="155"/>
                    <a:pt x="1705" y="155"/>
                  </a:cubicBezTo>
                  <a:cubicBezTo>
                    <a:pt x="1709" y="166"/>
                    <a:pt x="1709" y="166"/>
                    <a:pt x="1709" y="166"/>
                  </a:cubicBezTo>
                  <a:cubicBezTo>
                    <a:pt x="1709" y="167"/>
                    <a:pt x="1709" y="167"/>
                    <a:pt x="1709" y="168"/>
                  </a:cubicBezTo>
                  <a:cubicBezTo>
                    <a:pt x="1710" y="171"/>
                    <a:pt x="1710" y="171"/>
                    <a:pt x="1710" y="171"/>
                  </a:cubicBezTo>
                  <a:cubicBezTo>
                    <a:pt x="1712" y="177"/>
                    <a:pt x="1712" y="177"/>
                    <a:pt x="1712" y="177"/>
                  </a:cubicBezTo>
                  <a:cubicBezTo>
                    <a:pt x="1715" y="189"/>
                    <a:pt x="1715" y="189"/>
                    <a:pt x="1715" y="189"/>
                  </a:cubicBezTo>
                  <a:cubicBezTo>
                    <a:pt x="1716" y="193"/>
                    <a:pt x="1716" y="197"/>
                    <a:pt x="1717" y="201"/>
                  </a:cubicBezTo>
                  <a:cubicBezTo>
                    <a:pt x="1719" y="213"/>
                    <a:pt x="1719" y="213"/>
                    <a:pt x="1719" y="213"/>
                  </a:cubicBezTo>
                  <a:cubicBezTo>
                    <a:pt x="1720" y="217"/>
                    <a:pt x="1720" y="221"/>
                    <a:pt x="1720" y="225"/>
                  </a:cubicBezTo>
                  <a:cubicBezTo>
                    <a:pt x="1722" y="237"/>
                    <a:pt x="1722" y="237"/>
                    <a:pt x="1722" y="237"/>
                  </a:cubicBezTo>
                  <a:cubicBezTo>
                    <a:pt x="1722" y="241"/>
                    <a:pt x="1722" y="245"/>
                    <a:pt x="1722" y="249"/>
                  </a:cubicBezTo>
                  <a:cubicBezTo>
                    <a:pt x="1723" y="261"/>
                    <a:pt x="1723" y="261"/>
                    <a:pt x="1723" y="261"/>
                  </a:cubicBezTo>
                  <a:cubicBezTo>
                    <a:pt x="1723" y="265"/>
                    <a:pt x="1723" y="269"/>
                    <a:pt x="1723" y="273"/>
                  </a:cubicBezTo>
                  <a:cubicBezTo>
                    <a:pt x="1722" y="306"/>
                    <a:pt x="1717" y="339"/>
                    <a:pt x="1710" y="371"/>
                  </a:cubicBezTo>
                  <a:cubicBezTo>
                    <a:pt x="1694" y="436"/>
                    <a:pt x="1668" y="499"/>
                    <a:pt x="1635" y="559"/>
                  </a:cubicBezTo>
                  <a:cubicBezTo>
                    <a:pt x="1619" y="589"/>
                    <a:pt x="1601" y="619"/>
                    <a:pt x="1583" y="648"/>
                  </a:cubicBezTo>
                  <a:cubicBezTo>
                    <a:pt x="1564" y="678"/>
                    <a:pt x="1545" y="707"/>
                    <a:pt x="1526" y="737"/>
                  </a:cubicBezTo>
                  <a:cubicBezTo>
                    <a:pt x="1517" y="752"/>
                    <a:pt x="1507" y="766"/>
                    <a:pt x="1498" y="781"/>
                  </a:cubicBezTo>
                  <a:cubicBezTo>
                    <a:pt x="1495" y="786"/>
                    <a:pt x="1492" y="791"/>
                    <a:pt x="1489" y="795"/>
                  </a:cubicBezTo>
                  <a:cubicBezTo>
                    <a:pt x="1464" y="836"/>
                    <a:pt x="1439" y="878"/>
                    <a:pt x="1417" y="922"/>
                  </a:cubicBezTo>
                  <a:cubicBezTo>
                    <a:pt x="1410" y="936"/>
                    <a:pt x="1404" y="950"/>
                    <a:pt x="1397" y="965"/>
                  </a:cubicBezTo>
                  <a:cubicBezTo>
                    <a:pt x="1396" y="968"/>
                    <a:pt x="1395" y="972"/>
                    <a:pt x="1393" y="976"/>
                  </a:cubicBezTo>
                  <a:cubicBezTo>
                    <a:pt x="1377" y="1014"/>
                    <a:pt x="1365" y="1055"/>
                    <a:pt x="1357" y="1097"/>
                  </a:cubicBezTo>
                  <a:cubicBezTo>
                    <a:pt x="1356" y="1100"/>
                    <a:pt x="1356" y="1104"/>
                    <a:pt x="1355" y="1108"/>
                  </a:cubicBezTo>
                  <a:cubicBezTo>
                    <a:pt x="1354" y="1115"/>
                    <a:pt x="1353" y="1123"/>
                    <a:pt x="1352" y="1131"/>
                  </a:cubicBezTo>
                  <a:cubicBezTo>
                    <a:pt x="1349" y="1152"/>
                    <a:pt x="1348" y="1174"/>
                    <a:pt x="1348" y="1195"/>
                  </a:cubicBezTo>
                  <a:cubicBezTo>
                    <a:pt x="1348" y="1202"/>
                    <a:pt x="1348" y="1208"/>
                    <a:pt x="1348" y="1215"/>
                  </a:cubicBezTo>
                  <a:cubicBezTo>
                    <a:pt x="1349" y="1224"/>
                    <a:pt x="1350" y="1233"/>
                    <a:pt x="1351" y="1242"/>
                  </a:cubicBezTo>
                  <a:cubicBezTo>
                    <a:pt x="1351" y="1251"/>
                    <a:pt x="1353" y="1260"/>
                    <a:pt x="1355" y="1270"/>
                  </a:cubicBezTo>
                  <a:cubicBezTo>
                    <a:pt x="1357" y="1279"/>
                    <a:pt x="1359" y="1288"/>
                    <a:pt x="1361" y="1297"/>
                  </a:cubicBezTo>
                  <a:cubicBezTo>
                    <a:pt x="1366" y="1315"/>
                    <a:pt x="1373" y="1333"/>
                    <a:pt x="1381" y="1350"/>
                  </a:cubicBezTo>
                  <a:cubicBezTo>
                    <a:pt x="1390" y="1367"/>
                    <a:pt x="1399" y="1384"/>
                    <a:pt x="1411" y="1399"/>
                  </a:cubicBezTo>
                  <a:cubicBezTo>
                    <a:pt x="1423" y="1413"/>
                    <a:pt x="1437" y="1427"/>
                    <a:pt x="1452" y="1439"/>
                  </a:cubicBezTo>
                  <a:cubicBezTo>
                    <a:pt x="1467" y="1451"/>
                    <a:pt x="1483" y="1461"/>
                    <a:pt x="1501" y="1469"/>
                  </a:cubicBezTo>
                  <a:cubicBezTo>
                    <a:pt x="1514" y="1475"/>
                    <a:pt x="1514" y="1475"/>
                    <a:pt x="1514" y="1475"/>
                  </a:cubicBezTo>
                  <a:cubicBezTo>
                    <a:pt x="1518" y="1476"/>
                    <a:pt x="1523" y="1478"/>
                    <a:pt x="1527" y="1480"/>
                  </a:cubicBezTo>
                  <a:cubicBezTo>
                    <a:pt x="1536" y="1482"/>
                    <a:pt x="1546" y="1486"/>
                    <a:pt x="1555" y="1488"/>
                  </a:cubicBezTo>
                  <a:cubicBezTo>
                    <a:pt x="1592" y="1497"/>
                    <a:pt x="1631" y="1499"/>
                    <a:pt x="1669" y="1499"/>
                  </a:cubicBezTo>
                  <a:cubicBezTo>
                    <a:pt x="1683" y="1499"/>
                    <a:pt x="1683" y="1499"/>
                    <a:pt x="1683" y="1499"/>
                  </a:cubicBezTo>
                  <a:cubicBezTo>
                    <a:pt x="1690" y="1499"/>
                    <a:pt x="1690" y="1499"/>
                    <a:pt x="1690" y="1499"/>
                  </a:cubicBezTo>
                  <a:cubicBezTo>
                    <a:pt x="1698" y="1498"/>
                    <a:pt x="1698" y="1498"/>
                    <a:pt x="1698" y="1498"/>
                  </a:cubicBezTo>
                  <a:cubicBezTo>
                    <a:pt x="1707" y="1498"/>
                    <a:pt x="1717" y="1497"/>
                    <a:pt x="1726" y="1496"/>
                  </a:cubicBezTo>
                  <a:cubicBezTo>
                    <a:pt x="1736" y="1495"/>
                    <a:pt x="1745" y="1495"/>
                    <a:pt x="1755" y="1493"/>
                  </a:cubicBezTo>
                  <a:cubicBezTo>
                    <a:pt x="1764" y="1492"/>
                    <a:pt x="1774" y="1491"/>
                    <a:pt x="1783" y="1489"/>
                  </a:cubicBezTo>
                  <a:cubicBezTo>
                    <a:pt x="1821" y="1483"/>
                    <a:pt x="1859" y="1474"/>
                    <a:pt x="1896" y="1463"/>
                  </a:cubicBezTo>
                  <a:cubicBezTo>
                    <a:pt x="1910" y="1459"/>
                    <a:pt x="1910" y="1459"/>
                    <a:pt x="1910" y="1459"/>
                  </a:cubicBezTo>
                  <a:cubicBezTo>
                    <a:pt x="1923" y="1455"/>
                    <a:pt x="1923" y="1455"/>
                    <a:pt x="1923" y="1455"/>
                  </a:cubicBezTo>
                  <a:cubicBezTo>
                    <a:pt x="1950" y="1445"/>
                    <a:pt x="1950" y="1445"/>
                    <a:pt x="1950" y="1445"/>
                  </a:cubicBezTo>
                  <a:cubicBezTo>
                    <a:pt x="1955" y="1444"/>
                    <a:pt x="1959" y="1442"/>
                    <a:pt x="1964" y="1440"/>
                  </a:cubicBezTo>
                  <a:cubicBezTo>
                    <a:pt x="1977" y="1435"/>
                    <a:pt x="1977" y="1435"/>
                    <a:pt x="1977" y="1435"/>
                  </a:cubicBezTo>
                  <a:cubicBezTo>
                    <a:pt x="2004" y="1424"/>
                    <a:pt x="2004" y="1424"/>
                    <a:pt x="2004" y="1424"/>
                  </a:cubicBezTo>
                  <a:cubicBezTo>
                    <a:pt x="2076" y="1395"/>
                    <a:pt x="2144" y="1358"/>
                    <a:pt x="2211" y="1319"/>
                  </a:cubicBezTo>
                  <a:cubicBezTo>
                    <a:pt x="2228" y="1309"/>
                    <a:pt x="2244" y="1298"/>
                    <a:pt x="2261" y="1288"/>
                  </a:cubicBezTo>
                  <a:cubicBezTo>
                    <a:pt x="2277" y="1278"/>
                    <a:pt x="2294" y="1268"/>
                    <a:pt x="2310" y="1257"/>
                  </a:cubicBezTo>
                  <a:cubicBezTo>
                    <a:pt x="2343" y="1236"/>
                    <a:pt x="2375" y="1214"/>
                    <a:pt x="2408" y="1193"/>
                  </a:cubicBezTo>
                  <a:cubicBezTo>
                    <a:pt x="2440" y="1172"/>
                    <a:pt x="2473" y="1150"/>
                    <a:pt x="2505" y="1128"/>
                  </a:cubicBezTo>
                  <a:cubicBezTo>
                    <a:pt x="2554" y="1097"/>
                    <a:pt x="2554" y="1097"/>
                    <a:pt x="2554" y="1097"/>
                  </a:cubicBezTo>
                  <a:cubicBezTo>
                    <a:pt x="2579" y="1081"/>
                    <a:pt x="2579" y="1081"/>
                    <a:pt x="2579" y="1081"/>
                  </a:cubicBezTo>
                  <a:cubicBezTo>
                    <a:pt x="2587" y="1076"/>
                    <a:pt x="2595" y="1070"/>
                    <a:pt x="2604" y="1065"/>
                  </a:cubicBezTo>
                  <a:cubicBezTo>
                    <a:pt x="2654" y="1035"/>
                    <a:pt x="2654" y="1035"/>
                    <a:pt x="2654" y="1035"/>
                  </a:cubicBezTo>
                  <a:cubicBezTo>
                    <a:pt x="2679" y="1020"/>
                    <a:pt x="2679" y="1020"/>
                    <a:pt x="2679" y="1020"/>
                  </a:cubicBezTo>
                  <a:cubicBezTo>
                    <a:pt x="2691" y="1012"/>
                    <a:pt x="2691" y="1012"/>
                    <a:pt x="2691" y="1012"/>
                  </a:cubicBezTo>
                  <a:cubicBezTo>
                    <a:pt x="2704" y="1005"/>
                    <a:pt x="2704" y="1005"/>
                    <a:pt x="2704" y="1005"/>
                  </a:cubicBezTo>
                  <a:cubicBezTo>
                    <a:pt x="2747" y="982"/>
                    <a:pt x="2747" y="982"/>
                    <a:pt x="2747" y="982"/>
                  </a:cubicBezTo>
                  <a:cubicBezTo>
                    <a:pt x="2746" y="979"/>
                    <a:pt x="2746" y="977"/>
                    <a:pt x="2745" y="974"/>
                  </a:cubicBezTo>
                  <a:lnTo>
                    <a:pt x="2700" y="9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164">
              <a:extLst>
                <a:ext uri="{FF2B5EF4-FFF2-40B4-BE49-F238E27FC236}">
                  <a16:creationId xmlns:a16="http://schemas.microsoft.com/office/drawing/2014/main" id="{AE763406-36BB-4FC3-A334-E953DE69FBBB}"/>
                </a:ext>
              </a:extLst>
            </p:cNvPr>
            <p:cNvSpPr>
              <a:spLocks noEditPoints="1"/>
            </p:cNvSpPr>
            <p:nvPr/>
          </p:nvSpPr>
          <p:spPr bwMode="auto">
            <a:xfrm>
              <a:off x="2410" y="37"/>
              <a:ext cx="1051" cy="2566"/>
            </a:xfrm>
            <a:custGeom>
              <a:avLst/>
              <a:gdLst>
                <a:gd name="T0" fmla="*/ 110 w 443"/>
                <a:gd name="T1" fmla="*/ 385 h 1081"/>
                <a:gd name="T2" fmla="*/ 119 w 443"/>
                <a:gd name="T3" fmla="*/ 472 h 1081"/>
                <a:gd name="T4" fmla="*/ 152 w 443"/>
                <a:gd name="T5" fmla="*/ 706 h 1081"/>
                <a:gd name="T6" fmla="*/ 180 w 443"/>
                <a:gd name="T7" fmla="*/ 898 h 1081"/>
                <a:gd name="T8" fmla="*/ 10 w 443"/>
                <a:gd name="T9" fmla="*/ 1033 h 1081"/>
                <a:gd name="T10" fmla="*/ 17 w 443"/>
                <a:gd name="T11" fmla="*/ 1048 h 1081"/>
                <a:gd name="T12" fmla="*/ 213 w 443"/>
                <a:gd name="T13" fmla="*/ 939 h 1081"/>
                <a:gd name="T14" fmla="*/ 212 w 443"/>
                <a:gd name="T15" fmla="*/ 928 h 1081"/>
                <a:gd name="T16" fmla="*/ 181 w 443"/>
                <a:gd name="T17" fmla="*/ 710 h 1081"/>
                <a:gd name="T18" fmla="*/ 154 w 443"/>
                <a:gd name="T19" fmla="*/ 523 h 1081"/>
                <a:gd name="T20" fmla="*/ 198 w 443"/>
                <a:gd name="T21" fmla="*/ 457 h 1081"/>
                <a:gd name="T22" fmla="*/ 350 w 443"/>
                <a:gd name="T23" fmla="*/ 230 h 1081"/>
                <a:gd name="T24" fmla="*/ 370 w 443"/>
                <a:gd name="T25" fmla="*/ 231 h 1081"/>
                <a:gd name="T26" fmla="*/ 397 w 443"/>
                <a:gd name="T27" fmla="*/ 426 h 1081"/>
                <a:gd name="T28" fmla="*/ 407 w 443"/>
                <a:gd name="T29" fmla="*/ 491 h 1081"/>
                <a:gd name="T30" fmla="*/ 244 w 443"/>
                <a:gd name="T31" fmla="*/ 642 h 1081"/>
                <a:gd name="T32" fmla="*/ 305 w 443"/>
                <a:gd name="T33" fmla="*/ 664 h 1081"/>
                <a:gd name="T34" fmla="*/ 380 w 443"/>
                <a:gd name="T35" fmla="*/ 636 h 1081"/>
                <a:gd name="T36" fmla="*/ 440 w 443"/>
                <a:gd name="T37" fmla="*/ 533 h 1081"/>
                <a:gd name="T38" fmla="*/ 427 w 443"/>
                <a:gd name="T39" fmla="*/ 436 h 1081"/>
                <a:gd name="T40" fmla="*/ 400 w 443"/>
                <a:gd name="T41" fmla="*/ 247 h 1081"/>
                <a:gd name="T42" fmla="*/ 389 w 443"/>
                <a:gd name="T43" fmla="*/ 171 h 1081"/>
                <a:gd name="T44" fmla="*/ 371 w 443"/>
                <a:gd name="T45" fmla="*/ 41 h 1081"/>
                <a:gd name="T46" fmla="*/ 342 w 443"/>
                <a:gd name="T47" fmla="*/ 34 h 1081"/>
                <a:gd name="T48" fmla="*/ 205 w 443"/>
                <a:gd name="T49" fmla="*/ 240 h 1081"/>
                <a:gd name="T50" fmla="*/ 348 w 443"/>
                <a:gd name="T51" fmla="*/ 75 h 1081"/>
                <a:gd name="T52" fmla="*/ 318 w 443"/>
                <a:gd name="T53" fmla="*/ 228 h 1081"/>
                <a:gd name="T54" fmla="*/ 161 w 443"/>
                <a:gd name="T55" fmla="*/ 464 h 1081"/>
                <a:gd name="T56" fmla="*/ 149 w 443"/>
                <a:gd name="T57" fmla="*/ 483 h 1081"/>
                <a:gd name="T58" fmla="*/ 146 w 443"/>
                <a:gd name="T59" fmla="*/ 467 h 1081"/>
                <a:gd name="T60" fmla="*/ 238 w 443"/>
                <a:gd name="T61" fmla="*/ 240 h 1081"/>
                <a:gd name="T62" fmla="*/ 348 w 443"/>
                <a:gd name="T63" fmla="*/ 75 h 10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3" h="1081">
                  <a:moveTo>
                    <a:pt x="109" y="384"/>
                  </a:moveTo>
                  <a:cubicBezTo>
                    <a:pt x="110" y="385"/>
                    <a:pt x="110" y="385"/>
                    <a:pt x="110" y="385"/>
                  </a:cubicBezTo>
                  <a:cubicBezTo>
                    <a:pt x="107" y="385"/>
                    <a:pt x="107" y="385"/>
                    <a:pt x="107" y="385"/>
                  </a:cubicBezTo>
                  <a:cubicBezTo>
                    <a:pt x="119" y="472"/>
                    <a:pt x="119" y="472"/>
                    <a:pt x="119" y="472"/>
                  </a:cubicBezTo>
                  <a:cubicBezTo>
                    <a:pt x="121" y="487"/>
                    <a:pt x="121" y="487"/>
                    <a:pt x="121" y="487"/>
                  </a:cubicBezTo>
                  <a:cubicBezTo>
                    <a:pt x="152" y="706"/>
                    <a:pt x="152" y="706"/>
                    <a:pt x="152" y="706"/>
                  </a:cubicBezTo>
                  <a:cubicBezTo>
                    <a:pt x="155" y="721"/>
                    <a:pt x="155" y="721"/>
                    <a:pt x="155" y="721"/>
                  </a:cubicBezTo>
                  <a:cubicBezTo>
                    <a:pt x="180" y="898"/>
                    <a:pt x="180" y="898"/>
                    <a:pt x="180" y="898"/>
                  </a:cubicBezTo>
                  <a:cubicBezTo>
                    <a:pt x="150" y="887"/>
                    <a:pt x="107" y="895"/>
                    <a:pt x="68" y="922"/>
                  </a:cubicBezTo>
                  <a:cubicBezTo>
                    <a:pt x="24" y="954"/>
                    <a:pt x="0" y="1000"/>
                    <a:pt x="10" y="1033"/>
                  </a:cubicBezTo>
                  <a:cubicBezTo>
                    <a:pt x="11" y="1038"/>
                    <a:pt x="13" y="1043"/>
                    <a:pt x="16" y="1047"/>
                  </a:cubicBezTo>
                  <a:cubicBezTo>
                    <a:pt x="16" y="1048"/>
                    <a:pt x="16" y="1048"/>
                    <a:pt x="17" y="1048"/>
                  </a:cubicBezTo>
                  <a:cubicBezTo>
                    <a:pt x="40" y="1081"/>
                    <a:pt x="101" y="1079"/>
                    <a:pt x="153" y="1042"/>
                  </a:cubicBezTo>
                  <a:cubicBezTo>
                    <a:pt x="194" y="1013"/>
                    <a:pt x="217" y="972"/>
                    <a:pt x="213" y="939"/>
                  </a:cubicBezTo>
                  <a:cubicBezTo>
                    <a:pt x="213" y="939"/>
                    <a:pt x="213" y="939"/>
                    <a:pt x="213" y="939"/>
                  </a:cubicBezTo>
                  <a:cubicBezTo>
                    <a:pt x="212" y="928"/>
                    <a:pt x="212" y="928"/>
                    <a:pt x="212" y="928"/>
                  </a:cubicBezTo>
                  <a:cubicBezTo>
                    <a:pt x="209" y="912"/>
                    <a:pt x="209" y="912"/>
                    <a:pt x="209" y="912"/>
                  </a:cubicBezTo>
                  <a:cubicBezTo>
                    <a:pt x="181" y="710"/>
                    <a:pt x="181" y="710"/>
                    <a:pt x="181" y="710"/>
                  </a:cubicBezTo>
                  <a:cubicBezTo>
                    <a:pt x="179" y="695"/>
                    <a:pt x="179" y="695"/>
                    <a:pt x="179" y="695"/>
                  </a:cubicBezTo>
                  <a:cubicBezTo>
                    <a:pt x="154" y="523"/>
                    <a:pt x="154" y="523"/>
                    <a:pt x="154" y="523"/>
                  </a:cubicBezTo>
                  <a:cubicBezTo>
                    <a:pt x="187" y="474"/>
                    <a:pt x="187" y="474"/>
                    <a:pt x="187" y="474"/>
                  </a:cubicBezTo>
                  <a:cubicBezTo>
                    <a:pt x="198" y="457"/>
                    <a:pt x="198" y="457"/>
                    <a:pt x="198" y="457"/>
                  </a:cubicBezTo>
                  <a:cubicBezTo>
                    <a:pt x="341" y="244"/>
                    <a:pt x="341" y="244"/>
                    <a:pt x="341" y="244"/>
                  </a:cubicBezTo>
                  <a:cubicBezTo>
                    <a:pt x="350" y="230"/>
                    <a:pt x="350" y="230"/>
                    <a:pt x="350" y="230"/>
                  </a:cubicBezTo>
                  <a:cubicBezTo>
                    <a:pt x="366" y="205"/>
                    <a:pt x="366" y="205"/>
                    <a:pt x="366" y="205"/>
                  </a:cubicBezTo>
                  <a:cubicBezTo>
                    <a:pt x="370" y="231"/>
                    <a:pt x="370" y="231"/>
                    <a:pt x="370" y="231"/>
                  </a:cubicBezTo>
                  <a:cubicBezTo>
                    <a:pt x="372" y="246"/>
                    <a:pt x="372" y="246"/>
                    <a:pt x="372" y="246"/>
                  </a:cubicBezTo>
                  <a:cubicBezTo>
                    <a:pt x="397" y="426"/>
                    <a:pt x="397" y="426"/>
                    <a:pt x="397" y="426"/>
                  </a:cubicBezTo>
                  <a:cubicBezTo>
                    <a:pt x="399" y="440"/>
                    <a:pt x="399" y="440"/>
                    <a:pt x="399" y="440"/>
                  </a:cubicBezTo>
                  <a:cubicBezTo>
                    <a:pt x="407" y="491"/>
                    <a:pt x="407" y="491"/>
                    <a:pt x="407" y="491"/>
                  </a:cubicBezTo>
                  <a:cubicBezTo>
                    <a:pt x="377" y="480"/>
                    <a:pt x="334" y="489"/>
                    <a:pt x="296" y="516"/>
                  </a:cubicBezTo>
                  <a:cubicBezTo>
                    <a:pt x="244" y="552"/>
                    <a:pt x="221" y="609"/>
                    <a:pt x="244" y="642"/>
                  </a:cubicBezTo>
                  <a:cubicBezTo>
                    <a:pt x="250" y="651"/>
                    <a:pt x="260" y="658"/>
                    <a:pt x="272" y="661"/>
                  </a:cubicBezTo>
                  <a:cubicBezTo>
                    <a:pt x="282" y="664"/>
                    <a:pt x="293" y="665"/>
                    <a:pt x="305" y="664"/>
                  </a:cubicBezTo>
                  <a:cubicBezTo>
                    <a:pt x="325" y="663"/>
                    <a:pt x="347" y="656"/>
                    <a:pt x="368" y="643"/>
                  </a:cubicBezTo>
                  <a:cubicBezTo>
                    <a:pt x="372" y="641"/>
                    <a:pt x="376" y="638"/>
                    <a:pt x="380" y="636"/>
                  </a:cubicBezTo>
                  <a:cubicBezTo>
                    <a:pt x="388" y="630"/>
                    <a:pt x="395" y="624"/>
                    <a:pt x="401" y="618"/>
                  </a:cubicBezTo>
                  <a:cubicBezTo>
                    <a:pt x="429" y="591"/>
                    <a:pt x="443" y="559"/>
                    <a:pt x="440" y="533"/>
                  </a:cubicBezTo>
                  <a:cubicBezTo>
                    <a:pt x="440" y="533"/>
                    <a:pt x="440" y="533"/>
                    <a:pt x="440" y="533"/>
                  </a:cubicBezTo>
                  <a:cubicBezTo>
                    <a:pt x="427" y="436"/>
                    <a:pt x="427" y="436"/>
                    <a:pt x="427" y="436"/>
                  </a:cubicBezTo>
                  <a:cubicBezTo>
                    <a:pt x="425" y="422"/>
                    <a:pt x="425" y="422"/>
                    <a:pt x="425" y="422"/>
                  </a:cubicBezTo>
                  <a:cubicBezTo>
                    <a:pt x="400" y="247"/>
                    <a:pt x="400" y="247"/>
                    <a:pt x="400" y="247"/>
                  </a:cubicBezTo>
                  <a:cubicBezTo>
                    <a:pt x="398" y="232"/>
                    <a:pt x="398" y="232"/>
                    <a:pt x="398" y="232"/>
                  </a:cubicBezTo>
                  <a:cubicBezTo>
                    <a:pt x="389" y="171"/>
                    <a:pt x="389" y="171"/>
                    <a:pt x="389" y="171"/>
                  </a:cubicBezTo>
                  <a:cubicBezTo>
                    <a:pt x="383" y="130"/>
                    <a:pt x="383" y="130"/>
                    <a:pt x="383" y="130"/>
                  </a:cubicBezTo>
                  <a:cubicBezTo>
                    <a:pt x="371" y="41"/>
                    <a:pt x="371" y="41"/>
                    <a:pt x="371" y="41"/>
                  </a:cubicBezTo>
                  <a:cubicBezTo>
                    <a:pt x="365" y="0"/>
                    <a:pt x="365" y="0"/>
                    <a:pt x="365" y="0"/>
                  </a:cubicBezTo>
                  <a:cubicBezTo>
                    <a:pt x="342" y="34"/>
                    <a:pt x="342" y="34"/>
                    <a:pt x="342" y="34"/>
                  </a:cubicBezTo>
                  <a:cubicBezTo>
                    <a:pt x="215" y="225"/>
                    <a:pt x="215" y="225"/>
                    <a:pt x="215" y="225"/>
                  </a:cubicBezTo>
                  <a:cubicBezTo>
                    <a:pt x="205" y="240"/>
                    <a:pt x="205" y="240"/>
                    <a:pt x="205" y="240"/>
                  </a:cubicBezTo>
                  <a:lnTo>
                    <a:pt x="109" y="384"/>
                  </a:lnTo>
                  <a:close/>
                  <a:moveTo>
                    <a:pt x="348" y="75"/>
                  </a:moveTo>
                  <a:cubicBezTo>
                    <a:pt x="361" y="165"/>
                    <a:pt x="361" y="165"/>
                    <a:pt x="361" y="165"/>
                  </a:cubicBezTo>
                  <a:cubicBezTo>
                    <a:pt x="318" y="228"/>
                    <a:pt x="318" y="228"/>
                    <a:pt x="318" y="228"/>
                  </a:cubicBezTo>
                  <a:cubicBezTo>
                    <a:pt x="309" y="242"/>
                    <a:pt x="309" y="242"/>
                    <a:pt x="309" y="242"/>
                  </a:cubicBezTo>
                  <a:cubicBezTo>
                    <a:pt x="161" y="464"/>
                    <a:pt x="161" y="464"/>
                    <a:pt x="161" y="464"/>
                  </a:cubicBezTo>
                  <a:cubicBezTo>
                    <a:pt x="150" y="481"/>
                    <a:pt x="150" y="481"/>
                    <a:pt x="150" y="481"/>
                  </a:cubicBezTo>
                  <a:cubicBezTo>
                    <a:pt x="149" y="483"/>
                    <a:pt x="149" y="483"/>
                    <a:pt x="149" y="483"/>
                  </a:cubicBezTo>
                  <a:cubicBezTo>
                    <a:pt x="148" y="481"/>
                    <a:pt x="148" y="481"/>
                    <a:pt x="148" y="481"/>
                  </a:cubicBezTo>
                  <a:cubicBezTo>
                    <a:pt x="146" y="467"/>
                    <a:pt x="146" y="467"/>
                    <a:pt x="146" y="467"/>
                  </a:cubicBezTo>
                  <a:cubicBezTo>
                    <a:pt x="136" y="393"/>
                    <a:pt x="136" y="393"/>
                    <a:pt x="136" y="393"/>
                  </a:cubicBezTo>
                  <a:cubicBezTo>
                    <a:pt x="238" y="240"/>
                    <a:pt x="238" y="240"/>
                    <a:pt x="238" y="240"/>
                  </a:cubicBezTo>
                  <a:cubicBezTo>
                    <a:pt x="247" y="226"/>
                    <a:pt x="247" y="226"/>
                    <a:pt x="247" y="226"/>
                  </a:cubicBezTo>
                  <a:lnTo>
                    <a:pt x="348" y="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165">
              <a:extLst>
                <a:ext uri="{FF2B5EF4-FFF2-40B4-BE49-F238E27FC236}">
                  <a16:creationId xmlns:a16="http://schemas.microsoft.com/office/drawing/2014/main" id="{5FD8686A-B8D9-49F6-B5B4-7F7FFF3F3494}"/>
                </a:ext>
              </a:extLst>
            </p:cNvPr>
            <p:cNvSpPr>
              <a:spLocks noEditPoints="1"/>
            </p:cNvSpPr>
            <p:nvPr/>
          </p:nvSpPr>
          <p:spPr bwMode="auto">
            <a:xfrm>
              <a:off x="1613" y="1067"/>
              <a:ext cx="337" cy="1089"/>
            </a:xfrm>
            <a:custGeom>
              <a:avLst/>
              <a:gdLst>
                <a:gd name="T0" fmla="*/ 21 w 142"/>
                <a:gd name="T1" fmla="*/ 0 h 459"/>
                <a:gd name="T2" fmla="*/ 0 w 142"/>
                <a:gd name="T3" fmla="*/ 0 h 459"/>
                <a:gd name="T4" fmla="*/ 3 w 142"/>
                <a:gd name="T5" fmla="*/ 157 h 459"/>
                <a:gd name="T6" fmla="*/ 3 w 142"/>
                <a:gd name="T7" fmla="*/ 173 h 459"/>
                <a:gd name="T8" fmla="*/ 9 w 142"/>
                <a:gd name="T9" fmla="*/ 459 h 459"/>
                <a:gd name="T10" fmla="*/ 40 w 142"/>
                <a:gd name="T11" fmla="*/ 424 h 459"/>
                <a:gd name="T12" fmla="*/ 75 w 142"/>
                <a:gd name="T13" fmla="*/ 392 h 459"/>
                <a:gd name="T14" fmla="*/ 83 w 142"/>
                <a:gd name="T15" fmla="*/ 384 h 459"/>
                <a:gd name="T16" fmla="*/ 94 w 142"/>
                <a:gd name="T17" fmla="*/ 377 h 459"/>
                <a:gd name="T18" fmla="*/ 126 w 142"/>
                <a:gd name="T19" fmla="*/ 340 h 459"/>
                <a:gd name="T20" fmla="*/ 142 w 142"/>
                <a:gd name="T21" fmla="*/ 297 h 459"/>
                <a:gd name="T22" fmla="*/ 124 w 142"/>
                <a:gd name="T23" fmla="*/ 257 h 459"/>
                <a:gd name="T24" fmla="*/ 85 w 142"/>
                <a:gd name="T25" fmla="*/ 240 h 459"/>
                <a:gd name="T26" fmla="*/ 54 w 142"/>
                <a:gd name="T27" fmla="*/ 249 h 459"/>
                <a:gd name="T28" fmla="*/ 26 w 142"/>
                <a:gd name="T29" fmla="*/ 268 h 459"/>
                <a:gd name="T30" fmla="*/ 24 w 142"/>
                <a:gd name="T31" fmla="*/ 166 h 459"/>
                <a:gd name="T32" fmla="*/ 24 w 142"/>
                <a:gd name="T33" fmla="*/ 150 h 459"/>
                <a:gd name="T34" fmla="*/ 21 w 142"/>
                <a:gd name="T35" fmla="*/ 0 h 459"/>
                <a:gd name="T36" fmla="*/ 29 w 142"/>
                <a:gd name="T37" fmla="*/ 293 h 459"/>
                <a:gd name="T38" fmla="*/ 32 w 142"/>
                <a:gd name="T39" fmla="*/ 286 h 459"/>
                <a:gd name="T40" fmla="*/ 42 w 142"/>
                <a:gd name="T41" fmla="*/ 277 h 459"/>
                <a:gd name="T42" fmla="*/ 53 w 142"/>
                <a:gd name="T43" fmla="*/ 270 h 459"/>
                <a:gd name="T44" fmla="*/ 58 w 142"/>
                <a:gd name="T45" fmla="*/ 268 h 459"/>
                <a:gd name="T46" fmla="*/ 63 w 142"/>
                <a:gd name="T47" fmla="*/ 268 h 459"/>
                <a:gd name="T48" fmla="*/ 82 w 142"/>
                <a:gd name="T49" fmla="*/ 279 h 459"/>
                <a:gd name="T50" fmla="*/ 90 w 142"/>
                <a:gd name="T51" fmla="*/ 304 h 459"/>
                <a:gd name="T52" fmla="*/ 90 w 142"/>
                <a:gd name="T53" fmla="*/ 315 h 459"/>
                <a:gd name="T54" fmla="*/ 87 w 142"/>
                <a:gd name="T55" fmla="*/ 327 h 459"/>
                <a:gd name="T56" fmla="*/ 73 w 142"/>
                <a:gd name="T57" fmla="*/ 354 h 459"/>
                <a:gd name="T58" fmla="*/ 54 w 142"/>
                <a:gd name="T59" fmla="*/ 381 h 459"/>
                <a:gd name="T60" fmla="*/ 41 w 142"/>
                <a:gd name="T61" fmla="*/ 397 h 459"/>
                <a:gd name="T62" fmla="*/ 29 w 142"/>
                <a:gd name="T63" fmla="*/ 412 h 459"/>
                <a:gd name="T64" fmla="*/ 27 w 142"/>
                <a:gd name="T65" fmla="*/ 299 h 459"/>
                <a:gd name="T66" fmla="*/ 29 w 142"/>
                <a:gd name="T67" fmla="*/ 29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2" h="459">
                  <a:moveTo>
                    <a:pt x="21" y="0"/>
                  </a:moveTo>
                  <a:cubicBezTo>
                    <a:pt x="0" y="0"/>
                    <a:pt x="0" y="0"/>
                    <a:pt x="0" y="0"/>
                  </a:cubicBezTo>
                  <a:cubicBezTo>
                    <a:pt x="3" y="157"/>
                    <a:pt x="3" y="157"/>
                    <a:pt x="3" y="157"/>
                  </a:cubicBezTo>
                  <a:cubicBezTo>
                    <a:pt x="3" y="173"/>
                    <a:pt x="3" y="173"/>
                    <a:pt x="3" y="173"/>
                  </a:cubicBezTo>
                  <a:cubicBezTo>
                    <a:pt x="9" y="459"/>
                    <a:pt x="9" y="459"/>
                    <a:pt x="9" y="459"/>
                  </a:cubicBezTo>
                  <a:cubicBezTo>
                    <a:pt x="19" y="447"/>
                    <a:pt x="29" y="435"/>
                    <a:pt x="40" y="424"/>
                  </a:cubicBezTo>
                  <a:cubicBezTo>
                    <a:pt x="51" y="412"/>
                    <a:pt x="62" y="402"/>
                    <a:pt x="75" y="392"/>
                  </a:cubicBezTo>
                  <a:cubicBezTo>
                    <a:pt x="77" y="390"/>
                    <a:pt x="80" y="387"/>
                    <a:pt x="83" y="384"/>
                  </a:cubicBezTo>
                  <a:cubicBezTo>
                    <a:pt x="86" y="382"/>
                    <a:pt x="90" y="379"/>
                    <a:pt x="94" y="377"/>
                  </a:cubicBezTo>
                  <a:cubicBezTo>
                    <a:pt x="105" y="366"/>
                    <a:pt x="116" y="354"/>
                    <a:pt x="126" y="340"/>
                  </a:cubicBezTo>
                  <a:cubicBezTo>
                    <a:pt x="136" y="327"/>
                    <a:pt x="141" y="312"/>
                    <a:pt x="142" y="297"/>
                  </a:cubicBezTo>
                  <a:cubicBezTo>
                    <a:pt x="142" y="282"/>
                    <a:pt x="136" y="268"/>
                    <a:pt x="124" y="257"/>
                  </a:cubicBezTo>
                  <a:cubicBezTo>
                    <a:pt x="112" y="246"/>
                    <a:pt x="99" y="240"/>
                    <a:pt x="85" y="240"/>
                  </a:cubicBezTo>
                  <a:cubicBezTo>
                    <a:pt x="74" y="241"/>
                    <a:pt x="63" y="243"/>
                    <a:pt x="54" y="249"/>
                  </a:cubicBezTo>
                  <a:cubicBezTo>
                    <a:pt x="44" y="254"/>
                    <a:pt x="35" y="261"/>
                    <a:pt x="26" y="268"/>
                  </a:cubicBezTo>
                  <a:cubicBezTo>
                    <a:pt x="24" y="166"/>
                    <a:pt x="24" y="166"/>
                    <a:pt x="24" y="166"/>
                  </a:cubicBezTo>
                  <a:cubicBezTo>
                    <a:pt x="24" y="150"/>
                    <a:pt x="24" y="150"/>
                    <a:pt x="24" y="150"/>
                  </a:cubicBezTo>
                  <a:lnTo>
                    <a:pt x="21" y="0"/>
                  </a:lnTo>
                  <a:close/>
                  <a:moveTo>
                    <a:pt x="29" y="293"/>
                  </a:moveTo>
                  <a:cubicBezTo>
                    <a:pt x="30" y="291"/>
                    <a:pt x="31" y="288"/>
                    <a:pt x="32" y="286"/>
                  </a:cubicBezTo>
                  <a:cubicBezTo>
                    <a:pt x="35" y="283"/>
                    <a:pt x="38" y="280"/>
                    <a:pt x="42" y="277"/>
                  </a:cubicBezTo>
                  <a:cubicBezTo>
                    <a:pt x="46" y="273"/>
                    <a:pt x="49" y="271"/>
                    <a:pt x="53" y="270"/>
                  </a:cubicBezTo>
                  <a:cubicBezTo>
                    <a:pt x="55" y="268"/>
                    <a:pt x="56" y="268"/>
                    <a:pt x="58" y="268"/>
                  </a:cubicBezTo>
                  <a:cubicBezTo>
                    <a:pt x="60" y="268"/>
                    <a:pt x="62" y="268"/>
                    <a:pt x="63" y="268"/>
                  </a:cubicBezTo>
                  <a:cubicBezTo>
                    <a:pt x="71" y="269"/>
                    <a:pt x="77" y="273"/>
                    <a:pt x="82" y="279"/>
                  </a:cubicBezTo>
                  <a:cubicBezTo>
                    <a:pt x="88" y="285"/>
                    <a:pt x="90" y="293"/>
                    <a:pt x="90" y="304"/>
                  </a:cubicBezTo>
                  <a:cubicBezTo>
                    <a:pt x="91" y="307"/>
                    <a:pt x="90" y="311"/>
                    <a:pt x="90" y="315"/>
                  </a:cubicBezTo>
                  <a:cubicBezTo>
                    <a:pt x="89" y="319"/>
                    <a:pt x="88" y="323"/>
                    <a:pt x="87" y="327"/>
                  </a:cubicBezTo>
                  <a:cubicBezTo>
                    <a:pt x="83" y="336"/>
                    <a:pt x="79" y="345"/>
                    <a:pt x="73" y="354"/>
                  </a:cubicBezTo>
                  <a:cubicBezTo>
                    <a:pt x="68" y="363"/>
                    <a:pt x="61" y="372"/>
                    <a:pt x="54" y="381"/>
                  </a:cubicBezTo>
                  <a:cubicBezTo>
                    <a:pt x="50" y="386"/>
                    <a:pt x="46" y="392"/>
                    <a:pt x="41" y="397"/>
                  </a:cubicBezTo>
                  <a:cubicBezTo>
                    <a:pt x="37" y="402"/>
                    <a:pt x="33" y="407"/>
                    <a:pt x="29" y="412"/>
                  </a:cubicBezTo>
                  <a:cubicBezTo>
                    <a:pt x="27" y="299"/>
                    <a:pt x="27" y="299"/>
                    <a:pt x="27" y="299"/>
                  </a:cubicBezTo>
                  <a:cubicBezTo>
                    <a:pt x="27" y="298"/>
                    <a:pt x="28" y="296"/>
                    <a:pt x="29" y="2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166">
              <a:extLst>
                <a:ext uri="{FF2B5EF4-FFF2-40B4-BE49-F238E27FC236}">
                  <a16:creationId xmlns:a16="http://schemas.microsoft.com/office/drawing/2014/main" id="{CB9580D9-AA8E-41D8-88A3-6BAA35B3A6A0}"/>
                </a:ext>
              </a:extLst>
            </p:cNvPr>
            <p:cNvSpPr>
              <a:spLocks/>
            </p:cNvSpPr>
            <p:nvPr/>
          </p:nvSpPr>
          <p:spPr bwMode="auto">
            <a:xfrm>
              <a:off x="4194" y="884"/>
              <a:ext cx="456" cy="848"/>
            </a:xfrm>
            <a:custGeom>
              <a:avLst/>
              <a:gdLst>
                <a:gd name="T0" fmla="*/ 98 w 192"/>
                <a:gd name="T1" fmla="*/ 8 h 357"/>
                <a:gd name="T2" fmla="*/ 95 w 192"/>
                <a:gd name="T3" fmla="*/ 0 h 357"/>
                <a:gd name="T4" fmla="*/ 94 w 192"/>
                <a:gd name="T5" fmla="*/ 1 h 357"/>
                <a:gd name="T6" fmla="*/ 94 w 192"/>
                <a:gd name="T7" fmla="*/ 74 h 357"/>
                <a:gd name="T8" fmla="*/ 94 w 192"/>
                <a:gd name="T9" fmla="*/ 88 h 357"/>
                <a:gd name="T10" fmla="*/ 94 w 192"/>
                <a:gd name="T11" fmla="*/ 185 h 357"/>
                <a:gd name="T12" fmla="*/ 94 w 192"/>
                <a:gd name="T13" fmla="*/ 199 h 357"/>
                <a:gd name="T14" fmla="*/ 94 w 192"/>
                <a:gd name="T15" fmla="*/ 274 h 357"/>
                <a:gd name="T16" fmla="*/ 92 w 192"/>
                <a:gd name="T17" fmla="*/ 274 h 357"/>
                <a:gd name="T18" fmla="*/ 57 w 192"/>
                <a:gd name="T19" fmla="*/ 271 h 357"/>
                <a:gd name="T20" fmla="*/ 6 w 192"/>
                <a:gd name="T21" fmla="*/ 312 h 357"/>
                <a:gd name="T22" fmla="*/ 4 w 192"/>
                <a:gd name="T23" fmla="*/ 317 h 357"/>
                <a:gd name="T24" fmla="*/ 0 w 192"/>
                <a:gd name="T25" fmla="*/ 327 h 357"/>
                <a:gd name="T26" fmla="*/ 0 w 192"/>
                <a:gd name="T27" fmla="*/ 333 h 357"/>
                <a:gd name="T28" fmla="*/ 0 w 192"/>
                <a:gd name="T29" fmla="*/ 337 h 357"/>
                <a:gd name="T30" fmla="*/ 6 w 192"/>
                <a:gd name="T31" fmla="*/ 346 h 357"/>
                <a:gd name="T32" fmla="*/ 24 w 192"/>
                <a:gd name="T33" fmla="*/ 355 h 357"/>
                <a:gd name="T34" fmla="*/ 31 w 192"/>
                <a:gd name="T35" fmla="*/ 357 h 357"/>
                <a:gd name="T36" fmla="*/ 46 w 192"/>
                <a:gd name="T37" fmla="*/ 357 h 357"/>
                <a:gd name="T38" fmla="*/ 60 w 192"/>
                <a:gd name="T39" fmla="*/ 353 h 357"/>
                <a:gd name="T40" fmla="*/ 99 w 192"/>
                <a:gd name="T41" fmla="*/ 318 h 357"/>
                <a:gd name="T42" fmla="*/ 103 w 192"/>
                <a:gd name="T43" fmla="*/ 307 h 357"/>
                <a:gd name="T44" fmla="*/ 105 w 192"/>
                <a:gd name="T45" fmla="*/ 293 h 357"/>
                <a:gd name="T46" fmla="*/ 105 w 192"/>
                <a:gd name="T47" fmla="*/ 285 h 357"/>
                <a:gd name="T48" fmla="*/ 105 w 192"/>
                <a:gd name="T49" fmla="*/ 198 h 357"/>
                <a:gd name="T50" fmla="*/ 105 w 192"/>
                <a:gd name="T51" fmla="*/ 185 h 357"/>
                <a:gd name="T52" fmla="*/ 105 w 192"/>
                <a:gd name="T53" fmla="*/ 91 h 357"/>
                <a:gd name="T54" fmla="*/ 105 w 192"/>
                <a:gd name="T55" fmla="*/ 90 h 357"/>
                <a:gd name="T56" fmla="*/ 105 w 192"/>
                <a:gd name="T57" fmla="*/ 87 h 357"/>
                <a:gd name="T58" fmla="*/ 108 w 192"/>
                <a:gd name="T59" fmla="*/ 88 h 357"/>
                <a:gd name="T60" fmla="*/ 118 w 192"/>
                <a:gd name="T61" fmla="*/ 93 h 357"/>
                <a:gd name="T62" fmla="*/ 122 w 192"/>
                <a:gd name="T63" fmla="*/ 95 h 357"/>
                <a:gd name="T64" fmla="*/ 155 w 192"/>
                <a:gd name="T65" fmla="*/ 118 h 357"/>
                <a:gd name="T66" fmla="*/ 177 w 192"/>
                <a:gd name="T67" fmla="*/ 155 h 357"/>
                <a:gd name="T68" fmla="*/ 180 w 192"/>
                <a:gd name="T69" fmla="*/ 188 h 357"/>
                <a:gd name="T70" fmla="*/ 179 w 192"/>
                <a:gd name="T71" fmla="*/ 202 h 357"/>
                <a:gd name="T72" fmla="*/ 179 w 192"/>
                <a:gd name="T73" fmla="*/ 202 h 357"/>
                <a:gd name="T74" fmla="*/ 162 w 192"/>
                <a:gd name="T75" fmla="*/ 255 h 357"/>
                <a:gd name="T76" fmla="*/ 158 w 192"/>
                <a:gd name="T77" fmla="*/ 264 h 357"/>
                <a:gd name="T78" fmla="*/ 159 w 192"/>
                <a:gd name="T79" fmla="*/ 265 h 357"/>
                <a:gd name="T80" fmla="*/ 159 w 192"/>
                <a:gd name="T81" fmla="*/ 263 h 357"/>
                <a:gd name="T82" fmla="*/ 175 w 192"/>
                <a:gd name="T83" fmla="*/ 240 h 357"/>
                <a:gd name="T84" fmla="*/ 189 w 192"/>
                <a:gd name="T85" fmla="*/ 203 h 357"/>
                <a:gd name="T86" fmla="*/ 190 w 192"/>
                <a:gd name="T87" fmla="*/ 197 h 357"/>
                <a:gd name="T88" fmla="*/ 192 w 192"/>
                <a:gd name="T89" fmla="*/ 190 h 357"/>
                <a:gd name="T90" fmla="*/ 192 w 192"/>
                <a:gd name="T91" fmla="*/ 190 h 357"/>
                <a:gd name="T92" fmla="*/ 192 w 192"/>
                <a:gd name="T93" fmla="*/ 172 h 357"/>
                <a:gd name="T94" fmla="*/ 191 w 192"/>
                <a:gd name="T95" fmla="*/ 169 h 357"/>
                <a:gd name="T96" fmla="*/ 184 w 192"/>
                <a:gd name="T97" fmla="*/ 143 h 357"/>
                <a:gd name="T98" fmla="*/ 162 w 192"/>
                <a:gd name="T99" fmla="*/ 108 h 357"/>
                <a:gd name="T100" fmla="*/ 159 w 192"/>
                <a:gd name="T101" fmla="*/ 104 h 357"/>
                <a:gd name="T102" fmla="*/ 143 w 192"/>
                <a:gd name="T103" fmla="*/ 86 h 357"/>
                <a:gd name="T104" fmla="*/ 135 w 192"/>
                <a:gd name="T105" fmla="*/ 74 h 357"/>
                <a:gd name="T106" fmla="*/ 98 w 192"/>
                <a:gd name="T107" fmla="*/ 8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2" h="357">
                  <a:moveTo>
                    <a:pt x="98" y="8"/>
                  </a:moveTo>
                  <a:cubicBezTo>
                    <a:pt x="97" y="5"/>
                    <a:pt x="96" y="3"/>
                    <a:pt x="95" y="0"/>
                  </a:cubicBezTo>
                  <a:cubicBezTo>
                    <a:pt x="95" y="0"/>
                    <a:pt x="94" y="1"/>
                    <a:pt x="94" y="1"/>
                  </a:cubicBezTo>
                  <a:cubicBezTo>
                    <a:pt x="94" y="25"/>
                    <a:pt x="94" y="49"/>
                    <a:pt x="94" y="74"/>
                  </a:cubicBezTo>
                  <a:cubicBezTo>
                    <a:pt x="94" y="78"/>
                    <a:pt x="94" y="83"/>
                    <a:pt x="94" y="88"/>
                  </a:cubicBezTo>
                  <a:cubicBezTo>
                    <a:pt x="94" y="120"/>
                    <a:pt x="94" y="153"/>
                    <a:pt x="94" y="185"/>
                  </a:cubicBezTo>
                  <a:cubicBezTo>
                    <a:pt x="94" y="190"/>
                    <a:pt x="94" y="194"/>
                    <a:pt x="94" y="199"/>
                  </a:cubicBezTo>
                  <a:cubicBezTo>
                    <a:pt x="94" y="224"/>
                    <a:pt x="94" y="249"/>
                    <a:pt x="94" y="274"/>
                  </a:cubicBezTo>
                  <a:cubicBezTo>
                    <a:pt x="93" y="274"/>
                    <a:pt x="92" y="274"/>
                    <a:pt x="92" y="274"/>
                  </a:cubicBezTo>
                  <a:cubicBezTo>
                    <a:pt x="81" y="270"/>
                    <a:pt x="69" y="268"/>
                    <a:pt x="57" y="271"/>
                  </a:cubicBezTo>
                  <a:cubicBezTo>
                    <a:pt x="33" y="277"/>
                    <a:pt x="17" y="291"/>
                    <a:pt x="6" y="312"/>
                  </a:cubicBezTo>
                  <a:cubicBezTo>
                    <a:pt x="5" y="314"/>
                    <a:pt x="4" y="316"/>
                    <a:pt x="4" y="317"/>
                  </a:cubicBezTo>
                  <a:cubicBezTo>
                    <a:pt x="2" y="321"/>
                    <a:pt x="2" y="324"/>
                    <a:pt x="0" y="327"/>
                  </a:cubicBezTo>
                  <a:cubicBezTo>
                    <a:pt x="0" y="329"/>
                    <a:pt x="0" y="331"/>
                    <a:pt x="0" y="333"/>
                  </a:cubicBezTo>
                  <a:cubicBezTo>
                    <a:pt x="0" y="334"/>
                    <a:pt x="0" y="335"/>
                    <a:pt x="0" y="337"/>
                  </a:cubicBezTo>
                  <a:cubicBezTo>
                    <a:pt x="2" y="340"/>
                    <a:pt x="3" y="343"/>
                    <a:pt x="6" y="346"/>
                  </a:cubicBezTo>
                  <a:cubicBezTo>
                    <a:pt x="10" y="351"/>
                    <a:pt x="17" y="354"/>
                    <a:pt x="24" y="355"/>
                  </a:cubicBezTo>
                  <a:cubicBezTo>
                    <a:pt x="26" y="356"/>
                    <a:pt x="28" y="356"/>
                    <a:pt x="31" y="357"/>
                  </a:cubicBezTo>
                  <a:cubicBezTo>
                    <a:pt x="36" y="357"/>
                    <a:pt x="41" y="357"/>
                    <a:pt x="46" y="357"/>
                  </a:cubicBezTo>
                  <a:cubicBezTo>
                    <a:pt x="50" y="356"/>
                    <a:pt x="55" y="355"/>
                    <a:pt x="60" y="353"/>
                  </a:cubicBezTo>
                  <a:cubicBezTo>
                    <a:pt x="78" y="348"/>
                    <a:pt x="91" y="336"/>
                    <a:pt x="99" y="318"/>
                  </a:cubicBezTo>
                  <a:cubicBezTo>
                    <a:pt x="101" y="315"/>
                    <a:pt x="102" y="311"/>
                    <a:pt x="103" y="307"/>
                  </a:cubicBezTo>
                  <a:cubicBezTo>
                    <a:pt x="104" y="303"/>
                    <a:pt x="104" y="298"/>
                    <a:pt x="105" y="293"/>
                  </a:cubicBezTo>
                  <a:cubicBezTo>
                    <a:pt x="105" y="290"/>
                    <a:pt x="105" y="288"/>
                    <a:pt x="105" y="285"/>
                  </a:cubicBezTo>
                  <a:cubicBezTo>
                    <a:pt x="105" y="256"/>
                    <a:pt x="105" y="227"/>
                    <a:pt x="105" y="198"/>
                  </a:cubicBezTo>
                  <a:cubicBezTo>
                    <a:pt x="105" y="194"/>
                    <a:pt x="105" y="189"/>
                    <a:pt x="105" y="185"/>
                  </a:cubicBezTo>
                  <a:cubicBezTo>
                    <a:pt x="105" y="154"/>
                    <a:pt x="105" y="122"/>
                    <a:pt x="105" y="91"/>
                  </a:cubicBezTo>
                  <a:cubicBezTo>
                    <a:pt x="105" y="91"/>
                    <a:pt x="105" y="90"/>
                    <a:pt x="105" y="90"/>
                  </a:cubicBezTo>
                  <a:cubicBezTo>
                    <a:pt x="105" y="89"/>
                    <a:pt x="105" y="88"/>
                    <a:pt x="105" y="87"/>
                  </a:cubicBezTo>
                  <a:cubicBezTo>
                    <a:pt x="106" y="88"/>
                    <a:pt x="107" y="88"/>
                    <a:pt x="108" y="88"/>
                  </a:cubicBezTo>
                  <a:cubicBezTo>
                    <a:pt x="111" y="90"/>
                    <a:pt x="114" y="91"/>
                    <a:pt x="118" y="93"/>
                  </a:cubicBezTo>
                  <a:cubicBezTo>
                    <a:pt x="119" y="93"/>
                    <a:pt x="120" y="94"/>
                    <a:pt x="122" y="95"/>
                  </a:cubicBezTo>
                  <a:cubicBezTo>
                    <a:pt x="134" y="101"/>
                    <a:pt x="145" y="109"/>
                    <a:pt x="155" y="118"/>
                  </a:cubicBezTo>
                  <a:cubicBezTo>
                    <a:pt x="165" y="129"/>
                    <a:pt x="173" y="141"/>
                    <a:pt x="177" y="155"/>
                  </a:cubicBezTo>
                  <a:cubicBezTo>
                    <a:pt x="180" y="166"/>
                    <a:pt x="181" y="177"/>
                    <a:pt x="180" y="188"/>
                  </a:cubicBezTo>
                  <a:cubicBezTo>
                    <a:pt x="180" y="193"/>
                    <a:pt x="179" y="197"/>
                    <a:pt x="179" y="202"/>
                  </a:cubicBezTo>
                  <a:cubicBezTo>
                    <a:pt x="179" y="202"/>
                    <a:pt x="179" y="202"/>
                    <a:pt x="179" y="202"/>
                  </a:cubicBezTo>
                  <a:cubicBezTo>
                    <a:pt x="175" y="220"/>
                    <a:pt x="169" y="238"/>
                    <a:pt x="162" y="255"/>
                  </a:cubicBezTo>
                  <a:cubicBezTo>
                    <a:pt x="160" y="258"/>
                    <a:pt x="159" y="261"/>
                    <a:pt x="158" y="264"/>
                  </a:cubicBezTo>
                  <a:cubicBezTo>
                    <a:pt x="158" y="264"/>
                    <a:pt x="159" y="264"/>
                    <a:pt x="159" y="265"/>
                  </a:cubicBezTo>
                  <a:cubicBezTo>
                    <a:pt x="159" y="264"/>
                    <a:pt x="159" y="264"/>
                    <a:pt x="159" y="263"/>
                  </a:cubicBezTo>
                  <a:cubicBezTo>
                    <a:pt x="165" y="255"/>
                    <a:pt x="170" y="248"/>
                    <a:pt x="175" y="240"/>
                  </a:cubicBezTo>
                  <a:cubicBezTo>
                    <a:pt x="181" y="228"/>
                    <a:pt x="186" y="216"/>
                    <a:pt x="189" y="203"/>
                  </a:cubicBezTo>
                  <a:cubicBezTo>
                    <a:pt x="190" y="201"/>
                    <a:pt x="190" y="199"/>
                    <a:pt x="190" y="197"/>
                  </a:cubicBezTo>
                  <a:cubicBezTo>
                    <a:pt x="191" y="194"/>
                    <a:pt x="191" y="192"/>
                    <a:pt x="192" y="190"/>
                  </a:cubicBezTo>
                  <a:cubicBezTo>
                    <a:pt x="192" y="190"/>
                    <a:pt x="192" y="190"/>
                    <a:pt x="192" y="190"/>
                  </a:cubicBezTo>
                  <a:cubicBezTo>
                    <a:pt x="192" y="184"/>
                    <a:pt x="192" y="178"/>
                    <a:pt x="192" y="172"/>
                  </a:cubicBezTo>
                  <a:cubicBezTo>
                    <a:pt x="191" y="171"/>
                    <a:pt x="191" y="170"/>
                    <a:pt x="191" y="169"/>
                  </a:cubicBezTo>
                  <a:cubicBezTo>
                    <a:pt x="190" y="160"/>
                    <a:pt x="187" y="151"/>
                    <a:pt x="184" y="143"/>
                  </a:cubicBezTo>
                  <a:cubicBezTo>
                    <a:pt x="179" y="130"/>
                    <a:pt x="171" y="119"/>
                    <a:pt x="162" y="108"/>
                  </a:cubicBezTo>
                  <a:cubicBezTo>
                    <a:pt x="161" y="107"/>
                    <a:pt x="160" y="106"/>
                    <a:pt x="159" y="104"/>
                  </a:cubicBezTo>
                  <a:cubicBezTo>
                    <a:pt x="154" y="98"/>
                    <a:pt x="148" y="92"/>
                    <a:pt x="143" y="86"/>
                  </a:cubicBezTo>
                  <a:cubicBezTo>
                    <a:pt x="140" y="82"/>
                    <a:pt x="137" y="78"/>
                    <a:pt x="135" y="74"/>
                  </a:cubicBezTo>
                  <a:cubicBezTo>
                    <a:pt x="120" y="54"/>
                    <a:pt x="108" y="31"/>
                    <a:pt x="98"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Freeform 167">
              <a:extLst>
                <a:ext uri="{FF2B5EF4-FFF2-40B4-BE49-F238E27FC236}">
                  <a16:creationId xmlns:a16="http://schemas.microsoft.com/office/drawing/2014/main" id="{ED192E58-3CF4-4069-922E-F15E4969138C}"/>
                </a:ext>
              </a:extLst>
            </p:cNvPr>
            <p:cNvSpPr>
              <a:spLocks/>
            </p:cNvSpPr>
            <p:nvPr/>
          </p:nvSpPr>
          <p:spPr bwMode="auto">
            <a:xfrm>
              <a:off x="4797" y="1945"/>
              <a:ext cx="659" cy="636"/>
            </a:xfrm>
            <a:custGeom>
              <a:avLst/>
              <a:gdLst>
                <a:gd name="T0" fmla="*/ 89 w 278"/>
                <a:gd name="T1" fmla="*/ 61 h 268"/>
                <a:gd name="T2" fmla="*/ 99 w 278"/>
                <a:gd name="T3" fmla="*/ 68 h 268"/>
                <a:gd name="T4" fmla="*/ 168 w 278"/>
                <a:gd name="T5" fmla="*/ 114 h 268"/>
                <a:gd name="T6" fmla="*/ 179 w 278"/>
                <a:gd name="T7" fmla="*/ 122 h 268"/>
                <a:gd name="T8" fmla="*/ 226 w 278"/>
                <a:gd name="T9" fmla="*/ 154 h 268"/>
                <a:gd name="T10" fmla="*/ 225 w 278"/>
                <a:gd name="T11" fmla="*/ 155 h 268"/>
                <a:gd name="T12" fmla="*/ 203 w 278"/>
                <a:gd name="T13" fmla="*/ 183 h 268"/>
                <a:gd name="T14" fmla="*/ 209 w 278"/>
                <a:gd name="T15" fmla="*/ 248 h 268"/>
                <a:gd name="T16" fmla="*/ 218 w 278"/>
                <a:gd name="T17" fmla="*/ 261 h 268"/>
                <a:gd name="T18" fmla="*/ 218 w 278"/>
                <a:gd name="T19" fmla="*/ 261 h 268"/>
                <a:gd name="T20" fmla="*/ 226 w 278"/>
                <a:gd name="T21" fmla="*/ 266 h 268"/>
                <a:gd name="T22" fmla="*/ 230 w 278"/>
                <a:gd name="T23" fmla="*/ 267 h 268"/>
                <a:gd name="T24" fmla="*/ 236 w 278"/>
                <a:gd name="T25" fmla="*/ 267 h 268"/>
                <a:gd name="T26" fmla="*/ 254 w 278"/>
                <a:gd name="T27" fmla="*/ 257 h 268"/>
                <a:gd name="T28" fmla="*/ 259 w 278"/>
                <a:gd name="T29" fmla="*/ 252 h 268"/>
                <a:gd name="T30" fmla="*/ 268 w 278"/>
                <a:gd name="T31" fmla="*/ 240 h 268"/>
                <a:gd name="T32" fmla="*/ 273 w 278"/>
                <a:gd name="T33" fmla="*/ 226 h 268"/>
                <a:gd name="T34" fmla="*/ 266 w 278"/>
                <a:gd name="T35" fmla="*/ 174 h 268"/>
                <a:gd name="T36" fmla="*/ 258 w 278"/>
                <a:gd name="T37" fmla="*/ 165 h 268"/>
                <a:gd name="T38" fmla="*/ 247 w 278"/>
                <a:gd name="T39" fmla="*/ 154 h 268"/>
                <a:gd name="T40" fmla="*/ 242 w 278"/>
                <a:gd name="T41" fmla="*/ 151 h 268"/>
                <a:gd name="T42" fmla="*/ 182 w 278"/>
                <a:gd name="T43" fmla="*/ 110 h 268"/>
                <a:gd name="T44" fmla="*/ 171 w 278"/>
                <a:gd name="T45" fmla="*/ 103 h 268"/>
                <a:gd name="T46" fmla="*/ 103 w 278"/>
                <a:gd name="T47" fmla="*/ 57 h 268"/>
                <a:gd name="T48" fmla="*/ 93 w 278"/>
                <a:gd name="T49" fmla="*/ 50 h 268"/>
                <a:gd name="T50" fmla="*/ 81 w 278"/>
                <a:gd name="T51" fmla="*/ 42 h 268"/>
                <a:gd name="T52" fmla="*/ 78 w 278"/>
                <a:gd name="T53" fmla="*/ 40 h 268"/>
                <a:gd name="T54" fmla="*/ 80 w 278"/>
                <a:gd name="T55" fmla="*/ 38 h 268"/>
                <a:gd name="T56" fmla="*/ 93 w 278"/>
                <a:gd name="T57" fmla="*/ 30 h 268"/>
                <a:gd name="T58" fmla="*/ 100 w 278"/>
                <a:gd name="T59" fmla="*/ 27 h 268"/>
                <a:gd name="T60" fmla="*/ 115 w 278"/>
                <a:gd name="T61" fmla="*/ 21 h 268"/>
                <a:gd name="T62" fmla="*/ 132 w 278"/>
                <a:gd name="T63" fmla="*/ 16 h 268"/>
                <a:gd name="T64" fmla="*/ 174 w 278"/>
                <a:gd name="T65" fmla="*/ 18 h 268"/>
                <a:gd name="T66" fmla="*/ 183 w 278"/>
                <a:gd name="T67" fmla="*/ 22 h 268"/>
                <a:gd name="T68" fmla="*/ 196 w 278"/>
                <a:gd name="T69" fmla="*/ 28 h 268"/>
                <a:gd name="T70" fmla="*/ 214 w 278"/>
                <a:gd name="T71" fmla="*/ 43 h 268"/>
                <a:gd name="T72" fmla="*/ 248 w 278"/>
                <a:gd name="T73" fmla="*/ 87 h 268"/>
                <a:gd name="T74" fmla="*/ 252 w 278"/>
                <a:gd name="T75" fmla="*/ 93 h 268"/>
                <a:gd name="T76" fmla="*/ 254 w 278"/>
                <a:gd name="T77" fmla="*/ 95 h 268"/>
                <a:gd name="T78" fmla="*/ 255 w 278"/>
                <a:gd name="T79" fmla="*/ 95 h 268"/>
                <a:gd name="T80" fmla="*/ 254 w 278"/>
                <a:gd name="T81" fmla="*/ 93 h 268"/>
                <a:gd name="T82" fmla="*/ 252 w 278"/>
                <a:gd name="T83" fmla="*/ 89 h 268"/>
                <a:gd name="T84" fmla="*/ 243 w 278"/>
                <a:gd name="T85" fmla="*/ 67 h 268"/>
                <a:gd name="T86" fmla="*/ 216 w 278"/>
                <a:gd name="T87" fmla="*/ 31 h 268"/>
                <a:gd name="T88" fmla="*/ 211 w 278"/>
                <a:gd name="T89" fmla="*/ 26 h 268"/>
                <a:gd name="T90" fmla="*/ 196 w 278"/>
                <a:gd name="T91" fmla="*/ 16 h 268"/>
                <a:gd name="T92" fmla="*/ 196 w 278"/>
                <a:gd name="T93" fmla="*/ 16 h 268"/>
                <a:gd name="T94" fmla="*/ 193 w 278"/>
                <a:gd name="T95" fmla="*/ 14 h 268"/>
                <a:gd name="T96" fmla="*/ 184 w 278"/>
                <a:gd name="T97" fmla="*/ 10 h 268"/>
                <a:gd name="T98" fmla="*/ 168 w 278"/>
                <a:gd name="T99" fmla="*/ 6 h 268"/>
                <a:gd name="T100" fmla="*/ 127 w 278"/>
                <a:gd name="T101" fmla="*/ 4 h 268"/>
                <a:gd name="T102" fmla="*/ 119 w 278"/>
                <a:gd name="T103" fmla="*/ 5 h 268"/>
                <a:gd name="T104" fmla="*/ 105 w 278"/>
                <a:gd name="T105" fmla="*/ 7 h 268"/>
                <a:gd name="T106" fmla="*/ 83 w 278"/>
                <a:gd name="T107" fmla="*/ 8 h 268"/>
                <a:gd name="T108" fmla="*/ 23 w 278"/>
                <a:gd name="T109" fmla="*/ 4 h 268"/>
                <a:gd name="T110" fmla="*/ 10 w 278"/>
                <a:gd name="T111" fmla="*/ 2 h 268"/>
                <a:gd name="T112" fmla="*/ 8 w 278"/>
                <a:gd name="T113" fmla="*/ 1 h 268"/>
                <a:gd name="T114" fmla="*/ 0 w 278"/>
                <a:gd name="T115" fmla="*/ 0 h 268"/>
                <a:gd name="T116" fmla="*/ 0 w 278"/>
                <a:gd name="T117" fmla="*/ 1 h 268"/>
                <a:gd name="T118" fmla="*/ 8 w 278"/>
                <a:gd name="T119" fmla="*/ 6 h 268"/>
                <a:gd name="T120" fmla="*/ 18 w 278"/>
                <a:gd name="T121" fmla="*/ 13 h 268"/>
                <a:gd name="T122" fmla="*/ 89 w 278"/>
                <a:gd name="T123" fmla="*/ 61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8" h="268">
                  <a:moveTo>
                    <a:pt x="89" y="61"/>
                  </a:moveTo>
                  <a:cubicBezTo>
                    <a:pt x="92" y="63"/>
                    <a:pt x="96" y="66"/>
                    <a:pt x="99" y="68"/>
                  </a:cubicBezTo>
                  <a:cubicBezTo>
                    <a:pt x="122" y="83"/>
                    <a:pt x="145" y="99"/>
                    <a:pt x="168" y="114"/>
                  </a:cubicBezTo>
                  <a:cubicBezTo>
                    <a:pt x="171" y="117"/>
                    <a:pt x="175" y="119"/>
                    <a:pt x="179" y="122"/>
                  </a:cubicBezTo>
                  <a:cubicBezTo>
                    <a:pt x="195" y="132"/>
                    <a:pt x="210" y="143"/>
                    <a:pt x="226" y="154"/>
                  </a:cubicBezTo>
                  <a:cubicBezTo>
                    <a:pt x="226" y="155"/>
                    <a:pt x="225" y="155"/>
                    <a:pt x="225" y="155"/>
                  </a:cubicBezTo>
                  <a:cubicBezTo>
                    <a:pt x="215" y="162"/>
                    <a:pt x="208" y="171"/>
                    <a:pt x="203" y="183"/>
                  </a:cubicBezTo>
                  <a:cubicBezTo>
                    <a:pt x="195" y="205"/>
                    <a:pt x="197" y="227"/>
                    <a:pt x="209" y="248"/>
                  </a:cubicBezTo>
                  <a:cubicBezTo>
                    <a:pt x="211" y="253"/>
                    <a:pt x="215" y="257"/>
                    <a:pt x="218" y="261"/>
                  </a:cubicBezTo>
                  <a:cubicBezTo>
                    <a:pt x="218" y="261"/>
                    <a:pt x="218" y="261"/>
                    <a:pt x="218" y="261"/>
                  </a:cubicBezTo>
                  <a:cubicBezTo>
                    <a:pt x="221" y="263"/>
                    <a:pt x="223" y="265"/>
                    <a:pt x="226" y="266"/>
                  </a:cubicBezTo>
                  <a:cubicBezTo>
                    <a:pt x="227" y="266"/>
                    <a:pt x="229" y="267"/>
                    <a:pt x="230" y="267"/>
                  </a:cubicBezTo>
                  <a:cubicBezTo>
                    <a:pt x="232" y="267"/>
                    <a:pt x="234" y="268"/>
                    <a:pt x="236" y="267"/>
                  </a:cubicBezTo>
                  <a:cubicBezTo>
                    <a:pt x="243" y="266"/>
                    <a:pt x="249" y="262"/>
                    <a:pt x="254" y="257"/>
                  </a:cubicBezTo>
                  <a:cubicBezTo>
                    <a:pt x="256" y="256"/>
                    <a:pt x="258" y="254"/>
                    <a:pt x="259" y="252"/>
                  </a:cubicBezTo>
                  <a:cubicBezTo>
                    <a:pt x="262" y="248"/>
                    <a:pt x="265" y="244"/>
                    <a:pt x="268" y="240"/>
                  </a:cubicBezTo>
                  <a:cubicBezTo>
                    <a:pt x="269" y="236"/>
                    <a:pt x="271" y="231"/>
                    <a:pt x="273" y="226"/>
                  </a:cubicBezTo>
                  <a:cubicBezTo>
                    <a:pt x="278" y="208"/>
                    <a:pt x="276" y="191"/>
                    <a:pt x="266" y="174"/>
                  </a:cubicBezTo>
                  <a:cubicBezTo>
                    <a:pt x="264" y="171"/>
                    <a:pt x="261" y="168"/>
                    <a:pt x="258" y="165"/>
                  </a:cubicBezTo>
                  <a:cubicBezTo>
                    <a:pt x="255" y="161"/>
                    <a:pt x="251" y="158"/>
                    <a:pt x="247" y="154"/>
                  </a:cubicBezTo>
                  <a:cubicBezTo>
                    <a:pt x="245" y="153"/>
                    <a:pt x="244" y="152"/>
                    <a:pt x="242" y="151"/>
                  </a:cubicBezTo>
                  <a:cubicBezTo>
                    <a:pt x="222" y="137"/>
                    <a:pt x="202" y="124"/>
                    <a:pt x="182" y="110"/>
                  </a:cubicBezTo>
                  <a:cubicBezTo>
                    <a:pt x="178" y="108"/>
                    <a:pt x="174" y="105"/>
                    <a:pt x="171" y="103"/>
                  </a:cubicBezTo>
                  <a:cubicBezTo>
                    <a:pt x="148" y="88"/>
                    <a:pt x="126" y="72"/>
                    <a:pt x="103" y="57"/>
                  </a:cubicBezTo>
                  <a:cubicBezTo>
                    <a:pt x="100" y="55"/>
                    <a:pt x="96" y="52"/>
                    <a:pt x="93" y="50"/>
                  </a:cubicBezTo>
                  <a:cubicBezTo>
                    <a:pt x="89" y="47"/>
                    <a:pt x="85" y="45"/>
                    <a:pt x="81" y="42"/>
                  </a:cubicBezTo>
                  <a:cubicBezTo>
                    <a:pt x="80" y="41"/>
                    <a:pt x="79" y="41"/>
                    <a:pt x="78" y="40"/>
                  </a:cubicBezTo>
                  <a:cubicBezTo>
                    <a:pt x="79" y="39"/>
                    <a:pt x="79" y="39"/>
                    <a:pt x="80" y="38"/>
                  </a:cubicBezTo>
                  <a:cubicBezTo>
                    <a:pt x="84" y="36"/>
                    <a:pt x="89" y="33"/>
                    <a:pt x="93" y="30"/>
                  </a:cubicBezTo>
                  <a:cubicBezTo>
                    <a:pt x="95" y="29"/>
                    <a:pt x="98" y="28"/>
                    <a:pt x="100" y="27"/>
                  </a:cubicBezTo>
                  <a:cubicBezTo>
                    <a:pt x="105" y="25"/>
                    <a:pt x="110" y="22"/>
                    <a:pt x="115" y="21"/>
                  </a:cubicBezTo>
                  <a:cubicBezTo>
                    <a:pt x="120" y="19"/>
                    <a:pt x="126" y="17"/>
                    <a:pt x="132" y="16"/>
                  </a:cubicBezTo>
                  <a:cubicBezTo>
                    <a:pt x="146" y="13"/>
                    <a:pt x="160" y="14"/>
                    <a:pt x="174" y="18"/>
                  </a:cubicBezTo>
                  <a:cubicBezTo>
                    <a:pt x="177" y="19"/>
                    <a:pt x="180" y="20"/>
                    <a:pt x="183" y="22"/>
                  </a:cubicBezTo>
                  <a:cubicBezTo>
                    <a:pt x="188" y="24"/>
                    <a:pt x="192" y="26"/>
                    <a:pt x="196" y="28"/>
                  </a:cubicBezTo>
                  <a:cubicBezTo>
                    <a:pt x="202" y="33"/>
                    <a:pt x="208" y="38"/>
                    <a:pt x="214" y="43"/>
                  </a:cubicBezTo>
                  <a:cubicBezTo>
                    <a:pt x="227" y="56"/>
                    <a:pt x="239" y="71"/>
                    <a:pt x="248" y="87"/>
                  </a:cubicBezTo>
                  <a:cubicBezTo>
                    <a:pt x="250" y="89"/>
                    <a:pt x="251" y="91"/>
                    <a:pt x="252" y="93"/>
                  </a:cubicBezTo>
                  <a:cubicBezTo>
                    <a:pt x="253" y="93"/>
                    <a:pt x="253" y="94"/>
                    <a:pt x="254" y="95"/>
                  </a:cubicBezTo>
                  <a:cubicBezTo>
                    <a:pt x="254" y="95"/>
                    <a:pt x="254" y="95"/>
                    <a:pt x="255" y="95"/>
                  </a:cubicBezTo>
                  <a:cubicBezTo>
                    <a:pt x="254" y="94"/>
                    <a:pt x="254" y="94"/>
                    <a:pt x="254" y="93"/>
                  </a:cubicBezTo>
                  <a:cubicBezTo>
                    <a:pt x="253" y="92"/>
                    <a:pt x="253" y="90"/>
                    <a:pt x="252" y="89"/>
                  </a:cubicBezTo>
                  <a:cubicBezTo>
                    <a:pt x="249" y="82"/>
                    <a:pt x="246" y="74"/>
                    <a:pt x="243" y="67"/>
                  </a:cubicBezTo>
                  <a:cubicBezTo>
                    <a:pt x="236" y="54"/>
                    <a:pt x="228" y="41"/>
                    <a:pt x="216" y="31"/>
                  </a:cubicBezTo>
                  <a:cubicBezTo>
                    <a:pt x="214" y="29"/>
                    <a:pt x="213" y="27"/>
                    <a:pt x="211" y="26"/>
                  </a:cubicBezTo>
                  <a:cubicBezTo>
                    <a:pt x="206" y="22"/>
                    <a:pt x="201" y="19"/>
                    <a:pt x="196" y="16"/>
                  </a:cubicBezTo>
                  <a:cubicBezTo>
                    <a:pt x="196" y="16"/>
                    <a:pt x="196" y="16"/>
                    <a:pt x="196" y="16"/>
                  </a:cubicBezTo>
                  <a:cubicBezTo>
                    <a:pt x="195" y="15"/>
                    <a:pt x="194" y="15"/>
                    <a:pt x="193" y="14"/>
                  </a:cubicBezTo>
                  <a:cubicBezTo>
                    <a:pt x="190" y="13"/>
                    <a:pt x="187" y="11"/>
                    <a:pt x="184" y="10"/>
                  </a:cubicBezTo>
                  <a:cubicBezTo>
                    <a:pt x="178" y="8"/>
                    <a:pt x="173" y="7"/>
                    <a:pt x="168" y="6"/>
                  </a:cubicBezTo>
                  <a:cubicBezTo>
                    <a:pt x="154" y="3"/>
                    <a:pt x="141" y="3"/>
                    <a:pt x="127" y="4"/>
                  </a:cubicBezTo>
                  <a:cubicBezTo>
                    <a:pt x="124" y="5"/>
                    <a:pt x="122" y="5"/>
                    <a:pt x="119" y="5"/>
                  </a:cubicBezTo>
                  <a:cubicBezTo>
                    <a:pt x="114" y="6"/>
                    <a:pt x="110" y="6"/>
                    <a:pt x="105" y="7"/>
                  </a:cubicBezTo>
                  <a:cubicBezTo>
                    <a:pt x="98" y="7"/>
                    <a:pt x="91" y="8"/>
                    <a:pt x="83" y="8"/>
                  </a:cubicBezTo>
                  <a:cubicBezTo>
                    <a:pt x="63" y="9"/>
                    <a:pt x="43" y="7"/>
                    <a:pt x="23" y="4"/>
                  </a:cubicBezTo>
                  <a:cubicBezTo>
                    <a:pt x="19" y="3"/>
                    <a:pt x="14" y="2"/>
                    <a:pt x="10" y="2"/>
                  </a:cubicBezTo>
                  <a:cubicBezTo>
                    <a:pt x="9" y="1"/>
                    <a:pt x="9" y="1"/>
                    <a:pt x="8" y="1"/>
                  </a:cubicBezTo>
                  <a:cubicBezTo>
                    <a:pt x="6" y="1"/>
                    <a:pt x="3" y="0"/>
                    <a:pt x="0" y="0"/>
                  </a:cubicBezTo>
                  <a:cubicBezTo>
                    <a:pt x="0" y="0"/>
                    <a:pt x="0" y="0"/>
                    <a:pt x="0" y="1"/>
                  </a:cubicBezTo>
                  <a:cubicBezTo>
                    <a:pt x="2" y="3"/>
                    <a:pt x="5" y="4"/>
                    <a:pt x="8" y="6"/>
                  </a:cubicBezTo>
                  <a:cubicBezTo>
                    <a:pt x="11" y="9"/>
                    <a:pt x="15" y="11"/>
                    <a:pt x="18" y="13"/>
                  </a:cubicBezTo>
                  <a:cubicBezTo>
                    <a:pt x="42" y="29"/>
                    <a:pt x="65" y="45"/>
                    <a:pt x="89"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168">
              <a:extLst>
                <a:ext uri="{FF2B5EF4-FFF2-40B4-BE49-F238E27FC236}">
                  <a16:creationId xmlns:a16="http://schemas.microsoft.com/office/drawing/2014/main" id="{4C6A4E59-025F-478C-B6A7-EAB6E8C49A60}"/>
                </a:ext>
              </a:extLst>
            </p:cNvPr>
            <p:cNvSpPr>
              <a:spLocks/>
            </p:cNvSpPr>
            <p:nvPr/>
          </p:nvSpPr>
          <p:spPr bwMode="auto">
            <a:xfrm>
              <a:off x="4362" y="2681"/>
              <a:ext cx="748" cy="719"/>
            </a:xfrm>
            <a:custGeom>
              <a:avLst/>
              <a:gdLst>
                <a:gd name="T0" fmla="*/ 247 w 315"/>
                <a:gd name="T1" fmla="*/ 295 h 303"/>
                <a:gd name="T2" fmla="*/ 256 w 315"/>
                <a:gd name="T3" fmla="*/ 301 h 303"/>
                <a:gd name="T4" fmla="*/ 268 w 315"/>
                <a:gd name="T5" fmla="*/ 302 h 303"/>
                <a:gd name="T6" fmla="*/ 287 w 315"/>
                <a:gd name="T7" fmla="*/ 291 h 303"/>
                <a:gd name="T8" fmla="*/ 294 w 315"/>
                <a:gd name="T9" fmla="*/ 285 h 303"/>
                <a:gd name="T10" fmla="*/ 303 w 315"/>
                <a:gd name="T11" fmla="*/ 271 h 303"/>
                <a:gd name="T12" fmla="*/ 309 w 315"/>
                <a:gd name="T13" fmla="*/ 256 h 303"/>
                <a:gd name="T14" fmla="*/ 301 w 315"/>
                <a:gd name="T15" fmla="*/ 197 h 303"/>
                <a:gd name="T16" fmla="*/ 290 w 315"/>
                <a:gd name="T17" fmla="*/ 184 h 303"/>
                <a:gd name="T18" fmla="*/ 281 w 315"/>
                <a:gd name="T19" fmla="*/ 176 h 303"/>
                <a:gd name="T20" fmla="*/ 274 w 315"/>
                <a:gd name="T21" fmla="*/ 171 h 303"/>
                <a:gd name="T22" fmla="*/ 198 w 315"/>
                <a:gd name="T23" fmla="*/ 119 h 303"/>
                <a:gd name="T24" fmla="*/ 188 w 315"/>
                <a:gd name="T25" fmla="*/ 113 h 303"/>
                <a:gd name="T26" fmla="*/ 104 w 315"/>
                <a:gd name="T27" fmla="*/ 56 h 303"/>
                <a:gd name="T28" fmla="*/ 94 w 315"/>
                <a:gd name="T29" fmla="*/ 50 h 303"/>
                <a:gd name="T30" fmla="*/ 92 w 315"/>
                <a:gd name="T31" fmla="*/ 48 h 303"/>
                <a:gd name="T32" fmla="*/ 88 w 315"/>
                <a:gd name="T33" fmla="*/ 45 h 303"/>
                <a:gd name="T34" fmla="*/ 91 w 315"/>
                <a:gd name="T35" fmla="*/ 43 h 303"/>
                <a:gd name="T36" fmla="*/ 104 w 315"/>
                <a:gd name="T37" fmla="*/ 35 h 303"/>
                <a:gd name="T38" fmla="*/ 106 w 315"/>
                <a:gd name="T39" fmla="*/ 35 h 303"/>
                <a:gd name="T40" fmla="*/ 126 w 315"/>
                <a:gd name="T41" fmla="*/ 25 h 303"/>
                <a:gd name="T42" fmla="*/ 149 w 315"/>
                <a:gd name="T43" fmla="*/ 18 h 303"/>
                <a:gd name="T44" fmla="*/ 197 w 315"/>
                <a:gd name="T45" fmla="*/ 21 h 303"/>
                <a:gd name="T46" fmla="*/ 235 w 315"/>
                <a:gd name="T47" fmla="*/ 42 h 303"/>
                <a:gd name="T48" fmla="*/ 242 w 315"/>
                <a:gd name="T49" fmla="*/ 49 h 303"/>
                <a:gd name="T50" fmla="*/ 244 w 315"/>
                <a:gd name="T51" fmla="*/ 51 h 303"/>
                <a:gd name="T52" fmla="*/ 281 w 315"/>
                <a:gd name="T53" fmla="*/ 99 h 303"/>
                <a:gd name="T54" fmla="*/ 287 w 315"/>
                <a:gd name="T55" fmla="*/ 108 h 303"/>
                <a:gd name="T56" fmla="*/ 288 w 315"/>
                <a:gd name="T57" fmla="*/ 107 h 303"/>
                <a:gd name="T58" fmla="*/ 287 w 315"/>
                <a:gd name="T59" fmla="*/ 106 h 303"/>
                <a:gd name="T60" fmla="*/ 275 w 315"/>
                <a:gd name="T61" fmla="*/ 76 h 303"/>
                <a:gd name="T62" fmla="*/ 250 w 315"/>
                <a:gd name="T63" fmla="*/ 40 h 303"/>
                <a:gd name="T64" fmla="*/ 245 w 315"/>
                <a:gd name="T65" fmla="*/ 35 h 303"/>
                <a:gd name="T66" fmla="*/ 241 w 315"/>
                <a:gd name="T67" fmla="*/ 32 h 303"/>
                <a:gd name="T68" fmla="*/ 239 w 315"/>
                <a:gd name="T69" fmla="*/ 29 h 303"/>
                <a:gd name="T70" fmla="*/ 222 w 315"/>
                <a:gd name="T71" fmla="*/ 18 h 303"/>
                <a:gd name="T72" fmla="*/ 219 w 315"/>
                <a:gd name="T73" fmla="*/ 17 h 303"/>
                <a:gd name="T74" fmla="*/ 190 w 315"/>
                <a:gd name="T75" fmla="*/ 7 h 303"/>
                <a:gd name="T76" fmla="*/ 144 w 315"/>
                <a:gd name="T77" fmla="*/ 5 h 303"/>
                <a:gd name="T78" fmla="*/ 140 w 315"/>
                <a:gd name="T79" fmla="*/ 6 h 303"/>
                <a:gd name="T80" fmla="*/ 124 w 315"/>
                <a:gd name="T81" fmla="*/ 7 h 303"/>
                <a:gd name="T82" fmla="*/ 95 w 315"/>
                <a:gd name="T83" fmla="*/ 9 h 303"/>
                <a:gd name="T84" fmla="*/ 10 w 315"/>
                <a:gd name="T85" fmla="*/ 2 h 303"/>
                <a:gd name="T86" fmla="*/ 5 w 315"/>
                <a:gd name="T87" fmla="*/ 1 h 303"/>
                <a:gd name="T88" fmla="*/ 1 w 315"/>
                <a:gd name="T89" fmla="*/ 0 h 303"/>
                <a:gd name="T90" fmla="*/ 0 w 315"/>
                <a:gd name="T91" fmla="*/ 1 h 303"/>
                <a:gd name="T92" fmla="*/ 3 w 315"/>
                <a:gd name="T93" fmla="*/ 3 h 303"/>
                <a:gd name="T94" fmla="*/ 87 w 315"/>
                <a:gd name="T95" fmla="*/ 60 h 303"/>
                <a:gd name="T96" fmla="*/ 97 w 315"/>
                <a:gd name="T97" fmla="*/ 67 h 303"/>
                <a:gd name="T98" fmla="*/ 181 w 315"/>
                <a:gd name="T99" fmla="*/ 123 h 303"/>
                <a:gd name="T100" fmla="*/ 191 w 315"/>
                <a:gd name="T101" fmla="*/ 130 h 303"/>
                <a:gd name="T102" fmla="*/ 256 w 315"/>
                <a:gd name="T103" fmla="*/ 174 h 303"/>
                <a:gd name="T104" fmla="*/ 255 w 315"/>
                <a:gd name="T105" fmla="*/ 176 h 303"/>
                <a:gd name="T106" fmla="*/ 230 w 315"/>
                <a:gd name="T107" fmla="*/ 207 h 303"/>
                <a:gd name="T108" fmla="*/ 227 w 315"/>
                <a:gd name="T109" fmla="*/ 258 h 303"/>
                <a:gd name="T110" fmla="*/ 232 w 315"/>
                <a:gd name="T111" fmla="*/ 272 h 303"/>
                <a:gd name="T112" fmla="*/ 236 w 315"/>
                <a:gd name="T113" fmla="*/ 280 h 303"/>
                <a:gd name="T114" fmla="*/ 247 w 315"/>
                <a:gd name="T115" fmla="*/ 295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15" h="303">
                  <a:moveTo>
                    <a:pt x="247" y="295"/>
                  </a:moveTo>
                  <a:cubicBezTo>
                    <a:pt x="250" y="297"/>
                    <a:pt x="253" y="299"/>
                    <a:pt x="256" y="301"/>
                  </a:cubicBezTo>
                  <a:cubicBezTo>
                    <a:pt x="260" y="302"/>
                    <a:pt x="264" y="303"/>
                    <a:pt x="268" y="302"/>
                  </a:cubicBezTo>
                  <a:cubicBezTo>
                    <a:pt x="276" y="301"/>
                    <a:pt x="282" y="296"/>
                    <a:pt x="287" y="291"/>
                  </a:cubicBezTo>
                  <a:cubicBezTo>
                    <a:pt x="290" y="289"/>
                    <a:pt x="292" y="287"/>
                    <a:pt x="294" y="285"/>
                  </a:cubicBezTo>
                  <a:cubicBezTo>
                    <a:pt x="297" y="281"/>
                    <a:pt x="300" y="276"/>
                    <a:pt x="303" y="271"/>
                  </a:cubicBezTo>
                  <a:cubicBezTo>
                    <a:pt x="305" y="266"/>
                    <a:pt x="307" y="261"/>
                    <a:pt x="309" y="256"/>
                  </a:cubicBezTo>
                  <a:cubicBezTo>
                    <a:pt x="315" y="235"/>
                    <a:pt x="312" y="216"/>
                    <a:pt x="301" y="197"/>
                  </a:cubicBezTo>
                  <a:cubicBezTo>
                    <a:pt x="298" y="192"/>
                    <a:pt x="294" y="188"/>
                    <a:pt x="290" y="184"/>
                  </a:cubicBezTo>
                  <a:cubicBezTo>
                    <a:pt x="287" y="181"/>
                    <a:pt x="284" y="179"/>
                    <a:pt x="281" y="176"/>
                  </a:cubicBezTo>
                  <a:cubicBezTo>
                    <a:pt x="279" y="174"/>
                    <a:pt x="276" y="172"/>
                    <a:pt x="274" y="171"/>
                  </a:cubicBezTo>
                  <a:cubicBezTo>
                    <a:pt x="248" y="154"/>
                    <a:pt x="223" y="137"/>
                    <a:pt x="198" y="119"/>
                  </a:cubicBezTo>
                  <a:cubicBezTo>
                    <a:pt x="194" y="117"/>
                    <a:pt x="191" y="115"/>
                    <a:pt x="188" y="113"/>
                  </a:cubicBezTo>
                  <a:cubicBezTo>
                    <a:pt x="160" y="94"/>
                    <a:pt x="132" y="75"/>
                    <a:pt x="104" y="56"/>
                  </a:cubicBezTo>
                  <a:cubicBezTo>
                    <a:pt x="101" y="54"/>
                    <a:pt x="98" y="52"/>
                    <a:pt x="94" y="50"/>
                  </a:cubicBezTo>
                  <a:cubicBezTo>
                    <a:pt x="94" y="49"/>
                    <a:pt x="93" y="49"/>
                    <a:pt x="92" y="48"/>
                  </a:cubicBezTo>
                  <a:cubicBezTo>
                    <a:pt x="91" y="47"/>
                    <a:pt x="90" y="46"/>
                    <a:pt x="88" y="45"/>
                  </a:cubicBezTo>
                  <a:cubicBezTo>
                    <a:pt x="89" y="45"/>
                    <a:pt x="90" y="44"/>
                    <a:pt x="91" y="43"/>
                  </a:cubicBezTo>
                  <a:cubicBezTo>
                    <a:pt x="95" y="41"/>
                    <a:pt x="100" y="38"/>
                    <a:pt x="104" y="35"/>
                  </a:cubicBezTo>
                  <a:cubicBezTo>
                    <a:pt x="105" y="35"/>
                    <a:pt x="105" y="35"/>
                    <a:pt x="106" y="35"/>
                  </a:cubicBezTo>
                  <a:cubicBezTo>
                    <a:pt x="112" y="31"/>
                    <a:pt x="119" y="28"/>
                    <a:pt x="126" y="25"/>
                  </a:cubicBezTo>
                  <a:cubicBezTo>
                    <a:pt x="134" y="22"/>
                    <a:pt x="141" y="20"/>
                    <a:pt x="149" y="18"/>
                  </a:cubicBezTo>
                  <a:cubicBezTo>
                    <a:pt x="165" y="15"/>
                    <a:pt x="181" y="16"/>
                    <a:pt x="197" y="21"/>
                  </a:cubicBezTo>
                  <a:cubicBezTo>
                    <a:pt x="211" y="25"/>
                    <a:pt x="224" y="33"/>
                    <a:pt x="235" y="42"/>
                  </a:cubicBezTo>
                  <a:cubicBezTo>
                    <a:pt x="237" y="44"/>
                    <a:pt x="240" y="47"/>
                    <a:pt x="242" y="49"/>
                  </a:cubicBezTo>
                  <a:cubicBezTo>
                    <a:pt x="243" y="49"/>
                    <a:pt x="243" y="50"/>
                    <a:pt x="244" y="51"/>
                  </a:cubicBezTo>
                  <a:cubicBezTo>
                    <a:pt x="258" y="65"/>
                    <a:pt x="270" y="81"/>
                    <a:pt x="281" y="99"/>
                  </a:cubicBezTo>
                  <a:cubicBezTo>
                    <a:pt x="283" y="102"/>
                    <a:pt x="285" y="105"/>
                    <a:pt x="287" y="108"/>
                  </a:cubicBezTo>
                  <a:cubicBezTo>
                    <a:pt x="287" y="107"/>
                    <a:pt x="288" y="107"/>
                    <a:pt x="288" y="107"/>
                  </a:cubicBezTo>
                  <a:cubicBezTo>
                    <a:pt x="288" y="107"/>
                    <a:pt x="287" y="106"/>
                    <a:pt x="287" y="106"/>
                  </a:cubicBezTo>
                  <a:cubicBezTo>
                    <a:pt x="283" y="96"/>
                    <a:pt x="280" y="86"/>
                    <a:pt x="275" y="76"/>
                  </a:cubicBezTo>
                  <a:cubicBezTo>
                    <a:pt x="268" y="63"/>
                    <a:pt x="260" y="51"/>
                    <a:pt x="250" y="40"/>
                  </a:cubicBezTo>
                  <a:cubicBezTo>
                    <a:pt x="248" y="39"/>
                    <a:pt x="247" y="37"/>
                    <a:pt x="245" y="35"/>
                  </a:cubicBezTo>
                  <a:cubicBezTo>
                    <a:pt x="244" y="34"/>
                    <a:pt x="242" y="33"/>
                    <a:pt x="241" y="32"/>
                  </a:cubicBezTo>
                  <a:cubicBezTo>
                    <a:pt x="240" y="31"/>
                    <a:pt x="240" y="30"/>
                    <a:pt x="239" y="29"/>
                  </a:cubicBezTo>
                  <a:cubicBezTo>
                    <a:pt x="233" y="25"/>
                    <a:pt x="228" y="22"/>
                    <a:pt x="222" y="18"/>
                  </a:cubicBezTo>
                  <a:cubicBezTo>
                    <a:pt x="221" y="18"/>
                    <a:pt x="220" y="17"/>
                    <a:pt x="219" y="17"/>
                  </a:cubicBezTo>
                  <a:cubicBezTo>
                    <a:pt x="210" y="12"/>
                    <a:pt x="200" y="9"/>
                    <a:pt x="190" y="7"/>
                  </a:cubicBezTo>
                  <a:cubicBezTo>
                    <a:pt x="175" y="4"/>
                    <a:pt x="160" y="4"/>
                    <a:pt x="144" y="5"/>
                  </a:cubicBezTo>
                  <a:cubicBezTo>
                    <a:pt x="143" y="5"/>
                    <a:pt x="141" y="6"/>
                    <a:pt x="140" y="6"/>
                  </a:cubicBezTo>
                  <a:cubicBezTo>
                    <a:pt x="134" y="6"/>
                    <a:pt x="129" y="7"/>
                    <a:pt x="124" y="7"/>
                  </a:cubicBezTo>
                  <a:cubicBezTo>
                    <a:pt x="114" y="8"/>
                    <a:pt x="104" y="9"/>
                    <a:pt x="95" y="9"/>
                  </a:cubicBezTo>
                  <a:cubicBezTo>
                    <a:pt x="66" y="10"/>
                    <a:pt x="38" y="7"/>
                    <a:pt x="10" y="2"/>
                  </a:cubicBezTo>
                  <a:cubicBezTo>
                    <a:pt x="8" y="1"/>
                    <a:pt x="7" y="1"/>
                    <a:pt x="5" y="1"/>
                  </a:cubicBezTo>
                  <a:cubicBezTo>
                    <a:pt x="3" y="1"/>
                    <a:pt x="2" y="0"/>
                    <a:pt x="1" y="0"/>
                  </a:cubicBezTo>
                  <a:cubicBezTo>
                    <a:pt x="0" y="0"/>
                    <a:pt x="0" y="1"/>
                    <a:pt x="0" y="1"/>
                  </a:cubicBezTo>
                  <a:cubicBezTo>
                    <a:pt x="1" y="2"/>
                    <a:pt x="2" y="3"/>
                    <a:pt x="3" y="3"/>
                  </a:cubicBezTo>
                  <a:cubicBezTo>
                    <a:pt x="31" y="22"/>
                    <a:pt x="59" y="41"/>
                    <a:pt x="87" y="60"/>
                  </a:cubicBezTo>
                  <a:cubicBezTo>
                    <a:pt x="91" y="62"/>
                    <a:pt x="94" y="64"/>
                    <a:pt x="97" y="67"/>
                  </a:cubicBezTo>
                  <a:cubicBezTo>
                    <a:pt x="125" y="85"/>
                    <a:pt x="153" y="104"/>
                    <a:pt x="181" y="123"/>
                  </a:cubicBezTo>
                  <a:cubicBezTo>
                    <a:pt x="184" y="125"/>
                    <a:pt x="187" y="128"/>
                    <a:pt x="191" y="130"/>
                  </a:cubicBezTo>
                  <a:cubicBezTo>
                    <a:pt x="213" y="145"/>
                    <a:pt x="234" y="159"/>
                    <a:pt x="256" y="174"/>
                  </a:cubicBezTo>
                  <a:cubicBezTo>
                    <a:pt x="256" y="175"/>
                    <a:pt x="255" y="175"/>
                    <a:pt x="255" y="176"/>
                  </a:cubicBezTo>
                  <a:cubicBezTo>
                    <a:pt x="244" y="184"/>
                    <a:pt x="235" y="194"/>
                    <a:pt x="230" y="207"/>
                  </a:cubicBezTo>
                  <a:cubicBezTo>
                    <a:pt x="223" y="224"/>
                    <a:pt x="223" y="242"/>
                    <a:pt x="227" y="258"/>
                  </a:cubicBezTo>
                  <a:cubicBezTo>
                    <a:pt x="228" y="263"/>
                    <a:pt x="230" y="268"/>
                    <a:pt x="232" y="272"/>
                  </a:cubicBezTo>
                  <a:cubicBezTo>
                    <a:pt x="233" y="275"/>
                    <a:pt x="235" y="278"/>
                    <a:pt x="236" y="280"/>
                  </a:cubicBezTo>
                  <a:cubicBezTo>
                    <a:pt x="239" y="286"/>
                    <a:pt x="243" y="290"/>
                    <a:pt x="247" y="2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169">
              <a:extLst>
                <a:ext uri="{FF2B5EF4-FFF2-40B4-BE49-F238E27FC236}">
                  <a16:creationId xmlns:a16="http://schemas.microsoft.com/office/drawing/2014/main" id="{7DCC6211-CD19-4509-AD42-0C2137FE8906}"/>
                </a:ext>
              </a:extLst>
            </p:cNvPr>
            <p:cNvSpPr>
              <a:spLocks noEditPoints="1"/>
            </p:cNvSpPr>
            <p:nvPr/>
          </p:nvSpPr>
          <p:spPr bwMode="auto">
            <a:xfrm>
              <a:off x="9161" y="1855"/>
              <a:ext cx="304" cy="935"/>
            </a:xfrm>
            <a:custGeom>
              <a:avLst/>
              <a:gdLst>
                <a:gd name="T0" fmla="*/ 102 w 128"/>
                <a:gd name="T1" fmla="*/ 274 h 394"/>
                <a:gd name="T2" fmla="*/ 70 w 128"/>
                <a:gd name="T3" fmla="*/ 274 h 394"/>
                <a:gd name="T4" fmla="*/ 32 w 128"/>
                <a:gd name="T5" fmla="*/ 296 h 394"/>
                <a:gd name="T6" fmla="*/ 10 w 128"/>
                <a:gd name="T7" fmla="*/ 325 h 394"/>
                <a:gd name="T8" fmla="*/ 7 w 128"/>
                <a:gd name="T9" fmla="*/ 333 h 394"/>
                <a:gd name="T10" fmla="*/ 13 w 128"/>
                <a:gd name="T11" fmla="*/ 379 h 394"/>
                <a:gd name="T12" fmla="*/ 59 w 128"/>
                <a:gd name="T13" fmla="*/ 388 h 394"/>
                <a:gd name="T14" fmla="*/ 97 w 128"/>
                <a:gd name="T15" fmla="*/ 366 h 394"/>
                <a:gd name="T16" fmla="*/ 106 w 128"/>
                <a:gd name="T17" fmla="*/ 356 h 394"/>
                <a:gd name="T18" fmla="*/ 111 w 128"/>
                <a:gd name="T19" fmla="*/ 350 h 394"/>
                <a:gd name="T20" fmla="*/ 124 w 128"/>
                <a:gd name="T21" fmla="*/ 298 h 394"/>
                <a:gd name="T22" fmla="*/ 124 w 128"/>
                <a:gd name="T23" fmla="*/ 298 h 394"/>
                <a:gd name="T24" fmla="*/ 109 w 128"/>
                <a:gd name="T25" fmla="*/ 246 h 394"/>
                <a:gd name="T26" fmla="*/ 107 w 128"/>
                <a:gd name="T27" fmla="*/ 236 h 394"/>
                <a:gd name="T28" fmla="*/ 38 w 128"/>
                <a:gd name="T29" fmla="*/ 0 h 394"/>
                <a:gd name="T30" fmla="*/ 24 w 128"/>
                <a:gd name="T31" fmla="*/ 4 h 394"/>
                <a:gd name="T32" fmla="*/ 89 w 128"/>
                <a:gd name="T33" fmla="*/ 228 h 394"/>
                <a:gd name="T34" fmla="*/ 91 w 128"/>
                <a:gd name="T35" fmla="*/ 238 h 394"/>
                <a:gd name="T36" fmla="*/ 102 w 128"/>
                <a:gd name="T37" fmla="*/ 274 h 394"/>
                <a:gd name="T38" fmla="*/ 95 w 128"/>
                <a:gd name="T39" fmla="*/ 346 h 394"/>
                <a:gd name="T40" fmla="*/ 90 w 128"/>
                <a:gd name="T41" fmla="*/ 352 h 394"/>
                <a:gd name="T42" fmla="*/ 87 w 128"/>
                <a:gd name="T43" fmla="*/ 355 h 394"/>
                <a:gd name="T44" fmla="*/ 55 w 128"/>
                <a:gd name="T45" fmla="*/ 374 h 394"/>
                <a:gd name="T46" fmla="*/ 24 w 128"/>
                <a:gd name="T47" fmla="*/ 369 h 394"/>
                <a:gd name="T48" fmla="*/ 22 w 128"/>
                <a:gd name="T49" fmla="*/ 336 h 394"/>
                <a:gd name="T50" fmla="*/ 25 w 128"/>
                <a:gd name="T51" fmla="*/ 329 h 394"/>
                <a:gd name="T52" fmla="*/ 42 w 128"/>
                <a:gd name="T53" fmla="*/ 307 h 394"/>
                <a:gd name="T54" fmla="*/ 74 w 128"/>
                <a:gd name="T55" fmla="*/ 288 h 394"/>
                <a:gd name="T56" fmla="*/ 105 w 128"/>
                <a:gd name="T57" fmla="*/ 293 h 394"/>
                <a:gd name="T58" fmla="*/ 95 w 128"/>
                <a:gd name="T59" fmla="*/ 346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8" h="394">
                  <a:moveTo>
                    <a:pt x="102" y="274"/>
                  </a:moveTo>
                  <a:cubicBezTo>
                    <a:pt x="92" y="271"/>
                    <a:pt x="82" y="270"/>
                    <a:pt x="70" y="274"/>
                  </a:cubicBezTo>
                  <a:cubicBezTo>
                    <a:pt x="56" y="278"/>
                    <a:pt x="43" y="285"/>
                    <a:pt x="32" y="296"/>
                  </a:cubicBezTo>
                  <a:cubicBezTo>
                    <a:pt x="22" y="305"/>
                    <a:pt x="15" y="315"/>
                    <a:pt x="10" y="325"/>
                  </a:cubicBezTo>
                  <a:cubicBezTo>
                    <a:pt x="9" y="328"/>
                    <a:pt x="8" y="330"/>
                    <a:pt x="7" y="333"/>
                  </a:cubicBezTo>
                  <a:cubicBezTo>
                    <a:pt x="0" y="350"/>
                    <a:pt x="2" y="368"/>
                    <a:pt x="13" y="379"/>
                  </a:cubicBezTo>
                  <a:cubicBezTo>
                    <a:pt x="23" y="390"/>
                    <a:pt x="40" y="394"/>
                    <a:pt x="59" y="388"/>
                  </a:cubicBezTo>
                  <a:cubicBezTo>
                    <a:pt x="72" y="384"/>
                    <a:pt x="86" y="377"/>
                    <a:pt x="97" y="366"/>
                  </a:cubicBezTo>
                  <a:cubicBezTo>
                    <a:pt x="100" y="363"/>
                    <a:pt x="103" y="360"/>
                    <a:pt x="106" y="356"/>
                  </a:cubicBezTo>
                  <a:cubicBezTo>
                    <a:pt x="108" y="354"/>
                    <a:pt x="109" y="352"/>
                    <a:pt x="111" y="350"/>
                  </a:cubicBezTo>
                  <a:cubicBezTo>
                    <a:pt x="123" y="332"/>
                    <a:pt x="128" y="313"/>
                    <a:pt x="124" y="298"/>
                  </a:cubicBezTo>
                  <a:cubicBezTo>
                    <a:pt x="124" y="298"/>
                    <a:pt x="124" y="298"/>
                    <a:pt x="124" y="298"/>
                  </a:cubicBezTo>
                  <a:cubicBezTo>
                    <a:pt x="109" y="246"/>
                    <a:pt x="109" y="246"/>
                    <a:pt x="109" y="246"/>
                  </a:cubicBezTo>
                  <a:cubicBezTo>
                    <a:pt x="107" y="236"/>
                    <a:pt x="107" y="236"/>
                    <a:pt x="107" y="236"/>
                  </a:cubicBezTo>
                  <a:cubicBezTo>
                    <a:pt x="38" y="0"/>
                    <a:pt x="38" y="0"/>
                    <a:pt x="38" y="0"/>
                  </a:cubicBezTo>
                  <a:cubicBezTo>
                    <a:pt x="24" y="4"/>
                    <a:pt x="24" y="4"/>
                    <a:pt x="24" y="4"/>
                  </a:cubicBezTo>
                  <a:cubicBezTo>
                    <a:pt x="89" y="228"/>
                    <a:pt x="89" y="228"/>
                    <a:pt x="89" y="228"/>
                  </a:cubicBezTo>
                  <a:cubicBezTo>
                    <a:pt x="91" y="238"/>
                    <a:pt x="91" y="238"/>
                    <a:pt x="91" y="238"/>
                  </a:cubicBezTo>
                  <a:lnTo>
                    <a:pt x="102" y="274"/>
                  </a:lnTo>
                  <a:close/>
                  <a:moveTo>
                    <a:pt x="95" y="346"/>
                  </a:moveTo>
                  <a:cubicBezTo>
                    <a:pt x="93" y="348"/>
                    <a:pt x="92" y="350"/>
                    <a:pt x="90" y="352"/>
                  </a:cubicBezTo>
                  <a:cubicBezTo>
                    <a:pt x="89" y="353"/>
                    <a:pt x="88" y="354"/>
                    <a:pt x="87" y="355"/>
                  </a:cubicBezTo>
                  <a:cubicBezTo>
                    <a:pt x="77" y="364"/>
                    <a:pt x="66" y="370"/>
                    <a:pt x="55" y="374"/>
                  </a:cubicBezTo>
                  <a:cubicBezTo>
                    <a:pt x="41" y="377"/>
                    <a:pt x="30" y="376"/>
                    <a:pt x="24" y="369"/>
                  </a:cubicBezTo>
                  <a:cubicBezTo>
                    <a:pt x="17" y="361"/>
                    <a:pt x="17" y="349"/>
                    <a:pt x="22" y="336"/>
                  </a:cubicBezTo>
                  <a:cubicBezTo>
                    <a:pt x="23" y="333"/>
                    <a:pt x="24" y="331"/>
                    <a:pt x="25" y="329"/>
                  </a:cubicBezTo>
                  <a:cubicBezTo>
                    <a:pt x="29" y="321"/>
                    <a:pt x="35" y="314"/>
                    <a:pt x="42" y="307"/>
                  </a:cubicBezTo>
                  <a:cubicBezTo>
                    <a:pt x="52" y="298"/>
                    <a:pt x="63" y="291"/>
                    <a:pt x="74" y="288"/>
                  </a:cubicBezTo>
                  <a:cubicBezTo>
                    <a:pt x="87" y="284"/>
                    <a:pt x="99" y="286"/>
                    <a:pt x="105" y="293"/>
                  </a:cubicBezTo>
                  <a:cubicBezTo>
                    <a:pt x="115" y="304"/>
                    <a:pt x="111" y="326"/>
                    <a:pt x="95"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170">
              <a:extLst>
                <a:ext uri="{FF2B5EF4-FFF2-40B4-BE49-F238E27FC236}">
                  <a16:creationId xmlns:a16="http://schemas.microsoft.com/office/drawing/2014/main" id="{87646943-CDCF-460C-905B-B028F659F784}"/>
                </a:ext>
              </a:extLst>
            </p:cNvPr>
            <p:cNvSpPr>
              <a:spLocks/>
            </p:cNvSpPr>
            <p:nvPr/>
          </p:nvSpPr>
          <p:spPr bwMode="auto">
            <a:xfrm>
              <a:off x="5136" y="3519"/>
              <a:ext cx="690" cy="1431"/>
            </a:xfrm>
            <a:custGeom>
              <a:avLst/>
              <a:gdLst>
                <a:gd name="T0" fmla="*/ 126 w 291"/>
                <a:gd name="T1" fmla="*/ 532 h 603"/>
                <a:gd name="T2" fmla="*/ 126 w 291"/>
                <a:gd name="T3" fmla="*/ 532 h 603"/>
                <a:gd name="T4" fmla="*/ 126 w 291"/>
                <a:gd name="T5" fmla="*/ 373 h 603"/>
                <a:gd name="T6" fmla="*/ 126 w 291"/>
                <a:gd name="T7" fmla="*/ 363 h 603"/>
                <a:gd name="T8" fmla="*/ 126 w 291"/>
                <a:gd name="T9" fmla="*/ 288 h 603"/>
                <a:gd name="T10" fmla="*/ 126 w 291"/>
                <a:gd name="T11" fmla="*/ 286 h 603"/>
                <a:gd name="T12" fmla="*/ 275 w 291"/>
                <a:gd name="T13" fmla="*/ 119 h 603"/>
                <a:gd name="T14" fmla="*/ 275 w 291"/>
                <a:gd name="T15" fmla="*/ 288 h 603"/>
                <a:gd name="T16" fmla="*/ 219 w 291"/>
                <a:gd name="T17" fmla="*/ 288 h 603"/>
                <a:gd name="T18" fmla="*/ 208 w 291"/>
                <a:gd name="T19" fmla="*/ 293 h 603"/>
                <a:gd name="T20" fmla="*/ 165 w 291"/>
                <a:gd name="T21" fmla="*/ 351 h 603"/>
                <a:gd name="T22" fmla="*/ 168 w 291"/>
                <a:gd name="T23" fmla="*/ 361 h 603"/>
                <a:gd name="T24" fmla="*/ 168 w 291"/>
                <a:gd name="T25" fmla="*/ 362 h 603"/>
                <a:gd name="T26" fmla="*/ 247 w 291"/>
                <a:gd name="T27" fmla="*/ 369 h 603"/>
                <a:gd name="T28" fmla="*/ 290 w 291"/>
                <a:gd name="T29" fmla="*/ 315 h 603"/>
                <a:gd name="T30" fmla="*/ 291 w 291"/>
                <a:gd name="T31" fmla="*/ 315 h 603"/>
                <a:gd name="T32" fmla="*/ 291 w 291"/>
                <a:gd name="T33" fmla="*/ 311 h 603"/>
                <a:gd name="T34" fmla="*/ 291 w 291"/>
                <a:gd name="T35" fmla="*/ 300 h 603"/>
                <a:gd name="T36" fmla="*/ 291 w 291"/>
                <a:gd name="T37" fmla="*/ 288 h 603"/>
                <a:gd name="T38" fmla="*/ 291 w 291"/>
                <a:gd name="T39" fmla="*/ 102 h 603"/>
                <a:gd name="T40" fmla="*/ 291 w 291"/>
                <a:gd name="T41" fmla="*/ 101 h 603"/>
                <a:gd name="T42" fmla="*/ 291 w 291"/>
                <a:gd name="T43" fmla="*/ 90 h 603"/>
                <a:gd name="T44" fmla="*/ 291 w 291"/>
                <a:gd name="T45" fmla="*/ 77 h 603"/>
                <a:gd name="T46" fmla="*/ 291 w 291"/>
                <a:gd name="T47" fmla="*/ 24 h 603"/>
                <a:gd name="T48" fmla="*/ 291 w 291"/>
                <a:gd name="T49" fmla="*/ 0 h 603"/>
                <a:gd name="T50" fmla="*/ 275 w 291"/>
                <a:gd name="T51" fmla="*/ 18 h 603"/>
                <a:gd name="T52" fmla="*/ 152 w 291"/>
                <a:gd name="T53" fmla="*/ 155 h 603"/>
                <a:gd name="T54" fmla="*/ 137 w 291"/>
                <a:gd name="T55" fmla="*/ 173 h 603"/>
                <a:gd name="T56" fmla="*/ 111 w 291"/>
                <a:gd name="T57" fmla="*/ 202 h 603"/>
                <a:gd name="T58" fmla="*/ 111 w 291"/>
                <a:gd name="T59" fmla="*/ 202 h 603"/>
                <a:gd name="T60" fmla="*/ 110 w 291"/>
                <a:gd name="T61" fmla="*/ 202 h 603"/>
                <a:gd name="T62" fmla="*/ 110 w 291"/>
                <a:gd name="T63" fmla="*/ 288 h 603"/>
                <a:gd name="T64" fmla="*/ 110 w 291"/>
                <a:gd name="T65" fmla="*/ 367 h 603"/>
                <a:gd name="T66" fmla="*/ 110 w 291"/>
                <a:gd name="T67" fmla="*/ 378 h 603"/>
                <a:gd name="T68" fmla="*/ 110 w 291"/>
                <a:gd name="T69" fmla="*/ 505 h 603"/>
                <a:gd name="T70" fmla="*/ 43 w 291"/>
                <a:gd name="T71" fmla="*/ 510 h 603"/>
                <a:gd name="T72" fmla="*/ 1 w 291"/>
                <a:gd name="T73" fmla="*/ 557 h 603"/>
                <a:gd name="T74" fmla="*/ 0 w 291"/>
                <a:gd name="T75" fmla="*/ 567 h 603"/>
                <a:gd name="T76" fmla="*/ 3 w 291"/>
                <a:gd name="T77" fmla="*/ 579 h 603"/>
                <a:gd name="T78" fmla="*/ 82 w 291"/>
                <a:gd name="T79" fmla="*/ 586 h 603"/>
                <a:gd name="T80" fmla="*/ 109 w 291"/>
                <a:gd name="T81" fmla="*/ 567 h 603"/>
                <a:gd name="T82" fmla="*/ 118 w 291"/>
                <a:gd name="T83" fmla="*/ 555 h 603"/>
                <a:gd name="T84" fmla="*/ 126 w 291"/>
                <a:gd name="T85" fmla="*/ 53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91" h="603">
                  <a:moveTo>
                    <a:pt x="126" y="532"/>
                  </a:moveTo>
                  <a:cubicBezTo>
                    <a:pt x="126" y="532"/>
                    <a:pt x="126" y="532"/>
                    <a:pt x="126" y="532"/>
                  </a:cubicBezTo>
                  <a:cubicBezTo>
                    <a:pt x="126" y="373"/>
                    <a:pt x="126" y="373"/>
                    <a:pt x="126" y="373"/>
                  </a:cubicBezTo>
                  <a:cubicBezTo>
                    <a:pt x="126" y="363"/>
                    <a:pt x="126" y="363"/>
                    <a:pt x="126" y="363"/>
                  </a:cubicBezTo>
                  <a:cubicBezTo>
                    <a:pt x="126" y="288"/>
                    <a:pt x="126" y="288"/>
                    <a:pt x="126" y="288"/>
                  </a:cubicBezTo>
                  <a:cubicBezTo>
                    <a:pt x="126" y="286"/>
                    <a:pt x="126" y="286"/>
                    <a:pt x="126" y="286"/>
                  </a:cubicBezTo>
                  <a:cubicBezTo>
                    <a:pt x="275" y="119"/>
                    <a:pt x="275" y="119"/>
                    <a:pt x="275" y="119"/>
                  </a:cubicBezTo>
                  <a:cubicBezTo>
                    <a:pt x="275" y="288"/>
                    <a:pt x="275" y="288"/>
                    <a:pt x="275" y="288"/>
                  </a:cubicBezTo>
                  <a:cubicBezTo>
                    <a:pt x="261" y="281"/>
                    <a:pt x="240" y="281"/>
                    <a:pt x="219" y="288"/>
                  </a:cubicBezTo>
                  <a:cubicBezTo>
                    <a:pt x="215" y="290"/>
                    <a:pt x="212" y="291"/>
                    <a:pt x="208" y="293"/>
                  </a:cubicBezTo>
                  <a:cubicBezTo>
                    <a:pt x="181" y="307"/>
                    <a:pt x="163" y="331"/>
                    <a:pt x="165" y="351"/>
                  </a:cubicBezTo>
                  <a:cubicBezTo>
                    <a:pt x="165" y="355"/>
                    <a:pt x="166" y="358"/>
                    <a:pt x="168" y="361"/>
                  </a:cubicBezTo>
                  <a:cubicBezTo>
                    <a:pt x="168" y="361"/>
                    <a:pt x="168" y="362"/>
                    <a:pt x="168" y="362"/>
                  </a:cubicBezTo>
                  <a:cubicBezTo>
                    <a:pt x="179" y="383"/>
                    <a:pt x="214" y="386"/>
                    <a:pt x="247" y="369"/>
                  </a:cubicBezTo>
                  <a:cubicBezTo>
                    <a:pt x="274" y="356"/>
                    <a:pt x="290" y="334"/>
                    <a:pt x="290" y="315"/>
                  </a:cubicBezTo>
                  <a:cubicBezTo>
                    <a:pt x="291" y="315"/>
                    <a:pt x="291" y="315"/>
                    <a:pt x="291" y="315"/>
                  </a:cubicBezTo>
                  <a:cubicBezTo>
                    <a:pt x="291" y="311"/>
                    <a:pt x="291" y="311"/>
                    <a:pt x="291" y="311"/>
                  </a:cubicBezTo>
                  <a:cubicBezTo>
                    <a:pt x="291" y="300"/>
                    <a:pt x="291" y="300"/>
                    <a:pt x="291" y="300"/>
                  </a:cubicBezTo>
                  <a:cubicBezTo>
                    <a:pt x="291" y="288"/>
                    <a:pt x="291" y="288"/>
                    <a:pt x="291" y="288"/>
                  </a:cubicBezTo>
                  <a:cubicBezTo>
                    <a:pt x="291" y="102"/>
                    <a:pt x="291" y="102"/>
                    <a:pt x="291" y="102"/>
                  </a:cubicBezTo>
                  <a:cubicBezTo>
                    <a:pt x="291" y="101"/>
                    <a:pt x="291" y="101"/>
                    <a:pt x="291" y="101"/>
                  </a:cubicBezTo>
                  <a:cubicBezTo>
                    <a:pt x="291" y="90"/>
                    <a:pt x="291" y="90"/>
                    <a:pt x="291" y="90"/>
                  </a:cubicBezTo>
                  <a:cubicBezTo>
                    <a:pt x="291" y="77"/>
                    <a:pt x="291" y="77"/>
                    <a:pt x="291" y="77"/>
                  </a:cubicBezTo>
                  <a:cubicBezTo>
                    <a:pt x="291" y="24"/>
                    <a:pt x="291" y="24"/>
                    <a:pt x="291" y="24"/>
                  </a:cubicBezTo>
                  <a:cubicBezTo>
                    <a:pt x="291" y="0"/>
                    <a:pt x="291" y="0"/>
                    <a:pt x="291" y="0"/>
                  </a:cubicBezTo>
                  <a:cubicBezTo>
                    <a:pt x="275" y="18"/>
                    <a:pt x="275" y="18"/>
                    <a:pt x="275" y="18"/>
                  </a:cubicBezTo>
                  <a:cubicBezTo>
                    <a:pt x="152" y="155"/>
                    <a:pt x="152" y="155"/>
                    <a:pt x="152" y="155"/>
                  </a:cubicBezTo>
                  <a:cubicBezTo>
                    <a:pt x="137" y="173"/>
                    <a:pt x="137" y="173"/>
                    <a:pt x="137" y="173"/>
                  </a:cubicBezTo>
                  <a:cubicBezTo>
                    <a:pt x="111" y="202"/>
                    <a:pt x="111" y="202"/>
                    <a:pt x="111" y="202"/>
                  </a:cubicBezTo>
                  <a:cubicBezTo>
                    <a:pt x="111" y="202"/>
                    <a:pt x="111" y="202"/>
                    <a:pt x="111" y="202"/>
                  </a:cubicBezTo>
                  <a:cubicBezTo>
                    <a:pt x="110" y="202"/>
                    <a:pt x="110" y="202"/>
                    <a:pt x="110" y="202"/>
                  </a:cubicBezTo>
                  <a:cubicBezTo>
                    <a:pt x="110" y="288"/>
                    <a:pt x="110" y="288"/>
                    <a:pt x="110" y="288"/>
                  </a:cubicBezTo>
                  <a:cubicBezTo>
                    <a:pt x="110" y="367"/>
                    <a:pt x="110" y="367"/>
                    <a:pt x="110" y="367"/>
                  </a:cubicBezTo>
                  <a:cubicBezTo>
                    <a:pt x="110" y="378"/>
                    <a:pt x="110" y="378"/>
                    <a:pt x="110" y="378"/>
                  </a:cubicBezTo>
                  <a:cubicBezTo>
                    <a:pt x="110" y="505"/>
                    <a:pt x="110" y="505"/>
                    <a:pt x="110" y="505"/>
                  </a:cubicBezTo>
                  <a:cubicBezTo>
                    <a:pt x="94" y="496"/>
                    <a:pt x="68" y="497"/>
                    <a:pt x="43" y="510"/>
                  </a:cubicBezTo>
                  <a:cubicBezTo>
                    <a:pt x="21" y="522"/>
                    <a:pt x="5" y="540"/>
                    <a:pt x="1" y="557"/>
                  </a:cubicBezTo>
                  <a:cubicBezTo>
                    <a:pt x="0" y="560"/>
                    <a:pt x="0" y="564"/>
                    <a:pt x="0" y="567"/>
                  </a:cubicBezTo>
                  <a:cubicBezTo>
                    <a:pt x="0" y="571"/>
                    <a:pt x="1" y="575"/>
                    <a:pt x="3" y="579"/>
                  </a:cubicBezTo>
                  <a:cubicBezTo>
                    <a:pt x="14" y="600"/>
                    <a:pt x="49" y="603"/>
                    <a:pt x="82" y="586"/>
                  </a:cubicBezTo>
                  <a:cubicBezTo>
                    <a:pt x="93" y="581"/>
                    <a:pt x="102" y="574"/>
                    <a:pt x="109" y="567"/>
                  </a:cubicBezTo>
                  <a:cubicBezTo>
                    <a:pt x="112" y="563"/>
                    <a:pt x="115" y="559"/>
                    <a:pt x="118" y="555"/>
                  </a:cubicBezTo>
                  <a:cubicBezTo>
                    <a:pt x="123" y="547"/>
                    <a:pt x="125" y="539"/>
                    <a:pt x="126" y="5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171">
              <a:extLst>
                <a:ext uri="{FF2B5EF4-FFF2-40B4-BE49-F238E27FC236}">
                  <a16:creationId xmlns:a16="http://schemas.microsoft.com/office/drawing/2014/main" id="{F321E387-07AD-437F-9454-C0B64D52EF79}"/>
                </a:ext>
              </a:extLst>
            </p:cNvPr>
            <p:cNvSpPr>
              <a:spLocks noEditPoints="1"/>
            </p:cNvSpPr>
            <p:nvPr/>
          </p:nvSpPr>
          <p:spPr bwMode="auto">
            <a:xfrm>
              <a:off x="6346" y="2318"/>
              <a:ext cx="526" cy="1331"/>
            </a:xfrm>
            <a:custGeom>
              <a:avLst/>
              <a:gdLst>
                <a:gd name="T0" fmla="*/ 168 w 222"/>
                <a:gd name="T1" fmla="*/ 366 h 561"/>
                <a:gd name="T2" fmla="*/ 172 w 222"/>
                <a:gd name="T3" fmla="*/ 375 h 561"/>
                <a:gd name="T4" fmla="*/ 173 w 222"/>
                <a:gd name="T5" fmla="*/ 376 h 561"/>
                <a:gd name="T6" fmla="*/ 169 w 222"/>
                <a:gd name="T7" fmla="*/ 376 h 561"/>
                <a:gd name="T8" fmla="*/ 150 w 222"/>
                <a:gd name="T9" fmla="*/ 376 h 561"/>
                <a:gd name="T10" fmla="*/ 127 w 222"/>
                <a:gd name="T11" fmla="*/ 384 h 561"/>
                <a:gd name="T12" fmla="*/ 87 w 222"/>
                <a:gd name="T13" fmla="*/ 413 h 561"/>
                <a:gd name="T14" fmla="*/ 78 w 222"/>
                <a:gd name="T15" fmla="*/ 424 h 561"/>
                <a:gd name="T16" fmla="*/ 71 w 222"/>
                <a:gd name="T17" fmla="*/ 434 h 561"/>
                <a:gd name="T18" fmla="*/ 70 w 222"/>
                <a:gd name="T19" fmla="*/ 547 h 561"/>
                <a:gd name="T20" fmla="*/ 138 w 222"/>
                <a:gd name="T21" fmla="*/ 549 h 561"/>
                <a:gd name="T22" fmla="*/ 187 w 222"/>
                <a:gd name="T23" fmla="*/ 509 h 561"/>
                <a:gd name="T24" fmla="*/ 210 w 222"/>
                <a:gd name="T25" fmla="*/ 405 h 561"/>
                <a:gd name="T26" fmla="*/ 210 w 222"/>
                <a:gd name="T27" fmla="*/ 405 h 561"/>
                <a:gd name="T28" fmla="*/ 191 w 222"/>
                <a:gd name="T29" fmla="*/ 364 h 561"/>
                <a:gd name="T30" fmla="*/ 187 w 222"/>
                <a:gd name="T31" fmla="*/ 355 h 561"/>
                <a:gd name="T32" fmla="*/ 114 w 222"/>
                <a:gd name="T33" fmla="*/ 199 h 561"/>
                <a:gd name="T34" fmla="*/ 109 w 222"/>
                <a:gd name="T35" fmla="*/ 190 h 561"/>
                <a:gd name="T36" fmla="*/ 20 w 222"/>
                <a:gd name="T37" fmla="*/ 0 h 561"/>
                <a:gd name="T38" fmla="*/ 0 w 222"/>
                <a:gd name="T39" fmla="*/ 9 h 561"/>
                <a:gd name="T40" fmla="*/ 90 w 222"/>
                <a:gd name="T41" fmla="*/ 201 h 561"/>
                <a:gd name="T42" fmla="*/ 95 w 222"/>
                <a:gd name="T43" fmla="*/ 210 h 561"/>
                <a:gd name="T44" fmla="*/ 168 w 222"/>
                <a:gd name="T45" fmla="*/ 366 h 561"/>
                <a:gd name="T46" fmla="*/ 170 w 222"/>
                <a:gd name="T47" fmla="*/ 495 h 561"/>
                <a:gd name="T48" fmla="*/ 129 w 222"/>
                <a:gd name="T49" fmla="*/ 529 h 561"/>
                <a:gd name="T50" fmla="*/ 83 w 222"/>
                <a:gd name="T51" fmla="*/ 530 h 561"/>
                <a:gd name="T52" fmla="*/ 95 w 222"/>
                <a:gd name="T53" fmla="*/ 437 h 561"/>
                <a:gd name="T54" fmla="*/ 136 w 222"/>
                <a:gd name="T55" fmla="*/ 403 h 561"/>
                <a:gd name="T56" fmla="*/ 182 w 222"/>
                <a:gd name="T57" fmla="*/ 403 h 561"/>
                <a:gd name="T58" fmla="*/ 170 w 222"/>
                <a:gd name="T59" fmla="*/ 495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2" h="561">
                  <a:moveTo>
                    <a:pt x="168" y="366"/>
                  </a:moveTo>
                  <a:cubicBezTo>
                    <a:pt x="172" y="375"/>
                    <a:pt x="172" y="375"/>
                    <a:pt x="172" y="375"/>
                  </a:cubicBezTo>
                  <a:cubicBezTo>
                    <a:pt x="173" y="376"/>
                    <a:pt x="173" y="376"/>
                    <a:pt x="173" y="376"/>
                  </a:cubicBezTo>
                  <a:cubicBezTo>
                    <a:pt x="172" y="376"/>
                    <a:pt x="171" y="376"/>
                    <a:pt x="169" y="376"/>
                  </a:cubicBezTo>
                  <a:cubicBezTo>
                    <a:pt x="163" y="375"/>
                    <a:pt x="157" y="375"/>
                    <a:pt x="150" y="376"/>
                  </a:cubicBezTo>
                  <a:cubicBezTo>
                    <a:pt x="143" y="378"/>
                    <a:pt x="135" y="380"/>
                    <a:pt x="127" y="384"/>
                  </a:cubicBezTo>
                  <a:cubicBezTo>
                    <a:pt x="113" y="390"/>
                    <a:pt x="99" y="400"/>
                    <a:pt x="87" y="413"/>
                  </a:cubicBezTo>
                  <a:cubicBezTo>
                    <a:pt x="84" y="417"/>
                    <a:pt x="81" y="420"/>
                    <a:pt x="78" y="424"/>
                  </a:cubicBezTo>
                  <a:cubicBezTo>
                    <a:pt x="75" y="427"/>
                    <a:pt x="73" y="431"/>
                    <a:pt x="71" y="434"/>
                  </a:cubicBezTo>
                  <a:cubicBezTo>
                    <a:pt x="43" y="477"/>
                    <a:pt x="42" y="525"/>
                    <a:pt x="70" y="547"/>
                  </a:cubicBezTo>
                  <a:cubicBezTo>
                    <a:pt x="88" y="560"/>
                    <a:pt x="112" y="561"/>
                    <a:pt x="138" y="549"/>
                  </a:cubicBezTo>
                  <a:cubicBezTo>
                    <a:pt x="156" y="540"/>
                    <a:pt x="173" y="527"/>
                    <a:pt x="187" y="509"/>
                  </a:cubicBezTo>
                  <a:cubicBezTo>
                    <a:pt x="215" y="473"/>
                    <a:pt x="222" y="433"/>
                    <a:pt x="210" y="405"/>
                  </a:cubicBezTo>
                  <a:cubicBezTo>
                    <a:pt x="210" y="405"/>
                    <a:pt x="210" y="405"/>
                    <a:pt x="210" y="405"/>
                  </a:cubicBezTo>
                  <a:cubicBezTo>
                    <a:pt x="191" y="364"/>
                    <a:pt x="191" y="364"/>
                    <a:pt x="191" y="364"/>
                  </a:cubicBezTo>
                  <a:cubicBezTo>
                    <a:pt x="187" y="355"/>
                    <a:pt x="187" y="355"/>
                    <a:pt x="187" y="355"/>
                  </a:cubicBezTo>
                  <a:cubicBezTo>
                    <a:pt x="114" y="199"/>
                    <a:pt x="114" y="199"/>
                    <a:pt x="114" y="199"/>
                  </a:cubicBezTo>
                  <a:cubicBezTo>
                    <a:pt x="109" y="190"/>
                    <a:pt x="109" y="190"/>
                    <a:pt x="109" y="190"/>
                  </a:cubicBezTo>
                  <a:cubicBezTo>
                    <a:pt x="20" y="0"/>
                    <a:pt x="20" y="0"/>
                    <a:pt x="20" y="0"/>
                  </a:cubicBezTo>
                  <a:cubicBezTo>
                    <a:pt x="0" y="9"/>
                    <a:pt x="0" y="9"/>
                    <a:pt x="0" y="9"/>
                  </a:cubicBezTo>
                  <a:cubicBezTo>
                    <a:pt x="90" y="201"/>
                    <a:pt x="90" y="201"/>
                    <a:pt x="90" y="201"/>
                  </a:cubicBezTo>
                  <a:cubicBezTo>
                    <a:pt x="95" y="210"/>
                    <a:pt x="95" y="210"/>
                    <a:pt x="95" y="210"/>
                  </a:cubicBezTo>
                  <a:lnTo>
                    <a:pt x="168" y="366"/>
                  </a:lnTo>
                  <a:close/>
                  <a:moveTo>
                    <a:pt x="170" y="495"/>
                  </a:moveTo>
                  <a:cubicBezTo>
                    <a:pt x="158" y="510"/>
                    <a:pt x="144" y="522"/>
                    <a:pt x="129" y="529"/>
                  </a:cubicBezTo>
                  <a:cubicBezTo>
                    <a:pt x="111" y="538"/>
                    <a:pt x="94" y="538"/>
                    <a:pt x="83" y="530"/>
                  </a:cubicBezTo>
                  <a:cubicBezTo>
                    <a:pt x="63" y="514"/>
                    <a:pt x="69" y="472"/>
                    <a:pt x="95" y="437"/>
                  </a:cubicBezTo>
                  <a:cubicBezTo>
                    <a:pt x="107" y="422"/>
                    <a:pt x="121" y="410"/>
                    <a:pt x="136" y="403"/>
                  </a:cubicBezTo>
                  <a:cubicBezTo>
                    <a:pt x="155" y="395"/>
                    <a:pt x="171" y="395"/>
                    <a:pt x="182" y="403"/>
                  </a:cubicBezTo>
                  <a:cubicBezTo>
                    <a:pt x="202" y="418"/>
                    <a:pt x="197" y="461"/>
                    <a:pt x="170" y="4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172">
              <a:extLst>
                <a:ext uri="{FF2B5EF4-FFF2-40B4-BE49-F238E27FC236}">
                  <a16:creationId xmlns:a16="http://schemas.microsoft.com/office/drawing/2014/main" id="{9520D22C-F9D9-4768-BD72-E2EB6614A7B9}"/>
                </a:ext>
              </a:extLst>
            </p:cNvPr>
            <p:cNvSpPr>
              <a:spLocks/>
            </p:cNvSpPr>
            <p:nvPr/>
          </p:nvSpPr>
          <p:spPr bwMode="auto">
            <a:xfrm>
              <a:off x="7240" y="2828"/>
              <a:ext cx="427" cy="1408"/>
            </a:xfrm>
            <a:custGeom>
              <a:avLst/>
              <a:gdLst>
                <a:gd name="T0" fmla="*/ 22 w 180"/>
                <a:gd name="T1" fmla="*/ 0 h 593"/>
                <a:gd name="T2" fmla="*/ 0 w 180"/>
                <a:gd name="T3" fmla="*/ 8 h 593"/>
                <a:gd name="T4" fmla="*/ 10 w 180"/>
                <a:gd name="T5" fmla="*/ 38 h 593"/>
                <a:gd name="T6" fmla="*/ 13 w 180"/>
                <a:gd name="T7" fmla="*/ 47 h 593"/>
                <a:gd name="T8" fmla="*/ 68 w 180"/>
                <a:gd name="T9" fmla="*/ 210 h 593"/>
                <a:gd name="T10" fmla="*/ 70 w 180"/>
                <a:gd name="T11" fmla="*/ 218 h 593"/>
                <a:gd name="T12" fmla="*/ 125 w 180"/>
                <a:gd name="T13" fmla="*/ 381 h 593"/>
                <a:gd name="T14" fmla="*/ 128 w 180"/>
                <a:gd name="T15" fmla="*/ 389 h 593"/>
                <a:gd name="T16" fmla="*/ 138 w 180"/>
                <a:gd name="T17" fmla="*/ 420 h 593"/>
                <a:gd name="T18" fmla="*/ 50 w 180"/>
                <a:gd name="T19" fmla="*/ 457 h 593"/>
                <a:gd name="T20" fmla="*/ 26 w 180"/>
                <a:gd name="T21" fmla="*/ 569 h 593"/>
                <a:gd name="T22" fmla="*/ 138 w 180"/>
                <a:gd name="T23" fmla="*/ 544 h 593"/>
                <a:gd name="T24" fmla="*/ 172 w 180"/>
                <a:gd name="T25" fmla="*/ 449 h 593"/>
                <a:gd name="T26" fmla="*/ 172 w 180"/>
                <a:gd name="T27" fmla="*/ 449 h 593"/>
                <a:gd name="T28" fmla="*/ 149 w 180"/>
                <a:gd name="T29" fmla="*/ 379 h 593"/>
                <a:gd name="T30" fmla="*/ 146 w 180"/>
                <a:gd name="T31" fmla="*/ 371 h 593"/>
                <a:gd name="T32" fmla="*/ 91 w 180"/>
                <a:gd name="T33" fmla="*/ 208 h 593"/>
                <a:gd name="T34" fmla="*/ 89 w 180"/>
                <a:gd name="T35" fmla="*/ 200 h 593"/>
                <a:gd name="T36" fmla="*/ 34 w 180"/>
                <a:gd name="T37" fmla="*/ 37 h 593"/>
                <a:gd name="T38" fmla="*/ 31 w 180"/>
                <a:gd name="T39" fmla="*/ 29 h 593"/>
                <a:gd name="T40" fmla="*/ 22 w 180"/>
                <a:gd name="T41"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0" h="593">
                  <a:moveTo>
                    <a:pt x="22" y="0"/>
                  </a:moveTo>
                  <a:cubicBezTo>
                    <a:pt x="0" y="8"/>
                    <a:pt x="0" y="8"/>
                    <a:pt x="0" y="8"/>
                  </a:cubicBezTo>
                  <a:cubicBezTo>
                    <a:pt x="10" y="38"/>
                    <a:pt x="10" y="38"/>
                    <a:pt x="10" y="38"/>
                  </a:cubicBezTo>
                  <a:cubicBezTo>
                    <a:pt x="13" y="47"/>
                    <a:pt x="13" y="47"/>
                    <a:pt x="13" y="47"/>
                  </a:cubicBezTo>
                  <a:cubicBezTo>
                    <a:pt x="68" y="210"/>
                    <a:pt x="68" y="210"/>
                    <a:pt x="68" y="210"/>
                  </a:cubicBezTo>
                  <a:cubicBezTo>
                    <a:pt x="70" y="218"/>
                    <a:pt x="70" y="218"/>
                    <a:pt x="70" y="218"/>
                  </a:cubicBezTo>
                  <a:cubicBezTo>
                    <a:pt x="125" y="381"/>
                    <a:pt x="125" y="381"/>
                    <a:pt x="125" y="381"/>
                  </a:cubicBezTo>
                  <a:cubicBezTo>
                    <a:pt x="128" y="389"/>
                    <a:pt x="128" y="389"/>
                    <a:pt x="128" y="389"/>
                  </a:cubicBezTo>
                  <a:cubicBezTo>
                    <a:pt x="138" y="420"/>
                    <a:pt x="138" y="420"/>
                    <a:pt x="138" y="420"/>
                  </a:cubicBezTo>
                  <a:cubicBezTo>
                    <a:pt x="112" y="416"/>
                    <a:pt x="77" y="429"/>
                    <a:pt x="50" y="457"/>
                  </a:cubicBezTo>
                  <a:cubicBezTo>
                    <a:pt x="12" y="495"/>
                    <a:pt x="2" y="545"/>
                    <a:pt x="26" y="569"/>
                  </a:cubicBezTo>
                  <a:cubicBezTo>
                    <a:pt x="50" y="593"/>
                    <a:pt x="100" y="582"/>
                    <a:pt x="138" y="544"/>
                  </a:cubicBezTo>
                  <a:cubicBezTo>
                    <a:pt x="167" y="513"/>
                    <a:pt x="180" y="476"/>
                    <a:pt x="172" y="449"/>
                  </a:cubicBezTo>
                  <a:cubicBezTo>
                    <a:pt x="172" y="449"/>
                    <a:pt x="172" y="449"/>
                    <a:pt x="172" y="449"/>
                  </a:cubicBezTo>
                  <a:cubicBezTo>
                    <a:pt x="149" y="379"/>
                    <a:pt x="149" y="379"/>
                    <a:pt x="149" y="379"/>
                  </a:cubicBezTo>
                  <a:cubicBezTo>
                    <a:pt x="146" y="371"/>
                    <a:pt x="146" y="371"/>
                    <a:pt x="146" y="371"/>
                  </a:cubicBezTo>
                  <a:cubicBezTo>
                    <a:pt x="91" y="208"/>
                    <a:pt x="91" y="208"/>
                    <a:pt x="91" y="208"/>
                  </a:cubicBezTo>
                  <a:cubicBezTo>
                    <a:pt x="89" y="200"/>
                    <a:pt x="89" y="200"/>
                    <a:pt x="89" y="200"/>
                  </a:cubicBezTo>
                  <a:cubicBezTo>
                    <a:pt x="34" y="37"/>
                    <a:pt x="34" y="37"/>
                    <a:pt x="34" y="37"/>
                  </a:cubicBezTo>
                  <a:cubicBezTo>
                    <a:pt x="31" y="29"/>
                    <a:pt x="31" y="29"/>
                    <a:pt x="31" y="29"/>
                  </a:cubicBezTo>
                  <a:lnTo>
                    <a:pt x="2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173">
              <a:extLst>
                <a:ext uri="{FF2B5EF4-FFF2-40B4-BE49-F238E27FC236}">
                  <a16:creationId xmlns:a16="http://schemas.microsoft.com/office/drawing/2014/main" id="{9E151EF8-BC89-44CA-9D42-5D92A0068209}"/>
                </a:ext>
              </a:extLst>
            </p:cNvPr>
            <p:cNvSpPr>
              <a:spLocks/>
            </p:cNvSpPr>
            <p:nvPr/>
          </p:nvSpPr>
          <p:spPr bwMode="auto">
            <a:xfrm>
              <a:off x="4019" y="2705"/>
              <a:ext cx="595" cy="831"/>
            </a:xfrm>
            <a:custGeom>
              <a:avLst/>
              <a:gdLst>
                <a:gd name="T0" fmla="*/ 154 w 251"/>
                <a:gd name="T1" fmla="*/ 168 h 350"/>
                <a:gd name="T2" fmla="*/ 162 w 251"/>
                <a:gd name="T3" fmla="*/ 177 h 350"/>
                <a:gd name="T4" fmla="*/ 208 w 251"/>
                <a:gd name="T5" fmla="*/ 223 h 350"/>
                <a:gd name="T6" fmla="*/ 164 w 251"/>
                <a:gd name="T7" fmla="*/ 273 h 350"/>
                <a:gd name="T8" fmla="*/ 183 w 251"/>
                <a:gd name="T9" fmla="*/ 349 h 350"/>
                <a:gd name="T10" fmla="*/ 183 w 251"/>
                <a:gd name="T11" fmla="*/ 349 h 350"/>
                <a:gd name="T12" fmla="*/ 195 w 251"/>
                <a:gd name="T13" fmla="*/ 350 h 350"/>
                <a:gd name="T14" fmla="*/ 244 w 251"/>
                <a:gd name="T15" fmla="*/ 299 h 350"/>
                <a:gd name="T16" fmla="*/ 248 w 251"/>
                <a:gd name="T17" fmla="*/ 254 h 350"/>
                <a:gd name="T18" fmla="*/ 243 w 251"/>
                <a:gd name="T19" fmla="*/ 240 h 350"/>
                <a:gd name="T20" fmla="*/ 237 w 251"/>
                <a:gd name="T21" fmla="*/ 231 h 350"/>
                <a:gd name="T22" fmla="*/ 237 w 251"/>
                <a:gd name="T23" fmla="*/ 231 h 350"/>
                <a:gd name="T24" fmla="*/ 171 w 251"/>
                <a:gd name="T25" fmla="*/ 163 h 350"/>
                <a:gd name="T26" fmla="*/ 162 w 251"/>
                <a:gd name="T27" fmla="*/ 155 h 350"/>
                <a:gd name="T28" fmla="*/ 89 w 251"/>
                <a:gd name="T29" fmla="*/ 79 h 350"/>
                <a:gd name="T30" fmla="*/ 80 w 251"/>
                <a:gd name="T31" fmla="*/ 71 h 350"/>
                <a:gd name="T32" fmla="*/ 11 w 251"/>
                <a:gd name="T33" fmla="*/ 0 h 350"/>
                <a:gd name="T34" fmla="*/ 0 w 251"/>
                <a:gd name="T35" fmla="*/ 11 h 350"/>
                <a:gd name="T36" fmla="*/ 71 w 251"/>
                <a:gd name="T37" fmla="*/ 84 h 350"/>
                <a:gd name="T38" fmla="*/ 80 w 251"/>
                <a:gd name="T39" fmla="*/ 93 h 350"/>
                <a:gd name="T40" fmla="*/ 154 w 251"/>
                <a:gd name="T41" fmla="*/ 168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1" h="350">
                  <a:moveTo>
                    <a:pt x="154" y="168"/>
                  </a:moveTo>
                  <a:cubicBezTo>
                    <a:pt x="162" y="177"/>
                    <a:pt x="162" y="177"/>
                    <a:pt x="162" y="177"/>
                  </a:cubicBezTo>
                  <a:cubicBezTo>
                    <a:pt x="208" y="223"/>
                    <a:pt x="208" y="223"/>
                    <a:pt x="208" y="223"/>
                  </a:cubicBezTo>
                  <a:cubicBezTo>
                    <a:pt x="190" y="228"/>
                    <a:pt x="173" y="247"/>
                    <a:pt x="164" y="273"/>
                  </a:cubicBezTo>
                  <a:cubicBezTo>
                    <a:pt x="153" y="307"/>
                    <a:pt x="161" y="341"/>
                    <a:pt x="183" y="349"/>
                  </a:cubicBezTo>
                  <a:cubicBezTo>
                    <a:pt x="183" y="349"/>
                    <a:pt x="183" y="349"/>
                    <a:pt x="183" y="349"/>
                  </a:cubicBezTo>
                  <a:cubicBezTo>
                    <a:pt x="187" y="350"/>
                    <a:pt x="191" y="350"/>
                    <a:pt x="195" y="350"/>
                  </a:cubicBezTo>
                  <a:cubicBezTo>
                    <a:pt x="215" y="348"/>
                    <a:pt x="235" y="328"/>
                    <a:pt x="244" y="299"/>
                  </a:cubicBezTo>
                  <a:cubicBezTo>
                    <a:pt x="250" y="283"/>
                    <a:pt x="251" y="267"/>
                    <a:pt x="248" y="254"/>
                  </a:cubicBezTo>
                  <a:cubicBezTo>
                    <a:pt x="247" y="249"/>
                    <a:pt x="245" y="244"/>
                    <a:pt x="243" y="240"/>
                  </a:cubicBezTo>
                  <a:cubicBezTo>
                    <a:pt x="241" y="237"/>
                    <a:pt x="239" y="234"/>
                    <a:pt x="237" y="231"/>
                  </a:cubicBezTo>
                  <a:cubicBezTo>
                    <a:pt x="237" y="231"/>
                    <a:pt x="237" y="231"/>
                    <a:pt x="237" y="231"/>
                  </a:cubicBezTo>
                  <a:cubicBezTo>
                    <a:pt x="171" y="163"/>
                    <a:pt x="171" y="163"/>
                    <a:pt x="171" y="163"/>
                  </a:cubicBezTo>
                  <a:cubicBezTo>
                    <a:pt x="162" y="155"/>
                    <a:pt x="162" y="155"/>
                    <a:pt x="162" y="155"/>
                  </a:cubicBezTo>
                  <a:cubicBezTo>
                    <a:pt x="89" y="79"/>
                    <a:pt x="89" y="79"/>
                    <a:pt x="89" y="79"/>
                  </a:cubicBezTo>
                  <a:cubicBezTo>
                    <a:pt x="80" y="71"/>
                    <a:pt x="80" y="71"/>
                    <a:pt x="80" y="71"/>
                  </a:cubicBezTo>
                  <a:cubicBezTo>
                    <a:pt x="11" y="0"/>
                    <a:pt x="11" y="0"/>
                    <a:pt x="11" y="0"/>
                  </a:cubicBezTo>
                  <a:cubicBezTo>
                    <a:pt x="0" y="11"/>
                    <a:pt x="0" y="11"/>
                    <a:pt x="0" y="11"/>
                  </a:cubicBezTo>
                  <a:cubicBezTo>
                    <a:pt x="71" y="84"/>
                    <a:pt x="71" y="84"/>
                    <a:pt x="71" y="84"/>
                  </a:cubicBezTo>
                  <a:cubicBezTo>
                    <a:pt x="80" y="93"/>
                    <a:pt x="80" y="93"/>
                    <a:pt x="80" y="93"/>
                  </a:cubicBezTo>
                  <a:lnTo>
                    <a:pt x="154"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174">
              <a:extLst>
                <a:ext uri="{FF2B5EF4-FFF2-40B4-BE49-F238E27FC236}">
                  <a16:creationId xmlns:a16="http://schemas.microsoft.com/office/drawing/2014/main" id="{2DE1641A-2E59-41A2-A4AB-506C2DF708D1}"/>
                </a:ext>
              </a:extLst>
            </p:cNvPr>
            <p:cNvSpPr>
              <a:spLocks noEditPoints="1"/>
            </p:cNvSpPr>
            <p:nvPr/>
          </p:nvSpPr>
          <p:spPr bwMode="auto">
            <a:xfrm>
              <a:off x="3791" y="3"/>
              <a:ext cx="398" cy="1206"/>
            </a:xfrm>
            <a:custGeom>
              <a:avLst/>
              <a:gdLst>
                <a:gd name="T0" fmla="*/ 140 w 168"/>
                <a:gd name="T1" fmla="*/ 362 h 508"/>
                <a:gd name="T2" fmla="*/ 98 w 168"/>
                <a:gd name="T3" fmla="*/ 357 h 508"/>
                <a:gd name="T4" fmla="*/ 47 w 168"/>
                <a:gd name="T5" fmla="*/ 382 h 508"/>
                <a:gd name="T6" fmla="*/ 10 w 168"/>
                <a:gd name="T7" fmla="*/ 425 h 508"/>
                <a:gd name="T8" fmla="*/ 5 w 168"/>
                <a:gd name="T9" fmla="*/ 439 h 508"/>
                <a:gd name="T10" fmla="*/ 12 w 168"/>
                <a:gd name="T11" fmla="*/ 487 h 508"/>
                <a:gd name="T12" fmla="*/ 71 w 168"/>
                <a:gd name="T13" fmla="*/ 504 h 508"/>
                <a:gd name="T14" fmla="*/ 123 w 168"/>
                <a:gd name="T15" fmla="*/ 480 h 508"/>
                <a:gd name="T16" fmla="*/ 155 w 168"/>
                <a:gd name="T17" fmla="*/ 443 h 508"/>
                <a:gd name="T18" fmla="*/ 161 w 168"/>
                <a:gd name="T19" fmla="*/ 430 h 508"/>
                <a:gd name="T20" fmla="*/ 166 w 168"/>
                <a:gd name="T21" fmla="*/ 395 h 508"/>
                <a:gd name="T22" fmla="*/ 166 w 168"/>
                <a:gd name="T23" fmla="*/ 395 h 508"/>
                <a:gd name="T24" fmla="*/ 150 w 168"/>
                <a:gd name="T25" fmla="*/ 308 h 508"/>
                <a:gd name="T26" fmla="*/ 147 w 168"/>
                <a:gd name="T27" fmla="*/ 293 h 508"/>
                <a:gd name="T28" fmla="*/ 92 w 168"/>
                <a:gd name="T29" fmla="*/ 0 h 508"/>
                <a:gd name="T30" fmla="*/ 73 w 168"/>
                <a:gd name="T31" fmla="*/ 4 h 508"/>
                <a:gd name="T32" fmla="*/ 126 w 168"/>
                <a:gd name="T33" fmla="*/ 288 h 508"/>
                <a:gd name="T34" fmla="*/ 129 w 168"/>
                <a:gd name="T35" fmla="*/ 303 h 508"/>
                <a:gd name="T36" fmla="*/ 140 w 168"/>
                <a:gd name="T37" fmla="*/ 362 h 508"/>
                <a:gd name="T38" fmla="*/ 133 w 168"/>
                <a:gd name="T39" fmla="*/ 442 h 508"/>
                <a:gd name="T40" fmla="*/ 111 w 168"/>
                <a:gd name="T41" fmla="*/ 464 h 508"/>
                <a:gd name="T42" fmla="*/ 67 w 168"/>
                <a:gd name="T43" fmla="*/ 484 h 508"/>
                <a:gd name="T44" fmla="*/ 28 w 168"/>
                <a:gd name="T45" fmla="*/ 475 h 508"/>
                <a:gd name="T46" fmla="*/ 26 w 168"/>
                <a:gd name="T47" fmla="*/ 439 h 508"/>
                <a:gd name="T48" fmla="*/ 33 w 168"/>
                <a:gd name="T49" fmla="*/ 425 h 508"/>
                <a:gd name="T50" fmla="*/ 59 w 168"/>
                <a:gd name="T51" fmla="*/ 397 h 508"/>
                <a:gd name="T52" fmla="*/ 102 w 168"/>
                <a:gd name="T53" fmla="*/ 377 h 508"/>
                <a:gd name="T54" fmla="*/ 142 w 168"/>
                <a:gd name="T55" fmla="*/ 386 h 508"/>
                <a:gd name="T56" fmla="*/ 141 w 168"/>
                <a:gd name="T57" fmla="*/ 429 h 508"/>
                <a:gd name="T58" fmla="*/ 133 w 168"/>
                <a:gd name="T59" fmla="*/ 442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8" h="508">
                  <a:moveTo>
                    <a:pt x="140" y="362"/>
                  </a:moveTo>
                  <a:cubicBezTo>
                    <a:pt x="128" y="356"/>
                    <a:pt x="114" y="354"/>
                    <a:pt x="98" y="357"/>
                  </a:cubicBezTo>
                  <a:cubicBezTo>
                    <a:pt x="81" y="361"/>
                    <a:pt x="63" y="369"/>
                    <a:pt x="47" y="382"/>
                  </a:cubicBezTo>
                  <a:cubicBezTo>
                    <a:pt x="30" y="394"/>
                    <a:pt x="18" y="410"/>
                    <a:pt x="10" y="425"/>
                  </a:cubicBezTo>
                  <a:cubicBezTo>
                    <a:pt x="8" y="430"/>
                    <a:pt x="7" y="435"/>
                    <a:pt x="5" y="439"/>
                  </a:cubicBezTo>
                  <a:cubicBezTo>
                    <a:pt x="0" y="457"/>
                    <a:pt x="2" y="474"/>
                    <a:pt x="12" y="487"/>
                  </a:cubicBezTo>
                  <a:cubicBezTo>
                    <a:pt x="24" y="502"/>
                    <a:pt x="46" y="508"/>
                    <a:pt x="71" y="504"/>
                  </a:cubicBezTo>
                  <a:cubicBezTo>
                    <a:pt x="89" y="500"/>
                    <a:pt x="107" y="492"/>
                    <a:pt x="123" y="480"/>
                  </a:cubicBezTo>
                  <a:cubicBezTo>
                    <a:pt x="137" y="469"/>
                    <a:pt x="147" y="456"/>
                    <a:pt x="155" y="443"/>
                  </a:cubicBezTo>
                  <a:cubicBezTo>
                    <a:pt x="157" y="439"/>
                    <a:pt x="159" y="435"/>
                    <a:pt x="161" y="430"/>
                  </a:cubicBezTo>
                  <a:cubicBezTo>
                    <a:pt x="166" y="418"/>
                    <a:pt x="168" y="406"/>
                    <a:pt x="166" y="395"/>
                  </a:cubicBezTo>
                  <a:cubicBezTo>
                    <a:pt x="166" y="395"/>
                    <a:pt x="166" y="395"/>
                    <a:pt x="166" y="395"/>
                  </a:cubicBezTo>
                  <a:cubicBezTo>
                    <a:pt x="150" y="308"/>
                    <a:pt x="150" y="308"/>
                    <a:pt x="150" y="308"/>
                  </a:cubicBezTo>
                  <a:cubicBezTo>
                    <a:pt x="147" y="293"/>
                    <a:pt x="147" y="293"/>
                    <a:pt x="147" y="293"/>
                  </a:cubicBezTo>
                  <a:cubicBezTo>
                    <a:pt x="92" y="0"/>
                    <a:pt x="92" y="0"/>
                    <a:pt x="92" y="0"/>
                  </a:cubicBezTo>
                  <a:cubicBezTo>
                    <a:pt x="73" y="4"/>
                    <a:pt x="73" y="4"/>
                    <a:pt x="73" y="4"/>
                  </a:cubicBezTo>
                  <a:cubicBezTo>
                    <a:pt x="126" y="288"/>
                    <a:pt x="126" y="288"/>
                    <a:pt x="126" y="288"/>
                  </a:cubicBezTo>
                  <a:cubicBezTo>
                    <a:pt x="129" y="303"/>
                    <a:pt x="129" y="303"/>
                    <a:pt x="129" y="303"/>
                  </a:cubicBezTo>
                  <a:lnTo>
                    <a:pt x="140" y="362"/>
                  </a:lnTo>
                  <a:close/>
                  <a:moveTo>
                    <a:pt x="133" y="442"/>
                  </a:moveTo>
                  <a:cubicBezTo>
                    <a:pt x="127" y="450"/>
                    <a:pt x="119" y="457"/>
                    <a:pt x="111" y="464"/>
                  </a:cubicBezTo>
                  <a:cubicBezTo>
                    <a:pt x="97" y="475"/>
                    <a:pt x="82" y="482"/>
                    <a:pt x="67" y="484"/>
                  </a:cubicBezTo>
                  <a:cubicBezTo>
                    <a:pt x="50" y="488"/>
                    <a:pt x="35" y="484"/>
                    <a:pt x="28" y="475"/>
                  </a:cubicBezTo>
                  <a:cubicBezTo>
                    <a:pt x="21" y="466"/>
                    <a:pt x="21" y="453"/>
                    <a:pt x="26" y="439"/>
                  </a:cubicBezTo>
                  <a:cubicBezTo>
                    <a:pt x="28" y="434"/>
                    <a:pt x="30" y="430"/>
                    <a:pt x="33" y="425"/>
                  </a:cubicBezTo>
                  <a:cubicBezTo>
                    <a:pt x="39" y="415"/>
                    <a:pt x="48" y="405"/>
                    <a:pt x="59" y="397"/>
                  </a:cubicBezTo>
                  <a:cubicBezTo>
                    <a:pt x="72" y="387"/>
                    <a:pt x="88" y="379"/>
                    <a:pt x="102" y="377"/>
                  </a:cubicBezTo>
                  <a:cubicBezTo>
                    <a:pt x="120" y="373"/>
                    <a:pt x="134" y="377"/>
                    <a:pt x="142" y="386"/>
                  </a:cubicBezTo>
                  <a:cubicBezTo>
                    <a:pt x="150" y="397"/>
                    <a:pt x="149" y="412"/>
                    <a:pt x="141" y="429"/>
                  </a:cubicBezTo>
                  <a:cubicBezTo>
                    <a:pt x="138" y="433"/>
                    <a:pt x="136" y="437"/>
                    <a:pt x="133" y="4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175">
              <a:extLst>
                <a:ext uri="{FF2B5EF4-FFF2-40B4-BE49-F238E27FC236}">
                  <a16:creationId xmlns:a16="http://schemas.microsoft.com/office/drawing/2014/main" id="{4738D3CF-5319-499B-B794-F74FB60681F1}"/>
                </a:ext>
              </a:extLst>
            </p:cNvPr>
            <p:cNvSpPr>
              <a:spLocks noEditPoints="1"/>
            </p:cNvSpPr>
            <p:nvPr/>
          </p:nvSpPr>
          <p:spPr bwMode="auto">
            <a:xfrm>
              <a:off x="8208" y="1345"/>
              <a:ext cx="688" cy="1637"/>
            </a:xfrm>
            <a:custGeom>
              <a:avLst/>
              <a:gdLst>
                <a:gd name="T0" fmla="*/ 113 w 290"/>
                <a:gd name="T1" fmla="*/ 521 h 690"/>
                <a:gd name="T2" fmla="*/ 114 w 290"/>
                <a:gd name="T3" fmla="*/ 529 h 690"/>
                <a:gd name="T4" fmla="*/ 120 w 290"/>
                <a:gd name="T5" fmla="*/ 574 h 690"/>
                <a:gd name="T6" fmla="*/ 49 w 290"/>
                <a:gd name="T7" fmla="*/ 589 h 690"/>
                <a:gd name="T8" fmla="*/ 15 w 290"/>
                <a:gd name="T9" fmla="*/ 669 h 690"/>
                <a:gd name="T10" fmla="*/ 102 w 290"/>
                <a:gd name="T11" fmla="*/ 666 h 690"/>
                <a:gd name="T12" fmla="*/ 141 w 290"/>
                <a:gd name="T13" fmla="*/ 600 h 690"/>
                <a:gd name="T14" fmla="*/ 141 w 290"/>
                <a:gd name="T15" fmla="*/ 600 h 690"/>
                <a:gd name="T16" fmla="*/ 132 w 290"/>
                <a:gd name="T17" fmla="*/ 527 h 690"/>
                <a:gd name="T18" fmla="*/ 131 w 290"/>
                <a:gd name="T19" fmla="*/ 519 h 690"/>
                <a:gd name="T20" fmla="*/ 111 w 290"/>
                <a:gd name="T21" fmla="*/ 369 h 690"/>
                <a:gd name="T22" fmla="*/ 110 w 290"/>
                <a:gd name="T23" fmla="*/ 361 h 690"/>
                <a:gd name="T24" fmla="*/ 106 w 290"/>
                <a:gd name="T25" fmla="*/ 334 h 690"/>
                <a:gd name="T26" fmla="*/ 244 w 290"/>
                <a:gd name="T27" fmla="*/ 131 h 690"/>
                <a:gd name="T28" fmla="*/ 268 w 290"/>
                <a:gd name="T29" fmla="*/ 315 h 690"/>
                <a:gd name="T30" fmla="*/ 197 w 290"/>
                <a:gd name="T31" fmla="*/ 330 h 690"/>
                <a:gd name="T32" fmla="*/ 166 w 290"/>
                <a:gd name="T33" fmla="*/ 363 h 690"/>
                <a:gd name="T34" fmla="*/ 162 w 290"/>
                <a:gd name="T35" fmla="*/ 371 h 690"/>
                <a:gd name="T36" fmla="*/ 163 w 290"/>
                <a:gd name="T37" fmla="*/ 410 h 690"/>
                <a:gd name="T38" fmla="*/ 250 w 290"/>
                <a:gd name="T39" fmla="*/ 407 h 690"/>
                <a:gd name="T40" fmla="*/ 274 w 290"/>
                <a:gd name="T41" fmla="*/ 384 h 690"/>
                <a:gd name="T42" fmla="*/ 279 w 290"/>
                <a:gd name="T43" fmla="*/ 377 h 690"/>
                <a:gd name="T44" fmla="*/ 289 w 290"/>
                <a:gd name="T45" fmla="*/ 342 h 690"/>
                <a:gd name="T46" fmla="*/ 289 w 290"/>
                <a:gd name="T47" fmla="*/ 341 h 690"/>
                <a:gd name="T48" fmla="*/ 259 w 290"/>
                <a:gd name="T49" fmla="*/ 110 h 690"/>
                <a:gd name="T50" fmla="*/ 256 w 290"/>
                <a:gd name="T51" fmla="*/ 83 h 690"/>
                <a:gd name="T52" fmla="*/ 248 w 290"/>
                <a:gd name="T53" fmla="*/ 26 h 690"/>
                <a:gd name="T54" fmla="*/ 245 w 290"/>
                <a:gd name="T55" fmla="*/ 0 h 690"/>
                <a:gd name="T56" fmla="*/ 230 w 290"/>
                <a:gd name="T57" fmla="*/ 22 h 690"/>
                <a:gd name="T58" fmla="*/ 78 w 290"/>
                <a:gd name="T59" fmla="*/ 244 h 690"/>
                <a:gd name="T60" fmla="*/ 79 w 290"/>
                <a:gd name="T61" fmla="*/ 245 h 690"/>
                <a:gd name="T62" fmla="*/ 77 w 290"/>
                <a:gd name="T63" fmla="*/ 245 h 690"/>
                <a:gd name="T64" fmla="*/ 92 w 290"/>
                <a:gd name="T65" fmla="*/ 360 h 690"/>
                <a:gd name="T66" fmla="*/ 93 w 290"/>
                <a:gd name="T67" fmla="*/ 369 h 690"/>
                <a:gd name="T68" fmla="*/ 113 w 290"/>
                <a:gd name="T69" fmla="*/ 521 h 690"/>
                <a:gd name="T70" fmla="*/ 233 w 290"/>
                <a:gd name="T71" fmla="*/ 48 h 690"/>
                <a:gd name="T72" fmla="*/ 241 w 290"/>
                <a:gd name="T73" fmla="*/ 105 h 690"/>
                <a:gd name="T74" fmla="*/ 103 w 290"/>
                <a:gd name="T75" fmla="*/ 308 h 690"/>
                <a:gd name="T76" fmla="*/ 95 w 290"/>
                <a:gd name="T77" fmla="*/ 250 h 690"/>
                <a:gd name="T78" fmla="*/ 233 w 290"/>
                <a:gd name="T79" fmla="*/ 48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0" h="690">
                  <a:moveTo>
                    <a:pt x="113" y="521"/>
                  </a:moveTo>
                  <a:cubicBezTo>
                    <a:pt x="114" y="529"/>
                    <a:pt x="114" y="529"/>
                    <a:pt x="114" y="529"/>
                  </a:cubicBezTo>
                  <a:cubicBezTo>
                    <a:pt x="120" y="574"/>
                    <a:pt x="120" y="574"/>
                    <a:pt x="120" y="574"/>
                  </a:cubicBezTo>
                  <a:cubicBezTo>
                    <a:pt x="101" y="566"/>
                    <a:pt x="74" y="572"/>
                    <a:pt x="49" y="589"/>
                  </a:cubicBezTo>
                  <a:cubicBezTo>
                    <a:pt x="15" y="612"/>
                    <a:pt x="0" y="648"/>
                    <a:pt x="15" y="669"/>
                  </a:cubicBezTo>
                  <a:cubicBezTo>
                    <a:pt x="30" y="690"/>
                    <a:pt x="69" y="689"/>
                    <a:pt x="102" y="666"/>
                  </a:cubicBezTo>
                  <a:cubicBezTo>
                    <a:pt x="129" y="648"/>
                    <a:pt x="143" y="621"/>
                    <a:pt x="141" y="600"/>
                  </a:cubicBezTo>
                  <a:cubicBezTo>
                    <a:pt x="141" y="600"/>
                    <a:pt x="141" y="600"/>
                    <a:pt x="141" y="600"/>
                  </a:cubicBezTo>
                  <a:cubicBezTo>
                    <a:pt x="132" y="527"/>
                    <a:pt x="132" y="527"/>
                    <a:pt x="132" y="527"/>
                  </a:cubicBezTo>
                  <a:cubicBezTo>
                    <a:pt x="131" y="519"/>
                    <a:pt x="131" y="519"/>
                    <a:pt x="131" y="519"/>
                  </a:cubicBezTo>
                  <a:cubicBezTo>
                    <a:pt x="111" y="369"/>
                    <a:pt x="111" y="369"/>
                    <a:pt x="111" y="369"/>
                  </a:cubicBezTo>
                  <a:cubicBezTo>
                    <a:pt x="110" y="361"/>
                    <a:pt x="110" y="361"/>
                    <a:pt x="110" y="361"/>
                  </a:cubicBezTo>
                  <a:cubicBezTo>
                    <a:pt x="106" y="334"/>
                    <a:pt x="106" y="334"/>
                    <a:pt x="106" y="334"/>
                  </a:cubicBezTo>
                  <a:cubicBezTo>
                    <a:pt x="244" y="131"/>
                    <a:pt x="244" y="131"/>
                    <a:pt x="244" y="131"/>
                  </a:cubicBezTo>
                  <a:cubicBezTo>
                    <a:pt x="268" y="315"/>
                    <a:pt x="268" y="315"/>
                    <a:pt x="268" y="315"/>
                  </a:cubicBezTo>
                  <a:cubicBezTo>
                    <a:pt x="249" y="308"/>
                    <a:pt x="222" y="313"/>
                    <a:pt x="197" y="330"/>
                  </a:cubicBezTo>
                  <a:cubicBezTo>
                    <a:pt x="183" y="339"/>
                    <a:pt x="173" y="351"/>
                    <a:pt x="166" y="363"/>
                  </a:cubicBezTo>
                  <a:cubicBezTo>
                    <a:pt x="164" y="365"/>
                    <a:pt x="163" y="368"/>
                    <a:pt x="162" y="371"/>
                  </a:cubicBezTo>
                  <a:cubicBezTo>
                    <a:pt x="156" y="385"/>
                    <a:pt x="156" y="399"/>
                    <a:pt x="163" y="410"/>
                  </a:cubicBezTo>
                  <a:cubicBezTo>
                    <a:pt x="178" y="431"/>
                    <a:pt x="217" y="430"/>
                    <a:pt x="250" y="407"/>
                  </a:cubicBezTo>
                  <a:cubicBezTo>
                    <a:pt x="260" y="400"/>
                    <a:pt x="268" y="393"/>
                    <a:pt x="274" y="384"/>
                  </a:cubicBezTo>
                  <a:cubicBezTo>
                    <a:pt x="276" y="382"/>
                    <a:pt x="278" y="380"/>
                    <a:pt x="279" y="377"/>
                  </a:cubicBezTo>
                  <a:cubicBezTo>
                    <a:pt x="287" y="365"/>
                    <a:pt x="290" y="353"/>
                    <a:pt x="289" y="342"/>
                  </a:cubicBezTo>
                  <a:cubicBezTo>
                    <a:pt x="289" y="341"/>
                    <a:pt x="289" y="341"/>
                    <a:pt x="289" y="341"/>
                  </a:cubicBezTo>
                  <a:cubicBezTo>
                    <a:pt x="259" y="110"/>
                    <a:pt x="259" y="110"/>
                    <a:pt x="259" y="110"/>
                  </a:cubicBezTo>
                  <a:cubicBezTo>
                    <a:pt x="256" y="83"/>
                    <a:pt x="256" y="83"/>
                    <a:pt x="256" y="83"/>
                  </a:cubicBezTo>
                  <a:cubicBezTo>
                    <a:pt x="248" y="26"/>
                    <a:pt x="248" y="26"/>
                    <a:pt x="248" y="26"/>
                  </a:cubicBezTo>
                  <a:cubicBezTo>
                    <a:pt x="245" y="0"/>
                    <a:pt x="245" y="0"/>
                    <a:pt x="245" y="0"/>
                  </a:cubicBezTo>
                  <a:cubicBezTo>
                    <a:pt x="230" y="22"/>
                    <a:pt x="230" y="22"/>
                    <a:pt x="230" y="22"/>
                  </a:cubicBezTo>
                  <a:cubicBezTo>
                    <a:pt x="78" y="244"/>
                    <a:pt x="78" y="244"/>
                    <a:pt x="78" y="244"/>
                  </a:cubicBezTo>
                  <a:cubicBezTo>
                    <a:pt x="79" y="245"/>
                    <a:pt x="79" y="245"/>
                    <a:pt x="79" y="245"/>
                  </a:cubicBezTo>
                  <a:cubicBezTo>
                    <a:pt x="77" y="245"/>
                    <a:pt x="77" y="245"/>
                    <a:pt x="77" y="245"/>
                  </a:cubicBezTo>
                  <a:cubicBezTo>
                    <a:pt x="92" y="360"/>
                    <a:pt x="92" y="360"/>
                    <a:pt x="92" y="360"/>
                  </a:cubicBezTo>
                  <a:cubicBezTo>
                    <a:pt x="93" y="369"/>
                    <a:pt x="93" y="369"/>
                    <a:pt x="93" y="369"/>
                  </a:cubicBezTo>
                  <a:lnTo>
                    <a:pt x="113" y="521"/>
                  </a:lnTo>
                  <a:close/>
                  <a:moveTo>
                    <a:pt x="233" y="48"/>
                  </a:moveTo>
                  <a:cubicBezTo>
                    <a:pt x="241" y="105"/>
                    <a:pt x="241" y="105"/>
                    <a:pt x="241" y="105"/>
                  </a:cubicBezTo>
                  <a:cubicBezTo>
                    <a:pt x="103" y="308"/>
                    <a:pt x="103" y="308"/>
                    <a:pt x="103" y="308"/>
                  </a:cubicBezTo>
                  <a:cubicBezTo>
                    <a:pt x="95" y="250"/>
                    <a:pt x="95" y="250"/>
                    <a:pt x="95" y="250"/>
                  </a:cubicBezTo>
                  <a:lnTo>
                    <a:pt x="233"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176">
              <a:extLst>
                <a:ext uri="{FF2B5EF4-FFF2-40B4-BE49-F238E27FC236}">
                  <a16:creationId xmlns:a16="http://schemas.microsoft.com/office/drawing/2014/main" id="{EE5CC765-F401-47B0-9EFA-78D65D96D69B}"/>
                </a:ext>
              </a:extLst>
            </p:cNvPr>
            <p:cNvSpPr>
              <a:spLocks/>
            </p:cNvSpPr>
            <p:nvPr/>
          </p:nvSpPr>
          <p:spPr bwMode="auto">
            <a:xfrm>
              <a:off x="7987" y="3001"/>
              <a:ext cx="486" cy="1114"/>
            </a:xfrm>
            <a:custGeom>
              <a:avLst/>
              <a:gdLst>
                <a:gd name="T0" fmla="*/ 124 w 205"/>
                <a:gd name="T1" fmla="*/ 379 h 469"/>
                <a:gd name="T2" fmla="*/ 121 w 205"/>
                <a:gd name="T3" fmla="*/ 358 h 469"/>
                <a:gd name="T4" fmla="*/ 87 w 205"/>
                <a:gd name="T5" fmla="*/ 202 h 469"/>
                <a:gd name="T6" fmla="*/ 85 w 205"/>
                <a:gd name="T7" fmla="*/ 194 h 469"/>
                <a:gd name="T8" fmla="*/ 67 w 205"/>
                <a:gd name="T9" fmla="*/ 112 h 469"/>
                <a:gd name="T10" fmla="*/ 66 w 205"/>
                <a:gd name="T11" fmla="*/ 107 h 469"/>
                <a:gd name="T12" fmla="*/ 69 w 205"/>
                <a:gd name="T13" fmla="*/ 107 h 469"/>
                <a:gd name="T14" fmla="*/ 88 w 205"/>
                <a:gd name="T15" fmla="*/ 112 h 469"/>
                <a:gd name="T16" fmla="*/ 138 w 205"/>
                <a:gd name="T17" fmla="*/ 132 h 469"/>
                <a:gd name="T18" fmla="*/ 172 w 205"/>
                <a:gd name="T19" fmla="*/ 166 h 469"/>
                <a:gd name="T20" fmla="*/ 176 w 205"/>
                <a:gd name="T21" fmla="*/ 172 h 469"/>
                <a:gd name="T22" fmla="*/ 176 w 205"/>
                <a:gd name="T23" fmla="*/ 173 h 469"/>
                <a:gd name="T24" fmla="*/ 191 w 205"/>
                <a:gd name="T25" fmla="*/ 231 h 469"/>
                <a:gd name="T26" fmla="*/ 184 w 205"/>
                <a:gd name="T27" fmla="*/ 303 h 469"/>
                <a:gd name="T28" fmla="*/ 182 w 205"/>
                <a:gd name="T29" fmla="*/ 315 h 469"/>
                <a:gd name="T30" fmla="*/ 183 w 205"/>
                <a:gd name="T31" fmla="*/ 316 h 469"/>
                <a:gd name="T32" fmla="*/ 184 w 205"/>
                <a:gd name="T33" fmla="*/ 314 h 469"/>
                <a:gd name="T34" fmla="*/ 197 w 205"/>
                <a:gd name="T35" fmla="*/ 280 h 469"/>
                <a:gd name="T36" fmla="*/ 204 w 205"/>
                <a:gd name="T37" fmla="*/ 222 h 469"/>
                <a:gd name="T38" fmla="*/ 204 w 205"/>
                <a:gd name="T39" fmla="*/ 212 h 469"/>
                <a:gd name="T40" fmla="*/ 199 w 205"/>
                <a:gd name="T41" fmla="*/ 190 h 469"/>
                <a:gd name="T42" fmla="*/ 197 w 205"/>
                <a:gd name="T43" fmla="*/ 186 h 469"/>
                <a:gd name="T44" fmla="*/ 190 w 205"/>
                <a:gd name="T45" fmla="*/ 169 h 469"/>
                <a:gd name="T46" fmla="*/ 186 w 205"/>
                <a:gd name="T47" fmla="*/ 162 h 469"/>
                <a:gd name="T48" fmla="*/ 181 w 205"/>
                <a:gd name="T49" fmla="*/ 155 h 469"/>
                <a:gd name="T50" fmla="*/ 144 w 205"/>
                <a:gd name="T51" fmla="*/ 117 h 469"/>
                <a:gd name="T52" fmla="*/ 99 w 205"/>
                <a:gd name="T53" fmla="*/ 82 h 469"/>
                <a:gd name="T54" fmla="*/ 52 w 205"/>
                <a:gd name="T55" fmla="*/ 32 h 469"/>
                <a:gd name="T56" fmla="*/ 47 w 205"/>
                <a:gd name="T57" fmla="*/ 25 h 469"/>
                <a:gd name="T58" fmla="*/ 35 w 205"/>
                <a:gd name="T59" fmla="*/ 8 h 469"/>
                <a:gd name="T60" fmla="*/ 28 w 205"/>
                <a:gd name="T61" fmla="*/ 0 h 469"/>
                <a:gd name="T62" fmla="*/ 27 w 205"/>
                <a:gd name="T63" fmla="*/ 0 h 469"/>
                <a:gd name="T64" fmla="*/ 33 w 205"/>
                <a:gd name="T65" fmla="*/ 29 h 469"/>
                <a:gd name="T66" fmla="*/ 35 w 205"/>
                <a:gd name="T67" fmla="*/ 37 h 469"/>
                <a:gd name="T68" fmla="*/ 71 w 205"/>
                <a:gd name="T69" fmla="*/ 199 h 469"/>
                <a:gd name="T70" fmla="*/ 73 w 205"/>
                <a:gd name="T71" fmla="*/ 207 h 469"/>
                <a:gd name="T72" fmla="*/ 104 w 205"/>
                <a:gd name="T73" fmla="*/ 347 h 469"/>
                <a:gd name="T74" fmla="*/ 101 w 205"/>
                <a:gd name="T75" fmla="*/ 347 h 469"/>
                <a:gd name="T76" fmla="*/ 56 w 205"/>
                <a:gd name="T77" fmla="*/ 353 h 469"/>
                <a:gd name="T78" fmla="*/ 3 w 205"/>
                <a:gd name="T79" fmla="*/ 419 h 469"/>
                <a:gd name="T80" fmla="*/ 0 w 205"/>
                <a:gd name="T81" fmla="*/ 440 h 469"/>
                <a:gd name="T82" fmla="*/ 1 w 205"/>
                <a:gd name="T83" fmla="*/ 443 h 469"/>
                <a:gd name="T84" fmla="*/ 3 w 205"/>
                <a:gd name="T85" fmla="*/ 451 h 469"/>
                <a:gd name="T86" fmla="*/ 3 w 205"/>
                <a:gd name="T87" fmla="*/ 452 h 469"/>
                <a:gd name="T88" fmla="*/ 12 w 205"/>
                <a:gd name="T89" fmla="*/ 462 h 469"/>
                <a:gd name="T90" fmla="*/ 38 w 205"/>
                <a:gd name="T91" fmla="*/ 469 h 469"/>
                <a:gd name="T92" fmla="*/ 47 w 205"/>
                <a:gd name="T93" fmla="*/ 469 h 469"/>
                <a:gd name="T94" fmla="*/ 66 w 205"/>
                <a:gd name="T95" fmla="*/ 465 h 469"/>
                <a:gd name="T96" fmla="*/ 83 w 205"/>
                <a:gd name="T97" fmla="*/ 456 h 469"/>
                <a:gd name="T98" fmla="*/ 123 w 205"/>
                <a:gd name="T99" fmla="*/ 401 h 469"/>
                <a:gd name="T100" fmla="*/ 124 w 205"/>
                <a:gd name="T101" fmla="*/ 388 h 469"/>
                <a:gd name="T102" fmla="*/ 124 w 205"/>
                <a:gd name="T103" fmla="*/ 379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5" h="469">
                  <a:moveTo>
                    <a:pt x="124" y="379"/>
                  </a:moveTo>
                  <a:cubicBezTo>
                    <a:pt x="124" y="372"/>
                    <a:pt x="123" y="365"/>
                    <a:pt x="121" y="358"/>
                  </a:cubicBezTo>
                  <a:cubicBezTo>
                    <a:pt x="110" y="306"/>
                    <a:pt x="98" y="254"/>
                    <a:pt x="87" y="202"/>
                  </a:cubicBezTo>
                  <a:cubicBezTo>
                    <a:pt x="86" y="199"/>
                    <a:pt x="85" y="197"/>
                    <a:pt x="85" y="194"/>
                  </a:cubicBezTo>
                  <a:cubicBezTo>
                    <a:pt x="79" y="167"/>
                    <a:pt x="73" y="139"/>
                    <a:pt x="67" y="112"/>
                  </a:cubicBezTo>
                  <a:cubicBezTo>
                    <a:pt x="66" y="110"/>
                    <a:pt x="66" y="109"/>
                    <a:pt x="66" y="107"/>
                  </a:cubicBezTo>
                  <a:cubicBezTo>
                    <a:pt x="67" y="107"/>
                    <a:pt x="68" y="107"/>
                    <a:pt x="69" y="107"/>
                  </a:cubicBezTo>
                  <a:cubicBezTo>
                    <a:pt x="76" y="108"/>
                    <a:pt x="82" y="110"/>
                    <a:pt x="88" y="112"/>
                  </a:cubicBezTo>
                  <a:cubicBezTo>
                    <a:pt x="106" y="116"/>
                    <a:pt x="122" y="123"/>
                    <a:pt x="138" y="132"/>
                  </a:cubicBezTo>
                  <a:cubicBezTo>
                    <a:pt x="152" y="141"/>
                    <a:pt x="163" y="152"/>
                    <a:pt x="172" y="166"/>
                  </a:cubicBezTo>
                  <a:cubicBezTo>
                    <a:pt x="173" y="168"/>
                    <a:pt x="175" y="170"/>
                    <a:pt x="176" y="172"/>
                  </a:cubicBezTo>
                  <a:cubicBezTo>
                    <a:pt x="176" y="173"/>
                    <a:pt x="176" y="173"/>
                    <a:pt x="176" y="173"/>
                  </a:cubicBezTo>
                  <a:cubicBezTo>
                    <a:pt x="186" y="191"/>
                    <a:pt x="190" y="211"/>
                    <a:pt x="191" y="231"/>
                  </a:cubicBezTo>
                  <a:cubicBezTo>
                    <a:pt x="192" y="255"/>
                    <a:pt x="189" y="280"/>
                    <a:pt x="184" y="303"/>
                  </a:cubicBezTo>
                  <a:cubicBezTo>
                    <a:pt x="183" y="307"/>
                    <a:pt x="183" y="311"/>
                    <a:pt x="182" y="315"/>
                  </a:cubicBezTo>
                  <a:cubicBezTo>
                    <a:pt x="182" y="316"/>
                    <a:pt x="183" y="316"/>
                    <a:pt x="183" y="316"/>
                  </a:cubicBezTo>
                  <a:cubicBezTo>
                    <a:pt x="184" y="315"/>
                    <a:pt x="183" y="315"/>
                    <a:pt x="184" y="314"/>
                  </a:cubicBezTo>
                  <a:cubicBezTo>
                    <a:pt x="188" y="303"/>
                    <a:pt x="193" y="292"/>
                    <a:pt x="197" y="280"/>
                  </a:cubicBezTo>
                  <a:cubicBezTo>
                    <a:pt x="203" y="261"/>
                    <a:pt x="205" y="242"/>
                    <a:pt x="204" y="222"/>
                  </a:cubicBezTo>
                  <a:cubicBezTo>
                    <a:pt x="204" y="218"/>
                    <a:pt x="204" y="215"/>
                    <a:pt x="204" y="212"/>
                  </a:cubicBezTo>
                  <a:cubicBezTo>
                    <a:pt x="202" y="205"/>
                    <a:pt x="201" y="197"/>
                    <a:pt x="199" y="190"/>
                  </a:cubicBezTo>
                  <a:cubicBezTo>
                    <a:pt x="198" y="188"/>
                    <a:pt x="197" y="187"/>
                    <a:pt x="197" y="186"/>
                  </a:cubicBezTo>
                  <a:cubicBezTo>
                    <a:pt x="195" y="180"/>
                    <a:pt x="193" y="174"/>
                    <a:pt x="190" y="169"/>
                  </a:cubicBezTo>
                  <a:cubicBezTo>
                    <a:pt x="188" y="167"/>
                    <a:pt x="187" y="164"/>
                    <a:pt x="186" y="162"/>
                  </a:cubicBezTo>
                  <a:cubicBezTo>
                    <a:pt x="184" y="160"/>
                    <a:pt x="183" y="157"/>
                    <a:pt x="181" y="155"/>
                  </a:cubicBezTo>
                  <a:cubicBezTo>
                    <a:pt x="171" y="140"/>
                    <a:pt x="158" y="128"/>
                    <a:pt x="144" y="117"/>
                  </a:cubicBezTo>
                  <a:cubicBezTo>
                    <a:pt x="129" y="106"/>
                    <a:pt x="113" y="94"/>
                    <a:pt x="99" y="82"/>
                  </a:cubicBezTo>
                  <a:cubicBezTo>
                    <a:pt x="82" y="67"/>
                    <a:pt x="67" y="50"/>
                    <a:pt x="52" y="32"/>
                  </a:cubicBezTo>
                  <a:cubicBezTo>
                    <a:pt x="51" y="30"/>
                    <a:pt x="49" y="27"/>
                    <a:pt x="47" y="25"/>
                  </a:cubicBezTo>
                  <a:cubicBezTo>
                    <a:pt x="43" y="19"/>
                    <a:pt x="39" y="14"/>
                    <a:pt x="35" y="8"/>
                  </a:cubicBezTo>
                  <a:cubicBezTo>
                    <a:pt x="33" y="5"/>
                    <a:pt x="30" y="3"/>
                    <a:pt x="28" y="0"/>
                  </a:cubicBezTo>
                  <a:cubicBezTo>
                    <a:pt x="28" y="0"/>
                    <a:pt x="27" y="0"/>
                    <a:pt x="27" y="0"/>
                  </a:cubicBezTo>
                  <a:cubicBezTo>
                    <a:pt x="29" y="10"/>
                    <a:pt x="31" y="19"/>
                    <a:pt x="33" y="29"/>
                  </a:cubicBezTo>
                  <a:cubicBezTo>
                    <a:pt x="34" y="31"/>
                    <a:pt x="35" y="34"/>
                    <a:pt x="35" y="37"/>
                  </a:cubicBezTo>
                  <a:cubicBezTo>
                    <a:pt x="47" y="91"/>
                    <a:pt x="59" y="145"/>
                    <a:pt x="71" y="199"/>
                  </a:cubicBezTo>
                  <a:cubicBezTo>
                    <a:pt x="72" y="201"/>
                    <a:pt x="72" y="204"/>
                    <a:pt x="73" y="207"/>
                  </a:cubicBezTo>
                  <a:cubicBezTo>
                    <a:pt x="83" y="253"/>
                    <a:pt x="94" y="300"/>
                    <a:pt x="104" y="347"/>
                  </a:cubicBezTo>
                  <a:cubicBezTo>
                    <a:pt x="103" y="347"/>
                    <a:pt x="102" y="347"/>
                    <a:pt x="101" y="347"/>
                  </a:cubicBezTo>
                  <a:cubicBezTo>
                    <a:pt x="86" y="345"/>
                    <a:pt x="71" y="346"/>
                    <a:pt x="56" y="353"/>
                  </a:cubicBezTo>
                  <a:cubicBezTo>
                    <a:pt x="28" y="367"/>
                    <a:pt x="11" y="389"/>
                    <a:pt x="3" y="419"/>
                  </a:cubicBezTo>
                  <a:cubicBezTo>
                    <a:pt x="1" y="426"/>
                    <a:pt x="1" y="433"/>
                    <a:pt x="0" y="440"/>
                  </a:cubicBezTo>
                  <a:cubicBezTo>
                    <a:pt x="1" y="441"/>
                    <a:pt x="1" y="442"/>
                    <a:pt x="1" y="443"/>
                  </a:cubicBezTo>
                  <a:cubicBezTo>
                    <a:pt x="2" y="446"/>
                    <a:pt x="2" y="448"/>
                    <a:pt x="3" y="451"/>
                  </a:cubicBezTo>
                  <a:cubicBezTo>
                    <a:pt x="3" y="451"/>
                    <a:pt x="3" y="452"/>
                    <a:pt x="3" y="452"/>
                  </a:cubicBezTo>
                  <a:cubicBezTo>
                    <a:pt x="6" y="455"/>
                    <a:pt x="9" y="460"/>
                    <a:pt x="12" y="462"/>
                  </a:cubicBezTo>
                  <a:cubicBezTo>
                    <a:pt x="20" y="468"/>
                    <a:pt x="29" y="469"/>
                    <a:pt x="38" y="469"/>
                  </a:cubicBezTo>
                  <a:cubicBezTo>
                    <a:pt x="41" y="469"/>
                    <a:pt x="44" y="469"/>
                    <a:pt x="47" y="469"/>
                  </a:cubicBezTo>
                  <a:cubicBezTo>
                    <a:pt x="53" y="467"/>
                    <a:pt x="60" y="466"/>
                    <a:pt x="66" y="465"/>
                  </a:cubicBezTo>
                  <a:cubicBezTo>
                    <a:pt x="72" y="462"/>
                    <a:pt x="77" y="459"/>
                    <a:pt x="83" y="456"/>
                  </a:cubicBezTo>
                  <a:cubicBezTo>
                    <a:pt x="105" y="444"/>
                    <a:pt x="118" y="426"/>
                    <a:pt x="123" y="401"/>
                  </a:cubicBezTo>
                  <a:cubicBezTo>
                    <a:pt x="124" y="397"/>
                    <a:pt x="124" y="392"/>
                    <a:pt x="124" y="388"/>
                  </a:cubicBezTo>
                  <a:cubicBezTo>
                    <a:pt x="124" y="385"/>
                    <a:pt x="124" y="382"/>
                    <a:pt x="124" y="3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6" name="Picture Placeholder 5">
            <a:extLst>
              <a:ext uri="{FF2B5EF4-FFF2-40B4-BE49-F238E27FC236}">
                <a16:creationId xmlns:a16="http://schemas.microsoft.com/office/drawing/2014/main" id="{E254187F-F03E-46E8-9C1E-1F839CD944FB}"/>
              </a:ext>
            </a:extLst>
          </p:cNvPr>
          <p:cNvPicPr>
            <a:picLocks noGrp="1" noChangeAspect="1"/>
          </p:cNvPicPr>
          <p:nvPr>
            <p:ph type="pic" sz="quarter" idx="10"/>
          </p:nvPr>
        </p:nvPicPr>
        <p:blipFill>
          <a:blip r:embed="rId7" cstate="email">
            <a:extLst>
              <a:ext uri="{28A0092B-C50C-407E-A947-70E740481C1C}">
                <a14:useLocalDpi xmlns:a14="http://schemas.microsoft.com/office/drawing/2010/main"/>
              </a:ext>
            </a:extLst>
          </a:blip>
          <a:srcRect/>
          <a:stretch>
            <a:fillRect/>
          </a:stretch>
        </p:blipFill>
        <p:spPr/>
      </p:pic>
      <p:sp>
        <p:nvSpPr>
          <p:cNvPr id="72" name="TextBox 71">
            <a:extLst>
              <a:ext uri="{FF2B5EF4-FFF2-40B4-BE49-F238E27FC236}">
                <a16:creationId xmlns:a16="http://schemas.microsoft.com/office/drawing/2014/main" id="{4B17311E-1F48-45ED-8A2F-FC366C92985B}"/>
              </a:ext>
            </a:extLst>
          </p:cNvPr>
          <p:cNvSpPr txBox="1"/>
          <p:nvPr/>
        </p:nvSpPr>
        <p:spPr>
          <a:xfrm>
            <a:off x="2824163" y="3906500"/>
            <a:ext cx="6391274" cy="1446550"/>
          </a:xfrm>
          <a:prstGeom prst="rect">
            <a:avLst/>
          </a:prstGeom>
          <a:noFill/>
        </p:spPr>
        <p:txBody>
          <a:bodyPr wrap="square" rtlCol="0">
            <a:spAutoFit/>
          </a:bodyPr>
          <a:lstStyle/>
          <a:p>
            <a:pPr algn="ctr"/>
            <a:r>
              <a:rPr lang="en-US" sz="8800" dirty="0">
                <a:solidFill>
                  <a:schemeClr val="bg1"/>
                </a:solidFill>
                <a:effectLst>
                  <a:outerShdw blurRad="38100" dist="38100" dir="2700000" algn="tl">
                    <a:srgbClr val="000000">
                      <a:alpha val="43137"/>
                    </a:srgbClr>
                  </a:outerShdw>
                </a:effectLst>
                <a:latin typeface="+mj-lt"/>
              </a:rPr>
              <a:t>THANKS </a:t>
            </a:r>
          </a:p>
        </p:txBody>
      </p:sp>
      <p:sp>
        <p:nvSpPr>
          <p:cNvPr id="461" name="TextBox 460">
            <a:extLst>
              <a:ext uri="{FF2B5EF4-FFF2-40B4-BE49-F238E27FC236}">
                <a16:creationId xmlns:a16="http://schemas.microsoft.com/office/drawing/2014/main" id="{A01A889A-155F-4E61-8F66-635F91D752F1}"/>
              </a:ext>
            </a:extLst>
          </p:cNvPr>
          <p:cNvSpPr txBox="1"/>
          <p:nvPr/>
        </p:nvSpPr>
        <p:spPr>
          <a:xfrm>
            <a:off x="3529342" y="5098462"/>
            <a:ext cx="4980915" cy="369332"/>
          </a:xfrm>
          <a:prstGeom prst="rect">
            <a:avLst/>
          </a:prstGeom>
          <a:noFill/>
        </p:spPr>
        <p:txBody>
          <a:bodyPr wrap="none" rtlCol="0">
            <a:spAutoFit/>
          </a:bodyPr>
          <a:lstStyle/>
          <a:p>
            <a:r>
              <a:rPr lang="es-MX" dirty="0">
                <a:solidFill>
                  <a:srgbClr val="FFC000"/>
                </a:solidFill>
              </a:rPr>
              <a:t>www.free-powerpoint-templates-download.com</a:t>
            </a:r>
            <a:endParaRPr lang="en-US" dirty="0">
              <a:solidFill>
                <a:srgbClr val="FFC000"/>
              </a:solidFill>
            </a:endParaRPr>
          </a:p>
        </p:txBody>
      </p:sp>
    </p:spTree>
    <p:extLst>
      <p:ext uri="{BB962C8B-B14F-4D97-AF65-F5344CB8AC3E}">
        <p14:creationId xmlns:p14="http://schemas.microsoft.com/office/powerpoint/2010/main" val="70021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17BA8867-80C5-4F89-B536-1538A34FE0FD}"/>
              </a:ext>
            </a:extLst>
          </p:cNvPr>
          <p:cNvSpPr/>
          <p:nvPr/>
        </p:nvSpPr>
        <p:spPr>
          <a:xfrm>
            <a:off x="0" y="0"/>
            <a:ext cx="1219200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0" name="Group 12">
            <a:extLst>
              <a:ext uri="{FF2B5EF4-FFF2-40B4-BE49-F238E27FC236}">
                <a16:creationId xmlns:a16="http://schemas.microsoft.com/office/drawing/2014/main" id="{99A1FD3E-716A-4078-8E4C-EED19EC78214}"/>
              </a:ext>
            </a:extLst>
          </p:cNvPr>
          <p:cNvGrpSpPr>
            <a:grpSpLocks noChangeAspect="1"/>
          </p:cNvGrpSpPr>
          <p:nvPr/>
        </p:nvGrpSpPr>
        <p:grpSpPr bwMode="auto">
          <a:xfrm flipH="1">
            <a:off x="7589780" y="2292493"/>
            <a:ext cx="3151660" cy="1768507"/>
            <a:chOff x="-78" y="3"/>
            <a:chExt cx="9719" cy="5379"/>
          </a:xfrm>
        </p:grpSpPr>
        <p:pic>
          <p:nvPicPr>
            <p:cNvPr id="442" name="Picture 33">
              <a:extLst>
                <a:ext uri="{FF2B5EF4-FFF2-40B4-BE49-F238E27FC236}">
                  <a16:creationId xmlns:a16="http://schemas.microsoft.com/office/drawing/2014/main" id="{DA52A915-6758-4169-B551-548A97C9F4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2" y="1169"/>
              <a:ext cx="21"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 name="Picture 36">
              <a:extLst>
                <a:ext uri="{FF2B5EF4-FFF2-40B4-BE49-F238E27FC236}">
                  <a16:creationId xmlns:a16="http://schemas.microsoft.com/office/drawing/2014/main" id="{8A6DEE76-5EFD-436D-8947-30222B7FFE7E}"/>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31" y="514"/>
              <a:ext cx="64"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4" name="Picture 54">
              <a:extLst>
                <a:ext uri="{FF2B5EF4-FFF2-40B4-BE49-F238E27FC236}">
                  <a16:creationId xmlns:a16="http://schemas.microsoft.com/office/drawing/2014/main" id="{5D1EE6EB-2E7D-4DB5-ABBD-EF57B3C378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7" y="3198"/>
              <a:ext cx="29" cy="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5" name="Picture 66">
              <a:extLst>
                <a:ext uri="{FF2B5EF4-FFF2-40B4-BE49-F238E27FC236}">
                  <a16:creationId xmlns:a16="http://schemas.microsoft.com/office/drawing/2014/main" id="{385A2F99-AD7D-4F51-A48A-5477CAAA3DEA}"/>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562" y="2757"/>
              <a:ext cx="57" cy="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6" name="Picture 77">
              <a:extLst>
                <a:ext uri="{FF2B5EF4-FFF2-40B4-BE49-F238E27FC236}">
                  <a16:creationId xmlns:a16="http://schemas.microsoft.com/office/drawing/2014/main" id="{317B7CBA-CEAB-4FE5-9D52-2DCE670214C4}"/>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970" y="2000"/>
              <a:ext cx="7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7" name="Freeform 85">
              <a:extLst>
                <a:ext uri="{FF2B5EF4-FFF2-40B4-BE49-F238E27FC236}">
                  <a16:creationId xmlns:a16="http://schemas.microsoft.com/office/drawing/2014/main" id="{9264D642-5CC9-40A0-A4E4-EC1B7ECE101E}"/>
                </a:ext>
              </a:extLst>
            </p:cNvPr>
            <p:cNvSpPr>
              <a:spLocks noEditPoints="1"/>
            </p:cNvSpPr>
            <p:nvPr/>
          </p:nvSpPr>
          <p:spPr bwMode="auto">
            <a:xfrm>
              <a:off x="-78" y="174"/>
              <a:ext cx="2011" cy="5208"/>
            </a:xfrm>
            <a:custGeom>
              <a:avLst/>
              <a:gdLst>
                <a:gd name="T0" fmla="*/ 732 w 848"/>
                <a:gd name="T1" fmla="*/ 1563 h 2194"/>
                <a:gd name="T2" fmla="*/ 799 w 848"/>
                <a:gd name="T3" fmla="*/ 1493 h 2194"/>
                <a:gd name="T4" fmla="*/ 830 w 848"/>
                <a:gd name="T5" fmla="*/ 1435 h 2194"/>
                <a:gd name="T6" fmla="*/ 496 w 848"/>
                <a:gd name="T7" fmla="*/ 1031 h 2194"/>
                <a:gd name="T8" fmla="*/ 471 w 848"/>
                <a:gd name="T9" fmla="*/ 1050 h 2194"/>
                <a:gd name="T10" fmla="*/ 475 w 848"/>
                <a:gd name="T11" fmla="*/ 1027 h 2194"/>
                <a:gd name="T12" fmla="*/ 420 w 848"/>
                <a:gd name="T13" fmla="*/ 872 h 2194"/>
                <a:gd name="T14" fmla="*/ 529 w 848"/>
                <a:gd name="T15" fmla="*/ 628 h 2194"/>
                <a:gd name="T16" fmla="*/ 436 w 848"/>
                <a:gd name="T17" fmla="*/ 677 h 2194"/>
                <a:gd name="T18" fmla="*/ 382 w 848"/>
                <a:gd name="T19" fmla="*/ 709 h 2194"/>
                <a:gd name="T20" fmla="*/ 398 w 848"/>
                <a:gd name="T21" fmla="*/ 681 h 2194"/>
                <a:gd name="T22" fmla="*/ 470 w 848"/>
                <a:gd name="T23" fmla="*/ 640 h 2194"/>
                <a:gd name="T24" fmla="*/ 554 w 848"/>
                <a:gd name="T25" fmla="*/ 454 h 2194"/>
                <a:gd name="T26" fmla="*/ 525 w 848"/>
                <a:gd name="T27" fmla="*/ 262 h 2194"/>
                <a:gd name="T28" fmla="*/ 527 w 848"/>
                <a:gd name="T29" fmla="*/ 244 h 2194"/>
                <a:gd name="T30" fmla="*/ 419 w 848"/>
                <a:gd name="T31" fmla="*/ 45 h 2194"/>
                <a:gd name="T32" fmla="*/ 337 w 848"/>
                <a:gd name="T33" fmla="*/ 4 h 2194"/>
                <a:gd name="T34" fmla="*/ 229 w 848"/>
                <a:gd name="T35" fmla="*/ 171 h 2194"/>
                <a:gd name="T36" fmla="*/ 244 w 848"/>
                <a:gd name="T37" fmla="*/ 560 h 2194"/>
                <a:gd name="T38" fmla="*/ 287 w 848"/>
                <a:gd name="T39" fmla="*/ 691 h 2194"/>
                <a:gd name="T40" fmla="*/ 103 w 848"/>
                <a:gd name="T41" fmla="*/ 967 h 2194"/>
                <a:gd name="T42" fmla="*/ 317 w 848"/>
                <a:gd name="T43" fmla="*/ 1654 h 2194"/>
                <a:gd name="T44" fmla="*/ 616 w 848"/>
                <a:gd name="T45" fmla="*/ 1663 h 2194"/>
                <a:gd name="T46" fmla="*/ 682 w 848"/>
                <a:gd name="T47" fmla="*/ 1840 h 2194"/>
                <a:gd name="T48" fmla="*/ 575 w 848"/>
                <a:gd name="T49" fmla="*/ 2108 h 2194"/>
                <a:gd name="T50" fmla="*/ 485 w 848"/>
                <a:gd name="T51" fmla="*/ 2102 h 2194"/>
                <a:gd name="T52" fmla="*/ 573 w 848"/>
                <a:gd name="T53" fmla="*/ 1966 h 2194"/>
                <a:gd name="T54" fmla="*/ 341 w 848"/>
                <a:gd name="T55" fmla="*/ 1886 h 2194"/>
                <a:gd name="T56" fmla="*/ 607 w 848"/>
                <a:gd name="T57" fmla="*/ 2171 h 2194"/>
                <a:gd name="T58" fmla="*/ 699 w 848"/>
                <a:gd name="T59" fmla="*/ 1684 h 2194"/>
                <a:gd name="T60" fmla="*/ 667 w 848"/>
                <a:gd name="T61" fmla="*/ 1656 h 2194"/>
                <a:gd name="T62" fmla="*/ 333 w 848"/>
                <a:gd name="T63" fmla="*/ 286 h 2194"/>
                <a:gd name="T64" fmla="*/ 398 w 848"/>
                <a:gd name="T65" fmla="*/ 214 h 2194"/>
                <a:gd name="T66" fmla="*/ 462 w 848"/>
                <a:gd name="T67" fmla="*/ 301 h 2194"/>
                <a:gd name="T68" fmla="*/ 354 w 848"/>
                <a:gd name="T69" fmla="*/ 614 h 2194"/>
                <a:gd name="T70" fmla="*/ 312 w 848"/>
                <a:gd name="T71" fmla="*/ 562 h 2194"/>
                <a:gd name="T72" fmla="*/ 357 w 848"/>
                <a:gd name="T73" fmla="*/ 1604 h 2194"/>
                <a:gd name="T74" fmla="*/ 209 w 848"/>
                <a:gd name="T75" fmla="*/ 1133 h 2194"/>
                <a:gd name="T76" fmla="*/ 363 w 848"/>
                <a:gd name="T77" fmla="*/ 916 h 2194"/>
                <a:gd name="T78" fmla="*/ 392 w 848"/>
                <a:gd name="T79" fmla="*/ 1076 h 2194"/>
                <a:gd name="T80" fmla="*/ 469 w 848"/>
                <a:gd name="T81" fmla="*/ 1542 h 2194"/>
                <a:gd name="T82" fmla="*/ 509 w 848"/>
                <a:gd name="T83" fmla="*/ 1523 h 2194"/>
                <a:gd name="T84" fmla="*/ 480 w 848"/>
                <a:gd name="T85" fmla="*/ 1493 h 2194"/>
                <a:gd name="T86" fmla="*/ 468 w 848"/>
                <a:gd name="T87" fmla="*/ 1223 h 2194"/>
                <a:gd name="T88" fmla="*/ 357 w 848"/>
                <a:gd name="T89" fmla="*/ 1604 h 2194"/>
                <a:gd name="T90" fmla="*/ 718 w 848"/>
                <a:gd name="T91" fmla="*/ 1327 h 2194"/>
                <a:gd name="T92" fmla="*/ 534 w 848"/>
                <a:gd name="T93" fmla="*/ 1208 h 2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48" h="2194">
                  <a:moveTo>
                    <a:pt x="656" y="1645"/>
                  </a:moveTo>
                  <a:cubicBezTo>
                    <a:pt x="656" y="1645"/>
                    <a:pt x="682" y="1617"/>
                    <a:pt x="732" y="1563"/>
                  </a:cubicBezTo>
                  <a:cubicBezTo>
                    <a:pt x="744" y="1549"/>
                    <a:pt x="759" y="1535"/>
                    <a:pt x="774" y="1519"/>
                  </a:cubicBezTo>
                  <a:cubicBezTo>
                    <a:pt x="782" y="1510"/>
                    <a:pt x="791" y="1502"/>
                    <a:pt x="799" y="1493"/>
                  </a:cubicBezTo>
                  <a:cubicBezTo>
                    <a:pt x="805" y="1487"/>
                    <a:pt x="812" y="1480"/>
                    <a:pt x="819" y="1473"/>
                  </a:cubicBezTo>
                  <a:cubicBezTo>
                    <a:pt x="823" y="1461"/>
                    <a:pt x="827" y="1448"/>
                    <a:pt x="830" y="1435"/>
                  </a:cubicBezTo>
                  <a:cubicBezTo>
                    <a:pt x="848" y="1352"/>
                    <a:pt x="845" y="1297"/>
                    <a:pt x="812" y="1217"/>
                  </a:cubicBezTo>
                  <a:cubicBezTo>
                    <a:pt x="759" y="1093"/>
                    <a:pt x="635" y="1001"/>
                    <a:pt x="496" y="1031"/>
                  </a:cubicBezTo>
                  <a:cubicBezTo>
                    <a:pt x="495" y="1032"/>
                    <a:pt x="494" y="1033"/>
                    <a:pt x="493" y="1033"/>
                  </a:cubicBezTo>
                  <a:cubicBezTo>
                    <a:pt x="478" y="1044"/>
                    <a:pt x="471" y="1050"/>
                    <a:pt x="471" y="1050"/>
                  </a:cubicBezTo>
                  <a:cubicBezTo>
                    <a:pt x="461" y="1037"/>
                    <a:pt x="461" y="1037"/>
                    <a:pt x="461" y="1037"/>
                  </a:cubicBezTo>
                  <a:cubicBezTo>
                    <a:pt x="461" y="1037"/>
                    <a:pt x="466" y="1034"/>
                    <a:pt x="475" y="1027"/>
                  </a:cubicBezTo>
                  <a:cubicBezTo>
                    <a:pt x="458" y="980"/>
                    <a:pt x="442" y="934"/>
                    <a:pt x="426" y="888"/>
                  </a:cubicBezTo>
                  <a:cubicBezTo>
                    <a:pt x="424" y="883"/>
                    <a:pt x="422" y="877"/>
                    <a:pt x="420" y="872"/>
                  </a:cubicBezTo>
                  <a:cubicBezTo>
                    <a:pt x="415" y="860"/>
                    <a:pt x="416" y="851"/>
                    <a:pt x="424" y="840"/>
                  </a:cubicBezTo>
                  <a:cubicBezTo>
                    <a:pt x="474" y="774"/>
                    <a:pt x="508" y="703"/>
                    <a:pt x="529" y="628"/>
                  </a:cubicBezTo>
                  <a:cubicBezTo>
                    <a:pt x="510" y="637"/>
                    <a:pt x="493" y="646"/>
                    <a:pt x="478" y="654"/>
                  </a:cubicBezTo>
                  <a:cubicBezTo>
                    <a:pt x="462" y="663"/>
                    <a:pt x="448" y="670"/>
                    <a:pt x="436" y="677"/>
                  </a:cubicBezTo>
                  <a:cubicBezTo>
                    <a:pt x="424" y="684"/>
                    <a:pt x="414" y="690"/>
                    <a:pt x="406" y="695"/>
                  </a:cubicBezTo>
                  <a:cubicBezTo>
                    <a:pt x="390" y="704"/>
                    <a:pt x="382" y="709"/>
                    <a:pt x="382" y="709"/>
                  </a:cubicBezTo>
                  <a:cubicBezTo>
                    <a:pt x="373" y="695"/>
                    <a:pt x="373" y="695"/>
                    <a:pt x="373" y="695"/>
                  </a:cubicBezTo>
                  <a:cubicBezTo>
                    <a:pt x="373" y="695"/>
                    <a:pt x="382" y="690"/>
                    <a:pt x="398" y="681"/>
                  </a:cubicBezTo>
                  <a:cubicBezTo>
                    <a:pt x="406" y="676"/>
                    <a:pt x="416" y="670"/>
                    <a:pt x="428" y="663"/>
                  </a:cubicBezTo>
                  <a:cubicBezTo>
                    <a:pt x="440" y="657"/>
                    <a:pt x="454" y="649"/>
                    <a:pt x="470" y="640"/>
                  </a:cubicBezTo>
                  <a:cubicBezTo>
                    <a:pt x="489" y="630"/>
                    <a:pt x="510" y="620"/>
                    <a:pt x="534" y="608"/>
                  </a:cubicBezTo>
                  <a:cubicBezTo>
                    <a:pt x="546" y="559"/>
                    <a:pt x="553" y="507"/>
                    <a:pt x="554" y="454"/>
                  </a:cubicBezTo>
                  <a:cubicBezTo>
                    <a:pt x="556" y="387"/>
                    <a:pt x="549" y="322"/>
                    <a:pt x="532" y="260"/>
                  </a:cubicBezTo>
                  <a:cubicBezTo>
                    <a:pt x="525" y="262"/>
                    <a:pt x="525" y="262"/>
                    <a:pt x="525" y="262"/>
                  </a:cubicBezTo>
                  <a:cubicBezTo>
                    <a:pt x="521" y="246"/>
                    <a:pt x="521" y="246"/>
                    <a:pt x="521" y="246"/>
                  </a:cubicBezTo>
                  <a:cubicBezTo>
                    <a:pt x="527" y="244"/>
                    <a:pt x="527" y="244"/>
                    <a:pt x="527" y="244"/>
                  </a:cubicBezTo>
                  <a:cubicBezTo>
                    <a:pt x="514" y="202"/>
                    <a:pt x="496" y="161"/>
                    <a:pt x="473" y="121"/>
                  </a:cubicBezTo>
                  <a:cubicBezTo>
                    <a:pt x="457" y="94"/>
                    <a:pt x="439" y="69"/>
                    <a:pt x="419" y="45"/>
                  </a:cubicBezTo>
                  <a:cubicBezTo>
                    <a:pt x="404" y="28"/>
                    <a:pt x="384" y="15"/>
                    <a:pt x="366" y="0"/>
                  </a:cubicBezTo>
                  <a:cubicBezTo>
                    <a:pt x="357" y="1"/>
                    <a:pt x="347" y="3"/>
                    <a:pt x="337" y="4"/>
                  </a:cubicBezTo>
                  <a:cubicBezTo>
                    <a:pt x="337" y="6"/>
                    <a:pt x="337" y="8"/>
                    <a:pt x="335" y="9"/>
                  </a:cubicBezTo>
                  <a:cubicBezTo>
                    <a:pt x="277" y="48"/>
                    <a:pt x="247" y="106"/>
                    <a:pt x="229" y="171"/>
                  </a:cubicBezTo>
                  <a:cubicBezTo>
                    <a:pt x="222" y="200"/>
                    <a:pt x="216" y="229"/>
                    <a:pt x="213" y="258"/>
                  </a:cubicBezTo>
                  <a:cubicBezTo>
                    <a:pt x="202" y="356"/>
                    <a:pt x="209" y="467"/>
                    <a:pt x="244" y="560"/>
                  </a:cubicBezTo>
                  <a:cubicBezTo>
                    <a:pt x="254" y="586"/>
                    <a:pt x="264" y="612"/>
                    <a:pt x="274" y="639"/>
                  </a:cubicBezTo>
                  <a:cubicBezTo>
                    <a:pt x="277" y="647"/>
                    <a:pt x="294" y="682"/>
                    <a:pt x="287" y="691"/>
                  </a:cubicBezTo>
                  <a:cubicBezTo>
                    <a:pt x="270" y="714"/>
                    <a:pt x="253" y="737"/>
                    <a:pt x="235" y="761"/>
                  </a:cubicBezTo>
                  <a:cubicBezTo>
                    <a:pt x="186" y="826"/>
                    <a:pt x="140" y="893"/>
                    <a:pt x="103" y="967"/>
                  </a:cubicBezTo>
                  <a:cubicBezTo>
                    <a:pt x="73" y="1025"/>
                    <a:pt x="50" y="1095"/>
                    <a:pt x="38" y="1159"/>
                  </a:cubicBezTo>
                  <a:cubicBezTo>
                    <a:pt x="0" y="1362"/>
                    <a:pt x="130" y="1574"/>
                    <a:pt x="317" y="1654"/>
                  </a:cubicBezTo>
                  <a:cubicBezTo>
                    <a:pt x="404" y="1691"/>
                    <a:pt x="494" y="1697"/>
                    <a:pt x="585" y="1671"/>
                  </a:cubicBezTo>
                  <a:cubicBezTo>
                    <a:pt x="595" y="1668"/>
                    <a:pt x="604" y="1666"/>
                    <a:pt x="616" y="1663"/>
                  </a:cubicBezTo>
                  <a:cubicBezTo>
                    <a:pt x="627" y="1691"/>
                    <a:pt x="639" y="1719"/>
                    <a:pt x="649" y="1746"/>
                  </a:cubicBezTo>
                  <a:cubicBezTo>
                    <a:pt x="661" y="1777"/>
                    <a:pt x="673" y="1808"/>
                    <a:pt x="682" y="1840"/>
                  </a:cubicBezTo>
                  <a:cubicBezTo>
                    <a:pt x="690" y="1872"/>
                    <a:pt x="697" y="1905"/>
                    <a:pt x="700" y="1937"/>
                  </a:cubicBezTo>
                  <a:cubicBezTo>
                    <a:pt x="711" y="2032"/>
                    <a:pt x="650" y="2087"/>
                    <a:pt x="575" y="2108"/>
                  </a:cubicBezTo>
                  <a:cubicBezTo>
                    <a:pt x="549" y="2115"/>
                    <a:pt x="523" y="2119"/>
                    <a:pt x="497" y="2108"/>
                  </a:cubicBezTo>
                  <a:cubicBezTo>
                    <a:pt x="494" y="2107"/>
                    <a:pt x="491" y="2105"/>
                    <a:pt x="485" y="2102"/>
                  </a:cubicBezTo>
                  <a:cubicBezTo>
                    <a:pt x="491" y="2099"/>
                    <a:pt x="494" y="2097"/>
                    <a:pt x="497" y="2095"/>
                  </a:cubicBezTo>
                  <a:cubicBezTo>
                    <a:pt x="550" y="2071"/>
                    <a:pt x="579" y="2024"/>
                    <a:pt x="573" y="1966"/>
                  </a:cubicBezTo>
                  <a:cubicBezTo>
                    <a:pt x="566" y="1911"/>
                    <a:pt x="537" y="1870"/>
                    <a:pt x="485" y="1848"/>
                  </a:cubicBezTo>
                  <a:cubicBezTo>
                    <a:pt x="433" y="1825"/>
                    <a:pt x="376" y="1841"/>
                    <a:pt x="341" y="1886"/>
                  </a:cubicBezTo>
                  <a:cubicBezTo>
                    <a:pt x="277" y="1969"/>
                    <a:pt x="293" y="2090"/>
                    <a:pt x="391" y="2149"/>
                  </a:cubicBezTo>
                  <a:cubicBezTo>
                    <a:pt x="456" y="2187"/>
                    <a:pt x="536" y="2194"/>
                    <a:pt x="607" y="2171"/>
                  </a:cubicBezTo>
                  <a:cubicBezTo>
                    <a:pt x="722" y="2136"/>
                    <a:pt x="794" y="2022"/>
                    <a:pt x="770" y="1903"/>
                  </a:cubicBezTo>
                  <a:cubicBezTo>
                    <a:pt x="754" y="1827"/>
                    <a:pt x="724" y="1756"/>
                    <a:pt x="699" y="1684"/>
                  </a:cubicBezTo>
                  <a:cubicBezTo>
                    <a:pt x="694" y="1669"/>
                    <a:pt x="689" y="1654"/>
                    <a:pt x="684" y="1638"/>
                  </a:cubicBezTo>
                  <a:cubicBezTo>
                    <a:pt x="673" y="1650"/>
                    <a:pt x="667" y="1656"/>
                    <a:pt x="667" y="1656"/>
                  </a:cubicBezTo>
                  <a:lnTo>
                    <a:pt x="656" y="1645"/>
                  </a:lnTo>
                  <a:close/>
                  <a:moveTo>
                    <a:pt x="333" y="286"/>
                  </a:moveTo>
                  <a:cubicBezTo>
                    <a:pt x="338" y="272"/>
                    <a:pt x="346" y="258"/>
                    <a:pt x="354" y="245"/>
                  </a:cubicBezTo>
                  <a:cubicBezTo>
                    <a:pt x="365" y="229"/>
                    <a:pt x="379" y="218"/>
                    <a:pt x="398" y="214"/>
                  </a:cubicBezTo>
                  <a:cubicBezTo>
                    <a:pt x="422" y="208"/>
                    <a:pt x="439" y="216"/>
                    <a:pt x="447" y="239"/>
                  </a:cubicBezTo>
                  <a:cubicBezTo>
                    <a:pt x="455" y="259"/>
                    <a:pt x="460" y="280"/>
                    <a:pt x="462" y="301"/>
                  </a:cubicBezTo>
                  <a:cubicBezTo>
                    <a:pt x="467" y="357"/>
                    <a:pt x="453" y="411"/>
                    <a:pt x="434" y="463"/>
                  </a:cubicBezTo>
                  <a:cubicBezTo>
                    <a:pt x="414" y="517"/>
                    <a:pt x="389" y="568"/>
                    <a:pt x="354" y="614"/>
                  </a:cubicBezTo>
                  <a:cubicBezTo>
                    <a:pt x="350" y="620"/>
                    <a:pt x="345" y="625"/>
                    <a:pt x="335" y="636"/>
                  </a:cubicBezTo>
                  <a:cubicBezTo>
                    <a:pt x="326" y="607"/>
                    <a:pt x="317" y="585"/>
                    <a:pt x="312" y="562"/>
                  </a:cubicBezTo>
                  <a:cubicBezTo>
                    <a:pt x="293" y="468"/>
                    <a:pt x="302" y="376"/>
                    <a:pt x="333" y="286"/>
                  </a:cubicBezTo>
                  <a:close/>
                  <a:moveTo>
                    <a:pt x="357" y="1604"/>
                  </a:moveTo>
                  <a:cubicBezTo>
                    <a:pt x="243" y="1564"/>
                    <a:pt x="165" y="1459"/>
                    <a:pt x="162" y="1338"/>
                  </a:cubicBezTo>
                  <a:cubicBezTo>
                    <a:pt x="159" y="1266"/>
                    <a:pt x="175" y="1197"/>
                    <a:pt x="209" y="1133"/>
                  </a:cubicBezTo>
                  <a:cubicBezTo>
                    <a:pt x="248" y="1058"/>
                    <a:pt x="296" y="988"/>
                    <a:pt x="353" y="925"/>
                  </a:cubicBezTo>
                  <a:cubicBezTo>
                    <a:pt x="355" y="922"/>
                    <a:pt x="359" y="920"/>
                    <a:pt x="363" y="916"/>
                  </a:cubicBezTo>
                  <a:cubicBezTo>
                    <a:pt x="379" y="964"/>
                    <a:pt x="395" y="1011"/>
                    <a:pt x="411" y="1060"/>
                  </a:cubicBezTo>
                  <a:cubicBezTo>
                    <a:pt x="405" y="1065"/>
                    <a:pt x="398" y="1070"/>
                    <a:pt x="392" y="1076"/>
                  </a:cubicBezTo>
                  <a:cubicBezTo>
                    <a:pt x="301" y="1151"/>
                    <a:pt x="262" y="1246"/>
                    <a:pt x="282" y="1363"/>
                  </a:cubicBezTo>
                  <a:cubicBezTo>
                    <a:pt x="298" y="1451"/>
                    <a:pt x="380" y="1529"/>
                    <a:pt x="469" y="1542"/>
                  </a:cubicBezTo>
                  <a:cubicBezTo>
                    <a:pt x="476" y="1543"/>
                    <a:pt x="483" y="1543"/>
                    <a:pt x="489" y="1542"/>
                  </a:cubicBezTo>
                  <a:cubicBezTo>
                    <a:pt x="500" y="1540"/>
                    <a:pt x="507" y="1534"/>
                    <a:pt x="509" y="1523"/>
                  </a:cubicBezTo>
                  <a:cubicBezTo>
                    <a:pt x="511" y="1513"/>
                    <a:pt x="506" y="1504"/>
                    <a:pt x="497" y="1499"/>
                  </a:cubicBezTo>
                  <a:cubicBezTo>
                    <a:pt x="492" y="1497"/>
                    <a:pt x="486" y="1495"/>
                    <a:pt x="480" y="1493"/>
                  </a:cubicBezTo>
                  <a:cubicBezTo>
                    <a:pt x="409" y="1472"/>
                    <a:pt x="347" y="1373"/>
                    <a:pt x="406" y="1284"/>
                  </a:cubicBezTo>
                  <a:cubicBezTo>
                    <a:pt x="422" y="1261"/>
                    <a:pt x="439" y="1238"/>
                    <a:pt x="468" y="1223"/>
                  </a:cubicBezTo>
                  <a:cubicBezTo>
                    <a:pt x="511" y="1348"/>
                    <a:pt x="552" y="1471"/>
                    <a:pt x="594" y="1594"/>
                  </a:cubicBezTo>
                  <a:cubicBezTo>
                    <a:pt x="515" y="1630"/>
                    <a:pt x="436" y="1632"/>
                    <a:pt x="357" y="1604"/>
                  </a:cubicBezTo>
                  <a:close/>
                  <a:moveTo>
                    <a:pt x="534" y="1208"/>
                  </a:moveTo>
                  <a:cubicBezTo>
                    <a:pt x="612" y="1193"/>
                    <a:pt x="687" y="1253"/>
                    <a:pt x="718" y="1327"/>
                  </a:cubicBezTo>
                  <a:cubicBezTo>
                    <a:pt x="749" y="1401"/>
                    <a:pt x="730" y="1522"/>
                    <a:pt x="657" y="1561"/>
                  </a:cubicBezTo>
                  <a:cubicBezTo>
                    <a:pt x="614" y="1444"/>
                    <a:pt x="575" y="1326"/>
                    <a:pt x="534" y="120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86">
              <a:extLst>
                <a:ext uri="{FF2B5EF4-FFF2-40B4-BE49-F238E27FC236}">
                  <a16:creationId xmlns:a16="http://schemas.microsoft.com/office/drawing/2014/main" id="{87A680B6-FD72-4F7A-B1B6-B9B5ABDF513C}"/>
                </a:ext>
              </a:extLst>
            </p:cNvPr>
            <p:cNvSpPr>
              <a:spLocks/>
            </p:cNvSpPr>
            <p:nvPr/>
          </p:nvSpPr>
          <p:spPr bwMode="auto">
            <a:xfrm>
              <a:off x="1606" y="3778"/>
              <a:ext cx="206" cy="218"/>
            </a:xfrm>
            <a:custGeom>
              <a:avLst/>
              <a:gdLst>
                <a:gd name="T0" fmla="*/ 33 w 87"/>
                <a:gd name="T1" fmla="*/ 56 h 92"/>
                <a:gd name="T2" fmla="*/ 0 w 87"/>
                <a:gd name="T3" fmla="*/ 92 h 92"/>
                <a:gd name="T4" fmla="*/ 87 w 87"/>
                <a:gd name="T5" fmla="*/ 0 h 92"/>
                <a:gd name="T6" fmla="*/ 76 w 87"/>
                <a:gd name="T7" fmla="*/ 11 h 92"/>
                <a:gd name="T8" fmla="*/ 33 w 87"/>
                <a:gd name="T9" fmla="*/ 56 h 92"/>
              </a:gdLst>
              <a:ahLst/>
              <a:cxnLst>
                <a:cxn ang="0">
                  <a:pos x="T0" y="T1"/>
                </a:cxn>
                <a:cxn ang="0">
                  <a:pos x="T2" y="T3"/>
                </a:cxn>
                <a:cxn ang="0">
                  <a:pos x="T4" y="T5"/>
                </a:cxn>
                <a:cxn ang="0">
                  <a:pos x="T6" y="T7"/>
                </a:cxn>
                <a:cxn ang="0">
                  <a:pos x="T8" y="T9"/>
                </a:cxn>
              </a:cxnLst>
              <a:rect l="0" t="0" r="r" b="b"/>
              <a:pathLst>
                <a:path w="87" h="92">
                  <a:moveTo>
                    <a:pt x="33" y="56"/>
                  </a:moveTo>
                  <a:cubicBezTo>
                    <a:pt x="21" y="70"/>
                    <a:pt x="9" y="82"/>
                    <a:pt x="0" y="92"/>
                  </a:cubicBezTo>
                  <a:cubicBezTo>
                    <a:pt x="35" y="68"/>
                    <a:pt x="65" y="36"/>
                    <a:pt x="87" y="0"/>
                  </a:cubicBezTo>
                  <a:cubicBezTo>
                    <a:pt x="83" y="4"/>
                    <a:pt x="79" y="8"/>
                    <a:pt x="76" y="11"/>
                  </a:cubicBezTo>
                  <a:cubicBezTo>
                    <a:pt x="60" y="28"/>
                    <a:pt x="46" y="42"/>
                    <a:pt x="33" y="5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87">
              <a:extLst>
                <a:ext uri="{FF2B5EF4-FFF2-40B4-BE49-F238E27FC236}">
                  <a16:creationId xmlns:a16="http://schemas.microsoft.com/office/drawing/2014/main" id="{BEEF41BF-DDB6-4744-B010-CDAC1DBC04EE}"/>
                </a:ext>
              </a:extLst>
            </p:cNvPr>
            <p:cNvSpPr>
              <a:spLocks/>
            </p:cNvSpPr>
            <p:nvPr/>
          </p:nvSpPr>
          <p:spPr bwMode="auto">
            <a:xfrm>
              <a:off x="8469" y="2202"/>
              <a:ext cx="133" cy="23"/>
            </a:xfrm>
            <a:custGeom>
              <a:avLst/>
              <a:gdLst>
                <a:gd name="T0" fmla="*/ 52 w 56"/>
                <a:gd name="T1" fmla="*/ 10 h 10"/>
                <a:gd name="T2" fmla="*/ 56 w 56"/>
                <a:gd name="T3" fmla="*/ 2 h 10"/>
                <a:gd name="T4" fmla="*/ 6 w 56"/>
                <a:gd name="T5" fmla="*/ 0 h 10"/>
                <a:gd name="T6" fmla="*/ 0 w 56"/>
                <a:gd name="T7" fmla="*/ 0 h 10"/>
                <a:gd name="T8" fmla="*/ 1 w 56"/>
                <a:gd name="T9" fmla="*/ 8 h 10"/>
                <a:gd name="T10" fmla="*/ 6 w 56"/>
                <a:gd name="T11" fmla="*/ 8 h 10"/>
                <a:gd name="T12" fmla="*/ 52 w 56"/>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6" h="10">
                  <a:moveTo>
                    <a:pt x="52" y="10"/>
                  </a:moveTo>
                  <a:cubicBezTo>
                    <a:pt x="53" y="7"/>
                    <a:pt x="54" y="4"/>
                    <a:pt x="56" y="2"/>
                  </a:cubicBezTo>
                  <a:cubicBezTo>
                    <a:pt x="39" y="1"/>
                    <a:pt x="23" y="0"/>
                    <a:pt x="6" y="0"/>
                  </a:cubicBezTo>
                  <a:cubicBezTo>
                    <a:pt x="4" y="0"/>
                    <a:pt x="2" y="0"/>
                    <a:pt x="0" y="0"/>
                  </a:cubicBezTo>
                  <a:cubicBezTo>
                    <a:pt x="1" y="8"/>
                    <a:pt x="1" y="8"/>
                    <a:pt x="1" y="8"/>
                  </a:cubicBezTo>
                  <a:cubicBezTo>
                    <a:pt x="3" y="8"/>
                    <a:pt x="4" y="8"/>
                    <a:pt x="6" y="8"/>
                  </a:cubicBezTo>
                  <a:cubicBezTo>
                    <a:pt x="21" y="8"/>
                    <a:pt x="37" y="9"/>
                    <a:pt x="52"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88">
              <a:extLst>
                <a:ext uri="{FF2B5EF4-FFF2-40B4-BE49-F238E27FC236}">
                  <a16:creationId xmlns:a16="http://schemas.microsoft.com/office/drawing/2014/main" id="{74C267FF-05EA-4C00-837D-1C2B6933BA84}"/>
                </a:ext>
              </a:extLst>
            </p:cNvPr>
            <p:cNvSpPr>
              <a:spLocks/>
            </p:cNvSpPr>
            <p:nvPr/>
          </p:nvSpPr>
          <p:spPr bwMode="auto">
            <a:xfrm>
              <a:off x="4417" y="3673"/>
              <a:ext cx="254" cy="38"/>
            </a:xfrm>
            <a:custGeom>
              <a:avLst/>
              <a:gdLst>
                <a:gd name="T0" fmla="*/ 22 w 107"/>
                <a:gd name="T1" fmla="*/ 3 h 16"/>
                <a:gd name="T2" fmla="*/ 4 w 107"/>
                <a:gd name="T3" fmla="*/ 2 h 16"/>
                <a:gd name="T4" fmla="*/ 0 w 107"/>
                <a:gd name="T5" fmla="*/ 13 h 16"/>
                <a:gd name="T6" fmla="*/ 21 w 107"/>
                <a:gd name="T7" fmla="*/ 15 h 16"/>
                <a:gd name="T8" fmla="*/ 101 w 107"/>
                <a:gd name="T9" fmla="*/ 12 h 16"/>
                <a:gd name="T10" fmla="*/ 107 w 107"/>
                <a:gd name="T11" fmla="*/ 0 h 16"/>
                <a:gd name="T12" fmla="*/ 22 w 107"/>
                <a:gd name="T13" fmla="*/ 3 h 16"/>
              </a:gdLst>
              <a:ahLst/>
              <a:cxnLst>
                <a:cxn ang="0">
                  <a:pos x="T0" y="T1"/>
                </a:cxn>
                <a:cxn ang="0">
                  <a:pos x="T2" y="T3"/>
                </a:cxn>
                <a:cxn ang="0">
                  <a:pos x="T4" y="T5"/>
                </a:cxn>
                <a:cxn ang="0">
                  <a:pos x="T6" y="T7"/>
                </a:cxn>
                <a:cxn ang="0">
                  <a:pos x="T8" y="T9"/>
                </a:cxn>
                <a:cxn ang="0">
                  <a:pos x="T10" y="T11"/>
                </a:cxn>
                <a:cxn ang="0">
                  <a:pos x="T12" y="T13"/>
                </a:cxn>
              </a:cxnLst>
              <a:rect l="0" t="0" r="r" b="b"/>
              <a:pathLst>
                <a:path w="107" h="16">
                  <a:moveTo>
                    <a:pt x="22" y="3"/>
                  </a:moveTo>
                  <a:cubicBezTo>
                    <a:pt x="16" y="3"/>
                    <a:pt x="10" y="2"/>
                    <a:pt x="4" y="2"/>
                  </a:cubicBezTo>
                  <a:cubicBezTo>
                    <a:pt x="3" y="5"/>
                    <a:pt x="1" y="9"/>
                    <a:pt x="0" y="13"/>
                  </a:cubicBezTo>
                  <a:cubicBezTo>
                    <a:pt x="7" y="13"/>
                    <a:pt x="14" y="14"/>
                    <a:pt x="21" y="15"/>
                  </a:cubicBezTo>
                  <a:cubicBezTo>
                    <a:pt x="48" y="16"/>
                    <a:pt x="75" y="15"/>
                    <a:pt x="101" y="12"/>
                  </a:cubicBezTo>
                  <a:cubicBezTo>
                    <a:pt x="103" y="8"/>
                    <a:pt x="105" y="4"/>
                    <a:pt x="107" y="0"/>
                  </a:cubicBezTo>
                  <a:cubicBezTo>
                    <a:pt x="79" y="3"/>
                    <a:pt x="50" y="5"/>
                    <a:pt x="22" y="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Freeform 89">
              <a:extLst>
                <a:ext uri="{FF2B5EF4-FFF2-40B4-BE49-F238E27FC236}">
                  <a16:creationId xmlns:a16="http://schemas.microsoft.com/office/drawing/2014/main" id="{6F9FEFD1-670D-4553-AB6A-711056BD6147}"/>
                </a:ext>
              </a:extLst>
            </p:cNvPr>
            <p:cNvSpPr>
              <a:spLocks/>
            </p:cNvSpPr>
            <p:nvPr/>
          </p:nvSpPr>
          <p:spPr bwMode="auto">
            <a:xfrm>
              <a:off x="4903" y="1596"/>
              <a:ext cx="57" cy="147"/>
            </a:xfrm>
            <a:custGeom>
              <a:avLst/>
              <a:gdLst>
                <a:gd name="T0" fmla="*/ 15 w 24"/>
                <a:gd name="T1" fmla="*/ 1 h 62"/>
                <a:gd name="T2" fmla="*/ 11 w 24"/>
                <a:gd name="T3" fmla="*/ 0 h 62"/>
                <a:gd name="T4" fmla="*/ 0 w 24"/>
                <a:gd name="T5" fmla="*/ 62 h 62"/>
                <a:gd name="T6" fmla="*/ 14 w 24"/>
                <a:gd name="T7" fmla="*/ 61 h 62"/>
                <a:gd name="T8" fmla="*/ 24 w 24"/>
                <a:gd name="T9" fmla="*/ 3 h 62"/>
                <a:gd name="T10" fmla="*/ 15 w 24"/>
                <a:gd name="T11" fmla="*/ 1 h 62"/>
              </a:gdLst>
              <a:ahLst/>
              <a:cxnLst>
                <a:cxn ang="0">
                  <a:pos x="T0" y="T1"/>
                </a:cxn>
                <a:cxn ang="0">
                  <a:pos x="T2" y="T3"/>
                </a:cxn>
                <a:cxn ang="0">
                  <a:pos x="T4" y="T5"/>
                </a:cxn>
                <a:cxn ang="0">
                  <a:pos x="T6" y="T7"/>
                </a:cxn>
                <a:cxn ang="0">
                  <a:pos x="T8" y="T9"/>
                </a:cxn>
                <a:cxn ang="0">
                  <a:pos x="T10" y="T11"/>
                </a:cxn>
              </a:cxnLst>
              <a:rect l="0" t="0" r="r" b="b"/>
              <a:pathLst>
                <a:path w="24" h="62">
                  <a:moveTo>
                    <a:pt x="15" y="1"/>
                  </a:moveTo>
                  <a:cubicBezTo>
                    <a:pt x="14" y="1"/>
                    <a:pt x="12" y="1"/>
                    <a:pt x="11" y="0"/>
                  </a:cubicBezTo>
                  <a:cubicBezTo>
                    <a:pt x="9" y="21"/>
                    <a:pt x="6" y="42"/>
                    <a:pt x="0" y="62"/>
                  </a:cubicBezTo>
                  <a:cubicBezTo>
                    <a:pt x="5" y="62"/>
                    <a:pt x="9" y="61"/>
                    <a:pt x="14" y="61"/>
                  </a:cubicBezTo>
                  <a:cubicBezTo>
                    <a:pt x="19" y="42"/>
                    <a:pt x="22" y="23"/>
                    <a:pt x="24" y="3"/>
                  </a:cubicBezTo>
                  <a:lnTo>
                    <a:pt x="15"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90">
              <a:extLst>
                <a:ext uri="{FF2B5EF4-FFF2-40B4-BE49-F238E27FC236}">
                  <a16:creationId xmlns:a16="http://schemas.microsoft.com/office/drawing/2014/main" id="{5864C2A0-B632-44E6-BA5C-EE82F9F3CBD0}"/>
                </a:ext>
              </a:extLst>
            </p:cNvPr>
            <p:cNvSpPr>
              <a:spLocks/>
            </p:cNvSpPr>
            <p:nvPr/>
          </p:nvSpPr>
          <p:spPr bwMode="auto">
            <a:xfrm>
              <a:off x="4820" y="1774"/>
              <a:ext cx="107" cy="181"/>
            </a:xfrm>
            <a:custGeom>
              <a:avLst/>
              <a:gdLst>
                <a:gd name="T0" fmla="*/ 15 w 45"/>
                <a:gd name="T1" fmla="*/ 73 h 76"/>
                <a:gd name="T2" fmla="*/ 24 w 45"/>
                <a:gd name="T3" fmla="*/ 53 h 76"/>
                <a:gd name="T4" fmla="*/ 32 w 45"/>
                <a:gd name="T5" fmla="*/ 33 h 76"/>
                <a:gd name="T6" fmla="*/ 37 w 45"/>
                <a:gd name="T7" fmla="*/ 24 h 76"/>
                <a:gd name="T8" fmla="*/ 38 w 45"/>
                <a:gd name="T9" fmla="*/ 21 h 76"/>
                <a:gd name="T10" fmla="*/ 39 w 45"/>
                <a:gd name="T11" fmla="*/ 18 h 76"/>
                <a:gd name="T12" fmla="*/ 41 w 45"/>
                <a:gd name="T13" fmla="*/ 13 h 76"/>
                <a:gd name="T14" fmla="*/ 45 w 45"/>
                <a:gd name="T15" fmla="*/ 0 h 76"/>
                <a:gd name="T16" fmla="*/ 31 w 45"/>
                <a:gd name="T17" fmla="*/ 0 h 76"/>
                <a:gd name="T18" fmla="*/ 28 w 45"/>
                <a:gd name="T19" fmla="*/ 9 h 76"/>
                <a:gd name="T20" fmla="*/ 27 w 45"/>
                <a:gd name="T21" fmla="*/ 14 h 76"/>
                <a:gd name="T22" fmla="*/ 26 w 45"/>
                <a:gd name="T23" fmla="*/ 16 h 76"/>
                <a:gd name="T24" fmla="*/ 25 w 45"/>
                <a:gd name="T25" fmla="*/ 18 h 76"/>
                <a:gd name="T26" fmla="*/ 21 w 45"/>
                <a:gd name="T27" fmla="*/ 28 h 76"/>
                <a:gd name="T28" fmla="*/ 12 w 45"/>
                <a:gd name="T29" fmla="*/ 48 h 76"/>
                <a:gd name="T30" fmla="*/ 3 w 45"/>
                <a:gd name="T31" fmla="*/ 67 h 76"/>
                <a:gd name="T32" fmla="*/ 0 w 45"/>
                <a:gd name="T33" fmla="*/ 74 h 76"/>
                <a:gd name="T34" fmla="*/ 13 w 45"/>
                <a:gd name="T35" fmla="*/ 76 h 76"/>
                <a:gd name="T36" fmla="*/ 15 w 45"/>
                <a:gd name="T37" fmla="*/ 7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76">
                  <a:moveTo>
                    <a:pt x="15" y="73"/>
                  </a:moveTo>
                  <a:cubicBezTo>
                    <a:pt x="24" y="53"/>
                    <a:pt x="24" y="53"/>
                    <a:pt x="24" y="53"/>
                  </a:cubicBezTo>
                  <a:cubicBezTo>
                    <a:pt x="32" y="33"/>
                    <a:pt x="32" y="33"/>
                    <a:pt x="32" y="33"/>
                  </a:cubicBezTo>
                  <a:cubicBezTo>
                    <a:pt x="37" y="24"/>
                    <a:pt x="37" y="24"/>
                    <a:pt x="37" y="24"/>
                  </a:cubicBezTo>
                  <a:cubicBezTo>
                    <a:pt x="38" y="21"/>
                    <a:pt x="38" y="21"/>
                    <a:pt x="38" y="21"/>
                  </a:cubicBezTo>
                  <a:cubicBezTo>
                    <a:pt x="38" y="20"/>
                    <a:pt x="38" y="19"/>
                    <a:pt x="39" y="18"/>
                  </a:cubicBezTo>
                  <a:cubicBezTo>
                    <a:pt x="41" y="13"/>
                    <a:pt x="41" y="13"/>
                    <a:pt x="41" y="13"/>
                  </a:cubicBezTo>
                  <a:cubicBezTo>
                    <a:pt x="42" y="9"/>
                    <a:pt x="44" y="4"/>
                    <a:pt x="45" y="0"/>
                  </a:cubicBezTo>
                  <a:cubicBezTo>
                    <a:pt x="41" y="0"/>
                    <a:pt x="36" y="0"/>
                    <a:pt x="31" y="0"/>
                  </a:cubicBezTo>
                  <a:cubicBezTo>
                    <a:pt x="30" y="3"/>
                    <a:pt x="29" y="6"/>
                    <a:pt x="28" y="9"/>
                  </a:cubicBezTo>
                  <a:cubicBezTo>
                    <a:pt x="27" y="14"/>
                    <a:pt x="27" y="14"/>
                    <a:pt x="27" y="14"/>
                  </a:cubicBezTo>
                  <a:cubicBezTo>
                    <a:pt x="26" y="14"/>
                    <a:pt x="26" y="16"/>
                    <a:pt x="26" y="16"/>
                  </a:cubicBezTo>
                  <a:cubicBezTo>
                    <a:pt x="25" y="18"/>
                    <a:pt x="25" y="18"/>
                    <a:pt x="25" y="18"/>
                  </a:cubicBezTo>
                  <a:cubicBezTo>
                    <a:pt x="21" y="28"/>
                    <a:pt x="21" y="28"/>
                    <a:pt x="21" y="28"/>
                  </a:cubicBezTo>
                  <a:cubicBezTo>
                    <a:pt x="12" y="48"/>
                    <a:pt x="12" y="48"/>
                    <a:pt x="12" y="48"/>
                  </a:cubicBezTo>
                  <a:cubicBezTo>
                    <a:pt x="3" y="67"/>
                    <a:pt x="3" y="67"/>
                    <a:pt x="3" y="67"/>
                  </a:cubicBezTo>
                  <a:cubicBezTo>
                    <a:pt x="2" y="69"/>
                    <a:pt x="1" y="71"/>
                    <a:pt x="0" y="74"/>
                  </a:cubicBezTo>
                  <a:cubicBezTo>
                    <a:pt x="4" y="74"/>
                    <a:pt x="9" y="75"/>
                    <a:pt x="13" y="76"/>
                  </a:cubicBezTo>
                  <a:cubicBezTo>
                    <a:pt x="14" y="75"/>
                    <a:pt x="14" y="74"/>
                    <a:pt x="15" y="7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91">
              <a:extLst>
                <a:ext uri="{FF2B5EF4-FFF2-40B4-BE49-F238E27FC236}">
                  <a16:creationId xmlns:a16="http://schemas.microsoft.com/office/drawing/2014/main" id="{F7133D61-079E-4174-9589-1B7D95A051C3}"/>
                </a:ext>
              </a:extLst>
            </p:cNvPr>
            <p:cNvSpPr>
              <a:spLocks/>
            </p:cNvSpPr>
            <p:nvPr/>
          </p:nvSpPr>
          <p:spPr bwMode="auto">
            <a:xfrm>
              <a:off x="4929" y="1447"/>
              <a:ext cx="34" cy="123"/>
            </a:xfrm>
            <a:custGeom>
              <a:avLst/>
              <a:gdLst>
                <a:gd name="T0" fmla="*/ 1 w 14"/>
                <a:gd name="T1" fmla="*/ 44 h 52"/>
                <a:gd name="T2" fmla="*/ 0 w 14"/>
                <a:gd name="T3" fmla="*/ 50 h 52"/>
                <a:gd name="T4" fmla="*/ 7 w 14"/>
                <a:gd name="T5" fmla="*/ 51 h 52"/>
                <a:gd name="T6" fmla="*/ 13 w 14"/>
                <a:gd name="T7" fmla="*/ 52 h 52"/>
                <a:gd name="T8" fmla="*/ 14 w 14"/>
                <a:gd name="T9" fmla="*/ 44 h 52"/>
                <a:gd name="T10" fmla="*/ 13 w 14"/>
                <a:gd name="T11" fmla="*/ 8 h 52"/>
                <a:gd name="T12" fmla="*/ 0 w 14"/>
                <a:gd name="T13" fmla="*/ 0 h 52"/>
                <a:gd name="T14" fmla="*/ 0 w 14"/>
                <a:gd name="T15" fmla="*/ 2 h 52"/>
                <a:gd name="T16" fmla="*/ 1 w 14"/>
                <a:gd name="T17" fmla="*/ 4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2">
                  <a:moveTo>
                    <a:pt x="1" y="44"/>
                  </a:moveTo>
                  <a:cubicBezTo>
                    <a:pt x="1" y="46"/>
                    <a:pt x="0" y="48"/>
                    <a:pt x="0" y="50"/>
                  </a:cubicBezTo>
                  <a:cubicBezTo>
                    <a:pt x="3" y="50"/>
                    <a:pt x="5" y="51"/>
                    <a:pt x="7" y="51"/>
                  </a:cubicBezTo>
                  <a:cubicBezTo>
                    <a:pt x="13" y="52"/>
                    <a:pt x="13" y="52"/>
                    <a:pt x="13" y="52"/>
                  </a:cubicBezTo>
                  <a:cubicBezTo>
                    <a:pt x="13" y="50"/>
                    <a:pt x="14" y="47"/>
                    <a:pt x="14" y="44"/>
                  </a:cubicBezTo>
                  <a:cubicBezTo>
                    <a:pt x="14" y="32"/>
                    <a:pt x="14" y="20"/>
                    <a:pt x="13" y="8"/>
                  </a:cubicBezTo>
                  <a:cubicBezTo>
                    <a:pt x="9" y="5"/>
                    <a:pt x="4" y="3"/>
                    <a:pt x="0" y="0"/>
                  </a:cubicBezTo>
                  <a:cubicBezTo>
                    <a:pt x="0" y="2"/>
                    <a:pt x="0" y="2"/>
                    <a:pt x="0" y="2"/>
                  </a:cubicBezTo>
                  <a:cubicBezTo>
                    <a:pt x="1" y="16"/>
                    <a:pt x="1" y="30"/>
                    <a:pt x="1" y="4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92">
              <a:extLst>
                <a:ext uri="{FF2B5EF4-FFF2-40B4-BE49-F238E27FC236}">
                  <a16:creationId xmlns:a16="http://schemas.microsoft.com/office/drawing/2014/main" id="{C2BF4D43-B048-4F03-8659-FC075CAC72EE}"/>
                </a:ext>
              </a:extLst>
            </p:cNvPr>
            <p:cNvSpPr>
              <a:spLocks/>
            </p:cNvSpPr>
            <p:nvPr/>
          </p:nvSpPr>
          <p:spPr bwMode="auto">
            <a:xfrm>
              <a:off x="4208" y="1959"/>
              <a:ext cx="631" cy="933"/>
            </a:xfrm>
            <a:custGeom>
              <a:avLst/>
              <a:gdLst>
                <a:gd name="T0" fmla="*/ 36 w 266"/>
                <a:gd name="T1" fmla="*/ 352 h 393"/>
                <a:gd name="T2" fmla="*/ 68 w 266"/>
                <a:gd name="T3" fmla="*/ 307 h 393"/>
                <a:gd name="T4" fmla="*/ 65 w 266"/>
                <a:gd name="T5" fmla="*/ 305 h 393"/>
                <a:gd name="T6" fmla="*/ 66 w 266"/>
                <a:gd name="T7" fmla="*/ 304 h 393"/>
                <a:gd name="T8" fmla="*/ 70 w 266"/>
                <a:gd name="T9" fmla="*/ 305 h 393"/>
                <a:gd name="T10" fmla="*/ 136 w 266"/>
                <a:gd name="T11" fmla="*/ 213 h 393"/>
                <a:gd name="T12" fmla="*/ 232 w 266"/>
                <a:gd name="T13" fmla="*/ 71 h 393"/>
                <a:gd name="T14" fmla="*/ 266 w 266"/>
                <a:gd name="T15" fmla="*/ 7 h 393"/>
                <a:gd name="T16" fmla="*/ 256 w 266"/>
                <a:gd name="T17" fmla="*/ 0 h 393"/>
                <a:gd name="T18" fmla="*/ 221 w 266"/>
                <a:gd name="T19" fmla="*/ 64 h 393"/>
                <a:gd name="T20" fmla="*/ 26 w 266"/>
                <a:gd name="T21" fmla="*/ 346 h 393"/>
                <a:gd name="T22" fmla="*/ 0 w 266"/>
                <a:gd name="T23" fmla="*/ 385 h 393"/>
                <a:gd name="T24" fmla="*/ 9 w 266"/>
                <a:gd name="T25" fmla="*/ 393 h 393"/>
                <a:gd name="T26" fmla="*/ 36 w 266"/>
                <a:gd name="T27" fmla="*/ 352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6" h="393">
                  <a:moveTo>
                    <a:pt x="36" y="352"/>
                  </a:moveTo>
                  <a:cubicBezTo>
                    <a:pt x="47" y="337"/>
                    <a:pt x="58" y="322"/>
                    <a:pt x="68" y="307"/>
                  </a:cubicBezTo>
                  <a:cubicBezTo>
                    <a:pt x="67" y="307"/>
                    <a:pt x="66" y="306"/>
                    <a:pt x="65" y="305"/>
                  </a:cubicBezTo>
                  <a:cubicBezTo>
                    <a:pt x="65" y="305"/>
                    <a:pt x="65" y="304"/>
                    <a:pt x="66" y="304"/>
                  </a:cubicBezTo>
                  <a:cubicBezTo>
                    <a:pt x="67" y="304"/>
                    <a:pt x="68" y="305"/>
                    <a:pt x="70" y="305"/>
                  </a:cubicBezTo>
                  <a:cubicBezTo>
                    <a:pt x="92" y="274"/>
                    <a:pt x="114" y="244"/>
                    <a:pt x="136" y="213"/>
                  </a:cubicBezTo>
                  <a:cubicBezTo>
                    <a:pt x="170" y="167"/>
                    <a:pt x="203" y="120"/>
                    <a:pt x="232" y="71"/>
                  </a:cubicBezTo>
                  <a:cubicBezTo>
                    <a:pt x="244" y="50"/>
                    <a:pt x="256" y="29"/>
                    <a:pt x="266" y="7"/>
                  </a:cubicBezTo>
                  <a:cubicBezTo>
                    <a:pt x="263" y="5"/>
                    <a:pt x="259" y="3"/>
                    <a:pt x="256" y="0"/>
                  </a:cubicBezTo>
                  <a:cubicBezTo>
                    <a:pt x="245" y="22"/>
                    <a:pt x="233" y="43"/>
                    <a:pt x="221" y="64"/>
                  </a:cubicBezTo>
                  <a:cubicBezTo>
                    <a:pt x="163" y="162"/>
                    <a:pt x="91" y="251"/>
                    <a:pt x="26" y="346"/>
                  </a:cubicBezTo>
                  <a:cubicBezTo>
                    <a:pt x="17" y="358"/>
                    <a:pt x="9" y="371"/>
                    <a:pt x="0" y="385"/>
                  </a:cubicBezTo>
                  <a:cubicBezTo>
                    <a:pt x="9" y="393"/>
                    <a:pt x="9" y="393"/>
                    <a:pt x="9" y="393"/>
                  </a:cubicBezTo>
                  <a:cubicBezTo>
                    <a:pt x="18" y="380"/>
                    <a:pt x="27" y="366"/>
                    <a:pt x="36" y="3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93">
              <a:extLst>
                <a:ext uri="{FF2B5EF4-FFF2-40B4-BE49-F238E27FC236}">
                  <a16:creationId xmlns:a16="http://schemas.microsoft.com/office/drawing/2014/main" id="{27063740-C2EA-4A46-82B3-80D13C49B71E}"/>
                </a:ext>
              </a:extLst>
            </p:cNvPr>
            <p:cNvSpPr>
              <a:spLocks/>
            </p:cNvSpPr>
            <p:nvPr/>
          </p:nvSpPr>
          <p:spPr bwMode="auto">
            <a:xfrm>
              <a:off x="4019" y="2904"/>
              <a:ext cx="189" cy="726"/>
            </a:xfrm>
            <a:custGeom>
              <a:avLst/>
              <a:gdLst>
                <a:gd name="T0" fmla="*/ 75 w 80"/>
                <a:gd name="T1" fmla="*/ 292 h 306"/>
                <a:gd name="T2" fmla="*/ 34 w 80"/>
                <a:gd name="T3" fmla="*/ 258 h 306"/>
                <a:gd name="T4" fmla="*/ 17 w 80"/>
                <a:gd name="T5" fmla="*/ 222 h 306"/>
                <a:gd name="T6" fmla="*/ 14 w 80"/>
                <a:gd name="T7" fmla="*/ 212 h 306"/>
                <a:gd name="T8" fmla="*/ 13 w 80"/>
                <a:gd name="T9" fmla="*/ 207 h 306"/>
                <a:gd name="T10" fmla="*/ 13 w 80"/>
                <a:gd name="T11" fmla="*/ 202 h 306"/>
                <a:gd name="T12" fmla="*/ 12 w 80"/>
                <a:gd name="T13" fmla="*/ 192 h 306"/>
                <a:gd name="T14" fmla="*/ 12 w 80"/>
                <a:gd name="T15" fmla="*/ 191 h 306"/>
                <a:gd name="T16" fmla="*/ 12 w 80"/>
                <a:gd name="T17" fmla="*/ 190 h 306"/>
                <a:gd name="T18" fmla="*/ 12 w 80"/>
                <a:gd name="T19" fmla="*/ 190 h 306"/>
                <a:gd name="T20" fmla="*/ 12 w 80"/>
                <a:gd name="T21" fmla="*/ 187 h 306"/>
                <a:gd name="T22" fmla="*/ 12 w 80"/>
                <a:gd name="T23" fmla="*/ 182 h 306"/>
                <a:gd name="T24" fmla="*/ 30 w 80"/>
                <a:gd name="T25" fmla="*/ 101 h 306"/>
                <a:gd name="T26" fmla="*/ 69 w 80"/>
                <a:gd name="T27" fmla="*/ 26 h 306"/>
                <a:gd name="T28" fmla="*/ 80 w 80"/>
                <a:gd name="T29" fmla="*/ 9 h 306"/>
                <a:gd name="T30" fmla="*/ 71 w 80"/>
                <a:gd name="T31" fmla="*/ 0 h 306"/>
                <a:gd name="T32" fmla="*/ 59 w 80"/>
                <a:gd name="T33" fmla="*/ 19 h 306"/>
                <a:gd name="T34" fmla="*/ 19 w 80"/>
                <a:gd name="T35" fmla="*/ 96 h 306"/>
                <a:gd name="T36" fmla="*/ 1 w 80"/>
                <a:gd name="T37" fmla="*/ 181 h 306"/>
                <a:gd name="T38" fmla="*/ 0 w 80"/>
                <a:gd name="T39" fmla="*/ 187 h 306"/>
                <a:gd name="T40" fmla="*/ 0 w 80"/>
                <a:gd name="T41" fmla="*/ 190 h 306"/>
                <a:gd name="T42" fmla="*/ 0 w 80"/>
                <a:gd name="T43" fmla="*/ 190 h 306"/>
                <a:gd name="T44" fmla="*/ 0 w 80"/>
                <a:gd name="T45" fmla="*/ 191 h 306"/>
                <a:gd name="T46" fmla="*/ 0 w 80"/>
                <a:gd name="T47" fmla="*/ 193 h 306"/>
                <a:gd name="T48" fmla="*/ 1 w 80"/>
                <a:gd name="T49" fmla="*/ 203 h 306"/>
                <a:gd name="T50" fmla="*/ 2 w 80"/>
                <a:gd name="T51" fmla="*/ 209 h 306"/>
                <a:gd name="T52" fmla="*/ 3 w 80"/>
                <a:gd name="T53" fmla="*/ 215 h 306"/>
                <a:gd name="T54" fmla="*/ 5 w 80"/>
                <a:gd name="T55" fmla="*/ 226 h 306"/>
                <a:gd name="T56" fmla="*/ 25 w 80"/>
                <a:gd name="T57" fmla="*/ 266 h 306"/>
                <a:gd name="T58" fmla="*/ 26 w 80"/>
                <a:gd name="T59" fmla="*/ 266 h 306"/>
                <a:gd name="T60" fmla="*/ 26 w 80"/>
                <a:gd name="T61" fmla="*/ 266 h 306"/>
                <a:gd name="T62" fmla="*/ 75 w 80"/>
                <a:gd name="T63" fmla="*/ 306 h 306"/>
                <a:gd name="T64" fmla="*/ 75 w 80"/>
                <a:gd name="T65" fmla="*/ 292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0" h="306">
                  <a:moveTo>
                    <a:pt x="75" y="292"/>
                  </a:moveTo>
                  <a:cubicBezTo>
                    <a:pt x="60" y="283"/>
                    <a:pt x="46" y="271"/>
                    <a:pt x="34" y="258"/>
                  </a:cubicBezTo>
                  <a:cubicBezTo>
                    <a:pt x="26" y="248"/>
                    <a:pt x="20" y="235"/>
                    <a:pt x="17" y="222"/>
                  </a:cubicBezTo>
                  <a:cubicBezTo>
                    <a:pt x="16" y="219"/>
                    <a:pt x="15" y="216"/>
                    <a:pt x="14" y="212"/>
                  </a:cubicBezTo>
                  <a:cubicBezTo>
                    <a:pt x="13" y="207"/>
                    <a:pt x="13" y="207"/>
                    <a:pt x="13" y="207"/>
                  </a:cubicBezTo>
                  <a:cubicBezTo>
                    <a:pt x="13" y="202"/>
                    <a:pt x="13" y="202"/>
                    <a:pt x="13" y="202"/>
                  </a:cubicBezTo>
                  <a:cubicBezTo>
                    <a:pt x="12" y="199"/>
                    <a:pt x="12" y="196"/>
                    <a:pt x="12" y="192"/>
                  </a:cubicBezTo>
                  <a:cubicBezTo>
                    <a:pt x="12" y="191"/>
                    <a:pt x="12" y="191"/>
                    <a:pt x="12" y="191"/>
                  </a:cubicBezTo>
                  <a:cubicBezTo>
                    <a:pt x="12" y="190"/>
                    <a:pt x="12" y="190"/>
                    <a:pt x="12" y="190"/>
                  </a:cubicBezTo>
                  <a:cubicBezTo>
                    <a:pt x="12" y="190"/>
                    <a:pt x="12" y="190"/>
                    <a:pt x="12" y="190"/>
                  </a:cubicBezTo>
                  <a:cubicBezTo>
                    <a:pt x="12" y="187"/>
                    <a:pt x="12" y="187"/>
                    <a:pt x="12" y="187"/>
                  </a:cubicBezTo>
                  <a:cubicBezTo>
                    <a:pt x="12" y="182"/>
                    <a:pt x="12" y="182"/>
                    <a:pt x="12" y="182"/>
                  </a:cubicBezTo>
                  <a:cubicBezTo>
                    <a:pt x="13" y="154"/>
                    <a:pt x="20" y="127"/>
                    <a:pt x="30" y="101"/>
                  </a:cubicBezTo>
                  <a:cubicBezTo>
                    <a:pt x="41" y="74"/>
                    <a:pt x="54" y="50"/>
                    <a:pt x="69" y="26"/>
                  </a:cubicBezTo>
                  <a:cubicBezTo>
                    <a:pt x="73" y="20"/>
                    <a:pt x="76" y="14"/>
                    <a:pt x="80" y="9"/>
                  </a:cubicBezTo>
                  <a:cubicBezTo>
                    <a:pt x="71" y="0"/>
                    <a:pt x="71" y="0"/>
                    <a:pt x="71" y="0"/>
                  </a:cubicBezTo>
                  <a:cubicBezTo>
                    <a:pt x="67" y="7"/>
                    <a:pt x="63" y="13"/>
                    <a:pt x="59" y="19"/>
                  </a:cubicBezTo>
                  <a:cubicBezTo>
                    <a:pt x="44" y="44"/>
                    <a:pt x="30" y="69"/>
                    <a:pt x="19" y="96"/>
                  </a:cubicBezTo>
                  <a:cubicBezTo>
                    <a:pt x="9" y="123"/>
                    <a:pt x="2" y="152"/>
                    <a:pt x="1" y="181"/>
                  </a:cubicBezTo>
                  <a:cubicBezTo>
                    <a:pt x="0" y="187"/>
                    <a:pt x="0" y="187"/>
                    <a:pt x="0" y="187"/>
                  </a:cubicBezTo>
                  <a:cubicBezTo>
                    <a:pt x="0" y="190"/>
                    <a:pt x="0" y="190"/>
                    <a:pt x="0" y="190"/>
                  </a:cubicBezTo>
                  <a:cubicBezTo>
                    <a:pt x="0" y="190"/>
                    <a:pt x="0" y="190"/>
                    <a:pt x="0" y="190"/>
                  </a:cubicBezTo>
                  <a:cubicBezTo>
                    <a:pt x="0" y="191"/>
                    <a:pt x="0" y="191"/>
                    <a:pt x="0" y="191"/>
                  </a:cubicBezTo>
                  <a:cubicBezTo>
                    <a:pt x="0" y="193"/>
                    <a:pt x="0" y="193"/>
                    <a:pt x="0" y="193"/>
                  </a:cubicBezTo>
                  <a:cubicBezTo>
                    <a:pt x="0" y="196"/>
                    <a:pt x="0" y="200"/>
                    <a:pt x="1" y="203"/>
                  </a:cubicBezTo>
                  <a:cubicBezTo>
                    <a:pt x="2" y="209"/>
                    <a:pt x="2" y="209"/>
                    <a:pt x="2" y="209"/>
                  </a:cubicBezTo>
                  <a:cubicBezTo>
                    <a:pt x="3" y="215"/>
                    <a:pt x="3" y="215"/>
                    <a:pt x="3" y="215"/>
                  </a:cubicBezTo>
                  <a:cubicBezTo>
                    <a:pt x="3" y="218"/>
                    <a:pt x="4" y="222"/>
                    <a:pt x="5" y="226"/>
                  </a:cubicBezTo>
                  <a:cubicBezTo>
                    <a:pt x="10" y="240"/>
                    <a:pt x="16" y="254"/>
                    <a:pt x="25" y="266"/>
                  </a:cubicBezTo>
                  <a:cubicBezTo>
                    <a:pt x="26" y="266"/>
                    <a:pt x="26" y="266"/>
                    <a:pt x="26" y="266"/>
                  </a:cubicBezTo>
                  <a:cubicBezTo>
                    <a:pt x="26" y="266"/>
                    <a:pt x="26" y="266"/>
                    <a:pt x="26" y="266"/>
                  </a:cubicBezTo>
                  <a:cubicBezTo>
                    <a:pt x="40" y="281"/>
                    <a:pt x="57" y="295"/>
                    <a:pt x="75" y="306"/>
                  </a:cubicBezTo>
                  <a:cubicBezTo>
                    <a:pt x="75" y="301"/>
                    <a:pt x="75" y="297"/>
                    <a:pt x="75" y="29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94">
              <a:extLst>
                <a:ext uri="{FF2B5EF4-FFF2-40B4-BE49-F238E27FC236}">
                  <a16:creationId xmlns:a16="http://schemas.microsoft.com/office/drawing/2014/main" id="{8FEC09BD-3D30-4766-A970-CBA4B8308AA0}"/>
                </a:ext>
              </a:extLst>
            </p:cNvPr>
            <p:cNvSpPr>
              <a:spLocks/>
            </p:cNvSpPr>
            <p:nvPr/>
          </p:nvSpPr>
          <p:spPr bwMode="auto">
            <a:xfrm>
              <a:off x="2975" y="573"/>
              <a:ext cx="190" cy="38"/>
            </a:xfrm>
            <a:custGeom>
              <a:avLst/>
              <a:gdLst>
                <a:gd name="T0" fmla="*/ 125 w 190"/>
                <a:gd name="T1" fmla="*/ 3 h 38"/>
                <a:gd name="T2" fmla="*/ 102 w 190"/>
                <a:gd name="T3" fmla="*/ 0 h 38"/>
                <a:gd name="T4" fmla="*/ 21 w 190"/>
                <a:gd name="T5" fmla="*/ 0 h 38"/>
                <a:gd name="T6" fmla="*/ 0 w 190"/>
                <a:gd name="T7" fmla="*/ 33 h 38"/>
                <a:gd name="T8" fmla="*/ 99 w 190"/>
                <a:gd name="T9" fmla="*/ 36 h 38"/>
                <a:gd name="T10" fmla="*/ 125 w 190"/>
                <a:gd name="T11" fmla="*/ 36 h 38"/>
                <a:gd name="T12" fmla="*/ 149 w 190"/>
                <a:gd name="T13" fmla="*/ 38 h 38"/>
                <a:gd name="T14" fmla="*/ 168 w 190"/>
                <a:gd name="T15" fmla="*/ 38 h 38"/>
                <a:gd name="T16" fmla="*/ 190 w 190"/>
                <a:gd name="T17" fmla="*/ 5 h 38"/>
                <a:gd name="T18" fmla="*/ 152 w 190"/>
                <a:gd name="T19" fmla="*/ 3 h 38"/>
                <a:gd name="T20" fmla="*/ 125 w 190"/>
                <a:gd name="T21" fmla="*/ 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38">
                  <a:moveTo>
                    <a:pt x="125" y="3"/>
                  </a:moveTo>
                  <a:lnTo>
                    <a:pt x="102" y="0"/>
                  </a:lnTo>
                  <a:lnTo>
                    <a:pt x="21" y="0"/>
                  </a:lnTo>
                  <a:lnTo>
                    <a:pt x="0" y="33"/>
                  </a:lnTo>
                  <a:lnTo>
                    <a:pt x="99" y="36"/>
                  </a:lnTo>
                  <a:lnTo>
                    <a:pt x="125" y="36"/>
                  </a:lnTo>
                  <a:lnTo>
                    <a:pt x="149" y="38"/>
                  </a:lnTo>
                  <a:lnTo>
                    <a:pt x="168" y="38"/>
                  </a:lnTo>
                  <a:lnTo>
                    <a:pt x="190" y="5"/>
                  </a:lnTo>
                  <a:lnTo>
                    <a:pt x="152" y="3"/>
                  </a:lnTo>
                  <a:lnTo>
                    <a:pt x="125"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95">
              <a:extLst>
                <a:ext uri="{FF2B5EF4-FFF2-40B4-BE49-F238E27FC236}">
                  <a16:creationId xmlns:a16="http://schemas.microsoft.com/office/drawing/2014/main" id="{64EB2455-7633-47D3-8A43-40140F2DFB93}"/>
                </a:ext>
              </a:extLst>
            </p:cNvPr>
            <p:cNvSpPr>
              <a:spLocks/>
            </p:cNvSpPr>
            <p:nvPr/>
          </p:nvSpPr>
          <p:spPr bwMode="auto">
            <a:xfrm>
              <a:off x="3219" y="583"/>
              <a:ext cx="74" cy="38"/>
            </a:xfrm>
            <a:custGeom>
              <a:avLst/>
              <a:gdLst>
                <a:gd name="T0" fmla="*/ 29 w 31"/>
                <a:gd name="T1" fmla="*/ 1 h 16"/>
                <a:gd name="T2" fmla="*/ 9 w 31"/>
                <a:gd name="T3" fmla="*/ 0 h 16"/>
                <a:gd name="T4" fmla="*/ 0 w 31"/>
                <a:gd name="T5" fmla="*/ 14 h 16"/>
                <a:gd name="T6" fmla="*/ 31 w 31"/>
                <a:gd name="T7" fmla="*/ 16 h 16"/>
                <a:gd name="T8" fmla="*/ 29 w 31"/>
                <a:gd name="T9" fmla="*/ 1 h 16"/>
              </a:gdLst>
              <a:ahLst/>
              <a:cxnLst>
                <a:cxn ang="0">
                  <a:pos x="T0" y="T1"/>
                </a:cxn>
                <a:cxn ang="0">
                  <a:pos x="T2" y="T3"/>
                </a:cxn>
                <a:cxn ang="0">
                  <a:pos x="T4" y="T5"/>
                </a:cxn>
                <a:cxn ang="0">
                  <a:pos x="T6" y="T7"/>
                </a:cxn>
                <a:cxn ang="0">
                  <a:pos x="T8" y="T9"/>
                </a:cxn>
              </a:cxnLst>
              <a:rect l="0" t="0" r="r" b="b"/>
              <a:pathLst>
                <a:path w="31" h="16">
                  <a:moveTo>
                    <a:pt x="29" y="1"/>
                  </a:moveTo>
                  <a:cubicBezTo>
                    <a:pt x="22" y="0"/>
                    <a:pt x="16" y="0"/>
                    <a:pt x="9" y="0"/>
                  </a:cubicBezTo>
                  <a:cubicBezTo>
                    <a:pt x="0" y="14"/>
                    <a:pt x="0" y="14"/>
                    <a:pt x="0" y="14"/>
                  </a:cubicBezTo>
                  <a:cubicBezTo>
                    <a:pt x="10" y="14"/>
                    <a:pt x="21" y="15"/>
                    <a:pt x="31" y="16"/>
                  </a:cubicBezTo>
                  <a:lnTo>
                    <a:pt x="29"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96">
              <a:extLst>
                <a:ext uri="{FF2B5EF4-FFF2-40B4-BE49-F238E27FC236}">
                  <a16:creationId xmlns:a16="http://schemas.microsoft.com/office/drawing/2014/main" id="{1B1291FA-E0E9-4262-AAA1-77F0C3B74501}"/>
                </a:ext>
              </a:extLst>
            </p:cNvPr>
            <p:cNvSpPr>
              <a:spLocks/>
            </p:cNvSpPr>
            <p:nvPr/>
          </p:nvSpPr>
          <p:spPr bwMode="auto">
            <a:xfrm>
              <a:off x="4223" y="3614"/>
              <a:ext cx="175" cy="85"/>
            </a:xfrm>
            <a:custGeom>
              <a:avLst/>
              <a:gdLst>
                <a:gd name="T0" fmla="*/ 0 w 74"/>
                <a:gd name="T1" fmla="*/ 0 h 36"/>
                <a:gd name="T2" fmla="*/ 1 w 74"/>
                <a:gd name="T3" fmla="*/ 13 h 36"/>
                <a:gd name="T4" fmla="*/ 14 w 74"/>
                <a:gd name="T5" fmla="*/ 20 h 36"/>
                <a:gd name="T6" fmla="*/ 71 w 74"/>
                <a:gd name="T7" fmla="*/ 36 h 36"/>
                <a:gd name="T8" fmla="*/ 74 w 74"/>
                <a:gd name="T9" fmla="*/ 25 h 36"/>
                <a:gd name="T10" fmla="*/ 19 w 74"/>
                <a:gd name="T11" fmla="*/ 9 h 36"/>
                <a:gd name="T12" fmla="*/ 0 w 74"/>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74" h="36">
                  <a:moveTo>
                    <a:pt x="0" y="0"/>
                  </a:moveTo>
                  <a:cubicBezTo>
                    <a:pt x="0" y="4"/>
                    <a:pt x="1" y="9"/>
                    <a:pt x="1" y="13"/>
                  </a:cubicBezTo>
                  <a:cubicBezTo>
                    <a:pt x="5" y="16"/>
                    <a:pt x="10" y="18"/>
                    <a:pt x="14" y="20"/>
                  </a:cubicBezTo>
                  <a:cubicBezTo>
                    <a:pt x="33" y="27"/>
                    <a:pt x="52" y="33"/>
                    <a:pt x="71" y="36"/>
                  </a:cubicBezTo>
                  <a:cubicBezTo>
                    <a:pt x="72" y="32"/>
                    <a:pt x="73" y="29"/>
                    <a:pt x="74" y="25"/>
                  </a:cubicBezTo>
                  <a:cubicBezTo>
                    <a:pt x="55" y="22"/>
                    <a:pt x="37" y="17"/>
                    <a:pt x="19" y="9"/>
                  </a:cubicBezTo>
                  <a:cubicBezTo>
                    <a:pt x="12" y="6"/>
                    <a:pt x="6" y="3"/>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97">
              <a:extLst>
                <a:ext uri="{FF2B5EF4-FFF2-40B4-BE49-F238E27FC236}">
                  <a16:creationId xmlns:a16="http://schemas.microsoft.com/office/drawing/2014/main" id="{32C32EE1-A8F6-4B1E-A6B1-59300C79C554}"/>
                </a:ext>
              </a:extLst>
            </p:cNvPr>
            <p:cNvSpPr>
              <a:spLocks/>
            </p:cNvSpPr>
            <p:nvPr/>
          </p:nvSpPr>
          <p:spPr bwMode="auto">
            <a:xfrm>
              <a:off x="4903" y="1323"/>
              <a:ext cx="55" cy="105"/>
            </a:xfrm>
            <a:custGeom>
              <a:avLst/>
              <a:gdLst>
                <a:gd name="T0" fmla="*/ 6 w 23"/>
                <a:gd name="T1" fmla="*/ 23 h 44"/>
                <a:gd name="T2" fmla="*/ 8 w 23"/>
                <a:gd name="T3" fmla="*/ 33 h 44"/>
                <a:gd name="T4" fmla="*/ 9 w 23"/>
                <a:gd name="T5" fmla="*/ 37 h 44"/>
                <a:gd name="T6" fmla="*/ 23 w 23"/>
                <a:gd name="T7" fmla="*/ 44 h 44"/>
                <a:gd name="T8" fmla="*/ 23 w 23"/>
                <a:gd name="T9" fmla="*/ 42 h 44"/>
                <a:gd name="T10" fmla="*/ 21 w 23"/>
                <a:gd name="T11" fmla="*/ 31 h 44"/>
                <a:gd name="T12" fmla="*/ 20 w 23"/>
                <a:gd name="T13" fmla="*/ 23 h 44"/>
                <a:gd name="T14" fmla="*/ 16 w 23"/>
                <a:gd name="T15" fmla="*/ 17 h 44"/>
                <a:gd name="T16" fmla="*/ 12 w 23"/>
                <a:gd name="T17" fmla="*/ 13 h 44"/>
                <a:gd name="T18" fmla="*/ 8 w 23"/>
                <a:gd name="T19" fmla="*/ 9 h 44"/>
                <a:gd name="T20" fmla="*/ 1 w 23"/>
                <a:gd name="T21" fmla="*/ 1 h 44"/>
                <a:gd name="T22" fmla="*/ 0 w 23"/>
                <a:gd name="T23" fmla="*/ 0 h 44"/>
                <a:gd name="T24" fmla="*/ 4 w 23"/>
                <a:gd name="T25" fmla="*/ 13 h 44"/>
                <a:gd name="T26" fmla="*/ 6 w 23"/>
                <a:gd name="T27" fmla="*/ 2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44">
                  <a:moveTo>
                    <a:pt x="6" y="23"/>
                  </a:moveTo>
                  <a:cubicBezTo>
                    <a:pt x="7" y="26"/>
                    <a:pt x="8" y="30"/>
                    <a:pt x="8" y="33"/>
                  </a:cubicBezTo>
                  <a:cubicBezTo>
                    <a:pt x="9" y="37"/>
                    <a:pt x="9" y="37"/>
                    <a:pt x="9" y="37"/>
                  </a:cubicBezTo>
                  <a:cubicBezTo>
                    <a:pt x="14" y="39"/>
                    <a:pt x="18" y="42"/>
                    <a:pt x="23" y="44"/>
                  </a:cubicBezTo>
                  <a:cubicBezTo>
                    <a:pt x="23" y="42"/>
                    <a:pt x="23" y="42"/>
                    <a:pt x="23" y="42"/>
                  </a:cubicBezTo>
                  <a:cubicBezTo>
                    <a:pt x="21" y="31"/>
                    <a:pt x="21" y="31"/>
                    <a:pt x="21" y="31"/>
                  </a:cubicBezTo>
                  <a:cubicBezTo>
                    <a:pt x="21" y="28"/>
                    <a:pt x="21" y="26"/>
                    <a:pt x="20" y="23"/>
                  </a:cubicBezTo>
                  <a:cubicBezTo>
                    <a:pt x="16" y="17"/>
                    <a:pt x="16" y="17"/>
                    <a:pt x="16" y="17"/>
                  </a:cubicBezTo>
                  <a:cubicBezTo>
                    <a:pt x="12" y="13"/>
                    <a:pt x="12" y="13"/>
                    <a:pt x="12" y="13"/>
                  </a:cubicBezTo>
                  <a:cubicBezTo>
                    <a:pt x="8" y="9"/>
                    <a:pt x="8" y="9"/>
                    <a:pt x="8" y="9"/>
                  </a:cubicBezTo>
                  <a:cubicBezTo>
                    <a:pt x="6" y="6"/>
                    <a:pt x="4" y="3"/>
                    <a:pt x="1" y="1"/>
                  </a:cubicBezTo>
                  <a:cubicBezTo>
                    <a:pt x="1" y="0"/>
                    <a:pt x="0" y="0"/>
                    <a:pt x="0" y="0"/>
                  </a:cubicBezTo>
                  <a:cubicBezTo>
                    <a:pt x="1" y="4"/>
                    <a:pt x="3" y="8"/>
                    <a:pt x="4" y="13"/>
                  </a:cubicBezTo>
                  <a:lnTo>
                    <a:pt x="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98">
              <a:extLst>
                <a:ext uri="{FF2B5EF4-FFF2-40B4-BE49-F238E27FC236}">
                  <a16:creationId xmlns:a16="http://schemas.microsoft.com/office/drawing/2014/main" id="{B66CE088-39BC-48BE-AB1B-D68CD2337EF6}"/>
                </a:ext>
              </a:extLst>
            </p:cNvPr>
            <p:cNvSpPr>
              <a:spLocks/>
            </p:cNvSpPr>
            <p:nvPr/>
          </p:nvSpPr>
          <p:spPr bwMode="auto">
            <a:xfrm>
              <a:off x="3354" y="587"/>
              <a:ext cx="743" cy="136"/>
            </a:xfrm>
            <a:custGeom>
              <a:avLst/>
              <a:gdLst>
                <a:gd name="T0" fmla="*/ 96 w 313"/>
                <a:gd name="T1" fmla="*/ 22 h 57"/>
                <a:gd name="T2" fmla="*/ 117 w 313"/>
                <a:gd name="T3" fmla="*/ 24 h 57"/>
                <a:gd name="T4" fmla="*/ 138 w 313"/>
                <a:gd name="T5" fmla="*/ 26 h 57"/>
                <a:gd name="T6" fmla="*/ 180 w 313"/>
                <a:gd name="T7" fmla="*/ 31 h 57"/>
                <a:gd name="T8" fmla="*/ 222 w 313"/>
                <a:gd name="T9" fmla="*/ 37 h 57"/>
                <a:gd name="T10" fmla="*/ 264 w 313"/>
                <a:gd name="T11" fmla="*/ 45 h 57"/>
                <a:gd name="T12" fmla="*/ 275 w 313"/>
                <a:gd name="T13" fmla="*/ 48 h 57"/>
                <a:gd name="T14" fmla="*/ 285 w 313"/>
                <a:gd name="T15" fmla="*/ 50 h 57"/>
                <a:gd name="T16" fmla="*/ 306 w 313"/>
                <a:gd name="T17" fmla="*/ 55 h 57"/>
                <a:gd name="T18" fmla="*/ 313 w 313"/>
                <a:gd name="T19" fmla="*/ 57 h 57"/>
                <a:gd name="T20" fmla="*/ 310 w 313"/>
                <a:gd name="T21" fmla="*/ 42 h 57"/>
                <a:gd name="T22" fmla="*/ 309 w 313"/>
                <a:gd name="T23" fmla="*/ 42 h 57"/>
                <a:gd name="T24" fmla="*/ 288 w 313"/>
                <a:gd name="T25" fmla="*/ 36 h 57"/>
                <a:gd name="T26" fmla="*/ 278 w 313"/>
                <a:gd name="T27" fmla="*/ 34 h 57"/>
                <a:gd name="T28" fmla="*/ 267 w 313"/>
                <a:gd name="T29" fmla="*/ 32 h 57"/>
                <a:gd name="T30" fmla="*/ 225 w 313"/>
                <a:gd name="T31" fmla="*/ 24 h 57"/>
                <a:gd name="T32" fmla="*/ 182 w 313"/>
                <a:gd name="T33" fmla="*/ 17 h 57"/>
                <a:gd name="T34" fmla="*/ 140 w 313"/>
                <a:gd name="T35" fmla="*/ 12 h 57"/>
                <a:gd name="T36" fmla="*/ 118 w 313"/>
                <a:gd name="T37" fmla="*/ 9 h 57"/>
                <a:gd name="T38" fmla="*/ 97 w 313"/>
                <a:gd name="T39" fmla="*/ 7 h 57"/>
                <a:gd name="T40" fmla="*/ 0 w 313"/>
                <a:gd name="T41" fmla="*/ 0 h 57"/>
                <a:gd name="T42" fmla="*/ 2 w 313"/>
                <a:gd name="T43" fmla="*/ 15 h 57"/>
                <a:gd name="T44" fmla="*/ 96 w 313"/>
                <a:gd name="T45" fmla="*/ 2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3" h="57">
                  <a:moveTo>
                    <a:pt x="96" y="22"/>
                  </a:moveTo>
                  <a:cubicBezTo>
                    <a:pt x="103" y="22"/>
                    <a:pt x="110" y="23"/>
                    <a:pt x="117" y="24"/>
                  </a:cubicBezTo>
                  <a:cubicBezTo>
                    <a:pt x="138" y="26"/>
                    <a:pt x="138" y="26"/>
                    <a:pt x="138" y="26"/>
                  </a:cubicBezTo>
                  <a:cubicBezTo>
                    <a:pt x="152" y="28"/>
                    <a:pt x="166" y="29"/>
                    <a:pt x="180" y="31"/>
                  </a:cubicBezTo>
                  <a:cubicBezTo>
                    <a:pt x="194" y="33"/>
                    <a:pt x="208" y="35"/>
                    <a:pt x="222" y="37"/>
                  </a:cubicBezTo>
                  <a:cubicBezTo>
                    <a:pt x="264" y="45"/>
                    <a:pt x="264" y="45"/>
                    <a:pt x="264" y="45"/>
                  </a:cubicBezTo>
                  <a:cubicBezTo>
                    <a:pt x="275" y="48"/>
                    <a:pt x="275" y="48"/>
                    <a:pt x="275" y="48"/>
                  </a:cubicBezTo>
                  <a:cubicBezTo>
                    <a:pt x="285" y="50"/>
                    <a:pt x="285" y="50"/>
                    <a:pt x="285" y="50"/>
                  </a:cubicBezTo>
                  <a:cubicBezTo>
                    <a:pt x="306" y="55"/>
                    <a:pt x="306" y="55"/>
                    <a:pt x="306" y="55"/>
                  </a:cubicBezTo>
                  <a:cubicBezTo>
                    <a:pt x="313" y="57"/>
                    <a:pt x="313" y="57"/>
                    <a:pt x="313" y="57"/>
                  </a:cubicBezTo>
                  <a:cubicBezTo>
                    <a:pt x="310" y="42"/>
                    <a:pt x="310" y="42"/>
                    <a:pt x="310" y="42"/>
                  </a:cubicBezTo>
                  <a:cubicBezTo>
                    <a:pt x="309" y="42"/>
                    <a:pt x="309" y="42"/>
                    <a:pt x="309" y="42"/>
                  </a:cubicBezTo>
                  <a:cubicBezTo>
                    <a:pt x="288" y="36"/>
                    <a:pt x="288" y="36"/>
                    <a:pt x="288" y="36"/>
                  </a:cubicBezTo>
                  <a:cubicBezTo>
                    <a:pt x="278" y="34"/>
                    <a:pt x="278" y="34"/>
                    <a:pt x="278" y="34"/>
                  </a:cubicBezTo>
                  <a:cubicBezTo>
                    <a:pt x="267" y="32"/>
                    <a:pt x="267" y="32"/>
                    <a:pt x="267" y="32"/>
                  </a:cubicBezTo>
                  <a:cubicBezTo>
                    <a:pt x="225" y="24"/>
                    <a:pt x="225" y="24"/>
                    <a:pt x="225" y="24"/>
                  </a:cubicBezTo>
                  <a:cubicBezTo>
                    <a:pt x="211" y="21"/>
                    <a:pt x="196" y="19"/>
                    <a:pt x="182" y="17"/>
                  </a:cubicBezTo>
                  <a:cubicBezTo>
                    <a:pt x="168" y="15"/>
                    <a:pt x="154" y="13"/>
                    <a:pt x="140" y="12"/>
                  </a:cubicBezTo>
                  <a:cubicBezTo>
                    <a:pt x="118" y="9"/>
                    <a:pt x="118" y="9"/>
                    <a:pt x="118" y="9"/>
                  </a:cubicBezTo>
                  <a:cubicBezTo>
                    <a:pt x="111" y="9"/>
                    <a:pt x="104" y="8"/>
                    <a:pt x="97" y="7"/>
                  </a:cubicBezTo>
                  <a:cubicBezTo>
                    <a:pt x="65" y="4"/>
                    <a:pt x="32" y="2"/>
                    <a:pt x="0" y="0"/>
                  </a:cubicBezTo>
                  <a:cubicBezTo>
                    <a:pt x="2" y="15"/>
                    <a:pt x="2" y="15"/>
                    <a:pt x="2" y="15"/>
                  </a:cubicBezTo>
                  <a:cubicBezTo>
                    <a:pt x="33" y="17"/>
                    <a:pt x="64" y="19"/>
                    <a:pt x="96"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99">
              <a:extLst>
                <a:ext uri="{FF2B5EF4-FFF2-40B4-BE49-F238E27FC236}">
                  <a16:creationId xmlns:a16="http://schemas.microsoft.com/office/drawing/2014/main" id="{F765C79A-62DE-4066-9370-ED5537089398}"/>
                </a:ext>
              </a:extLst>
            </p:cNvPr>
            <p:cNvSpPr>
              <a:spLocks/>
            </p:cNvSpPr>
            <p:nvPr/>
          </p:nvSpPr>
          <p:spPr bwMode="auto">
            <a:xfrm>
              <a:off x="4690" y="3595"/>
              <a:ext cx="341" cy="102"/>
            </a:xfrm>
            <a:custGeom>
              <a:avLst/>
              <a:gdLst>
                <a:gd name="T0" fmla="*/ 115 w 144"/>
                <a:gd name="T1" fmla="*/ 9 h 43"/>
                <a:gd name="T2" fmla="*/ 114 w 144"/>
                <a:gd name="T3" fmla="*/ 10 h 43"/>
                <a:gd name="T4" fmla="*/ 114 w 144"/>
                <a:gd name="T5" fmla="*/ 10 h 43"/>
                <a:gd name="T6" fmla="*/ 114 w 144"/>
                <a:gd name="T7" fmla="*/ 10 h 43"/>
                <a:gd name="T8" fmla="*/ 113 w 144"/>
                <a:gd name="T9" fmla="*/ 10 h 43"/>
                <a:gd name="T10" fmla="*/ 110 w 144"/>
                <a:gd name="T11" fmla="*/ 10 h 43"/>
                <a:gd name="T12" fmla="*/ 105 w 144"/>
                <a:gd name="T13" fmla="*/ 12 h 43"/>
                <a:gd name="T14" fmla="*/ 83 w 144"/>
                <a:gd name="T15" fmla="*/ 17 h 43"/>
                <a:gd name="T16" fmla="*/ 7 w 144"/>
                <a:gd name="T17" fmla="*/ 31 h 43"/>
                <a:gd name="T18" fmla="*/ 0 w 144"/>
                <a:gd name="T19" fmla="*/ 43 h 43"/>
                <a:gd name="T20" fmla="*/ 85 w 144"/>
                <a:gd name="T21" fmla="*/ 27 h 43"/>
                <a:gd name="T22" fmla="*/ 107 w 144"/>
                <a:gd name="T23" fmla="*/ 22 h 43"/>
                <a:gd name="T24" fmla="*/ 113 w 144"/>
                <a:gd name="T25" fmla="*/ 21 h 43"/>
                <a:gd name="T26" fmla="*/ 115 w 144"/>
                <a:gd name="T27" fmla="*/ 21 h 43"/>
                <a:gd name="T28" fmla="*/ 116 w 144"/>
                <a:gd name="T29" fmla="*/ 20 h 43"/>
                <a:gd name="T30" fmla="*/ 117 w 144"/>
                <a:gd name="T31" fmla="*/ 20 h 43"/>
                <a:gd name="T32" fmla="*/ 117 w 144"/>
                <a:gd name="T33" fmla="*/ 20 h 43"/>
                <a:gd name="T34" fmla="*/ 119 w 144"/>
                <a:gd name="T35" fmla="*/ 20 h 43"/>
                <a:gd name="T36" fmla="*/ 129 w 144"/>
                <a:gd name="T37" fmla="*/ 16 h 43"/>
                <a:gd name="T38" fmla="*/ 135 w 144"/>
                <a:gd name="T39" fmla="*/ 14 h 43"/>
                <a:gd name="T40" fmla="*/ 144 w 144"/>
                <a:gd name="T41" fmla="*/ 0 h 43"/>
                <a:gd name="T42" fmla="*/ 126 w 144"/>
                <a:gd name="T43" fmla="*/ 6 h 43"/>
                <a:gd name="T44" fmla="*/ 115 w 144"/>
                <a:gd name="T45" fmla="*/ 9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4" h="43">
                  <a:moveTo>
                    <a:pt x="115" y="9"/>
                  </a:moveTo>
                  <a:cubicBezTo>
                    <a:pt x="114" y="10"/>
                    <a:pt x="114" y="10"/>
                    <a:pt x="114" y="10"/>
                  </a:cubicBezTo>
                  <a:cubicBezTo>
                    <a:pt x="114" y="10"/>
                    <a:pt x="114" y="10"/>
                    <a:pt x="114" y="10"/>
                  </a:cubicBezTo>
                  <a:cubicBezTo>
                    <a:pt x="114" y="10"/>
                    <a:pt x="114" y="10"/>
                    <a:pt x="114" y="10"/>
                  </a:cubicBezTo>
                  <a:cubicBezTo>
                    <a:pt x="113" y="10"/>
                    <a:pt x="113" y="10"/>
                    <a:pt x="113" y="10"/>
                  </a:cubicBezTo>
                  <a:cubicBezTo>
                    <a:pt x="110" y="10"/>
                    <a:pt x="110" y="10"/>
                    <a:pt x="110" y="10"/>
                  </a:cubicBezTo>
                  <a:cubicBezTo>
                    <a:pt x="105" y="12"/>
                    <a:pt x="105" y="12"/>
                    <a:pt x="105" y="12"/>
                  </a:cubicBezTo>
                  <a:cubicBezTo>
                    <a:pt x="83" y="17"/>
                    <a:pt x="83" y="17"/>
                    <a:pt x="83" y="17"/>
                  </a:cubicBezTo>
                  <a:cubicBezTo>
                    <a:pt x="58" y="22"/>
                    <a:pt x="32" y="27"/>
                    <a:pt x="7" y="31"/>
                  </a:cubicBezTo>
                  <a:cubicBezTo>
                    <a:pt x="5" y="35"/>
                    <a:pt x="2" y="39"/>
                    <a:pt x="0" y="43"/>
                  </a:cubicBezTo>
                  <a:cubicBezTo>
                    <a:pt x="29" y="39"/>
                    <a:pt x="57" y="33"/>
                    <a:pt x="85" y="27"/>
                  </a:cubicBezTo>
                  <a:cubicBezTo>
                    <a:pt x="107" y="22"/>
                    <a:pt x="107" y="22"/>
                    <a:pt x="107" y="22"/>
                  </a:cubicBezTo>
                  <a:cubicBezTo>
                    <a:pt x="113" y="21"/>
                    <a:pt x="113" y="21"/>
                    <a:pt x="113" y="21"/>
                  </a:cubicBezTo>
                  <a:cubicBezTo>
                    <a:pt x="115" y="21"/>
                    <a:pt x="115" y="21"/>
                    <a:pt x="115" y="21"/>
                  </a:cubicBezTo>
                  <a:cubicBezTo>
                    <a:pt x="116" y="20"/>
                    <a:pt x="116" y="20"/>
                    <a:pt x="116" y="20"/>
                  </a:cubicBezTo>
                  <a:cubicBezTo>
                    <a:pt x="117" y="20"/>
                    <a:pt x="117" y="20"/>
                    <a:pt x="117" y="20"/>
                  </a:cubicBezTo>
                  <a:cubicBezTo>
                    <a:pt x="117" y="20"/>
                    <a:pt x="117" y="20"/>
                    <a:pt x="117" y="20"/>
                  </a:cubicBezTo>
                  <a:cubicBezTo>
                    <a:pt x="119" y="20"/>
                    <a:pt x="119" y="20"/>
                    <a:pt x="119" y="20"/>
                  </a:cubicBezTo>
                  <a:cubicBezTo>
                    <a:pt x="129" y="16"/>
                    <a:pt x="129" y="16"/>
                    <a:pt x="129" y="16"/>
                  </a:cubicBezTo>
                  <a:cubicBezTo>
                    <a:pt x="131" y="16"/>
                    <a:pt x="133" y="15"/>
                    <a:pt x="135" y="14"/>
                  </a:cubicBezTo>
                  <a:cubicBezTo>
                    <a:pt x="138" y="10"/>
                    <a:pt x="141" y="5"/>
                    <a:pt x="144" y="0"/>
                  </a:cubicBezTo>
                  <a:cubicBezTo>
                    <a:pt x="138" y="2"/>
                    <a:pt x="132" y="4"/>
                    <a:pt x="126" y="6"/>
                  </a:cubicBezTo>
                  <a:lnTo>
                    <a:pt x="115"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101">
              <a:extLst>
                <a:ext uri="{FF2B5EF4-FFF2-40B4-BE49-F238E27FC236}">
                  <a16:creationId xmlns:a16="http://schemas.microsoft.com/office/drawing/2014/main" id="{4B4C878E-5EC6-4CB1-BCF2-575EE939C492}"/>
                </a:ext>
              </a:extLst>
            </p:cNvPr>
            <p:cNvSpPr>
              <a:spLocks/>
            </p:cNvSpPr>
            <p:nvPr/>
          </p:nvSpPr>
          <p:spPr bwMode="auto">
            <a:xfrm>
              <a:off x="8858" y="2239"/>
              <a:ext cx="519" cy="181"/>
            </a:xfrm>
            <a:custGeom>
              <a:avLst/>
              <a:gdLst>
                <a:gd name="T0" fmla="*/ 136 w 219"/>
                <a:gd name="T1" fmla="*/ 43 h 76"/>
                <a:gd name="T2" fmla="*/ 219 w 219"/>
                <a:gd name="T3" fmla="*/ 76 h 76"/>
                <a:gd name="T4" fmla="*/ 217 w 219"/>
                <a:gd name="T5" fmla="*/ 66 h 76"/>
                <a:gd name="T6" fmla="*/ 138 w 219"/>
                <a:gd name="T7" fmla="*/ 36 h 76"/>
                <a:gd name="T8" fmla="*/ 5 w 219"/>
                <a:gd name="T9" fmla="*/ 0 h 76"/>
                <a:gd name="T10" fmla="*/ 0 w 219"/>
                <a:gd name="T11" fmla="*/ 7 h 76"/>
                <a:gd name="T12" fmla="*/ 136 w 219"/>
                <a:gd name="T13" fmla="*/ 43 h 76"/>
              </a:gdLst>
              <a:ahLst/>
              <a:cxnLst>
                <a:cxn ang="0">
                  <a:pos x="T0" y="T1"/>
                </a:cxn>
                <a:cxn ang="0">
                  <a:pos x="T2" y="T3"/>
                </a:cxn>
                <a:cxn ang="0">
                  <a:pos x="T4" y="T5"/>
                </a:cxn>
                <a:cxn ang="0">
                  <a:pos x="T6" y="T7"/>
                </a:cxn>
                <a:cxn ang="0">
                  <a:pos x="T8" y="T9"/>
                </a:cxn>
                <a:cxn ang="0">
                  <a:pos x="T10" y="T11"/>
                </a:cxn>
                <a:cxn ang="0">
                  <a:pos x="T12" y="T13"/>
                </a:cxn>
              </a:cxnLst>
              <a:rect l="0" t="0" r="r" b="b"/>
              <a:pathLst>
                <a:path w="219" h="76">
                  <a:moveTo>
                    <a:pt x="136" y="43"/>
                  </a:moveTo>
                  <a:cubicBezTo>
                    <a:pt x="164" y="53"/>
                    <a:pt x="192" y="64"/>
                    <a:pt x="219" y="76"/>
                  </a:cubicBezTo>
                  <a:cubicBezTo>
                    <a:pt x="217" y="66"/>
                    <a:pt x="217" y="66"/>
                    <a:pt x="217" y="66"/>
                  </a:cubicBezTo>
                  <a:cubicBezTo>
                    <a:pt x="191" y="55"/>
                    <a:pt x="165" y="45"/>
                    <a:pt x="138" y="36"/>
                  </a:cubicBezTo>
                  <a:cubicBezTo>
                    <a:pt x="95" y="21"/>
                    <a:pt x="50" y="9"/>
                    <a:pt x="5" y="0"/>
                  </a:cubicBezTo>
                  <a:cubicBezTo>
                    <a:pt x="4" y="3"/>
                    <a:pt x="2" y="5"/>
                    <a:pt x="0" y="7"/>
                  </a:cubicBezTo>
                  <a:cubicBezTo>
                    <a:pt x="46" y="16"/>
                    <a:pt x="91" y="28"/>
                    <a:pt x="136" y="4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102">
              <a:extLst>
                <a:ext uri="{FF2B5EF4-FFF2-40B4-BE49-F238E27FC236}">
                  <a16:creationId xmlns:a16="http://schemas.microsoft.com/office/drawing/2014/main" id="{39124A31-5931-4B80-AA1C-7188757CCFCA}"/>
                </a:ext>
              </a:extLst>
            </p:cNvPr>
            <p:cNvSpPr>
              <a:spLocks/>
            </p:cNvSpPr>
            <p:nvPr/>
          </p:nvSpPr>
          <p:spPr bwMode="auto">
            <a:xfrm>
              <a:off x="6604" y="2199"/>
              <a:ext cx="1824" cy="591"/>
            </a:xfrm>
            <a:custGeom>
              <a:avLst/>
              <a:gdLst>
                <a:gd name="T0" fmla="*/ 36 w 769"/>
                <a:gd name="T1" fmla="*/ 232 h 249"/>
                <a:gd name="T2" fmla="*/ 56 w 769"/>
                <a:gd name="T3" fmla="*/ 221 h 249"/>
                <a:gd name="T4" fmla="*/ 76 w 769"/>
                <a:gd name="T5" fmla="*/ 211 h 249"/>
                <a:gd name="T6" fmla="*/ 116 w 769"/>
                <a:gd name="T7" fmla="*/ 191 h 249"/>
                <a:gd name="T8" fmla="*/ 136 w 769"/>
                <a:gd name="T9" fmla="*/ 181 h 249"/>
                <a:gd name="T10" fmla="*/ 156 w 769"/>
                <a:gd name="T11" fmla="*/ 171 h 249"/>
                <a:gd name="T12" fmla="*/ 176 w 769"/>
                <a:gd name="T13" fmla="*/ 162 h 249"/>
                <a:gd name="T14" fmla="*/ 197 w 769"/>
                <a:gd name="T15" fmla="*/ 153 h 249"/>
                <a:gd name="T16" fmla="*/ 238 w 769"/>
                <a:gd name="T17" fmla="*/ 135 h 249"/>
                <a:gd name="T18" fmla="*/ 238 w 769"/>
                <a:gd name="T19" fmla="*/ 135 h 249"/>
                <a:gd name="T20" fmla="*/ 238 w 769"/>
                <a:gd name="T21" fmla="*/ 135 h 249"/>
                <a:gd name="T22" fmla="*/ 271 w 769"/>
                <a:gd name="T23" fmla="*/ 118 h 249"/>
                <a:gd name="T24" fmla="*/ 288 w 769"/>
                <a:gd name="T25" fmla="*/ 110 h 249"/>
                <a:gd name="T26" fmla="*/ 305 w 769"/>
                <a:gd name="T27" fmla="*/ 103 h 249"/>
                <a:gd name="T28" fmla="*/ 306 w 769"/>
                <a:gd name="T29" fmla="*/ 103 h 249"/>
                <a:gd name="T30" fmla="*/ 306 w 769"/>
                <a:gd name="T31" fmla="*/ 103 h 249"/>
                <a:gd name="T32" fmla="*/ 316 w 769"/>
                <a:gd name="T33" fmla="*/ 102 h 249"/>
                <a:gd name="T34" fmla="*/ 324 w 769"/>
                <a:gd name="T35" fmla="*/ 100 h 249"/>
                <a:gd name="T36" fmla="*/ 330 w 769"/>
                <a:gd name="T37" fmla="*/ 97 h 249"/>
                <a:gd name="T38" fmla="*/ 353 w 769"/>
                <a:gd name="T39" fmla="*/ 88 h 249"/>
                <a:gd name="T40" fmla="*/ 376 w 769"/>
                <a:gd name="T41" fmla="*/ 79 h 249"/>
                <a:gd name="T42" fmla="*/ 388 w 769"/>
                <a:gd name="T43" fmla="*/ 74 h 249"/>
                <a:gd name="T44" fmla="*/ 400 w 769"/>
                <a:gd name="T45" fmla="*/ 70 h 249"/>
                <a:gd name="T46" fmla="*/ 495 w 769"/>
                <a:gd name="T47" fmla="*/ 42 h 249"/>
                <a:gd name="T48" fmla="*/ 593 w 769"/>
                <a:gd name="T49" fmla="*/ 22 h 249"/>
                <a:gd name="T50" fmla="*/ 692 w 769"/>
                <a:gd name="T51" fmla="*/ 11 h 249"/>
                <a:gd name="T52" fmla="*/ 769 w 769"/>
                <a:gd name="T53" fmla="*/ 9 h 249"/>
                <a:gd name="T54" fmla="*/ 768 w 769"/>
                <a:gd name="T55" fmla="*/ 0 h 249"/>
                <a:gd name="T56" fmla="*/ 692 w 769"/>
                <a:gd name="T57" fmla="*/ 3 h 249"/>
                <a:gd name="T58" fmla="*/ 592 w 769"/>
                <a:gd name="T59" fmla="*/ 13 h 249"/>
                <a:gd name="T60" fmla="*/ 493 w 769"/>
                <a:gd name="T61" fmla="*/ 33 h 249"/>
                <a:gd name="T62" fmla="*/ 397 w 769"/>
                <a:gd name="T63" fmla="*/ 62 h 249"/>
                <a:gd name="T64" fmla="*/ 385 w 769"/>
                <a:gd name="T65" fmla="*/ 66 h 249"/>
                <a:gd name="T66" fmla="*/ 373 w 769"/>
                <a:gd name="T67" fmla="*/ 70 h 249"/>
                <a:gd name="T68" fmla="*/ 349 w 769"/>
                <a:gd name="T69" fmla="*/ 79 h 249"/>
                <a:gd name="T70" fmla="*/ 326 w 769"/>
                <a:gd name="T71" fmla="*/ 89 h 249"/>
                <a:gd name="T72" fmla="*/ 321 w 769"/>
                <a:gd name="T73" fmla="*/ 91 h 249"/>
                <a:gd name="T74" fmla="*/ 316 w 769"/>
                <a:gd name="T75" fmla="*/ 92 h 249"/>
                <a:gd name="T76" fmla="*/ 309 w 769"/>
                <a:gd name="T77" fmla="*/ 93 h 249"/>
                <a:gd name="T78" fmla="*/ 306 w 769"/>
                <a:gd name="T79" fmla="*/ 93 h 249"/>
                <a:gd name="T80" fmla="*/ 302 w 769"/>
                <a:gd name="T81" fmla="*/ 95 h 249"/>
                <a:gd name="T82" fmla="*/ 303 w 769"/>
                <a:gd name="T83" fmla="*/ 95 h 249"/>
                <a:gd name="T84" fmla="*/ 285 w 769"/>
                <a:gd name="T85" fmla="*/ 102 h 249"/>
                <a:gd name="T86" fmla="*/ 267 w 769"/>
                <a:gd name="T87" fmla="*/ 110 h 249"/>
                <a:gd name="T88" fmla="*/ 234 w 769"/>
                <a:gd name="T89" fmla="*/ 127 h 249"/>
                <a:gd name="T90" fmla="*/ 193 w 769"/>
                <a:gd name="T91" fmla="*/ 144 h 249"/>
                <a:gd name="T92" fmla="*/ 172 w 769"/>
                <a:gd name="T93" fmla="*/ 153 h 249"/>
                <a:gd name="T94" fmla="*/ 152 w 769"/>
                <a:gd name="T95" fmla="*/ 163 h 249"/>
                <a:gd name="T96" fmla="*/ 132 w 769"/>
                <a:gd name="T97" fmla="*/ 172 h 249"/>
                <a:gd name="T98" fmla="*/ 111 w 769"/>
                <a:gd name="T99" fmla="*/ 182 h 249"/>
                <a:gd name="T100" fmla="*/ 71 w 769"/>
                <a:gd name="T101" fmla="*/ 202 h 249"/>
                <a:gd name="T102" fmla="*/ 51 w 769"/>
                <a:gd name="T103" fmla="*/ 213 h 249"/>
                <a:gd name="T104" fmla="*/ 32 w 769"/>
                <a:gd name="T105" fmla="*/ 223 h 249"/>
                <a:gd name="T106" fmla="*/ 0 w 769"/>
                <a:gd name="T107" fmla="*/ 240 h 249"/>
                <a:gd name="T108" fmla="*/ 5 w 769"/>
                <a:gd name="T109" fmla="*/ 249 h 249"/>
                <a:gd name="T110" fmla="*/ 36 w 769"/>
                <a:gd name="T111" fmla="*/ 232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9" h="249">
                  <a:moveTo>
                    <a:pt x="36" y="232"/>
                  </a:moveTo>
                  <a:cubicBezTo>
                    <a:pt x="56" y="221"/>
                    <a:pt x="56" y="221"/>
                    <a:pt x="56" y="221"/>
                  </a:cubicBezTo>
                  <a:cubicBezTo>
                    <a:pt x="62" y="218"/>
                    <a:pt x="69" y="214"/>
                    <a:pt x="76" y="211"/>
                  </a:cubicBezTo>
                  <a:cubicBezTo>
                    <a:pt x="116" y="191"/>
                    <a:pt x="116" y="191"/>
                    <a:pt x="116" y="191"/>
                  </a:cubicBezTo>
                  <a:cubicBezTo>
                    <a:pt x="122" y="187"/>
                    <a:pt x="129" y="184"/>
                    <a:pt x="136" y="181"/>
                  </a:cubicBezTo>
                  <a:cubicBezTo>
                    <a:pt x="156" y="171"/>
                    <a:pt x="156" y="171"/>
                    <a:pt x="156" y="171"/>
                  </a:cubicBezTo>
                  <a:cubicBezTo>
                    <a:pt x="176" y="162"/>
                    <a:pt x="176" y="162"/>
                    <a:pt x="176" y="162"/>
                  </a:cubicBezTo>
                  <a:cubicBezTo>
                    <a:pt x="183" y="159"/>
                    <a:pt x="190" y="156"/>
                    <a:pt x="197" y="153"/>
                  </a:cubicBezTo>
                  <a:cubicBezTo>
                    <a:pt x="238" y="135"/>
                    <a:pt x="238" y="135"/>
                    <a:pt x="238" y="135"/>
                  </a:cubicBezTo>
                  <a:cubicBezTo>
                    <a:pt x="238" y="135"/>
                    <a:pt x="238" y="135"/>
                    <a:pt x="238" y="135"/>
                  </a:cubicBezTo>
                  <a:cubicBezTo>
                    <a:pt x="238" y="135"/>
                    <a:pt x="238" y="135"/>
                    <a:pt x="238" y="135"/>
                  </a:cubicBezTo>
                  <a:cubicBezTo>
                    <a:pt x="271" y="118"/>
                    <a:pt x="271" y="118"/>
                    <a:pt x="271" y="118"/>
                  </a:cubicBezTo>
                  <a:cubicBezTo>
                    <a:pt x="288" y="110"/>
                    <a:pt x="288" y="110"/>
                    <a:pt x="288" y="110"/>
                  </a:cubicBezTo>
                  <a:cubicBezTo>
                    <a:pt x="305" y="103"/>
                    <a:pt x="305" y="103"/>
                    <a:pt x="305" y="103"/>
                  </a:cubicBezTo>
                  <a:cubicBezTo>
                    <a:pt x="306" y="103"/>
                    <a:pt x="306" y="103"/>
                    <a:pt x="306" y="103"/>
                  </a:cubicBezTo>
                  <a:cubicBezTo>
                    <a:pt x="306" y="103"/>
                    <a:pt x="306" y="103"/>
                    <a:pt x="306" y="103"/>
                  </a:cubicBezTo>
                  <a:cubicBezTo>
                    <a:pt x="309" y="101"/>
                    <a:pt x="312" y="102"/>
                    <a:pt x="316" y="102"/>
                  </a:cubicBezTo>
                  <a:cubicBezTo>
                    <a:pt x="319" y="101"/>
                    <a:pt x="322" y="101"/>
                    <a:pt x="324" y="100"/>
                  </a:cubicBezTo>
                  <a:cubicBezTo>
                    <a:pt x="330" y="97"/>
                    <a:pt x="330" y="97"/>
                    <a:pt x="330" y="97"/>
                  </a:cubicBezTo>
                  <a:cubicBezTo>
                    <a:pt x="353" y="88"/>
                    <a:pt x="353" y="88"/>
                    <a:pt x="353" y="88"/>
                  </a:cubicBezTo>
                  <a:cubicBezTo>
                    <a:pt x="361" y="85"/>
                    <a:pt x="368" y="82"/>
                    <a:pt x="376" y="79"/>
                  </a:cubicBezTo>
                  <a:cubicBezTo>
                    <a:pt x="388" y="74"/>
                    <a:pt x="388" y="74"/>
                    <a:pt x="388" y="74"/>
                  </a:cubicBezTo>
                  <a:cubicBezTo>
                    <a:pt x="400" y="70"/>
                    <a:pt x="400" y="70"/>
                    <a:pt x="400" y="70"/>
                  </a:cubicBezTo>
                  <a:cubicBezTo>
                    <a:pt x="431" y="59"/>
                    <a:pt x="463" y="50"/>
                    <a:pt x="495" y="42"/>
                  </a:cubicBezTo>
                  <a:cubicBezTo>
                    <a:pt x="527" y="33"/>
                    <a:pt x="560" y="27"/>
                    <a:pt x="593" y="22"/>
                  </a:cubicBezTo>
                  <a:cubicBezTo>
                    <a:pt x="626" y="17"/>
                    <a:pt x="659" y="13"/>
                    <a:pt x="692" y="11"/>
                  </a:cubicBezTo>
                  <a:cubicBezTo>
                    <a:pt x="718" y="9"/>
                    <a:pt x="744" y="8"/>
                    <a:pt x="769" y="9"/>
                  </a:cubicBezTo>
                  <a:cubicBezTo>
                    <a:pt x="768" y="0"/>
                    <a:pt x="768" y="0"/>
                    <a:pt x="768" y="0"/>
                  </a:cubicBezTo>
                  <a:cubicBezTo>
                    <a:pt x="743" y="0"/>
                    <a:pt x="717" y="1"/>
                    <a:pt x="692" y="3"/>
                  </a:cubicBezTo>
                  <a:cubicBezTo>
                    <a:pt x="658" y="5"/>
                    <a:pt x="625" y="8"/>
                    <a:pt x="592" y="13"/>
                  </a:cubicBezTo>
                  <a:cubicBezTo>
                    <a:pt x="559" y="18"/>
                    <a:pt x="526" y="25"/>
                    <a:pt x="493" y="33"/>
                  </a:cubicBezTo>
                  <a:cubicBezTo>
                    <a:pt x="460" y="41"/>
                    <a:pt x="428" y="50"/>
                    <a:pt x="397" y="62"/>
                  </a:cubicBezTo>
                  <a:cubicBezTo>
                    <a:pt x="385" y="66"/>
                    <a:pt x="385" y="66"/>
                    <a:pt x="385" y="66"/>
                  </a:cubicBezTo>
                  <a:cubicBezTo>
                    <a:pt x="373" y="70"/>
                    <a:pt x="373" y="70"/>
                    <a:pt x="373" y="70"/>
                  </a:cubicBezTo>
                  <a:cubicBezTo>
                    <a:pt x="365" y="73"/>
                    <a:pt x="357" y="76"/>
                    <a:pt x="349" y="79"/>
                  </a:cubicBezTo>
                  <a:cubicBezTo>
                    <a:pt x="326" y="89"/>
                    <a:pt x="326" y="89"/>
                    <a:pt x="326" y="89"/>
                  </a:cubicBezTo>
                  <a:cubicBezTo>
                    <a:pt x="321" y="91"/>
                    <a:pt x="321" y="91"/>
                    <a:pt x="321" y="91"/>
                  </a:cubicBezTo>
                  <a:cubicBezTo>
                    <a:pt x="319" y="92"/>
                    <a:pt x="318" y="92"/>
                    <a:pt x="316" y="92"/>
                  </a:cubicBezTo>
                  <a:cubicBezTo>
                    <a:pt x="314" y="93"/>
                    <a:pt x="312" y="92"/>
                    <a:pt x="309" y="93"/>
                  </a:cubicBezTo>
                  <a:cubicBezTo>
                    <a:pt x="308" y="93"/>
                    <a:pt x="307" y="93"/>
                    <a:pt x="306" y="93"/>
                  </a:cubicBezTo>
                  <a:cubicBezTo>
                    <a:pt x="304" y="94"/>
                    <a:pt x="303" y="94"/>
                    <a:pt x="302" y="95"/>
                  </a:cubicBezTo>
                  <a:cubicBezTo>
                    <a:pt x="303" y="95"/>
                    <a:pt x="303" y="95"/>
                    <a:pt x="303" y="95"/>
                  </a:cubicBezTo>
                  <a:cubicBezTo>
                    <a:pt x="285" y="102"/>
                    <a:pt x="285" y="102"/>
                    <a:pt x="285" y="102"/>
                  </a:cubicBezTo>
                  <a:cubicBezTo>
                    <a:pt x="267" y="110"/>
                    <a:pt x="267" y="110"/>
                    <a:pt x="267" y="110"/>
                  </a:cubicBezTo>
                  <a:cubicBezTo>
                    <a:pt x="234" y="127"/>
                    <a:pt x="234" y="127"/>
                    <a:pt x="234" y="127"/>
                  </a:cubicBezTo>
                  <a:cubicBezTo>
                    <a:pt x="193" y="144"/>
                    <a:pt x="193" y="144"/>
                    <a:pt x="193" y="144"/>
                  </a:cubicBezTo>
                  <a:cubicBezTo>
                    <a:pt x="186" y="147"/>
                    <a:pt x="179" y="150"/>
                    <a:pt x="172" y="153"/>
                  </a:cubicBezTo>
                  <a:cubicBezTo>
                    <a:pt x="152" y="163"/>
                    <a:pt x="152" y="163"/>
                    <a:pt x="152" y="163"/>
                  </a:cubicBezTo>
                  <a:cubicBezTo>
                    <a:pt x="132" y="172"/>
                    <a:pt x="132" y="172"/>
                    <a:pt x="132" y="172"/>
                  </a:cubicBezTo>
                  <a:cubicBezTo>
                    <a:pt x="125" y="176"/>
                    <a:pt x="118" y="179"/>
                    <a:pt x="111" y="182"/>
                  </a:cubicBezTo>
                  <a:cubicBezTo>
                    <a:pt x="71" y="202"/>
                    <a:pt x="71" y="202"/>
                    <a:pt x="71" y="202"/>
                  </a:cubicBezTo>
                  <a:cubicBezTo>
                    <a:pt x="65" y="206"/>
                    <a:pt x="58" y="209"/>
                    <a:pt x="51" y="213"/>
                  </a:cubicBezTo>
                  <a:cubicBezTo>
                    <a:pt x="32" y="223"/>
                    <a:pt x="32" y="223"/>
                    <a:pt x="32" y="223"/>
                  </a:cubicBezTo>
                  <a:cubicBezTo>
                    <a:pt x="21" y="229"/>
                    <a:pt x="11" y="235"/>
                    <a:pt x="0" y="240"/>
                  </a:cubicBezTo>
                  <a:cubicBezTo>
                    <a:pt x="5" y="249"/>
                    <a:pt x="5" y="249"/>
                    <a:pt x="5" y="249"/>
                  </a:cubicBezTo>
                  <a:cubicBezTo>
                    <a:pt x="15" y="243"/>
                    <a:pt x="26" y="238"/>
                    <a:pt x="36" y="2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103">
              <a:extLst>
                <a:ext uri="{FF2B5EF4-FFF2-40B4-BE49-F238E27FC236}">
                  <a16:creationId xmlns:a16="http://schemas.microsoft.com/office/drawing/2014/main" id="{E626DFBE-C6E4-4E9D-9A3D-554BBE30F388}"/>
                </a:ext>
              </a:extLst>
            </p:cNvPr>
            <p:cNvSpPr>
              <a:spLocks/>
            </p:cNvSpPr>
            <p:nvPr/>
          </p:nvSpPr>
          <p:spPr bwMode="auto">
            <a:xfrm>
              <a:off x="9415" y="2415"/>
              <a:ext cx="226" cy="133"/>
            </a:xfrm>
            <a:custGeom>
              <a:avLst/>
              <a:gdLst>
                <a:gd name="T0" fmla="*/ 0 w 95"/>
                <a:gd name="T1" fmla="*/ 0 h 56"/>
                <a:gd name="T2" fmla="*/ 2 w 95"/>
                <a:gd name="T3" fmla="*/ 10 h 56"/>
                <a:gd name="T4" fmla="*/ 84 w 95"/>
                <a:gd name="T5" fmla="*/ 50 h 56"/>
                <a:gd name="T6" fmla="*/ 95 w 95"/>
                <a:gd name="T7" fmla="*/ 56 h 56"/>
                <a:gd name="T8" fmla="*/ 95 w 95"/>
                <a:gd name="T9" fmla="*/ 47 h 56"/>
                <a:gd name="T10" fmla="*/ 87 w 95"/>
                <a:gd name="T11" fmla="*/ 43 h 56"/>
                <a:gd name="T12" fmla="*/ 0 w 95"/>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95" h="56">
                  <a:moveTo>
                    <a:pt x="0" y="0"/>
                  </a:moveTo>
                  <a:cubicBezTo>
                    <a:pt x="2" y="10"/>
                    <a:pt x="2" y="10"/>
                    <a:pt x="2" y="10"/>
                  </a:cubicBezTo>
                  <a:cubicBezTo>
                    <a:pt x="30" y="22"/>
                    <a:pt x="57" y="36"/>
                    <a:pt x="84" y="50"/>
                  </a:cubicBezTo>
                  <a:cubicBezTo>
                    <a:pt x="87" y="52"/>
                    <a:pt x="91" y="54"/>
                    <a:pt x="95" y="56"/>
                  </a:cubicBezTo>
                  <a:cubicBezTo>
                    <a:pt x="95" y="47"/>
                    <a:pt x="95" y="47"/>
                    <a:pt x="95" y="47"/>
                  </a:cubicBezTo>
                  <a:cubicBezTo>
                    <a:pt x="92" y="46"/>
                    <a:pt x="90" y="44"/>
                    <a:pt x="87" y="43"/>
                  </a:cubicBezTo>
                  <a:cubicBezTo>
                    <a:pt x="58" y="28"/>
                    <a:pt x="29" y="14"/>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104">
              <a:extLst>
                <a:ext uri="{FF2B5EF4-FFF2-40B4-BE49-F238E27FC236}">
                  <a16:creationId xmlns:a16="http://schemas.microsoft.com/office/drawing/2014/main" id="{51D15D0F-28ED-4DB6-8553-23FE0D81EAE0}"/>
                </a:ext>
              </a:extLst>
            </p:cNvPr>
            <p:cNvSpPr>
              <a:spLocks/>
            </p:cNvSpPr>
            <p:nvPr/>
          </p:nvSpPr>
          <p:spPr bwMode="auto">
            <a:xfrm>
              <a:off x="5050" y="2795"/>
              <a:ext cx="1521" cy="821"/>
            </a:xfrm>
            <a:custGeom>
              <a:avLst/>
              <a:gdLst>
                <a:gd name="T0" fmla="*/ 41 w 641"/>
                <a:gd name="T1" fmla="*/ 332 h 346"/>
                <a:gd name="T2" fmla="*/ 104 w 641"/>
                <a:gd name="T3" fmla="*/ 308 h 346"/>
                <a:gd name="T4" fmla="*/ 120 w 641"/>
                <a:gd name="T5" fmla="*/ 301 h 346"/>
                <a:gd name="T6" fmla="*/ 122 w 641"/>
                <a:gd name="T7" fmla="*/ 300 h 346"/>
                <a:gd name="T8" fmla="*/ 145 w 641"/>
                <a:gd name="T9" fmla="*/ 290 h 346"/>
                <a:gd name="T10" fmla="*/ 186 w 641"/>
                <a:gd name="T11" fmla="*/ 271 h 346"/>
                <a:gd name="T12" fmla="*/ 227 w 641"/>
                <a:gd name="T13" fmla="*/ 251 h 346"/>
                <a:gd name="T14" fmla="*/ 266 w 641"/>
                <a:gd name="T15" fmla="*/ 230 h 346"/>
                <a:gd name="T16" fmla="*/ 306 w 641"/>
                <a:gd name="T17" fmla="*/ 209 h 346"/>
                <a:gd name="T18" fmla="*/ 345 w 641"/>
                <a:gd name="T19" fmla="*/ 187 h 346"/>
                <a:gd name="T20" fmla="*/ 422 w 641"/>
                <a:gd name="T21" fmla="*/ 142 h 346"/>
                <a:gd name="T22" fmla="*/ 461 w 641"/>
                <a:gd name="T23" fmla="*/ 119 h 346"/>
                <a:gd name="T24" fmla="*/ 537 w 641"/>
                <a:gd name="T25" fmla="*/ 71 h 346"/>
                <a:gd name="T26" fmla="*/ 575 w 641"/>
                <a:gd name="T27" fmla="*/ 47 h 346"/>
                <a:gd name="T28" fmla="*/ 641 w 641"/>
                <a:gd name="T29" fmla="*/ 9 h 346"/>
                <a:gd name="T30" fmla="*/ 608 w 641"/>
                <a:gd name="T31" fmla="*/ 16 h 346"/>
                <a:gd name="T32" fmla="*/ 550 w 641"/>
                <a:gd name="T33" fmla="*/ 50 h 346"/>
                <a:gd name="T34" fmla="*/ 493 w 641"/>
                <a:gd name="T35" fmla="*/ 86 h 346"/>
                <a:gd name="T36" fmla="*/ 437 w 641"/>
                <a:gd name="T37" fmla="*/ 122 h 346"/>
                <a:gd name="T38" fmla="*/ 379 w 641"/>
                <a:gd name="T39" fmla="*/ 156 h 346"/>
                <a:gd name="T40" fmla="*/ 320 w 641"/>
                <a:gd name="T41" fmla="*/ 189 h 346"/>
                <a:gd name="T42" fmla="*/ 281 w 641"/>
                <a:gd name="T43" fmla="*/ 211 h 346"/>
                <a:gd name="T44" fmla="*/ 242 w 641"/>
                <a:gd name="T45" fmla="*/ 232 h 346"/>
                <a:gd name="T46" fmla="*/ 202 w 641"/>
                <a:gd name="T47" fmla="*/ 252 h 346"/>
                <a:gd name="T48" fmla="*/ 162 w 641"/>
                <a:gd name="T49" fmla="*/ 271 h 346"/>
                <a:gd name="T50" fmla="*/ 121 w 641"/>
                <a:gd name="T51" fmla="*/ 289 h 346"/>
                <a:gd name="T52" fmla="*/ 117 w 641"/>
                <a:gd name="T53" fmla="*/ 291 h 346"/>
                <a:gd name="T54" fmla="*/ 116 w 641"/>
                <a:gd name="T55" fmla="*/ 291 h 346"/>
                <a:gd name="T56" fmla="*/ 111 w 641"/>
                <a:gd name="T57" fmla="*/ 294 h 346"/>
                <a:gd name="T58" fmla="*/ 58 w 641"/>
                <a:gd name="T59" fmla="*/ 314 h 346"/>
                <a:gd name="T60" fmla="*/ 16 w 641"/>
                <a:gd name="T61" fmla="*/ 329 h 346"/>
                <a:gd name="T62" fmla="*/ 0 w 641"/>
                <a:gd name="T63"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41" h="346">
                  <a:moveTo>
                    <a:pt x="20" y="339"/>
                  </a:moveTo>
                  <a:cubicBezTo>
                    <a:pt x="41" y="332"/>
                    <a:pt x="41" y="332"/>
                    <a:pt x="41" y="332"/>
                  </a:cubicBezTo>
                  <a:cubicBezTo>
                    <a:pt x="48" y="329"/>
                    <a:pt x="55" y="326"/>
                    <a:pt x="62" y="324"/>
                  </a:cubicBezTo>
                  <a:cubicBezTo>
                    <a:pt x="104" y="308"/>
                    <a:pt x="104" y="308"/>
                    <a:pt x="104" y="308"/>
                  </a:cubicBezTo>
                  <a:cubicBezTo>
                    <a:pt x="114" y="304"/>
                    <a:pt x="114" y="304"/>
                    <a:pt x="114" y="304"/>
                  </a:cubicBezTo>
                  <a:cubicBezTo>
                    <a:pt x="120" y="301"/>
                    <a:pt x="120" y="301"/>
                    <a:pt x="120" y="301"/>
                  </a:cubicBezTo>
                  <a:cubicBezTo>
                    <a:pt x="121" y="301"/>
                    <a:pt x="121" y="301"/>
                    <a:pt x="121" y="301"/>
                  </a:cubicBezTo>
                  <a:cubicBezTo>
                    <a:pt x="122" y="300"/>
                    <a:pt x="122" y="300"/>
                    <a:pt x="122" y="300"/>
                  </a:cubicBezTo>
                  <a:cubicBezTo>
                    <a:pt x="125" y="299"/>
                    <a:pt x="125" y="299"/>
                    <a:pt x="125" y="299"/>
                  </a:cubicBezTo>
                  <a:cubicBezTo>
                    <a:pt x="145" y="290"/>
                    <a:pt x="145" y="290"/>
                    <a:pt x="145" y="290"/>
                  </a:cubicBezTo>
                  <a:cubicBezTo>
                    <a:pt x="152" y="287"/>
                    <a:pt x="159" y="284"/>
                    <a:pt x="166" y="281"/>
                  </a:cubicBezTo>
                  <a:cubicBezTo>
                    <a:pt x="186" y="271"/>
                    <a:pt x="186" y="271"/>
                    <a:pt x="186" y="271"/>
                  </a:cubicBezTo>
                  <a:cubicBezTo>
                    <a:pt x="193" y="268"/>
                    <a:pt x="200" y="265"/>
                    <a:pt x="206" y="261"/>
                  </a:cubicBezTo>
                  <a:cubicBezTo>
                    <a:pt x="227" y="251"/>
                    <a:pt x="227" y="251"/>
                    <a:pt x="227" y="251"/>
                  </a:cubicBezTo>
                  <a:cubicBezTo>
                    <a:pt x="247" y="241"/>
                    <a:pt x="247" y="241"/>
                    <a:pt x="247" y="241"/>
                  </a:cubicBezTo>
                  <a:cubicBezTo>
                    <a:pt x="266" y="230"/>
                    <a:pt x="266" y="230"/>
                    <a:pt x="266" y="230"/>
                  </a:cubicBezTo>
                  <a:cubicBezTo>
                    <a:pt x="286" y="220"/>
                    <a:pt x="286" y="220"/>
                    <a:pt x="286" y="220"/>
                  </a:cubicBezTo>
                  <a:cubicBezTo>
                    <a:pt x="306" y="209"/>
                    <a:pt x="306" y="209"/>
                    <a:pt x="306" y="209"/>
                  </a:cubicBezTo>
                  <a:cubicBezTo>
                    <a:pt x="325" y="198"/>
                    <a:pt x="325" y="198"/>
                    <a:pt x="325" y="198"/>
                  </a:cubicBezTo>
                  <a:cubicBezTo>
                    <a:pt x="345" y="187"/>
                    <a:pt x="345" y="187"/>
                    <a:pt x="345" y="187"/>
                  </a:cubicBezTo>
                  <a:cubicBezTo>
                    <a:pt x="358" y="180"/>
                    <a:pt x="371" y="172"/>
                    <a:pt x="384" y="165"/>
                  </a:cubicBezTo>
                  <a:cubicBezTo>
                    <a:pt x="422" y="142"/>
                    <a:pt x="422" y="142"/>
                    <a:pt x="422" y="142"/>
                  </a:cubicBezTo>
                  <a:cubicBezTo>
                    <a:pt x="442" y="131"/>
                    <a:pt x="442" y="131"/>
                    <a:pt x="442" y="131"/>
                  </a:cubicBezTo>
                  <a:cubicBezTo>
                    <a:pt x="449" y="127"/>
                    <a:pt x="454" y="123"/>
                    <a:pt x="461" y="119"/>
                  </a:cubicBezTo>
                  <a:cubicBezTo>
                    <a:pt x="499" y="94"/>
                    <a:pt x="499" y="94"/>
                    <a:pt x="499" y="94"/>
                  </a:cubicBezTo>
                  <a:cubicBezTo>
                    <a:pt x="537" y="71"/>
                    <a:pt x="537" y="71"/>
                    <a:pt x="537" y="71"/>
                  </a:cubicBezTo>
                  <a:cubicBezTo>
                    <a:pt x="556" y="59"/>
                    <a:pt x="556" y="59"/>
                    <a:pt x="556" y="59"/>
                  </a:cubicBezTo>
                  <a:cubicBezTo>
                    <a:pt x="575" y="47"/>
                    <a:pt x="575" y="47"/>
                    <a:pt x="575" y="47"/>
                  </a:cubicBezTo>
                  <a:cubicBezTo>
                    <a:pt x="613" y="25"/>
                    <a:pt x="613" y="25"/>
                    <a:pt x="613" y="25"/>
                  </a:cubicBezTo>
                  <a:cubicBezTo>
                    <a:pt x="641" y="9"/>
                    <a:pt x="641" y="9"/>
                    <a:pt x="641" y="9"/>
                  </a:cubicBezTo>
                  <a:cubicBezTo>
                    <a:pt x="636" y="0"/>
                    <a:pt x="636" y="0"/>
                    <a:pt x="636" y="0"/>
                  </a:cubicBezTo>
                  <a:cubicBezTo>
                    <a:pt x="608" y="16"/>
                    <a:pt x="608" y="16"/>
                    <a:pt x="608" y="16"/>
                  </a:cubicBezTo>
                  <a:cubicBezTo>
                    <a:pt x="570" y="39"/>
                    <a:pt x="570" y="39"/>
                    <a:pt x="570" y="39"/>
                  </a:cubicBezTo>
                  <a:cubicBezTo>
                    <a:pt x="550" y="50"/>
                    <a:pt x="550" y="50"/>
                    <a:pt x="550" y="50"/>
                  </a:cubicBezTo>
                  <a:cubicBezTo>
                    <a:pt x="531" y="62"/>
                    <a:pt x="531" y="62"/>
                    <a:pt x="531" y="62"/>
                  </a:cubicBezTo>
                  <a:cubicBezTo>
                    <a:pt x="493" y="86"/>
                    <a:pt x="493" y="86"/>
                    <a:pt x="493" y="86"/>
                  </a:cubicBezTo>
                  <a:cubicBezTo>
                    <a:pt x="455" y="110"/>
                    <a:pt x="455" y="110"/>
                    <a:pt x="455" y="110"/>
                  </a:cubicBezTo>
                  <a:cubicBezTo>
                    <a:pt x="449" y="114"/>
                    <a:pt x="443" y="118"/>
                    <a:pt x="437" y="122"/>
                  </a:cubicBezTo>
                  <a:cubicBezTo>
                    <a:pt x="417" y="133"/>
                    <a:pt x="417" y="133"/>
                    <a:pt x="417" y="133"/>
                  </a:cubicBezTo>
                  <a:cubicBezTo>
                    <a:pt x="379" y="156"/>
                    <a:pt x="379" y="156"/>
                    <a:pt x="379" y="156"/>
                  </a:cubicBezTo>
                  <a:cubicBezTo>
                    <a:pt x="366" y="163"/>
                    <a:pt x="353" y="171"/>
                    <a:pt x="340" y="178"/>
                  </a:cubicBezTo>
                  <a:cubicBezTo>
                    <a:pt x="320" y="189"/>
                    <a:pt x="320" y="189"/>
                    <a:pt x="320" y="189"/>
                  </a:cubicBezTo>
                  <a:cubicBezTo>
                    <a:pt x="301" y="200"/>
                    <a:pt x="301" y="200"/>
                    <a:pt x="301" y="200"/>
                  </a:cubicBezTo>
                  <a:cubicBezTo>
                    <a:pt x="281" y="211"/>
                    <a:pt x="281" y="211"/>
                    <a:pt x="281" y="211"/>
                  </a:cubicBezTo>
                  <a:cubicBezTo>
                    <a:pt x="261" y="221"/>
                    <a:pt x="261" y="221"/>
                    <a:pt x="261" y="221"/>
                  </a:cubicBezTo>
                  <a:cubicBezTo>
                    <a:pt x="242" y="232"/>
                    <a:pt x="242" y="232"/>
                    <a:pt x="242" y="232"/>
                  </a:cubicBezTo>
                  <a:cubicBezTo>
                    <a:pt x="222" y="242"/>
                    <a:pt x="222" y="242"/>
                    <a:pt x="222" y="242"/>
                  </a:cubicBezTo>
                  <a:cubicBezTo>
                    <a:pt x="202" y="252"/>
                    <a:pt x="202" y="252"/>
                    <a:pt x="202" y="252"/>
                  </a:cubicBezTo>
                  <a:cubicBezTo>
                    <a:pt x="195" y="255"/>
                    <a:pt x="188" y="258"/>
                    <a:pt x="182" y="262"/>
                  </a:cubicBezTo>
                  <a:cubicBezTo>
                    <a:pt x="162" y="271"/>
                    <a:pt x="162" y="271"/>
                    <a:pt x="162" y="271"/>
                  </a:cubicBezTo>
                  <a:cubicBezTo>
                    <a:pt x="155" y="274"/>
                    <a:pt x="148" y="277"/>
                    <a:pt x="141" y="280"/>
                  </a:cubicBezTo>
                  <a:cubicBezTo>
                    <a:pt x="121" y="289"/>
                    <a:pt x="121" y="289"/>
                    <a:pt x="121" y="289"/>
                  </a:cubicBezTo>
                  <a:cubicBezTo>
                    <a:pt x="118" y="291"/>
                    <a:pt x="118" y="291"/>
                    <a:pt x="118" y="291"/>
                  </a:cubicBezTo>
                  <a:cubicBezTo>
                    <a:pt x="117" y="291"/>
                    <a:pt x="117" y="291"/>
                    <a:pt x="117" y="291"/>
                  </a:cubicBezTo>
                  <a:cubicBezTo>
                    <a:pt x="117" y="291"/>
                    <a:pt x="117" y="291"/>
                    <a:pt x="117" y="291"/>
                  </a:cubicBezTo>
                  <a:cubicBezTo>
                    <a:pt x="116" y="291"/>
                    <a:pt x="116" y="291"/>
                    <a:pt x="116" y="291"/>
                  </a:cubicBezTo>
                  <a:cubicBezTo>
                    <a:pt x="116" y="292"/>
                    <a:pt x="116" y="292"/>
                    <a:pt x="116" y="292"/>
                  </a:cubicBezTo>
                  <a:cubicBezTo>
                    <a:pt x="111" y="294"/>
                    <a:pt x="111" y="294"/>
                    <a:pt x="111" y="294"/>
                  </a:cubicBezTo>
                  <a:cubicBezTo>
                    <a:pt x="100" y="298"/>
                    <a:pt x="100" y="298"/>
                    <a:pt x="100" y="298"/>
                  </a:cubicBezTo>
                  <a:cubicBezTo>
                    <a:pt x="58" y="314"/>
                    <a:pt x="58" y="314"/>
                    <a:pt x="58" y="314"/>
                  </a:cubicBezTo>
                  <a:cubicBezTo>
                    <a:pt x="51" y="316"/>
                    <a:pt x="44" y="319"/>
                    <a:pt x="37" y="322"/>
                  </a:cubicBezTo>
                  <a:cubicBezTo>
                    <a:pt x="16" y="329"/>
                    <a:pt x="16" y="329"/>
                    <a:pt x="16" y="329"/>
                  </a:cubicBezTo>
                  <a:cubicBezTo>
                    <a:pt x="14" y="330"/>
                    <a:pt x="12" y="331"/>
                    <a:pt x="9" y="332"/>
                  </a:cubicBezTo>
                  <a:cubicBezTo>
                    <a:pt x="6" y="336"/>
                    <a:pt x="3" y="341"/>
                    <a:pt x="0" y="346"/>
                  </a:cubicBezTo>
                  <a:cubicBezTo>
                    <a:pt x="7" y="344"/>
                    <a:pt x="13" y="342"/>
                    <a:pt x="20" y="33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Freeform 105">
              <a:extLst>
                <a:ext uri="{FF2B5EF4-FFF2-40B4-BE49-F238E27FC236}">
                  <a16:creationId xmlns:a16="http://schemas.microsoft.com/office/drawing/2014/main" id="{4E9E0CD9-4804-42E5-9860-B3CA61944FDC}"/>
                </a:ext>
              </a:extLst>
            </p:cNvPr>
            <p:cNvSpPr>
              <a:spLocks/>
            </p:cNvSpPr>
            <p:nvPr/>
          </p:nvSpPr>
          <p:spPr bwMode="auto">
            <a:xfrm>
              <a:off x="1158" y="571"/>
              <a:ext cx="1762" cy="225"/>
            </a:xfrm>
            <a:custGeom>
              <a:avLst/>
              <a:gdLst>
                <a:gd name="T0" fmla="*/ 4 w 743"/>
                <a:gd name="T1" fmla="*/ 95 h 95"/>
                <a:gd name="T2" fmla="*/ 11 w 743"/>
                <a:gd name="T3" fmla="*/ 93 h 95"/>
                <a:gd name="T4" fmla="*/ 45 w 743"/>
                <a:gd name="T5" fmla="*/ 83 h 95"/>
                <a:gd name="T6" fmla="*/ 66 w 743"/>
                <a:gd name="T7" fmla="*/ 77 h 95"/>
                <a:gd name="T8" fmla="*/ 87 w 743"/>
                <a:gd name="T9" fmla="*/ 72 h 95"/>
                <a:gd name="T10" fmla="*/ 128 w 743"/>
                <a:gd name="T11" fmla="*/ 62 h 95"/>
                <a:gd name="T12" fmla="*/ 149 w 743"/>
                <a:gd name="T13" fmla="*/ 58 h 95"/>
                <a:gd name="T14" fmla="*/ 170 w 743"/>
                <a:gd name="T15" fmla="*/ 54 h 95"/>
                <a:gd name="T16" fmla="*/ 191 w 743"/>
                <a:gd name="T17" fmla="*/ 50 h 95"/>
                <a:gd name="T18" fmla="*/ 212 w 743"/>
                <a:gd name="T19" fmla="*/ 46 h 95"/>
                <a:gd name="T20" fmla="*/ 254 w 743"/>
                <a:gd name="T21" fmla="*/ 40 h 95"/>
                <a:gd name="T22" fmla="*/ 275 w 743"/>
                <a:gd name="T23" fmla="*/ 37 h 95"/>
                <a:gd name="T24" fmla="*/ 296 w 743"/>
                <a:gd name="T25" fmla="*/ 34 h 95"/>
                <a:gd name="T26" fmla="*/ 339 w 743"/>
                <a:gd name="T27" fmla="*/ 29 h 95"/>
                <a:gd name="T28" fmla="*/ 381 w 743"/>
                <a:gd name="T29" fmla="*/ 25 h 95"/>
                <a:gd name="T30" fmla="*/ 424 w 743"/>
                <a:gd name="T31" fmla="*/ 22 h 95"/>
                <a:gd name="T32" fmla="*/ 509 w 743"/>
                <a:gd name="T33" fmla="*/ 17 h 95"/>
                <a:gd name="T34" fmla="*/ 552 w 743"/>
                <a:gd name="T35" fmla="*/ 16 h 95"/>
                <a:gd name="T36" fmla="*/ 594 w 743"/>
                <a:gd name="T37" fmla="*/ 15 h 95"/>
                <a:gd name="T38" fmla="*/ 616 w 743"/>
                <a:gd name="T39" fmla="*/ 15 h 95"/>
                <a:gd name="T40" fmla="*/ 637 w 743"/>
                <a:gd name="T41" fmla="*/ 15 h 95"/>
                <a:gd name="T42" fmla="*/ 680 w 743"/>
                <a:gd name="T43" fmla="*/ 15 h 95"/>
                <a:gd name="T44" fmla="*/ 733 w 743"/>
                <a:gd name="T45" fmla="*/ 15 h 95"/>
                <a:gd name="T46" fmla="*/ 743 w 743"/>
                <a:gd name="T47" fmla="*/ 0 h 95"/>
                <a:gd name="T48" fmla="*/ 680 w 743"/>
                <a:gd name="T49" fmla="*/ 0 h 95"/>
                <a:gd name="T50" fmla="*/ 637 w 743"/>
                <a:gd name="T51" fmla="*/ 0 h 95"/>
                <a:gd name="T52" fmla="*/ 616 w 743"/>
                <a:gd name="T53" fmla="*/ 0 h 95"/>
                <a:gd name="T54" fmla="*/ 594 w 743"/>
                <a:gd name="T55" fmla="*/ 0 h 95"/>
                <a:gd name="T56" fmla="*/ 551 w 743"/>
                <a:gd name="T57" fmla="*/ 1 h 95"/>
                <a:gd name="T58" fmla="*/ 508 w 743"/>
                <a:gd name="T59" fmla="*/ 2 h 95"/>
                <a:gd name="T60" fmla="*/ 423 w 743"/>
                <a:gd name="T61" fmla="*/ 7 h 95"/>
                <a:gd name="T62" fmla="*/ 380 w 743"/>
                <a:gd name="T63" fmla="*/ 10 h 95"/>
                <a:gd name="T64" fmla="*/ 337 w 743"/>
                <a:gd name="T65" fmla="*/ 14 h 95"/>
                <a:gd name="T66" fmla="*/ 294 w 743"/>
                <a:gd name="T67" fmla="*/ 19 h 95"/>
                <a:gd name="T68" fmla="*/ 273 w 743"/>
                <a:gd name="T69" fmla="*/ 21 h 95"/>
                <a:gd name="T70" fmla="*/ 252 w 743"/>
                <a:gd name="T71" fmla="*/ 24 h 95"/>
                <a:gd name="T72" fmla="*/ 209 w 743"/>
                <a:gd name="T73" fmla="*/ 31 h 95"/>
                <a:gd name="T74" fmla="*/ 188 w 743"/>
                <a:gd name="T75" fmla="*/ 34 h 95"/>
                <a:gd name="T76" fmla="*/ 167 w 743"/>
                <a:gd name="T77" fmla="*/ 39 h 95"/>
                <a:gd name="T78" fmla="*/ 146 w 743"/>
                <a:gd name="T79" fmla="*/ 43 h 95"/>
                <a:gd name="T80" fmla="*/ 125 w 743"/>
                <a:gd name="T81" fmla="*/ 47 h 95"/>
                <a:gd name="T82" fmla="*/ 83 w 743"/>
                <a:gd name="T83" fmla="*/ 57 h 95"/>
                <a:gd name="T84" fmla="*/ 62 w 743"/>
                <a:gd name="T85" fmla="*/ 62 h 95"/>
                <a:gd name="T86" fmla="*/ 41 w 743"/>
                <a:gd name="T87" fmla="*/ 68 h 95"/>
                <a:gd name="T88" fmla="*/ 6 w 743"/>
                <a:gd name="T89" fmla="*/ 77 h 95"/>
                <a:gd name="T90" fmla="*/ 0 w 743"/>
                <a:gd name="T91" fmla="*/ 79 h 95"/>
                <a:gd name="T92" fmla="*/ 4 w 743"/>
                <a:gd name="T93"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43" h="95">
                  <a:moveTo>
                    <a:pt x="4" y="95"/>
                  </a:moveTo>
                  <a:cubicBezTo>
                    <a:pt x="11" y="93"/>
                    <a:pt x="11" y="93"/>
                    <a:pt x="11" y="93"/>
                  </a:cubicBezTo>
                  <a:cubicBezTo>
                    <a:pt x="45" y="83"/>
                    <a:pt x="45" y="83"/>
                    <a:pt x="45" y="83"/>
                  </a:cubicBezTo>
                  <a:cubicBezTo>
                    <a:pt x="66" y="77"/>
                    <a:pt x="66" y="77"/>
                    <a:pt x="66" y="77"/>
                  </a:cubicBezTo>
                  <a:cubicBezTo>
                    <a:pt x="73" y="75"/>
                    <a:pt x="80" y="74"/>
                    <a:pt x="87" y="72"/>
                  </a:cubicBezTo>
                  <a:cubicBezTo>
                    <a:pt x="128" y="62"/>
                    <a:pt x="128" y="62"/>
                    <a:pt x="128" y="62"/>
                  </a:cubicBezTo>
                  <a:cubicBezTo>
                    <a:pt x="135" y="61"/>
                    <a:pt x="142" y="59"/>
                    <a:pt x="149" y="58"/>
                  </a:cubicBezTo>
                  <a:cubicBezTo>
                    <a:pt x="170" y="54"/>
                    <a:pt x="170" y="54"/>
                    <a:pt x="170" y="54"/>
                  </a:cubicBezTo>
                  <a:cubicBezTo>
                    <a:pt x="191" y="50"/>
                    <a:pt x="191" y="50"/>
                    <a:pt x="191" y="50"/>
                  </a:cubicBezTo>
                  <a:cubicBezTo>
                    <a:pt x="198" y="49"/>
                    <a:pt x="205" y="47"/>
                    <a:pt x="212" y="46"/>
                  </a:cubicBezTo>
                  <a:cubicBezTo>
                    <a:pt x="254" y="40"/>
                    <a:pt x="254" y="40"/>
                    <a:pt x="254" y="40"/>
                  </a:cubicBezTo>
                  <a:cubicBezTo>
                    <a:pt x="261" y="39"/>
                    <a:pt x="268" y="37"/>
                    <a:pt x="275" y="37"/>
                  </a:cubicBezTo>
                  <a:cubicBezTo>
                    <a:pt x="296" y="34"/>
                    <a:pt x="296" y="34"/>
                    <a:pt x="296" y="34"/>
                  </a:cubicBezTo>
                  <a:cubicBezTo>
                    <a:pt x="339" y="29"/>
                    <a:pt x="339" y="29"/>
                    <a:pt x="339" y="29"/>
                  </a:cubicBezTo>
                  <a:cubicBezTo>
                    <a:pt x="353" y="28"/>
                    <a:pt x="367" y="27"/>
                    <a:pt x="381" y="25"/>
                  </a:cubicBezTo>
                  <a:cubicBezTo>
                    <a:pt x="395" y="24"/>
                    <a:pt x="409" y="23"/>
                    <a:pt x="424" y="22"/>
                  </a:cubicBezTo>
                  <a:cubicBezTo>
                    <a:pt x="452" y="20"/>
                    <a:pt x="480" y="18"/>
                    <a:pt x="509" y="17"/>
                  </a:cubicBezTo>
                  <a:cubicBezTo>
                    <a:pt x="523" y="17"/>
                    <a:pt x="537" y="16"/>
                    <a:pt x="552" y="16"/>
                  </a:cubicBezTo>
                  <a:cubicBezTo>
                    <a:pt x="594" y="15"/>
                    <a:pt x="594" y="15"/>
                    <a:pt x="594" y="15"/>
                  </a:cubicBezTo>
                  <a:cubicBezTo>
                    <a:pt x="616" y="15"/>
                    <a:pt x="616" y="15"/>
                    <a:pt x="616" y="15"/>
                  </a:cubicBezTo>
                  <a:cubicBezTo>
                    <a:pt x="637" y="15"/>
                    <a:pt x="637" y="15"/>
                    <a:pt x="637" y="15"/>
                  </a:cubicBezTo>
                  <a:cubicBezTo>
                    <a:pt x="680" y="15"/>
                    <a:pt x="680" y="15"/>
                    <a:pt x="680" y="15"/>
                  </a:cubicBezTo>
                  <a:cubicBezTo>
                    <a:pt x="698" y="15"/>
                    <a:pt x="715" y="15"/>
                    <a:pt x="733" y="15"/>
                  </a:cubicBezTo>
                  <a:cubicBezTo>
                    <a:pt x="743" y="0"/>
                    <a:pt x="743" y="0"/>
                    <a:pt x="743" y="0"/>
                  </a:cubicBezTo>
                  <a:cubicBezTo>
                    <a:pt x="722" y="0"/>
                    <a:pt x="701" y="0"/>
                    <a:pt x="680" y="0"/>
                  </a:cubicBezTo>
                  <a:cubicBezTo>
                    <a:pt x="637" y="0"/>
                    <a:pt x="637" y="0"/>
                    <a:pt x="637" y="0"/>
                  </a:cubicBezTo>
                  <a:cubicBezTo>
                    <a:pt x="616" y="0"/>
                    <a:pt x="616" y="0"/>
                    <a:pt x="616" y="0"/>
                  </a:cubicBezTo>
                  <a:cubicBezTo>
                    <a:pt x="594" y="0"/>
                    <a:pt x="594" y="0"/>
                    <a:pt x="594" y="0"/>
                  </a:cubicBezTo>
                  <a:cubicBezTo>
                    <a:pt x="551" y="1"/>
                    <a:pt x="551" y="1"/>
                    <a:pt x="551" y="1"/>
                  </a:cubicBezTo>
                  <a:cubicBezTo>
                    <a:pt x="537" y="1"/>
                    <a:pt x="523" y="2"/>
                    <a:pt x="508" y="2"/>
                  </a:cubicBezTo>
                  <a:cubicBezTo>
                    <a:pt x="480" y="3"/>
                    <a:pt x="451" y="5"/>
                    <a:pt x="423" y="7"/>
                  </a:cubicBezTo>
                  <a:cubicBezTo>
                    <a:pt x="408" y="7"/>
                    <a:pt x="394" y="9"/>
                    <a:pt x="380" y="10"/>
                  </a:cubicBezTo>
                  <a:cubicBezTo>
                    <a:pt x="365" y="11"/>
                    <a:pt x="351" y="12"/>
                    <a:pt x="337" y="14"/>
                  </a:cubicBezTo>
                  <a:cubicBezTo>
                    <a:pt x="294" y="19"/>
                    <a:pt x="294" y="19"/>
                    <a:pt x="294" y="19"/>
                  </a:cubicBezTo>
                  <a:cubicBezTo>
                    <a:pt x="273" y="21"/>
                    <a:pt x="273" y="21"/>
                    <a:pt x="273" y="21"/>
                  </a:cubicBezTo>
                  <a:cubicBezTo>
                    <a:pt x="266" y="22"/>
                    <a:pt x="259" y="23"/>
                    <a:pt x="252" y="24"/>
                  </a:cubicBezTo>
                  <a:cubicBezTo>
                    <a:pt x="209" y="31"/>
                    <a:pt x="209" y="31"/>
                    <a:pt x="209" y="31"/>
                  </a:cubicBezTo>
                  <a:cubicBezTo>
                    <a:pt x="202" y="32"/>
                    <a:pt x="195" y="33"/>
                    <a:pt x="188" y="34"/>
                  </a:cubicBezTo>
                  <a:cubicBezTo>
                    <a:pt x="167" y="39"/>
                    <a:pt x="167" y="39"/>
                    <a:pt x="167" y="39"/>
                  </a:cubicBezTo>
                  <a:cubicBezTo>
                    <a:pt x="146" y="43"/>
                    <a:pt x="146" y="43"/>
                    <a:pt x="146" y="43"/>
                  </a:cubicBezTo>
                  <a:cubicBezTo>
                    <a:pt x="139" y="44"/>
                    <a:pt x="132" y="45"/>
                    <a:pt x="125" y="47"/>
                  </a:cubicBezTo>
                  <a:cubicBezTo>
                    <a:pt x="83" y="57"/>
                    <a:pt x="83" y="57"/>
                    <a:pt x="83" y="57"/>
                  </a:cubicBezTo>
                  <a:cubicBezTo>
                    <a:pt x="76" y="59"/>
                    <a:pt x="69" y="60"/>
                    <a:pt x="62" y="62"/>
                  </a:cubicBezTo>
                  <a:cubicBezTo>
                    <a:pt x="41" y="68"/>
                    <a:pt x="41" y="68"/>
                    <a:pt x="41" y="68"/>
                  </a:cubicBezTo>
                  <a:cubicBezTo>
                    <a:pt x="6" y="77"/>
                    <a:pt x="6" y="77"/>
                    <a:pt x="6" y="77"/>
                  </a:cubicBezTo>
                  <a:cubicBezTo>
                    <a:pt x="0" y="79"/>
                    <a:pt x="0" y="79"/>
                    <a:pt x="0" y="79"/>
                  </a:cubicBezTo>
                  <a:lnTo>
                    <a:pt x="4"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106">
              <a:extLst>
                <a:ext uri="{FF2B5EF4-FFF2-40B4-BE49-F238E27FC236}">
                  <a16:creationId xmlns:a16="http://schemas.microsoft.com/office/drawing/2014/main" id="{4D6CF023-A609-4BB5-BCAA-5D7AEAC4C97B}"/>
                </a:ext>
              </a:extLst>
            </p:cNvPr>
            <p:cNvSpPr>
              <a:spLocks/>
            </p:cNvSpPr>
            <p:nvPr/>
          </p:nvSpPr>
          <p:spPr bwMode="auto">
            <a:xfrm>
              <a:off x="6789" y="2918"/>
              <a:ext cx="482" cy="264"/>
            </a:xfrm>
            <a:custGeom>
              <a:avLst/>
              <a:gdLst>
                <a:gd name="T0" fmla="*/ 200 w 203"/>
                <a:gd name="T1" fmla="*/ 0 h 111"/>
                <a:gd name="T2" fmla="*/ 0 w 203"/>
                <a:gd name="T3" fmla="*/ 102 h 111"/>
                <a:gd name="T4" fmla="*/ 4 w 203"/>
                <a:gd name="T5" fmla="*/ 111 h 111"/>
                <a:gd name="T6" fmla="*/ 203 w 203"/>
                <a:gd name="T7" fmla="*/ 9 h 111"/>
                <a:gd name="T8" fmla="*/ 200 w 203"/>
                <a:gd name="T9" fmla="*/ 0 h 111"/>
              </a:gdLst>
              <a:ahLst/>
              <a:cxnLst>
                <a:cxn ang="0">
                  <a:pos x="T0" y="T1"/>
                </a:cxn>
                <a:cxn ang="0">
                  <a:pos x="T2" y="T3"/>
                </a:cxn>
                <a:cxn ang="0">
                  <a:pos x="T4" y="T5"/>
                </a:cxn>
                <a:cxn ang="0">
                  <a:pos x="T6" y="T7"/>
                </a:cxn>
                <a:cxn ang="0">
                  <a:pos x="T8" y="T9"/>
                </a:cxn>
              </a:cxnLst>
              <a:rect l="0" t="0" r="r" b="b"/>
              <a:pathLst>
                <a:path w="203" h="111">
                  <a:moveTo>
                    <a:pt x="200" y="0"/>
                  </a:moveTo>
                  <a:cubicBezTo>
                    <a:pt x="132" y="31"/>
                    <a:pt x="65" y="66"/>
                    <a:pt x="0" y="102"/>
                  </a:cubicBezTo>
                  <a:cubicBezTo>
                    <a:pt x="4" y="111"/>
                    <a:pt x="4" y="111"/>
                    <a:pt x="4" y="111"/>
                  </a:cubicBezTo>
                  <a:cubicBezTo>
                    <a:pt x="69" y="74"/>
                    <a:pt x="135" y="40"/>
                    <a:pt x="203" y="9"/>
                  </a:cubicBezTo>
                  <a:lnTo>
                    <a:pt x="2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107">
              <a:extLst>
                <a:ext uri="{FF2B5EF4-FFF2-40B4-BE49-F238E27FC236}">
                  <a16:creationId xmlns:a16="http://schemas.microsoft.com/office/drawing/2014/main" id="{5D18511B-EF6C-4681-AB77-4DDD7C763286}"/>
                </a:ext>
              </a:extLst>
            </p:cNvPr>
            <p:cNvSpPr>
              <a:spLocks/>
            </p:cNvSpPr>
            <p:nvPr/>
          </p:nvSpPr>
          <p:spPr bwMode="auto">
            <a:xfrm>
              <a:off x="1670" y="1157"/>
              <a:ext cx="1027" cy="304"/>
            </a:xfrm>
            <a:custGeom>
              <a:avLst/>
              <a:gdLst>
                <a:gd name="T0" fmla="*/ 23 w 433"/>
                <a:gd name="T1" fmla="*/ 104 h 128"/>
                <a:gd name="T2" fmla="*/ 0 w 433"/>
                <a:gd name="T3" fmla="*/ 112 h 128"/>
                <a:gd name="T4" fmla="*/ 0 w 433"/>
                <a:gd name="T5" fmla="*/ 128 h 128"/>
                <a:gd name="T6" fmla="*/ 28 w 433"/>
                <a:gd name="T7" fmla="*/ 119 h 128"/>
                <a:gd name="T8" fmla="*/ 242 w 433"/>
                <a:gd name="T9" fmla="*/ 57 h 128"/>
                <a:gd name="T10" fmla="*/ 433 w 433"/>
                <a:gd name="T11" fmla="*/ 15 h 128"/>
                <a:gd name="T12" fmla="*/ 431 w 433"/>
                <a:gd name="T13" fmla="*/ 0 h 128"/>
                <a:gd name="T14" fmla="*/ 239 w 433"/>
                <a:gd name="T15" fmla="*/ 42 h 128"/>
                <a:gd name="T16" fmla="*/ 23 w 433"/>
                <a:gd name="T17" fmla="*/ 10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128">
                  <a:moveTo>
                    <a:pt x="23" y="104"/>
                  </a:moveTo>
                  <a:cubicBezTo>
                    <a:pt x="15" y="107"/>
                    <a:pt x="8" y="109"/>
                    <a:pt x="0" y="112"/>
                  </a:cubicBezTo>
                  <a:cubicBezTo>
                    <a:pt x="0" y="128"/>
                    <a:pt x="0" y="128"/>
                    <a:pt x="0" y="128"/>
                  </a:cubicBezTo>
                  <a:cubicBezTo>
                    <a:pt x="9" y="125"/>
                    <a:pt x="19" y="122"/>
                    <a:pt x="28" y="119"/>
                  </a:cubicBezTo>
                  <a:cubicBezTo>
                    <a:pt x="92" y="97"/>
                    <a:pt x="164" y="76"/>
                    <a:pt x="242" y="57"/>
                  </a:cubicBezTo>
                  <a:cubicBezTo>
                    <a:pt x="302" y="42"/>
                    <a:pt x="366" y="28"/>
                    <a:pt x="433" y="15"/>
                  </a:cubicBezTo>
                  <a:cubicBezTo>
                    <a:pt x="431" y="0"/>
                    <a:pt x="431" y="0"/>
                    <a:pt x="431" y="0"/>
                  </a:cubicBezTo>
                  <a:cubicBezTo>
                    <a:pt x="363" y="13"/>
                    <a:pt x="299" y="27"/>
                    <a:pt x="239" y="42"/>
                  </a:cubicBezTo>
                  <a:cubicBezTo>
                    <a:pt x="160" y="62"/>
                    <a:pt x="87" y="83"/>
                    <a:pt x="23" y="1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Freeform 108">
              <a:extLst>
                <a:ext uri="{FF2B5EF4-FFF2-40B4-BE49-F238E27FC236}">
                  <a16:creationId xmlns:a16="http://schemas.microsoft.com/office/drawing/2014/main" id="{0B831CA8-142E-432E-8A47-D0A6208F797D}"/>
                </a:ext>
              </a:extLst>
            </p:cNvPr>
            <p:cNvSpPr>
              <a:spLocks/>
            </p:cNvSpPr>
            <p:nvPr/>
          </p:nvSpPr>
          <p:spPr bwMode="auto">
            <a:xfrm>
              <a:off x="4158" y="1024"/>
              <a:ext cx="259" cy="69"/>
            </a:xfrm>
            <a:custGeom>
              <a:avLst/>
              <a:gdLst>
                <a:gd name="T0" fmla="*/ 87 w 109"/>
                <a:gd name="T1" fmla="*/ 24 h 29"/>
                <a:gd name="T2" fmla="*/ 98 w 109"/>
                <a:gd name="T3" fmla="*/ 26 h 29"/>
                <a:gd name="T4" fmla="*/ 109 w 109"/>
                <a:gd name="T5" fmla="*/ 29 h 29"/>
                <a:gd name="T6" fmla="*/ 109 w 109"/>
                <a:gd name="T7" fmla="*/ 15 h 29"/>
                <a:gd name="T8" fmla="*/ 79 w 109"/>
                <a:gd name="T9" fmla="*/ 9 h 29"/>
                <a:gd name="T10" fmla="*/ 6 w 109"/>
                <a:gd name="T11" fmla="*/ 0 h 29"/>
                <a:gd name="T12" fmla="*/ 0 w 109"/>
                <a:gd name="T13" fmla="*/ 13 h 29"/>
                <a:gd name="T14" fmla="*/ 77 w 109"/>
                <a:gd name="T15" fmla="*/ 23 h 29"/>
                <a:gd name="T16" fmla="*/ 87 w 109"/>
                <a:gd name="T17"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29">
                  <a:moveTo>
                    <a:pt x="87" y="24"/>
                  </a:moveTo>
                  <a:cubicBezTo>
                    <a:pt x="91" y="25"/>
                    <a:pt x="94" y="26"/>
                    <a:pt x="98" y="26"/>
                  </a:cubicBezTo>
                  <a:cubicBezTo>
                    <a:pt x="102" y="27"/>
                    <a:pt x="105" y="28"/>
                    <a:pt x="109" y="29"/>
                  </a:cubicBezTo>
                  <a:cubicBezTo>
                    <a:pt x="109" y="24"/>
                    <a:pt x="109" y="19"/>
                    <a:pt x="109" y="15"/>
                  </a:cubicBezTo>
                  <a:cubicBezTo>
                    <a:pt x="99" y="13"/>
                    <a:pt x="89" y="11"/>
                    <a:pt x="79" y="9"/>
                  </a:cubicBezTo>
                  <a:cubicBezTo>
                    <a:pt x="54" y="5"/>
                    <a:pt x="30" y="2"/>
                    <a:pt x="6" y="0"/>
                  </a:cubicBezTo>
                  <a:cubicBezTo>
                    <a:pt x="4" y="5"/>
                    <a:pt x="2" y="9"/>
                    <a:pt x="0" y="13"/>
                  </a:cubicBezTo>
                  <a:cubicBezTo>
                    <a:pt x="25" y="16"/>
                    <a:pt x="51" y="19"/>
                    <a:pt x="77" y="23"/>
                  </a:cubicBezTo>
                  <a:lnTo>
                    <a:pt x="87"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109">
              <a:extLst>
                <a:ext uri="{FF2B5EF4-FFF2-40B4-BE49-F238E27FC236}">
                  <a16:creationId xmlns:a16="http://schemas.microsoft.com/office/drawing/2014/main" id="{493310AD-A12F-4BEF-9545-D15C6EF127F0}"/>
                </a:ext>
              </a:extLst>
            </p:cNvPr>
            <p:cNvSpPr>
              <a:spLocks/>
            </p:cNvSpPr>
            <p:nvPr/>
          </p:nvSpPr>
          <p:spPr bwMode="auto">
            <a:xfrm>
              <a:off x="9413" y="2686"/>
              <a:ext cx="228" cy="88"/>
            </a:xfrm>
            <a:custGeom>
              <a:avLst/>
              <a:gdLst>
                <a:gd name="T0" fmla="*/ 5 w 96"/>
                <a:gd name="T1" fmla="*/ 0 h 37"/>
                <a:gd name="T2" fmla="*/ 0 w 96"/>
                <a:gd name="T3" fmla="*/ 6 h 37"/>
                <a:gd name="T4" fmla="*/ 78 w 96"/>
                <a:gd name="T5" fmla="*/ 30 h 37"/>
                <a:gd name="T6" fmla="*/ 96 w 96"/>
                <a:gd name="T7" fmla="*/ 37 h 37"/>
                <a:gd name="T8" fmla="*/ 96 w 96"/>
                <a:gd name="T9" fmla="*/ 29 h 37"/>
                <a:gd name="T10" fmla="*/ 80 w 96"/>
                <a:gd name="T11" fmla="*/ 23 h 37"/>
                <a:gd name="T12" fmla="*/ 5 w 96"/>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96" h="37">
                  <a:moveTo>
                    <a:pt x="5" y="0"/>
                  </a:moveTo>
                  <a:cubicBezTo>
                    <a:pt x="3" y="2"/>
                    <a:pt x="2" y="4"/>
                    <a:pt x="0" y="6"/>
                  </a:cubicBezTo>
                  <a:cubicBezTo>
                    <a:pt x="26" y="14"/>
                    <a:pt x="52" y="22"/>
                    <a:pt x="78" y="30"/>
                  </a:cubicBezTo>
                  <a:cubicBezTo>
                    <a:pt x="84" y="32"/>
                    <a:pt x="90" y="35"/>
                    <a:pt x="96" y="37"/>
                  </a:cubicBezTo>
                  <a:cubicBezTo>
                    <a:pt x="96" y="29"/>
                    <a:pt x="96" y="29"/>
                    <a:pt x="96" y="29"/>
                  </a:cubicBezTo>
                  <a:cubicBezTo>
                    <a:pt x="91" y="27"/>
                    <a:pt x="85" y="25"/>
                    <a:pt x="80" y="23"/>
                  </a:cubicBezTo>
                  <a:cubicBezTo>
                    <a:pt x="55" y="15"/>
                    <a:pt x="30" y="7"/>
                    <a:pt x="5"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110">
              <a:extLst>
                <a:ext uri="{FF2B5EF4-FFF2-40B4-BE49-F238E27FC236}">
                  <a16:creationId xmlns:a16="http://schemas.microsoft.com/office/drawing/2014/main" id="{E9B42DB6-AAA8-4862-953B-94CDE5133844}"/>
                </a:ext>
              </a:extLst>
            </p:cNvPr>
            <p:cNvSpPr>
              <a:spLocks/>
            </p:cNvSpPr>
            <p:nvPr/>
          </p:nvSpPr>
          <p:spPr bwMode="auto">
            <a:xfrm>
              <a:off x="9214" y="2636"/>
              <a:ext cx="173" cy="54"/>
            </a:xfrm>
            <a:custGeom>
              <a:avLst/>
              <a:gdLst>
                <a:gd name="T0" fmla="*/ 0 w 73"/>
                <a:gd name="T1" fmla="*/ 7 h 23"/>
                <a:gd name="T2" fmla="*/ 68 w 73"/>
                <a:gd name="T3" fmla="*/ 23 h 23"/>
                <a:gd name="T4" fmla="*/ 73 w 73"/>
                <a:gd name="T5" fmla="*/ 17 h 23"/>
                <a:gd name="T6" fmla="*/ 3 w 73"/>
                <a:gd name="T7" fmla="*/ 0 h 23"/>
                <a:gd name="T8" fmla="*/ 0 w 73"/>
                <a:gd name="T9" fmla="*/ 7 h 23"/>
              </a:gdLst>
              <a:ahLst/>
              <a:cxnLst>
                <a:cxn ang="0">
                  <a:pos x="T0" y="T1"/>
                </a:cxn>
                <a:cxn ang="0">
                  <a:pos x="T2" y="T3"/>
                </a:cxn>
                <a:cxn ang="0">
                  <a:pos x="T4" y="T5"/>
                </a:cxn>
                <a:cxn ang="0">
                  <a:pos x="T6" y="T7"/>
                </a:cxn>
                <a:cxn ang="0">
                  <a:pos x="T8" y="T9"/>
                </a:cxn>
              </a:cxnLst>
              <a:rect l="0" t="0" r="r" b="b"/>
              <a:pathLst>
                <a:path w="73" h="23">
                  <a:moveTo>
                    <a:pt x="0" y="7"/>
                  </a:moveTo>
                  <a:cubicBezTo>
                    <a:pt x="23" y="11"/>
                    <a:pt x="45" y="17"/>
                    <a:pt x="68" y="23"/>
                  </a:cubicBezTo>
                  <a:cubicBezTo>
                    <a:pt x="70" y="21"/>
                    <a:pt x="71" y="19"/>
                    <a:pt x="73" y="17"/>
                  </a:cubicBezTo>
                  <a:cubicBezTo>
                    <a:pt x="50" y="10"/>
                    <a:pt x="27" y="5"/>
                    <a:pt x="3" y="0"/>
                  </a:cubicBezTo>
                  <a:cubicBezTo>
                    <a:pt x="2" y="2"/>
                    <a:pt x="1" y="4"/>
                    <a:pt x="0" y="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111">
              <a:extLst>
                <a:ext uri="{FF2B5EF4-FFF2-40B4-BE49-F238E27FC236}">
                  <a16:creationId xmlns:a16="http://schemas.microsoft.com/office/drawing/2014/main" id="{EA23979E-F402-4F85-B843-718DEF79285B}"/>
                </a:ext>
              </a:extLst>
            </p:cNvPr>
            <p:cNvSpPr>
              <a:spLocks/>
            </p:cNvSpPr>
            <p:nvPr/>
          </p:nvSpPr>
          <p:spPr bwMode="auto">
            <a:xfrm>
              <a:off x="807" y="1440"/>
              <a:ext cx="813" cy="417"/>
            </a:xfrm>
            <a:custGeom>
              <a:avLst/>
              <a:gdLst>
                <a:gd name="T0" fmla="*/ 343 w 343"/>
                <a:gd name="T1" fmla="*/ 0 h 176"/>
                <a:gd name="T2" fmla="*/ 161 w 343"/>
                <a:gd name="T3" fmla="*/ 75 h 176"/>
                <a:gd name="T4" fmla="*/ 97 w 343"/>
                <a:gd name="T5" fmla="*/ 107 h 176"/>
                <a:gd name="T6" fmla="*/ 55 w 343"/>
                <a:gd name="T7" fmla="*/ 130 h 176"/>
                <a:gd name="T8" fmla="*/ 25 w 343"/>
                <a:gd name="T9" fmla="*/ 148 h 176"/>
                <a:gd name="T10" fmla="*/ 0 w 343"/>
                <a:gd name="T11" fmla="*/ 162 h 176"/>
                <a:gd name="T12" fmla="*/ 9 w 343"/>
                <a:gd name="T13" fmla="*/ 176 h 176"/>
                <a:gd name="T14" fmla="*/ 33 w 343"/>
                <a:gd name="T15" fmla="*/ 162 h 176"/>
                <a:gd name="T16" fmla="*/ 63 w 343"/>
                <a:gd name="T17" fmla="*/ 144 h 176"/>
                <a:gd name="T18" fmla="*/ 105 w 343"/>
                <a:gd name="T19" fmla="*/ 121 h 176"/>
                <a:gd name="T20" fmla="*/ 156 w 343"/>
                <a:gd name="T21" fmla="*/ 95 h 176"/>
                <a:gd name="T22" fmla="*/ 343 w 343"/>
                <a:gd name="T23" fmla="*/ 16 h 176"/>
                <a:gd name="T24" fmla="*/ 343 w 343"/>
                <a:gd name="T2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3" h="176">
                  <a:moveTo>
                    <a:pt x="343" y="0"/>
                  </a:moveTo>
                  <a:cubicBezTo>
                    <a:pt x="271" y="26"/>
                    <a:pt x="210" y="52"/>
                    <a:pt x="161" y="75"/>
                  </a:cubicBezTo>
                  <a:cubicBezTo>
                    <a:pt x="137" y="87"/>
                    <a:pt x="116" y="97"/>
                    <a:pt x="97" y="107"/>
                  </a:cubicBezTo>
                  <a:cubicBezTo>
                    <a:pt x="81" y="116"/>
                    <a:pt x="67" y="124"/>
                    <a:pt x="55" y="130"/>
                  </a:cubicBezTo>
                  <a:cubicBezTo>
                    <a:pt x="43" y="137"/>
                    <a:pt x="33" y="143"/>
                    <a:pt x="25" y="148"/>
                  </a:cubicBezTo>
                  <a:cubicBezTo>
                    <a:pt x="9" y="157"/>
                    <a:pt x="0" y="162"/>
                    <a:pt x="0" y="162"/>
                  </a:cubicBezTo>
                  <a:cubicBezTo>
                    <a:pt x="9" y="176"/>
                    <a:pt x="9" y="176"/>
                    <a:pt x="9" y="176"/>
                  </a:cubicBezTo>
                  <a:cubicBezTo>
                    <a:pt x="9" y="176"/>
                    <a:pt x="17" y="171"/>
                    <a:pt x="33" y="162"/>
                  </a:cubicBezTo>
                  <a:cubicBezTo>
                    <a:pt x="41" y="157"/>
                    <a:pt x="51" y="151"/>
                    <a:pt x="63" y="144"/>
                  </a:cubicBezTo>
                  <a:cubicBezTo>
                    <a:pt x="75" y="137"/>
                    <a:pt x="89" y="130"/>
                    <a:pt x="105" y="121"/>
                  </a:cubicBezTo>
                  <a:cubicBezTo>
                    <a:pt x="120" y="113"/>
                    <a:pt x="137" y="104"/>
                    <a:pt x="156" y="95"/>
                  </a:cubicBezTo>
                  <a:cubicBezTo>
                    <a:pt x="206" y="71"/>
                    <a:pt x="268" y="43"/>
                    <a:pt x="343" y="16"/>
                  </a:cubicBezTo>
                  <a:lnTo>
                    <a:pt x="34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112">
              <a:extLst>
                <a:ext uri="{FF2B5EF4-FFF2-40B4-BE49-F238E27FC236}">
                  <a16:creationId xmlns:a16="http://schemas.microsoft.com/office/drawing/2014/main" id="{87515A15-BFC2-4906-812E-0B4315A9DFB2}"/>
                </a:ext>
              </a:extLst>
            </p:cNvPr>
            <p:cNvSpPr>
              <a:spLocks/>
            </p:cNvSpPr>
            <p:nvPr/>
          </p:nvSpPr>
          <p:spPr bwMode="auto">
            <a:xfrm>
              <a:off x="5029" y="1513"/>
              <a:ext cx="64" cy="100"/>
            </a:xfrm>
            <a:custGeom>
              <a:avLst/>
              <a:gdLst>
                <a:gd name="T0" fmla="*/ 27 w 27"/>
                <a:gd name="T1" fmla="*/ 42 h 42"/>
                <a:gd name="T2" fmla="*/ 21 w 27"/>
                <a:gd name="T3" fmla="*/ 19 h 42"/>
                <a:gd name="T4" fmla="*/ 0 w 27"/>
                <a:gd name="T5" fmla="*/ 0 h 42"/>
                <a:gd name="T6" fmla="*/ 12 w 27"/>
                <a:gd name="T7" fmla="*/ 36 h 42"/>
                <a:gd name="T8" fmla="*/ 27 w 27"/>
                <a:gd name="T9" fmla="*/ 42 h 42"/>
              </a:gdLst>
              <a:ahLst/>
              <a:cxnLst>
                <a:cxn ang="0">
                  <a:pos x="T0" y="T1"/>
                </a:cxn>
                <a:cxn ang="0">
                  <a:pos x="T2" y="T3"/>
                </a:cxn>
                <a:cxn ang="0">
                  <a:pos x="T4" y="T5"/>
                </a:cxn>
                <a:cxn ang="0">
                  <a:pos x="T6" y="T7"/>
                </a:cxn>
                <a:cxn ang="0">
                  <a:pos x="T8" y="T9"/>
                </a:cxn>
              </a:cxnLst>
              <a:rect l="0" t="0" r="r" b="b"/>
              <a:pathLst>
                <a:path w="27" h="42">
                  <a:moveTo>
                    <a:pt x="27" y="42"/>
                  </a:moveTo>
                  <a:cubicBezTo>
                    <a:pt x="25" y="34"/>
                    <a:pt x="23" y="26"/>
                    <a:pt x="21" y="19"/>
                  </a:cubicBezTo>
                  <a:cubicBezTo>
                    <a:pt x="14" y="12"/>
                    <a:pt x="7" y="6"/>
                    <a:pt x="0" y="0"/>
                  </a:cubicBezTo>
                  <a:cubicBezTo>
                    <a:pt x="5" y="12"/>
                    <a:pt x="9" y="24"/>
                    <a:pt x="12" y="36"/>
                  </a:cubicBezTo>
                  <a:cubicBezTo>
                    <a:pt x="17" y="38"/>
                    <a:pt x="22" y="40"/>
                    <a:pt x="27"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4" name="Freeform 113">
              <a:extLst>
                <a:ext uri="{FF2B5EF4-FFF2-40B4-BE49-F238E27FC236}">
                  <a16:creationId xmlns:a16="http://schemas.microsoft.com/office/drawing/2014/main" id="{AD2807A4-B9DA-4E84-BD32-C3477B62B243}"/>
                </a:ext>
              </a:extLst>
            </p:cNvPr>
            <p:cNvSpPr>
              <a:spLocks/>
            </p:cNvSpPr>
            <p:nvPr/>
          </p:nvSpPr>
          <p:spPr bwMode="auto">
            <a:xfrm>
              <a:off x="3418" y="1012"/>
              <a:ext cx="397" cy="60"/>
            </a:xfrm>
            <a:custGeom>
              <a:avLst/>
              <a:gdLst>
                <a:gd name="T0" fmla="*/ 162 w 167"/>
                <a:gd name="T1" fmla="*/ 14 h 25"/>
                <a:gd name="T2" fmla="*/ 167 w 167"/>
                <a:gd name="T3" fmla="*/ 0 h 25"/>
                <a:gd name="T4" fmla="*/ 58 w 167"/>
                <a:gd name="T5" fmla="*/ 6 h 25"/>
                <a:gd name="T6" fmla="*/ 0 w 167"/>
                <a:gd name="T7" fmla="*/ 11 h 25"/>
                <a:gd name="T8" fmla="*/ 2 w 167"/>
                <a:gd name="T9" fmla="*/ 25 h 25"/>
                <a:gd name="T10" fmla="*/ 59 w 167"/>
                <a:gd name="T11" fmla="*/ 20 h 25"/>
                <a:gd name="T12" fmla="*/ 162 w 167"/>
                <a:gd name="T13" fmla="*/ 14 h 25"/>
              </a:gdLst>
              <a:ahLst/>
              <a:cxnLst>
                <a:cxn ang="0">
                  <a:pos x="T0" y="T1"/>
                </a:cxn>
                <a:cxn ang="0">
                  <a:pos x="T2" y="T3"/>
                </a:cxn>
                <a:cxn ang="0">
                  <a:pos x="T4" y="T5"/>
                </a:cxn>
                <a:cxn ang="0">
                  <a:pos x="T6" y="T7"/>
                </a:cxn>
                <a:cxn ang="0">
                  <a:pos x="T8" y="T9"/>
                </a:cxn>
                <a:cxn ang="0">
                  <a:pos x="T10" y="T11"/>
                </a:cxn>
                <a:cxn ang="0">
                  <a:pos x="T12" y="T13"/>
                </a:cxn>
              </a:cxnLst>
              <a:rect l="0" t="0" r="r" b="b"/>
              <a:pathLst>
                <a:path w="167" h="25">
                  <a:moveTo>
                    <a:pt x="162" y="14"/>
                  </a:moveTo>
                  <a:cubicBezTo>
                    <a:pt x="164" y="10"/>
                    <a:pt x="165" y="5"/>
                    <a:pt x="167" y="0"/>
                  </a:cubicBezTo>
                  <a:cubicBezTo>
                    <a:pt x="130" y="1"/>
                    <a:pt x="94" y="3"/>
                    <a:pt x="58" y="6"/>
                  </a:cubicBezTo>
                  <a:cubicBezTo>
                    <a:pt x="38" y="7"/>
                    <a:pt x="19" y="9"/>
                    <a:pt x="0" y="11"/>
                  </a:cubicBezTo>
                  <a:cubicBezTo>
                    <a:pt x="2" y="25"/>
                    <a:pt x="2" y="25"/>
                    <a:pt x="2" y="25"/>
                  </a:cubicBezTo>
                  <a:cubicBezTo>
                    <a:pt x="21" y="23"/>
                    <a:pt x="40" y="21"/>
                    <a:pt x="59" y="20"/>
                  </a:cubicBezTo>
                  <a:cubicBezTo>
                    <a:pt x="93" y="17"/>
                    <a:pt x="127" y="15"/>
                    <a:pt x="162"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Freeform 114">
              <a:extLst>
                <a:ext uri="{FF2B5EF4-FFF2-40B4-BE49-F238E27FC236}">
                  <a16:creationId xmlns:a16="http://schemas.microsoft.com/office/drawing/2014/main" id="{95F39C0F-BEE3-47AE-AA93-B322E7E8752D}"/>
                </a:ext>
              </a:extLst>
            </p:cNvPr>
            <p:cNvSpPr>
              <a:spLocks/>
            </p:cNvSpPr>
            <p:nvPr/>
          </p:nvSpPr>
          <p:spPr bwMode="auto">
            <a:xfrm>
              <a:off x="3852" y="1012"/>
              <a:ext cx="273" cy="41"/>
            </a:xfrm>
            <a:custGeom>
              <a:avLst/>
              <a:gdLst>
                <a:gd name="T0" fmla="*/ 7 w 115"/>
                <a:gd name="T1" fmla="*/ 0 h 17"/>
                <a:gd name="T2" fmla="*/ 0 w 115"/>
                <a:gd name="T3" fmla="*/ 14 h 17"/>
                <a:gd name="T4" fmla="*/ 37 w 115"/>
                <a:gd name="T5" fmla="*/ 14 h 17"/>
                <a:gd name="T6" fmla="*/ 107 w 115"/>
                <a:gd name="T7" fmla="*/ 17 h 17"/>
                <a:gd name="T8" fmla="*/ 115 w 115"/>
                <a:gd name="T9" fmla="*/ 4 h 17"/>
                <a:gd name="T10" fmla="*/ 38 w 115"/>
                <a:gd name="T11" fmla="*/ 0 h 17"/>
                <a:gd name="T12" fmla="*/ 7 w 115"/>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15" h="17">
                  <a:moveTo>
                    <a:pt x="7" y="0"/>
                  </a:moveTo>
                  <a:cubicBezTo>
                    <a:pt x="4" y="5"/>
                    <a:pt x="2" y="9"/>
                    <a:pt x="0" y="14"/>
                  </a:cubicBezTo>
                  <a:cubicBezTo>
                    <a:pt x="12" y="14"/>
                    <a:pt x="25" y="14"/>
                    <a:pt x="37" y="14"/>
                  </a:cubicBezTo>
                  <a:cubicBezTo>
                    <a:pt x="60" y="14"/>
                    <a:pt x="83" y="15"/>
                    <a:pt x="107" y="17"/>
                  </a:cubicBezTo>
                  <a:cubicBezTo>
                    <a:pt x="110" y="12"/>
                    <a:pt x="112" y="8"/>
                    <a:pt x="115" y="4"/>
                  </a:cubicBezTo>
                  <a:cubicBezTo>
                    <a:pt x="89" y="2"/>
                    <a:pt x="63" y="1"/>
                    <a:pt x="38" y="0"/>
                  </a:cubicBezTo>
                  <a:cubicBezTo>
                    <a:pt x="27" y="0"/>
                    <a:pt x="17" y="0"/>
                    <a:pt x="7"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115">
              <a:extLst>
                <a:ext uri="{FF2B5EF4-FFF2-40B4-BE49-F238E27FC236}">
                  <a16:creationId xmlns:a16="http://schemas.microsoft.com/office/drawing/2014/main" id="{6D209617-673D-495C-9E4E-65561EC2AB7D}"/>
                </a:ext>
              </a:extLst>
            </p:cNvPr>
            <p:cNvSpPr>
              <a:spLocks/>
            </p:cNvSpPr>
            <p:nvPr/>
          </p:nvSpPr>
          <p:spPr bwMode="auto">
            <a:xfrm>
              <a:off x="5826" y="3298"/>
              <a:ext cx="726" cy="463"/>
            </a:xfrm>
            <a:custGeom>
              <a:avLst/>
              <a:gdLst>
                <a:gd name="T0" fmla="*/ 85 w 306"/>
                <a:gd name="T1" fmla="*/ 135 h 195"/>
                <a:gd name="T2" fmla="*/ 0 w 306"/>
                <a:gd name="T3" fmla="*/ 183 h 195"/>
                <a:gd name="T4" fmla="*/ 0 w 306"/>
                <a:gd name="T5" fmla="*/ 194 h 195"/>
                <a:gd name="T6" fmla="*/ 0 w 306"/>
                <a:gd name="T7" fmla="*/ 195 h 195"/>
                <a:gd name="T8" fmla="*/ 90 w 306"/>
                <a:gd name="T9" fmla="*/ 144 h 195"/>
                <a:gd name="T10" fmla="*/ 284 w 306"/>
                <a:gd name="T11" fmla="*/ 25 h 195"/>
                <a:gd name="T12" fmla="*/ 290 w 306"/>
                <a:gd name="T13" fmla="*/ 21 h 195"/>
                <a:gd name="T14" fmla="*/ 297 w 306"/>
                <a:gd name="T15" fmla="*/ 11 h 195"/>
                <a:gd name="T16" fmla="*/ 306 w 306"/>
                <a:gd name="T17" fmla="*/ 0 h 195"/>
                <a:gd name="T18" fmla="*/ 279 w 306"/>
                <a:gd name="T19" fmla="*/ 17 h 195"/>
                <a:gd name="T20" fmla="*/ 85 w 306"/>
                <a:gd name="T21" fmla="*/ 135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6" h="195">
                  <a:moveTo>
                    <a:pt x="85" y="135"/>
                  </a:moveTo>
                  <a:cubicBezTo>
                    <a:pt x="57" y="152"/>
                    <a:pt x="29" y="168"/>
                    <a:pt x="0" y="183"/>
                  </a:cubicBezTo>
                  <a:cubicBezTo>
                    <a:pt x="0" y="194"/>
                    <a:pt x="0" y="194"/>
                    <a:pt x="0" y="194"/>
                  </a:cubicBezTo>
                  <a:cubicBezTo>
                    <a:pt x="0" y="195"/>
                    <a:pt x="0" y="195"/>
                    <a:pt x="0" y="195"/>
                  </a:cubicBezTo>
                  <a:cubicBezTo>
                    <a:pt x="30" y="178"/>
                    <a:pt x="61" y="162"/>
                    <a:pt x="90" y="144"/>
                  </a:cubicBezTo>
                  <a:cubicBezTo>
                    <a:pt x="156" y="106"/>
                    <a:pt x="219" y="64"/>
                    <a:pt x="284" y="25"/>
                  </a:cubicBezTo>
                  <a:cubicBezTo>
                    <a:pt x="286" y="24"/>
                    <a:pt x="288" y="22"/>
                    <a:pt x="290" y="21"/>
                  </a:cubicBezTo>
                  <a:cubicBezTo>
                    <a:pt x="292" y="18"/>
                    <a:pt x="294" y="14"/>
                    <a:pt x="297" y="11"/>
                  </a:cubicBezTo>
                  <a:cubicBezTo>
                    <a:pt x="300" y="7"/>
                    <a:pt x="303" y="4"/>
                    <a:pt x="306" y="0"/>
                  </a:cubicBezTo>
                  <a:cubicBezTo>
                    <a:pt x="297" y="6"/>
                    <a:pt x="288" y="11"/>
                    <a:pt x="279" y="17"/>
                  </a:cubicBezTo>
                  <a:cubicBezTo>
                    <a:pt x="214" y="56"/>
                    <a:pt x="150" y="97"/>
                    <a:pt x="85" y="13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116">
              <a:extLst>
                <a:ext uri="{FF2B5EF4-FFF2-40B4-BE49-F238E27FC236}">
                  <a16:creationId xmlns:a16="http://schemas.microsoft.com/office/drawing/2014/main" id="{5345A8E1-52DA-4A2D-8AD6-7349AB6C9409}"/>
                </a:ext>
              </a:extLst>
            </p:cNvPr>
            <p:cNvSpPr>
              <a:spLocks/>
            </p:cNvSpPr>
            <p:nvPr/>
          </p:nvSpPr>
          <p:spPr bwMode="auto">
            <a:xfrm>
              <a:off x="8519" y="2574"/>
              <a:ext cx="666" cy="71"/>
            </a:xfrm>
            <a:custGeom>
              <a:avLst/>
              <a:gdLst>
                <a:gd name="T0" fmla="*/ 232 w 281"/>
                <a:gd name="T1" fmla="*/ 14 h 30"/>
                <a:gd name="T2" fmla="*/ 204 w 281"/>
                <a:gd name="T3" fmla="*/ 9 h 30"/>
                <a:gd name="T4" fmla="*/ 175 w 281"/>
                <a:gd name="T5" fmla="*/ 6 h 30"/>
                <a:gd name="T6" fmla="*/ 146 w 281"/>
                <a:gd name="T7" fmla="*/ 3 h 30"/>
                <a:gd name="T8" fmla="*/ 117 w 281"/>
                <a:gd name="T9" fmla="*/ 1 h 30"/>
                <a:gd name="T10" fmla="*/ 88 w 281"/>
                <a:gd name="T11" fmla="*/ 0 h 30"/>
                <a:gd name="T12" fmla="*/ 73 w 281"/>
                <a:gd name="T13" fmla="*/ 0 h 30"/>
                <a:gd name="T14" fmla="*/ 59 w 281"/>
                <a:gd name="T15" fmla="*/ 0 h 30"/>
                <a:gd name="T16" fmla="*/ 30 w 281"/>
                <a:gd name="T17" fmla="*/ 0 h 30"/>
                <a:gd name="T18" fmla="*/ 15 w 281"/>
                <a:gd name="T19" fmla="*/ 1 h 30"/>
                <a:gd name="T20" fmla="*/ 8 w 281"/>
                <a:gd name="T21" fmla="*/ 1 h 30"/>
                <a:gd name="T22" fmla="*/ 1 w 281"/>
                <a:gd name="T23" fmla="*/ 1 h 30"/>
                <a:gd name="T24" fmla="*/ 0 w 281"/>
                <a:gd name="T25" fmla="*/ 1 h 30"/>
                <a:gd name="T26" fmla="*/ 1 w 281"/>
                <a:gd name="T27" fmla="*/ 9 h 30"/>
                <a:gd name="T28" fmla="*/ 1 w 281"/>
                <a:gd name="T29" fmla="*/ 9 h 30"/>
                <a:gd name="T30" fmla="*/ 231 w 281"/>
                <a:gd name="T31" fmla="*/ 21 h 30"/>
                <a:gd name="T32" fmla="*/ 278 w 281"/>
                <a:gd name="T33" fmla="*/ 30 h 30"/>
                <a:gd name="T34" fmla="*/ 281 w 281"/>
                <a:gd name="T35" fmla="*/ 22 h 30"/>
                <a:gd name="T36" fmla="*/ 232 w 281"/>
                <a:gd name="T37"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1" h="30">
                  <a:moveTo>
                    <a:pt x="232" y="14"/>
                  </a:moveTo>
                  <a:cubicBezTo>
                    <a:pt x="223" y="12"/>
                    <a:pt x="213" y="10"/>
                    <a:pt x="204" y="9"/>
                  </a:cubicBezTo>
                  <a:cubicBezTo>
                    <a:pt x="175" y="6"/>
                    <a:pt x="175" y="6"/>
                    <a:pt x="175" y="6"/>
                  </a:cubicBezTo>
                  <a:cubicBezTo>
                    <a:pt x="146" y="3"/>
                    <a:pt x="146" y="3"/>
                    <a:pt x="146" y="3"/>
                  </a:cubicBezTo>
                  <a:cubicBezTo>
                    <a:pt x="136" y="2"/>
                    <a:pt x="127" y="2"/>
                    <a:pt x="117" y="1"/>
                  </a:cubicBezTo>
                  <a:cubicBezTo>
                    <a:pt x="107" y="1"/>
                    <a:pt x="98" y="0"/>
                    <a:pt x="88" y="0"/>
                  </a:cubicBezTo>
                  <a:cubicBezTo>
                    <a:pt x="73" y="0"/>
                    <a:pt x="73" y="0"/>
                    <a:pt x="73" y="0"/>
                  </a:cubicBezTo>
                  <a:cubicBezTo>
                    <a:pt x="69" y="0"/>
                    <a:pt x="64" y="0"/>
                    <a:pt x="59" y="0"/>
                  </a:cubicBezTo>
                  <a:cubicBezTo>
                    <a:pt x="30" y="0"/>
                    <a:pt x="30" y="0"/>
                    <a:pt x="30" y="0"/>
                  </a:cubicBezTo>
                  <a:cubicBezTo>
                    <a:pt x="15" y="1"/>
                    <a:pt x="15" y="1"/>
                    <a:pt x="15" y="1"/>
                  </a:cubicBezTo>
                  <a:cubicBezTo>
                    <a:pt x="8" y="1"/>
                    <a:pt x="8" y="1"/>
                    <a:pt x="8" y="1"/>
                  </a:cubicBezTo>
                  <a:cubicBezTo>
                    <a:pt x="1" y="1"/>
                    <a:pt x="1" y="1"/>
                    <a:pt x="1" y="1"/>
                  </a:cubicBezTo>
                  <a:cubicBezTo>
                    <a:pt x="0" y="1"/>
                    <a:pt x="0" y="1"/>
                    <a:pt x="0" y="1"/>
                  </a:cubicBezTo>
                  <a:cubicBezTo>
                    <a:pt x="1" y="9"/>
                    <a:pt x="1" y="9"/>
                    <a:pt x="1" y="9"/>
                  </a:cubicBezTo>
                  <a:cubicBezTo>
                    <a:pt x="1" y="9"/>
                    <a:pt x="1" y="9"/>
                    <a:pt x="1" y="9"/>
                  </a:cubicBezTo>
                  <a:cubicBezTo>
                    <a:pt x="78" y="5"/>
                    <a:pt x="155" y="9"/>
                    <a:pt x="231" y="21"/>
                  </a:cubicBezTo>
                  <a:cubicBezTo>
                    <a:pt x="247" y="24"/>
                    <a:pt x="262" y="26"/>
                    <a:pt x="278" y="30"/>
                  </a:cubicBezTo>
                  <a:cubicBezTo>
                    <a:pt x="279" y="27"/>
                    <a:pt x="280" y="25"/>
                    <a:pt x="281" y="22"/>
                  </a:cubicBezTo>
                  <a:cubicBezTo>
                    <a:pt x="265" y="19"/>
                    <a:pt x="249" y="16"/>
                    <a:pt x="232"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Freeform 117">
              <a:extLst>
                <a:ext uri="{FF2B5EF4-FFF2-40B4-BE49-F238E27FC236}">
                  <a16:creationId xmlns:a16="http://schemas.microsoft.com/office/drawing/2014/main" id="{876B587D-783C-4725-968A-61FB58AFE59C}"/>
                </a:ext>
              </a:extLst>
            </p:cNvPr>
            <p:cNvSpPr>
              <a:spLocks/>
            </p:cNvSpPr>
            <p:nvPr/>
          </p:nvSpPr>
          <p:spPr bwMode="auto">
            <a:xfrm>
              <a:off x="5046" y="1779"/>
              <a:ext cx="59" cy="183"/>
            </a:xfrm>
            <a:custGeom>
              <a:avLst/>
              <a:gdLst>
                <a:gd name="T0" fmla="*/ 3 w 25"/>
                <a:gd name="T1" fmla="*/ 66 h 77"/>
                <a:gd name="T2" fmla="*/ 0 w 25"/>
                <a:gd name="T3" fmla="*/ 77 h 77"/>
                <a:gd name="T4" fmla="*/ 14 w 25"/>
                <a:gd name="T5" fmla="*/ 75 h 77"/>
                <a:gd name="T6" fmla="*/ 15 w 25"/>
                <a:gd name="T7" fmla="*/ 69 h 77"/>
                <a:gd name="T8" fmla="*/ 23 w 25"/>
                <a:gd name="T9" fmla="*/ 21 h 77"/>
                <a:gd name="T10" fmla="*/ 25 w 25"/>
                <a:gd name="T11" fmla="*/ 2 h 77"/>
                <a:gd name="T12" fmla="*/ 12 w 25"/>
                <a:gd name="T13" fmla="*/ 0 h 77"/>
                <a:gd name="T14" fmla="*/ 11 w 25"/>
                <a:gd name="T15" fmla="*/ 19 h 77"/>
                <a:gd name="T16" fmla="*/ 3 w 25"/>
                <a:gd name="T17"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7">
                  <a:moveTo>
                    <a:pt x="3" y="66"/>
                  </a:moveTo>
                  <a:cubicBezTo>
                    <a:pt x="2" y="70"/>
                    <a:pt x="1" y="73"/>
                    <a:pt x="0" y="77"/>
                  </a:cubicBezTo>
                  <a:cubicBezTo>
                    <a:pt x="5" y="76"/>
                    <a:pt x="9" y="76"/>
                    <a:pt x="14" y="75"/>
                  </a:cubicBezTo>
                  <a:cubicBezTo>
                    <a:pt x="14" y="73"/>
                    <a:pt x="15" y="71"/>
                    <a:pt x="15" y="69"/>
                  </a:cubicBezTo>
                  <a:cubicBezTo>
                    <a:pt x="19" y="53"/>
                    <a:pt x="22" y="37"/>
                    <a:pt x="23" y="21"/>
                  </a:cubicBezTo>
                  <a:cubicBezTo>
                    <a:pt x="24" y="14"/>
                    <a:pt x="24" y="8"/>
                    <a:pt x="25" y="2"/>
                  </a:cubicBezTo>
                  <a:cubicBezTo>
                    <a:pt x="20" y="1"/>
                    <a:pt x="16" y="1"/>
                    <a:pt x="12" y="0"/>
                  </a:cubicBezTo>
                  <a:cubicBezTo>
                    <a:pt x="12" y="7"/>
                    <a:pt x="11" y="13"/>
                    <a:pt x="11" y="19"/>
                  </a:cubicBezTo>
                  <a:cubicBezTo>
                    <a:pt x="9" y="35"/>
                    <a:pt x="7" y="51"/>
                    <a:pt x="3" y="6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118">
              <a:extLst>
                <a:ext uri="{FF2B5EF4-FFF2-40B4-BE49-F238E27FC236}">
                  <a16:creationId xmlns:a16="http://schemas.microsoft.com/office/drawing/2014/main" id="{CC762ADE-0688-4A92-8F0E-87E7791919DD}"/>
                </a:ext>
              </a:extLst>
            </p:cNvPr>
            <p:cNvSpPr>
              <a:spLocks/>
            </p:cNvSpPr>
            <p:nvPr/>
          </p:nvSpPr>
          <p:spPr bwMode="auto">
            <a:xfrm>
              <a:off x="2854" y="1048"/>
              <a:ext cx="503" cy="114"/>
            </a:xfrm>
            <a:custGeom>
              <a:avLst/>
              <a:gdLst>
                <a:gd name="T0" fmla="*/ 144 w 212"/>
                <a:gd name="T1" fmla="*/ 23 h 48"/>
                <a:gd name="T2" fmla="*/ 212 w 212"/>
                <a:gd name="T3" fmla="*/ 14 h 48"/>
                <a:gd name="T4" fmla="*/ 210 w 212"/>
                <a:gd name="T5" fmla="*/ 0 h 48"/>
                <a:gd name="T6" fmla="*/ 142 w 212"/>
                <a:gd name="T7" fmla="*/ 9 h 48"/>
                <a:gd name="T8" fmla="*/ 11 w 212"/>
                <a:gd name="T9" fmla="*/ 31 h 48"/>
                <a:gd name="T10" fmla="*/ 0 w 212"/>
                <a:gd name="T11" fmla="*/ 48 h 48"/>
                <a:gd name="T12" fmla="*/ 1 w 212"/>
                <a:gd name="T13" fmla="*/ 48 h 48"/>
                <a:gd name="T14" fmla="*/ 144 w 212"/>
                <a:gd name="T15" fmla="*/ 23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2" h="48">
                  <a:moveTo>
                    <a:pt x="144" y="23"/>
                  </a:moveTo>
                  <a:cubicBezTo>
                    <a:pt x="167" y="20"/>
                    <a:pt x="189" y="16"/>
                    <a:pt x="212" y="14"/>
                  </a:cubicBezTo>
                  <a:cubicBezTo>
                    <a:pt x="210" y="0"/>
                    <a:pt x="210" y="0"/>
                    <a:pt x="210" y="0"/>
                  </a:cubicBezTo>
                  <a:cubicBezTo>
                    <a:pt x="187" y="2"/>
                    <a:pt x="164" y="6"/>
                    <a:pt x="142" y="9"/>
                  </a:cubicBezTo>
                  <a:cubicBezTo>
                    <a:pt x="97" y="16"/>
                    <a:pt x="54" y="24"/>
                    <a:pt x="11" y="31"/>
                  </a:cubicBezTo>
                  <a:cubicBezTo>
                    <a:pt x="0" y="48"/>
                    <a:pt x="0" y="48"/>
                    <a:pt x="0" y="48"/>
                  </a:cubicBezTo>
                  <a:cubicBezTo>
                    <a:pt x="0" y="48"/>
                    <a:pt x="1" y="48"/>
                    <a:pt x="1" y="48"/>
                  </a:cubicBezTo>
                  <a:cubicBezTo>
                    <a:pt x="47" y="40"/>
                    <a:pt x="95" y="31"/>
                    <a:pt x="144"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119">
              <a:extLst>
                <a:ext uri="{FF2B5EF4-FFF2-40B4-BE49-F238E27FC236}">
                  <a16:creationId xmlns:a16="http://schemas.microsoft.com/office/drawing/2014/main" id="{9B060407-2F54-4A80-8D64-5192118FE513}"/>
                </a:ext>
              </a:extLst>
            </p:cNvPr>
            <p:cNvSpPr>
              <a:spLocks/>
            </p:cNvSpPr>
            <p:nvPr/>
          </p:nvSpPr>
          <p:spPr bwMode="auto">
            <a:xfrm>
              <a:off x="5065" y="1637"/>
              <a:ext cx="40" cy="116"/>
            </a:xfrm>
            <a:custGeom>
              <a:avLst/>
              <a:gdLst>
                <a:gd name="T0" fmla="*/ 14 w 17"/>
                <a:gd name="T1" fmla="*/ 6 h 49"/>
                <a:gd name="T2" fmla="*/ 0 w 17"/>
                <a:gd name="T3" fmla="*/ 0 h 49"/>
                <a:gd name="T4" fmla="*/ 4 w 17"/>
                <a:gd name="T5" fmla="*/ 32 h 49"/>
                <a:gd name="T6" fmla="*/ 4 w 17"/>
                <a:gd name="T7" fmla="*/ 47 h 49"/>
                <a:gd name="T8" fmla="*/ 17 w 17"/>
                <a:gd name="T9" fmla="*/ 49 h 49"/>
                <a:gd name="T10" fmla="*/ 17 w 17"/>
                <a:gd name="T11" fmla="*/ 32 h 49"/>
                <a:gd name="T12" fmla="*/ 14 w 17"/>
                <a:gd name="T13" fmla="*/ 6 h 49"/>
              </a:gdLst>
              <a:ahLst/>
              <a:cxnLst>
                <a:cxn ang="0">
                  <a:pos x="T0" y="T1"/>
                </a:cxn>
                <a:cxn ang="0">
                  <a:pos x="T2" y="T3"/>
                </a:cxn>
                <a:cxn ang="0">
                  <a:pos x="T4" y="T5"/>
                </a:cxn>
                <a:cxn ang="0">
                  <a:pos x="T6" y="T7"/>
                </a:cxn>
                <a:cxn ang="0">
                  <a:pos x="T8" y="T9"/>
                </a:cxn>
                <a:cxn ang="0">
                  <a:pos x="T10" y="T11"/>
                </a:cxn>
                <a:cxn ang="0">
                  <a:pos x="T12" y="T13"/>
                </a:cxn>
              </a:cxnLst>
              <a:rect l="0" t="0" r="r" b="b"/>
              <a:pathLst>
                <a:path w="17" h="49">
                  <a:moveTo>
                    <a:pt x="14" y="6"/>
                  </a:moveTo>
                  <a:cubicBezTo>
                    <a:pt x="10" y="4"/>
                    <a:pt x="5" y="2"/>
                    <a:pt x="0" y="0"/>
                  </a:cubicBezTo>
                  <a:cubicBezTo>
                    <a:pt x="2" y="11"/>
                    <a:pt x="3" y="22"/>
                    <a:pt x="4" y="32"/>
                  </a:cubicBezTo>
                  <a:cubicBezTo>
                    <a:pt x="4" y="37"/>
                    <a:pt x="4" y="42"/>
                    <a:pt x="4" y="47"/>
                  </a:cubicBezTo>
                  <a:cubicBezTo>
                    <a:pt x="9" y="48"/>
                    <a:pt x="13" y="48"/>
                    <a:pt x="17" y="49"/>
                  </a:cubicBezTo>
                  <a:cubicBezTo>
                    <a:pt x="17" y="43"/>
                    <a:pt x="17" y="38"/>
                    <a:pt x="17" y="32"/>
                  </a:cubicBezTo>
                  <a:cubicBezTo>
                    <a:pt x="16" y="23"/>
                    <a:pt x="15" y="15"/>
                    <a:pt x="14"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Freeform 120">
              <a:extLst>
                <a:ext uri="{FF2B5EF4-FFF2-40B4-BE49-F238E27FC236}">
                  <a16:creationId xmlns:a16="http://schemas.microsoft.com/office/drawing/2014/main" id="{C4CA46E6-FF42-4A65-9100-677B2EC624CD}"/>
                </a:ext>
              </a:extLst>
            </p:cNvPr>
            <p:cNvSpPr>
              <a:spLocks/>
            </p:cNvSpPr>
            <p:nvPr/>
          </p:nvSpPr>
          <p:spPr bwMode="auto">
            <a:xfrm>
              <a:off x="4657" y="2090"/>
              <a:ext cx="374" cy="608"/>
            </a:xfrm>
            <a:custGeom>
              <a:avLst/>
              <a:gdLst>
                <a:gd name="T0" fmla="*/ 93 w 158"/>
                <a:gd name="T1" fmla="*/ 114 h 256"/>
                <a:gd name="T2" fmla="*/ 0 w 158"/>
                <a:gd name="T3" fmla="*/ 256 h 256"/>
                <a:gd name="T4" fmla="*/ 16 w 158"/>
                <a:gd name="T5" fmla="*/ 255 h 256"/>
                <a:gd name="T6" fmla="*/ 103 w 158"/>
                <a:gd name="T7" fmla="*/ 120 h 256"/>
                <a:gd name="T8" fmla="*/ 148 w 158"/>
                <a:gd name="T9" fmla="*/ 31 h 256"/>
                <a:gd name="T10" fmla="*/ 158 w 158"/>
                <a:gd name="T11" fmla="*/ 7 h 256"/>
                <a:gd name="T12" fmla="*/ 148 w 158"/>
                <a:gd name="T13" fmla="*/ 0 h 256"/>
                <a:gd name="T14" fmla="*/ 137 w 158"/>
                <a:gd name="T15" fmla="*/ 26 h 256"/>
                <a:gd name="T16" fmla="*/ 93 w 158"/>
                <a:gd name="T17" fmla="*/ 11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56">
                  <a:moveTo>
                    <a:pt x="93" y="114"/>
                  </a:moveTo>
                  <a:cubicBezTo>
                    <a:pt x="65" y="162"/>
                    <a:pt x="33" y="209"/>
                    <a:pt x="0" y="256"/>
                  </a:cubicBezTo>
                  <a:cubicBezTo>
                    <a:pt x="5" y="256"/>
                    <a:pt x="10" y="255"/>
                    <a:pt x="16" y="255"/>
                  </a:cubicBezTo>
                  <a:cubicBezTo>
                    <a:pt x="47" y="210"/>
                    <a:pt x="77" y="166"/>
                    <a:pt x="103" y="120"/>
                  </a:cubicBezTo>
                  <a:cubicBezTo>
                    <a:pt x="120" y="91"/>
                    <a:pt x="135" y="62"/>
                    <a:pt x="148" y="31"/>
                  </a:cubicBezTo>
                  <a:cubicBezTo>
                    <a:pt x="152" y="23"/>
                    <a:pt x="155" y="15"/>
                    <a:pt x="158" y="7"/>
                  </a:cubicBezTo>
                  <a:cubicBezTo>
                    <a:pt x="155" y="5"/>
                    <a:pt x="151" y="2"/>
                    <a:pt x="148" y="0"/>
                  </a:cubicBezTo>
                  <a:cubicBezTo>
                    <a:pt x="144" y="9"/>
                    <a:pt x="141" y="18"/>
                    <a:pt x="137" y="26"/>
                  </a:cubicBezTo>
                  <a:cubicBezTo>
                    <a:pt x="124" y="56"/>
                    <a:pt x="109" y="85"/>
                    <a:pt x="93" y="1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121">
              <a:extLst>
                <a:ext uri="{FF2B5EF4-FFF2-40B4-BE49-F238E27FC236}">
                  <a16:creationId xmlns:a16="http://schemas.microsoft.com/office/drawing/2014/main" id="{0B449EAE-41A7-4627-8CB7-EEFB78230D42}"/>
                </a:ext>
              </a:extLst>
            </p:cNvPr>
            <p:cNvSpPr>
              <a:spLocks/>
            </p:cNvSpPr>
            <p:nvPr/>
          </p:nvSpPr>
          <p:spPr bwMode="auto">
            <a:xfrm>
              <a:off x="4574" y="3994"/>
              <a:ext cx="218" cy="64"/>
            </a:xfrm>
            <a:custGeom>
              <a:avLst/>
              <a:gdLst>
                <a:gd name="T0" fmla="*/ 0 w 92"/>
                <a:gd name="T1" fmla="*/ 11 h 27"/>
                <a:gd name="T2" fmla="*/ 88 w 92"/>
                <a:gd name="T3" fmla="*/ 27 h 27"/>
                <a:gd name="T4" fmla="*/ 92 w 92"/>
                <a:gd name="T5" fmla="*/ 16 h 27"/>
                <a:gd name="T6" fmla="*/ 2 w 92"/>
                <a:gd name="T7" fmla="*/ 0 h 27"/>
                <a:gd name="T8" fmla="*/ 0 w 92"/>
                <a:gd name="T9" fmla="*/ 11 h 27"/>
              </a:gdLst>
              <a:ahLst/>
              <a:cxnLst>
                <a:cxn ang="0">
                  <a:pos x="T0" y="T1"/>
                </a:cxn>
                <a:cxn ang="0">
                  <a:pos x="T2" y="T3"/>
                </a:cxn>
                <a:cxn ang="0">
                  <a:pos x="T4" y="T5"/>
                </a:cxn>
                <a:cxn ang="0">
                  <a:pos x="T6" y="T7"/>
                </a:cxn>
                <a:cxn ang="0">
                  <a:pos x="T8" y="T9"/>
                </a:cxn>
              </a:cxnLst>
              <a:rect l="0" t="0" r="r" b="b"/>
              <a:pathLst>
                <a:path w="92" h="27">
                  <a:moveTo>
                    <a:pt x="0" y="11"/>
                  </a:moveTo>
                  <a:cubicBezTo>
                    <a:pt x="28" y="20"/>
                    <a:pt x="58" y="25"/>
                    <a:pt x="88" y="27"/>
                  </a:cubicBezTo>
                  <a:cubicBezTo>
                    <a:pt x="90" y="23"/>
                    <a:pt x="91" y="19"/>
                    <a:pt x="92" y="16"/>
                  </a:cubicBezTo>
                  <a:cubicBezTo>
                    <a:pt x="62" y="14"/>
                    <a:pt x="31" y="9"/>
                    <a:pt x="2" y="0"/>
                  </a:cubicBezTo>
                  <a:cubicBezTo>
                    <a:pt x="1" y="4"/>
                    <a:pt x="0" y="7"/>
                    <a:pt x="0" y="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122">
              <a:extLst>
                <a:ext uri="{FF2B5EF4-FFF2-40B4-BE49-F238E27FC236}">
                  <a16:creationId xmlns:a16="http://schemas.microsoft.com/office/drawing/2014/main" id="{6B62C459-5F55-4E2B-83F0-1BFECF123DAC}"/>
                </a:ext>
              </a:extLst>
            </p:cNvPr>
            <p:cNvSpPr>
              <a:spLocks/>
            </p:cNvSpPr>
            <p:nvPr/>
          </p:nvSpPr>
          <p:spPr bwMode="auto">
            <a:xfrm>
              <a:off x="7313" y="2581"/>
              <a:ext cx="1165" cy="335"/>
            </a:xfrm>
            <a:custGeom>
              <a:avLst/>
              <a:gdLst>
                <a:gd name="T0" fmla="*/ 280 w 491"/>
                <a:gd name="T1" fmla="*/ 34 h 141"/>
                <a:gd name="T2" fmla="*/ 60 w 491"/>
                <a:gd name="T3" fmla="*/ 107 h 141"/>
                <a:gd name="T4" fmla="*/ 0 w 491"/>
                <a:gd name="T5" fmla="*/ 133 h 141"/>
                <a:gd name="T6" fmla="*/ 3 w 491"/>
                <a:gd name="T7" fmla="*/ 141 h 141"/>
                <a:gd name="T8" fmla="*/ 63 w 491"/>
                <a:gd name="T9" fmla="*/ 115 h 141"/>
                <a:gd name="T10" fmla="*/ 282 w 491"/>
                <a:gd name="T11" fmla="*/ 42 h 141"/>
                <a:gd name="T12" fmla="*/ 491 w 491"/>
                <a:gd name="T13" fmla="*/ 8 h 141"/>
                <a:gd name="T14" fmla="*/ 490 w 491"/>
                <a:gd name="T15" fmla="*/ 0 h 141"/>
                <a:gd name="T16" fmla="*/ 280 w 491"/>
                <a:gd name="T17" fmla="*/ 3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1" h="141">
                  <a:moveTo>
                    <a:pt x="280" y="34"/>
                  </a:moveTo>
                  <a:cubicBezTo>
                    <a:pt x="204" y="53"/>
                    <a:pt x="131" y="78"/>
                    <a:pt x="60" y="107"/>
                  </a:cubicBezTo>
                  <a:cubicBezTo>
                    <a:pt x="40" y="115"/>
                    <a:pt x="20" y="124"/>
                    <a:pt x="0" y="133"/>
                  </a:cubicBezTo>
                  <a:cubicBezTo>
                    <a:pt x="3" y="141"/>
                    <a:pt x="3" y="141"/>
                    <a:pt x="3" y="141"/>
                  </a:cubicBezTo>
                  <a:cubicBezTo>
                    <a:pt x="23" y="132"/>
                    <a:pt x="43" y="124"/>
                    <a:pt x="63" y="115"/>
                  </a:cubicBezTo>
                  <a:cubicBezTo>
                    <a:pt x="134" y="86"/>
                    <a:pt x="207" y="61"/>
                    <a:pt x="282" y="42"/>
                  </a:cubicBezTo>
                  <a:cubicBezTo>
                    <a:pt x="350" y="25"/>
                    <a:pt x="421" y="13"/>
                    <a:pt x="491" y="8"/>
                  </a:cubicBezTo>
                  <a:cubicBezTo>
                    <a:pt x="490" y="0"/>
                    <a:pt x="490" y="0"/>
                    <a:pt x="490" y="0"/>
                  </a:cubicBezTo>
                  <a:cubicBezTo>
                    <a:pt x="419" y="5"/>
                    <a:pt x="349" y="17"/>
                    <a:pt x="280"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4" name="Freeform 123">
              <a:extLst>
                <a:ext uri="{FF2B5EF4-FFF2-40B4-BE49-F238E27FC236}">
                  <a16:creationId xmlns:a16="http://schemas.microsoft.com/office/drawing/2014/main" id="{6D1CD411-2FDD-4B51-89E5-77EAB439D25B}"/>
                </a:ext>
              </a:extLst>
            </p:cNvPr>
            <p:cNvSpPr>
              <a:spLocks/>
            </p:cNvSpPr>
            <p:nvPr/>
          </p:nvSpPr>
          <p:spPr bwMode="auto">
            <a:xfrm>
              <a:off x="4585" y="2740"/>
              <a:ext cx="76" cy="74"/>
            </a:xfrm>
            <a:custGeom>
              <a:avLst/>
              <a:gdLst>
                <a:gd name="T0" fmla="*/ 32 w 32"/>
                <a:gd name="T1" fmla="*/ 0 h 31"/>
                <a:gd name="T2" fmla="*/ 12 w 32"/>
                <a:gd name="T3" fmla="*/ 10 h 31"/>
                <a:gd name="T4" fmla="*/ 10 w 32"/>
                <a:gd name="T5" fmla="*/ 10 h 31"/>
                <a:gd name="T6" fmla="*/ 0 w 32"/>
                <a:gd name="T7" fmla="*/ 25 h 31"/>
                <a:gd name="T8" fmla="*/ 10 w 32"/>
                <a:gd name="T9" fmla="*/ 31 h 31"/>
                <a:gd name="T10" fmla="*/ 22 w 32"/>
                <a:gd name="T11" fmla="*/ 15 h 31"/>
                <a:gd name="T12" fmla="*/ 32 w 32"/>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2" h="31">
                  <a:moveTo>
                    <a:pt x="32" y="0"/>
                  </a:moveTo>
                  <a:cubicBezTo>
                    <a:pt x="25" y="3"/>
                    <a:pt x="18" y="6"/>
                    <a:pt x="12" y="10"/>
                  </a:cubicBezTo>
                  <a:cubicBezTo>
                    <a:pt x="11" y="10"/>
                    <a:pt x="11" y="10"/>
                    <a:pt x="10" y="10"/>
                  </a:cubicBezTo>
                  <a:cubicBezTo>
                    <a:pt x="7" y="15"/>
                    <a:pt x="4" y="20"/>
                    <a:pt x="0" y="25"/>
                  </a:cubicBezTo>
                  <a:cubicBezTo>
                    <a:pt x="4" y="27"/>
                    <a:pt x="7" y="29"/>
                    <a:pt x="10" y="31"/>
                  </a:cubicBezTo>
                  <a:cubicBezTo>
                    <a:pt x="14" y="26"/>
                    <a:pt x="18" y="20"/>
                    <a:pt x="22" y="15"/>
                  </a:cubicBezTo>
                  <a:cubicBezTo>
                    <a:pt x="25" y="10"/>
                    <a:pt x="29" y="5"/>
                    <a:pt x="3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Freeform 124">
              <a:extLst>
                <a:ext uri="{FF2B5EF4-FFF2-40B4-BE49-F238E27FC236}">
                  <a16:creationId xmlns:a16="http://schemas.microsoft.com/office/drawing/2014/main" id="{85529EF5-70A8-4F52-ACDA-D375ABD2517E}"/>
                </a:ext>
              </a:extLst>
            </p:cNvPr>
            <p:cNvSpPr>
              <a:spLocks/>
            </p:cNvSpPr>
            <p:nvPr/>
          </p:nvSpPr>
          <p:spPr bwMode="auto">
            <a:xfrm>
              <a:off x="4393" y="3908"/>
              <a:ext cx="159" cy="102"/>
            </a:xfrm>
            <a:custGeom>
              <a:avLst/>
              <a:gdLst>
                <a:gd name="T0" fmla="*/ 18 w 67"/>
                <a:gd name="T1" fmla="*/ 11 h 43"/>
                <a:gd name="T2" fmla="*/ 6 w 67"/>
                <a:gd name="T3" fmla="*/ 4 h 43"/>
                <a:gd name="T4" fmla="*/ 0 w 67"/>
                <a:gd name="T5" fmla="*/ 0 h 43"/>
                <a:gd name="T6" fmla="*/ 1 w 67"/>
                <a:gd name="T7" fmla="*/ 14 h 43"/>
                <a:gd name="T8" fmla="*/ 12 w 67"/>
                <a:gd name="T9" fmla="*/ 20 h 43"/>
                <a:gd name="T10" fmla="*/ 62 w 67"/>
                <a:gd name="T11" fmla="*/ 43 h 43"/>
                <a:gd name="T12" fmla="*/ 65 w 67"/>
                <a:gd name="T13" fmla="*/ 43 h 43"/>
                <a:gd name="T14" fmla="*/ 67 w 67"/>
                <a:gd name="T15" fmla="*/ 33 h 43"/>
                <a:gd name="T16" fmla="*/ 66 w 67"/>
                <a:gd name="T17" fmla="*/ 32 h 43"/>
                <a:gd name="T18" fmla="*/ 18 w 67"/>
                <a:gd name="T19"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43">
                  <a:moveTo>
                    <a:pt x="18" y="11"/>
                  </a:moveTo>
                  <a:cubicBezTo>
                    <a:pt x="6" y="4"/>
                    <a:pt x="6" y="4"/>
                    <a:pt x="6" y="4"/>
                  </a:cubicBezTo>
                  <a:cubicBezTo>
                    <a:pt x="4" y="3"/>
                    <a:pt x="2" y="1"/>
                    <a:pt x="0" y="0"/>
                  </a:cubicBezTo>
                  <a:cubicBezTo>
                    <a:pt x="0" y="5"/>
                    <a:pt x="1" y="9"/>
                    <a:pt x="1" y="14"/>
                  </a:cubicBezTo>
                  <a:cubicBezTo>
                    <a:pt x="12" y="20"/>
                    <a:pt x="12" y="20"/>
                    <a:pt x="12" y="20"/>
                  </a:cubicBezTo>
                  <a:cubicBezTo>
                    <a:pt x="28" y="29"/>
                    <a:pt x="45" y="37"/>
                    <a:pt x="62" y="43"/>
                  </a:cubicBezTo>
                  <a:cubicBezTo>
                    <a:pt x="63" y="43"/>
                    <a:pt x="64" y="43"/>
                    <a:pt x="65" y="43"/>
                  </a:cubicBezTo>
                  <a:cubicBezTo>
                    <a:pt x="65" y="40"/>
                    <a:pt x="66" y="36"/>
                    <a:pt x="67" y="33"/>
                  </a:cubicBezTo>
                  <a:cubicBezTo>
                    <a:pt x="67" y="33"/>
                    <a:pt x="66" y="33"/>
                    <a:pt x="66" y="32"/>
                  </a:cubicBezTo>
                  <a:cubicBezTo>
                    <a:pt x="49" y="27"/>
                    <a:pt x="33" y="19"/>
                    <a:pt x="18" y="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125">
              <a:extLst>
                <a:ext uri="{FF2B5EF4-FFF2-40B4-BE49-F238E27FC236}">
                  <a16:creationId xmlns:a16="http://schemas.microsoft.com/office/drawing/2014/main" id="{97186373-BF77-40E1-A369-159B83869A6C}"/>
                </a:ext>
              </a:extLst>
            </p:cNvPr>
            <p:cNvSpPr>
              <a:spLocks/>
            </p:cNvSpPr>
            <p:nvPr/>
          </p:nvSpPr>
          <p:spPr bwMode="auto">
            <a:xfrm>
              <a:off x="4443" y="1091"/>
              <a:ext cx="31" cy="14"/>
            </a:xfrm>
            <a:custGeom>
              <a:avLst/>
              <a:gdLst>
                <a:gd name="T0" fmla="*/ 3 w 13"/>
                <a:gd name="T1" fmla="*/ 1 h 6"/>
                <a:gd name="T2" fmla="*/ 0 w 13"/>
                <a:gd name="T3" fmla="*/ 0 h 6"/>
                <a:gd name="T4" fmla="*/ 0 w 13"/>
                <a:gd name="T5" fmla="*/ 3 h 6"/>
                <a:gd name="T6" fmla="*/ 13 w 13"/>
                <a:gd name="T7" fmla="*/ 6 h 6"/>
                <a:gd name="T8" fmla="*/ 3 w 13"/>
                <a:gd name="T9" fmla="*/ 1 h 6"/>
              </a:gdLst>
              <a:ahLst/>
              <a:cxnLst>
                <a:cxn ang="0">
                  <a:pos x="T0" y="T1"/>
                </a:cxn>
                <a:cxn ang="0">
                  <a:pos x="T2" y="T3"/>
                </a:cxn>
                <a:cxn ang="0">
                  <a:pos x="T4" y="T5"/>
                </a:cxn>
                <a:cxn ang="0">
                  <a:pos x="T6" y="T7"/>
                </a:cxn>
                <a:cxn ang="0">
                  <a:pos x="T8" y="T9"/>
                </a:cxn>
              </a:cxnLst>
              <a:rect l="0" t="0" r="r" b="b"/>
              <a:pathLst>
                <a:path w="13" h="6">
                  <a:moveTo>
                    <a:pt x="3" y="1"/>
                  </a:moveTo>
                  <a:cubicBezTo>
                    <a:pt x="2" y="1"/>
                    <a:pt x="1" y="1"/>
                    <a:pt x="0" y="0"/>
                  </a:cubicBezTo>
                  <a:cubicBezTo>
                    <a:pt x="0" y="1"/>
                    <a:pt x="0" y="2"/>
                    <a:pt x="0" y="3"/>
                  </a:cubicBezTo>
                  <a:cubicBezTo>
                    <a:pt x="4" y="4"/>
                    <a:pt x="8" y="5"/>
                    <a:pt x="13" y="6"/>
                  </a:cubicBezTo>
                  <a:cubicBezTo>
                    <a:pt x="9" y="4"/>
                    <a:pt x="6" y="3"/>
                    <a:pt x="3"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126">
              <a:extLst>
                <a:ext uri="{FF2B5EF4-FFF2-40B4-BE49-F238E27FC236}">
                  <a16:creationId xmlns:a16="http://schemas.microsoft.com/office/drawing/2014/main" id="{6B05772D-AB8F-4492-86E6-E5F391688E3E}"/>
                </a:ext>
              </a:extLst>
            </p:cNvPr>
            <p:cNvSpPr>
              <a:spLocks/>
            </p:cNvSpPr>
            <p:nvPr/>
          </p:nvSpPr>
          <p:spPr bwMode="auto">
            <a:xfrm>
              <a:off x="4196" y="3104"/>
              <a:ext cx="207" cy="818"/>
            </a:xfrm>
            <a:custGeom>
              <a:avLst/>
              <a:gdLst>
                <a:gd name="T0" fmla="*/ 68 w 87"/>
                <a:gd name="T1" fmla="*/ 328 h 345"/>
                <a:gd name="T2" fmla="*/ 63 w 87"/>
                <a:gd name="T3" fmla="*/ 324 h 345"/>
                <a:gd name="T4" fmla="*/ 58 w 87"/>
                <a:gd name="T5" fmla="*/ 319 h 345"/>
                <a:gd name="T6" fmla="*/ 27 w 87"/>
                <a:gd name="T7" fmla="*/ 278 h 345"/>
                <a:gd name="T8" fmla="*/ 12 w 87"/>
                <a:gd name="T9" fmla="*/ 229 h 345"/>
                <a:gd name="T10" fmla="*/ 12 w 87"/>
                <a:gd name="T11" fmla="*/ 228 h 345"/>
                <a:gd name="T12" fmla="*/ 11 w 87"/>
                <a:gd name="T13" fmla="*/ 215 h 345"/>
                <a:gd name="T14" fmla="*/ 14 w 87"/>
                <a:gd name="T15" fmla="*/ 178 h 345"/>
                <a:gd name="T16" fmla="*/ 17 w 87"/>
                <a:gd name="T17" fmla="*/ 165 h 345"/>
                <a:gd name="T18" fmla="*/ 18 w 87"/>
                <a:gd name="T19" fmla="*/ 159 h 345"/>
                <a:gd name="T20" fmla="*/ 20 w 87"/>
                <a:gd name="T21" fmla="*/ 153 h 345"/>
                <a:gd name="T22" fmla="*/ 22 w 87"/>
                <a:gd name="T23" fmla="*/ 146 h 345"/>
                <a:gd name="T24" fmla="*/ 23 w 87"/>
                <a:gd name="T25" fmla="*/ 143 h 345"/>
                <a:gd name="T26" fmla="*/ 24 w 87"/>
                <a:gd name="T27" fmla="*/ 140 h 345"/>
                <a:gd name="T28" fmla="*/ 28 w 87"/>
                <a:gd name="T29" fmla="*/ 128 h 345"/>
                <a:gd name="T30" fmla="*/ 72 w 87"/>
                <a:gd name="T31" fmla="*/ 34 h 345"/>
                <a:gd name="T32" fmla="*/ 87 w 87"/>
                <a:gd name="T33" fmla="*/ 9 h 345"/>
                <a:gd name="T34" fmla="*/ 79 w 87"/>
                <a:gd name="T35" fmla="*/ 0 h 345"/>
                <a:gd name="T36" fmla="*/ 62 w 87"/>
                <a:gd name="T37" fmla="*/ 28 h 345"/>
                <a:gd name="T38" fmla="*/ 17 w 87"/>
                <a:gd name="T39" fmla="*/ 124 h 345"/>
                <a:gd name="T40" fmla="*/ 0 w 87"/>
                <a:gd name="T41" fmla="*/ 208 h 345"/>
                <a:gd name="T42" fmla="*/ 0 w 87"/>
                <a:gd name="T43" fmla="*/ 222 h 345"/>
                <a:gd name="T44" fmla="*/ 1 w 87"/>
                <a:gd name="T45" fmla="*/ 230 h 345"/>
                <a:gd name="T46" fmla="*/ 17 w 87"/>
                <a:gd name="T47" fmla="*/ 283 h 345"/>
                <a:gd name="T48" fmla="*/ 50 w 87"/>
                <a:gd name="T49" fmla="*/ 327 h 345"/>
                <a:gd name="T50" fmla="*/ 55 w 87"/>
                <a:gd name="T51" fmla="*/ 332 h 345"/>
                <a:gd name="T52" fmla="*/ 61 w 87"/>
                <a:gd name="T53" fmla="*/ 336 h 345"/>
                <a:gd name="T54" fmla="*/ 72 w 87"/>
                <a:gd name="T55" fmla="*/ 345 h 345"/>
                <a:gd name="T56" fmla="*/ 72 w 87"/>
                <a:gd name="T57" fmla="*/ 345 h 345"/>
                <a:gd name="T58" fmla="*/ 71 w 87"/>
                <a:gd name="T59" fmla="*/ 331 h 345"/>
                <a:gd name="T60" fmla="*/ 68 w 87"/>
                <a:gd name="T61" fmla="*/ 328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7" h="345">
                  <a:moveTo>
                    <a:pt x="68" y="328"/>
                  </a:moveTo>
                  <a:cubicBezTo>
                    <a:pt x="63" y="324"/>
                    <a:pt x="63" y="324"/>
                    <a:pt x="63" y="324"/>
                  </a:cubicBezTo>
                  <a:cubicBezTo>
                    <a:pt x="61" y="322"/>
                    <a:pt x="59" y="321"/>
                    <a:pt x="58" y="319"/>
                  </a:cubicBezTo>
                  <a:cubicBezTo>
                    <a:pt x="45" y="307"/>
                    <a:pt x="34" y="294"/>
                    <a:pt x="27" y="278"/>
                  </a:cubicBezTo>
                  <a:cubicBezTo>
                    <a:pt x="19" y="263"/>
                    <a:pt x="14" y="246"/>
                    <a:pt x="12" y="229"/>
                  </a:cubicBezTo>
                  <a:cubicBezTo>
                    <a:pt x="12" y="229"/>
                    <a:pt x="12" y="229"/>
                    <a:pt x="12" y="228"/>
                  </a:cubicBezTo>
                  <a:cubicBezTo>
                    <a:pt x="12" y="224"/>
                    <a:pt x="11" y="219"/>
                    <a:pt x="11" y="215"/>
                  </a:cubicBezTo>
                  <a:cubicBezTo>
                    <a:pt x="11" y="203"/>
                    <a:pt x="12" y="190"/>
                    <a:pt x="14" y="178"/>
                  </a:cubicBezTo>
                  <a:cubicBezTo>
                    <a:pt x="15" y="173"/>
                    <a:pt x="16" y="169"/>
                    <a:pt x="17" y="165"/>
                  </a:cubicBezTo>
                  <a:cubicBezTo>
                    <a:pt x="17" y="163"/>
                    <a:pt x="18" y="161"/>
                    <a:pt x="18" y="159"/>
                  </a:cubicBezTo>
                  <a:cubicBezTo>
                    <a:pt x="20" y="153"/>
                    <a:pt x="20" y="153"/>
                    <a:pt x="20" y="153"/>
                  </a:cubicBezTo>
                  <a:cubicBezTo>
                    <a:pt x="22" y="146"/>
                    <a:pt x="22" y="146"/>
                    <a:pt x="22" y="146"/>
                  </a:cubicBezTo>
                  <a:cubicBezTo>
                    <a:pt x="22" y="145"/>
                    <a:pt x="22" y="144"/>
                    <a:pt x="23" y="143"/>
                  </a:cubicBezTo>
                  <a:cubicBezTo>
                    <a:pt x="24" y="140"/>
                    <a:pt x="24" y="140"/>
                    <a:pt x="24" y="140"/>
                  </a:cubicBezTo>
                  <a:cubicBezTo>
                    <a:pt x="28" y="128"/>
                    <a:pt x="28" y="128"/>
                    <a:pt x="28" y="128"/>
                  </a:cubicBezTo>
                  <a:cubicBezTo>
                    <a:pt x="40" y="95"/>
                    <a:pt x="55" y="64"/>
                    <a:pt x="72" y="34"/>
                  </a:cubicBezTo>
                  <a:cubicBezTo>
                    <a:pt x="77" y="25"/>
                    <a:pt x="82" y="17"/>
                    <a:pt x="87" y="9"/>
                  </a:cubicBezTo>
                  <a:cubicBezTo>
                    <a:pt x="79" y="0"/>
                    <a:pt x="79" y="0"/>
                    <a:pt x="79" y="0"/>
                  </a:cubicBezTo>
                  <a:cubicBezTo>
                    <a:pt x="73" y="10"/>
                    <a:pt x="68" y="19"/>
                    <a:pt x="62" y="28"/>
                  </a:cubicBezTo>
                  <a:cubicBezTo>
                    <a:pt x="45" y="59"/>
                    <a:pt x="29" y="90"/>
                    <a:pt x="17" y="124"/>
                  </a:cubicBezTo>
                  <a:cubicBezTo>
                    <a:pt x="8" y="151"/>
                    <a:pt x="0" y="179"/>
                    <a:pt x="0" y="208"/>
                  </a:cubicBezTo>
                  <a:cubicBezTo>
                    <a:pt x="0" y="213"/>
                    <a:pt x="0" y="217"/>
                    <a:pt x="0" y="222"/>
                  </a:cubicBezTo>
                  <a:cubicBezTo>
                    <a:pt x="0" y="225"/>
                    <a:pt x="1" y="228"/>
                    <a:pt x="1" y="230"/>
                  </a:cubicBezTo>
                  <a:cubicBezTo>
                    <a:pt x="3" y="249"/>
                    <a:pt x="8" y="267"/>
                    <a:pt x="17" y="283"/>
                  </a:cubicBezTo>
                  <a:cubicBezTo>
                    <a:pt x="25" y="300"/>
                    <a:pt x="37" y="315"/>
                    <a:pt x="50" y="327"/>
                  </a:cubicBezTo>
                  <a:cubicBezTo>
                    <a:pt x="52" y="329"/>
                    <a:pt x="54" y="330"/>
                    <a:pt x="55" y="332"/>
                  </a:cubicBezTo>
                  <a:cubicBezTo>
                    <a:pt x="61" y="336"/>
                    <a:pt x="61" y="336"/>
                    <a:pt x="61" y="336"/>
                  </a:cubicBezTo>
                  <a:cubicBezTo>
                    <a:pt x="64" y="339"/>
                    <a:pt x="68" y="342"/>
                    <a:pt x="72" y="345"/>
                  </a:cubicBezTo>
                  <a:cubicBezTo>
                    <a:pt x="72" y="345"/>
                    <a:pt x="72" y="345"/>
                    <a:pt x="72" y="345"/>
                  </a:cubicBezTo>
                  <a:cubicBezTo>
                    <a:pt x="72" y="340"/>
                    <a:pt x="72" y="335"/>
                    <a:pt x="71" y="331"/>
                  </a:cubicBezTo>
                  <a:cubicBezTo>
                    <a:pt x="70" y="330"/>
                    <a:pt x="69" y="329"/>
                    <a:pt x="68" y="32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127">
              <a:extLst>
                <a:ext uri="{FF2B5EF4-FFF2-40B4-BE49-F238E27FC236}">
                  <a16:creationId xmlns:a16="http://schemas.microsoft.com/office/drawing/2014/main" id="{8415E13F-5C01-47CC-A721-846C32F9943E}"/>
                </a:ext>
              </a:extLst>
            </p:cNvPr>
            <p:cNvSpPr>
              <a:spLocks/>
            </p:cNvSpPr>
            <p:nvPr/>
          </p:nvSpPr>
          <p:spPr bwMode="auto">
            <a:xfrm>
              <a:off x="4811" y="3887"/>
              <a:ext cx="685" cy="173"/>
            </a:xfrm>
            <a:custGeom>
              <a:avLst/>
              <a:gdLst>
                <a:gd name="T0" fmla="*/ 50 w 289"/>
                <a:gd name="T1" fmla="*/ 71 h 73"/>
                <a:gd name="T2" fmla="*/ 105 w 289"/>
                <a:gd name="T3" fmla="*/ 65 h 73"/>
                <a:gd name="T4" fmla="*/ 119 w 289"/>
                <a:gd name="T5" fmla="*/ 63 h 73"/>
                <a:gd name="T6" fmla="*/ 133 w 289"/>
                <a:gd name="T7" fmla="*/ 60 h 73"/>
                <a:gd name="T8" fmla="*/ 146 w 289"/>
                <a:gd name="T9" fmla="*/ 57 h 73"/>
                <a:gd name="T10" fmla="*/ 160 w 289"/>
                <a:gd name="T11" fmla="*/ 54 h 73"/>
                <a:gd name="T12" fmla="*/ 187 w 289"/>
                <a:gd name="T13" fmla="*/ 47 h 73"/>
                <a:gd name="T14" fmla="*/ 214 w 289"/>
                <a:gd name="T15" fmla="*/ 39 h 73"/>
                <a:gd name="T16" fmla="*/ 227 w 289"/>
                <a:gd name="T17" fmla="*/ 34 h 73"/>
                <a:gd name="T18" fmla="*/ 240 w 289"/>
                <a:gd name="T19" fmla="*/ 30 h 73"/>
                <a:gd name="T20" fmla="*/ 266 w 289"/>
                <a:gd name="T21" fmla="*/ 20 h 73"/>
                <a:gd name="T22" fmla="*/ 274 w 289"/>
                <a:gd name="T23" fmla="*/ 18 h 73"/>
                <a:gd name="T24" fmla="*/ 289 w 289"/>
                <a:gd name="T25" fmla="*/ 0 h 73"/>
                <a:gd name="T26" fmla="*/ 289 w 289"/>
                <a:gd name="T27" fmla="*/ 1 h 73"/>
                <a:gd name="T28" fmla="*/ 263 w 289"/>
                <a:gd name="T29" fmla="*/ 11 h 73"/>
                <a:gd name="T30" fmla="*/ 237 w 289"/>
                <a:gd name="T31" fmla="*/ 20 h 73"/>
                <a:gd name="T32" fmla="*/ 224 w 289"/>
                <a:gd name="T33" fmla="*/ 25 h 73"/>
                <a:gd name="T34" fmla="*/ 210 w 289"/>
                <a:gd name="T35" fmla="*/ 29 h 73"/>
                <a:gd name="T36" fmla="*/ 184 w 289"/>
                <a:gd name="T37" fmla="*/ 37 h 73"/>
                <a:gd name="T38" fmla="*/ 157 w 289"/>
                <a:gd name="T39" fmla="*/ 43 h 73"/>
                <a:gd name="T40" fmla="*/ 144 w 289"/>
                <a:gd name="T41" fmla="*/ 47 h 73"/>
                <a:gd name="T42" fmla="*/ 131 w 289"/>
                <a:gd name="T43" fmla="*/ 49 h 73"/>
                <a:gd name="T44" fmla="*/ 117 w 289"/>
                <a:gd name="T45" fmla="*/ 52 h 73"/>
                <a:gd name="T46" fmla="*/ 104 w 289"/>
                <a:gd name="T47" fmla="*/ 54 h 73"/>
                <a:gd name="T48" fmla="*/ 50 w 289"/>
                <a:gd name="T49" fmla="*/ 61 h 73"/>
                <a:gd name="T50" fmla="*/ 4 w 289"/>
                <a:gd name="T51" fmla="*/ 61 h 73"/>
                <a:gd name="T52" fmla="*/ 0 w 289"/>
                <a:gd name="T53" fmla="*/ 72 h 73"/>
                <a:gd name="T54" fmla="*/ 50 w 289"/>
                <a:gd name="T55" fmla="*/ 7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9" h="73">
                  <a:moveTo>
                    <a:pt x="50" y="71"/>
                  </a:moveTo>
                  <a:cubicBezTo>
                    <a:pt x="69" y="70"/>
                    <a:pt x="87" y="68"/>
                    <a:pt x="105" y="65"/>
                  </a:cubicBezTo>
                  <a:cubicBezTo>
                    <a:pt x="119" y="63"/>
                    <a:pt x="119" y="63"/>
                    <a:pt x="119" y="63"/>
                  </a:cubicBezTo>
                  <a:cubicBezTo>
                    <a:pt x="133" y="60"/>
                    <a:pt x="133" y="60"/>
                    <a:pt x="133" y="60"/>
                  </a:cubicBezTo>
                  <a:cubicBezTo>
                    <a:pt x="137" y="59"/>
                    <a:pt x="142" y="58"/>
                    <a:pt x="146" y="57"/>
                  </a:cubicBezTo>
                  <a:cubicBezTo>
                    <a:pt x="160" y="54"/>
                    <a:pt x="160" y="54"/>
                    <a:pt x="160" y="54"/>
                  </a:cubicBezTo>
                  <a:cubicBezTo>
                    <a:pt x="169" y="51"/>
                    <a:pt x="178" y="49"/>
                    <a:pt x="187" y="47"/>
                  </a:cubicBezTo>
                  <a:cubicBezTo>
                    <a:pt x="196" y="44"/>
                    <a:pt x="205" y="41"/>
                    <a:pt x="214" y="39"/>
                  </a:cubicBezTo>
                  <a:cubicBezTo>
                    <a:pt x="218" y="37"/>
                    <a:pt x="222" y="36"/>
                    <a:pt x="227" y="34"/>
                  </a:cubicBezTo>
                  <a:cubicBezTo>
                    <a:pt x="240" y="30"/>
                    <a:pt x="240" y="30"/>
                    <a:pt x="240" y="30"/>
                  </a:cubicBezTo>
                  <a:cubicBezTo>
                    <a:pt x="249" y="27"/>
                    <a:pt x="258" y="24"/>
                    <a:pt x="266" y="20"/>
                  </a:cubicBezTo>
                  <a:cubicBezTo>
                    <a:pt x="269" y="19"/>
                    <a:pt x="271" y="19"/>
                    <a:pt x="274" y="18"/>
                  </a:cubicBezTo>
                  <a:cubicBezTo>
                    <a:pt x="289" y="0"/>
                    <a:pt x="289" y="0"/>
                    <a:pt x="289" y="0"/>
                  </a:cubicBezTo>
                  <a:cubicBezTo>
                    <a:pt x="289" y="1"/>
                    <a:pt x="289" y="1"/>
                    <a:pt x="289" y="1"/>
                  </a:cubicBezTo>
                  <a:cubicBezTo>
                    <a:pt x="280" y="4"/>
                    <a:pt x="271" y="7"/>
                    <a:pt x="263" y="11"/>
                  </a:cubicBezTo>
                  <a:cubicBezTo>
                    <a:pt x="254" y="14"/>
                    <a:pt x="245" y="17"/>
                    <a:pt x="237" y="20"/>
                  </a:cubicBezTo>
                  <a:cubicBezTo>
                    <a:pt x="224" y="25"/>
                    <a:pt x="224" y="25"/>
                    <a:pt x="224" y="25"/>
                  </a:cubicBezTo>
                  <a:cubicBezTo>
                    <a:pt x="219" y="26"/>
                    <a:pt x="215" y="27"/>
                    <a:pt x="210" y="29"/>
                  </a:cubicBezTo>
                  <a:cubicBezTo>
                    <a:pt x="202" y="31"/>
                    <a:pt x="193" y="34"/>
                    <a:pt x="184" y="37"/>
                  </a:cubicBezTo>
                  <a:cubicBezTo>
                    <a:pt x="175" y="39"/>
                    <a:pt x="166" y="41"/>
                    <a:pt x="157" y="43"/>
                  </a:cubicBezTo>
                  <a:cubicBezTo>
                    <a:pt x="144" y="47"/>
                    <a:pt x="144" y="47"/>
                    <a:pt x="144" y="47"/>
                  </a:cubicBezTo>
                  <a:cubicBezTo>
                    <a:pt x="140" y="48"/>
                    <a:pt x="135" y="49"/>
                    <a:pt x="131" y="49"/>
                  </a:cubicBezTo>
                  <a:cubicBezTo>
                    <a:pt x="117" y="52"/>
                    <a:pt x="117" y="52"/>
                    <a:pt x="117" y="52"/>
                  </a:cubicBezTo>
                  <a:cubicBezTo>
                    <a:pt x="104" y="54"/>
                    <a:pt x="104" y="54"/>
                    <a:pt x="104" y="54"/>
                  </a:cubicBezTo>
                  <a:cubicBezTo>
                    <a:pt x="86" y="57"/>
                    <a:pt x="68" y="59"/>
                    <a:pt x="50" y="61"/>
                  </a:cubicBezTo>
                  <a:cubicBezTo>
                    <a:pt x="34" y="61"/>
                    <a:pt x="19" y="62"/>
                    <a:pt x="4" y="61"/>
                  </a:cubicBezTo>
                  <a:cubicBezTo>
                    <a:pt x="3" y="65"/>
                    <a:pt x="1" y="69"/>
                    <a:pt x="0" y="72"/>
                  </a:cubicBezTo>
                  <a:cubicBezTo>
                    <a:pt x="17" y="73"/>
                    <a:pt x="33" y="72"/>
                    <a:pt x="50" y="7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128">
              <a:extLst>
                <a:ext uri="{FF2B5EF4-FFF2-40B4-BE49-F238E27FC236}">
                  <a16:creationId xmlns:a16="http://schemas.microsoft.com/office/drawing/2014/main" id="{54F894AB-C5EE-4F20-9D0A-7F7D1001FEDE}"/>
                </a:ext>
              </a:extLst>
            </p:cNvPr>
            <p:cNvSpPr>
              <a:spLocks/>
            </p:cNvSpPr>
            <p:nvPr/>
          </p:nvSpPr>
          <p:spPr bwMode="auto">
            <a:xfrm>
              <a:off x="6701" y="3187"/>
              <a:ext cx="53" cy="23"/>
            </a:xfrm>
            <a:custGeom>
              <a:avLst/>
              <a:gdLst>
                <a:gd name="T0" fmla="*/ 19 w 22"/>
                <a:gd name="T1" fmla="*/ 10 h 10"/>
                <a:gd name="T2" fmla="*/ 22 w 22"/>
                <a:gd name="T3" fmla="*/ 9 h 10"/>
                <a:gd name="T4" fmla="*/ 18 w 22"/>
                <a:gd name="T5" fmla="*/ 0 h 10"/>
                <a:gd name="T6" fmla="*/ 0 w 22"/>
                <a:gd name="T7" fmla="*/ 10 h 10"/>
                <a:gd name="T8" fmla="*/ 19 w 22"/>
                <a:gd name="T9" fmla="*/ 10 h 10"/>
              </a:gdLst>
              <a:ahLst/>
              <a:cxnLst>
                <a:cxn ang="0">
                  <a:pos x="T0" y="T1"/>
                </a:cxn>
                <a:cxn ang="0">
                  <a:pos x="T2" y="T3"/>
                </a:cxn>
                <a:cxn ang="0">
                  <a:pos x="T4" y="T5"/>
                </a:cxn>
                <a:cxn ang="0">
                  <a:pos x="T6" y="T7"/>
                </a:cxn>
                <a:cxn ang="0">
                  <a:pos x="T8" y="T9"/>
                </a:cxn>
              </a:cxnLst>
              <a:rect l="0" t="0" r="r" b="b"/>
              <a:pathLst>
                <a:path w="22" h="10">
                  <a:moveTo>
                    <a:pt x="19" y="10"/>
                  </a:moveTo>
                  <a:cubicBezTo>
                    <a:pt x="20" y="9"/>
                    <a:pt x="21" y="9"/>
                    <a:pt x="22" y="9"/>
                  </a:cubicBezTo>
                  <a:cubicBezTo>
                    <a:pt x="18" y="0"/>
                    <a:pt x="18" y="0"/>
                    <a:pt x="18" y="0"/>
                  </a:cubicBezTo>
                  <a:cubicBezTo>
                    <a:pt x="12" y="3"/>
                    <a:pt x="6" y="7"/>
                    <a:pt x="0" y="10"/>
                  </a:cubicBezTo>
                  <a:cubicBezTo>
                    <a:pt x="7" y="9"/>
                    <a:pt x="13" y="9"/>
                    <a:pt x="19"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129">
              <a:extLst>
                <a:ext uri="{FF2B5EF4-FFF2-40B4-BE49-F238E27FC236}">
                  <a16:creationId xmlns:a16="http://schemas.microsoft.com/office/drawing/2014/main" id="{50B0F8C2-4708-4B75-924F-948ACFC9A8BE}"/>
                </a:ext>
              </a:extLst>
            </p:cNvPr>
            <p:cNvSpPr>
              <a:spLocks/>
            </p:cNvSpPr>
            <p:nvPr/>
          </p:nvSpPr>
          <p:spPr bwMode="auto">
            <a:xfrm>
              <a:off x="2757" y="1138"/>
              <a:ext cx="35" cy="40"/>
            </a:xfrm>
            <a:custGeom>
              <a:avLst/>
              <a:gdLst>
                <a:gd name="T0" fmla="*/ 2 w 15"/>
                <a:gd name="T1" fmla="*/ 17 h 17"/>
                <a:gd name="T2" fmla="*/ 4 w 15"/>
                <a:gd name="T3" fmla="*/ 17 h 17"/>
                <a:gd name="T4" fmla="*/ 15 w 15"/>
                <a:gd name="T5" fmla="*/ 0 h 17"/>
                <a:gd name="T6" fmla="*/ 0 w 15"/>
                <a:gd name="T7" fmla="*/ 3 h 17"/>
                <a:gd name="T8" fmla="*/ 2 w 15"/>
                <a:gd name="T9" fmla="*/ 17 h 17"/>
              </a:gdLst>
              <a:ahLst/>
              <a:cxnLst>
                <a:cxn ang="0">
                  <a:pos x="T0" y="T1"/>
                </a:cxn>
                <a:cxn ang="0">
                  <a:pos x="T2" y="T3"/>
                </a:cxn>
                <a:cxn ang="0">
                  <a:pos x="T4" y="T5"/>
                </a:cxn>
                <a:cxn ang="0">
                  <a:pos x="T6" y="T7"/>
                </a:cxn>
                <a:cxn ang="0">
                  <a:pos x="T8" y="T9"/>
                </a:cxn>
              </a:cxnLst>
              <a:rect l="0" t="0" r="r" b="b"/>
              <a:pathLst>
                <a:path w="15" h="17">
                  <a:moveTo>
                    <a:pt x="2" y="17"/>
                  </a:moveTo>
                  <a:cubicBezTo>
                    <a:pt x="3" y="17"/>
                    <a:pt x="3" y="17"/>
                    <a:pt x="4" y="17"/>
                  </a:cubicBezTo>
                  <a:cubicBezTo>
                    <a:pt x="15" y="0"/>
                    <a:pt x="15" y="0"/>
                    <a:pt x="15" y="0"/>
                  </a:cubicBezTo>
                  <a:cubicBezTo>
                    <a:pt x="10" y="1"/>
                    <a:pt x="5" y="2"/>
                    <a:pt x="0" y="3"/>
                  </a:cubicBezTo>
                  <a:lnTo>
                    <a:pt x="2"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130">
              <a:extLst>
                <a:ext uri="{FF2B5EF4-FFF2-40B4-BE49-F238E27FC236}">
                  <a16:creationId xmlns:a16="http://schemas.microsoft.com/office/drawing/2014/main" id="{E04A273B-8510-4FC2-B02A-BB75C8E4F44D}"/>
                </a:ext>
              </a:extLst>
            </p:cNvPr>
            <p:cNvSpPr>
              <a:spLocks/>
            </p:cNvSpPr>
            <p:nvPr/>
          </p:nvSpPr>
          <p:spPr bwMode="auto">
            <a:xfrm>
              <a:off x="5017" y="1995"/>
              <a:ext cx="52" cy="85"/>
            </a:xfrm>
            <a:custGeom>
              <a:avLst/>
              <a:gdLst>
                <a:gd name="T0" fmla="*/ 7 w 22"/>
                <a:gd name="T1" fmla="*/ 6 h 36"/>
                <a:gd name="T2" fmla="*/ 0 w 22"/>
                <a:gd name="T3" fmla="*/ 29 h 36"/>
                <a:gd name="T4" fmla="*/ 10 w 22"/>
                <a:gd name="T5" fmla="*/ 36 h 36"/>
                <a:gd name="T6" fmla="*/ 22 w 22"/>
                <a:gd name="T7" fmla="*/ 0 h 36"/>
                <a:gd name="T8" fmla="*/ 7 w 22"/>
                <a:gd name="T9" fmla="*/ 6 h 36"/>
              </a:gdLst>
              <a:ahLst/>
              <a:cxnLst>
                <a:cxn ang="0">
                  <a:pos x="T0" y="T1"/>
                </a:cxn>
                <a:cxn ang="0">
                  <a:pos x="T2" y="T3"/>
                </a:cxn>
                <a:cxn ang="0">
                  <a:pos x="T4" y="T5"/>
                </a:cxn>
                <a:cxn ang="0">
                  <a:pos x="T6" y="T7"/>
                </a:cxn>
                <a:cxn ang="0">
                  <a:pos x="T8" y="T9"/>
                </a:cxn>
              </a:cxnLst>
              <a:rect l="0" t="0" r="r" b="b"/>
              <a:pathLst>
                <a:path w="22" h="36">
                  <a:moveTo>
                    <a:pt x="7" y="6"/>
                  </a:moveTo>
                  <a:cubicBezTo>
                    <a:pt x="5" y="14"/>
                    <a:pt x="2" y="21"/>
                    <a:pt x="0" y="29"/>
                  </a:cubicBezTo>
                  <a:cubicBezTo>
                    <a:pt x="3" y="31"/>
                    <a:pt x="7" y="34"/>
                    <a:pt x="10" y="36"/>
                  </a:cubicBezTo>
                  <a:cubicBezTo>
                    <a:pt x="15" y="24"/>
                    <a:pt x="18" y="12"/>
                    <a:pt x="22" y="0"/>
                  </a:cubicBezTo>
                  <a:cubicBezTo>
                    <a:pt x="17" y="1"/>
                    <a:pt x="12" y="4"/>
                    <a:pt x="7"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131">
              <a:extLst>
                <a:ext uri="{FF2B5EF4-FFF2-40B4-BE49-F238E27FC236}">
                  <a16:creationId xmlns:a16="http://schemas.microsoft.com/office/drawing/2014/main" id="{4799E92D-65C0-4A06-BA14-4079E80AAD30}"/>
                </a:ext>
              </a:extLst>
            </p:cNvPr>
            <p:cNvSpPr>
              <a:spLocks/>
            </p:cNvSpPr>
            <p:nvPr/>
          </p:nvSpPr>
          <p:spPr bwMode="auto">
            <a:xfrm>
              <a:off x="4403" y="2823"/>
              <a:ext cx="190" cy="269"/>
            </a:xfrm>
            <a:custGeom>
              <a:avLst/>
              <a:gdLst>
                <a:gd name="T0" fmla="*/ 70 w 80"/>
                <a:gd name="T1" fmla="*/ 0 h 113"/>
                <a:gd name="T2" fmla="*/ 0 w 80"/>
                <a:gd name="T3" fmla="*/ 105 h 113"/>
                <a:gd name="T4" fmla="*/ 9 w 80"/>
                <a:gd name="T5" fmla="*/ 113 h 113"/>
                <a:gd name="T6" fmla="*/ 80 w 80"/>
                <a:gd name="T7" fmla="*/ 7 h 113"/>
                <a:gd name="T8" fmla="*/ 70 w 80"/>
                <a:gd name="T9" fmla="*/ 0 h 113"/>
              </a:gdLst>
              <a:ahLst/>
              <a:cxnLst>
                <a:cxn ang="0">
                  <a:pos x="T0" y="T1"/>
                </a:cxn>
                <a:cxn ang="0">
                  <a:pos x="T2" y="T3"/>
                </a:cxn>
                <a:cxn ang="0">
                  <a:pos x="T4" y="T5"/>
                </a:cxn>
                <a:cxn ang="0">
                  <a:pos x="T6" y="T7"/>
                </a:cxn>
                <a:cxn ang="0">
                  <a:pos x="T8" y="T9"/>
                </a:cxn>
              </a:cxnLst>
              <a:rect l="0" t="0" r="r" b="b"/>
              <a:pathLst>
                <a:path w="80" h="113">
                  <a:moveTo>
                    <a:pt x="70" y="0"/>
                  </a:moveTo>
                  <a:cubicBezTo>
                    <a:pt x="46" y="34"/>
                    <a:pt x="23" y="69"/>
                    <a:pt x="0" y="105"/>
                  </a:cubicBezTo>
                  <a:cubicBezTo>
                    <a:pt x="9" y="113"/>
                    <a:pt x="9" y="113"/>
                    <a:pt x="9" y="113"/>
                  </a:cubicBezTo>
                  <a:cubicBezTo>
                    <a:pt x="31" y="77"/>
                    <a:pt x="56" y="41"/>
                    <a:pt x="80" y="7"/>
                  </a:cubicBezTo>
                  <a:cubicBezTo>
                    <a:pt x="77" y="4"/>
                    <a:pt x="74" y="2"/>
                    <a:pt x="7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132">
              <a:extLst>
                <a:ext uri="{FF2B5EF4-FFF2-40B4-BE49-F238E27FC236}">
                  <a16:creationId xmlns:a16="http://schemas.microsoft.com/office/drawing/2014/main" id="{6B4ECE64-5ADC-4FE7-B567-6D6ED01043FC}"/>
                </a:ext>
              </a:extLst>
            </p:cNvPr>
            <p:cNvSpPr>
              <a:spLocks/>
            </p:cNvSpPr>
            <p:nvPr/>
          </p:nvSpPr>
          <p:spPr bwMode="auto">
            <a:xfrm>
              <a:off x="4533" y="1088"/>
              <a:ext cx="522" cy="406"/>
            </a:xfrm>
            <a:custGeom>
              <a:avLst/>
              <a:gdLst>
                <a:gd name="T0" fmla="*/ 144 w 220"/>
                <a:gd name="T1" fmla="*/ 70 h 171"/>
                <a:gd name="T2" fmla="*/ 131 w 220"/>
                <a:gd name="T3" fmla="*/ 60 h 171"/>
                <a:gd name="T4" fmla="*/ 111 w 220"/>
                <a:gd name="T5" fmla="*/ 47 h 171"/>
                <a:gd name="T6" fmla="*/ 91 w 220"/>
                <a:gd name="T7" fmla="*/ 35 h 171"/>
                <a:gd name="T8" fmla="*/ 0 w 220"/>
                <a:gd name="T9" fmla="*/ 0 h 171"/>
                <a:gd name="T10" fmla="*/ 16 w 220"/>
                <a:gd name="T11" fmla="*/ 18 h 171"/>
                <a:gd name="T12" fmla="*/ 24 w 220"/>
                <a:gd name="T13" fmla="*/ 21 h 171"/>
                <a:gd name="T14" fmla="*/ 45 w 220"/>
                <a:gd name="T15" fmla="*/ 29 h 171"/>
                <a:gd name="T16" fmla="*/ 85 w 220"/>
                <a:gd name="T17" fmla="*/ 47 h 171"/>
                <a:gd name="T18" fmla="*/ 105 w 220"/>
                <a:gd name="T19" fmla="*/ 58 h 171"/>
                <a:gd name="T20" fmla="*/ 123 w 220"/>
                <a:gd name="T21" fmla="*/ 71 h 171"/>
                <a:gd name="T22" fmla="*/ 156 w 220"/>
                <a:gd name="T23" fmla="*/ 99 h 171"/>
                <a:gd name="T24" fmla="*/ 157 w 220"/>
                <a:gd name="T25" fmla="*/ 100 h 171"/>
                <a:gd name="T26" fmla="*/ 164 w 220"/>
                <a:gd name="T27" fmla="*/ 108 h 171"/>
                <a:gd name="T28" fmla="*/ 168 w 220"/>
                <a:gd name="T29" fmla="*/ 112 h 171"/>
                <a:gd name="T30" fmla="*/ 172 w 220"/>
                <a:gd name="T31" fmla="*/ 116 h 171"/>
                <a:gd name="T32" fmla="*/ 176 w 220"/>
                <a:gd name="T33" fmla="*/ 122 h 171"/>
                <a:gd name="T34" fmla="*/ 179 w 220"/>
                <a:gd name="T35" fmla="*/ 126 h 171"/>
                <a:gd name="T36" fmla="*/ 185 w 220"/>
                <a:gd name="T37" fmla="*/ 135 h 171"/>
                <a:gd name="T38" fmla="*/ 188 w 220"/>
                <a:gd name="T39" fmla="*/ 139 h 171"/>
                <a:gd name="T40" fmla="*/ 191 w 220"/>
                <a:gd name="T41" fmla="*/ 144 h 171"/>
                <a:gd name="T42" fmla="*/ 197 w 220"/>
                <a:gd name="T43" fmla="*/ 154 h 171"/>
                <a:gd name="T44" fmla="*/ 197 w 220"/>
                <a:gd name="T45" fmla="*/ 154 h 171"/>
                <a:gd name="T46" fmla="*/ 220 w 220"/>
                <a:gd name="T47" fmla="*/ 171 h 171"/>
                <a:gd name="T48" fmla="*/ 219 w 220"/>
                <a:gd name="T49" fmla="*/ 169 h 171"/>
                <a:gd name="T50" fmla="*/ 209 w 220"/>
                <a:gd name="T51" fmla="*/ 148 h 171"/>
                <a:gd name="T52" fmla="*/ 202 w 220"/>
                <a:gd name="T53" fmla="*/ 137 h 171"/>
                <a:gd name="T54" fmla="*/ 199 w 220"/>
                <a:gd name="T55" fmla="*/ 132 h 171"/>
                <a:gd name="T56" fmla="*/ 196 w 220"/>
                <a:gd name="T57" fmla="*/ 127 h 171"/>
                <a:gd name="T58" fmla="*/ 189 w 220"/>
                <a:gd name="T59" fmla="*/ 117 h 171"/>
                <a:gd name="T60" fmla="*/ 182 w 220"/>
                <a:gd name="T61" fmla="*/ 108 h 171"/>
                <a:gd name="T62" fmla="*/ 178 w 220"/>
                <a:gd name="T63" fmla="*/ 104 h 171"/>
                <a:gd name="T64" fmla="*/ 174 w 220"/>
                <a:gd name="T65" fmla="*/ 99 h 171"/>
                <a:gd name="T66" fmla="*/ 168 w 220"/>
                <a:gd name="T67" fmla="*/ 92 h 171"/>
                <a:gd name="T68" fmla="*/ 166 w 220"/>
                <a:gd name="T69" fmla="*/ 91 h 171"/>
                <a:gd name="T70" fmla="*/ 144 w 220"/>
                <a:gd name="T71" fmla="*/ 7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0" h="171">
                  <a:moveTo>
                    <a:pt x="144" y="70"/>
                  </a:moveTo>
                  <a:cubicBezTo>
                    <a:pt x="139" y="67"/>
                    <a:pt x="135" y="63"/>
                    <a:pt x="131" y="60"/>
                  </a:cubicBezTo>
                  <a:cubicBezTo>
                    <a:pt x="124" y="55"/>
                    <a:pt x="118" y="51"/>
                    <a:pt x="111" y="47"/>
                  </a:cubicBezTo>
                  <a:cubicBezTo>
                    <a:pt x="105" y="43"/>
                    <a:pt x="98" y="39"/>
                    <a:pt x="91" y="35"/>
                  </a:cubicBezTo>
                  <a:cubicBezTo>
                    <a:pt x="62" y="20"/>
                    <a:pt x="31" y="8"/>
                    <a:pt x="0" y="0"/>
                  </a:cubicBezTo>
                  <a:cubicBezTo>
                    <a:pt x="5" y="6"/>
                    <a:pt x="11" y="12"/>
                    <a:pt x="16" y="18"/>
                  </a:cubicBezTo>
                  <a:cubicBezTo>
                    <a:pt x="19" y="19"/>
                    <a:pt x="22" y="20"/>
                    <a:pt x="24" y="21"/>
                  </a:cubicBezTo>
                  <a:cubicBezTo>
                    <a:pt x="31" y="24"/>
                    <a:pt x="38" y="26"/>
                    <a:pt x="45" y="29"/>
                  </a:cubicBezTo>
                  <a:cubicBezTo>
                    <a:pt x="59" y="34"/>
                    <a:pt x="72" y="40"/>
                    <a:pt x="85" y="47"/>
                  </a:cubicBezTo>
                  <a:cubicBezTo>
                    <a:pt x="92" y="50"/>
                    <a:pt x="98" y="54"/>
                    <a:pt x="105" y="58"/>
                  </a:cubicBezTo>
                  <a:cubicBezTo>
                    <a:pt x="111" y="62"/>
                    <a:pt x="117" y="66"/>
                    <a:pt x="123" y="71"/>
                  </a:cubicBezTo>
                  <a:cubicBezTo>
                    <a:pt x="135" y="79"/>
                    <a:pt x="146" y="88"/>
                    <a:pt x="156" y="99"/>
                  </a:cubicBezTo>
                  <a:cubicBezTo>
                    <a:pt x="156" y="99"/>
                    <a:pt x="157" y="99"/>
                    <a:pt x="157" y="100"/>
                  </a:cubicBezTo>
                  <a:cubicBezTo>
                    <a:pt x="160" y="102"/>
                    <a:pt x="162" y="105"/>
                    <a:pt x="164" y="108"/>
                  </a:cubicBezTo>
                  <a:cubicBezTo>
                    <a:pt x="168" y="112"/>
                    <a:pt x="168" y="112"/>
                    <a:pt x="168" y="112"/>
                  </a:cubicBezTo>
                  <a:cubicBezTo>
                    <a:pt x="172" y="116"/>
                    <a:pt x="172" y="116"/>
                    <a:pt x="172" y="116"/>
                  </a:cubicBezTo>
                  <a:cubicBezTo>
                    <a:pt x="176" y="122"/>
                    <a:pt x="176" y="122"/>
                    <a:pt x="176" y="122"/>
                  </a:cubicBezTo>
                  <a:cubicBezTo>
                    <a:pt x="179" y="126"/>
                    <a:pt x="179" y="126"/>
                    <a:pt x="179" y="126"/>
                  </a:cubicBezTo>
                  <a:cubicBezTo>
                    <a:pt x="185" y="135"/>
                    <a:pt x="185" y="135"/>
                    <a:pt x="185" y="135"/>
                  </a:cubicBezTo>
                  <a:cubicBezTo>
                    <a:pt x="188" y="139"/>
                    <a:pt x="188" y="139"/>
                    <a:pt x="188" y="139"/>
                  </a:cubicBezTo>
                  <a:cubicBezTo>
                    <a:pt x="191" y="144"/>
                    <a:pt x="191" y="144"/>
                    <a:pt x="191" y="144"/>
                  </a:cubicBezTo>
                  <a:cubicBezTo>
                    <a:pt x="197" y="154"/>
                    <a:pt x="197" y="154"/>
                    <a:pt x="197" y="154"/>
                  </a:cubicBezTo>
                  <a:cubicBezTo>
                    <a:pt x="197" y="154"/>
                    <a:pt x="197" y="154"/>
                    <a:pt x="197" y="154"/>
                  </a:cubicBezTo>
                  <a:cubicBezTo>
                    <a:pt x="205" y="159"/>
                    <a:pt x="213" y="165"/>
                    <a:pt x="220" y="171"/>
                  </a:cubicBezTo>
                  <a:cubicBezTo>
                    <a:pt x="220" y="170"/>
                    <a:pt x="219" y="170"/>
                    <a:pt x="219" y="169"/>
                  </a:cubicBezTo>
                  <a:cubicBezTo>
                    <a:pt x="216" y="162"/>
                    <a:pt x="212" y="155"/>
                    <a:pt x="209" y="148"/>
                  </a:cubicBezTo>
                  <a:cubicBezTo>
                    <a:pt x="202" y="137"/>
                    <a:pt x="202" y="137"/>
                    <a:pt x="202" y="137"/>
                  </a:cubicBezTo>
                  <a:cubicBezTo>
                    <a:pt x="199" y="132"/>
                    <a:pt x="199" y="132"/>
                    <a:pt x="199" y="132"/>
                  </a:cubicBezTo>
                  <a:cubicBezTo>
                    <a:pt x="196" y="127"/>
                    <a:pt x="196" y="127"/>
                    <a:pt x="196" y="127"/>
                  </a:cubicBezTo>
                  <a:cubicBezTo>
                    <a:pt x="189" y="117"/>
                    <a:pt x="189" y="117"/>
                    <a:pt x="189" y="117"/>
                  </a:cubicBezTo>
                  <a:cubicBezTo>
                    <a:pt x="182" y="108"/>
                    <a:pt x="182" y="108"/>
                    <a:pt x="182" y="108"/>
                  </a:cubicBezTo>
                  <a:cubicBezTo>
                    <a:pt x="178" y="104"/>
                    <a:pt x="178" y="104"/>
                    <a:pt x="178" y="104"/>
                  </a:cubicBezTo>
                  <a:cubicBezTo>
                    <a:pt x="174" y="99"/>
                    <a:pt x="174" y="99"/>
                    <a:pt x="174" y="99"/>
                  </a:cubicBezTo>
                  <a:cubicBezTo>
                    <a:pt x="172" y="97"/>
                    <a:pt x="170" y="94"/>
                    <a:pt x="168" y="92"/>
                  </a:cubicBezTo>
                  <a:cubicBezTo>
                    <a:pt x="167" y="92"/>
                    <a:pt x="167" y="91"/>
                    <a:pt x="166" y="91"/>
                  </a:cubicBezTo>
                  <a:cubicBezTo>
                    <a:pt x="159" y="83"/>
                    <a:pt x="151" y="76"/>
                    <a:pt x="144" y="7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133">
              <a:extLst>
                <a:ext uri="{FF2B5EF4-FFF2-40B4-BE49-F238E27FC236}">
                  <a16:creationId xmlns:a16="http://schemas.microsoft.com/office/drawing/2014/main" id="{8F1BBCB3-E9EB-4950-B2E0-34FCD70CFA48}"/>
                </a:ext>
              </a:extLst>
            </p:cNvPr>
            <p:cNvSpPr>
              <a:spLocks/>
            </p:cNvSpPr>
            <p:nvPr/>
          </p:nvSpPr>
          <p:spPr bwMode="auto">
            <a:xfrm>
              <a:off x="4642" y="1335"/>
              <a:ext cx="555" cy="337"/>
            </a:xfrm>
            <a:custGeom>
              <a:avLst/>
              <a:gdLst>
                <a:gd name="T0" fmla="*/ 148 w 234"/>
                <a:gd name="T1" fmla="*/ 48 h 142"/>
                <a:gd name="T2" fmla="*/ 133 w 234"/>
                <a:gd name="T3" fmla="*/ 39 h 142"/>
                <a:gd name="T4" fmla="*/ 119 w 234"/>
                <a:gd name="T5" fmla="*/ 32 h 142"/>
                <a:gd name="T6" fmla="*/ 63 w 234"/>
                <a:gd name="T7" fmla="*/ 12 h 142"/>
                <a:gd name="T8" fmla="*/ 3 w 234"/>
                <a:gd name="T9" fmla="*/ 0 h 142"/>
                <a:gd name="T10" fmla="*/ 1 w 234"/>
                <a:gd name="T11" fmla="*/ 7 h 142"/>
                <a:gd name="T12" fmla="*/ 0 w 234"/>
                <a:gd name="T13" fmla="*/ 13 h 142"/>
                <a:gd name="T14" fmla="*/ 60 w 234"/>
                <a:gd name="T15" fmla="*/ 24 h 142"/>
                <a:gd name="T16" fmla="*/ 121 w 234"/>
                <a:gd name="T17" fmla="*/ 47 h 142"/>
                <a:gd name="T18" fmla="*/ 134 w 234"/>
                <a:gd name="T19" fmla="*/ 55 h 142"/>
                <a:gd name="T20" fmla="*/ 141 w 234"/>
                <a:gd name="T21" fmla="*/ 59 h 142"/>
                <a:gd name="T22" fmla="*/ 163 w 234"/>
                <a:gd name="T23" fmla="*/ 75 h 142"/>
                <a:gd name="T24" fmla="*/ 184 w 234"/>
                <a:gd name="T25" fmla="*/ 94 h 142"/>
                <a:gd name="T26" fmla="*/ 205 w 234"/>
                <a:gd name="T27" fmla="*/ 120 h 142"/>
                <a:gd name="T28" fmla="*/ 210 w 234"/>
                <a:gd name="T29" fmla="*/ 127 h 142"/>
                <a:gd name="T30" fmla="*/ 228 w 234"/>
                <a:gd name="T31" fmla="*/ 138 h 142"/>
                <a:gd name="T32" fmla="*/ 234 w 234"/>
                <a:gd name="T33" fmla="*/ 142 h 142"/>
                <a:gd name="T34" fmla="*/ 216 w 234"/>
                <a:gd name="T35" fmla="*/ 113 h 142"/>
                <a:gd name="T36" fmla="*/ 174 w 234"/>
                <a:gd name="T37" fmla="*/ 67 h 142"/>
                <a:gd name="T38" fmla="*/ 151 w 234"/>
                <a:gd name="T39" fmla="*/ 50 h 142"/>
                <a:gd name="T40" fmla="*/ 148 w 234"/>
                <a:gd name="T41" fmla="*/ 48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4" h="142">
                  <a:moveTo>
                    <a:pt x="148" y="48"/>
                  </a:moveTo>
                  <a:cubicBezTo>
                    <a:pt x="143" y="45"/>
                    <a:pt x="138" y="42"/>
                    <a:pt x="133" y="39"/>
                  </a:cubicBezTo>
                  <a:cubicBezTo>
                    <a:pt x="128" y="37"/>
                    <a:pt x="124" y="34"/>
                    <a:pt x="119" y="32"/>
                  </a:cubicBezTo>
                  <a:cubicBezTo>
                    <a:pt x="101" y="23"/>
                    <a:pt x="82" y="17"/>
                    <a:pt x="63" y="12"/>
                  </a:cubicBezTo>
                  <a:cubicBezTo>
                    <a:pt x="43" y="6"/>
                    <a:pt x="23" y="2"/>
                    <a:pt x="3" y="0"/>
                  </a:cubicBezTo>
                  <a:cubicBezTo>
                    <a:pt x="2" y="2"/>
                    <a:pt x="2" y="4"/>
                    <a:pt x="1" y="7"/>
                  </a:cubicBezTo>
                  <a:cubicBezTo>
                    <a:pt x="1" y="9"/>
                    <a:pt x="1" y="11"/>
                    <a:pt x="0" y="13"/>
                  </a:cubicBezTo>
                  <a:cubicBezTo>
                    <a:pt x="20" y="15"/>
                    <a:pt x="40" y="19"/>
                    <a:pt x="60" y="24"/>
                  </a:cubicBezTo>
                  <a:cubicBezTo>
                    <a:pt x="81" y="30"/>
                    <a:pt x="101" y="38"/>
                    <a:pt x="121" y="47"/>
                  </a:cubicBezTo>
                  <a:cubicBezTo>
                    <a:pt x="125" y="50"/>
                    <a:pt x="130" y="52"/>
                    <a:pt x="134" y="55"/>
                  </a:cubicBezTo>
                  <a:cubicBezTo>
                    <a:pt x="136" y="56"/>
                    <a:pt x="139" y="58"/>
                    <a:pt x="141" y="59"/>
                  </a:cubicBezTo>
                  <a:cubicBezTo>
                    <a:pt x="149" y="64"/>
                    <a:pt x="156" y="69"/>
                    <a:pt x="163" y="75"/>
                  </a:cubicBezTo>
                  <a:cubicBezTo>
                    <a:pt x="170" y="81"/>
                    <a:pt x="177" y="87"/>
                    <a:pt x="184" y="94"/>
                  </a:cubicBezTo>
                  <a:cubicBezTo>
                    <a:pt x="192" y="102"/>
                    <a:pt x="199" y="111"/>
                    <a:pt x="205" y="120"/>
                  </a:cubicBezTo>
                  <a:cubicBezTo>
                    <a:pt x="207" y="122"/>
                    <a:pt x="209" y="125"/>
                    <a:pt x="210" y="127"/>
                  </a:cubicBezTo>
                  <a:cubicBezTo>
                    <a:pt x="216" y="131"/>
                    <a:pt x="222" y="134"/>
                    <a:pt x="228" y="138"/>
                  </a:cubicBezTo>
                  <a:cubicBezTo>
                    <a:pt x="230" y="139"/>
                    <a:pt x="232" y="141"/>
                    <a:pt x="234" y="142"/>
                  </a:cubicBezTo>
                  <a:cubicBezTo>
                    <a:pt x="228" y="132"/>
                    <a:pt x="223" y="122"/>
                    <a:pt x="216" y="113"/>
                  </a:cubicBezTo>
                  <a:cubicBezTo>
                    <a:pt x="204" y="96"/>
                    <a:pt x="190" y="80"/>
                    <a:pt x="174" y="67"/>
                  </a:cubicBezTo>
                  <a:cubicBezTo>
                    <a:pt x="167" y="61"/>
                    <a:pt x="159" y="55"/>
                    <a:pt x="151" y="50"/>
                  </a:cubicBezTo>
                  <a:cubicBezTo>
                    <a:pt x="150" y="49"/>
                    <a:pt x="149" y="49"/>
                    <a:pt x="148" y="4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134">
              <a:extLst>
                <a:ext uri="{FF2B5EF4-FFF2-40B4-BE49-F238E27FC236}">
                  <a16:creationId xmlns:a16="http://schemas.microsoft.com/office/drawing/2014/main" id="{80F896FB-761B-40E8-AD0C-3D829349F25E}"/>
                </a:ext>
              </a:extLst>
            </p:cNvPr>
            <p:cNvSpPr>
              <a:spLocks/>
            </p:cNvSpPr>
            <p:nvPr/>
          </p:nvSpPr>
          <p:spPr bwMode="auto">
            <a:xfrm>
              <a:off x="5202" y="1997"/>
              <a:ext cx="60" cy="209"/>
            </a:xfrm>
            <a:custGeom>
              <a:avLst/>
              <a:gdLst>
                <a:gd name="T0" fmla="*/ 25 w 25"/>
                <a:gd name="T1" fmla="*/ 6 h 88"/>
                <a:gd name="T2" fmla="*/ 12 w 25"/>
                <a:gd name="T3" fmla="*/ 0 h 88"/>
                <a:gd name="T4" fmla="*/ 11 w 25"/>
                <a:gd name="T5" fmla="*/ 17 h 88"/>
                <a:gd name="T6" fmla="*/ 0 w 25"/>
                <a:gd name="T7" fmla="*/ 81 h 88"/>
                <a:gd name="T8" fmla="*/ 11 w 25"/>
                <a:gd name="T9" fmla="*/ 88 h 88"/>
                <a:gd name="T10" fmla="*/ 24 w 25"/>
                <a:gd name="T11" fmla="*/ 18 h 88"/>
                <a:gd name="T12" fmla="*/ 25 w 25"/>
                <a:gd name="T13" fmla="*/ 6 h 88"/>
              </a:gdLst>
              <a:ahLst/>
              <a:cxnLst>
                <a:cxn ang="0">
                  <a:pos x="T0" y="T1"/>
                </a:cxn>
                <a:cxn ang="0">
                  <a:pos x="T2" y="T3"/>
                </a:cxn>
                <a:cxn ang="0">
                  <a:pos x="T4" y="T5"/>
                </a:cxn>
                <a:cxn ang="0">
                  <a:pos x="T6" y="T7"/>
                </a:cxn>
                <a:cxn ang="0">
                  <a:pos x="T8" y="T9"/>
                </a:cxn>
                <a:cxn ang="0">
                  <a:pos x="T10" y="T11"/>
                </a:cxn>
                <a:cxn ang="0">
                  <a:pos x="T12" y="T13"/>
                </a:cxn>
              </a:cxnLst>
              <a:rect l="0" t="0" r="r" b="b"/>
              <a:pathLst>
                <a:path w="25" h="88">
                  <a:moveTo>
                    <a:pt x="25" y="6"/>
                  </a:moveTo>
                  <a:cubicBezTo>
                    <a:pt x="21" y="4"/>
                    <a:pt x="17" y="2"/>
                    <a:pt x="12" y="0"/>
                  </a:cubicBezTo>
                  <a:cubicBezTo>
                    <a:pt x="12" y="5"/>
                    <a:pt x="12" y="11"/>
                    <a:pt x="11" y="17"/>
                  </a:cubicBezTo>
                  <a:cubicBezTo>
                    <a:pt x="9" y="38"/>
                    <a:pt x="5" y="60"/>
                    <a:pt x="0" y="81"/>
                  </a:cubicBezTo>
                  <a:cubicBezTo>
                    <a:pt x="3" y="83"/>
                    <a:pt x="7" y="86"/>
                    <a:pt x="11" y="88"/>
                  </a:cubicBezTo>
                  <a:cubicBezTo>
                    <a:pt x="17" y="65"/>
                    <a:pt x="21" y="42"/>
                    <a:pt x="24" y="18"/>
                  </a:cubicBezTo>
                  <a:cubicBezTo>
                    <a:pt x="24" y="14"/>
                    <a:pt x="24" y="10"/>
                    <a:pt x="25"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135">
              <a:extLst>
                <a:ext uri="{FF2B5EF4-FFF2-40B4-BE49-F238E27FC236}">
                  <a16:creationId xmlns:a16="http://schemas.microsoft.com/office/drawing/2014/main" id="{4692D2B3-468B-43C4-A6DE-E756C47B4183}"/>
                </a:ext>
              </a:extLst>
            </p:cNvPr>
            <p:cNvSpPr>
              <a:spLocks/>
            </p:cNvSpPr>
            <p:nvPr/>
          </p:nvSpPr>
          <p:spPr bwMode="auto">
            <a:xfrm>
              <a:off x="8099" y="2925"/>
              <a:ext cx="1542" cy="152"/>
            </a:xfrm>
            <a:custGeom>
              <a:avLst/>
              <a:gdLst>
                <a:gd name="T0" fmla="*/ 578 w 650"/>
                <a:gd name="T1" fmla="*/ 12 h 64"/>
                <a:gd name="T2" fmla="*/ 349 w 650"/>
                <a:gd name="T3" fmla="*/ 1 h 64"/>
                <a:gd name="T4" fmla="*/ 291 w 650"/>
                <a:gd name="T5" fmla="*/ 4 h 64"/>
                <a:gd name="T6" fmla="*/ 234 w 650"/>
                <a:gd name="T7" fmla="*/ 9 h 64"/>
                <a:gd name="T8" fmla="*/ 230 w 650"/>
                <a:gd name="T9" fmla="*/ 10 h 64"/>
                <a:gd name="T10" fmla="*/ 227 w 650"/>
                <a:gd name="T11" fmla="*/ 10 h 64"/>
                <a:gd name="T12" fmla="*/ 220 w 650"/>
                <a:gd name="T13" fmla="*/ 11 h 64"/>
                <a:gd name="T14" fmla="*/ 205 w 650"/>
                <a:gd name="T15" fmla="*/ 13 h 64"/>
                <a:gd name="T16" fmla="*/ 177 w 650"/>
                <a:gd name="T17" fmla="*/ 17 h 64"/>
                <a:gd name="T18" fmla="*/ 148 w 650"/>
                <a:gd name="T19" fmla="*/ 22 h 64"/>
                <a:gd name="T20" fmla="*/ 120 w 650"/>
                <a:gd name="T21" fmla="*/ 27 h 64"/>
                <a:gd name="T22" fmla="*/ 0 w 650"/>
                <a:gd name="T23" fmla="*/ 57 h 64"/>
                <a:gd name="T24" fmla="*/ 5 w 650"/>
                <a:gd name="T25" fmla="*/ 64 h 64"/>
                <a:gd name="T26" fmla="*/ 122 w 650"/>
                <a:gd name="T27" fmla="*/ 35 h 64"/>
                <a:gd name="T28" fmla="*/ 150 w 650"/>
                <a:gd name="T29" fmla="*/ 30 h 64"/>
                <a:gd name="T30" fmla="*/ 178 w 650"/>
                <a:gd name="T31" fmla="*/ 25 h 64"/>
                <a:gd name="T32" fmla="*/ 206 w 650"/>
                <a:gd name="T33" fmla="*/ 21 h 64"/>
                <a:gd name="T34" fmla="*/ 221 w 650"/>
                <a:gd name="T35" fmla="*/ 19 h 64"/>
                <a:gd name="T36" fmla="*/ 228 w 650"/>
                <a:gd name="T37" fmla="*/ 18 h 64"/>
                <a:gd name="T38" fmla="*/ 231 w 650"/>
                <a:gd name="T39" fmla="*/ 17 h 64"/>
                <a:gd name="T40" fmla="*/ 235 w 650"/>
                <a:gd name="T41" fmla="*/ 17 h 64"/>
                <a:gd name="T42" fmla="*/ 292 w 650"/>
                <a:gd name="T43" fmla="*/ 12 h 64"/>
                <a:gd name="T44" fmla="*/ 349 w 650"/>
                <a:gd name="T45" fmla="*/ 9 h 64"/>
                <a:gd name="T46" fmla="*/ 577 w 650"/>
                <a:gd name="T47" fmla="*/ 19 h 64"/>
                <a:gd name="T48" fmla="*/ 634 w 650"/>
                <a:gd name="T49" fmla="*/ 26 h 64"/>
                <a:gd name="T50" fmla="*/ 650 w 650"/>
                <a:gd name="T51" fmla="*/ 29 h 64"/>
                <a:gd name="T52" fmla="*/ 650 w 650"/>
                <a:gd name="T53" fmla="*/ 22 h 64"/>
                <a:gd name="T54" fmla="*/ 635 w 650"/>
                <a:gd name="T55" fmla="*/ 19 h 64"/>
                <a:gd name="T56" fmla="*/ 578 w 650"/>
                <a:gd name="T57"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0" h="64">
                  <a:moveTo>
                    <a:pt x="578" y="12"/>
                  </a:moveTo>
                  <a:cubicBezTo>
                    <a:pt x="502" y="4"/>
                    <a:pt x="426" y="0"/>
                    <a:pt x="349" y="1"/>
                  </a:cubicBezTo>
                  <a:cubicBezTo>
                    <a:pt x="330" y="2"/>
                    <a:pt x="310" y="3"/>
                    <a:pt x="291" y="4"/>
                  </a:cubicBezTo>
                  <a:cubicBezTo>
                    <a:pt x="234" y="9"/>
                    <a:pt x="234" y="9"/>
                    <a:pt x="234" y="9"/>
                  </a:cubicBezTo>
                  <a:cubicBezTo>
                    <a:pt x="230" y="10"/>
                    <a:pt x="230" y="10"/>
                    <a:pt x="230" y="10"/>
                  </a:cubicBezTo>
                  <a:cubicBezTo>
                    <a:pt x="229" y="10"/>
                    <a:pt x="228" y="10"/>
                    <a:pt x="227" y="10"/>
                  </a:cubicBezTo>
                  <a:cubicBezTo>
                    <a:pt x="220" y="11"/>
                    <a:pt x="220" y="11"/>
                    <a:pt x="220" y="11"/>
                  </a:cubicBezTo>
                  <a:cubicBezTo>
                    <a:pt x="205" y="13"/>
                    <a:pt x="205" y="13"/>
                    <a:pt x="205" y="13"/>
                  </a:cubicBezTo>
                  <a:cubicBezTo>
                    <a:pt x="177" y="17"/>
                    <a:pt x="177" y="17"/>
                    <a:pt x="177" y="17"/>
                  </a:cubicBezTo>
                  <a:cubicBezTo>
                    <a:pt x="167" y="18"/>
                    <a:pt x="158" y="20"/>
                    <a:pt x="148" y="22"/>
                  </a:cubicBezTo>
                  <a:cubicBezTo>
                    <a:pt x="120" y="27"/>
                    <a:pt x="120" y="27"/>
                    <a:pt x="120" y="27"/>
                  </a:cubicBezTo>
                  <a:cubicBezTo>
                    <a:pt x="80" y="36"/>
                    <a:pt x="40" y="46"/>
                    <a:pt x="0" y="57"/>
                  </a:cubicBezTo>
                  <a:cubicBezTo>
                    <a:pt x="2" y="59"/>
                    <a:pt x="4" y="62"/>
                    <a:pt x="5" y="64"/>
                  </a:cubicBezTo>
                  <a:cubicBezTo>
                    <a:pt x="44" y="53"/>
                    <a:pt x="83" y="43"/>
                    <a:pt x="122" y="35"/>
                  </a:cubicBezTo>
                  <a:cubicBezTo>
                    <a:pt x="150" y="30"/>
                    <a:pt x="150" y="30"/>
                    <a:pt x="150" y="30"/>
                  </a:cubicBezTo>
                  <a:cubicBezTo>
                    <a:pt x="159" y="28"/>
                    <a:pt x="169" y="26"/>
                    <a:pt x="178" y="25"/>
                  </a:cubicBezTo>
                  <a:cubicBezTo>
                    <a:pt x="206" y="21"/>
                    <a:pt x="206" y="21"/>
                    <a:pt x="206" y="21"/>
                  </a:cubicBezTo>
                  <a:cubicBezTo>
                    <a:pt x="221" y="19"/>
                    <a:pt x="221" y="19"/>
                    <a:pt x="221" y="19"/>
                  </a:cubicBezTo>
                  <a:cubicBezTo>
                    <a:pt x="228" y="18"/>
                    <a:pt x="228" y="18"/>
                    <a:pt x="228" y="18"/>
                  </a:cubicBezTo>
                  <a:cubicBezTo>
                    <a:pt x="229" y="18"/>
                    <a:pt x="230" y="17"/>
                    <a:pt x="231" y="17"/>
                  </a:cubicBezTo>
                  <a:cubicBezTo>
                    <a:pt x="235" y="17"/>
                    <a:pt x="235" y="17"/>
                    <a:pt x="235" y="17"/>
                  </a:cubicBezTo>
                  <a:cubicBezTo>
                    <a:pt x="292" y="12"/>
                    <a:pt x="292" y="12"/>
                    <a:pt x="292" y="12"/>
                  </a:cubicBezTo>
                  <a:cubicBezTo>
                    <a:pt x="311" y="11"/>
                    <a:pt x="330" y="10"/>
                    <a:pt x="349" y="9"/>
                  </a:cubicBezTo>
                  <a:cubicBezTo>
                    <a:pt x="425" y="7"/>
                    <a:pt x="502" y="11"/>
                    <a:pt x="577" y="19"/>
                  </a:cubicBezTo>
                  <a:cubicBezTo>
                    <a:pt x="596" y="22"/>
                    <a:pt x="615" y="24"/>
                    <a:pt x="634" y="26"/>
                  </a:cubicBezTo>
                  <a:cubicBezTo>
                    <a:pt x="650" y="29"/>
                    <a:pt x="650" y="29"/>
                    <a:pt x="650" y="29"/>
                  </a:cubicBezTo>
                  <a:cubicBezTo>
                    <a:pt x="650" y="22"/>
                    <a:pt x="650" y="22"/>
                    <a:pt x="650" y="22"/>
                  </a:cubicBezTo>
                  <a:cubicBezTo>
                    <a:pt x="635" y="19"/>
                    <a:pt x="635" y="19"/>
                    <a:pt x="635" y="19"/>
                  </a:cubicBezTo>
                  <a:cubicBezTo>
                    <a:pt x="616" y="16"/>
                    <a:pt x="597" y="14"/>
                    <a:pt x="578" y="1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136">
              <a:extLst>
                <a:ext uri="{FF2B5EF4-FFF2-40B4-BE49-F238E27FC236}">
                  <a16:creationId xmlns:a16="http://schemas.microsoft.com/office/drawing/2014/main" id="{025EC38B-C4FE-40C8-BC9A-B89D642890B2}"/>
                </a:ext>
              </a:extLst>
            </p:cNvPr>
            <p:cNvSpPr>
              <a:spLocks/>
            </p:cNvSpPr>
            <p:nvPr/>
          </p:nvSpPr>
          <p:spPr bwMode="auto">
            <a:xfrm>
              <a:off x="7451" y="3070"/>
              <a:ext cx="619" cy="252"/>
            </a:xfrm>
            <a:custGeom>
              <a:avLst/>
              <a:gdLst>
                <a:gd name="T0" fmla="*/ 174 w 261"/>
                <a:gd name="T1" fmla="*/ 36 h 106"/>
                <a:gd name="T2" fmla="*/ 261 w 261"/>
                <a:gd name="T3" fmla="*/ 8 h 106"/>
                <a:gd name="T4" fmla="*/ 259 w 261"/>
                <a:gd name="T5" fmla="*/ 0 h 106"/>
                <a:gd name="T6" fmla="*/ 0 w 261"/>
                <a:gd name="T7" fmla="*/ 98 h 106"/>
                <a:gd name="T8" fmla="*/ 2 w 261"/>
                <a:gd name="T9" fmla="*/ 106 h 106"/>
                <a:gd name="T10" fmla="*/ 174 w 261"/>
                <a:gd name="T11" fmla="*/ 36 h 106"/>
              </a:gdLst>
              <a:ahLst/>
              <a:cxnLst>
                <a:cxn ang="0">
                  <a:pos x="T0" y="T1"/>
                </a:cxn>
                <a:cxn ang="0">
                  <a:pos x="T2" y="T3"/>
                </a:cxn>
                <a:cxn ang="0">
                  <a:pos x="T4" y="T5"/>
                </a:cxn>
                <a:cxn ang="0">
                  <a:pos x="T6" y="T7"/>
                </a:cxn>
                <a:cxn ang="0">
                  <a:pos x="T8" y="T9"/>
                </a:cxn>
                <a:cxn ang="0">
                  <a:pos x="T10" y="T11"/>
                </a:cxn>
              </a:cxnLst>
              <a:rect l="0" t="0" r="r" b="b"/>
              <a:pathLst>
                <a:path w="261" h="106">
                  <a:moveTo>
                    <a:pt x="174" y="36"/>
                  </a:moveTo>
                  <a:cubicBezTo>
                    <a:pt x="203" y="26"/>
                    <a:pt x="232" y="17"/>
                    <a:pt x="261" y="8"/>
                  </a:cubicBezTo>
                  <a:cubicBezTo>
                    <a:pt x="261" y="5"/>
                    <a:pt x="260" y="2"/>
                    <a:pt x="259" y="0"/>
                  </a:cubicBezTo>
                  <a:cubicBezTo>
                    <a:pt x="170" y="26"/>
                    <a:pt x="84" y="60"/>
                    <a:pt x="0" y="98"/>
                  </a:cubicBezTo>
                  <a:cubicBezTo>
                    <a:pt x="2" y="106"/>
                    <a:pt x="2" y="106"/>
                    <a:pt x="2" y="106"/>
                  </a:cubicBezTo>
                  <a:cubicBezTo>
                    <a:pt x="59" y="81"/>
                    <a:pt x="116" y="57"/>
                    <a:pt x="174" y="3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137">
              <a:extLst>
                <a:ext uri="{FF2B5EF4-FFF2-40B4-BE49-F238E27FC236}">
                  <a16:creationId xmlns:a16="http://schemas.microsoft.com/office/drawing/2014/main" id="{5A7A4230-691E-487E-90FD-A3FABE477976}"/>
                </a:ext>
              </a:extLst>
            </p:cNvPr>
            <p:cNvSpPr>
              <a:spLocks/>
            </p:cNvSpPr>
            <p:nvPr/>
          </p:nvSpPr>
          <p:spPr bwMode="auto">
            <a:xfrm>
              <a:off x="4934" y="2216"/>
              <a:ext cx="287" cy="560"/>
            </a:xfrm>
            <a:custGeom>
              <a:avLst/>
              <a:gdLst>
                <a:gd name="T0" fmla="*/ 68 w 121"/>
                <a:gd name="T1" fmla="*/ 108 h 236"/>
                <a:gd name="T2" fmla="*/ 0 w 121"/>
                <a:gd name="T3" fmla="*/ 228 h 236"/>
                <a:gd name="T4" fmla="*/ 4 w 121"/>
                <a:gd name="T5" fmla="*/ 231 h 236"/>
                <a:gd name="T6" fmla="*/ 9 w 121"/>
                <a:gd name="T7" fmla="*/ 236 h 236"/>
                <a:gd name="T8" fmla="*/ 31 w 121"/>
                <a:gd name="T9" fmla="*/ 201 h 236"/>
                <a:gd name="T10" fmla="*/ 56 w 121"/>
                <a:gd name="T11" fmla="*/ 158 h 236"/>
                <a:gd name="T12" fmla="*/ 79 w 121"/>
                <a:gd name="T13" fmla="*/ 113 h 236"/>
                <a:gd name="T14" fmla="*/ 116 w 121"/>
                <a:gd name="T15" fmla="*/ 22 h 236"/>
                <a:gd name="T16" fmla="*/ 121 w 121"/>
                <a:gd name="T17" fmla="*/ 8 h 236"/>
                <a:gd name="T18" fmla="*/ 110 w 121"/>
                <a:gd name="T19" fmla="*/ 0 h 236"/>
                <a:gd name="T20" fmla="*/ 104 w 121"/>
                <a:gd name="T21" fmla="*/ 18 h 236"/>
                <a:gd name="T22" fmla="*/ 68 w 121"/>
                <a:gd name="T23" fmla="*/ 10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 h="236">
                  <a:moveTo>
                    <a:pt x="68" y="108"/>
                  </a:moveTo>
                  <a:cubicBezTo>
                    <a:pt x="48" y="149"/>
                    <a:pt x="25" y="189"/>
                    <a:pt x="0" y="228"/>
                  </a:cubicBezTo>
                  <a:cubicBezTo>
                    <a:pt x="1" y="229"/>
                    <a:pt x="3" y="230"/>
                    <a:pt x="4" y="231"/>
                  </a:cubicBezTo>
                  <a:cubicBezTo>
                    <a:pt x="6" y="233"/>
                    <a:pt x="7" y="235"/>
                    <a:pt x="9" y="236"/>
                  </a:cubicBezTo>
                  <a:cubicBezTo>
                    <a:pt x="17" y="224"/>
                    <a:pt x="24" y="213"/>
                    <a:pt x="31" y="201"/>
                  </a:cubicBezTo>
                  <a:cubicBezTo>
                    <a:pt x="40" y="186"/>
                    <a:pt x="48" y="172"/>
                    <a:pt x="56" y="158"/>
                  </a:cubicBezTo>
                  <a:cubicBezTo>
                    <a:pt x="65" y="143"/>
                    <a:pt x="72" y="128"/>
                    <a:pt x="79" y="113"/>
                  </a:cubicBezTo>
                  <a:cubicBezTo>
                    <a:pt x="94" y="83"/>
                    <a:pt x="106" y="53"/>
                    <a:pt x="116" y="22"/>
                  </a:cubicBezTo>
                  <a:cubicBezTo>
                    <a:pt x="118" y="17"/>
                    <a:pt x="119" y="12"/>
                    <a:pt x="121" y="8"/>
                  </a:cubicBezTo>
                  <a:cubicBezTo>
                    <a:pt x="117" y="5"/>
                    <a:pt x="113" y="3"/>
                    <a:pt x="110" y="0"/>
                  </a:cubicBezTo>
                  <a:cubicBezTo>
                    <a:pt x="108" y="6"/>
                    <a:pt x="106" y="12"/>
                    <a:pt x="104" y="18"/>
                  </a:cubicBezTo>
                  <a:cubicBezTo>
                    <a:pt x="95" y="48"/>
                    <a:pt x="82" y="78"/>
                    <a:pt x="68" y="10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138">
              <a:extLst>
                <a:ext uri="{FF2B5EF4-FFF2-40B4-BE49-F238E27FC236}">
                  <a16:creationId xmlns:a16="http://schemas.microsoft.com/office/drawing/2014/main" id="{F0E6EF4D-4EC3-44FB-8B86-59F533852044}"/>
                </a:ext>
              </a:extLst>
            </p:cNvPr>
            <p:cNvSpPr>
              <a:spLocks/>
            </p:cNvSpPr>
            <p:nvPr/>
          </p:nvSpPr>
          <p:spPr bwMode="auto">
            <a:xfrm>
              <a:off x="5826" y="3327"/>
              <a:ext cx="1580" cy="930"/>
            </a:xfrm>
            <a:custGeom>
              <a:avLst/>
              <a:gdLst>
                <a:gd name="T0" fmla="*/ 249 w 666"/>
                <a:gd name="T1" fmla="*/ 236 h 392"/>
                <a:gd name="T2" fmla="*/ 57 w 666"/>
                <a:gd name="T3" fmla="*/ 352 h 392"/>
                <a:gd name="T4" fmla="*/ 7 w 666"/>
                <a:gd name="T5" fmla="*/ 377 h 392"/>
                <a:gd name="T6" fmla="*/ 0 w 666"/>
                <a:gd name="T7" fmla="*/ 381 h 392"/>
                <a:gd name="T8" fmla="*/ 0 w 666"/>
                <a:gd name="T9" fmla="*/ 392 h 392"/>
                <a:gd name="T10" fmla="*/ 11 w 666"/>
                <a:gd name="T11" fmla="*/ 386 h 392"/>
                <a:gd name="T12" fmla="*/ 61 w 666"/>
                <a:gd name="T13" fmla="*/ 360 h 392"/>
                <a:gd name="T14" fmla="*/ 254 w 666"/>
                <a:gd name="T15" fmla="*/ 244 h 392"/>
                <a:gd name="T16" fmla="*/ 350 w 666"/>
                <a:gd name="T17" fmla="*/ 183 h 392"/>
                <a:gd name="T18" fmla="*/ 398 w 666"/>
                <a:gd name="T19" fmla="*/ 153 h 392"/>
                <a:gd name="T20" fmla="*/ 447 w 666"/>
                <a:gd name="T21" fmla="*/ 124 h 392"/>
                <a:gd name="T22" fmla="*/ 648 w 666"/>
                <a:gd name="T23" fmla="*/ 17 h 392"/>
                <a:gd name="T24" fmla="*/ 666 w 666"/>
                <a:gd name="T25" fmla="*/ 8 h 392"/>
                <a:gd name="T26" fmla="*/ 664 w 666"/>
                <a:gd name="T27" fmla="*/ 0 h 392"/>
                <a:gd name="T28" fmla="*/ 644 w 666"/>
                <a:gd name="T29" fmla="*/ 9 h 392"/>
                <a:gd name="T30" fmla="*/ 249 w 666"/>
                <a:gd name="T31" fmla="*/ 23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66" h="392">
                  <a:moveTo>
                    <a:pt x="249" y="236"/>
                  </a:moveTo>
                  <a:cubicBezTo>
                    <a:pt x="186" y="276"/>
                    <a:pt x="122" y="316"/>
                    <a:pt x="57" y="352"/>
                  </a:cubicBezTo>
                  <a:cubicBezTo>
                    <a:pt x="40" y="361"/>
                    <a:pt x="24" y="369"/>
                    <a:pt x="7" y="377"/>
                  </a:cubicBezTo>
                  <a:cubicBezTo>
                    <a:pt x="5" y="379"/>
                    <a:pt x="2" y="380"/>
                    <a:pt x="0" y="381"/>
                  </a:cubicBezTo>
                  <a:cubicBezTo>
                    <a:pt x="0" y="392"/>
                    <a:pt x="0" y="392"/>
                    <a:pt x="0" y="392"/>
                  </a:cubicBezTo>
                  <a:cubicBezTo>
                    <a:pt x="4" y="390"/>
                    <a:pt x="8" y="388"/>
                    <a:pt x="11" y="386"/>
                  </a:cubicBezTo>
                  <a:cubicBezTo>
                    <a:pt x="28" y="378"/>
                    <a:pt x="45" y="370"/>
                    <a:pt x="61" y="360"/>
                  </a:cubicBezTo>
                  <a:cubicBezTo>
                    <a:pt x="127" y="325"/>
                    <a:pt x="191" y="284"/>
                    <a:pt x="254" y="244"/>
                  </a:cubicBezTo>
                  <a:cubicBezTo>
                    <a:pt x="286" y="223"/>
                    <a:pt x="318" y="203"/>
                    <a:pt x="350" y="183"/>
                  </a:cubicBezTo>
                  <a:cubicBezTo>
                    <a:pt x="366" y="173"/>
                    <a:pt x="382" y="163"/>
                    <a:pt x="398" y="153"/>
                  </a:cubicBezTo>
                  <a:cubicBezTo>
                    <a:pt x="414" y="143"/>
                    <a:pt x="431" y="133"/>
                    <a:pt x="447" y="124"/>
                  </a:cubicBezTo>
                  <a:cubicBezTo>
                    <a:pt x="513" y="86"/>
                    <a:pt x="580" y="50"/>
                    <a:pt x="648" y="17"/>
                  </a:cubicBezTo>
                  <a:cubicBezTo>
                    <a:pt x="654" y="14"/>
                    <a:pt x="660" y="11"/>
                    <a:pt x="666" y="8"/>
                  </a:cubicBezTo>
                  <a:cubicBezTo>
                    <a:pt x="664" y="0"/>
                    <a:pt x="664" y="0"/>
                    <a:pt x="664" y="0"/>
                  </a:cubicBezTo>
                  <a:cubicBezTo>
                    <a:pt x="657" y="3"/>
                    <a:pt x="651" y="6"/>
                    <a:pt x="644" y="9"/>
                  </a:cubicBezTo>
                  <a:cubicBezTo>
                    <a:pt x="506" y="75"/>
                    <a:pt x="376" y="153"/>
                    <a:pt x="249" y="23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139">
              <a:extLst>
                <a:ext uri="{FF2B5EF4-FFF2-40B4-BE49-F238E27FC236}">
                  <a16:creationId xmlns:a16="http://schemas.microsoft.com/office/drawing/2014/main" id="{3843E525-5167-4995-90C1-26E22D81B6F8}"/>
                </a:ext>
              </a:extLst>
            </p:cNvPr>
            <p:cNvSpPr>
              <a:spLocks/>
            </p:cNvSpPr>
            <p:nvPr/>
          </p:nvSpPr>
          <p:spPr bwMode="auto">
            <a:xfrm>
              <a:off x="1015" y="1713"/>
              <a:ext cx="1763" cy="954"/>
            </a:xfrm>
            <a:custGeom>
              <a:avLst/>
              <a:gdLst>
                <a:gd name="T0" fmla="*/ 99 w 743"/>
                <a:gd name="T1" fmla="*/ 338 h 402"/>
                <a:gd name="T2" fmla="*/ 111 w 743"/>
                <a:gd name="T3" fmla="*/ 331 h 402"/>
                <a:gd name="T4" fmla="*/ 123 w 743"/>
                <a:gd name="T5" fmla="*/ 323 h 402"/>
                <a:gd name="T6" fmla="*/ 150 w 743"/>
                <a:gd name="T7" fmla="*/ 306 h 402"/>
                <a:gd name="T8" fmla="*/ 179 w 743"/>
                <a:gd name="T9" fmla="*/ 287 h 402"/>
                <a:gd name="T10" fmla="*/ 211 w 743"/>
                <a:gd name="T11" fmla="*/ 268 h 402"/>
                <a:gd name="T12" fmla="*/ 367 w 743"/>
                <a:gd name="T13" fmla="*/ 181 h 402"/>
                <a:gd name="T14" fmla="*/ 413 w 743"/>
                <a:gd name="T15" fmla="*/ 158 h 402"/>
                <a:gd name="T16" fmla="*/ 425 w 743"/>
                <a:gd name="T17" fmla="*/ 152 h 402"/>
                <a:gd name="T18" fmla="*/ 428 w 743"/>
                <a:gd name="T19" fmla="*/ 151 h 402"/>
                <a:gd name="T20" fmla="*/ 431 w 743"/>
                <a:gd name="T21" fmla="*/ 149 h 402"/>
                <a:gd name="T22" fmla="*/ 437 w 743"/>
                <a:gd name="T23" fmla="*/ 147 h 402"/>
                <a:gd name="T24" fmla="*/ 462 w 743"/>
                <a:gd name="T25" fmla="*/ 135 h 402"/>
                <a:gd name="T26" fmla="*/ 513 w 743"/>
                <a:gd name="T27" fmla="*/ 111 h 402"/>
                <a:gd name="T28" fmla="*/ 540 w 743"/>
                <a:gd name="T29" fmla="*/ 98 h 402"/>
                <a:gd name="T30" fmla="*/ 567 w 743"/>
                <a:gd name="T31" fmla="*/ 87 h 402"/>
                <a:gd name="T32" fmla="*/ 624 w 743"/>
                <a:gd name="T33" fmla="*/ 62 h 402"/>
                <a:gd name="T34" fmla="*/ 653 w 743"/>
                <a:gd name="T35" fmla="*/ 50 h 402"/>
                <a:gd name="T36" fmla="*/ 683 w 743"/>
                <a:gd name="T37" fmla="*/ 38 h 402"/>
                <a:gd name="T38" fmla="*/ 743 w 743"/>
                <a:gd name="T39" fmla="*/ 15 h 402"/>
                <a:gd name="T40" fmla="*/ 740 w 743"/>
                <a:gd name="T41" fmla="*/ 0 h 402"/>
                <a:gd name="T42" fmla="*/ 740 w 743"/>
                <a:gd name="T43" fmla="*/ 0 h 402"/>
                <a:gd name="T44" fmla="*/ 678 w 743"/>
                <a:gd name="T45" fmla="*/ 24 h 402"/>
                <a:gd name="T46" fmla="*/ 648 w 743"/>
                <a:gd name="T47" fmla="*/ 36 h 402"/>
                <a:gd name="T48" fmla="*/ 618 w 743"/>
                <a:gd name="T49" fmla="*/ 49 h 402"/>
                <a:gd name="T50" fmla="*/ 561 w 743"/>
                <a:gd name="T51" fmla="*/ 73 h 402"/>
                <a:gd name="T52" fmla="*/ 534 w 743"/>
                <a:gd name="T53" fmla="*/ 85 h 402"/>
                <a:gd name="T54" fmla="*/ 507 w 743"/>
                <a:gd name="T55" fmla="*/ 97 h 402"/>
                <a:gd name="T56" fmla="*/ 455 w 743"/>
                <a:gd name="T57" fmla="*/ 121 h 402"/>
                <a:gd name="T58" fmla="*/ 430 w 743"/>
                <a:gd name="T59" fmla="*/ 133 h 402"/>
                <a:gd name="T60" fmla="*/ 424 w 743"/>
                <a:gd name="T61" fmla="*/ 136 h 402"/>
                <a:gd name="T62" fmla="*/ 421 w 743"/>
                <a:gd name="T63" fmla="*/ 137 h 402"/>
                <a:gd name="T64" fmla="*/ 418 w 743"/>
                <a:gd name="T65" fmla="*/ 139 h 402"/>
                <a:gd name="T66" fmla="*/ 406 w 743"/>
                <a:gd name="T67" fmla="*/ 145 h 402"/>
                <a:gd name="T68" fmla="*/ 360 w 743"/>
                <a:gd name="T69" fmla="*/ 168 h 402"/>
                <a:gd name="T70" fmla="*/ 203 w 743"/>
                <a:gd name="T71" fmla="*/ 254 h 402"/>
                <a:gd name="T72" fmla="*/ 171 w 743"/>
                <a:gd name="T73" fmla="*/ 274 h 402"/>
                <a:gd name="T74" fmla="*/ 141 w 743"/>
                <a:gd name="T75" fmla="*/ 292 h 402"/>
                <a:gd name="T76" fmla="*/ 114 w 743"/>
                <a:gd name="T77" fmla="*/ 309 h 402"/>
                <a:gd name="T78" fmla="*/ 102 w 743"/>
                <a:gd name="T79" fmla="*/ 317 h 402"/>
                <a:gd name="T80" fmla="*/ 91 w 743"/>
                <a:gd name="T81" fmla="*/ 325 h 402"/>
                <a:gd name="T82" fmla="*/ 51 w 743"/>
                <a:gd name="T83" fmla="*/ 352 h 402"/>
                <a:gd name="T84" fmla="*/ 23 w 743"/>
                <a:gd name="T85" fmla="*/ 372 h 402"/>
                <a:gd name="T86" fmla="*/ 14 w 743"/>
                <a:gd name="T87" fmla="*/ 379 h 402"/>
                <a:gd name="T88" fmla="*/ 0 w 743"/>
                <a:gd name="T89" fmla="*/ 389 h 402"/>
                <a:gd name="T90" fmla="*/ 10 w 743"/>
                <a:gd name="T91" fmla="*/ 402 h 402"/>
                <a:gd name="T92" fmla="*/ 32 w 743"/>
                <a:gd name="T93" fmla="*/ 385 h 402"/>
                <a:gd name="T94" fmla="*/ 35 w 743"/>
                <a:gd name="T95" fmla="*/ 383 h 402"/>
                <a:gd name="T96" fmla="*/ 60 w 743"/>
                <a:gd name="T97" fmla="*/ 365 h 402"/>
                <a:gd name="T98" fmla="*/ 99 w 743"/>
                <a:gd name="T99" fmla="*/ 338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43" h="402">
                  <a:moveTo>
                    <a:pt x="99" y="338"/>
                  </a:moveTo>
                  <a:cubicBezTo>
                    <a:pt x="103" y="336"/>
                    <a:pt x="107" y="333"/>
                    <a:pt x="111" y="331"/>
                  </a:cubicBezTo>
                  <a:cubicBezTo>
                    <a:pt x="115" y="328"/>
                    <a:pt x="119" y="325"/>
                    <a:pt x="123" y="323"/>
                  </a:cubicBezTo>
                  <a:cubicBezTo>
                    <a:pt x="132" y="317"/>
                    <a:pt x="140" y="312"/>
                    <a:pt x="150" y="306"/>
                  </a:cubicBezTo>
                  <a:cubicBezTo>
                    <a:pt x="159" y="300"/>
                    <a:pt x="169" y="294"/>
                    <a:pt x="179" y="287"/>
                  </a:cubicBezTo>
                  <a:cubicBezTo>
                    <a:pt x="189" y="281"/>
                    <a:pt x="200" y="275"/>
                    <a:pt x="211" y="268"/>
                  </a:cubicBezTo>
                  <a:cubicBezTo>
                    <a:pt x="256" y="241"/>
                    <a:pt x="307" y="212"/>
                    <a:pt x="367" y="181"/>
                  </a:cubicBezTo>
                  <a:cubicBezTo>
                    <a:pt x="382" y="174"/>
                    <a:pt x="397" y="166"/>
                    <a:pt x="413" y="158"/>
                  </a:cubicBezTo>
                  <a:cubicBezTo>
                    <a:pt x="417" y="156"/>
                    <a:pt x="421" y="154"/>
                    <a:pt x="425" y="152"/>
                  </a:cubicBezTo>
                  <a:cubicBezTo>
                    <a:pt x="428" y="151"/>
                    <a:pt x="428" y="151"/>
                    <a:pt x="428" y="151"/>
                  </a:cubicBezTo>
                  <a:cubicBezTo>
                    <a:pt x="429" y="150"/>
                    <a:pt x="430" y="150"/>
                    <a:pt x="431" y="149"/>
                  </a:cubicBezTo>
                  <a:cubicBezTo>
                    <a:pt x="437" y="147"/>
                    <a:pt x="437" y="147"/>
                    <a:pt x="437" y="147"/>
                  </a:cubicBezTo>
                  <a:cubicBezTo>
                    <a:pt x="445" y="143"/>
                    <a:pt x="453" y="139"/>
                    <a:pt x="462" y="135"/>
                  </a:cubicBezTo>
                  <a:cubicBezTo>
                    <a:pt x="479" y="127"/>
                    <a:pt x="496" y="119"/>
                    <a:pt x="513" y="111"/>
                  </a:cubicBezTo>
                  <a:cubicBezTo>
                    <a:pt x="522" y="107"/>
                    <a:pt x="531" y="103"/>
                    <a:pt x="540" y="98"/>
                  </a:cubicBezTo>
                  <a:cubicBezTo>
                    <a:pt x="549" y="94"/>
                    <a:pt x="558" y="91"/>
                    <a:pt x="567" y="87"/>
                  </a:cubicBezTo>
                  <a:cubicBezTo>
                    <a:pt x="586" y="79"/>
                    <a:pt x="605" y="71"/>
                    <a:pt x="624" y="62"/>
                  </a:cubicBezTo>
                  <a:cubicBezTo>
                    <a:pt x="634" y="58"/>
                    <a:pt x="643" y="54"/>
                    <a:pt x="653" y="50"/>
                  </a:cubicBezTo>
                  <a:cubicBezTo>
                    <a:pt x="663" y="46"/>
                    <a:pt x="673" y="42"/>
                    <a:pt x="683" y="38"/>
                  </a:cubicBezTo>
                  <a:cubicBezTo>
                    <a:pt x="703" y="30"/>
                    <a:pt x="722" y="22"/>
                    <a:pt x="743" y="15"/>
                  </a:cubicBezTo>
                  <a:cubicBezTo>
                    <a:pt x="740" y="0"/>
                    <a:pt x="740" y="0"/>
                    <a:pt x="740" y="0"/>
                  </a:cubicBezTo>
                  <a:cubicBezTo>
                    <a:pt x="740" y="0"/>
                    <a:pt x="740" y="0"/>
                    <a:pt x="740" y="0"/>
                  </a:cubicBezTo>
                  <a:cubicBezTo>
                    <a:pt x="719" y="8"/>
                    <a:pt x="698" y="16"/>
                    <a:pt x="678" y="24"/>
                  </a:cubicBezTo>
                  <a:cubicBezTo>
                    <a:pt x="668" y="28"/>
                    <a:pt x="658" y="32"/>
                    <a:pt x="648" y="36"/>
                  </a:cubicBezTo>
                  <a:cubicBezTo>
                    <a:pt x="638" y="40"/>
                    <a:pt x="628" y="45"/>
                    <a:pt x="618" y="49"/>
                  </a:cubicBezTo>
                  <a:cubicBezTo>
                    <a:pt x="599" y="57"/>
                    <a:pt x="580" y="65"/>
                    <a:pt x="561" y="73"/>
                  </a:cubicBezTo>
                  <a:cubicBezTo>
                    <a:pt x="552" y="77"/>
                    <a:pt x="543" y="81"/>
                    <a:pt x="534" y="85"/>
                  </a:cubicBezTo>
                  <a:cubicBezTo>
                    <a:pt x="525" y="89"/>
                    <a:pt x="516" y="93"/>
                    <a:pt x="507" y="97"/>
                  </a:cubicBezTo>
                  <a:cubicBezTo>
                    <a:pt x="489" y="105"/>
                    <a:pt x="472" y="113"/>
                    <a:pt x="455" y="121"/>
                  </a:cubicBezTo>
                  <a:cubicBezTo>
                    <a:pt x="447" y="125"/>
                    <a:pt x="439" y="129"/>
                    <a:pt x="430" y="133"/>
                  </a:cubicBezTo>
                  <a:cubicBezTo>
                    <a:pt x="424" y="136"/>
                    <a:pt x="424" y="136"/>
                    <a:pt x="424" y="136"/>
                  </a:cubicBezTo>
                  <a:cubicBezTo>
                    <a:pt x="421" y="137"/>
                    <a:pt x="421" y="137"/>
                    <a:pt x="421" y="137"/>
                  </a:cubicBezTo>
                  <a:cubicBezTo>
                    <a:pt x="418" y="139"/>
                    <a:pt x="418" y="139"/>
                    <a:pt x="418" y="139"/>
                  </a:cubicBezTo>
                  <a:cubicBezTo>
                    <a:pt x="414" y="141"/>
                    <a:pt x="410" y="143"/>
                    <a:pt x="406" y="145"/>
                  </a:cubicBezTo>
                  <a:cubicBezTo>
                    <a:pt x="390" y="153"/>
                    <a:pt x="375" y="160"/>
                    <a:pt x="360" y="168"/>
                  </a:cubicBezTo>
                  <a:cubicBezTo>
                    <a:pt x="300" y="198"/>
                    <a:pt x="248" y="228"/>
                    <a:pt x="203" y="254"/>
                  </a:cubicBezTo>
                  <a:cubicBezTo>
                    <a:pt x="192" y="261"/>
                    <a:pt x="181" y="268"/>
                    <a:pt x="171" y="274"/>
                  </a:cubicBezTo>
                  <a:cubicBezTo>
                    <a:pt x="160" y="280"/>
                    <a:pt x="150" y="286"/>
                    <a:pt x="141" y="292"/>
                  </a:cubicBezTo>
                  <a:cubicBezTo>
                    <a:pt x="132" y="298"/>
                    <a:pt x="123" y="304"/>
                    <a:pt x="114" y="309"/>
                  </a:cubicBezTo>
                  <a:cubicBezTo>
                    <a:pt x="110" y="312"/>
                    <a:pt x="106" y="315"/>
                    <a:pt x="102" y="317"/>
                  </a:cubicBezTo>
                  <a:cubicBezTo>
                    <a:pt x="98" y="320"/>
                    <a:pt x="94" y="323"/>
                    <a:pt x="91" y="325"/>
                  </a:cubicBezTo>
                  <a:cubicBezTo>
                    <a:pt x="76" y="335"/>
                    <a:pt x="63" y="344"/>
                    <a:pt x="51" y="352"/>
                  </a:cubicBezTo>
                  <a:cubicBezTo>
                    <a:pt x="40" y="360"/>
                    <a:pt x="31" y="367"/>
                    <a:pt x="23" y="372"/>
                  </a:cubicBezTo>
                  <a:cubicBezTo>
                    <a:pt x="20" y="375"/>
                    <a:pt x="16" y="377"/>
                    <a:pt x="14" y="379"/>
                  </a:cubicBezTo>
                  <a:cubicBezTo>
                    <a:pt x="5" y="386"/>
                    <a:pt x="0" y="389"/>
                    <a:pt x="0" y="389"/>
                  </a:cubicBezTo>
                  <a:cubicBezTo>
                    <a:pt x="10" y="402"/>
                    <a:pt x="10" y="402"/>
                    <a:pt x="10" y="402"/>
                  </a:cubicBezTo>
                  <a:cubicBezTo>
                    <a:pt x="10" y="402"/>
                    <a:pt x="17" y="396"/>
                    <a:pt x="32" y="385"/>
                  </a:cubicBezTo>
                  <a:cubicBezTo>
                    <a:pt x="33" y="385"/>
                    <a:pt x="34" y="384"/>
                    <a:pt x="35" y="383"/>
                  </a:cubicBezTo>
                  <a:cubicBezTo>
                    <a:pt x="42" y="378"/>
                    <a:pt x="51" y="372"/>
                    <a:pt x="60" y="365"/>
                  </a:cubicBezTo>
                  <a:cubicBezTo>
                    <a:pt x="72" y="357"/>
                    <a:pt x="85" y="348"/>
                    <a:pt x="99" y="33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141">
              <a:extLst>
                <a:ext uri="{FF2B5EF4-FFF2-40B4-BE49-F238E27FC236}">
                  <a16:creationId xmlns:a16="http://schemas.microsoft.com/office/drawing/2014/main" id="{53549C30-6783-413E-8234-95304EE1C3C3}"/>
                </a:ext>
              </a:extLst>
            </p:cNvPr>
            <p:cNvSpPr>
              <a:spLocks/>
            </p:cNvSpPr>
            <p:nvPr/>
          </p:nvSpPr>
          <p:spPr bwMode="auto">
            <a:xfrm>
              <a:off x="4557" y="4243"/>
              <a:ext cx="140" cy="128"/>
            </a:xfrm>
            <a:custGeom>
              <a:avLst/>
              <a:gdLst>
                <a:gd name="T0" fmla="*/ 46 w 59"/>
                <a:gd name="T1" fmla="*/ 35 h 54"/>
                <a:gd name="T2" fmla="*/ 35 w 59"/>
                <a:gd name="T3" fmla="*/ 28 h 54"/>
                <a:gd name="T4" fmla="*/ 24 w 59"/>
                <a:gd name="T5" fmla="*/ 20 h 54"/>
                <a:gd name="T6" fmla="*/ 0 w 59"/>
                <a:gd name="T7" fmla="*/ 0 h 54"/>
                <a:gd name="T8" fmla="*/ 2 w 59"/>
                <a:gd name="T9" fmla="*/ 16 h 54"/>
                <a:gd name="T10" fmla="*/ 18 w 59"/>
                <a:gd name="T11" fmla="*/ 29 h 54"/>
                <a:gd name="T12" fmla="*/ 29 w 59"/>
                <a:gd name="T13" fmla="*/ 37 h 54"/>
                <a:gd name="T14" fmla="*/ 41 w 59"/>
                <a:gd name="T15" fmla="*/ 45 h 54"/>
                <a:gd name="T16" fmla="*/ 53 w 59"/>
                <a:gd name="T17" fmla="*/ 51 h 54"/>
                <a:gd name="T18" fmla="*/ 57 w 59"/>
                <a:gd name="T19" fmla="*/ 54 h 54"/>
                <a:gd name="T20" fmla="*/ 59 w 59"/>
                <a:gd name="T21" fmla="*/ 43 h 54"/>
                <a:gd name="T22" fmla="*/ 58 w 59"/>
                <a:gd name="T23" fmla="*/ 42 h 54"/>
                <a:gd name="T24" fmla="*/ 46 w 59"/>
                <a:gd name="T25"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54">
                  <a:moveTo>
                    <a:pt x="46" y="35"/>
                  </a:moveTo>
                  <a:cubicBezTo>
                    <a:pt x="35" y="28"/>
                    <a:pt x="35" y="28"/>
                    <a:pt x="35" y="28"/>
                  </a:cubicBezTo>
                  <a:cubicBezTo>
                    <a:pt x="24" y="20"/>
                    <a:pt x="24" y="20"/>
                    <a:pt x="24" y="20"/>
                  </a:cubicBezTo>
                  <a:cubicBezTo>
                    <a:pt x="16" y="14"/>
                    <a:pt x="8" y="7"/>
                    <a:pt x="0" y="0"/>
                  </a:cubicBezTo>
                  <a:cubicBezTo>
                    <a:pt x="1" y="5"/>
                    <a:pt x="1" y="11"/>
                    <a:pt x="2" y="16"/>
                  </a:cubicBezTo>
                  <a:cubicBezTo>
                    <a:pt x="7" y="21"/>
                    <a:pt x="13" y="25"/>
                    <a:pt x="18" y="29"/>
                  </a:cubicBezTo>
                  <a:cubicBezTo>
                    <a:pt x="29" y="37"/>
                    <a:pt x="29" y="37"/>
                    <a:pt x="29" y="37"/>
                  </a:cubicBezTo>
                  <a:cubicBezTo>
                    <a:pt x="41" y="45"/>
                    <a:pt x="41" y="45"/>
                    <a:pt x="41" y="45"/>
                  </a:cubicBezTo>
                  <a:cubicBezTo>
                    <a:pt x="45" y="47"/>
                    <a:pt x="49" y="49"/>
                    <a:pt x="53" y="51"/>
                  </a:cubicBezTo>
                  <a:cubicBezTo>
                    <a:pt x="54" y="52"/>
                    <a:pt x="56" y="53"/>
                    <a:pt x="57" y="54"/>
                  </a:cubicBezTo>
                  <a:cubicBezTo>
                    <a:pt x="58" y="50"/>
                    <a:pt x="58" y="46"/>
                    <a:pt x="59" y="43"/>
                  </a:cubicBezTo>
                  <a:cubicBezTo>
                    <a:pt x="59" y="42"/>
                    <a:pt x="58" y="42"/>
                    <a:pt x="58" y="42"/>
                  </a:cubicBezTo>
                  <a:cubicBezTo>
                    <a:pt x="54" y="40"/>
                    <a:pt x="50" y="38"/>
                    <a:pt x="46" y="3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142">
              <a:extLst>
                <a:ext uri="{FF2B5EF4-FFF2-40B4-BE49-F238E27FC236}">
                  <a16:creationId xmlns:a16="http://schemas.microsoft.com/office/drawing/2014/main" id="{1B47E121-59CA-4A24-9108-0805D112894C}"/>
                </a:ext>
              </a:extLst>
            </p:cNvPr>
            <p:cNvSpPr>
              <a:spLocks/>
            </p:cNvSpPr>
            <p:nvPr/>
          </p:nvSpPr>
          <p:spPr bwMode="auto">
            <a:xfrm>
              <a:off x="4808" y="2781"/>
              <a:ext cx="133" cy="182"/>
            </a:xfrm>
            <a:custGeom>
              <a:avLst/>
              <a:gdLst>
                <a:gd name="T0" fmla="*/ 56 w 56"/>
                <a:gd name="T1" fmla="*/ 9 h 77"/>
                <a:gd name="T2" fmla="*/ 54 w 56"/>
                <a:gd name="T3" fmla="*/ 7 h 77"/>
                <a:gd name="T4" fmla="*/ 47 w 56"/>
                <a:gd name="T5" fmla="*/ 0 h 77"/>
                <a:gd name="T6" fmla="*/ 0 w 56"/>
                <a:gd name="T7" fmla="*/ 71 h 77"/>
                <a:gd name="T8" fmla="*/ 10 w 56"/>
                <a:gd name="T9" fmla="*/ 77 h 77"/>
                <a:gd name="T10" fmla="*/ 30 w 56"/>
                <a:gd name="T11" fmla="*/ 48 h 77"/>
                <a:gd name="T12" fmla="*/ 56 w 56"/>
                <a:gd name="T13" fmla="*/ 9 h 77"/>
              </a:gdLst>
              <a:ahLst/>
              <a:cxnLst>
                <a:cxn ang="0">
                  <a:pos x="T0" y="T1"/>
                </a:cxn>
                <a:cxn ang="0">
                  <a:pos x="T2" y="T3"/>
                </a:cxn>
                <a:cxn ang="0">
                  <a:pos x="T4" y="T5"/>
                </a:cxn>
                <a:cxn ang="0">
                  <a:pos x="T6" y="T7"/>
                </a:cxn>
                <a:cxn ang="0">
                  <a:pos x="T8" y="T9"/>
                </a:cxn>
                <a:cxn ang="0">
                  <a:pos x="T10" y="T11"/>
                </a:cxn>
                <a:cxn ang="0">
                  <a:pos x="T12" y="T13"/>
                </a:cxn>
              </a:cxnLst>
              <a:rect l="0" t="0" r="r" b="b"/>
              <a:pathLst>
                <a:path w="56" h="77">
                  <a:moveTo>
                    <a:pt x="56" y="9"/>
                  </a:moveTo>
                  <a:cubicBezTo>
                    <a:pt x="55" y="8"/>
                    <a:pt x="55" y="7"/>
                    <a:pt x="54" y="7"/>
                  </a:cubicBezTo>
                  <a:cubicBezTo>
                    <a:pt x="52" y="5"/>
                    <a:pt x="49" y="2"/>
                    <a:pt x="47" y="0"/>
                  </a:cubicBezTo>
                  <a:cubicBezTo>
                    <a:pt x="31" y="24"/>
                    <a:pt x="16" y="47"/>
                    <a:pt x="0" y="71"/>
                  </a:cubicBezTo>
                  <a:cubicBezTo>
                    <a:pt x="3" y="73"/>
                    <a:pt x="6" y="75"/>
                    <a:pt x="10" y="77"/>
                  </a:cubicBezTo>
                  <a:cubicBezTo>
                    <a:pt x="16" y="68"/>
                    <a:pt x="23" y="58"/>
                    <a:pt x="30" y="48"/>
                  </a:cubicBezTo>
                  <a:cubicBezTo>
                    <a:pt x="38" y="35"/>
                    <a:pt x="47" y="22"/>
                    <a:pt x="56" y="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143">
              <a:extLst>
                <a:ext uri="{FF2B5EF4-FFF2-40B4-BE49-F238E27FC236}">
                  <a16:creationId xmlns:a16="http://schemas.microsoft.com/office/drawing/2014/main" id="{9C034EC1-A832-4E59-A934-42291AF6E8D6}"/>
                </a:ext>
              </a:extLst>
            </p:cNvPr>
            <p:cNvSpPr>
              <a:spLocks/>
            </p:cNvSpPr>
            <p:nvPr/>
          </p:nvSpPr>
          <p:spPr bwMode="auto">
            <a:xfrm>
              <a:off x="5174" y="1696"/>
              <a:ext cx="66" cy="92"/>
            </a:xfrm>
            <a:custGeom>
              <a:avLst/>
              <a:gdLst>
                <a:gd name="T0" fmla="*/ 0 w 28"/>
                <a:gd name="T1" fmla="*/ 0 h 39"/>
                <a:gd name="T2" fmla="*/ 4 w 28"/>
                <a:gd name="T3" fmla="*/ 8 h 39"/>
                <a:gd name="T4" fmla="*/ 14 w 28"/>
                <a:gd name="T5" fmla="*/ 34 h 39"/>
                <a:gd name="T6" fmla="*/ 21 w 28"/>
                <a:gd name="T7" fmla="*/ 37 h 39"/>
                <a:gd name="T8" fmla="*/ 28 w 28"/>
                <a:gd name="T9" fmla="*/ 39 h 39"/>
                <a:gd name="T10" fmla="*/ 21 w 28"/>
                <a:gd name="T11" fmla="*/ 16 h 39"/>
                <a:gd name="T12" fmla="*/ 0 w 28"/>
                <a:gd name="T13" fmla="*/ 0 h 39"/>
              </a:gdLst>
              <a:ahLst/>
              <a:cxnLst>
                <a:cxn ang="0">
                  <a:pos x="T0" y="T1"/>
                </a:cxn>
                <a:cxn ang="0">
                  <a:pos x="T2" y="T3"/>
                </a:cxn>
                <a:cxn ang="0">
                  <a:pos x="T4" y="T5"/>
                </a:cxn>
                <a:cxn ang="0">
                  <a:pos x="T6" y="T7"/>
                </a:cxn>
                <a:cxn ang="0">
                  <a:pos x="T8" y="T9"/>
                </a:cxn>
                <a:cxn ang="0">
                  <a:pos x="T10" y="T11"/>
                </a:cxn>
                <a:cxn ang="0">
                  <a:pos x="T12" y="T13"/>
                </a:cxn>
              </a:cxnLst>
              <a:rect l="0" t="0" r="r" b="b"/>
              <a:pathLst>
                <a:path w="28" h="39">
                  <a:moveTo>
                    <a:pt x="0" y="0"/>
                  </a:moveTo>
                  <a:cubicBezTo>
                    <a:pt x="1" y="2"/>
                    <a:pt x="3" y="5"/>
                    <a:pt x="4" y="8"/>
                  </a:cubicBezTo>
                  <a:cubicBezTo>
                    <a:pt x="8" y="16"/>
                    <a:pt x="11" y="25"/>
                    <a:pt x="14" y="34"/>
                  </a:cubicBezTo>
                  <a:cubicBezTo>
                    <a:pt x="16" y="35"/>
                    <a:pt x="19" y="36"/>
                    <a:pt x="21" y="37"/>
                  </a:cubicBezTo>
                  <a:cubicBezTo>
                    <a:pt x="23" y="37"/>
                    <a:pt x="26" y="38"/>
                    <a:pt x="28" y="39"/>
                  </a:cubicBezTo>
                  <a:cubicBezTo>
                    <a:pt x="26" y="32"/>
                    <a:pt x="24" y="24"/>
                    <a:pt x="21" y="16"/>
                  </a:cubicBezTo>
                  <a:cubicBezTo>
                    <a:pt x="14" y="10"/>
                    <a:pt x="7" y="5"/>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144">
              <a:extLst>
                <a:ext uri="{FF2B5EF4-FFF2-40B4-BE49-F238E27FC236}">
                  <a16:creationId xmlns:a16="http://schemas.microsoft.com/office/drawing/2014/main" id="{51C597A2-997D-493E-B9A6-1E939AD8106E}"/>
                </a:ext>
              </a:extLst>
            </p:cNvPr>
            <p:cNvSpPr>
              <a:spLocks/>
            </p:cNvSpPr>
            <p:nvPr/>
          </p:nvSpPr>
          <p:spPr bwMode="auto">
            <a:xfrm>
              <a:off x="5216" y="1812"/>
              <a:ext cx="48" cy="171"/>
            </a:xfrm>
            <a:custGeom>
              <a:avLst/>
              <a:gdLst>
                <a:gd name="T0" fmla="*/ 7 w 20"/>
                <a:gd name="T1" fmla="*/ 66 h 72"/>
                <a:gd name="T2" fmla="*/ 16 w 20"/>
                <a:gd name="T3" fmla="*/ 70 h 72"/>
                <a:gd name="T4" fmla="*/ 19 w 20"/>
                <a:gd name="T5" fmla="*/ 72 h 72"/>
                <a:gd name="T6" fmla="*/ 14 w 20"/>
                <a:gd name="T7" fmla="*/ 6 h 72"/>
                <a:gd name="T8" fmla="*/ 0 w 20"/>
                <a:gd name="T9" fmla="*/ 0 h 72"/>
                <a:gd name="T10" fmla="*/ 0 w 20"/>
                <a:gd name="T11" fmla="*/ 2 h 72"/>
                <a:gd name="T12" fmla="*/ 7 w 20"/>
                <a:gd name="T13" fmla="*/ 66 h 72"/>
              </a:gdLst>
              <a:ahLst/>
              <a:cxnLst>
                <a:cxn ang="0">
                  <a:pos x="T0" y="T1"/>
                </a:cxn>
                <a:cxn ang="0">
                  <a:pos x="T2" y="T3"/>
                </a:cxn>
                <a:cxn ang="0">
                  <a:pos x="T4" y="T5"/>
                </a:cxn>
                <a:cxn ang="0">
                  <a:pos x="T6" y="T7"/>
                </a:cxn>
                <a:cxn ang="0">
                  <a:pos x="T8" y="T9"/>
                </a:cxn>
                <a:cxn ang="0">
                  <a:pos x="T10" y="T11"/>
                </a:cxn>
                <a:cxn ang="0">
                  <a:pos x="T12" y="T13"/>
                </a:cxn>
              </a:cxnLst>
              <a:rect l="0" t="0" r="r" b="b"/>
              <a:pathLst>
                <a:path w="20" h="72">
                  <a:moveTo>
                    <a:pt x="7" y="66"/>
                  </a:moveTo>
                  <a:cubicBezTo>
                    <a:pt x="10" y="67"/>
                    <a:pt x="13" y="69"/>
                    <a:pt x="16" y="70"/>
                  </a:cubicBezTo>
                  <a:cubicBezTo>
                    <a:pt x="17" y="71"/>
                    <a:pt x="18" y="71"/>
                    <a:pt x="19" y="72"/>
                  </a:cubicBezTo>
                  <a:cubicBezTo>
                    <a:pt x="20" y="50"/>
                    <a:pt x="18" y="27"/>
                    <a:pt x="14" y="6"/>
                  </a:cubicBezTo>
                  <a:cubicBezTo>
                    <a:pt x="9" y="4"/>
                    <a:pt x="4" y="2"/>
                    <a:pt x="0" y="0"/>
                  </a:cubicBezTo>
                  <a:cubicBezTo>
                    <a:pt x="0" y="1"/>
                    <a:pt x="0" y="1"/>
                    <a:pt x="0" y="2"/>
                  </a:cubicBezTo>
                  <a:cubicBezTo>
                    <a:pt x="5" y="23"/>
                    <a:pt x="7" y="44"/>
                    <a:pt x="7" y="6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145">
              <a:extLst>
                <a:ext uri="{FF2B5EF4-FFF2-40B4-BE49-F238E27FC236}">
                  <a16:creationId xmlns:a16="http://schemas.microsoft.com/office/drawing/2014/main" id="{A56F3344-9E1B-4556-AFA8-5D71D89DC77C}"/>
                </a:ext>
              </a:extLst>
            </p:cNvPr>
            <p:cNvSpPr>
              <a:spLocks/>
            </p:cNvSpPr>
            <p:nvPr/>
          </p:nvSpPr>
          <p:spPr bwMode="auto">
            <a:xfrm>
              <a:off x="4443" y="1323"/>
              <a:ext cx="178" cy="41"/>
            </a:xfrm>
            <a:custGeom>
              <a:avLst/>
              <a:gdLst>
                <a:gd name="T0" fmla="*/ 57 w 75"/>
                <a:gd name="T1" fmla="*/ 15 h 17"/>
                <a:gd name="T2" fmla="*/ 74 w 75"/>
                <a:gd name="T3" fmla="*/ 17 h 17"/>
                <a:gd name="T4" fmla="*/ 75 w 75"/>
                <a:gd name="T5" fmla="*/ 3 h 17"/>
                <a:gd name="T6" fmla="*/ 58 w 75"/>
                <a:gd name="T7" fmla="*/ 2 h 17"/>
                <a:gd name="T8" fmla="*/ 0 w 75"/>
                <a:gd name="T9" fmla="*/ 0 h 17"/>
                <a:gd name="T10" fmla="*/ 0 w 75"/>
                <a:gd name="T11" fmla="*/ 13 h 17"/>
                <a:gd name="T12" fmla="*/ 57 w 75"/>
                <a:gd name="T13" fmla="*/ 15 h 17"/>
              </a:gdLst>
              <a:ahLst/>
              <a:cxnLst>
                <a:cxn ang="0">
                  <a:pos x="T0" y="T1"/>
                </a:cxn>
                <a:cxn ang="0">
                  <a:pos x="T2" y="T3"/>
                </a:cxn>
                <a:cxn ang="0">
                  <a:pos x="T4" y="T5"/>
                </a:cxn>
                <a:cxn ang="0">
                  <a:pos x="T6" y="T7"/>
                </a:cxn>
                <a:cxn ang="0">
                  <a:pos x="T8" y="T9"/>
                </a:cxn>
                <a:cxn ang="0">
                  <a:pos x="T10" y="T11"/>
                </a:cxn>
                <a:cxn ang="0">
                  <a:pos x="T12" y="T13"/>
                </a:cxn>
              </a:cxnLst>
              <a:rect l="0" t="0" r="r" b="b"/>
              <a:pathLst>
                <a:path w="75" h="17">
                  <a:moveTo>
                    <a:pt x="57" y="15"/>
                  </a:moveTo>
                  <a:cubicBezTo>
                    <a:pt x="63" y="16"/>
                    <a:pt x="68" y="16"/>
                    <a:pt x="74" y="17"/>
                  </a:cubicBezTo>
                  <a:cubicBezTo>
                    <a:pt x="74" y="12"/>
                    <a:pt x="75" y="8"/>
                    <a:pt x="75" y="3"/>
                  </a:cubicBezTo>
                  <a:cubicBezTo>
                    <a:pt x="70" y="3"/>
                    <a:pt x="64" y="2"/>
                    <a:pt x="58" y="2"/>
                  </a:cubicBezTo>
                  <a:cubicBezTo>
                    <a:pt x="39" y="0"/>
                    <a:pt x="19" y="0"/>
                    <a:pt x="0" y="0"/>
                  </a:cubicBezTo>
                  <a:cubicBezTo>
                    <a:pt x="0" y="4"/>
                    <a:pt x="0" y="9"/>
                    <a:pt x="0" y="13"/>
                  </a:cubicBezTo>
                  <a:cubicBezTo>
                    <a:pt x="19" y="13"/>
                    <a:pt x="38" y="14"/>
                    <a:pt x="57" y="1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146">
              <a:extLst>
                <a:ext uri="{FF2B5EF4-FFF2-40B4-BE49-F238E27FC236}">
                  <a16:creationId xmlns:a16="http://schemas.microsoft.com/office/drawing/2014/main" id="{87478589-BC11-4982-B8B6-7718AAAD78D3}"/>
                </a:ext>
              </a:extLst>
            </p:cNvPr>
            <p:cNvSpPr>
              <a:spLocks/>
            </p:cNvSpPr>
            <p:nvPr/>
          </p:nvSpPr>
          <p:spPr bwMode="auto">
            <a:xfrm>
              <a:off x="4365" y="3533"/>
              <a:ext cx="166" cy="719"/>
            </a:xfrm>
            <a:custGeom>
              <a:avLst/>
              <a:gdLst>
                <a:gd name="T0" fmla="*/ 67 w 70"/>
                <a:gd name="T1" fmla="*/ 284 h 303"/>
                <a:gd name="T2" fmla="*/ 17 w 70"/>
                <a:gd name="T3" fmla="*/ 193 h 303"/>
                <a:gd name="T4" fmla="*/ 13 w 70"/>
                <a:gd name="T5" fmla="*/ 172 h 303"/>
                <a:gd name="T6" fmla="*/ 12 w 70"/>
                <a:gd name="T7" fmla="*/ 158 h 303"/>
                <a:gd name="T8" fmla="*/ 12 w 70"/>
                <a:gd name="T9" fmla="*/ 141 h 303"/>
                <a:gd name="T10" fmla="*/ 18 w 70"/>
                <a:gd name="T11" fmla="*/ 90 h 303"/>
                <a:gd name="T12" fmla="*/ 22 w 70"/>
                <a:gd name="T13" fmla="*/ 72 h 303"/>
                <a:gd name="T14" fmla="*/ 26 w 70"/>
                <a:gd name="T15" fmla="*/ 61 h 303"/>
                <a:gd name="T16" fmla="*/ 49 w 70"/>
                <a:gd name="T17" fmla="*/ 1 h 303"/>
                <a:gd name="T18" fmla="*/ 37 w 70"/>
                <a:gd name="T19" fmla="*/ 0 h 303"/>
                <a:gd name="T20" fmla="*/ 14 w 70"/>
                <a:gd name="T21" fmla="*/ 59 h 303"/>
                <a:gd name="T22" fmla="*/ 11 w 70"/>
                <a:gd name="T23" fmla="*/ 70 h 303"/>
                <a:gd name="T24" fmla="*/ 7 w 70"/>
                <a:gd name="T25" fmla="*/ 87 h 303"/>
                <a:gd name="T26" fmla="*/ 0 w 70"/>
                <a:gd name="T27" fmla="*/ 150 h 303"/>
                <a:gd name="T28" fmla="*/ 1 w 70"/>
                <a:gd name="T29" fmla="*/ 164 h 303"/>
                <a:gd name="T30" fmla="*/ 6 w 70"/>
                <a:gd name="T31" fmla="*/ 195 h 303"/>
                <a:gd name="T32" fmla="*/ 58 w 70"/>
                <a:gd name="T33" fmla="*/ 291 h 303"/>
                <a:gd name="T34" fmla="*/ 70 w 70"/>
                <a:gd name="T35" fmla="*/ 303 h 303"/>
                <a:gd name="T36" fmla="*/ 69 w 70"/>
                <a:gd name="T37" fmla="*/ 287 h 303"/>
                <a:gd name="T38" fmla="*/ 67 w 70"/>
                <a:gd name="T39" fmla="*/ 284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0" h="303">
                  <a:moveTo>
                    <a:pt x="67" y="284"/>
                  </a:moveTo>
                  <a:cubicBezTo>
                    <a:pt x="43" y="258"/>
                    <a:pt x="25" y="226"/>
                    <a:pt x="17" y="193"/>
                  </a:cubicBezTo>
                  <a:cubicBezTo>
                    <a:pt x="15" y="186"/>
                    <a:pt x="14" y="179"/>
                    <a:pt x="13" y="172"/>
                  </a:cubicBezTo>
                  <a:cubicBezTo>
                    <a:pt x="13" y="167"/>
                    <a:pt x="12" y="163"/>
                    <a:pt x="12" y="158"/>
                  </a:cubicBezTo>
                  <a:cubicBezTo>
                    <a:pt x="12" y="152"/>
                    <a:pt x="12" y="147"/>
                    <a:pt x="12" y="141"/>
                  </a:cubicBezTo>
                  <a:cubicBezTo>
                    <a:pt x="12" y="124"/>
                    <a:pt x="14" y="107"/>
                    <a:pt x="18" y="90"/>
                  </a:cubicBezTo>
                  <a:cubicBezTo>
                    <a:pt x="19" y="84"/>
                    <a:pt x="21" y="78"/>
                    <a:pt x="22" y="72"/>
                  </a:cubicBezTo>
                  <a:cubicBezTo>
                    <a:pt x="23" y="68"/>
                    <a:pt x="25" y="64"/>
                    <a:pt x="26" y="61"/>
                  </a:cubicBezTo>
                  <a:cubicBezTo>
                    <a:pt x="32" y="40"/>
                    <a:pt x="40" y="20"/>
                    <a:pt x="49" y="1"/>
                  </a:cubicBezTo>
                  <a:cubicBezTo>
                    <a:pt x="45" y="1"/>
                    <a:pt x="41" y="1"/>
                    <a:pt x="37" y="0"/>
                  </a:cubicBezTo>
                  <a:cubicBezTo>
                    <a:pt x="29" y="19"/>
                    <a:pt x="21" y="39"/>
                    <a:pt x="14" y="59"/>
                  </a:cubicBezTo>
                  <a:cubicBezTo>
                    <a:pt x="13" y="63"/>
                    <a:pt x="12" y="66"/>
                    <a:pt x="11" y="70"/>
                  </a:cubicBezTo>
                  <a:cubicBezTo>
                    <a:pt x="10" y="76"/>
                    <a:pt x="8" y="82"/>
                    <a:pt x="7" y="87"/>
                  </a:cubicBezTo>
                  <a:cubicBezTo>
                    <a:pt x="2" y="108"/>
                    <a:pt x="0" y="129"/>
                    <a:pt x="0" y="150"/>
                  </a:cubicBezTo>
                  <a:cubicBezTo>
                    <a:pt x="1" y="154"/>
                    <a:pt x="1" y="159"/>
                    <a:pt x="1" y="164"/>
                  </a:cubicBezTo>
                  <a:cubicBezTo>
                    <a:pt x="2" y="174"/>
                    <a:pt x="4" y="185"/>
                    <a:pt x="6" y="195"/>
                  </a:cubicBezTo>
                  <a:cubicBezTo>
                    <a:pt x="15" y="231"/>
                    <a:pt x="34" y="264"/>
                    <a:pt x="58" y="291"/>
                  </a:cubicBezTo>
                  <a:cubicBezTo>
                    <a:pt x="62" y="295"/>
                    <a:pt x="66" y="299"/>
                    <a:pt x="70" y="303"/>
                  </a:cubicBezTo>
                  <a:cubicBezTo>
                    <a:pt x="70" y="298"/>
                    <a:pt x="70" y="292"/>
                    <a:pt x="69" y="287"/>
                  </a:cubicBezTo>
                  <a:cubicBezTo>
                    <a:pt x="68" y="286"/>
                    <a:pt x="67" y="285"/>
                    <a:pt x="67" y="28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147">
              <a:extLst>
                <a:ext uri="{FF2B5EF4-FFF2-40B4-BE49-F238E27FC236}">
                  <a16:creationId xmlns:a16="http://schemas.microsoft.com/office/drawing/2014/main" id="{B74FB02F-C9A3-4C2D-9807-833DCC102601}"/>
                </a:ext>
              </a:extLst>
            </p:cNvPr>
            <p:cNvSpPr>
              <a:spLocks/>
            </p:cNvSpPr>
            <p:nvPr/>
          </p:nvSpPr>
          <p:spPr bwMode="auto">
            <a:xfrm>
              <a:off x="3283" y="1323"/>
              <a:ext cx="1134" cy="240"/>
            </a:xfrm>
            <a:custGeom>
              <a:avLst/>
              <a:gdLst>
                <a:gd name="T0" fmla="*/ 61 w 478"/>
                <a:gd name="T1" fmla="*/ 83 h 101"/>
                <a:gd name="T2" fmla="*/ 136 w 478"/>
                <a:gd name="T3" fmla="*/ 63 h 101"/>
                <a:gd name="T4" fmla="*/ 174 w 478"/>
                <a:gd name="T5" fmla="*/ 54 h 101"/>
                <a:gd name="T6" fmla="*/ 213 w 478"/>
                <a:gd name="T7" fmla="*/ 46 h 101"/>
                <a:gd name="T8" fmla="*/ 233 w 478"/>
                <a:gd name="T9" fmla="*/ 42 h 101"/>
                <a:gd name="T10" fmla="*/ 253 w 478"/>
                <a:gd name="T11" fmla="*/ 38 h 101"/>
                <a:gd name="T12" fmla="*/ 293 w 478"/>
                <a:gd name="T13" fmla="*/ 31 h 101"/>
                <a:gd name="T14" fmla="*/ 334 w 478"/>
                <a:gd name="T15" fmla="*/ 26 h 101"/>
                <a:gd name="T16" fmla="*/ 355 w 478"/>
                <a:gd name="T17" fmla="*/ 23 h 101"/>
                <a:gd name="T18" fmla="*/ 376 w 478"/>
                <a:gd name="T19" fmla="*/ 21 h 101"/>
                <a:gd name="T20" fmla="*/ 418 w 478"/>
                <a:gd name="T21" fmla="*/ 17 h 101"/>
                <a:gd name="T22" fmla="*/ 460 w 478"/>
                <a:gd name="T23" fmla="*/ 14 h 101"/>
                <a:gd name="T24" fmla="*/ 478 w 478"/>
                <a:gd name="T25" fmla="*/ 14 h 101"/>
                <a:gd name="T26" fmla="*/ 478 w 478"/>
                <a:gd name="T27" fmla="*/ 0 h 101"/>
                <a:gd name="T28" fmla="*/ 460 w 478"/>
                <a:gd name="T29" fmla="*/ 1 h 101"/>
                <a:gd name="T30" fmla="*/ 417 w 478"/>
                <a:gd name="T31" fmla="*/ 3 h 101"/>
                <a:gd name="T32" fmla="*/ 374 w 478"/>
                <a:gd name="T33" fmla="*/ 7 h 101"/>
                <a:gd name="T34" fmla="*/ 353 w 478"/>
                <a:gd name="T35" fmla="*/ 9 h 101"/>
                <a:gd name="T36" fmla="*/ 332 w 478"/>
                <a:gd name="T37" fmla="*/ 12 h 101"/>
                <a:gd name="T38" fmla="*/ 291 w 478"/>
                <a:gd name="T39" fmla="*/ 18 h 101"/>
                <a:gd name="T40" fmla="*/ 250 w 478"/>
                <a:gd name="T41" fmla="*/ 24 h 101"/>
                <a:gd name="T42" fmla="*/ 230 w 478"/>
                <a:gd name="T43" fmla="*/ 28 h 101"/>
                <a:gd name="T44" fmla="*/ 211 w 478"/>
                <a:gd name="T45" fmla="*/ 32 h 101"/>
                <a:gd name="T46" fmla="*/ 171 w 478"/>
                <a:gd name="T47" fmla="*/ 40 h 101"/>
                <a:gd name="T48" fmla="*/ 133 w 478"/>
                <a:gd name="T49" fmla="*/ 49 h 101"/>
                <a:gd name="T50" fmla="*/ 57 w 478"/>
                <a:gd name="T51" fmla="*/ 69 h 101"/>
                <a:gd name="T52" fmla="*/ 33 w 478"/>
                <a:gd name="T53" fmla="*/ 76 h 101"/>
                <a:gd name="T54" fmla="*/ 12 w 478"/>
                <a:gd name="T55" fmla="*/ 94 h 101"/>
                <a:gd name="T56" fmla="*/ 0 w 478"/>
                <a:gd name="T57" fmla="*/ 101 h 101"/>
                <a:gd name="T58" fmla="*/ 25 w 478"/>
                <a:gd name="T59" fmla="*/ 94 h 101"/>
                <a:gd name="T60" fmla="*/ 61 w 478"/>
                <a:gd name="T61" fmla="*/ 8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8" h="101">
                  <a:moveTo>
                    <a:pt x="61" y="83"/>
                  </a:moveTo>
                  <a:cubicBezTo>
                    <a:pt x="86" y="76"/>
                    <a:pt x="110" y="69"/>
                    <a:pt x="136" y="63"/>
                  </a:cubicBezTo>
                  <a:cubicBezTo>
                    <a:pt x="149" y="60"/>
                    <a:pt x="161" y="57"/>
                    <a:pt x="174" y="54"/>
                  </a:cubicBezTo>
                  <a:cubicBezTo>
                    <a:pt x="187" y="51"/>
                    <a:pt x="200" y="48"/>
                    <a:pt x="213" y="46"/>
                  </a:cubicBezTo>
                  <a:cubicBezTo>
                    <a:pt x="220" y="44"/>
                    <a:pt x="226" y="43"/>
                    <a:pt x="233" y="42"/>
                  </a:cubicBezTo>
                  <a:cubicBezTo>
                    <a:pt x="240" y="40"/>
                    <a:pt x="246" y="39"/>
                    <a:pt x="253" y="38"/>
                  </a:cubicBezTo>
                  <a:cubicBezTo>
                    <a:pt x="266" y="36"/>
                    <a:pt x="280" y="34"/>
                    <a:pt x="293" y="31"/>
                  </a:cubicBezTo>
                  <a:cubicBezTo>
                    <a:pt x="307" y="29"/>
                    <a:pt x="320" y="27"/>
                    <a:pt x="334" y="26"/>
                  </a:cubicBezTo>
                  <a:cubicBezTo>
                    <a:pt x="341" y="25"/>
                    <a:pt x="348" y="24"/>
                    <a:pt x="355" y="23"/>
                  </a:cubicBezTo>
                  <a:cubicBezTo>
                    <a:pt x="362" y="22"/>
                    <a:pt x="369" y="21"/>
                    <a:pt x="376" y="21"/>
                  </a:cubicBezTo>
                  <a:cubicBezTo>
                    <a:pt x="390" y="19"/>
                    <a:pt x="404" y="18"/>
                    <a:pt x="418" y="17"/>
                  </a:cubicBezTo>
                  <a:cubicBezTo>
                    <a:pt x="432" y="15"/>
                    <a:pt x="446" y="15"/>
                    <a:pt x="460" y="14"/>
                  </a:cubicBezTo>
                  <a:cubicBezTo>
                    <a:pt x="466" y="14"/>
                    <a:pt x="472" y="14"/>
                    <a:pt x="478" y="14"/>
                  </a:cubicBezTo>
                  <a:cubicBezTo>
                    <a:pt x="478" y="9"/>
                    <a:pt x="478" y="5"/>
                    <a:pt x="478" y="0"/>
                  </a:cubicBezTo>
                  <a:cubicBezTo>
                    <a:pt x="472" y="0"/>
                    <a:pt x="466" y="0"/>
                    <a:pt x="460" y="1"/>
                  </a:cubicBezTo>
                  <a:cubicBezTo>
                    <a:pt x="445" y="1"/>
                    <a:pt x="431" y="2"/>
                    <a:pt x="417" y="3"/>
                  </a:cubicBezTo>
                  <a:cubicBezTo>
                    <a:pt x="402" y="4"/>
                    <a:pt x="388" y="6"/>
                    <a:pt x="374" y="7"/>
                  </a:cubicBezTo>
                  <a:cubicBezTo>
                    <a:pt x="367" y="8"/>
                    <a:pt x="360" y="9"/>
                    <a:pt x="353" y="9"/>
                  </a:cubicBezTo>
                  <a:cubicBezTo>
                    <a:pt x="346" y="10"/>
                    <a:pt x="339" y="11"/>
                    <a:pt x="332" y="12"/>
                  </a:cubicBezTo>
                  <a:cubicBezTo>
                    <a:pt x="319" y="14"/>
                    <a:pt x="305" y="16"/>
                    <a:pt x="291" y="18"/>
                  </a:cubicBezTo>
                  <a:cubicBezTo>
                    <a:pt x="277" y="20"/>
                    <a:pt x="264" y="22"/>
                    <a:pt x="250" y="24"/>
                  </a:cubicBezTo>
                  <a:cubicBezTo>
                    <a:pt x="244" y="26"/>
                    <a:pt x="237" y="27"/>
                    <a:pt x="230" y="28"/>
                  </a:cubicBezTo>
                  <a:cubicBezTo>
                    <a:pt x="224" y="29"/>
                    <a:pt x="217" y="31"/>
                    <a:pt x="211" y="32"/>
                  </a:cubicBezTo>
                  <a:cubicBezTo>
                    <a:pt x="197" y="35"/>
                    <a:pt x="184" y="37"/>
                    <a:pt x="171" y="40"/>
                  </a:cubicBezTo>
                  <a:cubicBezTo>
                    <a:pt x="158" y="43"/>
                    <a:pt x="145" y="46"/>
                    <a:pt x="133" y="49"/>
                  </a:cubicBezTo>
                  <a:cubicBezTo>
                    <a:pt x="107" y="55"/>
                    <a:pt x="82" y="62"/>
                    <a:pt x="57" y="69"/>
                  </a:cubicBezTo>
                  <a:cubicBezTo>
                    <a:pt x="49" y="71"/>
                    <a:pt x="41" y="74"/>
                    <a:pt x="33" y="76"/>
                  </a:cubicBezTo>
                  <a:cubicBezTo>
                    <a:pt x="27" y="82"/>
                    <a:pt x="20" y="88"/>
                    <a:pt x="12" y="94"/>
                  </a:cubicBezTo>
                  <a:cubicBezTo>
                    <a:pt x="8" y="96"/>
                    <a:pt x="4" y="99"/>
                    <a:pt x="0" y="101"/>
                  </a:cubicBezTo>
                  <a:cubicBezTo>
                    <a:pt x="8" y="99"/>
                    <a:pt x="17" y="96"/>
                    <a:pt x="25" y="94"/>
                  </a:cubicBezTo>
                  <a:cubicBezTo>
                    <a:pt x="37" y="90"/>
                    <a:pt x="49" y="86"/>
                    <a:pt x="61" y="8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148">
              <a:extLst>
                <a:ext uri="{FF2B5EF4-FFF2-40B4-BE49-F238E27FC236}">
                  <a16:creationId xmlns:a16="http://schemas.microsoft.com/office/drawing/2014/main" id="{0EFB1E2F-73E1-4312-89B4-9A6BB1CC93A4}"/>
                </a:ext>
              </a:extLst>
            </p:cNvPr>
            <p:cNvSpPr>
              <a:spLocks/>
            </p:cNvSpPr>
            <p:nvPr/>
          </p:nvSpPr>
          <p:spPr bwMode="auto">
            <a:xfrm>
              <a:off x="4716" y="4357"/>
              <a:ext cx="681" cy="104"/>
            </a:xfrm>
            <a:custGeom>
              <a:avLst/>
              <a:gdLst>
                <a:gd name="T0" fmla="*/ 215 w 287"/>
                <a:gd name="T1" fmla="*/ 38 h 44"/>
                <a:gd name="T2" fmla="*/ 287 w 287"/>
                <a:gd name="T3" fmla="*/ 25 h 44"/>
                <a:gd name="T4" fmla="*/ 287 w 287"/>
                <a:gd name="T5" fmla="*/ 14 h 44"/>
                <a:gd name="T6" fmla="*/ 214 w 287"/>
                <a:gd name="T7" fmla="*/ 28 h 44"/>
                <a:gd name="T8" fmla="*/ 105 w 287"/>
                <a:gd name="T9" fmla="*/ 29 h 44"/>
                <a:gd name="T10" fmla="*/ 3 w 287"/>
                <a:gd name="T11" fmla="*/ 0 h 44"/>
                <a:gd name="T12" fmla="*/ 2 w 287"/>
                <a:gd name="T13" fmla="*/ 0 h 44"/>
                <a:gd name="T14" fmla="*/ 0 w 287"/>
                <a:gd name="T15" fmla="*/ 11 h 44"/>
                <a:gd name="T16" fmla="*/ 104 w 287"/>
                <a:gd name="T17" fmla="*/ 40 h 44"/>
                <a:gd name="T18" fmla="*/ 215 w 287"/>
                <a:gd name="T19" fmla="*/ 3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7" h="44">
                  <a:moveTo>
                    <a:pt x="215" y="38"/>
                  </a:moveTo>
                  <a:cubicBezTo>
                    <a:pt x="239" y="35"/>
                    <a:pt x="263" y="30"/>
                    <a:pt x="287" y="25"/>
                  </a:cubicBezTo>
                  <a:cubicBezTo>
                    <a:pt x="287" y="14"/>
                    <a:pt x="287" y="14"/>
                    <a:pt x="287" y="14"/>
                  </a:cubicBezTo>
                  <a:cubicBezTo>
                    <a:pt x="263" y="20"/>
                    <a:pt x="238" y="25"/>
                    <a:pt x="214" y="28"/>
                  </a:cubicBezTo>
                  <a:cubicBezTo>
                    <a:pt x="178" y="32"/>
                    <a:pt x="141" y="33"/>
                    <a:pt x="105" y="29"/>
                  </a:cubicBezTo>
                  <a:cubicBezTo>
                    <a:pt x="70" y="25"/>
                    <a:pt x="35" y="16"/>
                    <a:pt x="3" y="0"/>
                  </a:cubicBezTo>
                  <a:cubicBezTo>
                    <a:pt x="3" y="0"/>
                    <a:pt x="2" y="0"/>
                    <a:pt x="2" y="0"/>
                  </a:cubicBezTo>
                  <a:cubicBezTo>
                    <a:pt x="2" y="4"/>
                    <a:pt x="1" y="7"/>
                    <a:pt x="0" y="11"/>
                  </a:cubicBezTo>
                  <a:cubicBezTo>
                    <a:pt x="33" y="26"/>
                    <a:pt x="68" y="36"/>
                    <a:pt x="104" y="40"/>
                  </a:cubicBezTo>
                  <a:cubicBezTo>
                    <a:pt x="141" y="44"/>
                    <a:pt x="178" y="43"/>
                    <a:pt x="215" y="3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149">
              <a:extLst>
                <a:ext uri="{FF2B5EF4-FFF2-40B4-BE49-F238E27FC236}">
                  <a16:creationId xmlns:a16="http://schemas.microsoft.com/office/drawing/2014/main" id="{B2A9390A-F654-4CD5-9927-53B2D11774EB}"/>
                </a:ext>
              </a:extLst>
            </p:cNvPr>
            <p:cNvSpPr>
              <a:spLocks/>
            </p:cNvSpPr>
            <p:nvPr/>
          </p:nvSpPr>
          <p:spPr bwMode="auto">
            <a:xfrm>
              <a:off x="5435" y="4352"/>
              <a:ext cx="99" cy="52"/>
            </a:xfrm>
            <a:custGeom>
              <a:avLst/>
              <a:gdLst>
                <a:gd name="T0" fmla="*/ 18 w 42"/>
                <a:gd name="T1" fmla="*/ 7 h 22"/>
                <a:gd name="T2" fmla="*/ 0 w 42"/>
                <a:gd name="T3" fmla="*/ 12 h 22"/>
                <a:gd name="T4" fmla="*/ 0 w 42"/>
                <a:gd name="T5" fmla="*/ 22 h 22"/>
                <a:gd name="T6" fmla="*/ 21 w 42"/>
                <a:gd name="T7" fmla="*/ 17 h 22"/>
                <a:gd name="T8" fmla="*/ 42 w 42"/>
                <a:gd name="T9" fmla="*/ 10 h 22"/>
                <a:gd name="T10" fmla="*/ 39 w 42"/>
                <a:gd name="T11" fmla="*/ 0 h 22"/>
                <a:gd name="T12" fmla="*/ 18 w 42"/>
                <a:gd name="T13" fmla="*/ 7 h 22"/>
              </a:gdLst>
              <a:ahLst/>
              <a:cxnLst>
                <a:cxn ang="0">
                  <a:pos x="T0" y="T1"/>
                </a:cxn>
                <a:cxn ang="0">
                  <a:pos x="T2" y="T3"/>
                </a:cxn>
                <a:cxn ang="0">
                  <a:pos x="T4" y="T5"/>
                </a:cxn>
                <a:cxn ang="0">
                  <a:pos x="T6" y="T7"/>
                </a:cxn>
                <a:cxn ang="0">
                  <a:pos x="T8" y="T9"/>
                </a:cxn>
                <a:cxn ang="0">
                  <a:pos x="T10" y="T11"/>
                </a:cxn>
                <a:cxn ang="0">
                  <a:pos x="T12" y="T13"/>
                </a:cxn>
              </a:cxnLst>
              <a:rect l="0" t="0" r="r" b="b"/>
              <a:pathLst>
                <a:path w="42" h="22">
                  <a:moveTo>
                    <a:pt x="18" y="7"/>
                  </a:moveTo>
                  <a:cubicBezTo>
                    <a:pt x="12" y="9"/>
                    <a:pt x="6" y="10"/>
                    <a:pt x="0" y="12"/>
                  </a:cubicBezTo>
                  <a:cubicBezTo>
                    <a:pt x="0" y="22"/>
                    <a:pt x="0" y="22"/>
                    <a:pt x="0" y="22"/>
                  </a:cubicBezTo>
                  <a:cubicBezTo>
                    <a:pt x="7" y="21"/>
                    <a:pt x="14" y="19"/>
                    <a:pt x="21" y="17"/>
                  </a:cubicBezTo>
                  <a:cubicBezTo>
                    <a:pt x="28" y="14"/>
                    <a:pt x="35" y="12"/>
                    <a:pt x="42" y="10"/>
                  </a:cubicBezTo>
                  <a:cubicBezTo>
                    <a:pt x="40" y="7"/>
                    <a:pt x="39" y="4"/>
                    <a:pt x="39" y="0"/>
                  </a:cubicBezTo>
                  <a:cubicBezTo>
                    <a:pt x="32" y="2"/>
                    <a:pt x="25" y="5"/>
                    <a:pt x="18" y="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150">
              <a:extLst>
                <a:ext uri="{FF2B5EF4-FFF2-40B4-BE49-F238E27FC236}">
                  <a16:creationId xmlns:a16="http://schemas.microsoft.com/office/drawing/2014/main" id="{88055ED9-E809-4550-8FF9-FCDE83813ACD}"/>
                </a:ext>
              </a:extLst>
            </p:cNvPr>
            <p:cNvSpPr>
              <a:spLocks/>
            </p:cNvSpPr>
            <p:nvPr/>
          </p:nvSpPr>
          <p:spPr bwMode="auto">
            <a:xfrm>
              <a:off x="4595" y="2973"/>
              <a:ext cx="221" cy="335"/>
            </a:xfrm>
            <a:custGeom>
              <a:avLst/>
              <a:gdLst>
                <a:gd name="T0" fmla="*/ 93 w 93"/>
                <a:gd name="T1" fmla="*/ 7 h 141"/>
                <a:gd name="T2" fmla="*/ 83 w 93"/>
                <a:gd name="T3" fmla="*/ 0 h 141"/>
                <a:gd name="T4" fmla="*/ 0 w 93"/>
                <a:gd name="T5" fmla="*/ 127 h 141"/>
                <a:gd name="T6" fmla="*/ 5 w 93"/>
                <a:gd name="T7" fmla="*/ 141 h 141"/>
                <a:gd name="T8" fmla="*/ 7 w 93"/>
                <a:gd name="T9" fmla="*/ 138 h 141"/>
                <a:gd name="T10" fmla="*/ 93 w 93"/>
                <a:gd name="T11" fmla="*/ 7 h 141"/>
              </a:gdLst>
              <a:ahLst/>
              <a:cxnLst>
                <a:cxn ang="0">
                  <a:pos x="T0" y="T1"/>
                </a:cxn>
                <a:cxn ang="0">
                  <a:pos x="T2" y="T3"/>
                </a:cxn>
                <a:cxn ang="0">
                  <a:pos x="T4" y="T5"/>
                </a:cxn>
                <a:cxn ang="0">
                  <a:pos x="T6" y="T7"/>
                </a:cxn>
                <a:cxn ang="0">
                  <a:pos x="T8" y="T9"/>
                </a:cxn>
                <a:cxn ang="0">
                  <a:pos x="T10" y="T11"/>
                </a:cxn>
              </a:cxnLst>
              <a:rect l="0" t="0" r="r" b="b"/>
              <a:pathLst>
                <a:path w="93" h="141">
                  <a:moveTo>
                    <a:pt x="93" y="7"/>
                  </a:moveTo>
                  <a:cubicBezTo>
                    <a:pt x="89" y="5"/>
                    <a:pt x="86" y="2"/>
                    <a:pt x="83" y="0"/>
                  </a:cubicBezTo>
                  <a:cubicBezTo>
                    <a:pt x="55" y="41"/>
                    <a:pt x="26" y="83"/>
                    <a:pt x="0" y="127"/>
                  </a:cubicBezTo>
                  <a:cubicBezTo>
                    <a:pt x="2" y="131"/>
                    <a:pt x="4" y="136"/>
                    <a:pt x="5" y="141"/>
                  </a:cubicBezTo>
                  <a:cubicBezTo>
                    <a:pt x="5" y="140"/>
                    <a:pt x="6" y="139"/>
                    <a:pt x="7" y="138"/>
                  </a:cubicBezTo>
                  <a:cubicBezTo>
                    <a:pt x="34" y="93"/>
                    <a:pt x="63" y="50"/>
                    <a:pt x="93" y="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151">
              <a:extLst>
                <a:ext uri="{FF2B5EF4-FFF2-40B4-BE49-F238E27FC236}">
                  <a16:creationId xmlns:a16="http://schemas.microsoft.com/office/drawing/2014/main" id="{C77F2978-C139-45AC-BCCA-415E08C2A147}"/>
                </a:ext>
              </a:extLst>
            </p:cNvPr>
            <p:cNvSpPr>
              <a:spLocks/>
            </p:cNvSpPr>
            <p:nvPr/>
          </p:nvSpPr>
          <p:spPr bwMode="auto">
            <a:xfrm>
              <a:off x="8428" y="3194"/>
              <a:ext cx="1213" cy="209"/>
            </a:xfrm>
            <a:custGeom>
              <a:avLst/>
              <a:gdLst>
                <a:gd name="T0" fmla="*/ 65 w 511"/>
                <a:gd name="T1" fmla="*/ 63 h 88"/>
                <a:gd name="T2" fmla="*/ 0 w 511"/>
                <a:gd name="T3" fmla="*/ 81 h 88"/>
                <a:gd name="T4" fmla="*/ 4 w 511"/>
                <a:gd name="T5" fmla="*/ 88 h 88"/>
                <a:gd name="T6" fmla="*/ 67 w 511"/>
                <a:gd name="T7" fmla="*/ 71 h 88"/>
                <a:gd name="T8" fmla="*/ 508 w 511"/>
                <a:gd name="T9" fmla="*/ 7 h 88"/>
                <a:gd name="T10" fmla="*/ 511 w 511"/>
                <a:gd name="T11" fmla="*/ 7 h 88"/>
                <a:gd name="T12" fmla="*/ 511 w 511"/>
                <a:gd name="T13" fmla="*/ 0 h 88"/>
                <a:gd name="T14" fmla="*/ 507 w 511"/>
                <a:gd name="T15" fmla="*/ 0 h 88"/>
                <a:gd name="T16" fmla="*/ 65 w 511"/>
                <a:gd name="T17" fmla="*/ 6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1" h="88">
                  <a:moveTo>
                    <a:pt x="65" y="63"/>
                  </a:moveTo>
                  <a:cubicBezTo>
                    <a:pt x="43" y="69"/>
                    <a:pt x="21" y="75"/>
                    <a:pt x="0" y="81"/>
                  </a:cubicBezTo>
                  <a:cubicBezTo>
                    <a:pt x="1" y="83"/>
                    <a:pt x="2" y="86"/>
                    <a:pt x="4" y="88"/>
                  </a:cubicBezTo>
                  <a:cubicBezTo>
                    <a:pt x="25" y="82"/>
                    <a:pt x="46" y="76"/>
                    <a:pt x="67" y="71"/>
                  </a:cubicBezTo>
                  <a:cubicBezTo>
                    <a:pt x="211" y="35"/>
                    <a:pt x="359" y="14"/>
                    <a:pt x="508" y="7"/>
                  </a:cubicBezTo>
                  <a:cubicBezTo>
                    <a:pt x="511" y="7"/>
                    <a:pt x="511" y="7"/>
                    <a:pt x="511" y="7"/>
                  </a:cubicBezTo>
                  <a:cubicBezTo>
                    <a:pt x="511" y="0"/>
                    <a:pt x="511" y="0"/>
                    <a:pt x="511" y="0"/>
                  </a:cubicBezTo>
                  <a:cubicBezTo>
                    <a:pt x="507" y="0"/>
                    <a:pt x="507" y="0"/>
                    <a:pt x="507" y="0"/>
                  </a:cubicBezTo>
                  <a:cubicBezTo>
                    <a:pt x="359" y="6"/>
                    <a:pt x="210" y="28"/>
                    <a:pt x="65" y="6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2" name="Freeform 152">
              <a:extLst>
                <a:ext uri="{FF2B5EF4-FFF2-40B4-BE49-F238E27FC236}">
                  <a16:creationId xmlns:a16="http://schemas.microsoft.com/office/drawing/2014/main" id="{2B124A8D-34B6-4FB4-97A4-61C3E53C1D57}"/>
                </a:ext>
              </a:extLst>
            </p:cNvPr>
            <p:cNvSpPr>
              <a:spLocks/>
            </p:cNvSpPr>
            <p:nvPr/>
          </p:nvSpPr>
          <p:spPr bwMode="auto">
            <a:xfrm>
              <a:off x="4702" y="4613"/>
              <a:ext cx="436" cy="252"/>
            </a:xfrm>
            <a:custGeom>
              <a:avLst/>
              <a:gdLst>
                <a:gd name="T0" fmla="*/ 41 w 184"/>
                <a:gd name="T1" fmla="*/ 55 h 106"/>
                <a:gd name="T2" fmla="*/ 53 w 184"/>
                <a:gd name="T3" fmla="*/ 62 h 106"/>
                <a:gd name="T4" fmla="*/ 64 w 184"/>
                <a:gd name="T5" fmla="*/ 69 h 106"/>
                <a:gd name="T6" fmla="*/ 88 w 184"/>
                <a:gd name="T7" fmla="*/ 81 h 106"/>
                <a:gd name="T8" fmla="*/ 101 w 184"/>
                <a:gd name="T9" fmla="*/ 86 h 106"/>
                <a:gd name="T10" fmla="*/ 113 w 184"/>
                <a:gd name="T11" fmla="*/ 91 h 106"/>
                <a:gd name="T12" fmla="*/ 126 w 184"/>
                <a:gd name="T13" fmla="*/ 95 h 106"/>
                <a:gd name="T14" fmla="*/ 132 w 184"/>
                <a:gd name="T15" fmla="*/ 97 h 106"/>
                <a:gd name="T16" fmla="*/ 139 w 184"/>
                <a:gd name="T17" fmla="*/ 98 h 106"/>
                <a:gd name="T18" fmla="*/ 183 w 184"/>
                <a:gd name="T19" fmla="*/ 106 h 106"/>
                <a:gd name="T20" fmla="*/ 184 w 184"/>
                <a:gd name="T21" fmla="*/ 96 h 106"/>
                <a:gd name="T22" fmla="*/ 142 w 184"/>
                <a:gd name="T23" fmla="*/ 88 h 106"/>
                <a:gd name="T24" fmla="*/ 135 w 184"/>
                <a:gd name="T25" fmla="*/ 86 h 106"/>
                <a:gd name="T26" fmla="*/ 129 w 184"/>
                <a:gd name="T27" fmla="*/ 84 h 106"/>
                <a:gd name="T28" fmla="*/ 117 w 184"/>
                <a:gd name="T29" fmla="*/ 81 h 106"/>
                <a:gd name="T30" fmla="*/ 105 w 184"/>
                <a:gd name="T31" fmla="*/ 76 h 106"/>
                <a:gd name="T32" fmla="*/ 93 w 184"/>
                <a:gd name="T33" fmla="*/ 71 h 106"/>
                <a:gd name="T34" fmla="*/ 69 w 184"/>
                <a:gd name="T35" fmla="*/ 59 h 106"/>
                <a:gd name="T36" fmla="*/ 58 w 184"/>
                <a:gd name="T37" fmla="*/ 53 h 106"/>
                <a:gd name="T38" fmla="*/ 48 w 184"/>
                <a:gd name="T39" fmla="*/ 46 h 106"/>
                <a:gd name="T40" fmla="*/ 0 w 184"/>
                <a:gd name="T41" fmla="*/ 0 h 106"/>
                <a:gd name="T42" fmla="*/ 1 w 184"/>
                <a:gd name="T43" fmla="*/ 19 h 106"/>
                <a:gd name="T44" fmla="*/ 41 w 184"/>
                <a:gd name="T45" fmla="*/ 5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4" h="106">
                  <a:moveTo>
                    <a:pt x="41" y="55"/>
                  </a:moveTo>
                  <a:cubicBezTo>
                    <a:pt x="45" y="57"/>
                    <a:pt x="49" y="60"/>
                    <a:pt x="53" y="62"/>
                  </a:cubicBezTo>
                  <a:cubicBezTo>
                    <a:pt x="57" y="65"/>
                    <a:pt x="60" y="67"/>
                    <a:pt x="64" y="69"/>
                  </a:cubicBezTo>
                  <a:cubicBezTo>
                    <a:pt x="72" y="73"/>
                    <a:pt x="80" y="77"/>
                    <a:pt x="88" y="81"/>
                  </a:cubicBezTo>
                  <a:cubicBezTo>
                    <a:pt x="101" y="86"/>
                    <a:pt x="101" y="86"/>
                    <a:pt x="101" y="86"/>
                  </a:cubicBezTo>
                  <a:cubicBezTo>
                    <a:pt x="105" y="88"/>
                    <a:pt x="109" y="90"/>
                    <a:pt x="113" y="91"/>
                  </a:cubicBezTo>
                  <a:cubicBezTo>
                    <a:pt x="126" y="95"/>
                    <a:pt x="126" y="95"/>
                    <a:pt x="126" y="95"/>
                  </a:cubicBezTo>
                  <a:cubicBezTo>
                    <a:pt x="132" y="97"/>
                    <a:pt x="132" y="97"/>
                    <a:pt x="132" y="97"/>
                  </a:cubicBezTo>
                  <a:cubicBezTo>
                    <a:pt x="139" y="98"/>
                    <a:pt x="139" y="98"/>
                    <a:pt x="139" y="98"/>
                  </a:cubicBezTo>
                  <a:cubicBezTo>
                    <a:pt x="154" y="102"/>
                    <a:pt x="168" y="104"/>
                    <a:pt x="183" y="106"/>
                  </a:cubicBezTo>
                  <a:cubicBezTo>
                    <a:pt x="183" y="103"/>
                    <a:pt x="183" y="99"/>
                    <a:pt x="184" y="96"/>
                  </a:cubicBezTo>
                  <a:cubicBezTo>
                    <a:pt x="170" y="94"/>
                    <a:pt x="156" y="91"/>
                    <a:pt x="142" y="88"/>
                  </a:cubicBezTo>
                  <a:cubicBezTo>
                    <a:pt x="135" y="86"/>
                    <a:pt x="135" y="86"/>
                    <a:pt x="135" y="86"/>
                  </a:cubicBezTo>
                  <a:cubicBezTo>
                    <a:pt x="129" y="84"/>
                    <a:pt x="129" y="84"/>
                    <a:pt x="129" y="84"/>
                  </a:cubicBezTo>
                  <a:cubicBezTo>
                    <a:pt x="117" y="81"/>
                    <a:pt x="117" y="81"/>
                    <a:pt x="117" y="81"/>
                  </a:cubicBezTo>
                  <a:cubicBezTo>
                    <a:pt x="112" y="79"/>
                    <a:pt x="109" y="78"/>
                    <a:pt x="105" y="76"/>
                  </a:cubicBezTo>
                  <a:cubicBezTo>
                    <a:pt x="93" y="71"/>
                    <a:pt x="93" y="71"/>
                    <a:pt x="93" y="71"/>
                  </a:cubicBezTo>
                  <a:cubicBezTo>
                    <a:pt x="85" y="68"/>
                    <a:pt x="77" y="63"/>
                    <a:pt x="69" y="59"/>
                  </a:cubicBezTo>
                  <a:cubicBezTo>
                    <a:pt x="58" y="53"/>
                    <a:pt x="58" y="53"/>
                    <a:pt x="58" y="53"/>
                  </a:cubicBezTo>
                  <a:cubicBezTo>
                    <a:pt x="55" y="51"/>
                    <a:pt x="51" y="48"/>
                    <a:pt x="48" y="46"/>
                  </a:cubicBezTo>
                  <a:cubicBezTo>
                    <a:pt x="30" y="33"/>
                    <a:pt x="14" y="17"/>
                    <a:pt x="0" y="0"/>
                  </a:cubicBezTo>
                  <a:cubicBezTo>
                    <a:pt x="0" y="6"/>
                    <a:pt x="1" y="12"/>
                    <a:pt x="1" y="19"/>
                  </a:cubicBezTo>
                  <a:cubicBezTo>
                    <a:pt x="13" y="32"/>
                    <a:pt x="27" y="44"/>
                    <a:pt x="41" y="5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Freeform 153">
              <a:extLst>
                <a:ext uri="{FF2B5EF4-FFF2-40B4-BE49-F238E27FC236}">
                  <a16:creationId xmlns:a16="http://schemas.microsoft.com/office/drawing/2014/main" id="{7548CECD-7325-47BC-8BF9-E948F678FA4E}"/>
                </a:ext>
              </a:extLst>
            </p:cNvPr>
            <p:cNvSpPr>
              <a:spLocks/>
            </p:cNvSpPr>
            <p:nvPr/>
          </p:nvSpPr>
          <p:spPr bwMode="auto">
            <a:xfrm>
              <a:off x="5029" y="2565"/>
              <a:ext cx="313" cy="553"/>
            </a:xfrm>
            <a:custGeom>
              <a:avLst/>
              <a:gdLst>
                <a:gd name="T0" fmla="*/ 66 w 132"/>
                <a:gd name="T1" fmla="*/ 116 h 233"/>
                <a:gd name="T2" fmla="*/ 18 w 132"/>
                <a:gd name="T3" fmla="*/ 198 h 233"/>
                <a:gd name="T4" fmla="*/ 0 w 132"/>
                <a:gd name="T5" fmla="*/ 225 h 233"/>
                <a:gd name="T6" fmla="*/ 9 w 132"/>
                <a:gd name="T7" fmla="*/ 233 h 233"/>
                <a:gd name="T8" fmla="*/ 28 w 132"/>
                <a:gd name="T9" fmla="*/ 204 h 233"/>
                <a:gd name="T10" fmla="*/ 77 w 132"/>
                <a:gd name="T11" fmla="*/ 122 h 233"/>
                <a:gd name="T12" fmla="*/ 119 w 132"/>
                <a:gd name="T13" fmla="*/ 37 h 233"/>
                <a:gd name="T14" fmla="*/ 132 w 132"/>
                <a:gd name="T15" fmla="*/ 6 h 233"/>
                <a:gd name="T16" fmla="*/ 128 w 132"/>
                <a:gd name="T17" fmla="*/ 5 h 233"/>
                <a:gd name="T18" fmla="*/ 120 w 132"/>
                <a:gd name="T19" fmla="*/ 0 h 233"/>
                <a:gd name="T20" fmla="*/ 108 w 132"/>
                <a:gd name="T21" fmla="*/ 32 h 233"/>
                <a:gd name="T22" fmla="*/ 66 w 132"/>
                <a:gd name="T23" fmla="*/ 116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2" h="233">
                  <a:moveTo>
                    <a:pt x="66" y="116"/>
                  </a:moveTo>
                  <a:cubicBezTo>
                    <a:pt x="51" y="143"/>
                    <a:pt x="35" y="171"/>
                    <a:pt x="18" y="198"/>
                  </a:cubicBezTo>
                  <a:cubicBezTo>
                    <a:pt x="12" y="207"/>
                    <a:pt x="6" y="216"/>
                    <a:pt x="0" y="225"/>
                  </a:cubicBezTo>
                  <a:cubicBezTo>
                    <a:pt x="3" y="228"/>
                    <a:pt x="6" y="230"/>
                    <a:pt x="9" y="233"/>
                  </a:cubicBezTo>
                  <a:cubicBezTo>
                    <a:pt x="16" y="224"/>
                    <a:pt x="22" y="214"/>
                    <a:pt x="28" y="204"/>
                  </a:cubicBezTo>
                  <a:cubicBezTo>
                    <a:pt x="45" y="177"/>
                    <a:pt x="62" y="150"/>
                    <a:pt x="77" y="122"/>
                  </a:cubicBezTo>
                  <a:cubicBezTo>
                    <a:pt x="93" y="94"/>
                    <a:pt x="107" y="66"/>
                    <a:pt x="119" y="37"/>
                  </a:cubicBezTo>
                  <a:cubicBezTo>
                    <a:pt x="124" y="27"/>
                    <a:pt x="128" y="16"/>
                    <a:pt x="132" y="6"/>
                  </a:cubicBezTo>
                  <a:cubicBezTo>
                    <a:pt x="131" y="6"/>
                    <a:pt x="129" y="5"/>
                    <a:pt x="128" y="5"/>
                  </a:cubicBezTo>
                  <a:cubicBezTo>
                    <a:pt x="125" y="4"/>
                    <a:pt x="123" y="2"/>
                    <a:pt x="120" y="0"/>
                  </a:cubicBezTo>
                  <a:cubicBezTo>
                    <a:pt x="116" y="11"/>
                    <a:pt x="112" y="21"/>
                    <a:pt x="108" y="32"/>
                  </a:cubicBezTo>
                  <a:cubicBezTo>
                    <a:pt x="96" y="60"/>
                    <a:pt x="82" y="88"/>
                    <a:pt x="66" y="11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Freeform 154">
              <a:extLst>
                <a:ext uri="{FF2B5EF4-FFF2-40B4-BE49-F238E27FC236}">
                  <a16:creationId xmlns:a16="http://schemas.microsoft.com/office/drawing/2014/main" id="{A98ADC96-A23F-4055-BD6E-AC4EEA314BB6}"/>
                </a:ext>
              </a:extLst>
            </p:cNvPr>
            <p:cNvSpPr>
              <a:spLocks/>
            </p:cNvSpPr>
            <p:nvPr/>
          </p:nvSpPr>
          <p:spPr bwMode="auto">
            <a:xfrm>
              <a:off x="7586" y="3474"/>
              <a:ext cx="574" cy="254"/>
            </a:xfrm>
            <a:custGeom>
              <a:avLst/>
              <a:gdLst>
                <a:gd name="T0" fmla="*/ 0 w 242"/>
                <a:gd name="T1" fmla="*/ 99 h 107"/>
                <a:gd name="T2" fmla="*/ 3 w 242"/>
                <a:gd name="T3" fmla="*/ 107 h 107"/>
                <a:gd name="T4" fmla="*/ 4 w 242"/>
                <a:gd name="T5" fmla="*/ 107 h 107"/>
                <a:gd name="T6" fmla="*/ 209 w 242"/>
                <a:gd name="T7" fmla="*/ 20 h 107"/>
                <a:gd name="T8" fmla="*/ 242 w 242"/>
                <a:gd name="T9" fmla="*/ 8 h 107"/>
                <a:gd name="T10" fmla="*/ 240 w 242"/>
                <a:gd name="T11" fmla="*/ 0 h 107"/>
                <a:gd name="T12" fmla="*/ 206 w 242"/>
                <a:gd name="T13" fmla="*/ 12 h 107"/>
                <a:gd name="T14" fmla="*/ 0 w 242"/>
                <a:gd name="T15" fmla="*/ 99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 h="107">
                  <a:moveTo>
                    <a:pt x="0" y="99"/>
                  </a:moveTo>
                  <a:cubicBezTo>
                    <a:pt x="3" y="107"/>
                    <a:pt x="3" y="107"/>
                    <a:pt x="3" y="107"/>
                  </a:cubicBezTo>
                  <a:cubicBezTo>
                    <a:pt x="3" y="107"/>
                    <a:pt x="3" y="107"/>
                    <a:pt x="4" y="107"/>
                  </a:cubicBezTo>
                  <a:cubicBezTo>
                    <a:pt x="70" y="75"/>
                    <a:pt x="139" y="46"/>
                    <a:pt x="209" y="20"/>
                  </a:cubicBezTo>
                  <a:cubicBezTo>
                    <a:pt x="220" y="16"/>
                    <a:pt x="231" y="12"/>
                    <a:pt x="242" y="8"/>
                  </a:cubicBezTo>
                  <a:cubicBezTo>
                    <a:pt x="241" y="5"/>
                    <a:pt x="241" y="2"/>
                    <a:pt x="240" y="0"/>
                  </a:cubicBezTo>
                  <a:cubicBezTo>
                    <a:pt x="229" y="4"/>
                    <a:pt x="217" y="8"/>
                    <a:pt x="206" y="12"/>
                  </a:cubicBezTo>
                  <a:cubicBezTo>
                    <a:pt x="136" y="38"/>
                    <a:pt x="67" y="67"/>
                    <a:pt x="0" y="9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Freeform 155">
              <a:extLst>
                <a:ext uri="{FF2B5EF4-FFF2-40B4-BE49-F238E27FC236}">
                  <a16:creationId xmlns:a16="http://schemas.microsoft.com/office/drawing/2014/main" id="{A953F6EB-1DC9-4956-B095-3478EC59EFDC}"/>
                </a:ext>
              </a:extLst>
            </p:cNvPr>
            <p:cNvSpPr>
              <a:spLocks/>
            </p:cNvSpPr>
            <p:nvPr/>
          </p:nvSpPr>
          <p:spPr bwMode="auto">
            <a:xfrm>
              <a:off x="1793" y="2489"/>
              <a:ext cx="655" cy="477"/>
            </a:xfrm>
            <a:custGeom>
              <a:avLst/>
              <a:gdLst>
                <a:gd name="T0" fmla="*/ 192 w 276"/>
                <a:gd name="T1" fmla="*/ 51 h 201"/>
                <a:gd name="T2" fmla="*/ 134 w 276"/>
                <a:gd name="T3" fmla="*/ 91 h 201"/>
                <a:gd name="T4" fmla="*/ 109 w 276"/>
                <a:gd name="T5" fmla="*/ 108 h 201"/>
                <a:gd name="T6" fmla="*/ 86 w 276"/>
                <a:gd name="T7" fmla="*/ 125 h 201"/>
                <a:gd name="T8" fmla="*/ 0 w 276"/>
                <a:gd name="T9" fmla="*/ 188 h 201"/>
                <a:gd name="T10" fmla="*/ 9 w 276"/>
                <a:gd name="T11" fmla="*/ 201 h 201"/>
                <a:gd name="T12" fmla="*/ 96 w 276"/>
                <a:gd name="T13" fmla="*/ 137 h 201"/>
                <a:gd name="T14" fmla="*/ 118 w 276"/>
                <a:gd name="T15" fmla="*/ 121 h 201"/>
                <a:gd name="T16" fmla="*/ 143 w 276"/>
                <a:gd name="T17" fmla="*/ 103 h 201"/>
                <a:gd name="T18" fmla="*/ 201 w 276"/>
                <a:gd name="T19" fmla="*/ 64 h 201"/>
                <a:gd name="T20" fmla="*/ 269 w 276"/>
                <a:gd name="T21" fmla="*/ 19 h 201"/>
                <a:gd name="T22" fmla="*/ 276 w 276"/>
                <a:gd name="T23" fmla="*/ 14 h 201"/>
                <a:gd name="T24" fmla="*/ 270 w 276"/>
                <a:gd name="T25" fmla="*/ 0 h 201"/>
                <a:gd name="T26" fmla="*/ 261 w 276"/>
                <a:gd name="T27" fmla="*/ 6 h 201"/>
                <a:gd name="T28" fmla="*/ 192 w 276"/>
                <a:gd name="T29" fmla="*/ 51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6" h="201">
                  <a:moveTo>
                    <a:pt x="192" y="51"/>
                  </a:moveTo>
                  <a:cubicBezTo>
                    <a:pt x="171" y="65"/>
                    <a:pt x="152" y="79"/>
                    <a:pt x="134" y="91"/>
                  </a:cubicBezTo>
                  <a:cubicBezTo>
                    <a:pt x="125" y="97"/>
                    <a:pt x="117" y="103"/>
                    <a:pt x="109" y="108"/>
                  </a:cubicBezTo>
                  <a:cubicBezTo>
                    <a:pt x="101" y="114"/>
                    <a:pt x="93" y="119"/>
                    <a:pt x="86" y="125"/>
                  </a:cubicBezTo>
                  <a:cubicBezTo>
                    <a:pt x="30" y="166"/>
                    <a:pt x="0" y="188"/>
                    <a:pt x="0" y="188"/>
                  </a:cubicBezTo>
                  <a:cubicBezTo>
                    <a:pt x="9" y="201"/>
                    <a:pt x="9" y="201"/>
                    <a:pt x="9" y="201"/>
                  </a:cubicBezTo>
                  <a:cubicBezTo>
                    <a:pt x="9" y="201"/>
                    <a:pt x="39" y="179"/>
                    <a:pt x="96" y="137"/>
                  </a:cubicBezTo>
                  <a:cubicBezTo>
                    <a:pt x="103" y="132"/>
                    <a:pt x="110" y="127"/>
                    <a:pt x="118" y="121"/>
                  </a:cubicBezTo>
                  <a:cubicBezTo>
                    <a:pt x="126" y="115"/>
                    <a:pt x="134" y="110"/>
                    <a:pt x="143" y="103"/>
                  </a:cubicBezTo>
                  <a:cubicBezTo>
                    <a:pt x="161" y="91"/>
                    <a:pt x="180" y="78"/>
                    <a:pt x="201" y="64"/>
                  </a:cubicBezTo>
                  <a:cubicBezTo>
                    <a:pt x="222" y="49"/>
                    <a:pt x="245" y="35"/>
                    <a:pt x="269" y="19"/>
                  </a:cubicBezTo>
                  <a:cubicBezTo>
                    <a:pt x="271" y="17"/>
                    <a:pt x="274" y="16"/>
                    <a:pt x="276" y="14"/>
                  </a:cubicBezTo>
                  <a:cubicBezTo>
                    <a:pt x="273" y="10"/>
                    <a:pt x="271" y="5"/>
                    <a:pt x="270" y="0"/>
                  </a:cubicBezTo>
                  <a:cubicBezTo>
                    <a:pt x="267" y="2"/>
                    <a:pt x="264" y="4"/>
                    <a:pt x="261" y="6"/>
                  </a:cubicBezTo>
                  <a:cubicBezTo>
                    <a:pt x="236" y="22"/>
                    <a:pt x="213" y="36"/>
                    <a:pt x="192" y="5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156">
              <a:extLst>
                <a:ext uri="{FF2B5EF4-FFF2-40B4-BE49-F238E27FC236}">
                  <a16:creationId xmlns:a16="http://schemas.microsoft.com/office/drawing/2014/main" id="{A2761DD5-0714-4236-890A-535056F1E751}"/>
                </a:ext>
              </a:extLst>
            </p:cNvPr>
            <p:cNvSpPr>
              <a:spLocks/>
            </p:cNvSpPr>
            <p:nvPr/>
          </p:nvSpPr>
          <p:spPr bwMode="auto">
            <a:xfrm>
              <a:off x="4529" y="3293"/>
              <a:ext cx="384" cy="1332"/>
            </a:xfrm>
            <a:custGeom>
              <a:avLst/>
              <a:gdLst>
                <a:gd name="T0" fmla="*/ 52 w 162"/>
                <a:gd name="T1" fmla="*/ 527 h 561"/>
                <a:gd name="T2" fmla="*/ 17 w 162"/>
                <a:gd name="T3" fmla="*/ 432 h 561"/>
                <a:gd name="T4" fmla="*/ 14 w 162"/>
                <a:gd name="T5" fmla="*/ 416 h 561"/>
                <a:gd name="T6" fmla="*/ 12 w 162"/>
                <a:gd name="T7" fmla="*/ 400 h 561"/>
                <a:gd name="T8" fmla="*/ 14 w 162"/>
                <a:gd name="T9" fmla="*/ 332 h 561"/>
                <a:gd name="T10" fmla="*/ 19 w 162"/>
                <a:gd name="T11" fmla="*/ 306 h 561"/>
                <a:gd name="T12" fmla="*/ 21 w 162"/>
                <a:gd name="T13" fmla="*/ 295 h 561"/>
                <a:gd name="T14" fmla="*/ 39 w 162"/>
                <a:gd name="T15" fmla="*/ 235 h 561"/>
                <a:gd name="T16" fmla="*/ 68 w 162"/>
                <a:gd name="T17" fmla="*/ 170 h 561"/>
                <a:gd name="T18" fmla="*/ 75 w 162"/>
                <a:gd name="T19" fmla="*/ 158 h 561"/>
                <a:gd name="T20" fmla="*/ 132 w 162"/>
                <a:gd name="T21" fmla="*/ 60 h 561"/>
                <a:gd name="T22" fmla="*/ 162 w 162"/>
                <a:gd name="T23" fmla="*/ 14 h 561"/>
                <a:gd name="T24" fmla="*/ 157 w 162"/>
                <a:gd name="T25" fmla="*/ 0 h 561"/>
                <a:gd name="T26" fmla="*/ 122 w 162"/>
                <a:gd name="T27" fmla="*/ 54 h 561"/>
                <a:gd name="T28" fmla="*/ 60 w 162"/>
                <a:gd name="T29" fmla="*/ 160 h 561"/>
                <a:gd name="T30" fmla="*/ 54 w 162"/>
                <a:gd name="T31" fmla="*/ 172 h 561"/>
                <a:gd name="T32" fmla="*/ 28 w 162"/>
                <a:gd name="T33" fmla="*/ 231 h 561"/>
                <a:gd name="T34" fmla="*/ 10 w 162"/>
                <a:gd name="T35" fmla="*/ 292 h 561"/>
                <a:gd name="T36" fmla="*/ 8 w 162"/>
                <a:gd name="T37" fmla="*/ 302 h 561"/>
                <a:gd name="T38" fmla="*/ 3 w 162"/>
                <a:gd name="T39" fmla="*/ 331 h 561"/>
                <a:gd name="T40" fmla="*/ 0 w 162"/>
                <a:gd name="T41" fmla="*/ 388 h 561"/>
                <a:gd name="T42" fmla="*/ 1 w 162"/>
                <a:gd name="T43" fmla="*/ 404 h 561"/>
                <a:gd name="T44" fmla="*/ 6 w 162"/>
                <a:gd name="T45" fmla="*/ 434 h 561"/>
                <a:gd name="T46" fmla="*/ 43 w 162"/>
                <a:gd name="T47" fmla="*/ 533 h 561"/>
                <a:gd name="T48" fmla="*/ 62 w 162"/>
                <a:gd name="T49" fmla="*/ 561 h 561"/>
                <a:gd name="T50" fmla="*/ 62 w 162"/>
                <a:gd name="T51" fmla="*/ 541 h 561"/>
                <a:gd name="T52" fmla="*/ 52 w 162"/>
                <a:gd name="T53" fmla="*/ 527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62" h="561">
                  <a:moveTo>
                    <a:pt x="52" y="527"/>
                  </a:moveTo>
                  <a:cubicBezTo>
                    <a:pt x="35" y="498"/>
                    <a:pt x="23" y="465"/>
                    <a:pt x="17" y="432"/>
                  </a:cubicBezTo>
                  <a:cubicBezTo>
                    <a:pt x="16" y="427"/>
                    <a:pt x="15" y="422"/>
                    <a:pt x="14" y="416"/>
                  </a:cubicBezTo>
                  <a:cubicBezTo>
                    <a:pt x="13" y="411"/>
                    <a:pt x="13" y="405"/>
                    <a:pt x="12" y="400"/>
                  </a:cubicBezTo>
                  <a:cubicBezTo>
                    <a:pt x="11" y="377"/>
                    <a:pt x="11" y="354"/>
                    <a:pt x="14" y="332"/>
                  </a:cubicBezTo>
                  <a:cubicBezTo>
                    <a:pt x="15" y="323"/>
                    <a:pt x="17" y="315"/>
                    <a:pt x="19" y="306"/>
                  </a:cubicBezTo>
                  <a:cubicBezTo>
                    <a:pt x="19" y="302"/>
                    <a:pt x="20" y="299"/>
                    <a:pt x="21" y="295"/>
                  </a:cubicBezTo>
                  <a:cubicBezTo>
                    <a:pt x="26" y="275"/>
                    <a:pt x="32" y="255"/>
                    <a:pt x="39" y="235"/>
                  </a:cubicBezTo>
                  <a:cubicBezTo>
                    <a:pt x="48" y="213"/>
                    <a:pt x="58" y="191"/>
                    <a:pt x="68" y="170"/>
                  </a:cubicBezTo>
                  <a:cubicBezTo>
                    <a:pt x="70" y="166"/>
                    <a:pt x="73" y="162"/>
                    <a:pt x="75" y="158"/>
                  </a:cubicBezTo>
                  <a:cubicBezTo>
                    <a:pt x="92" y="124"/>
                    <a:pt x="112" y="92"/>
                    <a:pt x="132" y="60"/>
                  </a:cubicBezTo>
                  <a:cubicBezTo>
                    <a:pt x="142" y="45"/>
                    <a:pt x="152" y="30"/>
                    <a:pt x="162" y="14"/>
                  </a:cubicBezTo>
                  <a:cubicBezTo>
                    <a:pt x="160" y="10"/>
                    <a:pt x="158" y="5"/>
                    <a:pt x="157" y="0"/>
                  </a:cubicBezTo>
                  <a:cubicBezTo>
                    <a:pt x="145" y="18"/>
                    <a:pt x="134" y="36"/>
                    <a:pt x="122" y="54"/>
                  </a:cubicBezTo>
                  <a:cubicBezTo>
                    <a:pt x="100" y="88"/>
                    <a:pt x="79" y="123"/>
                    <a:pt x="60" y="160"/>
                  </a:cubicBezTo>
                  <a:cubicBezTo>
                    <a:pt x="58" y="164"/>
                    <a:pt x="56" y="168"/>
                    <a:pt x="54" y="172"/>
                  </a:cubicBezTo>
                  <a:cubicBezTo>
                    <a:pt x="45" y="191"/>
                    <a:pt x="36" y="211"/>
                    <a:pt x="28" y="231"/>
                  </a:cubicBezTo>
                  <a:cubicBezTo>
                    <a:pt x="21" y="251"/>
                    <a:pt x="15" y="271"/>
                    <a:pt x="10" y="292"/>
                  </a:cubicBezTo>
                  <a:cubicBezTo>
                    <a:pt x="9" y="295"/>
                    <a:pt x="8" y="299"/>
                    <a:pt x="8" y="302"/>
                  </a:cubicBezTo>
                  <a:cubicBezTo>
                    <a:pt x="6" y="312"/>
                    <a:pt x="4" y="321"/>
                    <a:pt x="3" y="331"/>
                  </a:cubicBezTo>
                  <a:cubicBezTo>
                    <a:pt x="0" y="349"/>
                    <a:pt x="0" y="368"/>
                    <a:pt x="0" y="388"/>
                  </a:cubicBezTo>
                  <a:cubicBezTo>
                    <a:pt x="1" y="393"/>
                    <a:pt x="1" y="399"/>
                    <a:pt x="1" y="404"/>
                  </a:cubicBezTo>
                  <a:cubicBezTo>
                    <a:pt x="2" y="414"/>
                    <a:pt x="4" y="424"/>
                    <a:pt x="6" y="434"/>
                  </a:cubicBezTo>
                  <a:cubicBezTo>
                    <a:pt x="12" y="469"/>
                    <a:pt x="24" y="502"/>
                    <a:pt x="43" y="533"/>
                  </a:cubicBezTo>
                  <a:cubicBezTo>
                    <a:pt x="49" y="542"/>
                    <a:pt x="55" y="552"/>
                    <a:pt x="62" y="561"/>
                  </a:cubicBezTo>
                  <a:cubicBezTo>
                    <a:pt x="62" y="554"/>
                    <a:pt x="62" y="548"/>
                    <a:pt x="62" y="541"/>
                  </a:cubicBezTo>
                  <a:cubicBezTo>
                    <a:pt x="59" y="537"/>
                    <a:pt x="55" y="532"/>
                    <a:pt x="52" y="5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Freeform 157">
              <a:extLst>
                <a:ext uri="{FF2B5EF4-FFF2-40B4-BE49-F238E27FC236}">
                  <a16:creationId xmlns:a16="http://schemas.microsoft.com/office/drawing/2014/main" id="{D5887A3A-8E22-437F-BA1A-C53C4D9B443D}"/>
                </a:ext>
              </a:extLst>
            </p:cNvPr>
            <p:cNvSpPr>
              <a:spLocks/>
            </p:cNvSpPr>
            <p:nvPr/>
          </p:nvSpPr>
          <p:spPr bwMode="auto">
            <a:xfrm>
              <a:off x="2906" y="1637"/>
              <a:ext cx="1298" cy="602"/>
            </a:xfrm>
            <a:custGeom>
              <a:avLst/>
              <a:gdLst>
                <a:gd name="T0" fmla="*/ 39 w 547"/>
                <a:gd name="T1" fmla="*/ 233 h 254"/>
                <a:gd name="T2" fmla="*/ 65 w 547"/>
                <a:gd name="T3" fmla="*/ 219 h 254"/>
                <a:gd name="T4" fmla="*/ 292 w 547"/>
                <a:gd name="T5" fmla="*/ 107 h 254"/>
                <a:gd name="T6" fmla="*/ 324 w 547"/>
                <a:gd name="T7" fmla="*/ 94 h 254"/>
                <a:gd name="T8" fmla="*/ 356 w 547"/>
                <a:gd name="T9" fmla="*/ 81 h 254"/>
                <a:gd name="T10" fmla="*/ 389 w 547"/>
                <a:gd name="T11" fmla="*/ 68 h 254"/>
                <a:gd name="T12" fmla="*/ 423 w 547"/>
                <a:gd name="T13" fmla="*/ 56 h 254"/>
                <a:gd name="T14" fmla="*/ 492 w 547"/>
                <a:gd name="T15" fmla="*/ 32 h 254"/>
                <a:gd name="T16" fmla="*/ 543 w 547"/>
                <a:gd name="T17" fmla="*/ 16 h 254"/>
                <a:gd name="T18" fmla="*/ 543 w 547"/>
                <a:gd name="T19" fmla="*/ 10 h 254"/>
                <a:gd name="T20" fmla="*/ 547 w 547"/>
                <a:gd name="T21" fmla="*/ 0 h 254"/>
                <a:gd name="T22" fmla="*/ 488 w 547"/>
                <a:gd name="T23" fmla="*/ 18 h 254"/>
                <a:gd name="T24" fmla="*/ 418 w 547"/>
                <a:gd name="T25" fmla="*/ 42 h 254"/>
                <a:gd name="T26" fmla="*/ 384 w 547"/>
                <a:gd name="T27" fmla="*/ 54 h 254"/>
                <a:gd name="T28" fmla="*/ 351 w 547"/>
                <a:gd name="T29" fmla="*/ 67 h 254"/>
                <a:gd name="T30" fmla="*/ 318 w 547"/>
                <a:gd name="T31" fmla="*/ 80 h 254"/>
                <a:gd name="T32" fmla="*/ 287 w 547"/>
                <a:gd name="T33" fmla="*/ 94 h 254"/>
                <a:gd name="T34" fmla="*/ 57 w 547"/>
                <a:gd name="T35" fmla="*/ 206 h 254"/>
                <a:gd name="T36" fmla="*/ 32 w 547"/>
                <a:gd name="T37" fmla="*/ 220 h 254"/>
                <a:gd name="T38" fmla="*/ 7 w 547"/>
                <a:gd name="T39" fmla="*/ 234 h 254"/>
                <a:gd name="T40" fmla="*/ 0 w 547"/>
                <a:gd name="T41" fmla="*/ 238 h 254"/>
                <a:gd name="T42" fmla="*/ 3 w 547"/>
                <a:gd name="T43" fmla="*/ 254 h 254"/>
                <a:gd name="T44" fmla="*/ 14 w 547"/>
                <a:gd name="T45" fmla="*/ 247 h 254"/>
                <a:gd name="T46" fmla="*/ 39 w 547"/>
                <a:gd name="T47" fmla="*/ 233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7" h="254">
                  <a:moveTo>
                    <a:pt x="39" y="233"/>
                  </a:moveTo>
                  <a:cubicBezTo>
                    <a:pt x="47" y="229"/>
                    <a:pt x="56" y="224"/>
                    <a:pt x="65" y="219"/>
                  </a:cubicBezTo>
                  <a:cubicBezTo>
                    <a:pt x="133" y="182"/>
                    <a:pt x="209" y="143"/>
                    <a:pt x="292" y="107"/>
                  </a:cubicBezTo>
                  <a:cubicBezTo>
                    <a:pt x="303" y="103"/>
                    <a:pt x="313" y="98"/>
                    <a:pt x="324" y="94"/>
                  </a:cubicBezTo>
                  <a:cubicBezTo>
                    <a:pt x="334" y="89"/>
                    <a:pt x="345" y="85"/>
                    <a:pt x="356" y="81"/>
                  </a:cubicBezTo>
                  <a:cubicBezTo>
                    <a:pt x="367" y="76"/>
                    <a:pt x="378" y="72"/>
                    <a:pt x="389" y="68"/>
                  </a:cubicBezTo>
                  <a:cubicBezTo>
                    <a:pt x="400" y="64"/>
                    <a:pt x="411" y="60"/>
                    <a:pt x="423" y="56"/>
                  </a:cubicBezTo>
                  <a:cubicBezTo>
                    <a:pt x="445" y="47"/>
                    <a:pt x="469" y="40"/>
                    <a:pt x="492" y="32"/>
                  </a:cubicBezTo>
                  <a:cubicBezTo>
                    <a:pt x="509" y="27"/>
                    <a:pt x="526" y="21"/>
                    <a:pt x="543" y="16"/>
                  </a:cubicBezTo>
                  <a:cubicBezTo>
                    <a:pt x="543" y="14"/>
                    <a:pt x="543" y="12"/>
                    <a:pt x="543" y="10"/>
                  </a:cubicBezTo>
                  <a:cubicBezTo>
                    <a:pt x="545" y="7"/>
                    <a:pt x="545" y="4"/>
                    <a:pt x="547" y="0"/>
                  </a:cubicBezTo>
                  <a:cubicBezTo>
                    <a:pt x="527" y="6"/>
                    <a:pt x="507" y="12"/>
                    <a:pt x="488" y="18"/>
                  </a:cubicBezTo>
                  <a:cubicBezTo>
                    <a:pt x="464" y="26"/>
                    <a:pt x="441" y="34"/>
                    <a:pt x="418" y="42"/>
                  </a:cubicBezTo>
                  <a:cubicBezTo>
                    <a:pt x="407" y="46"/>
                    <a:pt x="395" y="50"/>
                    <a:pt x="384" y="54"/>
                  </a:cubicBezTo>
                  <a:cubicBezTo>
                    <a:pt x="373" y="59"/>
                    <a:pt x="362" y="63"/>
                    <a:pt x="351" y="67"/>
                  </a:cubicBezTo>
                  <a:cubicBezTo>
                    <a:pt x="340" y="72"/>
                    <a:pt x="329" y="76"/>
                    <a:pt x="318" y="80"/>
                  </a:cubicBezTo>
                  <a:cubicBezTo>
                    <a:pt x="308" y="85"/>
                    <a:pt x="297" y="89"/>
                    <a:pt x="287" y="94"/>
                  </a:cubicBezTo>
                  <a:cubicBezTo>
                    <a:pt x="203" y="130"/>
                    <a:pt x="127" y="169"/>
                    <a:pt x="57" y="206"/>
                  </a:cubicBezTo>
                  <a:cubicBezTo>
                    <a:pt x="49" y="211"/>
                    <a:pt x="40" y="216"/>
                    <a:pt x="32" y="220"/>
                  </a:cubicBezTo>
                  <a:cubicBezTo>
                    <a:pt x="23" y="225"/>
                    <a:pt x="15" y="230"/>
                    <a:pt x="7" y="234"/>
                  </a:cubicBezTo>
                  <a:cubicBezTo>
                    <a:pt x="5" y="236"/>
                    <a:pt x="2" y="237"/>
                    <a:pt x="0" y="238"/>
                  </a:cubicBezTo>
                  <a:cubicBezTo>
                    <a:pt x="3" y="254"/>
                    <a:pt x="3" y="254"/>
                    <a:pt x="3" y="254"/>
                  </a:cubicBezTo>
                  <a:cubicBezTo>
                    <a:pt x="6" y="252"/>
                    <a:pt x="10" y="250"/>
                    <a:pt x="14" y="247"/>
                  </a:cubicBezTo>
                  <a:cubicBezTo>
                    <a:pt x="22" y="243"/>
                    <a:pt x="31" y="238"/>
                    <a:pt x="39" y="23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158">
              <a:extLst>
                <a:ext uri="{FF2B5EF4-FFF2-40B4-BE49-F238E27FC236}">
                  <a16:creationId xmlns:a16="http://schemas.microsoft.com/office/drawing/2014/main" id="{8829A855-6AE6-4FF0-B671-88D0BE31B09E}"/>
                </a:ext>
              </a:extLst>
            </p:cNvPr>
            <p:cNvSpPr>
              <a:spLocks/>
            </p:cNvSpPr>
            <p:nvPr/>
          </p:nvSpPr>
          <p:spPr bwMode="auto">
            <a:xfrm>
              <a:off x="8189" y="3395"/>
              <a:ext cx="216" cy="86"/>
            </a:xfrm>
            <a:custGeom>
              <a:avLst/>
              <a:gdLst>
                <a:gd name="T0" fmla="*/ 87 w 91"/>
                <a:gd name="T1" fmla="*/ 0 h 36"/>
                <a:gd name="T2" fmla="*/ 0 w 91"/>
                <a:gd name="T3" fmla="*/ 28 h 36"/>
                <a:gd name="T4" fmla="*/ 2 w 91"/>
                <a:gd name="T5" fmla="*/ 36 h 36"/>
                <a:gd name="T6" fmla="*/ 91 w 91"/>
                <a:gd name="T7" fmla="*/ 7 h 36"/>
                <a:gd name="T8" fmla="*/ 91 w 91"/>
                <a:gd name="T9" fmla="*/ 6 h 36"/>
                <a:gd name="T10" fmla="*/ 87 w 91"/>
                <a:gd name="T11" fmla="*/ 0 h 36"/>
              </a:gdLst>
              <a:ahLst/>
              <a:cxnLst>
                <a:cxn ang="0">
                  <a:pos x="T0" y="T1"/>
                </a:cxn>
                <a:cxn ang="0">
                  <a:pos x="T2" y="T3"/>
                </a:cxn>
                <a:cxn ang="0">
                  <a:pos x="T4" y="T5"/>
                </a:cxn>
                <a:cxn ang="0">
                  <a:pos x="T6" y="T7"/>
                </a:cxn>
                <a:cxn ang="0">
                  <a:pos x="T8" y="T9"/>
                </a:cxn>
                <a:cxn ang="0">
                  <a:pos x="T10" y="T11"/>
                </a:cxn>
              </a:cxnLst>
              <a:rect l="0" t="0" r="r" b="b"/>
              <a:pathLst>
                <a:path w="91" h="36">
                  <a:moveTo>
                    <a:pt x="87" y="0"/>
                  </a:moveTo>
                  <a:cubicBezTo>
                    <a:pt x="58" y="9"/>
                    <a:pt x="29" y="18"/>
                    <a:pt x="0" y="28"/>
                  </a:cubicBezTo>
                  <a:cubicBezTo>
                    <a:pt x="0" y="31"/>
                    <a:pt x="1" y="33"/>
                    <a:pt x="2" y="36"/>
                  </a:cubicBezTo>
                  <a:cubicBezTo>
                    <a:pt x="31" y="26"/>
                    <a:pt x="61" y="16"/>
                    <a:pt x="91" y="7"/>
                  </a:cubicBezTo>
                  <a:cubicBezTo>
                    <a:pt x="91" y="7"/>
                    <a:pt x="91" y="7"/>
                    <a:pt x="91" y="6"/>
                  </a:cubicBezTo>
                  <a:cubicBezTo>
                    <a:pt x="90" y="4"/>
                    <a:pt x="88" y="2"/>
                    <a:pt x="87"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159">
              <a:extLst>
                <a:ext uri="{FF2B5EF4-FFF2-40B4-BE49-F238E27FC236}">
                  <a16:creationId xmlns:a16="http://schemas.microsoft.com/office/drawing/2014/main" id="{9CCA56F6-C163-4A79-AD57-77E96A45AE61}"/>
                </a:ext>
              </a:extLst>
            </p:cNvPr>
            <p:cNvSpPr>
              <a:spLocks/>
            </p:cNvSpPr>
            <p:nvPr/>
          </p:nvSpPr>
          <p:spPr bwMode="auto">
            <a:xfrm>
              <a:off x="5326" y="1867"/>
              <a:ext cx="102" cy="470"/>
            </a:xfrm>
            <a:custGeom>
              <a:avLst/>
              <a:gdLst>
                <a:gd name="T0" fmla="*/ 23 w 43"/>
                <a:gd name="T1" fmla="*/ 63 h 198"/>
                <a:gd name="T2" fmla="*/ 29 w 43"/>
                <a:gd name="T3" fmla="*/ 122 h 198"/>
                <a:gd name="T4" fmla="*/ 31 w 43"/>
                <a:gd name="T5" fmla="*/ 126 h 198"/>
                <a:gd name="T6" fmla="*/ 32 w 43"/>
                <a:gd name="T7" fmla="*/ 128 h 198"/>
                <a:gd name="T8" fmla="*/ 31 w 43"/>
                <a:gd name="T9" fmla="*/ 128 h 198"/>
                <a:gd name="T10" fmla="*/ 29 w 43"/>
                <a:gd name="T11" fmla="*/ 126 h 198"/>
                <a:gd name="T12" fmla="*/ 28 w 43"/>
                <a:gd name="T13" fmla="*/ 151 h 198"/>
                <a:gd name="T14" fmla="*/ 26 w 43"/>
                <a:gd name="T15" fmla="*/ 173 h 198"/>
                <a:gd name="T16" fmla="*/ 24 w 43"/>
                <a:gd name="T17" fmla="*/ 187 h 198"/>
                <a:gd name="T18" fmla="*/ 35 w 43"/>
                <a:gd name="T19" fmla="*/ 198 h 198"/>
                <a:gd name="T20" fmla="*/ 35 w 43"/>
                <a:gd name="T21" fmla="*/ 197 h 198"/>
                <a:gd name="T22" fmla="*/ 39 w 43"/>
                <a:gd name="T23" fmla="*/ 175 h 198"/>
                <a:gd name="T24" fmla="*/ 41 w 43"/>
                <a:gd name="T25" fmla="*/ 152 h 198"/>
                <a:gd name="T26" fmla="*/ 36 w 43"/>
                <a:gd name="T27" fmla="*/ 61 h 198"/>
                <a:gd name="T28" fmla="*/ 23 w 43"/>
                <a:gd name="T29" fmla="*/ 17 h 198"/>
                <a:gd name="T30" fmla="*/ 22 w 43"/>
                <a:gd name="T31" fmla="*/ 16 h 198"/>
                <a:gd name="T32" fmla="*/ 0 w 43"/>
                <a:gd name="T33" fmla="*/ 0 h 198"/>
                <a:gd name="T34" fmla="*/ 11 w 43"/>
                <a:gd name="T35" fmla="*/ 22 h 198"/>
                <a:gd name="T36" fmla="*/ 23 w 43"/>
                <a:gd name="T37" fmla="*/ 63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3" h="198">
                  <a:moveTo>
                    <a:pt x="23" y="63"/>
                  </a:moveTo>
                  <a:cubicBezTo>
                    <a:pt x="27" y="82"/>
                    <a:pt x="29" y="102"/>
                    <a:pt x="29" y="122"/>
                  </a:cubicBezTo>
                  <a:cubicBezTo>
                    <a:pt x="30" y="123"/>
                    <a:pt x="30" y="125"/>
                    <a:pt x="31" y="126"/>
                  </a:cubicBezTo>
                  <a:cubicBezTo>
                    <a:pt x="31" y="127"/>
                    <a:pt x="31" y="127"/>
                    <a:pt x="32" y="128"/>
                  </a:cubicBezTo>
                  <a:cubicBezTo>
                    <a:pt x="31" y="128"/>
                    <a:pt x="31" y="128"/>
                    <a:pt x="31" y="128"/>
                  </a:cubicBezTo>
                  <a:cubicBezTo>
                    <a:pt x="30" y="127"/>
                    <a:pt x="30" y="126"/>
                    <a:pt x="29" y="126"/>
                  </a:cubicBezTo>
                  <a:cubicBezTo>
                    <a:pt x="29" y="134"/>
                    <a:pt x="29" y="142"/>
                    <a:pt x="28" y="151"/>
                  </a:cubicBezTo>
                  <a:cubicBezTo>
                    <a:pt x="28" y="158"/>
                    <a:pt x="27" y="166"/>
                    <a:pt x="26" y="173"/>
                  </a:cubicBezTo>
                  <a:cubicBezTo>
                    <a:pt x="25" y="178"/>
                    <a:pt x="25" y="183"/>
                    <a:pt x="24" y="187"/>
                  </a:cubicBezTo>
                  <a:cubicBezTo>
                    <a:pt x="28" y="191"/>
                    <a:pt x="32" y="194"/>
                    <a:pt x="35" y="198"/>
                  </a:cubicBezTo>
                  <a:cubicBezTo>
                    <a:pt x="35" y="198"/>
                    <a:pt x="35" y="197"/>
                    <a:pt x="35" y="197"/>
                  </a:cubicBezTo>
                  <a:cubicBezTo>
                    <a:pt x="36" y="190"/>
                    <a:pt x="38" y="182"/>
                    <a:pt x="39" y="175"/>
                  </a:cubicBezTo>
                  <a:cubicBezTo>
                    <a:pt x="40" y="167"/>
                    <a:pt x="41" y="159"/>
                    <a:pt x="41" y="152"/>
                  </a:cubicBezTo>
                  <a:cubicBezTo>
                    <a:pt x="43" y="121"/>
                    <a:pt x="42" y="90"/>
                    <a:pt x="36" y="61"/>
                  </a:cubicBezTo>
                  <a:cubicBezTo>
                    <a:pt x="33" y="46"/>
                    <a:pt x="28" y="31"/>
                    <a:pt x="23" y="17"/>
                  </a:cubicBezTo>
                  <a:cubicBezTo>
                    <a:pt x="23" y="17"/>
                    <a:pt x="22" y="16"/>
                    <a:pt x="22" y="16"/>
                  </a:cubicBezTo>
                  <a:cubicBezTo>
                    <a:pt x="15" y="10"/>
                    <a:pt x="8" y="5"/>
                    <a:pt x="0" y="0"/>
                  </a:cubicBezTo>
                  <a:cubicBezTo>
                    <a:pt x="4" y="7"/>
                    <a:pt x="8" y="14"/>
                    <a:pt x="11" y="22"/>
                  </a:cubicBezTo>
                  <a:cubicBezTo>
                    <a:pt x="16" y="35"/>
                    <a:pt x="20" y="49"/>
                    <a:pt x="23" y="6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0" name="Freeform 160">
              <a:extLst>
                <a:ext uri="{FF2B5EF4-FFF2-40B4-BE49-F238E27FC236}">
                  <a16:creationId xmlns:a16="http://schemas.microsoft.com/office/drawing/2014/main" id="{7C2E0D67-6EDF-49C8-B130-4D924A9A995E}"/>
                </a:ext>
              </a:extLst>
            </p:cNvPr>
            <p:cNvSpPr>
              <a:spLocks/>
            </p:cNvSpPr>
            <p:nvPr/>
          </p:nvSpPr>
          <p:spPr bwMode="auto">
            <a:xfrm>
              <a:off x="5394" y="3733"/>
              <a:ext cx="2150" cy="1132"/>
            </a:xfrm>
            <a:custGeom>
              <a:avLst/>
              <a:gdLst>
                <a:gd name="T0" fmla="*/ 538 w 906"/>
                <a:gd name="T1" fmla="*/ 210 h 477"/>
                <a:gd name="T2" fmla="*/ 446 w 906"/>
                <a:gd name="T3" fmla="*/ 269 h 477"/>
                <a:gd name="T4" fmla="*/ 353 w 906"/>
                <a:gd name="T5" fmla="*/ 328 h 477"/>
                <a:gd name="T6" fmla="*/ 161 w 906"/>
                <a:gd name="T7" fmla="*/ 425 h 477"/>
                <a:gd name="T8" fmla="*/ 58 w 906"/>
                <a:gd name="T9" fmla="*/ 456 h 477"/>
                <a:gd name="T10" fmla="*/ 52 w 906"/>
                <a:gd name="T11" fmla="*/ 458 h 477"/>
                <a:gd name="T12" fmla="*/ 45 w 906"/>
                <a:gd name="T13" fmla="*/ 459 h 477"/>
                <a:gd name="T14" fmla="*/ 32 w 906"/>
                <a:gd name="T15" fmla="*/ 461 h 477"/>
                <a:gd name="T16" fmla="*/ 9 w 906"/>
                <a:gd name="T17" fmla="*/ 465 h 477"/>
                <a:gd name="T18" fmla="*/ 0 w 906"/>
                <a:gd name="T19" fmla="*/ 477 h 477"/>
                <a:gd name="T20" fmla="*/ 7 w 906"/>
                <a:gd name="T21" fmla="*/ 476 h 477"/>
                <a:gd name="T22" fmla="*/ 34 w 906"/>
                <a:gd name="T23" fmla="*/ 472 h 477"/>
                <a:gd name="T24" fmla="*/ 47 w 906"/>
                <a:gd name="T25" fmla="*/ 469 h 477"/>
                <a:gd name="T26" fmla="*/ 54 w 906"/>
                <a:gd name="T27" fmla="*/ 468 h 477"/>
                <a:gd name="T28" fmla="*/ 61 w 906"/>
                <a:gd name="T29" fmla="*/ 467 h 477"/>
                <a:gd name="T30" fmla="*/ 164 w 906"/>
                <a:gd name="T31" fmla="*/ 435 h 477"/>
                <a:gd name="T32" fmla="*/ 358 w 906"/>
                <a:gd name="T33" fmla="*/ 336 h 477"/>
                <a:gd name="T34" fmla="*/ 451 w 906"/>
                <a:gd name="T35" fmla="*/ 278 h 477"/>
                <a:gd name="T36" fmla="*/ 543 w 906"/>
                <a:gd name="T37" fmla="*/ 218 h 477"/>
                <a:gd name="T38" fmla="*/ 731 w 906"/>
                <a:gd name="T39" fmla="*/ 102 h 477"/>
                <a:gd name="T40" fmla="*/ 906 w 906"/>
                <a:gd name="T41" fmla="*/ 8 h 477"/>
                <a:gd name="T42" fmla="*/ 903 w 906"/>
                <a:gd name="T43" fmla="*/ 0 h 477"/>
                <a:gd name="T44" fmla="*/ 727 w 906"/>
                <a:gd name="T45" fmla="*/ 94 h 477"/>
                <a:gd name="T46" fmla="*/ 538 w 906"/>
                <a:gd name="T47" fmla="*/ 210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06" h="477">
                  <a:moveTo>
                    <a:pt x="538" y="210"/>
                  </a:moveTo>
                  <a:cubicBezTo>
                    <a:pt x="507" y="230"/>
                    <a:pt x="476" y="250"/>
                    <a:pt x="446" y="269"/>
                  </a:cubicBezTo>
                  <a:cubicBezTo>
                    <a:pt x="415" y="289"/>
                    <a:pt x="384" y="309"/>
                    <a:pt x="353" y="328"/>
                  </a:cubicBezTo>
                  <a:cubicBezTo>
                    <a:pt x="291" y="365"/>
                    <a:pt x="227" y="400"/>
                    <a:pt x="161" y="425"/>
                  </a:cubicBezTo>
                  <a:cubicBezTo>
                    <a:pt x="127" y="438"/>
                    <a:pt x="93" y="449"/>
                    <a:pt x="58" y="456"/>
                  </a:cubicBezTo>
                  <a:cubicBezTo>
                    <a:pt x="52" y="458"/>
                    <a:pt x="52" y="458"/>
                    <a:pt x="52" y="458"/>
                  </a:cubicBezTo>
                  <a:cubicBezTo>
                    <a:pt x="45" y="459"/>
                    <a:pt x="45" y="459"/>
                    <a:pt x="45" y="459"/>
                  </a:cubicBezTo>
                  <a:cubicBezTo>
                    <a:pt x="32" y="461"/>
                    <a:pt x="32" y="461"/>
                    <a:pt x="32" y="461"/>
                  </a:cubicBezTo>
                  <a:cubicBezTo>
                    <a:pt x="25" y="463"/>
                    <a:pt x="17" y="464"/>
                    <a:pt x="9" y="465"/>
                  </a:cubicBezTo>
                  <a:cubicBezTo>
                    <a:pt x="6" y="469"/>
                    <a:pt x="3" y="473"/>
                    <a:pt x="0" y="477"/>
                  </a:cubicBezTo>
                  <a:cubicBezTo>
                    <a:pt x="7" y="476"/>
                    <a:pt x="7" y="476"/>
                    <a:pt x="7" y="476"/>
                  </a:cubicBezTo>
                  <a:cubicBezTo>
                    <a:pt x="16" y="475"/>
                    <a:pt x="25" y="474"/>
                    <a:pt x="34" y="472"/>
                  </a:cubicBezTo>
                  <a:cubicBezTo>
                    <a:pt x="47" y="469"/>
                    <a:pt x="47" y="469"/>
                    <a:pt x="47" y="469"/>
                  </a:cubicBezTo>
                  <a:cubicBezTo>
                    <a:pt x="54" y="468"/>
                    <a:pt x="54" y="468"/>
                    <a:pt x="54" y="468"/>
                  </a:cubicBezTo>
                  <a:cubicBezTo>
                    <a:pt x="61" y="467"/>
                    <a:pt x="61" y="467"/>
                    <a:pt x="61" y="467"/>
                  </a:cubicBezTo>
                  <a:cubicBezTo>
                    <a:pt x="96" y="459"/>
                    <a:pt x="130" y="448"/>
                    <a:pt x="164" y="435"/>
                  </a:cubicBezTo>
                  <a:cubicBezTo>
                    <a:pt x="232" y="409"/>
                    <a:pt x="296" y="374"/>
                    <a:pt x="358" y="336"/>
                  </a:cubicBezTo>
                  <a:cubicBezTo>
                    <a:pt x="390" y="317"/>
                    <a:pt x="420" y="297"/>
                    <a:pt x="451" y="278"/>
                  </a:cubicBezTo>
                  <a:cubicBezTo>
                    <a:pt x="482" y="258"/>
                    <a:pt x="512" y="238"/>
                    <a:pt x="543" y="218"/>
                  </a:cubicBezTo>
                  <a:cubicBezTo>
                    <a:pt x="605" y="178"/>
                    <a:pt x="667" y="139"/>
                    <a:pt x="731" y="102"/>
                  </a:cubicBezTo>
                  <a:cubicBezTo>
                    <a:pt x="788" y="69"/>
                    <a:pt x="846" y="37"/>
                    <a:pt x="906" y="8"/>
                  </a:cubicBezTo>
                  <a:cubicBezTo>
                    <a:pt x="903" y="0"/>
                    <a:pt x="903" y="0"/>
                    <a:pt x="903" y="0"/>
                  </a:cubicBezTo>
                  <a:cubicBezTo>
                    <a:pt x="843" y="29"/>
                    <a:pt x="784" y="61"/>
                    <a:pt x="727" y="94"/>
                  </a:cubicBezTo>
                  <a:cubicBezTo>
                    <a:pt x="663" y="131"/>
                    <a:pt x="600" y="170"/>
                    <a:pt x="538" y="2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Freeform 161">
              <a:extLst>
                <a:ext uri="{FF2B5EF4-FFF2-40B4-BE49-F238E27FC236}">
                  <a16:creationId xmlns:a16="http://schemas.microsoft.com/office/drawing/2014/main" id="{DA1C016B-07E8-4533-B3BA-5B2F35712241}"/>
                </a:ext>
              </a:extLst>
            </p:cNvPr>
            <p:cNvSpPr>
              <a:spLocks/>
            </p:cNvSpPr>
            <p:nvPr/>
          </p:nvSpPr>
          <p:spPr bwMode="auto">
            <a:xfrm>
              <a:off x="4438" y="1549"/>
              <a:ext cx="911" cy="296"/>
            </a:xfrm>
            <a:custGeom>
              <a:avLst/>
              <a:gdLst>
                <a:gd name="T0" fmla="*/ 296 w 384"/>
                <a:gd name="T1" fmla="*/ 37 h 125"/>
                <a:gd name="T2" fmla="*/ 276 w 384"/>
                <a:gd name="T3" fmla="*/ 27 h 125"/>
                <a:gd name="T4" fmla="*/ 261 w 384"/>
                <a:gd name="T5" fmla="*/ 21 h 125"/>
                <a:gd name="T6" fmla="*/ 235 w 384"/>
                <a:gd name="T7" fmla="*/ 13 h 125"/>
                <a:gd name="T8" fmla="*/ 224 w 384"/>
                <a:gd name="T9" fmla="*/ 10 h 125"/>
                <a:gd name="T10" fmla="*/ 220 w 384"/>
                <a:gd name="T11" fmla="*/ 9 h 125"/>
                <a:gd name="T12" fmla="*/ 214 w 384"/>
                <a:gd name="T13" fmla="*/ 8 h 125"/>
                <a:gd name="T14" fmla="*/ 207 w 384"/>
                <a:gd name="T15" fmla="*/ 7 h 125"/>
                <a:gd name="T16" fmla="*/ 193 w 384"/>
                <a:gd name="T17" fmla="*/ 5 h 125"/>
                <a:gd name="T18" fmla="*/ 188 w 384"/>
                <a:gd name="T19" fmla="*/ 4 h 125"/>
                <a:gd name="T20" fmla="*/ 183 w 384"/>
                <a:gd name="T21" fmla="*/ 3 h 125"/>
                <a:gd name="T22" fmla="*/ 172 w 384"/>
                <a:gd name="T23" fmla="*/ 2 h 125"/>
                <a:gd name="T24" fmla="*/ 162 w 384"/>
                <a:gd name="T25" fmla="*/ 1 h 125"/>
                <a:gd name="T26" fmla="*/ 151 w 384"/>
                <a:gd name="T27" fmla="*/ 1 h 125"/>
                <a:gd name="T28" fmla="*/ 131 w 384"/>
                <a:gd name="T29" fmla="*/ 0 h 125"/>
                <a:gd name="T30" fmla="*/ 110 w 384"/>
                <a:gd name="T31" fmla="*/ 0 h 125"/>
                <a:gd name="T32" fmla="*/ 69 w 384"/>
                <a:gd name="T33" fmla="*/ 3 h 125"/>
                <a:gd name="T34" fmla="*/ 29 w 384"/>
                <a:gd name="T35" fmla="*/ 8 h 125"/>
                <a:gd name="T36" fmla="*/ 2 w 384"/>
                <a:gd name="T37" fmla="*/ 13 h 125"/>
                <a:gd name="T38" fmla="*/ 0 w 384"/>
                <a:gd name="T39" fmla="*/ 27 h 125"/>
                <a:gd name="T40" fmla="*/ 31 w 384"/>
                <a:gd name="T41" fmla="*/ 22 h 125"/>
                <a:gd name="T42" fmla="*/ 71 w 384"/>
                <a:gd name="T43" fmla="*/ 17 h 125"/>
                <a:gd name="T44" fmla="*/ 110 w 384"/>
                <a:gd name="T45" fmla="*/ 14 h 125"/>
                <a:gd name="T46" fmla="*/ 130 w 384"/>
                <a:gd name="T47" fmla="*/ 14 h 125"/>
                <a:gd name="T48" fmla="*/ 151 w 384"/>
                <a:gd name="T49" fmla="*/ 14 h 125"/>
                <a:gd name="T50" fmla="*/ 161 w 384"/>
                <a:gd name="T51" fmla="*/ 15 h 125"/>
                <a:gd name="T52" fmla="*/ 171 w 384"/>
                <a:gd name="T53" fmla="*/ 16 h 125"/>
                <a:gd name="T54" fmla="*/ 181 w 384"/>
                <a:gd name="T55" fmla="*/ 17 h 125"/>
                <a:gd name="T56" fmla="*/ 186 w 384"/>
                <a:gd name="T57" fmla="*/ 17 h 125"/>
                <a:gd name="T58" fmla="*/ 191 w 384"/>
                <a:gd name="T59" fmla="*/ 18 h 125"/>
                <a:gd name="T60" fmla="*/ 207 w 384"/>
                <a:gd name="T61" fmla="*/ 20 h 125"/>
                <a:gd name="T62" fmla="*/ 211 w 384"/>
                <a:gd name="T63" fmla="*/ 21 h 125"/>
                <a:gd name="T64" fmla="*/ 220 w 384"/>
                <a:gd name="T65" fmla="*/ 23 h 125"/>
                <a:gd name="T66" fmla="*/ 221 w 384"/>
                <a:gd name="T67" fmla="*/ 23 h 125"/>
                <a:gd name="T68" fmla="*/ 231 w 384"/>
                <a:gd name="T69" fmla="*/ 26 h 125"/>
                <a:gd name="T70" fmla="*/ 264 w 384"/>
                <a:gd name="T71" fmla="*/ 37 h 125"/>
                <a:gd name="T72" fmla="*/ 278 w 384"/>
                <a:gd name="T73" fmla="*/ 43 h 125"/>
                <a:gd name="T74" fmla="*/ 306 w 384"/>
                <a:gd name="T75" fmla="*/ 59 h 125"/>
                <a:gd name="T76" fmla="*/ 310 w 384"/>
                <a:gd name="T77" fmla="*/ 62 h 125"/>
                <a:gd name="T78" fmla="*/ 331 w 384"/>
                <a:gd name="T79" fmla="*/ 78 h 125"/>
                <a:gd name="T80" fmla="*/ 360 w 384"/>
                <a:gd name="T81" fmla="*/ 111 h 125"/>
                <a:gd name="T82" fmla="*/ 384 w 384"/>
                <a:gd name="T83" fmla="*/ 125 h 125"/>
                <a:gd name="T84" fmla="*/ 376 w 384"/>
                <a:gd name="T85" fmla="*/ 111 h 125"/>
                <a:gd name="T86" fmla="*/ 320 w 384"/>
                <a:gd name="T87" fmla="*/ 52 h 125"/>
                <a:gd name="T88" fmla="*/ 314 w 384"/>
                <a:gd name="T89" fmla="*/ 48 h 125"/>
                <a:gd name="T90" fmla="*/ 296 w 384"/>
                <a:gd name="T91" fmla="*/ 3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84" h="125">
                  <a:moveTo>
                    <a:pt x="296" y="37"/>
                  </a:moveTo>
                  <a:cubicBezTo>
                    <a:pt x="290" y="34"/>
                    <a:pt x="283" y="30"/>
                    <a:pt x="276" y="27"/>
                  </a:cubicBezTo>
                  <a:cubicBezTo>
                    <a:pt x="271" y="25"/>
                    <a:pt x="266" y="23"/>
                    <a:pt x="261" y="21"/>
                  </a:cubicBezTo>
                  <a:cubicBezTo>
                    <a:pt x="252" y="18"/>
                    <a:pt x="244" y="15"/>
                    <a:pt x="235" y="13"/>
                  </a:cubicBezTo>
                  <a:cubicBezTo>
                    <a:pt x="224" y="10"/>
                    <a:pt x="224" y="10"/>
                    <a:pt x="224" y="10"/>
                  </a:cubicBezTo>
                  <a:cubicBezTo>
                    <a:pt x="220" y="9"/>
                    <a:pt x="220" y="9"/>
                    <a:pt x="220" y="9"/>
                  </a:cubicBezTo>
                  <a:cubicBezTo>
                    <a:pt x="214" y="8"/>
                    <a:pt x="214" y="8"/>
                    <a:pt x="214" y="8"/>
                  </a:cubicBezTo>
                  <a:cubicBezTo>
                    <a:pt x="212" y="8"/>
                    <a:pt x="210" y="7"/>
                    <a:pt x="207" y="7"/>
                  </a:cubicBezTo>
                  <a:cubicBezTo>
                    <a:pt x="203" y="6"/>
                    <a:pt x="198" y="5"/>
                    <a:pt x="193" y="5"/>
                  </a:cubicBezTo>
                  <a:cubicBezTo>
                    <a:pt x="188" y="4"/>
                    <a:pt x="188" y="4"/>
                    <a:pt x="188" y="4"/>
                  </a:cubicBezTo>
                  <a:cubicBezTo>
                    <a:pt x="183" y="3"/>
                    <a:pt x="183" y="3"/>
                    <a:pt x="183" y="3"/>
                  </a:cubicBezTo>
                  <a:cubicBezTo>
                    <a:pt x="172" y="2"/>
                    <a:pt x="172" y="2"/>
                    <a:pt x="172" y="2"/>
                  </a:cubicBezTo>
                  <a:cubicBezTo>
                    <a:pt x="162" y="1"/>
                    <a:pt x="162" y="1"/>
                    <a:pt x="162" y="1"/>
                  </a:cubicBezTo>
                  <a:cubicBezTo>
                    <a:pt x="151" y="1"/>
                    <a:pt x="151" y="1"/>
                    <a:pt x="151" y="1"/>
                  </a:cubicBezTo>
                  <a:cubicBezTo>
                    <a:pt x="144" y="0"/>
                    <a:pt x="137" y="0"/>
                    <a:pt x="131" y="0"/>
                  </a:cubicBezTo>
                  <a:cubicBezTo>
                    <a:pt x="124" y="0"/>
                    <a:pt x="117" y="0"/>
                    <a:pt x="110" y="0"/>
                  </a:cubicBezTo>
                  <a:cubicBezTo>
                    <a:pt x="96" y="1"/>
                    <a:pt x="83" y="1"/>
                    <a:pt x="69" y="3"/>
                  </a:cubicBezTo>
                  <a:cubicBezTo>
                    <a:pt x="56" y="4"/>
                    <a:pt x="42" y="6"/>
                    <a:pt x="29" y="8"/>
                  </a:cubicBezTo>
                  <a:cubicBezTo>
                    <a:pt x="20" y="10"/>
                    <a:pt x="11" y="11"/>
                    <a:pt x="2" y="13"/>
                  </a:cubicBezTo>
                  <a:cubicBezTo>
                    <a:pt x="1" y="18"/>
                    <a:pt x="1" y="23"/>
                    <a:pt x="0" y="27"/>
                  </a:cubicBezTo>
                  <a:cubicBezTo>
                    <a:pt x="10" y="25"/>
                    <a:pt x="21" y="24"/>
                    <a:pt x="31" y="22"/>
                  </a:cubicBezTo>
                  <a:cubicBezTo>
                    <a:pt x="44" y="20"/>
                    <a:pt x="57" y="18"/>
                    <a:pt x="71" y="17"/>
                  </a:cubicBezTo>
                  <a:cubicBezTo>
                    <a:pt x="84" y="15"/>
                    <a:pt x="97" y="15"/>
                    <a:pt x="110" y="14"/>
                  </a:cubicBezTo>
                  <a:cubicBezTo>
                    <a:pt x="117" y="14"/>
                    <a:pt x="124" y="14"/>
                    <a:pt x="130" y="14"/>
                  </a:cubicBezTo>
                  <a:cubicBezTo>
                    <a:pt x="137" y="14"/>
                    <a:pt x="144" y="14"/>
                    <a:pt x="151" y="14"/>
                  </a:cubicBezTo>
                  <a:cubicBezTo>
                    <a:pt x="161" y="15"/>
                    <a:pt x="161" y="15"/>
                    <a:pt x="161" y="15"/>
                  </a:cubicBezTo>
                  <a:cubicBezTo>
                    <a:pt x="171" y="16"/>
                    <a:pt x="171" y="16"/>
                    <a:pt x="171" y="16"/>
                  </a:cubicBezTo>
                  <a:cubicBezTo>
                    <a:pt x="181" y="17"/>
                    <a:pt x="181" y="17"/>
                    <a:pt x="181" y="17"/>
                  </a:cubicBezTo>
                  <a:cubicBezTo>
                    <a:pt x="186" y="17"/>
                    <a:pt x="186" y="17"/>
                    <a:pt x="186" y="17"/>
                  </a:cubicBezTo>
                  <a:cubicBezTo>
                    <a:pt x="191" y="18"/>
                    <a:pt x="191" y="18"/>
                    <a:pt x="191" y="18"/>
                  </a:cubicBezTo>
                  <a:cubicBezTo>
                    <a:pt x="196" y="19"/>
                    <a:pt x="201" y="20"/>
                    <a:pt x="207" y="20"/>
                  </a:cubicBezTo>
                  <a:cubicBezTo>
                    <a:pt x="208" y="21"/>
                    <a:pt x="210" y="21"/>
                    <a:pt x="211" y="21"/>
                  </a:cubicBezTo>
                  <a:cubicBezTo>
                    <a:pt x="220" y="23"/>
                    <a:pt x="220" y="23"/>
                    <a:pt x="220" y="23"/>
                  </a:cubicBezTo>
                  <a:cubicBezTo>
                    <a:pt x="221" y="23"/>
                    <a:pt x="221" y="23"/>
                    <a:pt x="221" y="23"/>
                  </a:cubicBezTo>
                  <a:cubicBezTo>
                    <a:pt x="231" y="26"/>
                    <a:pt x="231" y="26"/>
                    <a:pt x="231" y="26"/>
                  </a:cubicBezTo>
                  <a:cubicBezTo>
                    <a:pt x="243" y="29"/>
                    <a:pt x="254" y="33"/>
                    <a:pt x="264" y="37"/>
                  </a:cubicBezTo>
                  <a:cubicBezTo>
                    <a:pt x="269" y="39"/>
                    <a:pt x="274" y="41"/>
                    <a:pt x="278" y="43"/>
                  </a:cubicBezTo>
                  <a:cubicBezTo>
                    <a:pt x="288" y="48"/>
                    <a:pt x="297" y="53"/>
                    <a:pt x="306" y="59"/>
                  </a:cubicBezTo>
                  <a:cubicBezTo>
                    <a:pt x="308" y="60"/>
                    <a:pt x="309" y="61"/>
                    <a:pt x="310" y="62"/>
                  </a:cubicBezTo>
                  <a:cubicBezTo>
                    <a:pt x="317" y="67"/>
                    <a:pt x="324" y="72"/>
                    <a:pt x="331" y="78"/>
                  </a:cubicBezTo>
                  <a:cubicBezTo>
                    <a:pt x="342" y="88"/>
                    <a:pt x="352" y="99"/>
                    <a:pt x="360" y="111"/>
                  </a:cubicBezTo>
                  <a:cubicBezTo>
                    <a:pt x="369" y="115"/>
                    <a:pt x="377" y="120"/>
                    <a:pt x="384" y="125"/>
                  </a:cubicBezTo>
                  <a:cubicBezTo>
                    <a:pt x="382" y="120"/>
                    <a:pt x="379" y="116"/>
                    <a:pt x="376" y="111"/>
                  </a:cubicBezTo>
                  <a:cubicBezTo>
                    <a:pt x="361" y="88"/>
                    <a:pt x="342" y="68"/>
                    <a:pt x="320" y="52"/>
                  </a:cubicBezTo>
                  <a:cubicBezTo>
                    <a:pt x="318" y="51"/>
                    <a:pt x="316" y="49"/>
                    <a:pt x="314" y="48"/>
                  </a:cubicBezTo>
                  <a:cubicBezTo>
                    <a:pt x="308" y="44"/>
                    <a:pt x="302" y="41"/>
                    <a:pt x="296" y="3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2" name="Freeform 162">
              <a:extLst>
                <a:ext uri="{FF2B5EF4-FFF2-40B4-BE49-F238E27FC236}">
                  <a16:creationId xmlns:a16="http://schemas.microsoft.com/office/drawing/2014/main" id="{1D2681D2-21C9-4043-AD14-126B991DECC9}"/>
                </a:ext>
              </a:extLst>
            </p:cNvPr>
            <p:cNvSpPr>
              <a:spLocks/>
            </p:cNvSpPr>
            <p:nvPr/>
          </p:nvSpPr>
          <p:spPr bwMode="auto">
            <a:xfrm>
              <a:off x="8281" y="3405"/>
              <a:ext cx="1360" cy="517"/>
            </a:xfrm>
            <a:custGeom>
              <a:avLst/>
              <a:gdLst>
                <a:gd name="T0" fmla="*/ 0 w 573"/>
                <a:gd name="T1" fmla="*/ 209 h 218"/>
                <a:gd name="T2" fmla="*/ 0 w 573"/>
                <a:gd name="T3" fmla="*/ 218 h 218"/>
                <a:gd name="T4" fmla="*/ 370 w 573"/>
                <a:gd name="T5" fmla="*/ 68 h 218"/>
                <a:gd name="T6" fmla="*/ 573 w 573"/>
                <a:gd name="T7" fmla="*/ 7 h 218"/>
                <a:gd name="T8" fmla="*/ 573 w 573"/>
                <a:gd name="T9" fmla="*/ 0 h 218"/>
                <a:gd name="T10" fmla="*/ 368 w 573"/>
                <a:gd name="T11" fmla="*/ 61 h 218"/>
                <a:gd name="T12" fmla="*/ 0 w 573"/>
                <a:gd name="T13" fmla="*/ 209 h 218"/>
              </a:gdLst>
              <a:ahLst/>
              <a:cxnLst>
                <a:cxn ang="0">
                  <a:pos x="T0" y="T1"/>
                </a:cxn>
                <a:cxn ang="0">
                  <a:pos x="T2" y="T3"/>
                </a:cxn>
                <a:cxn ang="0">
                  <a:pos x="T4" y="T5"/>
                </a:cxn>
                <a:cxn ang="0">
                  <a:pos x="T6" y="T7"/>
                </a:cxn>
                <a:cxn ang="0">
                  <a:pos x="T8" y="T9"/>
                </a:cxn>
                <a:cxn ang="0">
                  <a:pos x="T10" y="T11"/>
                </a:cxn>
                <a:cxn ang="0">
                  <a:pos x="T12" y="T13"/>
                </a:cxn>
              </a:cxnLst>
              <a:rect l="0" t="0" r="r" b="b"/>
              <a:pathLst>
                <a:path w="573" h="218">
                  <a:moveTo>
                    <a:pt x="0" y="209"/>
                  </a:moveTo>
                  <a:cubicBezTo>
                    <a:pt x="0" y="212"/>
                    <a:pt x="0" y="215"/>
                    <a:pt x="0" y="218"/>
                  </a:cubicBezTo>
                  <a:cubicBezTo>
                    <a:pt x="120" y="160"/>
                    <a:pt x="244" y="110"/>
                    <a:pt x="370" y="68"/>
                  </a:cubicBezTo>
                  <a:cubicBezTo>
                    <a:pt x="437" y="45"/>
                    <a:pt x="505" y="25"/>
                    <a:pt x="573" y="7"/>
                  </a:cubicBezTo>
                  <a:cubicBezTo>
                    <a:pt x="573" y="0"/>
                    <a:pt x="573" y="0"/>
                    <a:pt x="573" y="0"/>
                  </a:cubicBezTo>
                  <a:cubicBezTo>
                    <a:pt x="504" y="18"/>
                    <a:pt x="436" y="38"/>
                    <a:pt x="368" y="61"/>
                  </a:cubicBezTo>
                  <a:cubicBezTo>
                    <a:pt x="243" y="102"/>
                    <a:pt x="120" y="152"/>
                    <a:pt x="0" y="20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Freeform 163">
              <a:extLst>
                <a:ext uri="{FF2B5EF4-FFF2-40B4-BE49-F238E27FC236}">
                  <a16:creationId xmlns:a16="http://schemas.microsoft.com/office/drawing/2014/main" id="{96F6A41E-22BA-4305-945C-1CBBF2C56D46}"/>
                </a:ext>
              </a:extLst>
            </p:cNvPr>
            <p:cNvSpPr>
              <a:spLocks/>
            </p:cNvSpPr>
            <p:nvPr/>
          </p:nvSpPr>
          <p:spPr bwMode="auto">
            <a:xfrm>
              <a:off x="1478" y="1741"/>
              <a:ext cx="6516" cy="3558"/>
            </a:xfrm>
            <a:custGeom>
              <a:avLst/>
              <a:gdLst>
                <a:gd name="T0" fmla="*/ 2650 w 2747"/>
                <a:gd name="T1" fmla="*/ 1028 h 1499"/>
                <a:gd name="T2" fmla="*/ 2501 w 2747"/>
                <a:gd name="T3" fmla="*/ 1121 h 1499"/>
                <a:gd name="T4" fmla="*/ 2207 w 2747"/>
                <a:gd name="T5" fmla="*/ 1311 h 1499"/>
                <a:gd name="T6" fmla="*/ 1947 w 2747"/>
                <a:gd name="T7" fmla="*/ 1436 h 1499"/>
                <a:gd name="T8" fmla="*/ 1782 w 2747"/>
                <a:gd name="T9" fmla="*/ 1480 h 1499"/>
                <a:gd name="T10" fmla="*/ 1690 w 2747"/>
                <a:gd name="T11" fmla="*/ 1489 h 1499"/>
                <a:gd name="T12" fmla="*/ 1531 w 2747"/>
                <a:gd name="T13" fmla="*/ 1470 h 1499"/>
                <a:gd name="T14" fmla="*/ 1420 w 2747"/>
                <a:gd name="T15" fmla="*/ 1392 h 1499"/>
                <a:gd name="T16" fmla="*/ 1361 w 2747"/>
                <a:gd name="T17" fmla="*/ 1241 h 1499"/>
                <a:gd name="T18" fmla="*/ 1365 w 2747"/>
                <a:gd name="T19" fmla="*/ 1113 h 1499"/>
                <a:gd name="T20" fmla="*/ 1427 w 2747"/>
                <a:gd name="T21" fmla="*/ 927 h 1499"/>
                <a:gd name="T22" fmla="*/ 1593 w 2747"/>
                <a:gd name="T23" fmla="*/ 655 h 1499"/>
                <a:gd name="T24" fmla="*/ 1735 w 2747"/>
                <a:gd name="T25" fmla="*/ 274 h 1499"/>
                <a:gd name="T26" fmla="*/ 1733 w 2747"/>
                <a:gd name="T27" fmla="*/ 223 h 1499"/>
                <a:gd name="T28" fmla="*/ 1724 w 2747"/>
                <a:gd name="T29" fmla="*/ 174 h 1499"/>
                <a:gd name="T30" fmla="*/ 1717 w 2747"/>
                <a:gd name="T31" fmla="*/ 150 h 1499"/>
                <a:gd name="T32" fmla="*/ 1679 w 2747"/>
                <a:gd name="T33" fmla="*/ 86 h 1499"/>
                <a:gd name="T34" fmla="*/ 1590 w 2747"/>
                <a:gd name="T35" fmla="*/ 22 h 1499"/>
                <a:gd name="T36" fmla="*/ 1556 w 2747"/>
                <a:gd name="T37" fmla="*/ 11 h 1499"/>
                <a:gd name="T38" fmla="*/ 1516 w 2747"/>
                <a:gd name="T39" fmla="*/ 3 h 1499"/>
                <a:gd name="T40" fmla="*/ 1415 w 2747"/>
                <a:gd name="T41" fmla="*/ 3 h 1499"/>
                <a:gd name="T42" fmla="*/ 938 w 2747"/>
                <a:gd name="T43" fmla="*/ 198 h 1499"/>
                <a:gd name="T44" fmla="*/ 599 w 2747"/>
                <a:gd name="T45" fmla="*/ 427 h 1499"/>
                <a:gd name="T46" fmla="*/ 496 w 2747"/>
                <a:gd name="T47" fmla="*/ 509 h 1499"/>
                <a:gd name="T48" fmla="*/ 382 w 2747"/>
                <a:gd name="T49" fmla="*/ 606 h 1499"/>
                <a:gd name="T50" fmla="*/ 326 w 2747"/>
                <a:gd name="T51" fmla="*/ 656 h 1499"/>
                <a:gd name="T52" fmla="*/ 231 w 2747"/>
                <a:gd name="T53" fmla="*/ 746 h 1499"/>
                <a:gd name="T54" fmla="*/ 118 w 2747"/>
                <a:gd name="T55" fmla="*/ 859 h 1499"/>
                <a:gd name="T56" fmla="*/ 28 w 2747"/>
                <a:gd name="T57" fmla="*/ 978 h 1499"/>
                <a:gd name="T58" fmla="*/ 141 w 2747"/>
                <a:gd name="T59" fmla="*/ 858 h 1499"/>
                <a:gd name="T60" fmla="*/ 276 w 2747"/>
                <a:gd name="T61" fmla="*/ 724 h 1499"/>
                <a:gd name="T62" fmla="*/ 1089 w 2747"/>
                <a:gd name="T63" fmla="*/ 133 h 1499"/>
                <a:gd name="T64" fmla="*/ 1440 w 2747"/>
                <a:gd name="T65" fmla="*/ 14 h 1499"/>
                <a:gd name="T66" fmla="*/ 1529 w 2747"/>
                <a:gd name="T67" fmla="*/ 18 h 1499"/>
                <a:gd name="T68" fmla="*/ 1622 w 2747"/>
                <a:gd name="T69" fmla="*/ 53 h 1499"/>
                <a:gd name="T70" fmla="*/ 1700 w 2747"/>
                <a:gd name="T71" fmla="*/ 144 h 1499"/>
                <a:gd name="T72" fmla="*/ 1709 w 2747"/>
                <a:gd name="T73" fmla="*/ 168 h 1499"/>
                <a:gd name="T74" fmla="*/ 1717 w 2747"/>
                <a:gd name="T75" fmla="*/ 201 h 1499"/>
                <a:gd name="T76" fmla="*/ 1722 w 2747"/>
                <a:gd name="T77" fmla="*/ 249 h 1499"/>
                <a:gd name="T78" fmla="*/ 1635 w 2747"/>
                <a:gd name="T79" fmla="*/ 559 h 1499"/>
                <a:gd name="T80" fmla="*/ 1489 w 2747"/>
                <a:gd name="T81" fmla="*/ 795 h 1499"/>
                <a:gd name="T82" fmla="*/ 1357 w 2747"/>
                <a:gd name="T83" fmla="*/ 1097 h 1499"/>
                <a:gd name="T84" fmla="*/ 1348 w 2747"/>
                <a:gd name="T85" fmla="*/ 1215 h 1499"/>
                <a:gd name="T86" fmla="*/ 1381 w 2747"/>
                <a:gd name="T87" fmla="*/ 1350 h 1499"/>
                <a:gd name="T88" fmla="*/ 1514 w 2747"/>
                <a:gd name="T89" fmla="*/ 1475 h 1499"/>
                <a:gd name="T90" fmla="*/ 1683 w 2747"/>
                <a:gd name="T91" fmla="*/ 1499 h 1499"/>
                <a:gd name="T92" fmla="*/ 1755 w 2747"/>
                <a:gd name="T93" fmla="*/ 1493 h 1499"/>
                <a:gd name="T94" fmla="*/ 1923 w 2747"/>
                <a:gd name="T95" fmla="*/ 1455 h 1499"/>
                <a:gd name="T96" fmla="*/ 2004 w 2747"/>
                <a:gd name="T97" fmla="*/ 1424 h 1499"/>
                <a:gd name="T98" fmla="*/ 2408 w 2747"/>
                <a:gd name="T99" fmla="*/ 1193 h 1499"/>
                <a:gd name="T100" fmla="*/ 2604 w 2747"/>
                <a:gd name="T101" fmla="*/ 1065 h 1499"/>
                <a:gd name="T102" fmla="*/ 2704 w 2747"/>
                <a:gd name="T103" fmla="*/ 1005 h 1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747" h="1499">
                  <a:moveTo>
                    <a:pt x="2700" y="998"/>
                  </a:moveTo>
                  <a:cubicBezTo>
                    <a:pt x="2688" y="1005"/>
                    <a:pt x="2688" y="1005"/>
                    <a:pt x="2688" y="1005"/>
                  </a:cubicBezTo>
                  <a:cubicBezTo>
                    <a:pt x="2675" y="1013"/>
                    <a:pt x="2675" y="1013"/>
                    <a:pt x="2675" y="1013"/>
                  </a:cubicBezTo>
                  <a:cubicBezTo>
                    <a:pt x="2650" y="1028"/>
                    <a:pt x="2650" y="1028"/>
                    <a:pt x="2650" y="1028"/>
                  </a:cubicBezTo>
                  <a:cubicBezTo>
                    <a:pt x="2599" y="1058"/>
                    <a:pt x="2599" y="1058"/>
                    <a:pt x="2599" y="1058"/>
                  </a:cubicBezTo>
                  <a:cubicBezTo>
                    <a:pt x="2591" y="1063"/>
                    <a:pt x="2583" y="1068"/>
                    <a:pt x="2575" y="1074"/>
                  </a:cubicBezTo>
                  <a:cubicBezTo>
                    <a:pt x="2550" y="1090"/>
                    <a:pt x="2550" y="1090"/>
                    <a:pt x="2550" y="1090"/>
                  </a:cubicBezTo>
                  <a:cubicBezTo>
                    <a:pt x="2501" y="1121"/>
                    <a:pt x="2501" y="1121"/>
                    <a:pt x="2501" y="1121"/>
                  </a:cubicBezTo>
                  <a:cubicBezTo>
                    <a:pt x="2468" y="1143"/>
                    <a:pt x="2436" y="1164"/>
                    <a:pt x="2403" y="1186"/>
                  </a:cubicBezTo>
                  <a:cubicBezTo>
                    <a:pt x="2370" y="1207"/>
                    <a:pt x="2338" y="1228"/>
                    <a:pt x="2305" y="1250"/>
                  </a:cubicBezTo>
                  <a:cubicBezTo>
                    <a:pt x="2289" y="1260"/>
                    <a:pt x="2273" y="1270"/>
                    <a:pt x="2256" y="1281"/>
                  </a:cubicBezTo>
                  <a:cubicBezTo>
                    <a:pt x="2240" y="1291"/>
                    <a:pt x="2223" y="1301"/>
                    <a:pt x="2207" y="1311"/>
                  </a:cubicBezTo>
                  <a:cubicBezTo>
                    <a:pt x="2140" y="1350"/>
                    <a:pt x="2072" y="1386"/>
                    <a:pt x="2001" y="1416"/>
                  </a:cubicBezTo>
                  <a:cubicBezTo>
                    <a:pt x="1974" y="1426"/>
                    <a:pt x="1974" y="1426"/>
                    <a:pt x="1974" y="1426"/>
                  </a:cubicBezTo>
                  <a:cubicBezTo>
                    <a:pt x="1961" y="1431"/>
                    <a:pt x="1961" y="1431"/>
                    <a:pt x="1961" y="1431"/>
                  </a:cubicBezTo>
                  <a:cubicBezTo>
                    <a:pt x="1956" y="1433"/>
                    <a:pt x="1952" y="1435"/>
                    <a:pt x="1947" y="1436"/>
                  </a:cubicBezTo>
                  <a:cubicBezTo>
                    <a:pt x="1920" y="1445"/>
                    <a:pt x="1920" y="1445"/>
                    <a:pt x="1920" y="1445"/>
                  </a:cubicBezTo>
                  <a:cubicBezTo>
                    <a:pt x="1906" y="1450"/>
                    <a:pt x="1906" y="1450"/>
                    <a:pt x="1906" y="1450"/>
                  </a:cubicBezTo>
                  <a:cubicBezTo>
                    <a:pt x="1893" y="1454"/>
                    <a:pt x="1893" y="1454"/>
                    <a:pt x="1893" y="1454"/>
                  </a:cubicBezTo>
                  <a:cubicBezTo>
                    <a:pt x="1856" y="1465"/>
                    <a:pt x="1819" y="1474"/>
                    <a:pt x="1782" y="1480"/>
                  </a:cubicBezTo>
                  <a:cubicBezTo>
                    <a:pt x="1772" y="1481"/>
                    <a:pt x="1763" y="1482"/>
                    <a:pt x="1754" y="1483"/>
                  </a:cubicBezTo>
                  <a:cubicBezTo>
                    <a:pt x="1744" y="1485"/>
                    <a:pt x="1735" y="1485"/>
                    <a:pt x="1725" y="1486"/>
                  </a:cubicBezTo>
                  <a:cubicBezTo>
                    <a:pt x="1716" y="1487"/>
                    <a:pt x="1706" y="1488"/>
                    <a:pt x="1697" y="1488"/>
                  </a:cubicBezTo>
                  <a:cubicBezTo>
                    <a:pt x="1690" y="1489"/>
                    <a:pt x="1690" y="1489"/>
                    <a:pt x="1690" y="1489"/>
                  </a:cubicBezTo>
                  <a:cubicBezTo>
                    <a:pt x="1683" y="1489"/>
                    <a:pt x="1683" y="1489"/>
                    <a:pt x="1683" y="1489"/>
                  </a:cubicBezTo>
                  <a:cubicBezTo>
                    <a:pt x="1669" y="1489"/>
                    <a:pt x="1669" y="1489"/>
                    <a:pt x="1669" y="1489"/>
                  </a:cubicBezTo>
                  <a:cubicBezTo>
                    <a:pt x="1631" y="1489"/>
                    <a:pt x="1594" y="1486"/>
                    <a:pt x="1557" y="1478"/>
                  </a:cubicBezTo>
                  <a:cubicBezTo>
                    <a:pt x="1548" y="1476"/>
                    <a:pt x="1540" y="1473"/>
                    <a:pt x="1531" y="1470"/>
                  </a:cubicBezTo>
                  <a:cubicBezTo>
                    <a:pt x="1527" y="1469"/>
                    <a:pt x="1522" y="1467"/>
                    <a:pt x="1518" y="1465"/>
                  </a:cubicBezTo>
                  <a:cubicBezTo>
                    <a:pt x="1505" y="1460"/>
                    <a:pt x="1505" y="1460"/>
                    <a:pt x="1505" y="1460"/>
                  </a:cubicBezTo>
                  <a:cubicBezTo>
                    <a:pt x="1489" y="1452"/>
                    <a:pt x="1473" y="1442"/>
                    <a:pt x="1458" y="1431"/>
                  </a:cubicBezTo>
                  <a:cubicBezTo>
                    <a:pt x="1444" y="1420"/>
                    <a:pt x="1431" y="1406"/>
                    <a:pt x="1420" y="1392"/>
                  </a:cubicBezTo>
                  <a:cubicBezTo>
                    <a:pt x="1408" y="1378"/>
                    <a:pt x="1399" y="1362"/>
                    <a:pt x="1391" y="1346"/>
                  </a:cubicBezTo>
                  <a:cubicBezTo>
                    <a:pt x="1383" y="1329"/>
                    <a:pt x="1376" y="1312"/>
                    <a:pt x="1372" y="1294"/>
                  </a:cubicBezTo>
                  <a:cubicBezTo>
                    <a:pt x="1369" y="1286"/>
                    <a:pt x="1367" y="1277"/>
                    <a:pt x="1365" y="1268"/>
                  </a:cubicBezTo>
                  <a:cubicBezTo>
                    <a:pt x="1364" y="1259"/>
                    <a:pt x="1362" y="1250"/>
                    <a:pt x="1361" y="1241"/>
                  </a:cubicBezTo>
                  <a:cubicBezTo>
                    <a:pt x="1361" y="1237"/>
                    <a:pt x="1360" y="1233"/>
                    <a:pt x="1360" y="1229"/>
                  </a:cubicBezTo>
                  <a:cubicBezTo>
                    <a:pt x="1360" y="1222"/>
                    <a:pt x="1359" y="1216"/>
                    <a:pt x="1359" y="1210"/>
                  </a:cubicBezTo>
                  <a:cubicBezTo>
                    <a:pt x="1358" y="1184"/>
                    <a:pt x="1359" y="1158"/>
                    <a:pt x="1363" y="1132"/>
                  </a:cubicBezTo>
                  <a:cubicBezTo>
                    <a:pt x="1363" y="1126"/>
                    <a:pt x="1364" y="1119"/>
                    <a:pt x="1365" y="1113"/>
                  </a:cubicBezTo>
                  <a:cubicBezTo>
                    <a:pt x="1366" y="1109"/>
                    <a:pt x="1367" y="1106"/>
                    <a:pt x="1367" y="1102"/>
                  </a:cubicBezTo>
                  <a:cubicBezTo>
                    <a:pt x="1375" y="1059"/>
                    <a:pt x="1388" y="1016"/>
                    <a:pt x="1405" y="976"/>
                  </a:cubicBezTo>
                  <a:cubicBezTo>
                    <a:pt x="1406" y="973"/>
                    <a:pt x="1408" y="969"/>
                    <a:pt x="1409" y="965"/>
                  </a:cubicBezTo>
                  <a:cubicBezTo>
                    <a:pt x="1415" y="952"/>
                    <a:pt x="1421" y="939"/>
                    <a:pt x="1427" y="927"/>
                  </a:cubicBezTo>
                  <a:cubicBezTo>
                    <a:pt x="1451" y="880"/>
                    <a:pt x="1478" y="834"/>
                    <a:pt x="1506" y="790"/>
                  </a:cubicBezTo>
                  <a:cubicBezTo>
                    <a:pt x="1509" y="785"/>
                    <a:pt x="1512" y="780"/>
                    <a:pt x="1515" y="776"/>
                  </a:cubicBezTo>
                  <a:cubicBezTo>
                    <a:pt x="1522" y="765"/>
                    <a:pt x="1529" y="754"/>
                    <a:pt x="1536" y="743"/>
                  </a:cubicBezTo>
                  <a:cubicBezTo>
                    <a:pt x="1555" y="714"/>
                    <a:pt x="1574" y="684"/>
                    <a:pt x="1593" y="655"/>
                  </a:cubicBezTo>
                  <a:cubicBezTo>
                    <a:pt x="1611" y="625"/>
                    <a:pt x="1629" y="595"/>
                    <a:pt x="1646" y="565"/>
                  </a:cubicBezTo>
                  <a:cubicBezTo>
                    <a:pt x="1662" y="534"/>
                    <a:pt x="1677" y="503"/>
                    <a:pt x="1690" y="471"/>
                  </a:cubicBezTo>
                  <a:cubicBezTo>
                    <a:pt x="1703" y="439"/>
                    <a:pt x="1714" y="407"/>
                    <a:pt x="1722" y="374"/>
                  </a:cubicBezTo>
                  <a:cubicBezTo>
                    <a:pt x="1729" y="341"/>
                    <a:pt x="1734" y="307"/>
                    <a:pt x="1735" y="274"/>
                  </a:cubicBezTo>
                  <a:cubicBezTo>
                    <a:pt x="1735" y="269"/>
                    <a:pt x="1735" y="265"/>
                    <a:pt x="1735" y="261"/>
                  </a:cubicBezTo>
                  <a:cubicBezTo>
                    <a:pt x="1735" y="248"/>
                    <a:pt x="1735" y="248"/>
                    <a:pt x="1735" y="248"/>
                  </a:cubicBezTo>
                  <a:cubicBezTo>
                    <a:pt x="1735" y="244"/>
                    <a:pt x="1735" y="240"/>
                    <a:pt x="1734" y="236"/>
                  </a:cubicBezTo>
                  <a:cubicBezTo>
                    <a:pt x="1733" y="223"/>
                    <a:pt x="1733" y="223"/>
                    <a:pt x="1733" y="223"/>
                  </a:cubicBezTo>
                  <a:cubicBezTo>
                    <a:pt x="1732" y="219"/>
                    <a:pt x="1732" y="215"/>
                    <a:pt x="1731" y="211"/>
                  </a:cubicBezTo>
                  <a:cubicBezTo>
                    <a:pt x="1729" y="198"/>
                    <a:pt x="1729" y="198"/>
                    <a:pt x="1729" y="198"/>
                  </a:cubicBezTo>
                  <a:cubicBezTo>
                    <a:pt x="1728" y="194"/>
                    <a:pt x="1728" y="190"/>
                    <a:pt x="1727" y="186"/>
                  </a:cubicBezTo>
                  <a:cubicBezTo>
                    <a:pt x="1724" y="174"/>
                    <a:pt x="1724" y="174"/>
                    <a:pt x="1724" y="174"/>
                  </a:cubicBezTo>
                  <a:cubicBezTo>
                    <a:pt x="1722" y="168"/>
                    <a:pt x="1722" y="168"/>
                    <a:pt x="1722" y="168"/>
                  </a:cubicBezTo>
                  <a:cubicBezTo>
                    <a:pt x="1722" y="165"/>
                    <a:pt x="1722" y="165"/>
                    <a:pt x="1722" y="165"/>
                  </a:cubicBezTo>
                  <a:cubicBezTo>
                    <a:pt x="1721" y="165"/>
                    <a:pt x="1721" y="163"/>
                    <a:pt x="1721" y="162"/>
                  </a:cubicBezTo>
                  <a:cubicBezTo>
                    <a:pt x="1717" y="150"/>
                    <a:pt x="1717" y="150"/>
                    <a:pt x="1717" y="150"/>
                  </a:cubicBezTo>
                  <a:cubicBezTo>
                    <a:pt x="1714" y="144"/>
                    <a:pt x="1714" y="144"/>
                    <a:pt x="1714" y="144"/>
                  </a:cubicBezTo>
                  <a:cubicBezTo>
                    <a:pt x="1714" y="142"/>
                    <a:pt x="1713" y="141"/>
                    <a:pt x="1712" y="139"/>
                  </a:cubicBezTo>
                  <a:cubicBezTo>
                    <a:pt x="1707" y="127"/>
                    <a:pt x="1707" y="127"/>
                    <a:pt x="1707" y="127"/>
                  </a:cubicBezTo>
                  <a:cubicBezTo>
                    <a:pt x="1699" y="112"/>
                    <a:pt x="1690" y="98"/>
                    <a:pt x="1679" y="86"/>
                  </a:cubicBezTo>
                  <a:cubicBezTo>
                    <a:pt x="1666" y="69"/>
                    <a:pt x="1650" y="55"/>
                    <a:pt x="1632" y="44"/>
                  </a:cubicBezTo>
                  <a:cubicBezTo>
                    <a:pt x="1625" y="39"/>
                    <a:pt x="1617" y="34"/>
                    <a:pt x="1608" y="30"/>
                  </a:cubicBezTo>
                  <a:cubicBezTo>
                    <a:pt x="1606" y="29"/>
                    <a:pt x="1604" y="28"/>
                    <a:pt x="1601" y="27"/>
                  </a:cubicBezTo>
                  <a:cubicBezTo>
                    <a:pt x="1598" y="25"/>
                    <a:pt x="1594" y="24"/>
                    <a:pt x="1590" y="22"/>
                  </a:cubicBezTo>
                  <a:cubicBezTo>
                    <a:pt x="1589" y="22"/>
                    <a:pt x="1588" y="21"/>
                    <a:pt x="1586" y="20"/>
                  </a:cubicBezTo>
                  <a:cubicBezTo>
                    <a:pt x="1584" y="19"/>
                    <a:pt x="1581" y="18"/>
                    <a:pt x="1579" y="18"/>
                  </a:cubicBezTo>
                  <a:cubicBezTo>
                    <a:pt x="1577" y="17"/>
                    <a:pt x="1574" y="16"/>
                    <a:pt x="1572" y="15"/>
                  </a:cubicBezTo>
                  <a:cubicBezTo>
                    <a:pt x="1566" y="14"/>
                    <a:pt x="1561" y="12"/>
                    <a:pt x="1556" y="11"/>
                  </a:cubicBezTo>
                  <a:cubicBezTo>
                    <a:pt x="1544" y="8"/>
                    <a:pt x="1544" y="8"/>
                    <a:pt x="1544" y="8"/>
                  </a:cubicBezTo>
                  <a:cubicBezTo>
                    <a:pt x="1533" y="6"/>
                    <a:pt x="1533" y="6"/>
                    <a:pt x="1533" y="6"/>
                  </a:cubicBezTo>
                  <a:cubicBezTo>
                    <a:pt x="1531" y="5"/>
                    <a:pt x="1530" y="5"/>
                    <a:pt x="1529" y="5"/>
                  </a:cubicBezTo>
                  <a:cubicBezTo>
                    <a:pt x="1525" y="4"/>
                    <a:pt x="1521" y="4"/>
                    <a:pt x="1516" y="3"/>
                  </a:cubicBezTo>
                  <a:cubicBezTo>
                    <a:pt x="1514" y="3"/>
                    <a:pt x="1511" y="2"/>
                    <a:pt x="1509" y="2"/>
                  </a:cubicBezTo>
                  <a:cubicBezTo>
                    <a:pt x="1492" y="0"/>
                    <a:pt x="1475" y="0"/>
                    <a:pt x="1458" y="0"/>
                  </a:cubicBezTo>
                  <a:cubicBezTo>
                    <a:pt x="1453" y="0"/>
                    <a:pt x="1449" y="1"/>
                    <a:pt x="1444" y="1"/>
                  </a:cubicBezTo>
                  <a:cubicBezTo>
                    <a:pt x="1435" y="1"/>
                    <a:pt x="1425" y="2"/>
                    <a:pt x="1415" y="3"/>
                  </a:cubicBezTo>
                  <a:cubicBezTo>
                    <a:pt x="1354" y="10"/>
                    <a:pt x="1296" y="28"/>
                    <a:pt x="1241" y="49"/>
                  </a:cubicBezTo>
                  <a:cubicBezTo>
                    <a:pt x="1213" y="60"/>
                    <a:pt x="1186" y="71"/>
                    <a:pt x="1160" y="83"/>
                  </a:cubicBezTo>
                  <a:cubicBezTo>
                    <a:pt x="1134" y="96"/>
                    <a:pt x="1108" y="108"/>
                    <a:pt x="1083" y="120"/>
                  </a:cubicBezTo>
                  <a:cubicBezTo>
                    <a:pt x="1032" y="145"/>
                    <a:pt x="984" y="171"/>
                    <a:pt x="938" y="198"/>
                  </a:cubicBezTo>
                  <a:cubicBezTo>
                    <a:pt x="845" y="252"/>
                    <a:pt x="760" y="308"/>
                    <a:pt x="683" y="364"/>
                  </a:cubicBezTo>
                  <a:cubicBezTo>
                    <a:pt x="664" y="379"/>
                    <a:pt x="645" y="392"/>
                    <a:pt x="626" y="406"/>
                  </a:cubicBezTo>
                  <a:cubicBezTo>
                    <a:pt x="622" y="410"/>
                    <a:pt x="617" y="413"/>
                    <a:pt x="612" y="416"/>
                  </a:cubicBezTo>
                  <a:cubicBezTo>
                    <a:pt x="608" y="420"/>
                    <a:pt x="603" y="423"/>
                    <a:pt x="599" y="427"/>
                  </a:cubicBezTo>
                  <a:cubicBezTo>
                    <a:pt x="590" y="434"/>
                    <a:pt x="581" y="441"/>
                    <a:pt x="572" y="448"/>
                  </a:cubicBezTo>
                  <a:cubicBezTo>
                    <a:pt x="555" y="461"/>
                    <a:pt x="538" y="475"/>
                    <a:pt x="521" y="488"/>
                  </a:cubicBezTo>
                  <a:cubicBezTo>
                    <a:pt x="517" y="492"/>
                    <a:pt x="512" y="495"/>
                    <a:pt x="508" y="498"/>
                  </a:cubicBezTo>
                  <a:cubicBezTo>
                    <a:pt x="504" y="502"/>
                    <a:pt x="500" y="505"/>
                    <a:pt x="496" y="509"/>
                  </a:cubicBezTo>
                  <a:cubicBezTo>
                    <a:pt x="488" y="515"/>
                    <a:pt x="480" y="522"/>
                    <a:pt x="472" y="529"/>
                  </a:cubicBezTo>
                  <a:cubicBezTo>
                    <a:pt x="456" y="542"/>
                    <a:pt x="441" y="555"/>
                    <a:pt x="426" y="568"/>
                  </a:cubicBezTo>
                  <a:cubicBezTo>
                    <a:pt x="418" y="574"/>
                    <a:pt x="411" y="581"/>
                    <a:pt x="403" y="587"/>
                  </a:cubicBezTo>
                  <a:cubicBezTo>
                    <a:pt x="396" y="594"/>
                    <a:pt x="389" y="600"/>
                    <a:pt x="382" y="606"/>
                  </a:cubicBezTo>
                  <a:cubicBezTo>
                    <a:pt x="368" y="619"/>
                    <a:pt x="354" y="631"/>
                    <a:pt x="341" y="643"/>
                  </a:cubicBezTo>
                  <a:cubicBezTo>
                    <a:pt x="337" y="646"/>
                    <a:pt x="334" y="649"/>
                    <a:pt x="331" y="652"/>
                  </a:cubicBezTo>
                  <a:cubicBezTo>
                    <a:pt x="328" y="654"/>
                    <a:pt x="328" y="654"/>
                    <a:pt x="328" y="654"/>
                  </a:cubicBezTo>
                  <a:cubicBezTo>
                    <a:pt x="326" y="656"/>
                    <a:pt x="326" y="656"/>
                    <a:pt x="326" y="656"/>
                  </a:cubicBezTo>
                  <a:cubicBezTo>
                    <a:pt x="321" y="661"/>
                    <a:pt x="321" y="661"/>
                    <a:pt x="321" y="661"/>
                  </a:cubicBezTo>
                  <a:cubicBezTo>
                    <a:pt x="314" y="667"/>
                    <a:pt x="308" y="673"/>
                    <a:pt x="302" y="679"/>
                  </a:cubicBezTo>
                  <a:cubicBezTo>
                    <a:pt x="289" y="690"/>
                    <a:pt x="277" y="702"/>
                    <a:pt x="265" y="713"/>
                  </a:cubicBezTo>
                  <a:cubicBezTo>
                    <a:pt x="253" y="724"/>
                    <a:pt x="242" y="735"/>
                    <a:pt x="231" y="746"/>
                  </a:cubicBezTo>
                  <a:cubicBezTo>
                    <a:pt x="209" y="767"/>
                    <a:pt x="189" y="787"/>
                    <a:pt x="170" y="806"/>
                  </a:cubicBezTo>
                  <a:cubicBezTo>
                    <a:pt x="167" y="808"/>
                    <a:pt x="165" y="811"/>
                    <a:pt x="163" y="813"/>
                  </a:cubicBezTo>
                  <a:cubicBezTo>
                    <a:pt x="156" y="820"/>
                    <a:pt x="149" y="827"/>
                    <a:pt x="143" y="833"/>
                  </a:cubicBezTo>
                  <a:cubicBezTo>
                    <a:pt x="135" y="842"/>
                    <a:pt x="126" y="850"/>
                    <a:pt x="118" y="859"/>
                  </a:cubicBezTo>
                  <a:cubicBezTo>
                    <a:pt x="103" y="875"/>
                    <a:pt x="88" y="889"/>
                    <a:pt x="76" y="903"/>
                  </a:cubicBezTo>
                  <a:cubicBezTo>
                    <a:pt x="26" y="957"/>
                    <a:pt x="0" y="985"/>
                    <a:pt x="0" y="985"/>
                  </a:cubicBezTo>
                  <a:cubicBezTo>
                    <a:pt x="11" y="996"/>
                    <a:pt x="11" y="996"/>
                    <a:pt x="11" y="996"/>
                  </a:cubicBezTo>
                  <a:cubicBezTo>
                    <a:pt x="11" y="996"/>
                    <a:pt x="17" y="990"/>
                    <a:pt x="28" y="978"/>
                  </a:cubicBezTo>
                  <a:cubicBezTo>
                    <a:pt x="35" y="971"/>
                    <a:pt x="43" y="962"/>
                    <a:pt x="54" y="950"/>
                  </a:cubicBezTo>
                  <a:cubicBezTo>
                    <a:pt x="63" y="940"/>
                    <a:pt x="75" y="928"/>
                    <a:pt x="87" y="914"/>
                  </a:cubicBezTo>
                  <a:cubicBezTo>
                    <a:pt x="100" y="900"/>
                    <a:pt x="114" y="886"/>
                    <a:pt x="130" y="869"/>
                  </a:cubicBezTo>
                  <a:cubicBezTo>
                    <a:pt x="133" y="866"/>
                    <a:pt x="137" y="862"/>
                    <a:pt x="141" y="858"/>
                  </a:cubicBezTo>
                  <a:cubicBezTo>
                    <a:pt x="145" y="854"/>
                    <a:pt x="150" y="849"/>
                    <a:pt x="154" y="844"/>
                  </a:cubicBezTo>
                  <a:cubicBezTo>
                    <a:pt x="163" y="835"/>
                    <a:pt x="172" y="826"/>
                    <a:pt x="181" y="817"/>
                  </a:cubicBezTo>
                  <a:cubicBezTo>
                    <a:pt x="200" y="798"/>
                    <a:pt x="220" y="778"/>
                    <a:pt x="242" y="757"/>
                  </a:cubicBezTo>
                  <a:cubicBezTo>
                    <a:pt x="253" y="746"/>
                    <a:pt x="264" y="735"/>
                    <a:pt x="276" y="724"/>
                  </a:cubicBezTo>
                  <a:cubicBezTo>
                    <a:pt x="288" y="713"/>
                    <a:pt x="300" y="702"/>
                    <a:pt x="312" y="690"/>
                  </a:cubicBezTo>
                  <a:cubicBezTo>
                    <a:pt x="412" y="597"/>
                    <a:pt x="538" y="488"/>
                    <a:pt x="692" y="376"/>
                  </a:cubicBezTo>
                  <a:cubicBezTo>
                    <a:pt x="768" y="320"/>
                    <a:pt x="853" y="264"/>
                    <a:pt x="945" y="210"/>
                  </a:cubicBezTo>
                  <a:cubicBezTo>
                    <a:pt x="991" y="184"/>
                    <a:pt x="1039" y="157"/>
                    <a:pt x="1089" y="133"/>
                  </a:cubicBezTo>
                  <a:cubicBezTo>
                    <a:pt x="1114" y="120"/>
                    <a:pt x="1140" y="108"/>
                    <a:pt x="1166" y="96"/>
                  </a:cubicBezTo>
                  <a:cubicBezTo>
                    <a:pt x="1192" y="84"/>
                    <a:pt x="1218" y="72"/>
                    <a:pt x="1245" y="62"/>
                  </a:cubicBezTo>
                  <a:cubicBezTo>
                    <a:pt x="1300" y="41"/>
                    <a:pt x="1357" y="23"/>
                    <a:pt x="1417" y="16"/>
                  </a:cubicBezTo>
                  <a:cubicBezTo>
                    <a:pt x="1425" y="16"/>
                    <a:pt x="1432" y="15"/>
                    <a:pt x="1440" y="14"/>
                  </a:cubicBezTo>
                  <a:cubicBezTo>
                    <a:pt x="1445" y="14"/>
                    <a:pt x="1450" y="14"/>
                    <a:pt x="1454" y="14"/>
                  </a:cubicBezTo>
                  <a:cubicBezTo>
                    <a:pt x="1472" y="13"/>
                    <a:pt x="1490" y="13"/>
                    <a:pt x="1508" y="15"/>
                  </a:cubicBezTo>
                  <a:cubicBezTo>
                    <a:pt x="1511" y="15"/>
                    <a:pt x="1513" y="16"/>
                    <a:pt x="1516" y="16"/>
                  </a:cubicBezTo>
                  <a:cubicBezTo>
                    <a:pt x="1520" y="17"/>
                    <a:pt x="1524" y="17"/>
                    <a:pt x="1529" y="18"/>
                  </a:cubicBezTo>
                  <a:cubicBezTo>
                    <a:pt x="1545" y="21"/>
                    <a:pt x="1560" y="25"/>
                    <a:pt x="1576" y="30"/>
                  </a:cubicBezTo>
                  <a:cubicBezTo>
                    <a:pt x="1580" y="32"/>
                    <a:pt x="1585" y="34"/>
                    <a:pt x="1590" y="36"/>
                  </a:cubicBezTo>
                  <a:cubicBezTo>
                    <a:pt x="1592" y="37"/>
                    <a:pt x="1594" y="38"/>
                    <a:pt x="1596" y="39"/>
                  </a:cubicBezTo>
                  <a:cubicBezTo>
                    <a:pt x="1605" y="43"/>
                    <a:pt x="1614" y="48"/>
                    <a:pt x="1622" y="53"/>
                  </a:cubicBezTo>
                  <a:cubicBezTo>
                    <a:pt x="1630" y="58"/>
                    <a:pt x="1637" y="63"/>
                    <a:pt x="1644" y="69"/>
                  </a:cubicBezTo>
                  <a:cubicBezTo>
                    <a:pt x="1653" y="76"/>
                    <a:pt x="1662" y="85"/>
                    <a:pt x="1670" y="94"/>
                  </a:cubicBezTo>
                  <a:cubicBezTo>
                    <a:pt x="1680" y="106"/>
                    <a:pt x="1688" y="119"/>
                    <a:pt x="1695" y="133"/>
                  </a:cubicBezTo>
                  <a:cubicBezTo>
                    <a:pt x="1700" y="144"/>
                    <a:pt x="1700" y="144"/>
                    <a:pt x="1700" y="144"/>
                  </a:cubicBezTo>
                  <a:cubicBezTo>
                    <a:pt x="1701" y="145"/>
                    <a:pt x="1702" y="147"/>
                    <a:pt x="1703" y="149"/>
                  </a:cubicBezTo>
                  <a:cubicBezTo>
                    <a:pt x="1705" y="155"/>
                    <a:pt x="1705" y="155"/>
                    <a:pt x="1705" y="155"/>
                  </a:cubicBezTo>
                  <a:cubicBezTo>
                    <a:pt x="1709" y="166"/>
                    <a:pt x="1709" y="166"/>
                    <a:pt x="1709" y="166"/>
                  </a:cubicBezTo>
                  <a:cubicBezTo>
                    <a:pt x="1709" y="167"/>
                    <a:pt x="1709" y="167"/>
                    <a:pt x="1709" y="168"/>
                  </a:cubicBezTo>
                  <a:cubicBezTo>
                    <a:pt x="1710" y="171"/>
                    <a:pt x="1710" y="171"/>
                    <a:pt x="1710" y="171"/>
                  </a:cubicBezTo>
                  <a:cubicBezTo>
                    <a:pt x="1712" y="177"/>
                    <a:pt x="1712" y="177"/>
                    <a:pt x="1712" y="177"/>
                  </a:cubicBezTo>
                  <a:cubicBezTo>
                    <a:pt x="1715" y="189"/>
                    <a:pt x="1715" y="189"/>
                    <a:pt x="1715" y="189"/>
                  </a:cubicBezTo>
                  <a:cubicBezTo>
                    <a:pt x="1716" y="193"/>
                    <a:pt x="1716" y="197"/>
                    <a:pt x="1717" y="201"/>
                  </a:cubicBezTo>
                  <a:cubicBezTo>
                    <a:pt x="1719" y="213"/>
                    <a:pt x="1719" y="213"/>
                    <a:pt x="1719" y="213"/>
                  </a:cubicBezTo>
                  <a:cubicBezTo>
                    <a:pt x="1720" y="217"/>
                    <a:pt x="1720" y="221"/>
                    <a:pt x="1720" y="225"/>
                  </a:cubicBezTo>
                  <a:cubicBezTo>
                    <a:pt x="1722" y="237"/>
                    <a:pt x="1722" y="237"/>
                    <a:pt x="1722" y="237"/>
                  </a:cubicBezTo>
                  <a:cubicBezTo>
                    <a:pt x="1722" y="241"/>
                    <a:pt x="1722" y="245"/>
                    <a:pt x="1722" y="249"/>
                  </a:cubicBezTo>
                  <a:cubicBezTo>
                    <a:pt x="1723" y="261"/>
                    <a:pt x="1723" y="261"/>
                    <a:pt x="1723" y="261"/>
                  </a:cubicBezTo>
                  <a:cubicBezTo>
                    <a:pt x="1723" y="265"/>
                    <a:pt x="1723" y="269"/>
                    <a:pt x="1723" y="273"/>
                  </a:cubicBezTo>
                  <a:cubicBezTo>
                    <a:pt x="1722" y="306"/>
                    <a:pt x="1717" y="339"/>
                    <a:pt x="1710" y="371"/>
                  </a:cubicBezTo>
                  <a:cubicBezTo>
                    <a:pt x="1694" y="436"/>
                    <a:pt x="1668" y="499"/>
                    <a:pt x="1635" y="559"/>
                  </a:cubicBezTo>
                  <a:cubicBezTo>
                    <a:pt x="1619" y="589"/>
                    <a:pt x="1601" y="619"/>
                    <a:pt x="1583" y="648"/>
                  </a:cubicBezTo>
                  <a:cubicBezTo>
                    <a:pt x="1564" y="678"/>
                    <a:pt x="1545" y="707"/>
                    <a:pt x="1526" y="737"/>
                  </a:cubicBezTo>
                  <a:cubicBezTo>
                    <a:pt x="1517" y="752"/>
                    <a:pt x="1507" y="766"/>
                    <a:pt x="1498" y="781"/>
                  </a:cubicBezTo>
                  <a:cubicBezTo>
                    <a:pt x="1495" y="786"/>
                    <a:pt x="1492" y="791"/>
                    <a:pt x="1489" y="795"/>
                  </a:cubicBezTo>
                  <a:cubicBezTo>
                    <a:pt x="1464" y="836"/>
                    <a:pt x="1439" y="878"/>
                    <a:pt x="1417" y="922"/>
                  </a:cubicBezTo>
                  <a:cubicBezTo>
                    <a:pt x="1410" y="936"/>
                    <a:pt x="1404" y="950"/>
                    <a:pt x="1397" y="965"/>
                  </a:cubicBezTo>
                  <a:cubicBezTo>
                    <a:pt x="1396" y="968"/>
                    <a:pt x="1395" y="972"/>
                    <a:pt x="1393" y="976"/>
                  </a:cubicBezTo>
                  <a:cubicBezTo>
                    <a:pt x="1377" y="1014"/>
                    <a:pt x="1365" y="1055"/>
                    <a:pt x="1357" y="1097"/>
                  </a:cubicBezTo>
                  <a:cubicBezTo>
                    <a:pt x="1356" y="1100"/>
                    <a:pt x="1356" y="1104"/>
                    <a:pt x="1355" y="1108"/>
                  </a:cubicBezTo>
                  <a:cubicBezTo>
                    <a:pt x="1354" y="1115"/>
                    <a:pt x="1353" y="1123"/>
                    <a:pt x="1352" y="1131"/>
                  </a:cubicBezTo>
                  <a:cubicBezTo>
                    <a:pt x="1349" y="1152"/>
                    <a:pt x="1348" y="1174"/>
                    <a:pt x="1348" y="1195"/>
                  </a:cubicBezTo>
                  <a:cubicBezTo>
                    <a:pt x="1348" y="1202"/>
                    <a:pt x="1348" y="1208"/>
                    <a:pt x="1348" y="1215"/>
                  </a:cubicBezTo>
                  <a:cubicBezTo>
                    <a:pt x="1349" y="1224"/>
                    <a:pt x="1350" y="1233"/>
                    <a:pt x="1351" y="1242"/>
                  </a:cubicBezTo>
                  <a:cubicBezTo>
                    <a:pt x="1351" y="1251"/>
                    <a:pt x="1353" y="1260"/>
                    <a:pt x="1355" y="1270"/>
                  </a:cubicBezTo>
                  <a:cubicBezTo>
                    <a:pt x="1357" y="1279"/>
                    <a:pt x="1359" y="1288"/>
                    <a:pt x="1361" y="1297"/>
                  </a:cubicBezTo>
                  <a:cubicBezTo>
                    <a:pt x="1366" y="1315"/>
                    <a:pt x="1373" y="1333"/>
                    <a:pt x="1381" y="1350"/>
                  </a:cubicBezTo>
                  <a:cubicBezTo>
                    <a:pt x="1390" y="1367"/>
                    <a:pt x="1399" y="1384"/>
                    <a:pt x="1411" y="1399"/>
                  </a:cubicBezTo>
                  <a:cubicBezTo>
                    <a:pt x="1423" y="1413"/>
                    <a:pt x="1437" y="1427"/>
                    <a:pt x="1452" y="1439"/>
                  </a:cubicBezTo>
                  <a:cubicBezTo>
                    <a:pt x="1467" y="1451"/>
                    <a:pt x="1483" y="1461"/>
                    <a:pt x="1501" y="1469"/>
                  </a:cubicBezTo>
                  <a:cubicBezTo>
                    <a:pt x="1514" y="1475"/>
                    <a:pt x="1514" y="1475"/>
                    <a:pt x="1514" y="1475"/>
                  </a:cubicBezTo>
                  <a:cubicBezTo>
                    <a:pt x="1518" y="1476"/>
                    <a:pt x="1523" y="1478"/>
                    <a:pt x="1527" y="1480"/>
                  </a:cubicBezTo>
                  <a:cubicBezTo>
                    <a:pt x="1536" y="1482"/>
                    <a:pt x="1546" y="1486"/>
                    <a:pt x="1555" y="1488"/>
                  </a:cubicBezTo>
                  <a:cubicBezTo>
                    <a:pt x="1592" y="1497"/>
                    <a:pt x="1631" y="1499"/>
                    <a:pt x="1669" y="1499"/>
                  </a:cubicBezTo>
                  <a:cubicBezTo>
                    <a:pt x="1683" y="1499"/>
                    <a:pt x="1683" y="1499"/>
                    <a:pt x="1683" y="1499"/>
                  </a:cubicBezTo>
                  <a:cubicBezTo>
                    <a:pt x="1690" y="1499"/>
                    <a:pt x="1690" y="1499"/>
                    <a:pt x="1690" y="1499"/>
                  </a:cubicBezTo>
                  <a:cubicBezTo>
                    <a:pt x="1698" y="1498"/>
                    <a:pt x="1698" y="1498"/>
                    <a:pt x="1698" y="1498"/>
                  </a:cubicBezTo>
                  <a:cubicBezTo>
                    <a:pt x="1707" y="1498"/>
                    <a:pt x="1717" y="1497"/>
                    <a:pt x="1726" y="1496"/>
                  </a:cubicBezTo>
                  <a:cubicBezTo>
                    <a:pt x="1736" y="1495"/>
                    <a:pt x="1745" y="1495"/>
                    <a:pt x="1755" y="1493"/>
                  </a:cubicBezTo>
                  <a:cubicBezTo>
                    <a:pt x="1764" y="1492"/>
                    <a:pt x="1774" y="1491"/>
                    <a:pt x="1783" y="1489"/>
                  </a:cubicBezTo>
                  <a:cubicBezTo>
                    <a:pt x="1821" y="1483"/>
                    <a:pt x="1859" y="1474"/>
                    <a:pt x="1896" y="1463"/>
                  </a:cubicBezTo>
                  <a:cubicBezTo>
                    <a:pt x="1910" y="1459"/>
                    <a:pt x="1910" y="1459"/>
                    <a:pt x="1910" y="1459"/>
                  </a:cubicBezTo>
                  <a:cubicBezTo>
                    <a:pt x="1923" y="1455"/>
                    <a:pt x="1923" y="1455"/>
                    <a:pt x="1923" y="1455"/>
                  </a:cubicBezTo>
                  <a:cubicBezTo>
                    <a:pt x="1950" y="1445"/>
                    <a:pt x="1950" y="1445"/>
                    <a:pt x="1950" y="1445"/>
                  </a:cubicBezTo>
                  <a:cubicBezTo>
                    <a:pt x="1955" y="1444"/>
                    <a:pt x="1959" y="1442"/>
                    <a:pt x="1964" y="1440"/>
                  </a:cubicBezTo>
                  <a:cubicBezTo>
                    <a:pt x="1977" y="1435"/>
                    <a:pt x="1977" y="1435"/>
                    <a:pt x="1977" y="1435"/>
                  </a:cubicBezTo>
                  <a:cubicBezTo>
                    <a:pt x="2004" y="1424"/>
                    <a:pt x="2004" y="1424"/>
                    <a:pt x="2004" y="1424"/>
                  </a:cubicBezTo>
                  <a:cubicBezTo>
                    <a:pt x="2076" y="1395"/>
                    <a:pt x="2144" y="1358"/>
                    <a:pt x="2211" y="1319"/>
                  </a:cubicBezTo>
                  <a:cubicBezTo>
                    <a:pt x="2228" y="1309"/>
                    <a:pt x="2244" y="1298"/>
                    <a:pt x="2261" y="1288"/>
                  </a:cubicBezTo>
                  <a:cubicBezTo>
                    <a:pt x="2277" y="1278"/>
                    <a:pt x="2294" y="1268"/>
                    <a:pt x="2310" y="1257"/>
                  </a:cubicBezTo>
                  <a:cubicBezTo>
                    <a:pt x="2343" y="1236"/>
                    <a:pt x="2375" y="1214"/>
                    <a:pt x="2408" y="1193"/>
                  </a:cubicBezTo>
                  <a:cubicBezTo>
                    <a:pt x="2440" y="1172"/>
                    <a:pt x="2473" y="1150"/>
                    <a:pt x="2505" y="1128"/>
                  </a:cubicBezTo>
                  <a:cubicBezTo>
                    <a:pt x="2554" y="1097"/>
                    <a:pt x="2554" y="1097"/>
                    <a:pt x="2554" y="1097"/>
                  </a:cubicBezTo>
                  <a:cubicBezTo>
                    <a:pt x="2579" y="1081"/>
                    <a:pt x="2579" y="1081"/>
                    <a:pt x="2579" y="1081"/>
                  </a:cubicBezTo>
                  <a:cubicBezTo>
                    <a:pt x="2587" y="1076"/>
                    <a:pt x="2595" y="1070"/>
                    <a:pt x="2604" y="1065"/>
                  </a:cubicBezTo>
                  <a:cubicBezTo>
                    <a:pt x="2654" y="1035"/>
                    <a:pt x="2654" y="1035"/>
                    <a:pt x="2654" y="1035"/>
                  </a:cubicBezTo>
                  <a:cubicBezTo>
                    <a:pt x="2679" y="1020"/>
                    <a:pt x="2679" y="1020"/>
                    <a:pt x="2679" y="1020"/>
                  </a:cubicBezTo>
                  <a:cubicBezTo>
                    <a:pt x="2691" y="1012"/>
                    <a:pt x="2691" y="1012"/>
                    <a:pt x="2691" y="1012"/>
                  </a:cubicBezTo>
                  <a:cubicBezTo>
                    <a:pt x="2704" y="1005"/>
                    <a:pt x="2704" y="1005"/>
                    <a:pt x="2704" y="1005"/>
                  </a:cubicBezTo>
                  <a:cubicBezTo>
                    <a:pt x="2747" y="982"/>
                    <a:pt x="2747" y="982"/>
                    <a:pt x="2747" y="982"/>
                  </a:cubicBezTo>
                  <a:cubicBezTo>
                    <a:pt x="2746" y="979"/>
                    <a:pt x="2746" y="977"/>
                    <a:pt x="2745" y="974"/>
                  </a:cubicBezTo>
                  <a:lnTo>
                    <a:pt x="2700" y="9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Freeform 164">
              <a:extLst>
                <a:ext uri="{FF2B5EF4-FFF2-40B4-BE49-F238E27FC236}">
                  <a16:creationId xmlns:a16="http://schemas.microsoft.com/office/drawing/2014/main" id="{FE5D479D-2958-41DD-8BD1-509DD910702C}"/>
                </a:ext>
              </a:extLst>
            </p:cNvPr>
            <p:cNvSpPr>
              <a:spLocks noEditPoints="1"/>
            </p:cNvSpPr>
            <p:nvPr/>
          </p:nvSpPr>
          <p:spPr bwMode="auto">
            <a:xfrm>
              <a:off x="2410" y="37"/>
              <a:ext cx="1051" cy="2566"/>
            </a:xfrm>
            <a:custGeom>
              <a:avLst/>
              <a:gdLst>
                <a:gd name="T0" fmla="*/ 110 w 443"/>
                <a:gd name="T1" fmla="*/ 385 h 1081"/>
                <a:gd name="T2" fmla="*/ 119 w 443"/>
                <a:gd name="T3" fmla="*/ 472 h 1081"/>
                <a:gd name="T4" fmla="*/ 152 w 443"/>
                <a:gd name="T5" fmla="*/ 706 h 1081"/>
                <a:gd name="T6" fmla="*/ 180 w 443"/>
                <a:gd name="T7" fmla="*/ 898 h 1081"/>
                <a:gd name="T8" fmla="*/ 10 w 443"/>
                <a:gd name="T9" fmla="*/ 1033 h 1081"/>
                <a:gd name="T10" fmla="*/ 17 w 443"/>
                <a:gd name="T11" fmla="*/ 1048 h 1081"/>
                <a:gd name="T12" fmla="*/ 213 w 443"/>
                <a:gd name="T13" fmla="*/ 939 h 1081"/>
                <a:gd name="T14" fmla="*/ 212 w 443"/>
                <a:gd name="T15" fmla="*/ 928 h 1081"/>
                <a:gd name="T16" fmla="*/ 181 w 443"/>
                <a:gd name="T17" fmla="*/ 710 h 1081"/>
                <a:gd name="T18" fmla="*/ 154 w 443"/>
                <a:gd name="T19" fmla="*/ 523 h 1081"/>
                <a:gd name="T20" fmla="*/ 198 w 443"/>
                <a:gd name="T21" fmla="*/ 457 h 1081"/>
                <a:gd name="T22" fmla="*/ 350 w 443"/>
                <a:gd name="T23" fmla="*/ 230 h 1081"/>
                <a:gd name="T24" fmla="*/ 370 w 443"/>
                <a:gd name="T25" fmla="*/ 231 h 1081"/>
                <a:gd name="T26" fmla="*/ 397 w 443"/>
                <a:gd name="T27" fmla="*/ 426 h 1081"/>
                <a:gd name="T28" fmla="*/ 407 w 443"/>
                <a:gd name="T29" fmla="*/ 491 h 1081"/>
                <a:gd name="T30" fmla="*/ 244 w 443"/>
                <a:gd name="T31" fmla="*/ 642 h 1081"/>
                <a:gd name="T32" fmla="*/ 305 w 443"/>
                <a:gd name="T33" fmla="*/ 664 h 1081"/>
                <a:gd name="T34" fmla="*/ 380 w 443"/>
                <a:gd name="T35" fmla="*/ 636 h 1081"/>
                <a:gd name="T36" fmla="*/ 440 w 443"/>
                <a:gd name="T37" fmla="*/ 533 h 1081"/>
                <a:gd name="T38" fmla="*/ 427 w 443"/>
                <a:gd name="T39" fmla="*/ 436 h 1081"/>
                <a:gd name="T40" fmla="*/ 400 w 443"/>
                <a:gd name="T41" fmla="*/ 247 h 1081"/>
                <a:gd name="T42" fmla="*/ 389 w 443"/>
                <a:gd name="T43" fmla="*/ 171 h 1081"/>
                <a:gd name="T44" fmla="*/ 371 w 443"/>
                <a:gd name="T45" fmla="*/ 41 h 1081"/>
                <a:gd name="T46" fmla="*/ 342 w 443"/>
                <a:gd name="T47" fmla="*/ 34 h 1081"/>
                <a:gd name="T48" fmla="*/ 205 w 443"/>
                <a:gd name="T49" fmla="*/ 240 h 1081"/>
                <a:gd name="T50" fmla="*/ 348 w 443"/>
                <a:gd name="T51" fmla="*/ 75 h 1081"/>
                <a:gd name="T52" fmla="*/ 318 w 443"/>
                <a:gd name="T53" fmla="*/ 228 h 1081"/>
                <a:gd name="T54" fmla="*/ 161 w 443"/>
                <a:gd name="T55" fmla="*/ 464 h 1081"/>
                <a:gd name="T56" fmla="*/ 149 w 443"/>
                <a:gd name="T57" fmla="*/ 483 h 1081"/>
                <a:gd name="T58" fmla="*/ 146 w 443"/>
                <a:gd name="T59" fmla="*/ 467 h 1081"/>
                <a:gd name="T60" fmla="*/ 238 w 443"/>
                <a:gd name="T61" fmla="*/ 240 h 1081"/>
                <a:gd name="T62" fmla="*/ 348 w 443"/>
                <a:gd name="T63" fmla="*/ 75 h 10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3" h="1081">
                  <a:moveTo>
                    <a:pt x="109" y="384"/>
                  </a:moveTo>
                  <a:cubicBezTo>
                    <a:pt x="110" y="385"/>
                    <a:pt x="110" y="385"/>
                    <a:pt x="110" y="385"/>
                  </a:cubicBezTo>
                  <a:cubicBezTo>
                    <a:pt x="107" y="385"/>
                    <a:pt x="107" y="385"/>
                    <a:pt x="107" y="385"/>
                  </a:cubicBezTo>
                  <a:cubicBezTo>
                    <a:pt x="119" y="472"/>
                    <a:pt x="119" y="472"/>
                    <a:pt x="119" y="472"/>
                  </a:cubicBezTo>
                  <a:cubicBezTo>
                    <a:pt x="121" y="487"/>
                    <a:pt x="121" y="487"/>
                    <a:pt x="121" y="487"/>
                  </a:cubicBezTo>
                  <a:cubicBezTo>
                    <a:pt x="152" y="706"/>
                    <a:pt x="152" y="706"/>
                    <a:pt x="152" y="706"/>
                  </a:cubicBezTo>
                  <a:cubicBezTo>
                    <a:pt x="155" y="721"/>
                    <a:pt x="155" y="721"/>
                    <a:pt x="155" y="721"/>
                  </a:cubicBezTo>
                  <a:cubicBezTo>
                    <a:pt x="180" y="898"/>
                    <a:pt x="180" y="898"/>
                    <a:pt x="180" y="898"/>
                  </a:cubicBezTo>
                  <a:cubicBezTo>
                    <a:pt x="150" y="887"/>
                    <a:pt x="107" y="895"/>
                    <a:pt x="68" y="922"/>
                  </a:cubicBezTo>
                  <a:cubicBezTo>
                    <a:pt x="24" y="954"/>
                    <a:pt x="0" y="1000"/>
                    <a:pt x="10" y="1033"/>
                  </a:cubicBezTo>
                  <a:cubicBezTo>
                    <a:pt x="11" y="1038"/>
                    <a:pt x="13" y="1043"/>
                    <a:pt x="16" y="1047"/>
                  </a:cubicBezTo>
                  <a:cubicBezTo>
                    <a:pt x="16" y="1048"/>
                    <a:pt x="16" y="1048"/>
                    <a:pt x="17" y="1048"/>
                  </a:cubicBezTo>
                  <a:cubicBezTo>
                    <a:pt x="40" y="1081"/>
                    <a:pt x="101" y="1079"/>
                    <a:pt x="153" y="1042"/>
                  </a:cubicBezTo>
                  <a:cubicBezTo>
                    <a:pt x="194" y="1013"/>
                    <a:pt x="217" y="972"/>
                    <a:pt x="213" y="939"/>
                  </a:cubicBezTo>
                  <a:cubicBezTo>
                    <a:pt x="213" y="939"/>
                    <a:pt x="213" y="939"/>
                    <a:pt x="213" y="939"/>
                  </a:cubicBezTo>
                  <a:cubicBezTo>
                    <a:pt x="212" y="928"/>
                    <a:pt x="212" y="928"/>
                    <a:pt x="212" y="928"/>
                  </a:cubicBezTo>
                  <a:cubicBezTo>
                    <a:pt x="209" y="912"/>
                    <a:pt x="209" y="912"/>
                    <a:pt x="209" y="912"/>
                  </a:cubicBezTo>
                  <a:cubicBezTo>
                    <a:pt x="181" y="710"/>
                    <a:pt x="181" y="710"/>
                    <a:pt x="181" y="710"/>
                  </a:cubicBezTo>
                  <a:cubicBezTo>
                    <a:pt x="179" y="695"/>
                    <a:pt x="179" y="695"/>
                    <a:pt x="179" y="695"/>
                  </a:cubicBezTo>
                  <a:cubicBezTo>
                    <a:pt x="154" y="523"/>
                    <a:pt x="154" y="523"/>
                    <a:pt x="154" y="523"/>
                  </a:cubicBezTo>
                  <a:cubicBezTo>
                    <a:pt x="187" y="474"/>
                    <a:pt x="187" y="474"/>
                    <a:pt x="187" y="474"/>
                  </a:cubicBezTo>
                  <a:cubicBezTo>
                    <a:pt x="198" y="457"/>
                    <a:pt x="198" y="457"/>
                    <a:pt x="198" y="457"/>
                  </a:cubicBezTo>
                  <a:cubicBezTo>
                    <a:pt x="341" y="244"/>
                    <a:pt x="341" y="244"/>
                    <a:pt x="341" y="244"/>
                  </a:cubicBezTo>
                  <a:cubicBezTo>
                    <a:pt x="350" y="230"/>
                    <a:pt x="350" y="230"/>
                    <a:pt x="350" y="230"/>
                  </a:cubicBezTo>
                  <a:cubicBezTo>
                    <a:pt x="366" y="205"/>
                    <a:pt x="366" y="205"/>
                    <a:pt x="366" y="205"/>
                  </a:cubicBezTo>
                  <a:cubicBezTo>
                    <a:pt x="370" y="231"/>
                    <a:pt x="370" y="231"/>
                    <a:pt x="370" y="231"/>
                  </a:cubicBezTo>
                  <a:cubicBezTo>
                    <a:pt x="372" y="246"/>
                    <a:pt x="372" y="246"/>
                    <a:pt x="372" y="246"/>
                  </a:cubicBezTo>
                  <a:cubicBezTo>
                    <a:pt x="397" y="426"/>
                    <a:pt x="397" y="426"/>
                    <a:pt x="397" y="426"/>
                  </a:cubicBezTo>
                  <a:cubicBezTo>
                    <a:pt x="399" y="440"/>
                    <a:pt x="399" y="440"/>
                    <a:pt x="399" y="440"/>
                  </a:cubicBezTo>
                  <a:cubicBezTo>
                    <a:pt x="407" y="491"/>
                    <a:pt x="407" y="491"/>
                    <a:pt x="407" y="491"/>
                  </a:cubicBezTo>
                  <a:cubicBezTo>
                    <a:pt x="377" y="480"/>
                    <a:pt x="334" y="489"/>
                    <a:pt x="296" y="516"/>
                  </a:cubicBezTo>
                  <a:cubicBezTo>
                    <a:pt x="244" y="552"/>
                    <a:pt x="221" y="609"/>
                    <a:pt x="244" y="642"/>
                  </a:cubicBezTo>
                  <a:cubicBezTo>
                    <a:pt x="250" y="651"/>
                    <a:pt x="260" y="658"/>
                    <a:pt x="272" y="661"/>
                  </a:cubicBezTo>
                  <a:cubicBezTo>
                    <a:pt x="282" y="664"/>
                    <a:pt x="293" y="665"/>
                    <a:pt x="305" y="664"/>
                  </a:cubicBezTo>
                  <a:cubicBezTo>
                    <a:pt x="325" y="663"/>
                    <a:pt x="347" y="656"/>
                    <a:pt x="368" y="643"/>
                  </a:cubicBezTo>
                  <a:cubicBezTo>
                    <a:pt x="372" y="641"/>
                    <a:pt x="376" y="638"/>
                    <a:pt x="380" y="636"/>
                  </a:cubicBezTo>
                  <a:cubicBezTo>
                    <a:pt x="388" y="630"/>
                    <a:pt x="395" y="624"/>
                    <a:pt x="401" y="618"/>
                  </a:cubicBezTo>
                  <a:cubicBezTo>
                    <a:pt x="429" y="591"/>
                    <a:pt x="443" y="559"/>
                    <a:pt x="440" y="533"/>
                  </a:cubicBezTo>
                  <a:cubicBezTo>
                    <a:pt x="440" y="533"/>
                    <a:pt x="440" y="533"/>
                    <a:pt x="440" y="533"/>
                  </a:cubicBezTo>
                  <a:cubicBezTo>
                    <a:pt x="427" y="436"/>
                    <a:pt x="427" y="436"/>
                    <a:pt x="427" y="436"/>
                  </a:cubicBezTo>
                  <a:cubicBezTo>
                    <a:pt x="425" y="422"/>
                    <a:pt x="425" y="422"/>
                    <a:pt x="425" y="422"/>
                  </a:cubicBezTo>
                  <a:cubicBezTo>
                    <a:pt x="400" y="247"/>
                    <a:pt x="400" y="247"/>
                    <a:pt x="400" y="247"/>
                  </a:cubicBezTo>
                  <a:cubicBezTo>
                    <a:pt x="398" y="232"/>
                    <a:pt x="398" y="232"/>
                    <a:pt x="398" y="232"/>
                  </a:cubicBezTo>
                  <a:cubicBezTo>
                    <a:pt x="389" y="171"/>
                    <a:pt x="389" y="171"/>
                    <a:pt x="389" y="171"/>
                  </a:cubicBezTo>
                  <a:cubicBezTo>
                    <a:pt x="383" y="130"/>
                    <a:pt x="383" y="130"/>
                    <a:pt x="383" y="130"/>
                  </a:cubicBezTo>
                  <a:cubicBezTo>
                    <a:pt x="371" y="41"/>
                    <a:pt x="371" y="41"/>
                    <a:pt x="371" y="41"/>
                  </a:cubicBezTo>
                  <a:cubicBezTo>
                    <a:pt x="365" y="0"/>
                    <a:pt x="365" y="0"/>
                    <a:pt x="365" y="0"/>
                  </a:cubicBezTo>
                  <a:cubicBezTo>
                    <a:pt x="342" y="34"/>
                    <a:pt x="342" y="34"/>
                    <a:pt x="342" y="34"/>
                  </a:cubicBezTo>
                  <a:cubicBezTo>
                    <a:pt x="215" y="225"/>
                    <a:pt x="215" y="225"/>
                    <a:pt x="215" y="225"/>
                  </a:cubicBezTo>
                  <a:cubicBezTo>
                    <a:pt x="205" y="240"/>
                    <a:pt x="205" y="240"/>
                    <a:pt x="205" y="240"/>
                  </a:cubicBezTo>
                  <a:lnTo>
                    <a:pt x="109" y="384"/>
                  </a:lnTo>
                  <a:close/>
                  <a:moveTo>
                    <a:pt x="348" y="75"/>
                  </a:moveTo>
                  <a:cubicBezTo>
                    <a:pt x="361" y="165"/>
                    <a:pt x="361" y="165"/>
                    <a:pt x="361" y="165"/>
                  </a:cubicBezTo>
                  <a:cubicBezTo>
                    <a:pt x="318" y="228"/>
                    <a:pt x="318" y="228"/>
                    <a:pt x="318" y="228"/>
                  </a:cubicBezTo>
                  <a:cubicBezTo>
                    <a:pt x="309" y="242"/>
                    <a:pt x="309" y="242"/>
                    <a:pt x="309" y="242"/>
                  </a:cubicBezTo>
                  <a:cubicBezTo>
                    <a:pt x="161" y="464"/>
                    <a:pt x="161" y="464"/>
                    <a:pt x="161" y="464"/>
                  </a:cubicBezTo>
                  <a:cubicBezTo>
                    <a:pt x="150" y="481"/>
                    <a:pt x="150" y="481"/>
                    <a:pt x="150" y="481"/>
                  </a:cubicBezTo>
                  <a:cubicBezTo>
                    <a:pt x="149" y="483"/>
                    <a:pt x="149" y="483"/>
                    <a:pt x="149" y="483"/>
                  </a:cubicBezTo>
                  <a:cubicBezTo>
                    <a:pt x="148" y="481"/>
                    <a:pt x="148" y="481"/>
                    <a:pt x="148" y="481"/>
                  </a:cubicBezTo>
                  <a:cubicBezTo>
                    <a:pt x="146" y="467"/>
                    <a:pt x="146" y="467"/>
                    <a:pt x="146" y="467"/>
                  </a:cubicBezTo>
                  <a:cubicBezTo>
                    <a:pt x="136" y="393"/>
                    <a:pt x="136" y="393"/>
                    <a:pt x="136" y="393"/>
                  </a:cubicBezTo>
                  <a:cubicBezTo>
                    <a:pt x="238" y="240"/>
                    <a:pt x="238" y="240"/>
                    <a:pt x="238" y="240"/>
                  </a:cubicBezTo>
                  <a:cubicBezTo>
                    <a:pt x="247" y="226"/>
                    <a:pt x="247" y="226"/>
                    <a:pt x="247" y="226"/>
                  </a:cubicBezTo>
                  <a:lnTo>
                    <a:pt x="348" y="7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165">
              <a:extLst>
                <a:ext uri="{FF2B5EF4-FFF2-40B4-BE49-F238E27FC236}">
                  <a16:creationId xmlns:a16="http://schemas.microsoft.com/office/drawing/2014/main" id="{429AE8A3-B04B-4303-A473-688479C18105}"/>
                </a:ext>
              </a:extLst>
            </p:cNvPr>
            <p:cNvSpPr>
              <a:spLocks noEditPoints="1"/>
            </p:cNvSpPr>
            <p:nvPr/>
          </p:nvSpPr>
          <p:spPr bwMode="auto">
            <a:xfrm>
              <a:off x="1613" y="1067"/>
              <a:ext cx="337" cy="1089"/>
            </a:xfrm>
            <a:custGeom>
              <a:avLst/>
              <a:gdLst>
                <a:gd name="T0" fmla="*/ 21 w 142"/>
                <a:gd name="T1" fmla="*/ 0 h 459"/>
                <a:gd name="T2" fmla="*/ 0 w 142"/>
                <a:gd name="T3" fmla="*/ 0 h 459"/>
                <a:gd name="T4" fmla="*/ 3 w 142"/>
                <a:gd name="T5" fmla="*/ 157 h 459"/>
                <a:gd name="T6" fmla="*/ 3 w 142"/>
                <a:gd name="T7" fmla="*/ 173 h 459"/>
                <a:gd name="T8" fmla="*/ 9 w 142"/>
                <a:gd name="T9" fmla="*/ 459 h 459"/>
                <a:gd name="T10" fmla="*/ 40 w 142"/>
                <a:gd name="T11" fmla="*/ 424 h 459"/>
                <a:gd name="T12" fmla="*/ 75 w 142"/>
                <a:gd name="T13" fmla="*/ 392 h 459"/>
                <a:gd name="T14" fmla="*/ 83 w 142"/>
                <a:gd name="T15" fmla="*/ 384 h 459"/>
                <a:gd name="T16" fmla="*/ 94 w 142"/>
                <a:gd name="T17" fmla="*/ 377 h 459"/>
                <a:gd name="T18" fmla="*/ 126 w 142"/>
                <a:gd name="T19" fmla="*/ 340 h 459"/>
                <a:gd name="T20" fmla="*/ 142 w 142"/>
                <a:gd name="T21" fmla="*/ 297 h 459"/>
                <a:gd name="T22" fmla="*/ 124 w 142"/>
                <a:gd name="T23" fmla="*/ 257 h 459"/>
                <a:gd name="T24" fmla="*/ 85 w 142"/>
                <a:gd name="T25" fmla="*/ 240 h 459"/>
                <a:gd name="T26" fmla="*/ 54 w 142"/>
                <a:gd name="T27" fmla="*/ 249 h 459"/>
                <a:gd name="T28" fmla="*/ 26 w 142"/>
                <a:gd name="T29" fmla="*/ 268 h 459"/>
                <a:gd name="T30" fmla="*/ 24 w 142"/>
                <a:gd name="T31" fmla="*/ 166 h 459"/>
                <a:gd name="T32" fmla="*/ 24 w 142"/>
                <a:gd name="T33" fmla="*/ 150 h 459"/>
                <a:gd name="T34" fmla="*/ 21 w 142"/>
                <a:gd name="T35" fmla="*/ 0 h 459"/>
                <a:gd name="T36" fmla="*/ 29 w 142"/>
                <a:gd name="T37" fmla="*/ 293 h 459"/>
                <a:gd name="T38" fmla="*/ 32 w 142"/>
                <a:gd name="T39" fmla="*/ 286 h 459"/>
                <a:gd name="T40" fmla="*/ 42 w 142"/>
                <a:gd name="T41" fmla="*/ 277 h 459"/>
                <a:gd name="T42" fmla="*/ 53 w 142"/>
                <a:gd name="T43" fmla="*/ 270 h 459"/>
                <a:gd name="T44" fmla="*/ 58 w 142"/>
                <a:gd name="T45" fmla="*/ 268 h 459"/>
                <a:gd name="T46" fmla="*/ 63 w 142"/>
                <a:gd name="T47" fmla="*/ 268 h 459"/>
                <a:gd name="T48" fmla="*/ 82 w 142"/>
                <a:gd name="T49" fmla="*/ 279 h 459"/>
                <a:gd name="T50" fmla="*/ 90 w 142"/>
                <a:gd name="T51" fmla="*/ 304 h 459"/>
                <a:gd name="T52" fmla="*/ 90 w 142"/>
                <a:gd name="T53" fmla="*/ 315 h 459"/>
                <a:gd name="T54" fmla="*/ 87 w 142"/>
                <a:gd name="T55" fmla="*/ 327 h 459"/>
                <a:gd name="T56" fmla="*/ 73 w 142"/>
                <a:gd name="T57" fmla="*/ 354 h 459"/>
                <a:gd name="T58" fmla="*/ 54 w 142"/>
                <a:gd name="T59" fmla="*/ 381 h 459"/>
                <a:gd name="T60" fmla="*/ 41 w 142"/>
                <a:gd name="T61" fmla="*/ 397 h 459"/>
                <a:gd name="T62" fmla="*/ 29 w 142"/>
                <a:gd name="T63" fmla="*/ 412 h 459"/>
                <a:gd name="T64" fmla="*/ 27 w 142"/>
                <a:gd name="T65" fmla="*/ 299 h 459"/>
                <a:gd name="T66" fmla="*/ 29 w 142"/>
                <a:gd name="T67" fmla="*/ 29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2" h="459">
                  <a:moveTo>
                    <a:pt x="21" y="0"/>
                  </a:moveTo>
                  <a:cubicBezTo>
                    <a:pt x="0" y="0"/>
                    <a:pt x="0" y="0"/>
                    <a:pt x="0" y="0"/>
                  </a:cubicBezTo>
                  <a:cubicBezTo>
                    <a:pt x="3" y="157"/>
                    <a:pt x="3" y="157"/>
                    <a:pt x="3" y="157"/>
                  </a:cubicBezTo>
                  <a:cubicBezTo>
                    <a:pt x="3" y="173"/>
                    <a:pt x="3" y="173"/>
                    <a:pt x="3" y="173"/>
                  </a:cubicBezTo>
                  <a:cubicBezTo>
                    <a:pt x="9" y="459"/>
                    <a:pt x="9" y="459"/>
                    <a:pt x="9" y="459"/>
                  </a:cubicBezTo>
                  <a:cubicBezTo>
                    <a:pt x="19" y="447"/>
                    <a:pt x="29" y="435"/>
                    <a:pt x="40" y="424"/>
                  </a:cubicBezTo>
                  <a:cubicBezTo>
                    <a:pt x="51" y="412"/>
                    <a:pt x="62" y="402"/>
                    <a:pt x="75" y="392"/>
                  </a:cubicBezTo>
                  <a:cubicBezTo>
                    <a:pt x="77" y="390"/>
                    <a:pt x="80" y="387"/>
                    <a:pt x="83" y="384"/>
                  </a:cubicBezTo>
                  <a:cubicBezTo>
                    <a:pt x="86" y="382"/>
                    <a:pt x="90" y="379"/>
                    <a:pt x="94" y="377"/>
                  </a:cubicBezTo>
                  <a:cubicBezTo>
                    <a:pt x="105" y="366"/>
                    <a:pt x="116" y="354"/>
                    <a:pt x="126" y="340"/>
                  </a:cubicBezTo>
                  <a:cubicBezTo>
                    <a:pt x="136" y="327"/>
                    <a:pt x="141" y="312"/>
                    <a:pt x="142" y="297"/>
                  </a:cubicBezTo>
                  <a:cubicBezTo>
                    <a:pt x="142" y="282"/>
                    <a:pt x="136" y="268"/>
                    <a:pt x="124" y="257"/>
                  </a:cubicBezTo>
                  <a:cubicBezTo>
                    <a:pt x="112" y="246"/>
                    <a:pt x="99" y="240"/>
                    <a:pt x="85" y="240"/>
                  </a:cubicBezTo>
                  <a:cubicBezTo>
                    <a:pt x="74" y="241"/>
                    <a:pt x="63" y="243"/>
                    <a:pt x="54" y="249"/>
                  </a:cubicBezTo>
                  <a:cubicBezTo>
                    <a:pt x="44" y="254"/>
                    <a:pt x="35" y="261"/>
                    <a:pt x="26" y="268"/>
                  </a:cubicBezTo>
                  <a:cubicBezTo>
                    <a:pt x="24" y="166"/>
                    <a:pt x="24" y="166"/>
                    <a:pt x="24" y="166"/>
                  </a:cubicBezTo>
                  <a:cubicBezTo>
                    <a:pt x="24" y="150"/>
                    <a:pt x="24" y="150"/>
                    <a:pt x="24" y="150"/>
                  </a:cubicBezTo>
                  <a:lnTo>
                    <a:pt x="21" y="0"/>
                  </a:lnTo>
                  <a:close/>
                  <a:moveTo>
                    <a:pt x="29" y="293"/>
                  </a:moveTo>
                  <a:cubicBezTo>
                    <a:pt x="30" y="291"/>
                    <a:pt x="31" y="288"/>
                    <a:pt x="32" y="286"/>
                  </a:cubicBezTo>
                  <a:cubicBezTo>
                    <a:pt x="35" y="283"/>
                    <a:pt x="38" y="280"/>
                    <a:pt x="42" y="277"/>
                  </a:cubicBezTo>
                  <a:cubicBezTo>
                    <a:pt x="46" y="273"/>
                    <a:pt x="49" y="271"/>
                    <a:pt x="53" y="270"/>
                  </a:cubicBezTo>
                  <a:cubicBezTo>
                    <a:pt x="55" y="268"/>
                    <a:pt x="56" y="268"/>
                    <a:pt x="58" y="268"/>
                  </a:cubicBezTo>
                  <a:cubicBezTo>
                    <a:pt x="60" y="268"/>
                    <a:pt x="62" y="268"/>
                    <a:pt x="63" y="268"/>
                  </a:cubicBezTo>
                  <a:cubicBezTo>
                    <a:pt x="71" y="269"/>
                    <a:pt x="77" y="273"/>
                    <a:pt x="82" y="279"/>
                  </a:cubicBezTo>
                  <a:cubicBezTo>
                    <a:pt x="88" y="285"/>
                    <a:pt x="90" y="293"/>
                    <a:pt x="90" y="304"/>
                  </a:cubicBezTo>
                  <a:cubicBezTo>
                    <a:pt x="91" y="307"/>
                    <a:pt x="90" y="311"/>
                    <a:pt x="90" y="315"/>
                  </a:cubicBezTo>
                  <a:cubicBezTo>
                    <a:pt x="89" y="319"/>
                    <a:pt x="88" y="323"/>
                    <a:pt x="87" y="327"/>
                  </a:cubicBezTo>
                  <a:cubicBezTo>
                    <a:pt x="83" y="336"/>
                    <a:pt x="79" y="345"/>
                    <a:pt x="73" y="354"/>
                  </a:cubicBezTo>
                  <a:cubicBezTo>
                    <a:pt x="68" y="363"/>
                    <a:pt x="61" y="372"/>
                    <a:pt x="54" y="381"/>
                  </a:cubicBezTo>
                  <a:cubicBezTo>
                    <a:pt x="50" y="386"/>
                    <a:pt x="46" y="392"/>
                    <a:pt x="41" y="397"/>
                  </a:cubicBezTo>
                  <a:cubicBezTo>
                    <a:pt x="37" y="402"/>
                    <a:pt x="33" y="407"/>
                    <a:pt x="29" y="412"/>
                  </a:cubicBezTo>
                  <a:cubicBezTo>
                    <a:pt x="27" y="299"/>
                    <a:pt x="27" y="299"/>
                    <a:pt x="27" y="299"/>
                  </a:cubicBezTo>
                  <a:cubicBezTo>
                    <a:pt x="27" y="298"/>
                    <a:pt x="28" y="296"/>
                    <a:pt x="29" y="29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 name="Freeform 166">
              <a:extLst>
                <a:ext uri="{FF2B5EF4-FFF2-40B4-BE49-F238E27FC236}">
                  <a16:creationId xmlns:a16="http://schemas.microsoft.com/office/drawing/2014/main" id="{9002A373-ABFD-4899-8EF7-41A7625F3A87}"/>
                </a:ext>
              </a:extLst>
            </p:cNvPr>
            <p:cNvSpPr>
              <a:spLocks/>
            </p:cNvSpPr>
            <p:nvPr/>
          </p:nvSpPr>
          <p:spPr bwMode="auto">
            <a:xfrm>
              <a:off x="4194" y="884"/>
              <a:ext cx="456" cy="848"/>
            </a:xfrm>
            <a:custGeom>
              <a:avLst/>
              <a:gdLst>
                <a:gd name="T0" fmla="*/ 98 w 192"/>
                <a:gd name="T1" fmla="*/ 8 h 357"/>
                <a:gd name="T2" fmla="*/ 95 w 192"/>
                <a:gd name="T3" fmla="*/ 0 h 357"/>
                <a:gd name="T4" fmla="*/ 94 w 192"/>
                <a:gd name="T5" fmla="*/ 1 h 357"/>
                <a:gd name="T6" fmla="*/ 94 w 192"/>
                <a:gd name="T7" fmla="*/ 74 h 357"/>
                <a:gd name="T8" fmla="*/ 94 w 192"/>
                <a:gd name="T9" fmla="*/ 88 h 357"/>
                <a:gd name="T10" fmla="*/ 94 w 192"/>
                <a:gd name="T11" fmla="*/ 185 h 357"/>
                <a:gd name="T12" fmla="*/ 94 w 192"/>
                <a:gd name="T13" fmla="*/ 199 h 357"/>
                <a:gd name="T14" fmla="*/ 94 w 192"/>
                <a:gd name="T15" fmla="*/ 274 h 357"/>
                <a:gd name="T16" fmla="*/ 92 w 192"/>
                <a:gd name="T17" fmla="*/ 274 h 357"/>
                <a:gd name="T18" fmla="*/ 57 w 192"/>
                <a:gd name="T19" fmla="*/ 271 h 357"/>
                <a:gd name="T20" fmla="*/ 6 w 192"/>
                <a:gd name="T21" fmla="*/ 312 h 357"/>
                <a:gd name="T22" fmla="*/ 4 w 192"/>
                <a:gd name="T23" fmla="*/ 317 h 357"/>
                <a:gd name="T24" fmla="*/ 0 w 192"/>
                <a:gd name="T25" fmla="*/ 327 h 357"/>
                <a:gd name="T26" fmla="*/ 0 w 192"/>
                <a:gd name="T27" fmla="*/ 333 h 357"/>
                <a:gd name="T28" fmla="*/ 0 w 192"/>
                <a:gd name="T29" fmla="*/ 337 h 357"/>
                <a:gd name="T30" fmla="*/ 6 w 192"/>
                <a:gd name="T31" fmla="*/ 346 h 357"/>
                <a:gd name="T32" fmla="*/ 24 w 192"/>
                <a:gd name="T33" fmla="*/ 355 h 357"/>
                <a:gd name="T34" fmla="*/ 31 w 192"/>
                <a:gd name="T35" fmla="*/ 357 h 357"/>
                <a:gd name="T36" fmla="*/ 46 w 192"/>
                <a:gd name="T37" fmla="*/ 357 h 357"/>
                <a:gd name="T38" fmla="*/ 60 w 192"/>
                <a:gd name="T39" fmla="*/ 353 h 357"/>
                <a:gd name="T40" fmla="*/ 99 w 192"/>
                <a:gd name="T41" fmla="*/ 318 h 357"/>
                <a:gd name="T42" fmla="*/ 103 w 192"/>
                <a:gd name="T43" fmla="*/ 307 h 357"/>
                <a:gd name="T44" fmla="*/ 105 w 192"/>
                <a:gd name="T45" fmla="*/ 293 h 357"/>
                <a:gd name="T46" fmla="*/ 105 w 192"/>
                <a:gd name="T47" fmla="*/ 285 h 357"/>
                <a:gd name="T48" fmla="*/ 105 w 192"/>
                <a:gd name="T49" fmla="*/ 198 h 357"/>
                <a:gd name="T50" fmla="*/ 105 w 192"/>
                <a:gd name="T51" fmla="*/ 185 h 357"/>
                <a:gd name="T52" fmla="*/ 105 w 192"/>
                <a:gd name="T53" fmla="*/ 91 h 357"/>
                <a:gd name="T54" fmla="*/ 105 w 192"/>
                <a:gd name="T55" fmla="*/ 90 h 357"/>
                <a:gd name="T56" fmla="*/ 105 w 192"/>
                <a:gd name="T57" fmla="*/ 87 h 357"/>
                <a:gd name="T58" fmla="*/ 108 w 192"/>
                <a:gd name="T59" fmla="*/ 88 h 357"/>
                <a:gd name="T60" fmla="*/ 118 w 192"/>
                <a:gd name="T61" fmla="*/ 93 h 357"/>
                <a:gd name="T62" fmla="*/ 122 w 192"/>
                <a:gd name="T63" fmla="*/ 95 h 357"/>
                <a:gd name="T64" fmla="*/ 155 w 192"/>
                <a:gd name="T65" fmla="*/ 118 h 357"/>
                <a:gd name="T66" fmla="*/ 177 w 192"/>
                <a:gd name="T67" fmla="*/ 155 h 357"/>
                <a:gd name="T68" fmla="*/ 180 w 192"/>
                <a:gd name="T69" fmla="*/ 188 h 357"/>
                <a:gd name="T70" fmla="*/ 179 w 192"/>
                <a:gd name="T71" fmla="*/ 202 h 357"/>
                <a:gd name="T72" fmla="*/ 179 w 192"/>
                <a:gd name="T73" fmla="*/ 202 h 357"/>
                <a:gd name="T74" fmla="*/ 162 w 192"/>
                <a:gd name="T75" fmla="*/ 255 h 357"/>
                <a:gd name="T76" fmla="*/ 158 w 192"/>
                <a:gd name="T77" fmla="*/ 264 h 357"/>
                <a:gd name="T78" fmla="*/ 159 w 192"/>
                <a:gd name="T79" fmla="*/ 265 h 357"/>
                <a:gd name="T80" fmla="*/ 159 w 192"/>
                <a:gd name="T81" fmla="*/ 263 h 357"/>
                <a:gd name="T82" fmla="*/ 175 w 192"/>
                <a:gd name="T83" fmla="*/ 240 h 357"/>
                <a:gd name="T84" fmla="*/ 189 w 192"/>
                <a:gd name="T85" fmla="*/ 203 h 357"/>
                <a:gd name="T86" fmla="*/ 190 w 192"/>
                <a:gd name="T87" fmla="*/ 197 h 357"/>
                <a:gd name="T88" fmla="*/ 192 w 192"/>
                <a:gd name="T89" fmla="*/ 190 h 357"/>
                <a:gd name="T90" fmla="*/ 192 w 192"/>
                <a:gd name="T91" fmla="*/ 190 h 357"/>
                <a:gd name="T92" fmla="*/ 192 w 192"/>
                <a:gd name="T93" fmla="*/ 172 h 357"/>
                <a:gd name="T94" fmla="*/ 191 w 192"/>
                <a:gd name="T95" fmla="*/ 169 h 357"/>
                <a:gd name="T96" fmla="*/ 184 w 192"/>
                <a:gd name="T97" fmla="*/ 143 h 357"/>
                <a:gd name="T98" fmla="*/ 162 w 192"/>
                <a:gd name="T99" fmla="*/ 108 h 357"/>
                <a:gd name="T100" fmla="*/ 159 w 192"/>
                <a:gd name="T101" fmla="*/ 104 h 357"/>
                <a:gd name="T102" fmla="*/ 143 w 192"/>
                <a:gd name="T103" fmla="*/ 86 h 357"/>
                <a:gd name="T104" fmla="*/ 135 w 192"/>
                <a:gd name="T105" fmla="*/ 74 h 357"/>
                <a:gd name="T106" fmla="*/ 98 w 192"/>
                <a:gd name="T107" fmla="*/ 8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2" h="357">
                  <a:moveTo>
                    <a:pt x="98" y="8"/>
                  </a:moveTo>
                  <a:cubicBezTo>
                    <a:pt x="97" y="5"/>
                    <a:pt x="96" y="3"/>
                    <a:pt x="95" y="0"/>
                  </a:cubicBezTo>
                  <a:cubicBezTo>
                    <a:pt x="95" y="0"/>
                    <a:pt x="94" y="1"/>
                    <a:pt x="94" y="1"/>
                  </a:cubicBezTo>
                  <a:cubicBezTo>
                    <a:pt x="94" y="25"/>
                    <a:pt x="94" y="49"/>
                    <a:pt x="94" y="74"/>
                  </a:cubicBezTo>
                  <a:cubicBezTo>
                    <a:pt x="94" y="78"/>
                    <a:pt x="94" y="83"/>
                    <a:pt x="94" y="88"/>
                  </a:cubicBezTo>
                  <a:cubicBezTo>
                    <a:pt x="94" y="120"/>
                    <a:pt x="94" y="153"/>
                    <a:pt x="94" y="185"/>
                  </a:cubicBezTo>
                  <a:cubicBezTo>
                    <a:pt x="94" y="190"/>
                    <a:pt x="94" y="194"/>
                    <a:pt x="94" y="199"/>
                  </a:cubicBezTo>
                  <a:cubicBezTo>
                    <a:pt x="94" y="224"/>
                    <a:pt x="94" y="249"/>
                    <a:pt x="94" y="274"/>
                  </a:cubicBezTo>
                  <a:cubicBezTo>
                    <a:pt x="93" y="274"/>
                    <a:pt x="92" y="274"/>
                    <a:pt x="92" y="274"/>
                  </a:cubicBezTo>
                  <a:cubicBezTo>
                    <a:pt x="81" y="270"/>
                    <a:pt x="69" y="268"/>
                    <a:pt x="57" y="271"/>
                  </a:cubicBezTo>
                  <a:cubicBezTo>
                    <a:pt x="33" y="277"/>
                    <a:pt x="17" y="291"/>
                    <a:pt x="6" y="312"/>
                  </a:cubicBezTo>
                  <a:cubicBezTo>
                    <a:pt x="5" y="314"/>
                    <a:pt x="4" y="316"/>
                    <a:pt x="4" y="317"/>
                  </a:cubicBezTo>
                  <a:cubicBezTo>
                    <a:pt x="2" y="321"/>
                    <a:pt x="2" y="324"/>
                    <a:pt x="0" y="327"/>
                  </a:cubicBezTo>
                  <a:cubicBezTo>
                    <a:pt x="0" y="329"/>
                    <a:pt x="0" y="331"/>
                    <a:pt x="0" y="333"/>
                  </a:cubicBezTo>
                  <a:cubicBezTo>
                    <a:pt x="0" y="334"/>
                    <a:pt x="0" y="335"/>
                    <a:pt x="0" y="337"/>
                  </a:cubicBezTo>
                  <a:cubicBezTo>
                    <a:pt x="2" y="340"/>
                    <a:pt x="3" y="343"/>
                    <a:pt x="6" y="346"/>
                  </a:cubicBezTo>
                  <a:cubicBezTo>
                    <a:pt x="10" y="351"/>
                    <a:pt x="17" y="354"/>
                    <a:pt x="24" y="355"/>
                  </a:cubicBezTo>
                  <a:cubicBezTo>
                    <a:pt x="26" y="356"/>
                    <a:pt x="28" y="356"/>
                    <a:pt x="31" y="357"/>
                  </a:cubicBezTo>
                  <a:cubicBezTo>
                    <a:pt x="36" y="357"/>
                    <a:pt x="41" y="357"/>
                    <a:pt x="46" y="357"/>
                  </a:cubicBezTo>
                  <a:cubicBezTo>
                    <a:pt x="50" y="356"/>
                    <a:pt x="55" y="355"/>
                    <a:pt x="60" y="353"/>
                  </a:cubicBezTo>
                  <a:cubicBezTo>
                    <a:pt x="78" y="348"/>
                    <a:pt x="91" y="336"/>
                    <a:pt x="99" y="318"/>
                  </a:cubicBezTo>
                  <a:cubicBezTo>
                    <a:pt x="101" y="315"/>
                    <a:pt x="102" y="311"/>
                    <a:pt x="103" y="307"/>
                  </a:cubicBezTo>
                  <a:cubicBezTo>
                    <a:pt x="104" y="303"/>
                    <a:pt x="104" y="298"/>
                    <a:pt x="105" y="293"/>
                  </a:cubicBezTo>
                  <a:cubicBezTo>
                    <a:pt x="105" y="290"/>
                    <a:pt x="105" y="288"/>
                    <a:pt x="105" y="285"/>
                  </a:cubicBezTo>
                  <a:cubicBezTo>
                    <a:pt x="105" y="256"/>
                    <a:pt x="105" y="227"/>
                    <a:pt x="105" y="198"/>
                  </a:cubicBezTo>
                  <a:cubicBezTo>
                    <a:pt x="105" y="194"/>
                    <a:pt x="105" y="189"/>
                    <a:pt x="105" y="185"/>
                  </a:cubicBezTo>
                  <a:cubicBezTo>
                    <a:pt x="105" y="154"/>
                    <a:pt x="105" y="122"/>
                    <a:pt x="105" y="91"/>
                  </a:cubicBezTo>
                  <a:cubicBezTo>
                    <a:pt x="105" y="91"/>
                    <a:pt x="105" y="90"/>
                    <a:pt x="105" y="90"/>
                  </a:cubicBezTo>
                  <a:cubicBezTo>
                    <a:pt x="105" y="89"/>
                    <a:pt x="105" y="88"/>
                    <a:pt x="105" y="87"/>
                  </a:cubicBezTo>
                  <a:cubicBezTo>
                    <a:pt x="106" y="88"/>
                    <a:pt x="107" y="88"/>
                    <a:pt x="108" y="88"/>
                  </a:cubicBezTo>
                  <a:cubicBezTo>
                    <a:pt x="111" y="90"/>
                    <a:pt x="114" y="91"/>
                    <a:pt x="118" y="93"/>
                  </a:cubicBezTo>
                  <a:cubicBezTo>
                    <a:pt x="119" y="93"/>
                    <a:pt x="120" y="94"/>
                    <a:pt x="122" y="95"/>
                  </a:cubicBezTo>
                  <a:cubicBezTo>
                    <a:pt x="134" y="101"/>
                    <a:pt x="145" y="109"/>
                    <a:pt x="155" y="118"/>
                  </a:cubicBezTo>
                  <a:cubicBezTo>
                    <a:pt x="165" y="129"/>
                    <a:pt x="173" y="141"/>
                    <a:pt x="177" y="155"/>
                  </a:cubicBezTo>
                  <a:cubicBezTo>
                    <a:pt x="180" y="166"/>
                    <a:pt x="181" y="177"/>
                    <a:pt x="180" y="188"/>
                  </a:cubicBezTo>
                  <a:cubicBezTo>
                    <a:pt x="180" y="193"/>
                    <a:pt x="179" y="197"/>
                    <a:pt x="179" y="202"/>
                  </a:cubicBezTo>
                  <a:cubicBezTo>
                    <a:pt x="179" y="202"/>
                    <a:pt x="179" y="202"/>
                    <a:pt x="179" y="202"/>
                  </a:cubicBezTo>
                  <a:cubicBezTo>
                    <a:pt x="175" y="220"/>
                    <a:pt x="169" y="238"/>
                    <a:pt x="162" y="255"/>
                  </a:cubicBezTo>
                  <a:cubicBezTo>
                    <a:pt x="160" y="258"/>
                    <a:pt x="159" y="261"/>
                    <a:pt x="158" y="264"/>
                  </a:cubicBezTo>
                  <a:cubicBezTo>
                    <a:pt x="158" y="264"/>
                    <a:pt x="159" y="264"/>
                    <a:pt x="159" y="265"/>
                  </a:cubicBezTo>
                  <a:cubicBezTo>
                    <a:pt x="159" y="264"/>
                    <a:pt x="159" y="264"/>
                    <a:pt x="159" y="263"/>
                  </a:cubicBezTo>
                  <a:cubicBezTo>
                    <a:pt x="165" y="255"/>
                    <a:pt x="170" y="248"/>
                    <a:pt x="175" y="240"/>
                  </a:cubicBezTo>
                  <a:cubicBezTo>
                    <a:pt x="181" y="228"/>
                    <a:pt x="186" y="216"/>
                    <a:pt x="189" y="203"/>
                  </a:cubicBezTo>
                  <a:cubicBezTo>
                    <a:pt x="190" y="201"/>
                    <a:pt x="190" y="199"/>
                    <a:pt x="190" y="197"/>
                  </a:cubicBezTo>
                  <a:cubicBezTo>
                    <a:pt x="191" y="194"/>
                    <a:pt x="191" y="192"/>
                    <a:pt x="192" y="190"/>
                  </a:cubicBezTo>
                  <a:cubicBezTo>
                    <a:pt x="192" y="190"/>
                    <a:pt x="192" y="190"/>
                    <a:pt x="192" y="190"/>
                  </a:cubicBezTo>
                  <a:cubicBezTo>
                    <a:pt x="192" y="184"/>
                    <a:pt x="192" y="178"/>
                    <a:pt x="192" y="172"/>
                  </a:cubicBezTo>
                  <a:cubicBezTo>
                    <a:pt x="191" y="171"/>
                    <a:pt x="191" y="170"/>
                    <a:pt x="191" y="169"/>
                  </a:cubicBezTo>
                  <a:cubicBezTo>
                    <a:pt x="190" y="160"/>
                    <a:pt x="187" y="151"/>
                    <a:pt x="184" y="143"/>
                  </a:cubicBezTo>
                  <a:cubicBezTo>
                    <a:pt x="179" y="130"/>
                    <a:pt x="171" y="119"/>
                    <a:pt x="162" y="108"/>
                  </a:cubicBezTo>
                  <a:cubicBezTo>
                    <a:pt x="161" y="107"/>
                    <a:pt x="160" y="106"/>
                    <a:pt x="159" y="104"/>
                  </a:cubicBezTo>
                  <a:cubicBezTo>
                    <a:pt x="154" y="98"/>
                    <a:pt x="148" y="92"/>
                    <a:pt x="143" y="86"/>
                  </a:cubicBezTo>
                  <a:cubicBezTo>
                    <a:pt x="140" y="82"/>
                    <a:pt x="137" y="78"/>
                    <a:pt x="135" y="74"/>
                  </a:cubicBezTo>
                  <a:cubicBezTo>
                    <a:pt x="120" y="54"/>
                    <a:pt x="108" y="31"/>
                    <a:pt x="98" y="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167">
              <a:extLst>
                <a:ext uri="{FF2B5EF4-FFF2-40B4-BE49-F238E27FC236}">
                  <a16:creationId xmlns:a16="http://schemas.microsoft.com/office/drawing/2014/main" id="{AE49191D-585D-4647-B19D-1517B8727142}"/>
                </a:ext>
              </a:extLst>
            </p:cNvPr>
            <p:cNvSpPr>
              <a:spLocks/>
            </p:cNvSpPr>
            <p:nvPr/>
          </p:nvSpPr>
          <p:spPr bwMode="auto">
            <a:xfrm>
              <a:off x="4797" y="1945"/>
              <a:ext cx="659" cy="636"/>
            </a:xfrm>
            <a:custGeom>
              <a:avLst/>
              <a:gdLst>
                <a:gd name="T0" fmla="*/ 89 w 278"/>
                <a:gd name="T1" fmla="*/ 61 h 268"/>
                <a:gd name="T2" fmla="*/ 99 w 278"/>
                <a:gd name="T3" fmla="*/ 68 h 268"/>
                <a:gd name="T4" fmla="*/ 168 w 278"/>
                <a:gd name="T5" fmla="*/ 114 h 268"/>
                <a:gd name="T6" fmla="*/ 179 w 278"/>
                <a:gd name="T7" fmla="*/ 122 h 268"/>
                <a:gd name="T8" fmla="*/ 226 w 278"/>
                <a:gd name="T9" fmla="*/ 154 h 268"/>
                <a:gd name="T10" fmla="*/ 225 w 278"/>
                <a:gd name="T11" fmla="*/ 155 h 268"/>
                <a:gd name="T12" fmla="*/ 203 w 278"/>
                <a:gd name="T13" fmla="*/ 183 h 268"/>
                <a:gd name="T14" fmla="*/ 209 w 278"/>
                <a:gd name="T15" fmla="*/ 248 h 268"/>
                <a:gd name="T16" fmla="*/ 218 w 278"/>
                <a:gd name="T17" fmla="*/ 261 h 268"/>
                <a:gd name="T18" fmla="*/ 218 w 278"/>
                <a:gd name="T19" fmla="*/ 261 h 268"/>
                <a:gd name="T20" fmla="*/ 226 w 278"/>
                <a:gd name="T21" fmla="*/ 266 h 268"/>
                <a:gd name="T22" fmla="*/ 230 w 278"/>
                <a:gd name="T23" fmla="*/ 267 h 268"/>
                <a:gd name="T24" fmla="*/ 236 w 278"/>
                <a:gd name="T25" fmla="*/ 267 h 268"/>
                <a:gd name="T26" fmla="*/ 254 w 278"/>
                <a:gd name="T27" fmla="*/ 257 h 268"/>
                <a:gd name="T28" fmla="*/ 259 w 278"/>
                <a:gd name="T29" fmla="*/ 252 h 268"/>
                <a:gd name="T30" fmla="*/ 268 w 278"/>
                <a:gd name="T31" fmla="*/ 240 h 268"/>
                <a:gd name="T32" fmla="*/ 273 w 278"/>
                <a:gd name="T33" fmla="*/ 226 h 268"/>
                <a:gd name="T34" fmla="*/ 266 w 278"/>
                <a:gd name="T35" fmla="*/ 174 h 268"/>
                <a:gd name="T36" fmla="*/ 258 w 278"/>
                <a:gd name="T37" fmla="*/ 165 h 268"/>
                <a:gd name="T38" fmla="*/ 247 w 278"/>
                <a:gd name="T39" fmla="*/ 154 h 268"/>
                <a:gd name="T40" fmla="*/ 242 w 278"/>
                <a:gd name="T41" fmla="*/ 151 h 268"/>
                <a:gd name="T42" fmla="*/ 182 w 278"/>
                <a:gd name="T43" fmla="*/ 110 h 268"/>
                <a:gd name="T44" fmla="*/ 171 w 278"/>
                <a:gd name="T45" fmla="*/ 103 h 268"/>
                <a:gd name="T46" fmla="*/ 103 w 278"/>
                <a:gd name="T47" fmla="*/ 57 h 268"/>
                <a:gd name="T48" fmla="*/ 93 w 278"/>
                <a:gd name="T49" fmla="*/ 50 h 268"/>
                <a:gd name="T50" fmla="*/ 81 w 278"/>
                <a:gd name="T51" fmla="*/ 42 h 268"/>
                <a:gd name="T52" fmla="*/ 78 w 278"/>
                <a:gd name="T53" fmla="*/ 40 h 268"/>
                <a:gd name="T54" fmla="*/ 80 w 278"/>
                <a:gd name="T55" fmla="*/ 38 h 268"/>
                <a:gd name="T56" fmla="*/ 93 w 278"/>
                <a:gd name="T57" fmla="*/ 30 h 268"/>
                <a:gd name="T58" fmla="*/ 100 w 278"/>
                <a:gd name="T59" fmla="*/ 27 h 268"/>
                <a:gd name="T60" fmla="*/ 115 w 278"/>
                <a:gd name="T61" fmla="*/ 21 h 268"/>
                <a:gd name="T62" fmla="*/ 132 w 278"/>
                <a:gd name="T63" fmla="*/ 16 h 268"/>
                <a:gd name="T64" fmla="*/ 174 w 278"/>
                <a:gd name="T65" fmla="*/ 18 h 268"/>
                <a:gd name="T66" fmla="*/ 183 w 278"/>
                <a:gd name="T67" fmla="*/ 22 h 268"/>
                <a:gd name="T68" fmla="*/ 196 w 278"/>
                <a:gd name="T69" fmla="*/ 28 h 268"/>
                <a:gd name="T70" fmla="*/ 214 w 278"/>
                <a:gd name="T71" fmla="*/ 43 h 268"/>
                <a:gd name="T72" fmla="*/ 248 w 278"/>
                <a:gd name="T73" fmla="*/ 87 h 268"/>
                <a:gd name="T74" fmla="*/ 252 w 278"/>
                <a:gd name="T75" fmla="*/ 93 h 268"/>
                <a:gd name="T76" fmla="*/ 254 w 278"/>
                <a:gd name="T77" fmla="*/ 95 h 268"/>
                <a:gd name="T78" fmla="*/ 255 w 278"/>
                <a:gd name="T79" fmla="*/ 95 h 268"/>
                <a:gd name="T80" fmla="*/ 254 w 278"/>
                <a:gd name="T81" fmla="*/ 93 h 268"/>
                <a:gd name="T82" fmla="*/ 252 w 278"/>
                <a:gd name="T83" fmla="*/ 89 h 268"/>
                <a:gd name="T84" fmla="*/ 243 w 278"/>
                <a:gd name="T85" fmla="*/ 67 h 268"/>
                <a:gd name="T86" fmla="*/ 216 w 278"/>
                <a:gd name="T87" fmla="*/ 31 h 268"/>
                <a:gd name="T88" fmla="*/ 211 w 278"/>
                <a:gd name="T89" fmla="*/ 26 h 268"/>
                <a:gd name="T90" fmla="*/ 196 w 278"/>
                <a:gd name="T91" fmla="*/ 16 h 268"/>
                <a:gd name="T92" fmla="*/ 196 w 278"/>
                <a:gd name="T93" fmla="*/ 16 h 268"/>
                <a:gd name="T94" fmla="*/ 193 w 278"/>
                <a:gd name="T95" fmla="*/ 14 h 268"/>
                <a:gd name="T96" fmla="*/ 184 w 278"/>
                <a:gd name="T97" fmla="*/ 10 h 268"/>
                <a:gd name="T98" fmla="*/ 168 w 278"/>
                <a:gd name="T99" fmla="*/ 6 h 268"/>
                <a:gd name="T100" fmla="*/ 127 w 278"/>
                <a:gd name="T101" fmla="*/ 4 h 268"/>
                <a:gd name="T102" fmla="*/ 119 w 278"/>
                <a:gd name="T103" fmla="*/ 5 h 268"/>
                <a:gd name="T104" fmla="*/ 105 w 278"/>
                <a:gd name="T105" fmla="*/ 7 h 268"/>
                <a:gd name="T106" fmla="*/ 83 w 278"/>
                <a:gd name="T107" fmla="*/ 8 h 268"/>
                <a:gd name="T108" fmla="*/ 23 w 278"/>
                <a:gd name="T109" fmla="*/ 4 h 268"/>
                <a:gd name="T110" fmla="*/ 10 w 278"/>
                <a:gd name="T111" fmla="*/ 2 h 268"/>
                <a:gd name="T112" fmla="*/ 8 w 278"/>
                <a:gd name="T113" fmla="*/ 1 h 268"/>
                <a:gd name="T114" fmla="*/ 0 w 278"/>
                <a:gd name="T115" fmla="*/ 0 h 268"/>
                <a:gd name="T116" fmla="*/ 0 w 278"/>
                <a:gd name="T117" fmla="*/ 1 h 268"/>
                <a:gd name="T118" fmla="*/ 8 w 278"/>
                <a:gd name="T119" fmla="*/ 6 h 268"/>
                <a:gd name="T120" fmla="*/ 18 w 278"/>
                <a:gd name="T121" fmla="*/ 13 h 268"/>
                <a:gd name="T122" fmla="*/ 89 w 278"/>
                <a:gd name="T123" fmla="*/ 61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8" h="268">
                  <a:moveTo>
                    <a:pt x="89" y="61"/>
                  </a:moveTo>
                  <a:cubicBezTo>
                    <a:pt x="92" y="63"/>
                    <a:pt x="96" y="66"/>
                    <a:pt x="99" y="68"/>
                  </a:cubicBezTo>
                  <a:cubicBezTo>
                    <a:pt x="122" y="83"/>
                    <a:pt x="145" y="99"/>
                    <a:pt x="168" y="114"/>
                  </a:cubicBezTo>
                  <a:cubicBezTo>
                    <a:pt x="171" y="117"/>
                    <a:pt x="175" y="119"/>
                    <a:pt x="179" y="122"/>
                  </a:cubicBezTo>
                  <a:cubicBezTo>
                    <a:pt x="195" y="132"/>
                    <a:pt x="210" y="143"/>
                    <a:pt x="226" y="154"/>
                  </a:cubicBezTo>
                  <a:cubicBezTo>
                    <a:pt x="226" y="155"/>
                    <a:pt x="225" y="155"/>
                    <a:pt x="225" y="155"/>
                  </a:cubicBezTo>
                  <a:cubicBezTo>
                    <a:pt x="215" y="162"/>
                    <a:pt x="208" y="171"/>
                    <a:pt x="203" y="183"/>
                  </a:cubicBezTo>
                  <a:cubicBezTo>
                    <a:pt x="195" y="205"/>
                    <a:pt x="197" y="227"/>
                    <a:pt x="209" y="248"/>
                  </a:cubicBezTo>
                  <a:cubicBezTo>
                    <a:pt x="211" y="253"/>
                    <a:pt x="215" y="257"/>
                    <a:pt x="218" y="261"/>
                  </a:cubicBezTo>
                  <a:cubicBezTo>
                    <a:pt x="218" y="261"/>
                    <a:pt x="218" y="261"/>
                    <a:pt x="218" y="261"/>
                  </a:cubicBezTo>
                  <a:cubicBezTo>
                    <a:pt x="221" y="263"/>
                    <a:pt x="223" y="265"/>
                    <a:pt x="226" y="266"/>
                  </a:cubicBezTo>
                  <a:cubicBezTo>
                    <a:pt x="227" y="266"/>
                    <a:pt x="229" y="267"/>
                    <a:pt x="230" y="267"/>
                  </a:cubicBezTo>
                  <a:cubicBezTo>
                    <a:pt x="232" y="267"/>
                    <a:pt x="234" y="268"/>
                    <a:pt x="236" y="267"/>
                  </a:cubicBezTo>
                  <a:cubicBezTo>
                    <a:pt x="243" y="266"/>
                    <a:pt x="249" y="262"/>
                    <a:pt x="254" y="257"/>
                  </a:cubicBezTo>
                  <a:cubicBezTo>
                    <a:pt x="256" y="256"/>
                    <a:pt x="258" y="254"/>
                    <a:pt x="259" y="252"/>
                  </a:cubicBezTo>
                  <a:cubicBezTo>
                    <a:pt x="262" y="248"/>
                    <a:pt x="265" y="244"/>
                    <a:pt x="268" y="240"/>
                  </a:cubicBezTo>
                  <a:cubicBezTo>
                    <a:pt x="269" y="236"/>
                    <a:pt x="271" y="231"/>
                    <a:pt x="273" y="226"/>
                  </a:cubicBezTo>
                  <a:cubicBezTo>
                    <a:pt x="278" y="208"/>
                    <a:pt x="276" y="191"/>
                    <a:pt x="266" y="174"/>
                  </a:cubicBezTo>
                  <a:cubicBezTo>
                    <a:pt x="264" y="171"/>
                    <a:pt x="261" y="168"/>
                    <a:pt x="258" y="165"/>
                  </a:cubicBezTo>
                  <a:cubicBezTo>
                    <a:pt x="255" y="161"/>
                    <a:pt x="251" y="158"/>
                    <a:pt x="247" y="154"/>
                  </a:cubicBezTo>
                  <a:cubicBezTo>
                    <a:pt x="245" y="153"/>
                    <a:pt x="244" y="152"/>
                    <a:pt x="242" y="151"/>
                  </a:cubicBezTo>
                  <a:cubicBezTo>
                    <a:pt x="222" y="137"/>
                    <a:pt x="202" y="124"/>
                    <a:pt x="182" y="110"/>
                  </a:cubicBezTo>
                  <a:cubicBezTo>
                    <a:pt x="178" y="108"/>
                    <a:pt x="174" y="105"/>
                    <a:pt x="171" y="103"/>
                  </a:cubicBezTo>
                  <a:cubicBezTo>
                    <a:pt x="148" y="88"/>
                    <a:pt x="126" y="72"/>
                    <a:pt x="103" y="57"/>
                  </a:cubicBezTo>
                  <a:cubicBezTo>
                    <a:pt x="100" y="55"/>
                    <a:pt x="96" y="52"/>
                    <a:pt x="93" y="50"/>
                  </a:cubicBezTo>
                  <a:cubicBezTo>
                    <a:pt x="89" y="47"/>
                    <a:pt x="85" y="45"/>
                    <a:pt x="81" y="42"/>
                  </a:cubicBezTo>
                  <a:cubicBezTo>
                    <a:pt x="80" y="41"/>
                    <a:pt x="79" y="41"/>
                    <a:pt x="78" y="40"/>
                  </a:cubicBezTo>
                  <a:cubicBezTo>
                    <a:pt x="79" y="39"/>
                    <a:pt x="79" y="39"/>
                    <a:pt x="80" y="38"/>
                  </a:cubicBezTo>
                  <a:cubicBezTo>
                    <a:pt x="84" y="36"/>
                    <a:pt x="89" y="33"/>
                    <a:pt x="93" y="30"/>
                  </a:cubicBezTo>
                  <a:cubicBezTo>
                    <a:pt x="95" y="29"/>
                    <a:pt x="98" y="28"/>
                    <a:pt x="100" y="27"/>
                  </a:cubicBezTo>
                  <a:cubicBezTo>
                    <a:pt x="105" y="25"/>
                    <a:pt x="110" y="22"/>
                    <a:pt x="115" y="21"/>
                  </a:cubicBezTo>
                  <a:cubicBezTo>
                    <a:pt x="120" y="19"/>
                    <a:pt x="126" y="17"/>
                    <a:pt x="132" y="16"/>
                  </a:cubicBezTo>
                  <a:cubicBezTo>
                    <a:pt x="146" y="13"/>
                    <a:pt x="160" y="14"/>
                    <a:pt x="174" y="18"/>
                  </a:cubicBezTo>
                  <a:cubicBezTo>
                    <a:pt x="177" y="19"/>
                    <a:pt x="180" y="20"/>
                    <a:pt x="183" y="22"/>
                  </a:cubicBezTo>
                  <a:cubicBezTo>
                    <a:pt x="188" y="24"/>
                    <a:pt x="192" y="26"/>
                    <a:pt x="196" y="28"/>
                  </a:cubicBezTo>
                  <a:cubicBezTo>
                    <a:pt x="202" y="33"/>
                    <a:pt x="208" y="38"/>
                    <a:pt x="214" y="43"/>
                  </a:cubicBezTo>
                  <a:cubicBezTo>
                    <a:pt x="227" y="56"/>
                    <a:pt x="239" y="71"/>
                    <a:pt x="248" y="87"/>
                  </a:cubicBezTo>
                  <a:cubicBezTo>
                    <a:pt x="250" y="89"/>
                    <a:pt x="251" y="91"/>
                    <a:pt x="252" y="93"/>
                  </a:cubicBezTo>
                  <a:cubicBezTo>
                    <a:pt x="253" y="93"/>
                    <a:pt x="253" y="94"/>
                    <a:pt x="254" y="95"/>
                  </a:cubicBezTo>
                  <a:cubicBezTo>
                    <a:pt x="254" y="95"/>
                    <a:pt x="254" y="95"/>
                    <a:pt x="255" y="95"/>
                  </a:cubicBezTo>
                  <a:cubicBezTo>
                    <a:pt x="254" y="94"/>
                    <a:pt x="254" y="94"/>
                    <a:pt x="254" y="93"/>
                  </a:cubicBezTo>
                  <a:cubicBezTo>
                    <a:pt x="253" y="92"/>
                    <a:pt x="253" y="90"/>
                    <a:pt x="252" y="89"/>
                  </a:cubicBezTo>
                  <a:cubicBezTo>
                    <a:pt x="249" y="82"/>
                    <a:pt x="246" y="74"/>
                    <a:pt x="243" y="67"/>
                  </a:cubicBezTo>
                  <a:cubicBezTo>
                    <a:pt x="236" y="54"/>
                    <a:pt x="228" y="41"/>
                    <a:pt x="216" y="31"/>
                  </a:cubicBezTo>
                  <a:cubicBezTo>
                    <a:pt x="214" y="29"/>
                    <a:pt x="213" y="27"/>
                    <a:pt x="211" y="26"/>
                  </a:cubicBezTo>
                  <a:cubicBezTo>
                    <a:pt x="206" y="22"/>
                    <a:pt x="201" y="19"/>
                    <a:pt x="196" y="16"/>
                  </a:cubicBezTo>
                  <a:cubicBezTo>
                    <a:pt x="196" y="16"/>
                    <a:pt x="196" y="16"/>
                    <a:pt x="196" y="16"/>
                  </a:cubicBezTo>
                  <a:cubicBezTo>
                    <a:pt x="195" y="15"/>
                    <a:pt x="194" y="15"/>
                    <a:pt x="193" y="14"/>
                  </a:cubicBezTo>
                  <a:cubicBezTo>
                    <a:pt x="190" y="13"/>
                    <a:pt x="187" y="11"/>
                    <a:pt x="184" y="10"/>
                  </a:cubicBezTo>
                  <a:cubicBezTo>
                    <a:pt x="178" y="8"/>
                    <a:pt x="173" y="7"/>
                    <a:pt x="168" y="6"/>
                  </a:cubicBezTo>
                  <a:cubicBezTo>
                    <a:pt x="154" y="3"/>
                    <a:pt x="141" y="3"/>
                    <a:pt x="127" y="4"/>
                  </a:cubicBezTo>
                  <a:cubicBezTo>
                    <a:pt x="124" y="5"/>
                    <a:pt x="122" y="5"/>
                    <a:pt x="119" y="5"/>
                  </a:cubicBezTo>
                  <a:cubicBezTo>
                    <a:pt x="114" y="6"/>
                    <a:pt x="110" y="6"/>
                    <a:pt x="105" y="7"/>
                  </a:cubicBezTo>
                  <a:cubicBezTo>
                    <a:pt x="98" y="7"/>
                    <a:pt x="91" y="8"/>
                    <a:pt x="83" y="8"/>
                  </a:cubicBezTo>
                  <a:cubicBezTo>
                    <a:pt x="63" y="9"/>
                    <a:pt x="43" y="7"/>
                    <a:pt x="23" y="4"/>
                  </a:cubicBezTo>
                  <a:cubicBezTo>
                    <a:pt x="19" y="3"/>
                    <a:pt x="14" y="2"/>
                    <a:pt x="10" y="2"/>
                  </a:cubicBezTo>
                  <a:cubicBezTo>
                    <a:pt x="9" y="1"/>
                    <a:pt x="9" y="1"/>
                    <a:pt x="8" y="1"/>
                  </a:cubicBezTo>
                  <a:cubicBezTo>
                    <a:pt x="6" y="1"/>
                    <a:pt x="3" y="0"/>
                    <a:pt x="0" y="0"/>
                  </a:cubicBezTo>
                  <a:cubicBezTo>
                    <a:pt x="0" y="0"/>
                    <a:pt x="0" y="0"/>
                    <a:pt x="0" y="1"/>
                  </a:cubicBezTo>
                  <a:cubicBezTo>
                    <a:pt x="2" y="3"/>
                    <a:pt x="5" y="4"/>
                    <a:pt x="8" y="6"/>
                  </a:cubicBezTo>
                  <a:cubicBezTo>
                    <a:pt x="11" y="9"/>
                    <a:pt x="15" y="11"/>
                    <a:pt x="18" y="13"/>
                  </a:cubicBezTo>
                  <a:cubicBezTo>
                    <a:pt x="42" y="29"/>
                    <a:pt x="65" y="45"/>
                    <a:pt x="89" y="6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168">
              <a:extLst>
                <a:ext uri="{FF2B5EF4-FFF2-40B4-BE49-F238E27FC236}">
                  <a16:creationId xmlns:a16="http://schemas.microsoft.com/office/drawing/2014/main" id="{429DE39B-4257-419F-BE94-489B96F27EC9}"/>
                </a:ext>
              </a:extLst>
            </p:cNvPr>
            <p:cNvSpPr>
              <a:spLocks/>
            </p:cNvSpPr>
            <p:nvPr/>
          </p:nvSpPr>
          <p:spPr bwMode="auto">
            <a:xfrm>
              <a:off x="4362" y="2681"/>
              <a:ext cx="748" cy="719"/>
            </a:xfrm>
            <a:custGeom>
              <a:avLst/>
              <a:gdLst>
                <a:gd name="T0" fmla="*/ 247 w 315"/>
                <a:gd name="T1" fmla="*/ 295 h 303"/>
                <a:gd name="T2" fmla="*/ 256 w 315"/>
                <a:gd name="T3" fmla="*/ 301 h 303"/>
                <a:gd name="T4" fmla="*/ 268 w 315"/>
                <a:gd name="T5" fmla="*/ 302 h 303"/>
                <a:gd name="T6" fmla="*/ 287 w 315"/>
                <a:gd name="T7" fmla="*/ 291 h 303"/>
                <a:gd name="T8" fmla="*/ 294 w 315"/>
                <a:gd name="T9" fmla="*/ 285 h 303"/>
                <a:gd name="T10" fmla="*/ 303 w 315"/>
                <a:gd name="T11" fmla="*/ 271 h 303"/>
                <a:gd name="T12" fmla="*/ 309 w 315"/>
                <a:gd name="T13" fmla="*/ 256 h 303"/>
                <a:gd name="T14" fmla="*/ 301 w 315"/>
                <a:gd name="T15" fmla="*/ 197 h 303"/>
                <a:gd name="T16" fmla="*/ 290 w 315"/>
                <a:gd name="T17" fmla="*/ 184 h 303"/>
                <a:gd name="T18" fmla="*/ 281 w 315"/>
                <a:gd name="T19" fmla="*/ 176 h 303"/>
                <a:gd name="T20" fmla="*/ 274 w 315"/>
                <a:gd name="T21" fmla="*/ 171 h 303"/>
                <a:gd name="T22" fmla="*/ 198 w 315"/>
                <a:gd name="T23" fmla="*/ 119 h 303"/>
                <a:gd name="T24" fmla="*/ 188 w 315"/>
                <a:gd name="T25" fmla="*/ 113 h 303"/>
                <a:gd name="T26" fmla="*/ 104 w 315"/>
                <a:gd name="T27" fmla="*/ 56 h 303"/>
                <a:gd name="T28" fmla="*/ 94 w 315"/>
                <a:gd name="T29" fmla="*/ 50 h 303"/>
                <a:gd name="T30" fmla="*/ 92 w 315"/>
                <a:gd name="T31" fmla="*/ 48 h 303"/>
                <a:gd name="T32" fmla="*/ 88 w 315"/>
                <a:gd name="T33" fmla="*/ 45 h 303"/>
                <a:gd name="T34" fmla="*/ 91 w 315"/>
                <a:gd name="T35" fmla="*/ 43 h 303"/>
                <a:gd name="T36" fmla="*/ 104 w 315"/>
                <a:gd name="T37" fmla="*/ 35 h 303"/>
                <a:gd name="T38" fmla="*/ 106 w 315"/>
                <a:gd name="T39" fmla="*/ 35 h 303"/>
                <a:gd name="T40" fmla="*/ 126 w 315"/>
                <a:gd name="T41" fmla="*/ 25 h 303"/>
                <a:gd name="T42" fmla="*/ 149 w 315"/>
                <a:gd name="T43" fmla="*/ 18 h 303"/>
                <a:gd name="T44" fmla="*/ 197 w 315"/>
                <a:gd name="T45" fmla="*/ 21 h 303"/>
                <a:gd name="T46" fmla="*/ 235 w 315"/>
                <a:gd name="T47" fmla="*/ 42 h 303"/>
                <a:gd name="T48" fmla="*/ 242 w 315"/>
                <a:gd name="T49" fmla="*/ 49 h 303"/>
                <a:gd name="T50" fmla="*/ 244 w 315"/>
                <a:gd name="T51" fmla="*/ 51 h 303"/>
                <a:gd name="T52" fmla="*/ 281 w 315"/>
                <a:gd name="T53" fmla="*/ 99 h 303"/>
                <a:gd name="T54" fmla="*/ 287 w 315"/>
                <a:gd name="T55" fmla="*/ 108 h 303"/>
                <a:gd name="T56" fmla="*/ 288 w 315"/>
                <a:gd name="T57" fmla="*/ 107 h 303"/>
                <a:gd name="T58" fmla="*/ 287 w 315"/>
                <a:gd name="T59" fmla="*/ 106 h 303"/>
                <a:gd name="T60" fmla="*/ 275 w 315"/>
                <a:gd name="T61" fmla="*/ 76 h 303"/>
                <a:gd name="T62" fmla="*/ 250 w 315"/>
                <a:gd name="T63" fmla="*/ 40 h 303"/>
                <a:gd name="T64" fmla="*/ 245 w 315"/>
                <a:gd name="T65" fmla="*/ 35 h 303"/>
                <a:gd name="T66" fmla="*/ 241 w 315"/>
                <a:gd name="T67" fmla="*/ 32 h 303"/>
                <a:gd name="T68" fmla="*/ 239 w 315"/>
                <a:gd name="T69" fmla="*/ 29 h 303"/>
                <a:gd name="T70" fmla="*/ 222 w 315"/>
                <a:gd name="T71" fmla="*/ 18 h 303"/>
                <a:gd name="T72" fmla="*/ 219 w 315"/>
                <a:gd name="T73" fmla="*/ 17 h 303"/>
                <a:gd name="T74" fmla="*/ 190 w 315"/>
                <a:gd name="T75" fmla="*/ 7 h 303"/>
                <a:gd name="T76" fmla="*/ 144 w 315"/>
                <a:gd name="T77" fmla="*/ 5 h 303"/>
                <a:gd name="T78" fmla="*/ 140 w 315"/>
                <a:gd name="T79" fmla="*/ 6 h 303"/>
                <a:gd name="T80" fmla="*/ 124 w 315"/>
                <a:gd name="T81" fmla="*/ 7 h 303"/>
                <a:gd name="T82" fmla="*/ 95 w 315"/>
                <a:gd name="T83" fmla="*/ 9 h 303"/>
                <a:gd name="T84" fmla="*/ 10 w 315"/>
                <a:gd name="T85" fmla="*/ 2 h 303"/>
                <a:gd name="T86" fmla="*/ 5 w 315"/>
                <a:gd name="T87" fmla="*/ 1 h 303"/>
                <a:gd name="T88" fmla="*/ 1 w 315"/>
                <a:gd name="T89" fmla="*/ 0 h 303"/>
                <a:gd name="T90" fmla="*/ 0 w 315"/>
                <a:gd name="T91" fmla="*/ 1 h 303"/>
                <a:gd name="T92" fmla="*/ 3 w 315"/>
                <a:gd name="T93" fmla="*/ 3 h 303"/>
                <a:gd name="T94" fmla="*/ 87 w 315"/>
                <a:gd name="T95" fmla="*/ 60 h 303"/>
                <a:gd name="T96" fmla="*/ 97 w 315"/>
                <a:gd name="T97" fmla="*/ 67 h 303"/>
                <a:gd name="T98" fmla="*/ 181 w 315"/>
                <a:gd name="T99" fmla="*/ 123 h 303"/>
                <a:gd name="T100" fmla="*/ 191 w 315"/>
                <a:gd name="T101" fmla="*/ 130 h 303"/>
                <a:gd name="T102" fmla="*/ 256 w 315"/>
                <a:gd name="T103" fmla="*/ 174 h 303"/>
                <a:gd name="T104" fmla="*/ 255 w 315"/>
                <a:gd name="T105" fmla="*/ 176 h 303"/>
                <a:gd name="T106" fmla="*/ 230 w 315"/>
                <a:gd name="T107" fmla="*/ 207 h 303"/>
                <a:gd name="T108" fmla="*/ 227 w 315"/>
                <a:gd name="T109" fmla="*/ 258 h 303"/>
                <a:gd name="T110" fmla="*/ 232 w 315"/>
                <a:gd name="T111" fmla="*/ 272 h 303"/>
                <a:gd name="T112" fmla="*/ 236 w 315"/>
                <a:gd name="T113" fmla="*/ 280 h 303"/>
                <a:gd name="T114" fmla="*/ 247 w 315"/>
                <a:gd name="T115" fmla="*/ 295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15" h="303">
                  <a:moveTo>
                    <a:pt x="247" y="295"/>
                  </a:moveTo>
                  <a:cubicBezTo>
                    <a:pt x="250" y="297"/>
                    <a:pt x="253" y="299"/>
                    <a:pt x="256" y="301"/>
                  </a:cubicBezTo>
                  <a:cubicBezTo>
                    <a:pt x="260" y="302"/>
                    <a:pt x="264" y="303"/>
                    <a:pt x="268" y="302"/>
                  </a:cubicBezTo>
                  <a:cubicBezTo>
                    <a:pt x="276" y="301"/>
                    <a:pt x="282" y="296"/>
                    <a:pt x="287" y="291"/>
                  </a:cubicBezTo>
                  <a:cubicBezTo>
                    <a:pt x="290" y="289"/>
                    <a:pt x="292" y="287"/>
                    <a:pt x="294" y="285"/>
                  </a:cubicBezTo>
                  <a:cubicBezTo>
                    <a:pt x="297" y="281"/>
                    <a:pt x="300" y="276"/>
                    <a:pt x="303" y="271"/>
                  </a:cubicBezTo>
                  <a:cubicBezTo>
                    <a:pt x="305" y="266"/>
                    <a:pt x="307" y="261"/>
                    <a:pt x="309" y="256"/>
                  </a:cubicBezTo>
                  <a:cubicBezTo>
                    <a:pt x="315" y="235"/>
                    <a:pt x="312" y="216"/>
                    <a:pt x="301" y="197"/>
                  </a:cubicBezTo>
                  <a:cubicBezTo>
                    <a:pt x="298" y="192"/>
                    <a:pt x="294" y="188"/>
                    <a:pt x="290" y="184"/>
                  </a:cubicBezTo>
                  <a:cubicBezTo>
                    <a:pt x="287" y="181"/>
                    <a:pt x="284" y="179"/>
                    <a:pt x="281" y="176"/>
                  </a:cubicBezTo>
                  <a:cubicBezTo>
                    <a:pt x="279" y="174"/>
                    <a:pt x="276" y="172"/>
                    <a:pt x="274" y="171"/>
                  </a:cubicBezTo>
                  <a:cubicBezTo>
                    <a:pt x="248" y="154"/>
                    <a:pt x="223" y="137"/>
                    <a:pt x="198" y="119"/>
                  </a:cubicBezTo>
                  <a:cubicBezTo>
                    <a:pt x="194" y="117"/>
                    <a:pt x="191" y="115"/>
                    <a:pt x="188" y="113"/>
                  </a:cubicBezTo>
                  <a:cubicBezTo>
                    <a:pt x="160" y="94"/>
                    <a:pt x="132" y="75"/>
                    <a:pt x="104" y="56"/>
                  </a:cubicBezTo>
                  <a:cubicBezTo>
                    <a:pt x="101" y="54"/>
                    <a:pt x="98" y="52"/>
                    <a:pt x="94" y="50"/>
                  </a:cubicBezTo>
                  <a:cubicBezTo>
                    <a:pt x="94" y="49"/>
                    <a:pt x="93" y="49"/>
                    <a:pt x="92" y="48"/>
                  </a:cubicBezTo>
                  <a:cubicBezTo>
                    <a:pt x="91" y="47"/>
                    <a:pt x="90" y="46"/>
                    <a:pt x="88" y="45"/>
                  </a:cubicBezTo>
                  <a:cubicBezTo>
                    <a:pt x="89" y="45"/>
                    <a:pt x="90" y="44"/>
                    <a:pt x="91" y="43"/>
                  </a:cubicBezTo>
                  <a:cubicBezTo>
                    <a:pt x="95" y="41"/>
                    <a:pt x="100" y="38"/>
                    <a:pt x="104" y="35"/>
                  </a:cubicBezTo>
                  <a:cubicBezTo>
                    <a:pt x="105" y="35"/>
                    <a:pt x="105" y="35"/>
                    <a:pt x="106" y="35"/>
                  </a:cubicBezTo>
                  <a:cubicBezTo>
                    <a:pt x="112" y="31"/>
                    <a:pt x="119" y="28"/>
                    <a:pt x="126" y="25"/>
                  </a:cubicBezTo>
                  <a:cubicBezTo>
                    <a:pt x="134" y="22"/>
                    <a:pt x="141" y="20"/>
                    <a:pt x="149" y="18"/>
                  </a:cubicBezTo>
                  <a:cubicBezTo>
                    <a:pt x="165" y="15"/>
                    <a:pt x="181" y="16"/>
                    <a:pt x="197" y="21"/>
                  </a:cubicBezTo>
                  <a:cubicBezTo>
                    <a:pt x="211" y="25"/>
                    <a:pt x="224" y="33"/>
                    <a:pt x="235" y="42"/>
                  </a:cubicBezTo>
                  <a:cubicBezTo>
                    <a:pt x="237" y="44"/>
                    <a:pt x="240" y="47"/>
                    <a:pt x="242" y="49"/>
                  </a:cubicBezTo>
                  <a:cubicBezTo>
                    <a:pt x="243" y="49"/>
                    <a:pt x="243" y="50"/>
                    <a:pt x="244" y="51"/>
                  </a:cubicBezTo>
                  <a:cubicBezTo>
                    <a:pt x="258" y="65"/>
                    <a:pt x="270" y="81"/>
                    <a:pt x="281" y="99"/>
                  </a:cubicBezTo>
                  <a:cubicBezTo>
                    <a:pt x="283" y="102"/>
                    <a:pt x="285" y="105"/>
                    <a:pt x="287" y="108"/>
                  </a:cubicBezTo>
                  <a:cubicBezTo>
                    <a:pt x="287" y="107"/>
                    <a:pt x="288" y="107"/>
                    <a:pt x="288" y="107"/>
                  </a:cubicBezTo>
                  <a:cubicBezTo>
                    <a:pt x="288" y="107"/>
                    <a:pt x="287" y="106"/>
                    <a:pt x="287" y="106"/>
                  </a:cubicBezTo>
                  <a:cubicBezTo>
                    <a:pt x="283" y="96"/>
                    <a:pt x="280" y="86"/>
                    <a:pt x="275" y="76"/>
                  </a:cubicBezTo>
                  <a:cubicBezTo>
                    <a:pt x="268" y="63"/>
                    <a:pt x="260" y="51"/>
                    <a:pt x="250" y="40"/>
                  </a:cubicBezTo>
                  <a:cubicBezTo>
                    <a:pt x="248" y="39"/>
                    <a:pt x="247" y="37"/>
                    <a:pt x="245" y="35"/>
                  </a:cubicBezTo>
                  <a:cubicBezTo>
                    <a:pt x="244" y="34"/>
                    <a:pt x="242" y="33"/>
                    <a:pt x="241" y="32"/>
                  </a:cubicBezTo>
                  <a:cubicBezTo>
                    <a:pt x="240" y="31"/>
                    <a:pt x="240" y="30"/>
                    <a:pt x="239" y="29"/>
                  </a:cubicBezTo>
                  <a:cubicBezTo>
                    <a:pt x="233" y="25"/>
                    <a:pt x="228" y="22"/>
                    <a:pt x="222" y="18"/>
                  </a:cubicBezTo>
                  <a:cubicBezTo>
                    <a:pt x="221" y="18"/>
                    <a:pt x="220" y="17"/>
                    <a:pt x="219" y="17"/>
                  </a:cubicBezTo>
                  <a:cubicBezTo>
                    <a:pt x="210" y="12"/>
                    <a:pt x="200" y="9"/>
                    <a:pt x="190" y="7"/>
                  </a:cubicBezTo>
                  <a:cubicBezTo>
                    <a:pt x="175" y="4"/>
                    <a:pt x="160" y="4"/>
                    <a:pt x="144" y="5"/>
                  </a:cubicBezTo>
                  <a:cubicBezTo>
                    <a:pt x="143" y="5"/>
                    <a:pt x="141" y="6"/>
                    <a:pt x="140" y="6"/>
                  </a:cubicBezTo>
                  <a:cubicBezTo>
                    <a:pt x="134" y="6"/>
                    <a:pt x="129" y="7"/>
                    <a:pt x="124" y="7"/>
                  </a:cubicBezTo>
                  <a:cubicBezTo>
                    <a:pt x="114" y="8"/>
                    <a:pt x="104" y="9"/>
                    <a:pt x="95" y="9"/>
                  </a:cubicBezTo>
                  <a:cubicBezTo>
                    <a:pt x="66" y="10"/>
                    <a:pt x="38" y="7"/>
                    <a:pt x="10" y="2"/>
                  </a:cubicBezTo>
                  <a:cubicBezTo>
                    <a:pt x="8" y="1"/>
                    <a:pt x="7" y="1"/>
                    <a:pt x="5" y="1"/>
                  </a:cubicBezTo>
                  <a:cubicBezTo>
                    <a:pt x="3" y="1"/>
                    <a:pt x="2" y="0"/>
                    <a:pt x="1" y="0"/>
                  </a:cubicBezTo>
                  <a:cubicBezTo>
                    <a:pt x="0" y="0"/>
                    <a:pt x="0" y="1"/>
                    <a:pt x="0" y="1"/>
                  </a:cubicBezTo>
                  <a:cubicBezTo>
                    <a:pt x="1" y="2"/>
                    <a:pt x="2" y="3"/>
                    <a:pt x="3" y="3"/>
                  </a:cubicBezTo>
                  <a:cubicBezTo>
                    <a:pt x="31" y="22"/>
                    <a:pt x="59" y="41"/>
                    <a:pt x="87" y="60"/>
                  </a:cubicBezTo>
                  <a:cubicBezTo>
                    <a:pt x="91" y="62"/>
                    <a:pt x="94" y="64"/>
                    <a:pt x="97" y="67"/>
                  </a:cubicBezTo>
                  <a:cubicBezTo>
                    <a:pt x="125" y="85"/>
                    <a:pt x="153" y="104"/>
                    <a:pt x="181" y="123"/>
                  </a:cubicBezTo>
                  <a:cubicBezTo>
                    <a:pt x="184" y="125"/>
                    <a:pt x="187" y="128"/>
                    <a:pt x="191" y="130"/>
                  </a:cubicBezTo>
                  <a:cubicBezTo>
                    <a:pt x="213" y="145"/>
                    <a:pt x="234" y="159"/>
                    <a:pt x="256" y="174"/>
                  </a:cubicBezTo>
                  <a:cubicBezTo>
                    <a:pt x="256" y="175"/>
                    <a:pt x="255" y="175"/>
                    <a:pt x="255" y="176"/>
                  </a:cubicBezTo>
                  <a:cubicBezTo>
                    <a:pt x="244" y="184"/>
                    <a:pt x="235" y="194"/>
                    <a:pt x="230" y="207"/>
                  </a:cubicBezTo>
                  <a:cubicBezTo>
                    <a:pt x="223" y="224"/>
                    <a:pt x="223" y="242"/>
                    <a:pt x="227" y="258"/>
                  </a:cubicBezTo>
                  <a:cubicBezTo>
                    <a:pt x="228" y="263"/>
                    <a:pt x="230" y="268"/>
                    <a:pt x="232" y="272"/>
                  </a:cubicBezTo>
                  <a:cubicBezTo>
                    <a:pt x="233" y="275"/>
                    <a:pt x="235" y="278"/>
                    <a:pt x="236" y="280"/>
                  </a:cubicBezTo>
                  <a:cubicBezTo>
                    <a:pt x="239" y="286"/>
                    <a:pt x="243" y="290"/>
                    <a:pt x="247" y="29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9" name="Freeform 169">
              <a:extLst>
                <a:ext uri="{FF2B5EF4-FFF2-40B4-BE49-F238E27FC236}">
                  <a16:creationId xmlns:a16="http://schemas.microsoft.com/office/drawing/2014/main" id="{024D0C6F-7B10-4C4D-BD9D-793F7E400836}"/>
                </a:ext>
              </a:extLst>
            </p:cNvPr>
            <p:cNvSpPr>
              <a:spLocks noEditPoints="1"/>
            </p:cNvSpPr>
            <p:nvPr/>
          </p:nvSpPr>
          <p:spPr bwMode="auto">
            <a:xfrm>
              <a:off x="9161" y="1855"/>
              <a:ext cx="304" cy="935"/>
            </a:xfrm>
            <a:custGeom>
              <a:avLst/>
              <a:gdLst>
                <a:gd name="T0" fmla="*/ 102 w 128"/>
                <a:gd name="T1" fmla="*/ 274 h 394"/>
                <a:gd name="T2" fmla="*/ 70 w 128"/>
                <a:gd name="T3" fmla="*/ 274 h 394"/>
                <a:gd name="T4" fmla="*/ 32 w 128"/>
                <a:gd name="T5" fmla="*/ 296 h 394"/>
                <a:gd name="T6" fmla="*/ 10 w 128"/>
                <a:gd name="T7" fmla="*/ 325 h 394"/>
                <a:gd name="T8" fmla="*/ 7 w 128"/>
                <a:gd name="T9" fmla="*/ 333 h 394"/>
                <a:gd name="T10" fmla="*/ 13 w 128"/>
                <a:gd name="T11" fmla="*/ 379 h 394"/>
                <a:gd name="T12" fmla="*/ 59 w 128"/>
                <a:gd name="T13" fmla="*/ 388 h 394"/>
                <a:gd name="T14" fmla="*/ 97 w 128"/>
                <a:gd name="T15" fmla="*/ 366 h 394"/>
                <a:gd name="T16" fmla="*/ 106 w 128"/>
                <a:gd name="T17" fmla="*/ 356 h 394"/>
                <a:gd name="T18" fmla="*/ 111 w 128"/>
                <a:gd name="T19" fmla="*/ 350 h 394"/>
                <a:gd name="T20" fmla="*/ 124 w 128"/>
                <a:gd name="T21" fmla="*/ 298 h 394"/>
                <a:gd name="T22" fmla="*/ 124 w 128"/>
                <a:gd name="T23" fmla="*/ 298 h 394"/>
                <a:gd name="T24" fmla="*/ 109 w 128"/>
                <a:gd name="T25" fmla="*/ 246 h 394"/>
                <a:gd name="T26" fmla="*/ 107 w 128"/>
                <a:gd name="T27" fmla="*/ 236 h 394"/>
                <a:gd name="T28" fmla="*/ 38 w 128"/>
                <a:gd name="T29" fmla="*/ 0 h 394"/>
                <a:gd name="T30" fmla="*/ 24 w 128"/>
                <a:gd name="T31" fmla="*/ 4 h 394"/>
                <a:gd name="T32" fmla="*/ 89 w 128"/>
                <a:gd name="T33" fmla="*/ 228 h 394"/>
                <a:gd name="T34" fmla="*/ 91 w 128"/>
                <a:gd name="T35" fmla="*/ 238 h 394"/>
                <a:gd name="T36" fmla="*/ 102 w 128"/>
                <a:gd name="T37" fmla="*/ 274 h 394"/>
                <a:gd name="T38" fmla="*/ 95 w 128"/>
                <a:gd name="T39" fmla="*/ 346 h 394"/>
                <a:gd name="T40" fmla="*/ 90 w 128"/>
                <a:gd name="T41" fmla="*/ 352 h 394"/>
                <a:gd name="T42" fmla="*/ 87 w 128"/>
                <a:gd name="T43" fmla="*/ 355 h 394"/>
                <a:gd name="T44" fmla="*/ 55 w 128"/>
                <a:gd name="T45" fmla="*/ 374 h 394"/>
                <a:gd name="T46" fmla="*/ 24 w 128"/>
                <a:gd name="T47" fmla="*/ 369 h 394"/>
                <a:gd name="T48" fmla="*/ 22 w 128"/>
                <a:gd name="T49" fmla="*/ 336 h 394"/>
                <a:gd name="T50" fmla="*/ 25 w 128"/>
                <a:gd name="T51" fmla="*/ 329 h 394"/>
                <a:gd name="T52" fmla="*/ 42 w 128"/>
                <a:gd name="T53" fmla="*/ 307 h 394"/>
                <a:gd name="T54" fmla="*/ 74 w 128"/>
                <a:gd name="T55" fmla="*/ 288 h 394"/>
                <a:gd name="T56" fmla="*/ 105 w 128"/>
                <a:gd name="T57" fmla="*/ 293 h 394"/>
                <a:gd name="T58" fmla="*/ 95 w 128"/>
                <a:gd name="T59" fmla="*/ 346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8" h="394">
                  <a:moveTo>
                    <a:pt x="102" y="274"/>
                  </a:moveTo>
                  <a:cubicBezTo>
                    <a:pt x="92" y="271"/>
                    <a:pt x="82" y="270"/>
                    <a:pt x="70" y="274"/>
                  </a:cubicBezTo>
                  <a:cubicBezTo>
                    <a:pt x="56" y="278"/>
                    <a:pt x="43" y="285"/>
                    <a:pt x="32" y="296"/>
                  </a:cubicBezTo>
                  <a:cubicBezTo>
                    <a:pt x="22" y="305"/>
                    <a:pt x="15" y="315"/>
                    <a:pt x="10" y="325"/>
                  </a:cubicBezTo>
                  <a:cubicBezTo>
                    <a:pt x="9" y="328"/>
                    <a:pt x="8" y="330"/>
                    <a:pt x="7" y="333"/>
                  </a:cubicBezTo>
                  <a:cubicBezTo>
                    <a:pt x="0" y="350"/>
                    <a:pt x="2" y="368"/>
                    <a:pt x="13" y="379"/>
                  </a:cubicBezTo>
                  <a:cubicBezTo>
                    <a:pt x="23" y="390"/>
                    <a:pt x="40" y="394"/>
                    <a:pt x="59" y="388"/>
                  </a:cubicBezTo>
                  <a:cubicBezTo>
                    <a:pt x="72" y="384"/>
                    <a:pt x="86" y="377"/>
                    <a:pt x="97" y="366"/>
                  </a:cubicBezTo>
                  <a:cubicBezTo>
                    <a:pt x="100" y="363"/>
                    <a:pt x="103" y="360"/>
                    <a:pt x="106" y="356"/>
                  </a:cubicBezTo>
                  <a:cubicBezTo>
                    <a:pt x="108" y="354"/>
                    <a:pt x="109" y="352"/>
                    <a:pt x="111" y="350"/>
                  </a:cubicBezTo>
                  <a:cubicBezTo>
                    <a:pt x="123" y="332"/>
                    <a:pt x="128" y="313"/>
                    <a:pt x="124" y="298"/>
                  </a:cubicBezTo>
                  <a:cubicBezTo>
                    <a:pt x="124" y="298"/>
                    <a:pt x="124" y="298"/>
                    <a:pt x="124" y="298"/>
                  </a:cubicBezTo>
                  <a:cubicBezTo>
                    <a:pt x="109" y="246"/>
                    <a:pt x="109" y="246"/>
                    <a:pt x="109" y="246"/>
                  </a:cubicBezTo>
                  <a:cubicBezTo>
                    <a:pt x="107" y="236"/>
                    <a:pt x="107" y="236"/>
                    <a:pt x="107" y="236"/>
                  </a:cubicBezTo>
                  <a:cubicBezTo>
                    <a:pt x="38" y="0"/>
                    <a:pt x="38" y="0"/>
                    <a:pt x="38" y="0"/>
                  </a:cubicBezTo>
                  <a:cubicBezTo>
                    <a:pt x="24" y="4"/>
                    <a:pt x="24" y="4"/>
                    <a:pt x="24" y="4"/>
                  </a:cubicBezTo>
                  <a:cubicBezTo>
                    <a:pt x="89" y="228"/>
                    <a:pt x="89" y="228"/>
                    <a:pt x="89" y="228"/>
                  </a:cubicBezTo>
                  <a:cubicBezTo>
                    <a:pt x="91" y="238"/>
                    <a:pt x="91" y="238"/>
                    <a:pt x="91" y="238"/>
                  </a:cubicBezTo>
                  <a:lnTo>
                    <a:pt x="102" y="274"/>
                  </a:lnTo>
                  <a:close/>
                  <a:moveTo>
                    <a:pt x="95" y="346"/>
                  </a:moveTo>
                  <a:cubicBezTo>
                    <a:pt x="93" y="348"/>
                    <a:pt x="92" y="350"/>
                    <a:pt x="90" y="352"/>
                  </a:cubicBezTo>
                  <a:cubicBezTo>
                    <a:pt x="89" y="353"/>
                    <a:pt x="88" y="354"/>
                    <a:pt x="87" y="355"/>
                  </a:cubicBezTo>
                  <a:cubicBezTo>
                    <a:pt x="77" y="364"/>
                    <a:pt x="66" y="370"/>
                    <a:pt x="55" y="374"/>
                  </a:cubicBezTo>
                  <a:cubicBezTo>
                    <a:pt x="41" y="377"/>
                    <a:pt x="30" y="376"/>
                    <a:pt x="24" y="369"/>
                  </a:cubicBezTo>
                  <a:cubicBezTo>
                    <a:pt x="17" y="361"/>
                    <a:pt x="17" y="349"/>
                    <a:pt x="22" y="336"/>
                  </a:cubicBezTo>
                  <a:cubicBezTo>
                    <a:pt x="23" y="333"/>
                    <a:pt x="24" y="331"/>
                    <a:pt x="25" y="329"/>
                  </a:cubicBezTo>
                  <a:cubicBezTo>
                    <a:pt x="29" y="321"/>
                    <a:pt x="35" y="314"/>
                    <a:pt x="42" y="307"/>
                  </a:cubicBezTo>
                  <a:cubicBezTo>
                    <a:pt x="52" y="298"/>
                    <a:pt x="63" y="291"/>
                    <a:pt x="74" y="288"/>
                  </a:cubicBezTo>
                  <a:cubicBezTo>
                    <a:pt x="87" y="284"/>
                    <a:pt x="99" y="286"/>
                    <a:pt x="105" y="293"/>
                  </a:cubicBezTo>
                  <a:cubicBezTo>
                    <a:pt x="115" y="304"/>
                    <a:pt x="111" y="326"/>
                    <a:pt x="95" y="34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170">
              <a:extLst>
                <a:ext uri="{FF2B5EF4-FFF2-40B4-BE49-F238E27FC236}">
                  <a16:creationId xmlns:a16="http://schemas.microsoft.com/office/drawing/2014/main" id="{5724BC5D-3E17-4554-AF7D-F954101B8B93}"/>
                </a:ext>
              </a:extLst>
            </p:cNvPr>
            <p:cNvSpPr>
              <a:spLocks/>
            </p:cNvSpPr>
            <p:nvPr/>
          </p:nvSpPr>
          <p:spPr bwMode="auto">
            <a:xfrm>
              <a:off x="5136" y="3519"/>
              <a:ext cx="690" cy="1431"/>
            </a:xfrm>
            <a:custGeom>
              <a:avLst/>
              <a:gdLst>
                <a:gd name="T0" fmla="*/ 126 w 291"/>
                <a:gd name="T1" fmla="*/ 532 h 603"/>
                <a:gd name="T2" fmla="*/ 126 w 291"/>
                <a:gd name="T3" fmla="*/ 532 h 603"/>
                <a:gd name="T4" fmla="*/ 126 w 291"/>
                <a:gd name="T5" fmla="*/ 373 h 603"/>
                <a:gd name="T6" fmla="*/ 126 w 291"/>
                <a:gd name="T7" fmla="*/ 363 h 603"/>
                <a:gd name="T8" fmla="*/ 126 w 291"/>
                <a:gd name="T9" fmla="*/ 288 h 603"/>
                <a:gd name="T10" fmla="*/ 126 w 291"/>
                <a:gd name="T11" fmla="*/ 286 h 603"/>
                <a:gd name="T12" fmla="*/ 275 w 291"/>
                <a:gd name="T13" fmla="*/ 119 h 603"/>
                <a:gd name="T14" fmla="*/ 275 w 291"/>
                <a:gd name="T15" fmla="*/ 288 h 603"/>
                <a:gd name="T16" fmla="*/ 219 w 291"/>
                <a:gd name="T17" fmla="*/ 288 h 603"/>
                <a:gd name="T18" fmla="*/ 208 w 291"/>
                <a:gd name="T19" fmla="*/ 293 h 603"/>
                <a:gd name="T20" fmla="*/ 165 w 291"/>
                <a:gd name="T21" fmla="*/ 351 h 603"/>
                <a:gd name="T22" fmla="*/ 168 w 291"/>
                <a:gd name="T23" fmla="*/ 361 h 603"/>
                <a:gd name="T24" fmla="*/ 168 w 291"/>
                <a:gd name="T25" fmla="*/ 362 h 603"/>
                <a:gd name="T26" fmla="*/ 247 w 291"/>
                <a:gd name="T27" fmla="*/ 369 h 603"/>
                <a:gd name="T28" fmla="*/ 290 w 291"/>
                <a:gd name="T29" fmla="*/ 315 h 603"/>
                <a:gd name="T30" fmla="*/ 291 w 291"/>
                <a:gd name="T31" fmla="*/ 315 h 603"/>
                <a:gd name="T32" fmla="*/ 291 w 291"/>
                <a:gd name="T33" fmla="*/ 311 h 603"/>
                <a:gd name="T34" fmla="*/ 291 w 291"/>
                <a:gd name="T35" fmla="*/ 300 h 603"/>
                <a:gd name="T36" fmla="*/ 291 w 291"/>
                <a:gd name="T37" fmla="*/ 288 h 603"/>
                <a:gd name="T38" fmla="*/ 291 w 291"/>
                <a:gd name="T39" fmla="*/ 102 h 603"/>
                <a:gd name="T40" fmla="*/ 291 w 291"/>
                <a:gd name="T41" fmla="*/ 101 h 603"/>
                <a:gd name="T42" fmla="*/ 291 w 291"/>
                <a:gd name="T43" fmla="*/ 90 h 603"/>
                <a:gd name="T44" fmla="*/ 291 w 291"/>
                <a:gd name="T45" fmla="*/ 77 h 603"/>
                <a:gd name="T46" fmla="*/ 291 w 291"/>
                <a:gd name="T47" fmla="*/ 24 h 603"/>
                <a:gd name="T48" fmla="*/ 291 w 291"/>
                <a:gd name="T49" fmla="*/ 0 h 603"/>
                <a:gd name="T50" fmla="*/ 275 w 291"/>
                <a:gd name="T51" fmla="*/ 18 h 603"/>
                <a:gd name="T52" fmla="*/ 152 w 291"/>
                <a:gd name="T53" fmla="*/ 155 h 603"/>
                <a:gd name="T54" fmla="*/ 137 w 291"/>
                <a:gd name="T55" fmla="*/ 173 h 603"/>
                <a:gd name="T56" fmla="*/ 111 w 291"/>
                <a:gd name="T57" fmla="*/ 202 h 603"/>
                <a:gd name="T58" fmla="*/ 111 w 291"/>
                <a:gd name="T59" fmla="*/ 202 h 603"/>
                <a:gd name="T60" fmla="*/ 110 w 291"/>
                <a:gd name="T61" fmla="*/ 202 h 603"/>
                <a:gd name="T62" fmla="*/ 110 w 291"/>
                <a:gd name="T63" fmla="*/ 288 h 603"/>
                <a:gd name="T64" fmla="*/ 110 w 291"/>
                <a:gd name="T65" fmla="*/ 367 h 603"/>
                <a:gd name="T66" fmla="*/ 110 w 291"/>
                <a:gd name="T67" fmla="*/ 378 h 603"/>
                <a:gd name="T68" fmla="*/ 110 w 291"/>
                <a:gd name="T69" fmla="*/ 505 h 603"/>
                <a:gd name="T70" fmla="*/ 43 w 291"/>
                <a:gd name="T71" fmla="*/ 510 h 603"/>
                <a:gd name="T72" fmla="*/ 1 w 291"/>
                <a:gd name="T73" fmla="*/ 557 h 603"/>
                <a:gd name="T74" fmla="*/ 0 w 291"/>
                <a:gd name="T75" fmla="*/ 567 h 603"/>
                <a:gd name="T76" fmla="*/ 3 w 291"/>
                <a:gd name="T77" fmla="*/ 579 h 603"/>
                <a:gd name="T78" fmla="*/ 82 w 291"/>
                <a:gd name="T79" fmla="*/ 586 h 603"/>
                <a:gd name="T80" fmla="*/ 109 w 291"/>
                <a:gd name="T81" fmla="*/ 567 h 603"/>
                <a:gd name="T82" fmla="*/ 118 w 291"/>
                <a:gd name="T83" fmla="*/ 555 h 603"/>
                <a:gd name="T84" fmla="*/ 126 w 291"/>
                <a:gd name="T85" fmla="*/ 53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91" h="603">
                  <a:moveTo>
                    <a:pt x="126" y="532"/>
                  </a:moveTo>
                  <a:cubicBezTo>
                    <a:pt x="126" y="532"/>
                    <a:pt x="126" y="532"/>
                    <a:pt x="126" y="532"/>
                  </a:cubicBezTo>
                  <a:cubicBezTo>
                    <a:pt x="126" y="373"/>
                    <a:pt x="126" y="373"/>
                    <a:pt x="126" y="373"/>
                  </a:cubicBezTo>
                  <a:cubicBezTo>
                    <a:pt x="126" y="363"/>
                    <a:pt x="126" y="363"/>
                    <a:pt x="126" y="363"/>
                  </a:cubicBezTo>
                  <a:cubicBezTo>
                    <a:pt x="126" y="288"/>
                    <a:pt x="126" y="288"/>
                    <a:pt x="126" y="288"/>
                  </a:cubicBezTo>
                  <a:cubicBezTo>
                    <a:pt x="126" y="286"/>
                    <a:pt x="126" y="286"/>
                    <a:pt x="126" y="286"/>
                  </a:cubicBezTo>
                  <a:cubicBezTo>
                    <a:pt x="275" y="119"/>
                    <a:pt x="275" y="119"/>
                    <a:pt x="275" y="119"/>
                  </a:cubicBezTo>
                  <a:cubicBezTo>
                    <a:pt x="275" y="288"/>
                    <a:pt x="275" y="288"/>
                    <a:pt x="275" y="288"/>
                  </a:cubicBezTo>
                  <a:cubicBezTo>
                    <a:pt x="261" y="281"/>
                    <a:pt x="240" y="281"/>
                    <a:pt x="219" y="288"/>
                  </a:cubicBezTo>
                  <a:cubicBezTo>
                    <a:pt x="215" y="290"/>
                    <a:pt x="212" y="291"/>
                    <a:pt x="208" y="293"/>
                  </a:cubicBezTo>
                  <a:cubicBezTo>
                    <a:pt x="181" y="307"/>
                    <a:pt x="163" y="331"/>
                    <a:pt x="165" y="351"/>
                  </a:cubicBezTo>
                  <a:cubicBezTo>
                    <a:pt x="165" y="355"/>
                    <a:pt x="166" y="358"/>
                    <a:pt x="168" y="361"/>
                  </a:cubicBezTo>
                  <a:cubicBezTo>
                    <a:pt x="168" y="361"/>
                    <a:pt x="168" y="362"/>
                    <a:pt x="168" y="362"/>
                  </a:cubicBezTo>
                  <a:cubicBezTo>
                    <a:pt x="179" y="383"/>
                    <a:pt x="214" y="386"/>
                    <a:pt x="247" y="369"/>
                  </a:cubicBezTo>
                  <a:cubicBezTo>
                    <a:pt x="274" y="356"/>
                    <a:pt x="290" y="334"/>
                    <a:pt x="290" y="315"/>
                  </a:cubicBezTo>
                  <a:cubicBezTo>
                    <a:pt x="291" y="315"/>
                    <a:pt x="291" y="315"/>
                    <a:pt x="291" y="315"/>
                  </a:cubicBezTo>
                  <a:cubicBezTo>
                    <a:pt x="291" y="311"/>
                    <a:pt x="291" y="311"/>
                    <a:pt x="291" y="311"/>
                  </a:cubicBezTo>
                  <a:cubicBezTo>
                    <a:pt x="291" y="300"/>
                    <a:pt x="291" y="300"/>
                    <a:pt x="291" y="300"/>
                  </a:cubicBezTo>
                  <a:cubicBezTo>
                    <a:pt x="291" y="288"/>
                    <a:pt x="291" y="288"/>
                    <a:pt x="291" y="288"/>
                  </a:cubicBezTo>
                  <a:cubicBezTo>
                    <a:pt x="291" y="102"/>
                    <a:pt x="291" y="102"/>
                    <a:pt x="291" y="102"/>
                  </a:cubicBezTo>
                  <a:cubicBezTo>
                    <a:pt x="291" y="101"/>
                    <a:pt x="291" y="101"/>
                    <a:pt x="291" y="101"/>
                  </a:cubicBezTo>
                  <a:cubicBezTo>
                    <a:pt x="291" y="90"/>
                    <a:pt x="291" y="90"/>
                    <a:pt x="291" y="90"/>
                  </a:cubicBezTo>
                  <a:cubicBezTo>
                    <a:pt x="291" y="77"/>
                    <a:pt x="291" y="77"/>
                    <a:pt x="291" y="77"/>
                  </a:cubicBezTo>
                  <a:cubicBezTo>
                    <a:pt x="291" y="24"/>
                    <a:pt x="291" y="24"/>
                    <a:pt x="291" y="24"/>
                  </a:cubicBezTo>
                  <a:cubicBezTo>
                    <a:pt x="291" y="0"/>
                    <a:pt x="291" y="0"/>
                    <a:pt x="291" y="0"/>
                  </a:cubicBezTo>
                  <a:cubicBezTo>
                    <a:pt x="275" y="18"/>
                    <a:pt x="275" y="18"/>
                    <a:pt x="275" y="18"/>
                  </a:cubicBezTo>
                  <a:cubicBezTo>
                    <a:pt x="152" y="155"/>
                    <a:pt x="152" y="155"/>
                    <a:pt x="152" y="155"/>
                  </a:cubicBezTo>
                  <a:cubicBezTo>
                    <a:pt x="137" y="173"/>
                    <a:pt x="137" y="173"/>
                    <a:pt x="137" y="173"/>
                  </a:cubicBezTo>
                  <a:cubicBezTo>
                    <a:pt x="111" y="202"/>
                    <a:pt x="111" y="202"/>
                    <a:pt x="111" y="202"/>
                  </a:cubicBezTo>
                  <a:cubicBezTo>
                    <a:pt x="111" y="202"/>
                    <a:pt x="111" y="202"/>
                    <a:pt x="111" y="202"/>
                  </a:cubicBezTo>
                  <a:cubicBezTo>
                    <a:pt x="110" y="202"/>
                    <a:pt x="110" y="202"/>
                    <a:pt x="110" y="202"/>
                  </a:cubicBezTo>
                  <a:cubicBezTo>
                    <a:pt x="110" y="288"/>
                    <a:pt x="110" y="288"/>
                    <a:pt x="110" y="288"/>
                  </a:cubicBezTo>
                  <a:cubicBezTo>
                    <a:pt x="110" y="367"/>
                    <a:pt x="110" y="367"/>
                    <a:pt x="110" y="367"/>
                  </a:cubicBezTo>
                  <a:cubicBezTo>
                    <a:pt x="110" y="378"/>
                    <a:pt x="110" y="378"/>
                    <a:pt x="110" y="378"/>
                  </a:cubicBezTo>
                  <a:cubicBezTo>
                    <a:pt x="110" y="505"/>
                    <a:pt x="110" y="505"/>
                    <a:pt x="110" y="505"/>
                  </a:cubicBezTo>
                  <a:cubicBezTo>
                    <a:pt x="94" y="496"/>
                    <a:pt x="68" y="497"/>
                    <a:pt x="43" y="510"/>
                  </a:cubicBezTo>
                  <a:cubicBezTo>
                    <a:pt x="21" y="522"/>
                    <a:pt x="5" y="540"/>
                    <a:pt x="1" y="557"/>
                  </a:cubicBezTo>
                  <a:cubicBezTo>
                    <a:pt x="0" y="560"/>
                    <a:pt x="0" y="564"/>
                    <a:pt x="0" y="567"/>
                  </a:cubicBezTo>
                  <a:cubicBezTo>
                    <a:pt x="0" y="571"/>
                    <a:pt x="1" y="575"/>
                    <a:pt x="3" y="579"/>
                  </a:cubicBezTo>
                  <a:cubicBezTo>
                    <a:pt x="14" y="600"/>
                    <a:pt x="49" y="603"/>
                    <a:pt x="82" y="586"/>
                  </a:cubicBezTo>
                  <a:cubicBezTo>
                    <a:pt x="93" y="581"/>
                    <a:pt x="102" y="574"/>
                    <a:pt x="109" y="567"/>
                  </a:cubicBezTo>
                  <a:cubicBezTo>
                    <a:pt x="112" y="563"/>
                    <a:pt x="115" y="559"/>
                    <a:pt x="118" y="555"/>
                  </a:cubicBezTo>
                  <a:cubicBezTo>
                    <a:pt x="123" y="547"/>
                    <a:pt x="125" y="539"/>
                    <a:pt x="126" y="5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171">
              <a:extLst>
                <a:ext uri="{FF2B5EF4-FFF2-40B4-BE49-F238E27FC236}">
                  <a16:creationId xmlns:a16="http://schemas.microsoft.com/office/drawing/2014/main" id="{1938045E-393A-4BE3-907D-A8231FE4AA82}"/>
                </a:ext>
              </a:extLst>
            </p:cNvPr>
            <p:cNvSpPr>
              <a:spLocks noEditPoints="1"/>
            </p:cNvSpPr>
            <p:nvPr/>
          </p:nvSpPr>
          <p:spPr bwMode="auto">
            <a:xfrm>
              <a:off x="6346" y="2318"/>
              <a:ext cx="526" cy="1331"/>
            </a:xfrm>
            <a:custGeom>
              <a:avLst/>
              <a:gdLst>
                <a:gd name="T0" fmla="*/ 168 w 222"/>
                <a:gd name="T1" fmla="*/ 366 h 561"/>
                <a:gd name="T2" fmla="*/ 172 w 222"/>
                <a:gd name="T3" fmla="*/ 375 h 561"/>
                <a:gd name="T4" fmla="*/ 173 w 222"/>
                <a:gd name="T5" fmla="*/ 376 h 561"/>
                <a:gd name="T6" fmla="*/ 169 w 222"/>
                <a:gd name="T7" fmla="*/ 376 h 561"/>
                <a:gd name="T8" fmla="*/ 150 w 222"/>
                <a:gd name="T9" fmla="*/ 376 h 561"/>
                <a:gd name="T10" fmla="*/ 127 w 222"/>
                <a:gd name="T11" fmla="*/ 384 h 561"/>
                <a:gd name="T12" fmla="*/ 87 w 222"/>
                <a:gd name="T13" fmla="*/ 413 h 561"/>
                <a:gd name="T14" fmla="*/ 78 w 222"/>
                <a:gd name="T15" fmla="*/ 424 h 561"/>
                <a:gd name="T16" fmla="*/ 71 w 222"/>
                <a:gd name="T17" fmla="*/ 434 h 561"/>
                <a:gd name="T18" fmla="*/ 70 w 222"/>
                <a:gd name="T19" fmla="*/ 547 h 561"/>
                <a:gd name="T20" fmla="*/ 138 w 222"/>
                <a:gd name="T21" fmla="*/ 549 h 561"/>
                <a:gd name="T22" fmla="*/ 187 w 222"/>
                <a:gd name="T23" fmla="*/ 509 h 561"/>
                <a:gd name="T24" fmla="*/ 210 w 222"/>
                <a:gd name="T25" fmla="*/ 405 h 561"/>
                <a:gd name="T26" fmla="*/ 210 w 222"/>
                <a:gd name="T27" fmla="*/ 405 h 561"/>
                <a:gd name="T28" fmla="*/ 191 w 222"/>
                <a:gd name="T29" fmla="*/ 364 h 561"/>
                <a:gd name="T30" fmla="*/ 187 w 222"/>
                <a:gd name="T31" fmla="*/ 355 h 561"/>
                <a:gd name="T32" fmla="*/ 114 w 222"/>
                <a:gd name="T33" fmla="*/ 199 h 561"/>
                <a:gd name="T34" fmla="*/ 109 w 222"/>
                <a:gd name="T35" fmla="*/ 190 h 561"/>
                <a:gd name="T36" fmla="*/ 20 w 222"/>
                <a:gd name="T37" fmla="*/ 0 h 561"/>
                <a:gd name="T38" fmla="*/ 0 w 222"/>
                <a:gd name="T39" fmla="*/ 9 h 561"/>
                <a:gd name="T40" fmla="*/ 90 w 222"/>
                <a:gd name="T41" fmla="*/ 201 h 561"/>
                <a:gd name="T42" fmla="*/ 95 w 222"/>
                <a:gd name="T43" fmla="*/ 210 h 561"/>
                <a:gd name="T44" fmla="*/ 168 w 222"/>
                <a:gd name="T45" fmla="*/ 366 h 561"/>
                <a:gd name="T46" fmla="*/ 170 w 222"/>
                <a:gd name="T47" fmla="*/ 495 h 561"/>
                <a:gd name="T48" fmla="*/ 129 w 222"/>
                <a:gd name="T49" fmla="*/ 529 h 561"/>
                <a:gd name="T50" fmla="*/ 83 w 222"/>
                <a:gd name="T51" fmla="*/ 530 h 561"/>
                <a:gd name="T52" fmla="*/ 95 w 222"/>
                <a:gd name="T53" fmla="*/ 437 h 561"/>
                <a:gd name="T54" fmla="*/ 136 w 222"/>
                <a:gd name="T55" fmla="*/ 403 h 561"/>
                <a:gd name="T56" fmla="*/ 182 w 222"/>
                <a:gd name="T57" fmla="*/ 403 h 561"/>
                <a:gd name="T58" fmla="*/ 170 w 222"/>
                <a:gd name="T59" fmla="*/ 495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2" h="561">
                  <a:moveTo>
                    <a:pt x="168" y="366"/>
                  </a:moveTo>
                  <a:cubicBezTo>
                    <a:pt x="172" y="375"/>
                    <a:pt x="172" y="375"/>
                    <a:pt x="172" y="375"/>
                  </a:cubicBezTo>
                  <a:cubicBezTo>
                    <a:pt x="173" y="376"/>
                    <a:pt x="173" y="376"/>
                    <a:pt x="173" y="376"/>
                  </a:cubicBezTo>
                  <a:cubicBezTo>
                    <a:pt x="172" y="376"/>
                    <a:pt x="171" y="376"/>
                    <a:pt x="169" y="376"/>
                  </a:cubicBezTo>
                  <a:cubicBezTo>
                    <a:pt x="163" y="375"/>
                    <a:pt x="157" y="375"/>
                    <a:pt x="150" y="376"/>
                  </a:cubicBezTo>
                  <a:cubicBezTo>
                    <a:pt x="143" y="378"/>
                    <a:pt x="135" y="380"/>
                    <a:pt x="127" y="384"/>
                  </a:cubicBezTo>
                  <a:cubicBezTo>
                    <a:pt x="113" y="390"/>
                    <a:pt x="99" y="400"/>
                    <a:pt x="87" y="413"/>
                  </a:cubicBezTo>
                  <a:cubicBezTo>
                    <a:pt x="84" y="417"/>
                    <a:pt x="81" y="420"/>
                    <a:pt x="78" y="424"/>
                  </a:cubicBezTo>
                  <a:cubicBezTo>
                    <a:pt x="75" y="427"/>
                    <a:pt x="73" y="431"/>
                    <a:pt x="71" y="434"/>
                  </a:cubicBezTo>
                  <a:cubicBezTo>
                    <a:pt x="43" y="477"/>
                    <a:pt x="42" y="525"/>
                    <a:pt x="70" y="547"/>
                  </a:cubicBezTo>
                  <a:cubicBezTo>
                    <a:pt x="88" y="560"/>
                    <a:pt x="112" y="561"/>
                    <a:pt x="138" y="549"/>
                  </a:cubicBezTo>
                  <a:cubicBezTo>
                    <a:pt x="156" y="540"/>
                    <a:pt x="173" y="527"/>
                    <a:pt x="187" y="509"/>
                  </a:cubicBezTo>
                  <a:cubicBezTo>
                    <a:pt x="215" y="473"/>
                    <a:pt x="222" y="433"/>
                    <a:pt x="210" y="405"/>
                  </a:cubicBezTo>
                  <a:cubicBezTo>
                    <a:pt x="210" y="405"/>
                    <a:pt x="210" y="405"/>
                    <a:pt x="210" y="405"/>
                  </a:cubicBezTo>
                  <a:cubicBezTo>
                    <a:pt x="191" y="364"/>
                    <a:pt x="191" y="364"/>
                    <a:pt x="191" y="364"/>
                  </a:cubicBezTo>
                  <a:cubicBezTo>
                    <a:pt x="187" y="355"/>
                    <a:pt x="187" y="355"/>
                    <a:pt x="187" y="355"/>
                  </a:cubicBezTo>
                  <a:cubicBezTo>
                    <a:pt x="114" y="199"/>
                    <a:pt x="114" y="199"/>
                    <a:pt x="114" y="199"/>
                  </a:cubicBezTo>
                  <a:cubicBezTo>
                    <a:pt x="109" y="190"/>
                    <a:pt x="109" y="190"/>
                    <a:pt x="109" y="190"/>
                  </a:cubicBezTo>
                  <a:cubicBezTo>
                    <a:pt x="20" y="0"/>
                    <a:pt x="20" y="0"/>
                    <a:pt x="20" y="0"/>
                  </a:cubicBezTo>
                  <a:cubicBezTo>
                    <a:pt x="0" y="9"/>
                    <a:pt x="0" y="9"/>
                    <a:pt x="0" y="9"/>
                  </a:cubicBezTo>
                  <a:cubicBezTo>
                    <a:pt x="90" y="201"/>
                    <a:pt x="90" y="201"/>
                    <a:pt x="90" y="201"/>
                  </a:cubicBezTo>
                  <a:cubicBezTo>
                    <a:pt x="95" y="210"/>
                    <a:pt x="95" y="210"/>
                    <a:pt x="95" y="210"/>
                  </a:cubicBezTo>
                  <a:lnTo>
                    <a:pt x="168" y="366"/>
                  </a:lnTo>
                  <a:close/>
                  <a:moveTo>
                    <a:pt x="170" y="495"/>
                  </a:moveTo>
                  <a:cubicBezTo>
                    <a:pt x="158" y="510"/>
                    <a:pt x="144" y="522"/>
                    <a:pt x="129" y="529"/>
                  </a:cubicBezTo>
                  <a:cubicBezTo>
                    <a:pt x="111" y="538"/>
                    <a:pt x="94" y="538"/>
                    <a:pt x="83" y="530"/>
                  </a:cubicBezTo>
                  <a:cubicBezTo>
                    <a:pt x="63" y="514"/>
                    <a:pt x="69" y="472"/>
                    <a:pt x="95" y="437"/>
                  </a:cubicBezTo>
                  <a:cubicBezTo>
                    <a:pt x="107" y="422"/>
                    <a:pt x="121" y="410"/>
                    <a:pt x="136" y="403"/>
                  </a:cubicBezTo>
                  <a:cubicBezTo>
                    <a:pt x="155" y="395"/>
                    <a:pt x="171" y="395"/>
                    <a:pt x="182" y="403"/>
                  </a:cubicBezTo>
                  <a:cubicBezTo>
                    <a:pt x="202" y="418"/>
                    <a:pt x="197" y="461"/>
                    <a:pt x="170" y="49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Freeform 172">
              <a:extLst>
                <a:ext uri="{FF2B5EF4-FFF2-40B4-BE49-F238E27FC236}">
                  <a16:creationId xmlns:a16="http://schemas.microsoft.com/office/drawing/2014/main" id="{7AE43F94-E988-46CB-9FF4-487E5C5E9E5F}"/>
                </a:ext>
              </a:extLst>
            </p:cNvPr>
            <p:cNvSpPr>
              <a:spLocks/>
            </p:cNvSpPr>
            <p:nvPr/>
          </p:nvSpPr>
          <p:spPr bwMode="auto">
            <a:xfrm>
              <a:off x="7240" y="2828"/>
              <a:ext cx="427" cy="1408"/>
            </a:xfrm>
            <a:custGeom>
              <a:avLst/>
              <a:gdLst>
                <a:gd name="T0" fmla="*/ 22 w 180"/>
                <a:gd name="T1" fmla="*/ 0 h 593"/>
                <a:gd name="T2" fmla="*/ 0 w 180"/>
                <a:gd name="T3" fmla="*/ 8 h 593"/>
                <a:gd name="T4" fmla="*/ 10 w 180"/>
                <a:gd name="T5" fmla="*/ 38 h 593"/>
                <a:gd name="T6" fmla="*/ 13 w 180"/>
                <a:gd name="T7" fmla="*/ 47 h 593"/>
                <a:gd name="T8" fmla="*/ 68 w 180"/>
                <a:gd name="T9" fmla="*/ 210 h 593"/>
                <a:gd name="T10" fmla="*/ 70 w 180"/>
                <a:gd name="T11" fmla="*/ 218 h 593"/>
                <a:gd name="T12" fmla="*/ 125 w 180"/>
                <a:gd name="T13" fmla="*/ 381 h 593"/>
                <a:gd name="T14" fmla="*/ 128 w 180"/>
                <a:gd name="T15" fmla="*/ 389 h 593"/>
                <a:gd name="T16" fmla="*/ 138 w 180"/>
                <a:gd name="T17" fmla="*/ 420 h 593"/>
                <a:gd name="T18" fmla="*/ 50 w 180"/>
                <a:gd name="T19" fmla="*/ 457 h 593"/>
                <a:gd name="T20" fmla="*/ 26 w 180"/>
                <a:gd name="T21" fmla="*/ 569 h 593"/>
                <a:gd name="T22" fmla="*/ 138 w 180"/>
                <a:gd name="T23" fmla="*/ 544 h 593"/>
                <a:gd name="T24" fmla="*/ 172 w 180"/>
                <a:gd name="T25" fmla="*/ 449 h 593"/>
                <a:gd name="T26" fmla="*/ 172 w 180"/>
                <a:gd name="T27" fmla="*/ 449 h 593"/>
                <a:gd name="T28" fmla="*/ 149 w 180"/>
                <a:gd name="T29" fmla="*/ 379 h 593"/>
                <a:gd name="T30" fmla="*/ 146 w 180"/>
                <a:gd name="T31" fmla="*/ 371 h 593"/>
                <a:gd name="T32" fmla="*/ 91 w 180"/>
                <a:gd name="T33" fmla="*/ 208 h 593"/>
                <a:gd name="T34" fmla="*/ 89 w 180"/>
                <a:gd name="T35" fmla="*/ 200 h 593"/>
                <a:gd name="T36" fmla="*/ 34 w 180"/>
                <a:gd name="T37" fmla="*/ 37 h 593"/>
                <a:gd name="T38" fmla="*/ 31 w 180"/>
                <a:gd name="T39" fmla="*/ 29 h 593"/>
                <a:gd name="T40" fmla="*/ 22 w 180"/>
                <a:gd name="T41"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0" h="593">
                  <a:moveTo>
                    <a:pt x="22" y="0"/>
                  </a:moveTo>
                  <a:cubicBezTo>
                    <a:pt x="0" y="8"/>
                    <a:pt x="0" y="8"/>
                    <a:pt x="0" y="8"/>
                  </a:cubicBezTo>
                  <a:cubicBezTo>
                    <a:pt x="10" y="38"/>
                    <a:pt x="10" y="38"/>
                    <a:pt x="10" y="38"/>
                  </a:cubicBezTo>
                  <a:cubicBezTo>
                    <a:pt x="13" y="47"/>
                    <a:pt x="13" y="47"/>
                    <a:pt x="13" y="47"/>
                  </a:cubicBezTo>
                  <a:cubicBezTo>
                    <a:pt x="68" y="210"/>
                    <a:pt x="68" y="210"/>
                    <a:pt x="68" y="210"/>
                  </a:cubicBezTo>
                  <a:cubicBezTo>
                    <a:pt x="70" y="218"/>
                    <a:pt x="70" y="218"/>
                    <a:pt x="70" y="218"/>
                  </a:cubicBezTo>
                  <a:cubicBezTo>
                    <a:pt x="125" y="381"/>
                    <a:pt x="125" y="381"/>
                    <a:pt x="125" y="381"/>
                  </a:cubicBezTo>
                  <a:cubicBezTo>
                    <a:pt x="128" y="389"/>
                    <a:pt x="128" y="389"/>
                    <a:pt x="128" y="389"/>
                  </a:cubicBezTo>
                  <a:cubicBezTo>
                    <a:pt x="138" y="420"/>
                    <a:pt x="138" y="420"/>
                    <a:pt x="138" y="420"/>
                  </a:cubicBezTo>
                  <a:cubicBezTo>
                    <a:pt x="112" y="416"/>
                    <a:pt x="77" y="429"/>
                    <a:pt x="50" y="457"/>
                  </a:cubicBezTo>
                  <a:cubicBezTo>
                    <a:pt x="12" y="495"/>
                    <a:pt x="2" y="545"/>
                    <a:pt x="26" y="569"/>
                  </a:cubicBezTo>
                  <a:cubicBezTo>
                    <a:pt x="50" y="593"/>
                    <a:pt x="100" y="582"/>
                    <a:pt x="138" y="544"/>
                  </a:cubicBezTo>
                  <a:cubicBezTo>
                    <a:pt x="167" y="513"/>
                    <a:pt x="180" y="476"/>
                    <a:pt x="172" y="449"/>
                  </a:cubicBezTo>
                  <a:cubicBezTo>
                    <a:pt x="172" y="449"/>
                    <a:pt x="172" y="449"/>
                    <a:pt x="172" y="449"/>
                  </a:cubicBezTo>
                  <a:cubicBezTo>
                    <a:pt x="149" y="379"/>
                    <a:pt x="149" y="379"/>
                    <a:pt x="149" y="379"/>
                  </a:cubicBezTo>
                  <a:cubicBezTo>
                    <a:pt x="146" y="371"/>
                    <a:pt x="146" y="371"/>
                    <a:pt x="146" y="371"/>
                  </a:cubicBezTo>
                  <a:cubicBezTo>
                    <a:pt x="91" y="208"/>
                    <a:pt x="91" y="208"/>
                    <a:pt x="91" y="208"/>
                  </a:cubicBezTo>
                  <a:cubicBezTo>
                    <a:pt x="89" y="200"/>
                    <a:pt x="89" y="200"/>
                    <a:pt x="89" y="200"/>
                  </a:cubicBezTo>
                  <a:cubicBezTo>
                    <a:pt x="34" y="37"/>
                    <a:pt x="34" y="37"/>
                    <a:pt x="34" y="37"/>
                  </a:cubicBezTo>
                  <a:cubicBezTo>
                    <a:pt x="31" y="29"/>
                    <a:pt x="31" y="29"/>
                    <a:pt x="31" y="29"/>
                  </a:cubicBez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173">
              <a:extLst>
                <a:ext uri="{FF2B5EF4-FFF2-40B4-BE49-F238E27FC236}">
                  <a16:creationId xmlns:a16="http://schemas.microsoft.com/office/drawing/2014/main" id="{5B4A0D6B-C7E2-4138-B733-EE1FC5F8D050}"/>
                </a:ext>
              </a:extLst>
            </p:cNvPr>
            <p:cNvSpPr>
              <a:spLocks/>
            </p:cNvSpPr>
            <p:nvPr/>
          </p:nvSpPr>
          <p:spPr bwMode="auto">
            <a:xfrm>
              <a:off x="4019" y="2705"/>
              <a:ext cx="595" cy="831"/>
            </a:xfrm>
            <a:custGeom>
              <a:avLst/>
              <a:gdLst>
                <a:gd name="T0" fmla="*/ 154 w 251"/>
                <a:gd name="T1" fmla="*/ 168 h 350"/>
                <a:gd name="T2" fmla="*/ 162 w 251"/>
                <a:gd name="T3" fmla="*/ 177 h 350"/>
                <a:gd name="T4" fmla="*/ 208 w 251"/>
                <a:gd name="T5" fmla="*/ 223 h 350"/>
                <a:gd name="T6" fmla="*/ 164 w 251"/>
                <a:gd name="T7" fmla="*/ 273 h 350"/>
                <a:gd name="T8" fmla="*/ 183 w 251"/>
                <a:gd name="T9" fmla="*/ 349 h 350"/>
                <a:gd name="T10" fmla="*/ 183 w 251"/>
                <a:gd name="T11" fmla="*/ 349 h 350"/>
                <a:gd name="T12" fmla="*/ 195 w 251"/>
                <a:gd name="T13" fmla="*/ 350 h 350"/>
                <a:gd name="T14" fmla="*/ 244 w 251"/>
                <a:gd name="T15" fmla="*/ 299 h 350"/>
                <a:gd name="T16" fmla="*/ 248 w 251"/>
                <a:gd name="T17" fmla="*/ 254 h 350"/>
                <a:gd name="T18" fmla="*/ 243 w 251"/>
                <a:gd name="T19" fmla="*/ 240 h 350"/>
                <a:gd name="T20" fmla="*/ 237 w 251"/>
                <a:gd name="T21" fmla="*/ 231 h 350"/>
                <a:gd name="T22" fmla="*/ 237 w 251"/>
                <a:gd name="T23" fmla="*/ 231 h 350"/>
                <a:gd name="T24" fmla="*/ 171 w 251"/>
                <a:gd name="T25" fmla="*/ 163 h 350"/>
                <a:gd name="T26" fmla="*/ 162 w 251"/>
                <a:gd name="T27" fmla="*/ 155 h 350"/>
                <a:gd name="T28" fmla="*/ 89 w 251"/>
                <a:gd name="T29" fmla="*/ 79 h 350"/>
                <a:gd name="T30" fmla="*/ 80 w 251"/>
                <a:gd name="T31" fmla="*/ 71 h 350"/>
                <a:gd name="T32" fmla="*/ 11 w 251"/>
                <a:gd name="T33" fmla="*/ 0 h 350"/>
                <a:gd name="T34" fmla="*/ 0 w 251"/>
                <a:gd name="T35" fmla="*/ 11 h 350"/>
                <a:gd name="T36" fmla="*/ 71 w 251"/>
                <a:gd name="T37" fmla="*/ 84 h 350"/>
                <a:gd name="T38" fmla="*/ 80 w 251"/>
                <a:gd name="T39" fmla="*/ 93 h 350"/>
                <a:gd name="T40" fmla="*/ 154 w 251"/>
                <a:gd name="T41" fmla="*/ 168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1" h="350">
                  <a:moveTo>
                    <a:pt x="154" y="168"/>
                  </a:moveTo>
                  <a:cubicBezTo>
                    <a:pt x="162" y="177"/>
                    <a:pt x="162" y="177"/>
                    <a:pt x="162" y="177"/>
                  </a:cubicBezTo>
                  <a:cubicBezTo>
                    <a:pt x="208" y="223"/>
                    <a:pt x="208" y="223"/>
                    <a:pt x="208" y="223"/>
                  </a:cubicBezTo>
                  <a:cubicBezTo>
                    <a:pt x="190" y="228"/>
                    <a:pt x="173" y="247"/>
                    <a:pt x="164" y="273"/>
                  </a:cubicBezTo>
                  <a:cubicBezTo>
                    <a:pt x="153" y="307"/>
                    <a:pt x="161" y="341"/>
                    <a:pt x="183" y="349"/>
                  </a:cubicBezTo>
                  <a:cubicBezTo>
                    <a:pt x="183" y="349"/>
                    <a:pt x="183" y="349"/>
                    <a:pt x="183" y="349"/>
                  </a:cubicBezTo>
                  <a:cubicBezTo>
                    <a:pt x="187" y="350"/>
                    <a:pt x="191" y="350"/>
                    <a:pt x="195" y="350"/>
                  </a:cubicBezTo>
                  <a:cubicBezTo>
                    <a:pt x="215" y="348"/>
                    <a:pt x="235" y="328"/>
                    <a:pt x="244" y="299"/>
                  </a:cubicBezTo>
                  <a:cubicBezTo>
                    <a:pt x="250" y="283"/>
                    <a:pt x="251" y="267"/>
                    <a:pt x="248" y="254"/>
                  </a:cubicBezTo>
                  <a:cubicBezTo>
                    <a:pt x="247" y="249"/>
                    <a:pt x="245" y="244"/>
                    <a:pt x="243" y="240"/>
                  </a:cubicBezTo>
                  <a:cubicBezTo>
                    <a:pt x="241" y="237"/>
                    <a:pt x="239" y="234"/>
                    <a:pt x="237" y="231"/>
                  </a:cubicBezTo>
                  <a:cubicBezTo>
                    <a:pt x="237" y="231"/>
                    <a:pt x="237" y="231"/>
                    <a:pt x="237" y="231"/>
                  </a:cubicBezTo>
                  <a:cubicBezTo>
                    <a:pt x="171" y="163"/>
                    <a:pt x="171" y="163"/>
                    <a:pt x="171" y="163"/>
                  </a:cubicBezTo>
                  <a:cubicBezTo>
                    <a:pt x="162" y="155"/>
                    <a:pt x="162" y="155"/>
                    <a:pt x="162" y="155"/>
                  </a:cubicBezTo>
                  <a:cubicBezTo>
                    <a:pt x="89" y="79"/>
                    <a:pt x="89" y="79"/>
                    <a:pt x="89" y="79"/>
                  </a:cubicBezTo>
                  <a:cubicBezTo>
                    <a:pt x="80" y="71"/>
                    <a:pt x="80" y="71"/>
                    <a:pt x="80" y="71"/>
                  </a:cubicBezTo>
                  <a:cubicBezTo>
                    <a:pt x="11" y="0"/>
                    <a:pt x="11" y="0"/>
                    <a:pt x="11" y="0"/>
                  </a:cubicBezTo>
                  <a:cubicBezTo>
                    <a:pt x="0" y="11"/>
                    <a:pt x="0" y="11"/>
                    <a:pt x="0" y="11"/>
                  </a:cubicBezTo>
                  <a:cubicBezTo>
                    <a:pt x="71" y="84"/>
                    <a:pt x="71" y="84"/>
                    <a:pt x="71" y="84"/>
                  </a:cubicBezTo>
                  <a:cubicBezTo>
                    <a:pt x="80" y="93"/>
                    <a:pt x="80" y="93"/>
                    <a:pt x="80" y="93"/>
                  </a:cubicBezTo>
                  <a:lnTo>
                    <a:pt x="154" y="1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174">
              <a:extLst>
                <a:ext uri="{FF2B5EF4-FFF2-40B4-BE49-F238E27FC236}">
                  <a16:creationId xmlns:a16="http://schemas.microsoft.com/office/drawing/2014/main" id="{2D8A5DDA-DDE7-4F6B-8D6D-1F8CF00EDB04}"/>
                </a:ext>
              </a:extLst>
            </p:cNvPr>
            <p:cNvSpPr>
              <a:spLocks noEditPoints="1"/>
            </p:cNvSpPr>
            <p:nvPr/>
          </p:nvSpPr>
          <p:spPr bwMode="auto">
            <a:xfrm>
              <a:off x="3791" y="3"/>
              <a:ext cx="398" cy="1206"/>
            </a:xfrm>
            <a:custGeom>
              <a:avLst/>
              <a:gdLst>
                <a:gd name="T0" fmla="*/ 140 w 168"/>
                <a:gd name="T1" fmla="*/ 362 h 508"/>
                <a:gd name="T2" fmla="*/ 98 w 168"/>
                <a:gd name="T3" fmla="*/ 357 h 508"/>
                <a:gd name="T4" fmla="*/ 47 w 168"/>
                <a:gd name="T5" fmla="*/ 382 h 508"/>
                <a:gd name="T6" fmla="*/ 10 w 168"/>
                <a:gd name="T7" fmla="*/ 425 h 508"/>
                <a:gd name="T8" fmla="*/ 5 w 168"/>
                <a:gd name="T9" fmla="*/ 439 h 508"/>
                <a:gd name="T10" fmla="*/ 12 w 168"/>
                <a:gd name="T11" fmla="*/ 487 h 508"/>
                <a:gd name="T12" fmla="*/ 71 w 168"/>
                <a:gd name="T13" fmla="*/ 504 h 508"/>
                <a:gd name="T14" fmla="*/ 123 w 168"/>
                <a:gd name="T15" fmla="*/ 480 h 508"/>
                <a:gd name="T16" fmla="*/ 155 w 168"/>
                <a:gd name="T17" fmla="*/ 443 h 508"/>
                <a:gd name="T18" fmla="*/ 161 w 168"/>
                <a:gd name="T19" fmla="*/ 430 h 508"/>
                <a:gd name="T20" fmla="*/ 166 w 168"/>
                <a:gd name="T21" fmla="*/ 395 h 508"/>
                <a:gd name="T22" fmla="*/ 166 w 168"/>
                <a:gd name="T23" fmla="*/ 395 h 508"/>
                <a:gd name="T24" fmla="*/ 150 w 168"/>
                <a:gd name="T25" fmla="*/ 308 h 508"/>
                <a:gd name="T26" fmla="*/ 147 w 168"/>
                <a:gd name="T27" fmla="*/ 293 h 508"/>
                <a:gd name="T28" fmla="*/ 92 w 168"/>
                <a:gd name="T29" fmla="*/ 0 h 508"/>
                <a:gd name="T30" fmla="*/ 73 w 168"/>
                <a:gd name="T31" fmla="*/ 4 h 508"/>
                <a:gd name="T32" fmla="*/ 126 w 168"/>
                <a:gd name="T33" fmla="*/ 288 h 508"/>
                <a:gd name="T34" fmla="*/ 129 w 168"/>
                <a:gd name="T35" fmla="*/ 303 h 508"/>
                <a:gd name="T36" fmla="*/ 140 w 168"/>
                <a:gd name="T37" fmla="*/ 362 h 508"/>
                <a:gd name="T38" fmla="*/ 133 w 168"/>
                <a:gd name="T39" fmla="*/ 442 h 508"/>
                <a:gd name="T40" fmla="*/ 111 w 168"/>
                <a:gd name="T41" fmla="*/ 464 h 508"/>
                <a:gd name="T42" fmla="*/ 67 w 168"/>
                <a:gd name="T43" fmla="*/ 484 h 508"/>
                <a:gd name="T44" fmla="*/ 28 w 168"/>
                <a:gd name="T45" fmla="*/ 475 h 508"/>
                <a:gd name="T46" fmla="*/ 26 w 168"/>
                <a:gd name="T47" fmla="*/ 439 h 508"/>
                <a:gd name="T48" fmla="*/ 33 w 168"/>
                <a:gd name="T49" fmla="*/ 425 h 508"/>
                <a:gd name="T50" fmla="*/ 59 w 168"/>
                <a:gd name="T51" fmla="*/ 397 h 508"/>
                <a:gd name="T52" fmla="*/ 102 w 168"/>
                <a:gd name="T53" fmla="*/ 377 h 508"/>
                <a:gd name="T54" fmla="*/ 142 w 168"/>
                <a:gd name="T55" fmla="*/ 386 h 508"/>
                <a:gd name="T56" fmla="*/ 141 w 168"/>
                <a:gd name="T57" fmla="*/ 429 h 508"/>
                <a:gd name="T58" fmla="*/ 133 w 168"/>
                <a:gd name="T59" fmla="*/ 442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8" h="508">
                  <a:moveTo>
                    <a:pt x="140" y="362"/>
                  </a:moveTo>
                  <a:cubicBezTo>
                    <a:pt x="128" y="356"/>
                    <a:pt x="114" y="354"/>
                    <a:pt x="98" y="357"/>
                  </a:cubicBezTo>
                  <a:cubicBezTo>
                    <a:pt x="81" y="361"/>
                    <a:pt x="63" y="369"/>
                    <a:pt x="47" y="382"/>
                  </a:cubicBezTo>
                  <a:cubicBezTo>
                    <a:pt x="30" y="394"/>
                    <a:pt x="18" y="410"/>
                    <a:pt x="10" y="425"/>
                  </a:cubicBezTo>
                  <a:cubicBezTo>
                    <a:pt x="8" y="430"/>
                    <a:pt x="7" y="435"/>
                    <a:pt x="5" y="439"/>
                  </a:cubicBezTo>
                  <a:cubicBezTo>
                    <a:pt x="0" y="457"/>
                    <a:pt x="2" y="474"/>
                    <a:pt x="12" y="487"/>
                  </a:cubicBezTo>
                  <a:cubicBezTo>
                    <a:pt x="24" y="502"/>
                    <a:pt x="46" y="508"/>
                    <a:pt x="71" y="504"/>
                  </a:cubicBezTo>
                  <a:cubicBezTo>
                    <a:pt x="89" y="500"/>
                    <a:pt x="107" y="492"/>
                    <a:pt x="123" y="480"/>
                  </a:cubicBezTo>
                  <a:cubicBezTo>
                    <a:pt x="137" y="469"/>
                    <a:pt x="147" y="456"/>
                    <a:pt x="155" y="443"/>
                  </a:cubicBezTo>
                  <a:cubicBezTo>
                    <a:pt x="157" y="439"/>
                    <a:pt x="159" y="435"/>
                    <a:pt x="161" y="430"/>
                  </a:cubicBezTo>
                  <a:cubicBezTo>
                    <a:pt x="166" y="418"/>
                    <a:pt x="168" y="406"/>
                    <a:pt x="166" y="395"/>
                  </a:cubicBezTo>
                  <a:cubicBezTo>
                    <a:pt x="166" y="395"/>
                    <a:pt x="166" y="395"/>
                    <a:pt x="166" y="395"/>
                  </a:cubicBezTo>
                  <a:cubicBezTo>
                    <a:pt x="150" y="308"/>
                    <a:pt x="150" y="308"/>
                    <a:pt x="150" y="308"/>
                  </a:cubicBezTo>
                  <a:cubicBezTo>
                    <a:pt x="147" y="293"/>
                    <a:pt x="147" y="293"/>
                    <a:pt x="147" y="293"/>
                  </a:cubicBezTo>
                  <a:cubicBezTo>
                    <a:pt x="92" y="0"/>
                    <a:pt x="92" y="0"/>
                    <a:pt x="92" y="0"/>
                  </a:cubicBezTo>
                  <a:cubicBezTo>
                    <a:pt x="73" y="4"/>
                    <a:pt x="73" y="4"/>
                    <a:pt x="73" y="4"/>
                  </a:cubicBezTo>
                  <a:cubicBezTo>
                    <a:pt x="126" y="288"/>
                    <a:pt x="126" y="288"/>
                    <a:pt x="126" y="288"/>
                  </a:cubicBezTo>
                  <a:cubicBezTo>
                    <a:pt x="129" y="303"/>
                    <a:pt x="129" y="303"/>
                    <a:pt x="129" y="303"/>
                  </a:cubicBezTo>
                  <a:lnTo>
                    <a:pt x="140" y="362"/>
                  </a:lnTo>
                  <a:close/>
                  <a:moveTo>
                    <a:pt x="133" y="442"/>
                  </a:moveTo>
                  <a:cubicBezTo>
                    <a:pt x="127" y="450"/>
                    <a:pt x="119" y="457"/>
                    <a:pt x="111" y="464"/>
                  </a:cubicBezTo>
                  <a:cubicBezTo>
                    <a:pt x="97" y="475"/>
                    <a:pt x="82" y="482"/>
                    <a:pt x="67" y="484"/>
                  </a:cubicBezTo>
                  <a:cubicBezTo>
                    <a:pt x="50" y="488"/>
                    <a:pt x="35" y="484"/>
                    <a:pt x="28" y="475"/>
                  </a:cubicBezTo>
                  <a:cubicBezTo>
                    <a:pt x="21" y="466"/>
                    <a:pt x="21" y="453"/>
                    <a:pt x="26" y="439"/>
                  </a:cubicBezTo>
                  <a:cubicBezTo>
                    <a:pt x="28" y="434"/>
                    <a:pt x="30" y="430"/>
                    <a:pt x="33" y="425"/>
                  </a:cubicBezTo>
                  <a:cubicBezTo>
                    <a:pt x="39" y="415"/>
                    <a:pt x="48" y="405"/>
                    <a:pt x="59" y="397"/>
                  </a:cubicBezTo>
                  <a:cubicBezTo>
                    <a:pt x="72" y="387"/>
                    <a:pt x="88" y="379"/>
                    <a:pt x="102" y="377"/>
                  </a:cubicBezTo>
                  <a:cubicBezTo>
                    <a:pt x="120" y="373"/>
                    <a:pt x="134" y="377"/>
                    <a:pt x="142" y="386"/>
                  </a:cubicBezTo>
                  <a:cubicBezTo>
                    <a:pt x="150" y="397"/>
                    <a:pt x="149" y="412"/>
                    <a:pt x="141" y="429"/>
                  </a:cubicBezTo>
                  <a:cubicBezTo>
                    <a:pt x="138" y="433"/>
                    <a:pt x="136" y="437"/>
                    <a:pt x="133" y="4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5" name="Freeform 175">
              <a:extLst>
                <a:ext uri="{FF2B5EF4-FFF2-40B4-BE49-F238E27FC236}">
                  <a16:creationId xmlns:a16="http://schemas.microsoft.com/office/drawing/2014/main" id="{4E6AE19A-5F5C-477F-80DB-899ADC7523E6}"/>
                </a:ext>
              </a:extLst>
            </p:cNvPr>
            <p:cNvSpPr>
              <a:spLocks noEditPoints="1"/>
            </p:cNvSpPr>
            <p:nvPr/>
          </p:nvSpPr>
          <p:spPr bwMode="auto">
            <a:xfrm>
              <a:off x="8208" y="1345"/>
              <a:ext cx="688" cy="1637"/>
            </a:xfrm>
            <a:custGeom>
              <a:avLst/>
              <a:gdLst>
                <a:gd name="T0" fmla="*/ 113 w 290"/>
                <a:gd name="T1" fmla="*/ 521 h 690"/>
                <a:gd name="T2" fmla="*/ 114 w 290"/>
                <a:gd name="T3" fmla="*/ 529 h 690"/>
                <a:gd name="T4" fmla="*/ 120 w 290"/>
                <a:gd name="T5" fmla="*/ 574 h 690"/>
                <a:gd name="T6" fmla="*/ 49 w 290"/>
                <a:gd name="T7" fmla="*/ 589 h 690"/>
                <a:gd name="T8" fmla="*/ 15 w 290"/>
                <a:gd name="T9" fmla="*/ 669 h 690"/>
                <a:gd name="T10" fmla="*/ 102 w 290"/>
                <a:gd name="T11" fmla="*/ 666 h 690"/>
                <a:gd name="T12" fmla="*/ 141 w 290"/>
                <a:gd name="T13" fmla="*/ 600 h 690"/>
                <a:gd name="T14" fmla="*/ 141 w 290"/>
                <a:gd name="T15" fmla="*/ 600 h 690"/>
                <a:gd name="T16" fmla="*/ 132 w 290"/>
                <a:gd name="T17" fmla="*/ 527 h 690"/>
                <a:gd name="T18" fmla="*/ 131 w 290"/>
                <a:gd name="T19" fmla="*/ 519 h 690"/>
                <a:gd name="T20" fmla="*/ 111 w 290"/>
                <a:gd name="T21" fmla="*/ 369 h 690"/>
                <a:gd name="T22" fmla="*/ 110 w 290"/>
                <a:gd name="T23" fmla="*/ 361 h 690"/>
                <a:gd name="T24" fmla="*/ 106 w 290"/>
                <a:gd name="T25" fmla="*/ 334 h 690"/>
                <a:gd name="T26" fmla="*/ 244 w 290"/>
                <a:gd name="T27" fmla="*/ 131 h 690"/>
                <a:gd name="T28" fmla="*/ 268 w 290"/>
                <a:gd name="T29" fmla="*/ 315 h 690"/>
                <a:gd name="T30" fmla="*/ 197 w 290"/>
                <a:gd name="T31" fmla="*/ 330 h 690"/>
                <a:gd name="T32" fmla="*/ 166 w 290"/>
                <a:gd name="T33" fmla="*/ 363 h 690"/>
                <a:gd name="T34" fmla="*/ 162 w 290"/>
                <a:gd name="T35" fmla="*/ 371 h 690"/>
                <a:gd name="T36" fmla="*/ 163 w 290"/>
                <a:gd name="T37" fmla="*/ 410 h 690"/>
                <a:gd name="T38" fmla="*/ 250 w 290"/>
                <a:gd name="T39" fmla="*/ 407 h 690"/>
                <a:gd name="T40" fmla="*/ 274 w 290"/>
                <a:gd name="T41" fmla="*/ 384 h 690"/>
                <a:gd name="T42" fmla="*/ 279 w 290"/>
                <a:gd name="T43" fmla="*/ 377 h 690"/>
                <a:gd name="T44" fmla="*/ 289 w 290"/>
                <a:gd name="T45" fmla="*/ 342 h 690"/>
                <a:gd name="T46" fmla="*/ 289 w 290"/>
                <a:gd name="T47" fmla="*/ 341 h 690"/>
                <a:gd name="T48" fmla="*/ 259 w 290"/>
                <a:gd name="T49" fmla="*/ 110 h 690"/>
                <a:gd name="T50" fmla="*/ 256 w 290"/>
                <a:gd name="T51" fmla="*/ 83 h 690"/>
                <a:gd name="T52" fmla="*/ 248 w 290"/>
                <a:gd name="T53" fmla="*/ 26 h 690"/>
                <a:gd name="T54" fmla="*/ 245 w 290"/>
                <a:gd name="T55" fmla="*/ 0 h 690"/>
                <a:gd name="T56" fmla="*/ 230 w 290"/>
                <a:gd name="T57" fmla="*/ 22 h 690"/>
                <a:gd name="T58" fmla="*/ 78 w 290"/>
                <a:gd name="T59" fmla="*/ 244 h 690"/>
                <a:gd name="T60" fmla="*/ 79 w 290"/>
                <a:gd name="T61" fmla="*/ 245 h 690"/>
                <a:gd name="T62" fmla="*/ 77 w 290"/>
                <a:gd name="T63" fmla="*/ 245 h 690"/>
                <a:gd name="T64" fmla="*/ 92 w 290"/>
                <a:gd name="T65" fmla="*/ 360 h 690"/>
                <a:gd name="T66" fmla="*/ 93 w 290"/>
                <a:gd name="T67" fmla="*/ 369 h 690"/>
                <a:gd name="T68" fmla="*/ 113 w 290"/>
                <a:gd name="T69" fmla="*/ 521 h 690"/>
                <a:gd name="T70" fmla="*/ 233 w 290"/>
                <a:gd name="T71" fmla="*/ 48 h 690"/>
                <a:gd name="T72" fmla="*/ 241 w 290"/>
                <a:gd name="T73" fmla="*/ 105 h 690"/>
                <a:gd name="T74" fmla="*/ 103 w 290"/>
                <a:gd name="T75" fmla="*/ 308 h 690"/>
                <a:gd name="T76" fmla="*/ 95 w 290"/>
                <a:gd name="T77" fmla="*/ 250 h 690"/>
                <a:gd name="T78" fmla="*/ 233 w 290"/>
                <a:gd name="T79" fmla="*/ 48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0" h="690">
                  <a:moveTo>
                    <a:pt x="113" y="521"/>
                  </a:moveTo>
                  <a:cubicBezTo>
                    <a:pt x="114" y="529"/>
                    <a:pt x="114" y="529"/>
                    <a:pt x="114" y="529"/>
                  </a:cubicBezTo>
                  <a:cubicBezTo>
                    <a:pt x="120" y="574"/>
                    <a:pt x="120" y="574"/>
                    <a:pt x="120" y="574"/>
                  </a:cubicBezTo>
                  <a:cubicBezTo>
                    <a:pt x="101" y="566"/>
                    <a:pt x="74" y="572"/>
                    <a:pt x="49" y="589"/>
                  </a:cubicBezTo>
                  <a:cubicBezTo>
                    <a:pt x="15" y="612"/>
                    <a:pt x="0" y="648"/>
                    <a:pt x="15" y="669"/>
                  </a:cubicBezTo>
                  <a:cubicBezTo>
                    <a:pt x="30" y="690"/>
                    <a:pt x="69" y="689"/>
                    <a:pt x="102" y="666"/>
                  </a:cubicBezTo>
                  <a:cubicBezTo>
                    <a:pt x="129" y="648"/>
                    <a:pt x="143" y="621"/>
                    <a:pt x="141" y="600"/>
                  </a:cubicBezTo>
                  <a:cubicBezTo>
                    <a:pt x="141" y="600"/>
                    <a:pt x="141" y="600"/>
                    <a:pt x="141" y="600"/>
                  </a:cubicBezTo>
                  <a:cubicBezTo>
                    <a:pt x="132" y="527"/>
                    <a:pt x="132" y="527"/>
                    <a:pt x="132" y="527"/>
                  </a:cubicBezTo>
                  <a:cubicBezTo>
                    <a:pt x="131" y="519"/>
                    <a:pt x="131" y="519"/>
                    <a:pt x="131" y="519"/>
                  </a:cubicBezTo>
                  <a:cubicBezTo>
                    <a:pt x="111" y="369"/>
                    <a:pt x="111" y="369"/>
                    <a:pt x="111" y="369"/>
                  </a:cubicBezTo>
                  <a:cubicBezTo>
                    <a:pt x="110" y="361"/>
                    <a:pt x="110" y="361"/>
                    <a:pt x="110" y="361"/>
                  </a:cubicBezTo>
                  <a:cubicBezTo>
                    <a:pt x="106" y="334"/>
                    <a:pt x="106" y="334"/>
                    <a:pt x="106" y="334"/>
                  </a:cubicBezTo>
                  <a:cubicBezTo>
                    <a:pt x="244" y="131"/>
                    <a:pt x="244" y="131"/>
                    <a:pt x="244" y="131"/>
                  </a:cubicBezTo>
                  <a:cubicBezTo>
                    <a:pt x="268" y="315"/>
                    <a:pt x="268" y="315"/>
                    <a:pt x="268" y="315"/>
                  </a:cubicBezTo>
                  <a:cubicBezTo>
                    <a:pt x="249" y="308"/>
                    <a:pt x="222" y="313"/>
                    <a:pt x="197" y="330"/>
                  </a:cubicBezTo>
                  <a:cubicBezTo>
                    <a:pt x="183" y="339"/>
                    <a:pt x="173" y="351"/>
                    <a:pt x="166" y="363"/>
                  </a:cubicBezTo>
                  <a:cubicBezTo>
                    <a:pt x="164" y="365"/>
                    <a:pt x="163" y="368"/>
                    <a:pt x="162" y="371"/>
                  </a:cubicBezTo>
                  <a:cubicBezTo>
                    <a:pt x="156" y="385"/>
                    <a:pt x="156" y="399"/>
                    <a:pt x="163" y="410"/>
                  </a:cubicBezTo>
                  <a:cubicBezTo>
                    <a:pt x="178" y="431"/>
                    <a:pt x="217" y="430"/>
                    <a:pt x="250" y="407"/>
                  </a:cubicBezTo>
                  <a:cubicBezTo>
                    <a:pt x="260" y="400"/>
                    <a:pt x="268" y="393"/>
                    <a:pt x="274" y="384"/>
                  </a:cubicBezTo>
                  <a:cubicBezTo>
                    <a:pt x="276" y="382"/>
                    <a:pt x="278" y="380"/>
                    <a:pt x="279" y="377"/>
                  </a:cubicBezTo>
                  <a:cubicBezTo>
                    <a:pt x="287" y="365"/>
                    <a:pt x="290" y="353"/>
                    <a:pt x="289" y="342"/>
                  </a:cubicBezTo>
                  <a:cubicBezTo>
                    <a:pt x="289" y="341"/>
                    <a:pt x="289" y="341"/>
                    <a:pt x="289" y="341"/>
                  </a:cubicBezTo>
                  <a:cubicBezTo>
                    <a:pt x="259" y="110"/>
                    <a:pt x="259" y="110"/>
                    <a:pt x="259" y="110"/>
                  </a:cubicBezTo>
                  <a:cubicBezTo>
                    <a:pt x="256" y="83"/>
                    <a:pt x="256" y="83"/>
                    <a:pt x="256" y="83"/>
                  </a:cubicBezTo>
                  <a:cubicBezTo>
                    <a:pt x="248" y="26"/>
                    <a:pt x="248" y="26"/>
                    <a:pt x="248" y="26"/>
                  </a:cubicBezTo>
                  <a:cubicBezTo>
                    <a:pt x="245" y="0"/>
                    <a:pt x="245" y="0"/>
                    <a:pt x="245" y="0"/>
                  </a:cubicBezTo>
                  <a:cubicBezTo>
                    <a:pt x="230" y="22"/>
                    <a:pt x="230" y="22"/>
                    <a:pt x="230" y="22"/>
                  </a:cubicBezTo>
                  <a:cubicBezTo>
                    <a:pt x="78" y="244"/>
                    <a:pt x="78" y="244"/>
                    <a:pt x="78" y="244"/>
                  </a:cubicBezTo>
                  <a:cubicBezTo>
                    <a:pt x="79" y="245"/>
                    <a:pt x="79" y="245"/>
                    <a:pt x="79" y="245"/>
                  </a:cubicBezTo>
                  <a:cubicBezTo>
                    <a:pt x="77" y="245"/>
                    <a:pt x="77" y="245"/>
                    <a:pt x="77" y="245"/>
                  </a:cubicBezTo>
                  <a:cubicBezTo>
                    <a:pt x="92" y="360"/>
                    <a:pt x="92" y="360"/>
                    <a:pt x="92" y="360"/>
                  </a:cubicBezTo>
                  <a:cubicBezTo>
                    <a:pt x="93" y="369"/>
                    <a:pt x="93" y="369"/>
                    <a:pt x="93" y="369"/>
                  </a:cubicBezTo>
                  <a:lnTo>
                    <a:pt x="113" y="521"/>
                  </a:lnTo>
                  <a:close/>
                  <a:moveTo>
                    <a:pt x="233" y="48"/>
                  </a:moveTo>
                  <a:cubicBezTo>
                    <a:pt x="241" y="105"/>
                    <a:pt x="241" y="105"/>
                    <a:pt x="241" y="105"/>
                  </a:cubicBezTo>
                  <a:cubicBezTo>
                    <a:pt x="103" y="308"/>
                    <a:pt x="103" y="308"/>
                    <a:pt x="103" y="308"/>
                  </a:cubicBezTo>
                  <a:cubicBezTo>
                    <a:pt x="95" y="250"/>
                    <a:pt x="95" y="250"/>
                    <a:pt x="95" y="250"/>
                  </a:cubicBezTo>
                  <a:lnTo>
                    <a:pt x="233" y="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Freeform 176">
              <a:extLst>
                <a:ext uri="{FF2B5EF4-FFF2-40B4-BE49-F238E27FC236}">
                  <a16:creationId xmlns:a16="http://schemas.microsoft.com/office/drawing/2014/main" id="{E98D6D17-8F06-4309-8F5B-1551EE09CBF2}"/>
                </a:ext>
              </a:extLst>
            </p:cNvPr>
            <p:cNvSpPr>
              <a:spLocks/>
            </p:cNvSpPr>
            <p:nvPr/>
          </p:nvSpPr>
          <p:spPr bwMode="auto">
            <a:xfrm>
              <a:off x="7987" y="3001"/>
              <a:ext cx="486" cy="1114"/>
            </a:xfrm>
            <a:custGeom>
              <a:avLst/>
              <a:gdLst>
                <a:gd name="T0" fmla="*/ 124 w 205"/>
                <a:gd name="T1" fmla="*/ 379 h 469"/>
                <a:gd name="T2" fmla="*/ 121 w 205"/>
                <a:gd name="T3" fmla="*/ 358 h 469"/>
                <a:gd name="T4" fmla="*/ 87 w 205"/>
                <a:gd name="T5" fmla="*/ 202 h 469"/>
                <a:gd name="T6" fmla="*/ 85 w 205"/>
                <a:gd name="T7" fmla="*/ 194 h 469"/>
                <a:gd name="T8" fmla="*/ 67 w 205"/>
                <a:gd name="T9" fmla="*/ 112 h 469"/>
                <a:gd name="T10" fmla="*/ 66 w 205"/>
                <a:gd name="T11" fmla="*/ 107 h 469"/>
                <a:gd name="T12" fmla="*/ 69 w 205"/>
                <a:gd name="T13" fmla="*/ 107 h 469"/>
                <a:gd name="T14" fmla="*/ 88 w 205"/>
                <a:gd name="T15" fmla="*/ 112 h 469"/>
                <a:gd name="T16" fmla="*/ 138 w 205"/>
                <a:gd name="T17" fmla="*/ 132 h 469"/>
                <a:gd name="T18" fmla="*/ 172 w 205"/>
                <a:gd name="T19" fmla="*/ 166 h 469"/>
                <a:gd name="T20" fmla="*/ 176 w 205"/>
                <a:gd name="T21" fmla="*/ 172 h 469"/>
                <a:gd name="T22" fmla="*/ 176 w 205"/>
                <a:gd name="T23" fmla="*/ 173 h 469"/>
                <a:gd name="T24" fmla="*/ 191 w 205"/>
                <a:gd name="T25" fmla="*/ 231 h 469"/>
                <a:gd name="T26" fmla="*/ 184 w 205"/>
                <a:gd name="T27" fmla="*/ 303 h 469"/>
                <a:gd name="T28" fmla="*/ 182 w 205"/>
                <a:gd name="T29" fmla="*/ 315 h 469"/>
                <a:gd name="T30" fmla="*/ 183 w 205"/>
                <a:gd name="T31" fmla="*/ 316 h 469"/>
                <a:gd name="T32" fmla="*/ 184 w 205"/>
                <a:gd name="T33" fmla="*/ 314 h 469"/>
                <a:gd name="T34" fmla="*/ 197 w 205"/>
                <a:gd name="T35" fmla="*/ 280 h 469"/>
                <a:gd name="T36" fmla="*/ 204 w 205"/>
                <a:gd name="T37" fmla="*/ 222 h 469"/>
                <a:gd name="T38" fmla="*/ 204 w 205"/>
                <a:gd name="T39" fmla="*/ 212 h 469"/>
                <a:gd name="T40" fmla="*/ 199 w 205"/>
                <a:gd name="T41" fmla="*/ 190 h 469"/>
                <a:gd name="T42" fmla="*/ 197 w 205"/>
                <a:gd name="T43" fmla="*/ 186 h 469"/>
                <a:gd name="T44" fmla="*/ 190 w 205"/>
                <a:gd name="T45" fmla="*/ 169 h 469"/>
                <a:gd name="T46" fmla="*/ 186 w 205"/>
                <a:gd name="T47" fmla="*/ 162 h 469"/>
                <a:gd name="T48" fmla="*/ 181 w 205"/>
                <a:gd name="T49" fmla="*/ 155 h 469"/>
                <a:gd name="T50" fmla="*/ 144 w 205"/>
                <a:gd name="T51" fmla="*/ 117 h 469"/>
                <a:gd name="T52" fmla="*/ 99 w 205"/>
                <a:gd name="T53" fmla="*/ 82 h 469"/>
                <a:gd name="T54" fmla="*/ 52 w 205"/>
                <a:gd name="T55" fmla="*/ 32 h 469"/>
                <a:gd name="T56" fmla="*/ 47 w 205"/>
                <a:gd name="T57" fmla="*/ 25 h 469"/>
                <a:gd name="T58" fmla="*/ 35 w 205"/>
                <a:gd name="T59" fmla="*/ 8 h 469"/>
                <a:gd name="T60" fmla="*/ 28 w 205"/>
                <a:gd name="T61" fmla="*/ 0 h 469"/>
                <a:gd name="T62" fmla="*/ 27 w 205"/>
                <a:gd name="T63" fmla="*/ 0 h 469"/>
                <a:gd name="T64" fmla="*/ 33 w 205"/>
                <a:gd name="T65" fmla="*/ 29 h 469"/>
                <a:gd name="T66" fmla="*/ 35 w 205"/>
                <a:gd name="T67" fmla="*/ 37 h 469"/>
                <a:gd name="T68" fmla="*/ 71 w 205"/>
                <a:gd name="T69" fmla="*/ 199 h 469"/>
                <a:gd name="T70" fmla="*/ 73 w 205"/>
                <a:gd name="T71" fmla="*/ 207 h 469"/>
                <a:gd name="T72" fmla="*/ 104 w 205"/>
                <a:gd name="T73" fmla="*/ 347 h 469"/>
                <a:gd name="T74" fmla="*/ 101 w 205"/>
                <a:gd name="T75" fmla="*/ 347 h 469"/>
                <a:gd name="T76" fmla="*/ 56 w 205"/>
                <a:gd name="T77" fmla="*/ 353 h 469"/>
                <a:gd name="T78" fmla="*/ 3 w 205"/>
                <a:gd name="T79" fmla="*/ 419 h 469"/>
                <a:gd name="T80" fmla="*/ 0 w 205"/>
                <a:gd name="T81" fmla="*/ 440 h 469"/>
                <a:gd name="T82" fmla="*/ 1 w 205"/>
                <a:gd name="T83" fmla="*/ 443 h 469"/>
                <a:gd name="T84" fmla="*/ 3 w 205"/>
                <a:gd name="T85" fmla="*/ 451 h 469"/>
                <a:gd name="T86" fmla="*/ 3 w 205"/>
                <a:gd name="T87" fmla="*/ 452 h 469"/>
                <a:gd name="T88" fmla="*/ 12 w 205"/>
                <a:gd name="T89" fmla="*/ 462 h 469"/>
                <a:gd name="T90" fmla="*/ 38 w 205"/>
                <a:gd name="T91" fmla="*/ 469 h 469"/>
                <a:gd name="T92" fmla="*/ 47 w 205"/>
                <a:gd name="T93" fmla="*/ 469 h 469"/>
                <a:gd name="T94" fmla="*/ 66 w 205"/>
                <a:gd name="T95" fmla="*/ 465 h 469"/>
                <a:gd name="T96" fmla="*/ 83 w 205"/>
                <a:gd name="T97" fmla="*/ 456 h 469"/>
                <a:gd name="T98" fmla="*/ 123 w 205"/>
                <a:gd name="T99" fmla="*/ 401 h 469"/>
                <a:gd name="T100" fmla="*/ 124 w 205"/>
                <a:gd name="T101" fmla="*/ 388 h 469"/>
                <a:gd name="T102" fmla="*/ 124 w 205"/>
                <a:gd name="T103" fmla="*/ 379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5" h="469">
                  <a:moveTo>
                    <a:pt x="124" y="379"/>
                  </a:moveTo>
                  <a:cubicBezTo>
                    <a:pt x="124" y="372"/>
                    <a:pt x="123" y="365"/>
                    <a:pt x="121" y="358"/>
                  </a:cubicBezTo>
                  <a:cubicBezTo>
                    <a:pt x="110" y="306"/>
                    <a:pt x="98" y="254"/>
                    <a:pt x="87" y="202"/>
                  </a:cubicBezTo>
                  <a:cubicBezTo>
                    <a:pt x="86" y="199"/>
                    <a:pt x="85" y="197"/>
                    <a:pt x="85" y="194"/>
                  </a:cubicBezTo>
                  <a:cubicBezTo>
                    <a:pt x="79" y="167"/>
                    <a:pt x="73" y="139"/>
                    <a:pt x="67" y="112"/>
                  </a:cubicBezTo>
                  <a:cubicBezTo>
                    <a:pt x="66" y="110"/>
                    <a:pt x="66" y="109"/>
                    <a:pt x="66" y="107"/>
                  </a:cubicBezTo>
                  <a:cubicBezTo>
                    <a:pt x="67" y="107"/>
                    <a:pt x="68" y="107"/>
                    <a:pt x="69" y="107"/>
                  </a:cubicBezTo>
                  <a:cubicBezTo>
                    <a:pt x="76" y="108"/>
                    <a:pt x="82" y="110"/>
                    <a:pt x="88" y="112"/>
                  </a:cubicBezTo>
                  <a:cubicBezTo>
                    <a:pt x="106" y="116"/>
                    <a:pt x="122" y="123"/>
                    <a:pt x="138" y="132"/>
                  </a:cubicBezTo>
                  <a:cubicBezTo>
                    <a:pt x="152" y="141"/>
                    <a:pt x="163" y="152"/>
                    <a:pt x="172" y="166"/>
                  </a:cubicBezTo>
                  <a:cubicBezTo>
                    <a:pt x="173" y="168"/>
                    <a:pt x="175" y="170"/>
                    <a:pt x="176" y="172"/>
                  </a:cubicBezTo>
                  <a:cubicBezTo>
                    <a:pt x="176" y="173"/>
                    <a:pt x="176" y="173"/>
                    <a:pt x="176" y="173"/>
                  </a:cubicBezTo>
                  <a:cubicBezTo>
                    <a:pt x="186" y="191"/>
                    <a:pt x="190" y="211"/>
                    <a:pt x="191" y="231"/>
                  </a:cubicBezTo>
                  <a:cubicBezTo>
                    <a:pt x="192" y="255"/>
                    <a:pt x="189" y="280"/>
                    <a:pt x="184" y="303"/>
                  </a:cubicBezTo>
                  <a:cubicBezTo>
                    <a:pt x="183" y="307"/>
                    <a:pt x="183" y="311"/>
                    <a:pt x="182" y="315"/>
                  </a:cubicBezTo>
                  <a:cubicBezTo>
                    <a:pt x="182" y="316"/>
                    <a:pt x="183" y="316"/>
                    <a:pt x="183" y="316"/>
                  </a:cubicBezTo>
                  <a:cubicBezTo>
                    <a:pt x="184" y="315"/>
                    <a:pt x="183" y="315"/>
                    <a:pt x="184" y="314"/>
                  </a:cubicBezTo>
                  <a:cubicBezTo>
                    <a:pt x="188" y="303"/>
                    <a:pt x="193" y="292"/>
                    <a:pt x="197" y="280"/>
                  </a:cubicBezTo>
                  <a:cubicBezTo>
                    <a:pt x="203" y="261"/>
                    <a:pt x="205" y="242"/>
                    <a:pt x="204" y="222"/>
                  </a:cubicBezTo>
                  <a:cubicBezTo>
                    <a:pt x="204" y="218"/>
                    <a:pt x="204" y="215"/>
                    <a:pt x="204" y="212"/>
                  </a:cubicBezTo>
                  <a:cubicBezTo>
                    <a:pt x="202" y="205"/>
                    <a:pt x="201" y="197"/>
                    <a:pt x="199" y="190"/>
                  </a:cubicBezTo>
                  <a:cubicBezTo>
                    <a:pt x="198" y="188"/>
                    <a:pt x="197" y="187"/>
                    <a:pt x="197" y="186"/>
                  </a:cubicBezTo>
                  <a:cubicBezTo>
                    <a:pt x="195" y="180"/>
                    <a:pt x="193" y="174"/>
                    <a:pt x="190" y="169"/>
                  </a:cubicBezTo>
                  <a:cubicBezTo>
                    <a:pt x="188" y="167"/>
                    <a:pt x="187" y="164"/>
                    <a:pt x="186" y="162"/>
                  </a:cubicBezTo>
                  <a:cubicBezTo>
                    <a:pt x="184" y="160"/>
                    <a:pt x="183" y="157"/>
                    <a:pt x="181" y="155"/>
                  </a:cubicBezTo>
                  <a:cubicBezTo>
                    <a:pt x="171" y="140"/>
                    <a:pt x="158" y="128"/>
                    <a:pt x="144" y="117"/>
                  </a:cubicBezTo>
                  <a:cubicBezTo>
                    <a:pt x="129" y="106"/>
                    <a:pt x="113" y="94"/>
                    <a:pt x="99" y="82"/>
                  </a:cubicBezTo>
                  <a:cubicBezTo>
                    <a:pt x="82" y="67"/>
                    <a:pt x="67" y="50"/>
                    <a:pt x="52" y="32"/>
                  </a:cubicBezTo>
                  <a:cubicBezTo>
                    <a:pt x="51" y="30"/>
                    <a:pt x="49" y="27"/>
                    <a:pt x="47" y="25"/>
                  </a:cubicBezTo>
                  <a:cubicBezTo>
                    <a:pt x="43" y="19"/>
                    <a:pt x="39" y="14"/>
                    <a:pt x="35" y="8"/>
                  </a:cubicBezTo>
                  <a:cubicBezTo>
                    <a:pt x="33" y="5"/>
                    <a:pt x="30" y="3"/>
                    <a:pt x="28" y="0"/>
                  </a:cubicBezTo>
                  <a:cubicBezTo>
                    <a:pt x="28" y="0"/>
                    <a:pt x="27" y="0"/>
                    <a:pt x="27" y="0"/>
                  </a:cubicBezTo>
                  <a:cubicBezTo>
                    <a:pt x="29" y="10"/>
                    <a:pt x="31" y="19"/>
                    <a:pt x="33" y="29"/>
                  </a:cubicBezTo>
                  <a:cubicBezTo>
                    <a:pt x="34" y="31"/>
                    <a:pt x="35" y="34"/>
                    <a:pt x="35" y="37"/>
                  </a:cubicBezTo>
                  <a:cubicBezTo>
                    <a:pt x="47" y="91"/>
                    <a:pt x="59" y="145"/>
                    <a:pt x="71" y="199"/>
                  </a:cubicBezTo>
                  <a:cubicBezTo>
                    <a:pt x="72" y="201"/>
                    <a:pt x="72" y="204"/>
                    <a:pt x="73" y="207"/>
                  </a:cubicBezTo>
                  <a:cubicBezTo>
                    <a:pt x="83" y="253"/>
                    <a:pt x="94" y="300"/>
                    <a:pt x="104" y="347"/>
                  </a:cubicBezTo>
                  <a:cubicBezTo>
                    <a:pt x="103" y="347"/>
                    <a:pt x="102" y="347"/>
                    <a:pt x="101" y="347"/>
                  </a:cubicBezTo>
                  <a:cubicBezTo>
                    <a:pt x="86" y="345"/>
                    <a:pt x="71" y="346"/>
                    <a:pt x="56" y="353"/>
                  </a:cubicBezTo>
                  <a:cubicBezTo>
                    <a:pt x="28" y="367"/>
                    <a:pt x="11" y="389"/>
                    <a:pt x="3" y="419"/>
                  </a:cubicBezTo>
                  <a:cubicBezTo>
                    <a:pt x="1" y="426"/>
                    <a:pt x="1" y="433"/>
                    <a:pt x="0" y="440"/>
                  </a:cubicBezTo>
                  <a:cubicBezTo>
                    <a:pt x="1" y="441"/>
                    <a:pt x="1" y="442"/>
                    <a:pt x="1" y="443"/>
                  </a:cubicBezTo>
                  <a:cubicBezTo>
                    <a:pt x="2" y="446"/>
                    <a:pt x="2" y="448"/>
                    <a:pt x="3" y="451"/>
                  </a:cubicBezTo>
                  <a:cubicBezTo>
                    <a:pt x="3" y="451"/>
                    <a:pt x="3" y="452"/>
                    <a:pt x="3" y="452"/>
                  </a:cubicBezTo>
                  <a:cubicBezTo>
                    <a:pt x="6" y="455"/>
                    <a:pt x="9" y="460"/>
                    <a:pt x="12" y="462"/>
                  </a:cubicBezTo>
                  <a:cubicBezTo>
                    <a:pt x="20" y="468"/>
                    <a:pt x="29" y="469"/>
                    <a:pt x="38" y="469"/>
                  </a:cubicBezTo>
                  <a:cubicBezTo>
                    <a:pt x="41" y="469"/>
                    <a:pt x="44" y="469"/>
                    <a:pt x="47" y="469"/>
                  </a:cubicBezTo>
                  <a:cubicBezTo>
                    <a:pt x="53" y="467"/>
                    <a:pt x="60" y="466"/>
                    <a:pt x="66" y="465"/>
                  </a:cubicBezTo>
                  <a:cubicBezTo>
                    <a:pt x="72" y="462"/>
                    <a:pt x="77" y="459"/>
                    <a:pt x="83" y="456"/>
                  </a:cubicBezTo>
                  <a:cubicBezTo>
                    <a:pt x="105" y="444"/>
                    <a:pt x="118" y="426"/>
                    <a:pt x="123" y="401"/>
                  </a:cubicBezTo>
                  <a:cubicBezTo>
                    <a:pt x="124" y="397"/>
                    <a:pt x="124" y="392"/>
                    <a:pt x="124" y="388"/>
                  </a:cubicBezTo>
                  <a:cubicBezTo>
                    <a:pt x="124" y="385"/>
                    <a:pt x="124" y="382"/>
                    <a:pt x="124" y="37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3" name="Group 12">
            <a:extLst>
              <a:ext uri="{FF2B5EF4-FFF2-40B4-BE49-F238E27FC236}">
                <a16:creationId xmlns:a16="http://schemas.microsoft.com/office/drawing/2014/main" id="{A4EA4B9F-E3F8-4FB5-9999-1B4A2C5F4618}"/>
              </a:ext>
            </a:extLst>
          </p:cNvPr>
          <p:cNvGrpSpPr>
            <a:grpSpLocks noChangeAspect="1"/>
          </p:cNvGrpSpPr>
          <p:nvPr/>
        </p:nvGrpSpPr>
        <p:grpSpPr bwMode="auto">
          <a:xfrm>
            <a:off x="971111" y="2168050"/>
            <a:ext cx="3195412" cy="1768507"/>
            <a:chOff x="-78" y="3"/>
            <a:chExt cx="9719" cy="5379"/>
          </a:xfrm>
        </p:grpSpPr>
        <p:pic>
          <p:nvPicPr>
            <p:cNvPr id="1057" name="Picture 33">
              <a:extLst>
                <a:ext uri="{FF2B5EF4-FFF2-40B4-BE49-F238E27FC236}">
                  <a16:creationId xmlns:a16="http://schemas.microsoft.com/office/drawing/2014/main" id="{AEEADBF4-FA30-4EED-9D6B-C5CC4656E5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2" y="1169"/>
              <a:ext cx="21"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0" name="Picture 36">
              <a:extLst>
                <a:ext uri="{FF2B5EF4-FFF2-40B4-BE49-F238E27FC236}">
                  <a16:creationId xmlns:a16="http://schemas.microsoft.com/office/drawing/2014/main" id="{B9BA3CF5-6B57-4D83-8A46-CA3A490C951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31" y="514"/>
              <a:ext cx="64"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8" name="Picture 54">
              <a:extLst>
                <a:ext uri="{FF2B5EF4-FFF2-40B4-BE49-F238E27FC236}">
                  <a16:creationId xmlns:a16="http://schemas.microsoft.com/office/drawing/2014/main" id="{A64FFF49-612C-4413-9746-CF142BA113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7" y="3198"/>
              <a:ext cx="29" cy="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0" name="Picture 66">
              <a:extLst>
                <a:ext uri="{FF2B5EF4-FFF2-40B4-BE49-F238E27FC236}">
                  <a16:creationId xmlns:a16="http://schemas.microsoft.com/office/drawing/2014/main" id="{B7CAD6FC-F727-4C8E-9BC0-BAD9E16E0B97}"/>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562" y="2757"/>
              <a:ext cx="57" cy="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01" name="Picture 77">
              <a:extLst>
                <a:ext uri="{FF2B5EF4-FFF2-40B4-BE49-F238E27FC236}">
                  <a16:creationId xmlns:a16="http://schemas.microsoft.com/office/drawing/2014/main" id="{C01417EA-9C8A-40D9-8435-D5038142FD91}"/>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970" y="2000"/>
              <a:ext cx="7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 name="Freeform 85">
              <a:extLst>
                <a:ext uri="{FF2B5EF4-FFF2-40B4-BE49-F238E27FC236}">
                  <a16:creationId xmlns:a16="http://schemas.microsoft.com/office/drawing/2014/main" id="{4CA120BB-A370-4404-B825-3A96545740E8}"/>
                </a:ext>
              </a:extLst>
            </p:cNvPr>
            <p:cNvSpPr>
              <a:spLocks noEditPoints="1"/>
            </p:cNvSpPr>
            <p:nvPr/>
          </p:nvSpPr>
          <p:spPr bwMode="auto">
            <a:xfrm>
              <a:off x="-78" y="174"/>
              <a:ext cx="2011" cy="5208"/>
            </a:xfrm>
            <a:custGeom>
              <a:avLst/>
              <a:gdLst>
                <a:gd name="T0" fmla="*/ 732 w 848"/>
                <a:gd name="T1" fmla="*/ 1563 h 2194"/>
                <a:gd name="T2" fmla="*/ 799 w 848"/>
                <a:gd name="T3" fmla="*/ 1493 h 2194"/>
                <a:gd name="T4" fmla="*/ 830 w 848"/>
                <a:gd name="T5" fmla="*/ 1435 h 2194"/>
                <a:gd name="T6" fmla="*/ 496 w 848"/>
                <a:gd name="T7" fmla="*/ 1031 h 2194"/>
                <a:gd name="T8" fmla="*/ 471 w 848"/>
                <a:gd name="T9" fmla="*/ 1050 h 2194"/>
                <a:gd name="T10" fmla="*/ 475 w 848"/>
                <a:gd name="T11" fmla="*/ 1027 h 2194"/>
                <a:gd name="T12" fmla="*/ 420 w 848"/>
                <a:gd name="T13" fmla="*/ 872 h 2194"/>
                <a:gd name="T14" fmla="*/ 529 w 848"/>
                <a:gd name="T15" fmla="*/ 628 h 2194"/>
                <a:gd name="T16" fmla="*/ 436 w 848"/>
                <a:gd name="T17" fmla="*/ 677 h 2194"/>
                <a:gd name="T18" fmla="*/ 382 w 848"/>
                <a:gd name="T19" fmla="*/ 709 h 2194"/>
                <a:gd name="T20" fmla="*/ 398 w 848"/>
                <a:gd name="T21" fmla="*/ 681 h 2194"/>
                <a:gd name="T22" fmla="*/ 470 w 848"/>
                <a:gd name="T23" fmla="*/ 640 h 2194"/>
                <a:gd name="T24" fmla="*/ 554 w 848"/>
                <a:gd name="T25" fmla="*/ 454 h 2194"/>
                <a:gd name="T26" fmla="*/ 525 w 848"/>
                <a:gd name="T27" fmla="*/ 262 h 2194"/>
                <a:gd name="T28" fmla="*/ 527 w 848"/>
                <a:gd name="T29" fmla="*/ 244 h 2194"/>
                <a:gd name="T30" fmla="*/ 419 w 848"/>
                <a:gd name="T31" fmla="*/ 45 h 2194"/>
                <a:gd name="T32" fmla="*/ 337 w 848"/>
                <a:gd name="T33" fmla="*/ 4 h 2194"/>
                <a:gd name="T34" fmla="*/ 229 w 848"/>
                <a:gd name="T35" fmla="*/ 171 h 2194"/>
                <a:gd name="T36" fmla="*/ 244 w 848"/>
                <a:gd name="T37" fmla="*/ 560 h 2194"/>
                <a:gd name="T38" fmla="*/ 287 w 848"/>
                <a:gd name="T39" fmla="*/ 691 h 2194"/>
                <a:gd name="T40" fmla="*/ 103 w 848"/>
                <a:gd name="T41" fmla="*/ 967 h 2194"/>
                <a:gd name="T42" fmla="*/ 317 w 848"/>
                <a:gd name="T43" fmla="*/ 1654 h 2194"/>
                <a:gd name="T44" fmla="*/ 616 w 848"/>
                <a:gd name="T45" fmla="*/ 1663 h 2194"/>
                <a:gd name="T46" fmla="*/ 682 w 848"/>
                <a:gd name="T47" fmla="*/ 1840 h 2194"/>
                <a:gd name="T48" fmla="*/ 575 w 848"/>
                <a:gd name="T49" fmla="*/ 2108 h 2194"/>
                <a:gd name="T50" fmla="*/ 485 w 848"/>
                <a:gd name="T51" fmla="*/ 2102 h 2194"/>
                <a:gd name="T52" fmla="*/ 573 w 848"/>
                <a:gd name="T53" fmla="*/ 1966 h 2194"/>
                <a:gd name="T54" fmla="*/ 341 w 848"/>
                <a:gd name="T55" fmla="*/ 1886 h 2194"/>
                <a:gd name="T56" fmla="*/ 607 w 848"/>
                <a:gd name="T57" fmla="*/ 2171 h 2194"/>
                <a:gd name="T58" fmla="*/ 699 w 848"/>
                <a:gd name="T59" fmla="*/ 1684 h 2194"/>
                <a:gd name="T60" fmla="*/ 667 w 848"/>
                <a:gd name="T61" fmla="*/ 1656 h 2194"/>
                <a:gd name="T62" fmla="*/ 333 w 848"/>
                <a:gd name="T63" fmla="*/ 286 h 2194"/>
                <a:gd name="T64" fmla="*/ 398 w 848"/>
                <a:gd name="T65" fmla="*/ 214 h 2194"/>
                <a:gd name="T66" fmla="*/ 462 w 848"/>
                <a:gd name="T67" fmla="*/ 301 h 2194"/>
                <a:gd name="T68" fmla="*/ 354 w 848"/>
                <a:gd name="T69" fmla="*/ 614 h 2194"/>
                <a:gd name="T70" fmla="*/ 312 w 848"/>
                <a:gd name="T71" fmla="*/ 562 h 2194"/>
                <a:gd name="T72" fmla="*/ 357 w 848"/>
                <a:gd name="T73" fmla="*/ 1604 h 2194"/>
                <a:gd name="T74" fmla="*/ 209 w 848"/>
                <a:gd name="T75" fmla="*/ 1133 h 2194"/>
                <a:gd name="T76" fmla="*/ 363 w 848"/>
                <a:gd name="T77" fmla="*/ 916 h 2194"/>
                <a:gd name="T78" fmla="*/ 392 w 848"/>
                <a:gd name="T79" fmla="*/ 1076 h 2194"/>
                <a:gd name="T80" fmla="*/ 469 w 848"/>
                <a:gd name="T81" fmla="*/ 1542 h 2194"/>
                <a:gd name="T82" fmla="*/ 509 w 848"/>
                <a:gd name="T83" fmla="*/ 1523 h 2194"/>
                <a:gd name="T84" fmla="*/ 480 w 848"/>
                <a:gd name="T85" fmla="*/ 1493 h 2194"/>
                <a:gd name="T86" fmla="*/ 468 w 848"/>
                <a:gd name="T87" fmla="*/ 1223 h 2194"/>
                <a:gd name="T88" fmla="*/ 357 w 848"/>
                <a:gd name="T89" fmla="*/ 1604 h 2194"/>
                <a:gd name="T90" fmla="*/ 718 w 848"/>
                <a:gd name="T91" fmla="*/ 1327 h 2194"/>
                <a:gd name="T92" fmla="*/ 534 w 848"/>
                <a:gd name="T93" fmla="*/ 1208 h 2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48" h="2194">
                  <a:moveTo>
                    <a:pt x="656" y="1645"/>
                  </a:moveTo>
                  <a:cubicBezTo>
                    <a:pt x="656" y="1645"/>
                    <a:pt x="682" y="1617"/>
                    <a:pt x="732" y="1563"/>
                  </a:cubicBezTo>
                  <a:cubicBezTo>
                    <a:pt x="744" y="1549"/>
                    <a:pt x="759" y="1535"/>
                    <a:pt x="774" y="1519"/>
                  </a:cubicBezTo>
                  <a:cubicBezTo>
                    <a:pt x="782" y="1510"/>
                    <a:pt x="791" y="1502"/>
                    <a:pt x="799" y="1493"/>
                  </a:cubicBezTo>
                  <a:cubicBezTo>
                    <a:pt x="805" y="1487"/>
                    <a:pt x="812" y="1480"/>
                    <a:pt x="819" y="1473"/>
                  </a:cubicBezTo>
                  <a:cubicBezTo>
                    <a:pt x="823" y="1461"/>
                    <a:pt x="827" y="1448"/>
                    <a:pt x="830" y="1435"/>
                  </a:cubicBezTo>
                  <a:cubicBezTo>
                    <a:pt x="848" y="1352"/>
                    <a:pt x="845" y="1297"/>
                    <a:pt x="812" y="1217"/>
                  </a:cubicBezTo>
                  <a:cubicBezTo>
                    <a:pt x="759" y="1093"/>
                    <a:pt x="635" y="1001"/>
                    <a:pt x="496" y="1031"/>
                  </a:cubicBezTo>
                  <a:cubicBezTo>
                    <a:pt x="495" y="1032"/>
                    <a:pt x="494" y="1033"/>
                    <a:pt x="493" y="1033"/>
                  </a:cubicBezTo>
                  <a:cubicBezTo>
                    <a:pt x="478" y="1044"/>
                    <a:pt x="471" y="1050"/>
                    <a:pt x="471" y="1050"/>
                  </a:cubicBezTo>
                  <a:cubicBezTo>
                    <a:pt x="461" y="1037"/>
                    <a:pt x="461" y="1037"/>
                    <a:pt x="461" y="1037"/>
                  </a:cubicBezTo>
                  <a:cubicBezTo>
                    <a:pt x="461" y="1037"/>
                    <a:pt x="466" y="1034"/>
                    <a:pt x="475" y="1027"/>
                  </a:cubicBezTo>
                  <a:cubicBezTo>
                    <a:pt x="458" y="980"/>
                    <a:pt x="442" y="934"/>
                    <a:pt x="426" y="888"/>
                  </a:cubicBezTo>
                  <a:cubicBezTo>
                    <a:pt x="424" y="883"/>
                    <a:pt x="422" y="877"/>
                    <a:pt x="420" y="872"/>
                  </a:cubicBezTo>
                  <a:cubicBezTo>
                    <a:pt x="415" y="860"/>
                    <a:pt x="416" y="851"/>
                    <a:pt x="424" y="840"/>
                  </a:cubicBezTo>
                  <a:cubicBezTo>
                    <a:pt x="474" y="774"/>
                    <a:pt x="508" y="703"/>
                    <a:pt x="529" y="628"/>
                  </a:cubicBezTo>
                  <a:cubicBezTo>
                    <a:pt x="510" y="637"/>
                    <a:pt x="493" y="646"/>
                    <a:pt x="478" y="654"/>
                  </a:cubicBezTo>
                  <a:cubicBezTo>
                    <a:pt x="462" y="663"/>
                    <a:pt x="448" y="670"/>
                    <a:pt x="436" y="677"/>
                  </a:cubicBezTo>
                  <a:cubicBezTo>
                    <a:pt x="424" y="684"/>
                    <a:pt x="414" y="690"/>
                    <a:pt x="406" y="695"/>
                  </a:cubicBezTo>
                  <a:cubicBezTo>
                    <a:pt x="390" y="704"/>
                    <a:pt x="382" y="709"/>
                    <a:pt x="382" y="709"/>
                  </a:cubicBezTo>
                  <a:cubicBezTo>
                    <a:pt x="373" y="695"/>
                    <a:pt x="373" y="695"/>
                    <a:pt x="373" y="695"/>
                  </a:cubicBezTo>
                  <a:cubicBezTo>
                    <a:pt x="373" y="695"/>
                    <a:pt x="382" y="690"/>
                    <a:pt x="398" y="681"/>
                  </a:cubicBezTo>
                  <a:cubicBezTo>
                    <a:pt x="406" y="676"/>
                    <a:pt x="416" y="670"/>
                    <a:pt x="428" y="663"/>
                  </a:cubicBezTo>
                  <a:cubicBezTo>
                    <a:pt x="440" y="657"/>
                    <a:pt x="454" y="649"/>
                    <a:pt x="470" y="640"/>
                  </a:cubicBezTo>
                  <a:cubicBezTo>
                    <a:pt x="489" y="630"/>
                    <a:pt x="510" y="620"/>
                    <a:pt x="534" y="608"/>
                  </a:cubicBezTo>
                  <a:cubicBezTo>
                    <a:pt x="546" y="559"/>
                    <a:pt x="553" y="507"/>
                    <a:pt x="554" y="454"/>
                  </a:cubicBezTo>
                  <a:cubicBezTo>
                    <a:pt x="556" y="387"/>
                    <a:pt x="549" y="322"/>
                    <a:pt x="532" y="260"/>
                  </a:cubicBezTo>
                  <a:cubicBezTo>
                    <a:pt x="525" y="262"/>
                    <a:pt x="525" y="262"/>
                    <a:pt x="525" y="262"/>
                  </a:cubicBezTo>
                  <a:cubicBezTo>
                    <a:pt x="521" y="246"/>
                    <a:pt x="521" y="246"/>
                    <a:pt x="521" y="246"/>
                  </a:cubicBezTo>
                  <a:cubicBezTo>
                    <a:pt x="527" y="244"/>
                    <a:pt x="527" y="244"/>
                    <a:pt x="527" y="244"/>
                  </a:cubicBezTo>
                  <a:cubicBezTo>
                    <a:pt x="514" y="202"/>
                    <a:pt x="496" y="161"/>
                    <a:pt x="473" y="121"/>
                  </a:cubicBezTo>
                  <a:cubicBezTo>
                    <a:pt x="457" y="94"/>
                    <a:pt x="439" y="69"/>
                    <a:pt x="419" y="45"/>
                  </a:cubicBezTo>
                  <a:cubicBezTo>
                    <a:pt x="404" y="28"/>
                    <a:pt x="384" y="15"/>
                    <a:pt x="366" y="0"/>
                  </a:cubicBezTo>
                  <a:cubicBezTo>
                    <a:pt x="357" y="1"/>
                    <a:pt x="347" y="3"/>
                    <a:pt x="337" y="4"/>
                  </a:cubicBezTo>
                  <a:cubicBezTo>
                    <a:pt x="337" y="6"/>
                    <a:pt x="337" y="8"/>
                    <a:pt x="335" y="9"/>
                  </a:cubicBezTo>
                  <a:cubicBezTo>
                    <a:pt x="277" y="48"/>
                    <a:pt x="247" y="106"/>
                    <a:pt x="229" y="171"/>
                  </a:cubicBezTo>
                  <a:cubicBezTo>
                    <a:pt x="222" y="200"/>
                    <a:pt x="216" y="229"/>
                    <a:pt x="213" y="258"/>
                  </a:cubicBezTo>
                  <a:cubicBezTo>
                    <a:pt x="202" y="356"/>
                    <a:pt x="209" y="467"/>
                    <a:pt x="244" y="560"/>
                  </a:cubicBezTo>
                  <a:cubicBezTo>
                    <a:pt x="254" y="586"/>
                    <a:pt x="264" y="612"/>
                    <a:pt x="274" y="639"/>
                  </a:cubicBezTo>
                  <a:cubicBezTo>
                    <a:pt x="277" y="647"/>
                    <a:pt x="294" y="682"/>
                    <a:pt x="287" y="691"/>
                  </a:cubicBezTo>
                  <a:cubicBezTo>
                    <a:pt x="270" y="714"/>
                    <a:pt x="253" y="737"/>
                    <a:pt x="235" y="761"/>
                  </a:cubicBezTo>
                  <a:cubicBezTo>
                    <a:pt x="186" y="826"/>
                    <a:pt x="140" y="893"/>
                    <a:pt x="103" y="967"/>
                  </a:cubicBezTo>
                  <a:cubicBezTo>
                    <a:pt x="73" y="1025"/>
                    <a:pt x="50" y="1095"/>
                    <a:pt x="38" y="1159"/>
                  </a:cubicBezTo>
                  <a:cubicBezTo>
                    <a:pt x="0" y="1362"/>
                    <a:pt x="130" y="1574"/>
                    <a:pt x="317" y="1654"/>
                  </a:cubicBezTo>
                  <a:cubicBezTo>
                    <a:pt x="404" y="1691"/>
                    <a:pt x="494" y="1697"/>
                    <a:pt x="585" y="1671"/>
                  </a:cubicBezTo>
                  <a:cubicBezTo>
                    <a:pt x="595" y="1668"/>
                    <a:pt x="604" y="1666"/>
                    <a:pt x="616" y="1663"/>
                  </a:cubicBezTo>
                  <a:cubicBezTo>
                    <a:pt x="627" y="1691"/>
                    <a:pt x="639" y="1719"/>
                    <a:pt x="649" y="1746"/>
                  </a:cubicBezTo>
                  <a:cubicBezTo>
                    <a:pt x="661" y="1777"/>
                    <a:pt x="673" y="1808"/>
                    <a:pt x="682" y="1840"/>
                  </a:cubicBezTo>
                  <a:cubicBezTo>
                    <a:pt x="690" y="1872"/>
                    <a:pt x="697" y="1905"/>
                    <a:pt x="700" y="1937"/>
                  </a:cubicBezTo>
                  <a:cubicBezTo>
                    <a:pt x="711" y="2032"/>
                    <a:pt x="650" y="2087"/>
                    <a:pt x="575" y="2108"/>
                  </a:cubicBezTo>
                  <a:cubicBezTo>
                    <a:pt x="549" y="2115"/>
                    <a:pt x="523" y="2119"/>
                    <a:pt x="497" y="2108"/>
                  </a:cubicBezTo>
                  <a:cubicBezTo>
                    <a:pt x="494" y="2107"/>
                    <a:pt x="491" y="2105"/>
                    <a:pt x="485" y="2102"/>
                  </a:cubicBezTo>
                  <a:cubicBezTo>
                    <a:pt x="491" y="2099"/>
                    <a:pt x="494" y="2097"/>
                    <a:pt x="497" y="2095"/>
                  </a:cubicBezTo>
                  <a:cubicBezTo>
                    <a:pt x="550" y="2071"/>
                    <a:pt x="579" y="2024"/>
                    <a:pt x="573" y="1966"/>
                  </a:cubicBezTo>
                  <a:cubicBezTo>
                    <a:pt x="566" y="1911"/>
                    <a:pt x="537" y="1870"/>
                    <a:pt x="485" y="1848"/>
                  </a:cubicBezTo>
                  <a:cubicBezTo>
                    <a:pt x="433" y="1825"/>
                    <a:pt x="376" y="1841"/>
                    <a:pt x="341" y="1886"/>
                  </a:cubicBezTo>
                  <a:cubicBezTo>
                    <a:pt x="277" y="1969"/>
                    <a:pt x="293" y="2090"/>
                    <a:pt x="391" y="2149"/>
                  </a:cubicBezTo>
                  <a:cubicBezTo>
                    <a:pt x="456" y="2187"/>
                    <a:pt x="536" y="2194"/>
                    <a:pt x="607" y="2171"/>
                  </a:cubicBezTo>
                  <a:cubicBezTo>
                    <a:pt x="722" y="2136"/>
                    <a:pt x="794" y="2022"/>
                    <a:pt x="770" y="1903"/>
                  </a:cubicBezTo>
                  <a:cubicBezTo>
                    <a:pt x="754" y="1827"/>
                    <a:pt x="724" y="1756"/>
                    <a:pt x="699" y="1684"/>
                  </a:cubicBezTo>
                  <a:cubicBezTo>
                    <a:pt x="694" y="1669"/>
                    <a:pt x="689" y="1654"/>
                    <a:pt x="684" y="1638"/>
                  </a:cubicBezTo>
                  <a:cubicBezTo>
                    <a:pt x="673" y="1650"/>
                    <a:pt x="667" y="1656"/>
                    <a:pt x="667" y="1656"/>
                  </a:cubicBezTo>
                  <a:lnTo>
                    <a:pt x="656" y="1645"/>
                  </a:lnTo>
                  <a:close/>
                  <a:moveTo>
                    <a:pt x="333" y="286"/>
                  </a:moveTo>
                  <a:cubicBezTo>
                    <a:pt x="338" y="272"/>
                    <a:pt x="346" y="258"/>
                    <a:pt x="354" y="245"/>
                  </a:cubicBezTo>
                  <a:cubicBezTo>
                    <a:pt x="365" y="229"/>
                    <a:pt x="379" y="218"/>
                    <a:pt x="398" y="214"/>
                  </a:cubicBezTo>
                  <a:cubicBezTo>
                    <a:pt x="422" y="208"/>
                    <a:pt x="439" y="216"/>
                    <a:pt x="447" y="239"/>
                  </a:cubicBezTo>
                  <a:cubicBezTo>
                    <a:pt x="455" y="259"/>
                    <a:pt x="460" y="280"/>
                    <a:pt x="462" y="301"/>
                  </a:cubicBezTo>
                  <a:cubicBezTo>
                    <a:pt x="467" y="357"/>
                    <a:pt x="453" y="411"/>
                    <a:pt x="434" y="463"/>
                  </a:cubicBezTo>
                  <a:cubicBezTo>
                    <a:pt x="414" y="517"/>
                    <a:pt x="389" y="568"/>
                    <a:pt x="354" y="614"/>
                  </a:cubicBezTo>
                  <a:cubicBezTo>
                    <a:pt x="350" y="620"/>
                    <a:pt x="345" y="625"/>
                    <a:pt x="335" y="636"/>
                  </a:cubicBezTo>
                  <a:cubicBezTo>
                    <a:pt x="326" y="607"/>
                    <a:pt x="317" y="585"/>
                    <a:pt x="312" y="562"/>
                  </a:cubicBezTo>
                  <a:cubicBezTo>
                    <a:pt x="293" y="468"/>
                    <a:pt x="302" y="376"/>
                    <a:pt x="333" y="286"/>
                  </a:cubicBezTo>
                  <a:close/>
                  <a:moveTo>
                    <a:pt x="357" y="1604"/>
                  </a:moveTo>
                  <a:cubicBezTo>
                    <a:pt x="243" y="1564"/>
                    <a:pt x="165" y="1459"/>
                    <a:pt x="162" y="1338"/>
                  </a:cubicBezTo>
                  <a:cubicBezTo>
                    <a:pt x="159" y="1266"/>
                    <a:pt x="175" y="1197"/>
                    <a:pt x="209" y="1133"/>
                  </a:cubicBezTo>
                  <a:cubicBezTo>
                    <a:pt x="248" y="1058"/>
                    <a:pt x="296" y="988"/>
                    <a:pt x="353" y="925"/>
                  </a:cubicBezTo>
                  <a:cubicBezTo>
                    <a:pt x="355" y="922"/>
                    <a:pt x="359" y="920"/>
                    <a:pt x="363" y="916"/>
                  </a:cubicBezTo>
                  <a:cubicBezTo>
                    <a:pt x="379" y="964"/>
                    <a:pt x="395" y="1011"/>
                    <a:pt x="411" y="1060"/>
                  </a:cubicBezTo>
                  <a:cubicBezTo>
                    <a:pt x="405" y="1065"/>
                    <a:pt x="398" y="1070"/>
                    <a:pt x="392" y="1076"/>
                  </a:cubicBezTo>
                  <a:cubicBezTo>
                    <a:pt x="301" y="1151"/>
                    <a:pt x="262" y="1246"/>
                    <a:pt x="282" y="1363"/>
                  </a:cubicBezTo>
                  <a:cubicBezTo>
                    <a:pt x="298" y="1451"/>
                    <a:pt x="380" y="1529"/>
                    <a:pt x="469" y="1542"/>
                  </a:cubicBezTo>
                  <a:cubicBezTo>
                    <a:pt x="476" y="1543"/>
                    <a:pt x="483" y="1543"/>
                    <a:pt x="489" y="1542"/>
                  </a:cubicBezTo>
                  <a:cubicBezTo>
                    <a:pt x="500" y="1540"/>
                    <a:pt x="507" y="1534"/>
                    <a:pt x="509" y="1523"/>
                  </a:cubicBezTo>
                  <a:cubicBezTo>
                    <a:pt x="511" y="1513"/>
                    <a:pt x="506" y="1504"/>
                    <a:pt x="497" y="1499"/>
                  </a:cubicBezTo>
                  <a:cubicBezTo>
                    <a:pt x="492" y="1497"/>
                    <a:pt x="486" y="1495"/>
                    <a:pt x="480" y="1493"/>
                  </a:cubicBezTo>
                  <a:cubicBezTo>
                    <a:pt x="409" y="1472"/>
                    <a:pt x="347" y="1373"/>
                    <a:pt x="406" y="1284"/>
                  </a:cubicBezTo>
                  <a:cubicBezTo>
                    <a:pt x="422" y="1261"/>
                    <a:pt x="439" y="1238"/>
                    <a:pt x="468" y="1223"/>
                  </a:cubicBezTo>
                  <a:cubicBezTo>
                    <a:pt x="511" y="1348"/>
                    <a:pt x="552" y="1471"/>
                    <a:pt x="594" y="1594"/>
                  </a:cubicBezTo>
                  <a:cubicBezTo>
                    <a:pt x="515" y="1630"/>
                    <a:pt x="436" y="1632"/>
                    <a:pt x="357" y="1604"/>
                  </a:cubicBezTo>
                  <a:close/>
                  <a:moveTo>
                    <a:pt x="534" y="1208"/>
                  </a:moveTo>
                  <a:cubicBezTo>
                    <a:pt x="612" y="1193"/>
                    <a:pt x="687" y="1253"/>
                    <a:pt x="718" y="1327"/>
                  </a:cubicBezTo>
                  <a:cubicBezTo>
                    <a:pt x="749" y="1401"/>
                    <a:pt x="730" y="1522"/>
                    <a:pt x="657" y="1561"/>
                  </a:cubicBezTo>
                  <a:cubicBezTo>
                    <a:pt x="614" y="1444"/>
                    <a:pt x="575" y="1326"/>
                    <a:pt x="534" y="120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6">
              <a:extLst>
                <a:ext uri="{FF2B5EF4-FFF2-40B4-BE49-F238E27FC236}">
                  <a16:creationId xmlns:a16="http://schemas.microsoft.com/office/drawing/2014/main" id="{64BCF08A-44FC-466B-A88E-4BC130AC11A9}"/>
                </a:ext>
              </a:extLst>
            </p:cNvPr>
            <p:cNvSpPr>
              <a:spLocks/>
            </p:cNvSpPr>
            <p:nvPr/>
          </p:nvSpPr>
          <p:spPr bwMode="auto">
            <a:xfrm>
              <a:off x="1606" y="3778"/>
              <a:ext cx="206" cy="218"/>
            </a:xfrm>
            <a:custGeom>
              <a:avLst/>
              <a:gdLst>
                <a:gd name="T0" fmla="*/ 33 w 87"/>
                <a:gd name="T1" fmla="*/ 56 h 92"/>
                <a:gd name="T2" fmla="*/ 0 w 87"/>
                <a:gd name="T3" fmla="*/ 92 h 92"/>
                <a:gd name="T4" fmla="*/ 87 w 87"/>
                <a:gd name="T5" fmla="*/ 0 h 92"/>
                <a:gd name="T6" fmla="*/ 76 w 87"/>
                <a:gd name="T7" fmla="*/ 11 h 92"/>
                <a:gd name="T8" fmla="*/ 33 w 87"/>
                <a:gd name="T9" fmla="*/ 56 h 92"/>
              </a:gdLst>
              <a:ahLst/>
              <a:cxnLst>
                <a:cxn ang="0">
                  <a:pos x="T0" y="T1"/>
                </a:cxn>
                <a:cxn ang="0">
                  <a:pos x="T2" y="T3"/>
                </a:cxn>
                <a:cxn ang="0">
                  <a:pos x="T4" y="T5"/>
                </a:cxn>
                <a:cxn ang="0">
                  <a:pos x="T6" y="T7"/>
                </a:cxn>
                <a:cxn ang="0">
                  <a:pos x="T8" y="T9"/>
                </a:cxn>
              </a:cxnLst>
              <a:rect l="0" t="0" r="r" b="b"/>
              <a:pathLst>
                <a:path w="87" h="92">
                  <a:moveTo>
                    <a:pt x="33" y="56"/>
                  </a:moveTo>
                  <a:cubicBezTo>
                    <a:pt x="21" y="70"/>
                    <a:pt x="9" y="82"/>
                    <a:pt x="0" y="92"/>
                  </a:cubicBezTo>
                  <a:cubicBezTo>
                    <a:pt x="35" y="68"/>
                    <a:pt x="65" y="36"/>
                    <a:pt x="87" y="0"/>
                  </a:cubicBezTo>
                  <a:cubicBezTo>
                    <a:pt x="83" y="4"/>
                    <a:pt x="79" y="8"/>
                    <a:pt x="76" y="11"/>
                  </a:cubicBezTo>
                  <a:cubicBezTo>
                    <a:pt x="60" y="28"/>
                    <a:pt x="46" y="42"/>
                    <a:pt x="33" y="5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7">
              <a:extLst>
                <a:ext uri="{FF2B5EF4-FFF2-40B4-BE49-F238E27FC236}">
                  <a16:creationId xmlns:a16="http://schemas.microsoft.com/office/drawing/2014/main" id="{7FDCB4E4-2D39-4605-90DC-9DB1D15F06FF}"/>
                </a:ext>
              </a:extLst>
            </p:cNvPr>
            <p:cNvSpPr>
              <a:spLocks/>
            </p:cNvSpPr>
            <p:nvPr/>
          </p:nvSpPr>
          <p:spPr bwMode="auto">
            <a:xfrm>
              <a:off x="8469" y="2202"/>
              <a:ext cx="133" cy="23"/>
            </a:xfrm>
            <a:custGeom>
              <a:avLst/>
              <a:gdLst>
                <a:gd name="T0" fmla="*/ 52 w 56"/>
                <a:gd name="T1" fmla="*/ 10 h 10"/>
                <a:gd name="T2" fmla="*/ 56 w 56"/>
                <a:gd name="T3" fmla="*/ 2 h 10"/>
                <a:gd name="T4" fmla="*/ 6 w 56"/>
                <a:gd name="T5" fmla="*/ 0 h 10"/>
                <a:gd name="T6" fmla="*/ 0 w 56"/>
                <a:gd name="T7" fmla="*/ 0 h 10"/>
                <a:gd name="T8" fmla="*/ 1 w 56"/>
                <a:gd name="T9" fmla="*/ 8 h 10"/>
                <a:gd name="T10" fmla="*/ 6 w 56"/>
                <a:gd name="T11" fmla="*/ 8 h 10"/>
                <a:gd name="T12" fmla="*/ 52 w 56"/>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6" h="10">
                  <a:moveTo>
                    <a:pt x="52" y="10"/>
                  </a:moveTo>
                  <a:cubicBezTo>
                    <a:pt x="53" y="7"/>
                    <a:pt x="54" y="4"/>
                    <a:pt x="56" y="2"/>
                  </a:cubicBezTo>
                  <a:cubicBezTo>
                    <a:pt x="39" y="1"/>
                    <a:pt x="23" y="0"/>
                    <a:pt x="6" y="0"/>
                  </a:cubicBezTo>
                  <a:cubicBezTo>
                    <a:pt x="4" y="0"/>
                    <a:pt x="2" y="0"/>
                    <a:pt x="0" y="0"/>
                  </a:cubicBezTo>
                  <a:cubicBezTo>
                    <a:pt x="1" y="8"/>
                    <a:pt x="1" y="8"/>
                    <a:pt x="1" y="8"/>
                  </a:cubicBezTo>
                  <a:cubicBezTo>
                    <a:pt x="3" y="8"/>
                    <a:pt x="4" y="8"/>
                    <a:pt x="6" y="8"/>
                  </a:cubicBezTo>
                  <a:cubicBezTo>
                    <a:pt x="21" y="8"/>
                    <a:pt x="37" y="9"/>
                    <a:pt x="52"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88">
              <a:extLst>
                <a:ext uri="{FF2B5EF4-FFF2-40B4-BE49-F238E27FC236}">
                  <a16:creationId xmlns:a16="http://schemas.microsoft.com/office/drawing/2014/main" id="{EC7E3A85-0B76-4B12-9BEB-5B026B71C072}"/>
                </a:ext>
              </a:extLst>
            </p:cNvPr>
            <p:cNvSpPr>
              <a:spLocks/>
            </p:cNvSpPr>
            <p:nvPr/>
          </p:nvSpPr>
          <p:spPr bwMode="auto">
            <a:xfrm>
              <a:off x="4417" y="3673"/>
              <a:ext cx="254" cy="38"/>
            </a:xfrm>
            <a:custGeom>
              <a:avLst/>
              <a:gdLst>
                <a:gd name="T0" fmla="*/ 22 w 107"/>
                <a:gd name="T1" fmla="*/ 3 h 16"/>
                <a:gd name="T2" fmla="*/ 4 w 107"/>
                <a:gd name="T3" fmla="*/ 2 h 16"/>
                <a:gd name="T4" fmla="*/ 0 w 107"/>
                <a:gd name="T5" fmla="*/ 13 h 16"/>
                <a:gd name="T6" fmla="*/ 21 w 107"/>
                <a:gd name="T7" fmla="*/ 15 h 16"/>
                <a:gd name="T8" fmla="*/ 101 w 107"/>
                <a:gd name="T9" fmla="*/ 12 h 16"/>
                <a:gd name="T10" fmla="*/ 107 w 107"/>
                <a:gd name="T11" fmla="*/ 0 h 16"/>
                <a:gd name="T12" fmla="*/ 22 w 107"/>
                <a:gd name="T13" fmla="*/ 3 h 16"/>
              </a:gdLst>
              <a:ahLst/>
              <a:cxnLst>
                <a:cxn ang="0">
                  <a:pos x="T0" y="T1"/>
                </a:cxn>
                <a:cxn ang="0">
                  <a:pos x="T2" y="T3"/>
                </a:cxn>
                <a:cxn ang="0">
                  <a:pos x="T4" y="T5"/>
                </a:cxn>
                <a:cxn ang="0">
                  <a:pos x="T6" y="T7"/>
                </a:cxn>
                <a:cxn ang="0">
                  <a:pos x="T8" y="T9"/>
                </a:cxn>
                <a:cxn ang="0">
                  <a:pos x="T10" y="T11"/>
                </a:cxn>
                <a:cxn ang="0">
                  <a:pos x="T12" y="T13"/>
                </a:cxn>
              </a:cxnLst>
              <a:rect l="0" t="0" r="r" b="b"/>
              <a:pathLst>
                <a:path w="107" h="16">
                  <a:moveTo>
                    <a:pt x="22" y="3"/>
                  </a:moveTo>
                  <a:cubicBezTo>
                    <a:pt x="16" y="3"/>
                    <a:pt x="10" y="2"/>
                    <a:pt x="4" y="2"/>
                  </a:cubicBezTo>
                  <a:cubicBezTo>
                    <a:pt x="3" y="5"/>
                    <a:pt x="1" y="9"/>
                    <a:pt x="0" y="13"/>
                  </a:cubicBezTo>
                  <a:cubicBezTo>
                    <a:pt x="7" y="13"/>
                    <a:pt x="14" y="14"/>
                    <a:pt x="21" y="15"/>
                  </a:cubicBezTo>
                  <a:cubicBezTo>
                    <a:pt x="48" y="16"/>
                    <a:pt x="75" y="15"/>
                    <a:pt x="101" y="12"/>
                  </a:cubicBezTo>
                  <a:cubicBezTo>
                    <a:pt x="103" y="8"/>
                    <a:pt x="105" y="4"/>
                    <a:pt x="107" y="0"/>
                  </a:cubicBezTo>
                  <a:cubicBezTo>
                    <a:pt x="79" y="3"/>
                    <a:pt x="50" y="5"/>
                    <a:pt x="22" y="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89">
              <a:extLst>
                <a:ext uri="{FF2B5EF4-FFF2-40B4-BE49-F238E27FC236}">
                  <a16:creationId xmlns:a16="http://schemas.microsoft.com/office/drawing/2014/main" id="{E8BA695A-5C17-4770-BFA8-6067E767A70A}"/>
                </a:ext>
              </a:extLst>
            </p:cNvPr>
            <p:cNvSpPr>
              <a:spLocks/>
            </p:cNvSpPr>
            <p:nvPr/>
          </p:nvSpPr>
          <p:spPr bwMode="auto">
            <a:xfrm>
              <a:off x="4903" y="1596"/>
              <a:ext cx="57" cy="147"/>
            </a:xfrm>
            <a:custGeom>
              <a:avLst/>
              <a:gdLst>
                <a:gd name="T0" fmla="*/ 15 w 24"/>
                <a:gd name="T1" fmla="*/ 1 h 62"/>
                <a:gd name="T2" fmla="*/ 11 w 24"/>
                <a:gd name="T3" fmla="*/ 0 h 62"/>
                <a:gd name="T4" fmla="*/ 0 w 24"/>
                <a:gd name="T5" fmla="*/ 62 h 62"/>
                <a:gd name="T6" fmla="*/ 14 w 24"/>
                <a:gd name="T7" fmla="*/ 61 h 62"/>
                <a:gd name="T8" fmla="*/ 24 w 24"/>
                <a:gd name="T9" fmla="*/ 3 h 62"/>
                <a:gd name="T10" fmla="*/ 15 w 24"/>
                <a:gd name="T11" fmla="*/ 1 h 62"/>
              </a:gdLst>
              <a:ahLst/>
              <a:cxnLst>
                <a:cxn ang="0">
                  <a:pos x="T0" y="T1"/>
                </a:cxn>
                <a:cxn ang="0">
                  <a:pos x="T2" y="T3"/>
                </a:cxn>
                <a:cxn ang="0">
                  <a:pos x="T4" y="T5"/>
                </a:cxn>
                <a:cxn ang="0">
                  <a:pos x="T6" y="T7"/>
                </a:cxn>
                <a:cxn ang="0">
                  <a:pos x="T8" y="T9"/>
                </a:cxn>
                <a:cxn ang="0">
                  <a:pos x="T10" y="T11"/>
                </a:cxn>
              </a:cxnLst>
              <a:rect l="0" t="0" r="r" b="b"/>
              <a:pathLst>
                <a:path w="24" h="62">
                  <a:moveTo>
                    <a:pt x="15" y="1"/>
                  </a:moveTo>
                  <a:cubicBezTo>
                    <a:pt x="14" y="1"/>
                    <a:pt x="12" y="1"/>
                    <a:pt x="11" y="0"/>
                  </a:cubicBezTo>
                  <a:cubicBezTo>
                    <a:pt x="9" y="21"/>
                    <a:pt x="6" y="42"/>
                    <a:pt x="0" y="62"/>
                  </a:cubicBezTo>
                  <a:cubicBezTo>
                    <a:pt x="5" y="62"/>
                    <a:pt x="9" y="61"/>
                    <a:pt x="14" y="61"/>
                  </a:cubicBezTo>
                  <a:cubicBezTo>
                    <a:pt x="19" y="42"/>
                    <a:pt x="22" y="23"/>
                    <a:pt x="24" y="3"/>
                  </a:cubicBezTo>
                  <a:lnTo>
                    <a:pt x="15"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90">
              <a:extLst>
                <a:ext uri="{FF2B5EF4-FFF2-40B4-BE49-F238E27FC236}">
                  <a16:creationId xmlns:a16="http://schemas.microsoft.com/office/drawing/2014/main" id="{3B7E388E-72F4-4052-9C6F-CCAB058CB52B}"/>
                </a:ext>
              </a:extLst>
            </p:cNvPr>
            <p:cNvSpPr>
              <a:spLocks/>
            </p:cNvSpPr>
            <p:nvPr/>
          </p:nvSpPr>
          <p:spPr bwMode="auto">
            <a:xfrm>
              <a:off x="4820" y="1774"/>
              <a:ext cx="107" cy="181"/>
            </a:xfrm>
            <a:custGeom>
              <a:avLst/>
              <a:gdLst>
                <a:gd name="T0" fmla="*/ 15 w 45"/>
                <a:gd name="T1" fmla="*/ 73 h 76"/>
                <a:gd name="T2" fmla="*/ 24 w 45"/>
                <a:gd name="T3" fmla="*/ 53 h 76"/>
                <a:gd name="T4" fmla="*/ 32 w 45"/>
                <a:gd name="T5" fmla="*/ 33 h 76"/>
                <a:gd name="T6" fmla="*/ 37 w 45"/>
                <a:gd name="T7" fmla="*/ 24 h 76"/>
                <a:gd name="T8" fmla="*/ 38 w 45"/>
                <a:gd name="T9" fmla="*/ 21 h 76"/>
                <a:gd name="T10" fmla="*/ 39 w 45"/>
                <a:gd name="T11" fmla="*/ 18 h 76"/>
                <a:gd name="T12" fmla="*/ 41 w 45"/>
                <a:gd name="T13" fmla="*/ 13 h 76"/>
                <a:gd name="T14" fmla="*/ 45 w 45"/>
                <a:gd name="T15" fmla="*/ 0 h 76"/>
                <a:gd name="T16" fmla="*/ 31 w 45"/>
                <a:gd name="T17" fmla="*/ 0 h 76"/>
                <a:gd name="T18" fmla="*/ 28 w 45"/>
                <a:gd name="T19" fmla="*/ 9 h 76"/>
                <a:gd name="T20" fmla="*/ 27 w 45"/>
                <a:gd name="T21" fmla="*/ 14 h 76"/>
                <a:gd name="T22" fmla="*/ 26 w 45"/>
                <a:gd name="T23" fmla="*/ 16 h 76"/>
                <a:gd name="T24" fmla="*/ 25 w 45"/>
                <a:gd name="T25" fmla="*/ 18 h 76"/>
                <a:gd name="T26" fmla="*/ 21 w 45"/>
                <a:gd name="T27" fmla="*/ 28 h 76"/>
                <a:gd name="T28" fmla="*/ 12 w 45"/>
                <a:gd name="T29" fmla="*/ 48 h 76"/>
                <a:gd name="T30" fmla="*/ 3 w 45"/>
                <a:gd name="T31" fmla="*/ 67 h 76"/>
                <a:gd name="T32" fmla="*/ 0 w 45"/>
                <a:gd name="T33" fmla="*/ 74 h 76"/>
                <a:gd name="T34" fmla="*/ 13 w 45"/>
                <a:gd name="T35" fmla="*/ 76 h 76"/>
                <a:gd name="T36" fmla="*/ 15 w 45"/>
                <a:gd name="T37" fmla="*/ 7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76">
                  <a:moveTo>
                    <a:pt x="15" y="73"/>
                  </a:moveTo>
                  <a:cubicBezTo>
                    <a:pt x="24" y="53"/>
                    <a:pt x="24" y="53"/>
                    <a:pt x="24" y="53"/>
                  </a:cubicBezTo>
                  <a:cubicBezTo>
                    <a:pt x="32" y="33"/>
                    <a:pt x="32" y="33"/>
                    <a:pt x="32" y="33"/>
                  </a:cubicBezTo>
                  <a:cubicBezTo>
                    <a:pt x="37" y="24"/>
                    <a:pt x="37" y="24"/>
                    <a:pt x="37" y="24"/>
                  </a:cubicBezTo>
                  <a:cubicBezTo>
                    <a:pt x="38" y="21"/>
                    <a:pt x="38" y="21"/>
                    <a:pt x="38" y="21"/>
                  </a:cubicBezTo>
                  <a:cubicBezTo>
                    <a:pt x="38" y="20"/>
                    <a:pt x="38" y="19"/>
                    <a:pt x="39" y="18"/>
                  </a:cubicBezTo>
                  <a:cubicBezTo>
                    <a:pt x="41" y="13"/>
                    <a:pt x="41" y="13"/>
                    <a:pt x="41" y="13"/>
                  </a:cubicBezTo>
                  <a:cubicBezTo>
                    <a:pt x="42" y="9"/>
                    <a:pt x="44" y="4"/>
                    <a:pt x="45" y="0"/>
                  </a:cubicBezTo>
                  <a:cubicBezTo>
                    <a:pt x="41" y="0"/>
                    <a:pt x="36" y="0"/>
                    <a:pt x="31" y="0"/>
                  </a:cubicBezTo>
                  <a:cubicBezTo>
                    <a:pt x="30" y="3"/>
                    <a:pt x="29" y="6"/>
                    <a:pt x="28" y="9"/>
                  </a:cubicBezTo>
                  <a:cubicBezTo>
                    <a:pt x="27" y="14"/>
                    <a:pt x="27" y="14"/>
                    <a:pt x="27" y="14"/>
                  </a:cubicBezTo>
                  <a:cubicBezTo>
                    <a:pt x="26" y="14"/>
                    <a:pt x="26" y="16"/>
                    <a:pt x="26" y="16"/>
                  </a:cubicBezTo>
                  <a:cubicBezTo>
                    <a:pt x="25" y="18"/>
                    <a:pt x="25" y="18"/>
                    <a:pt x="25" y="18"/>
                  </a:cubicBezTo>
                  <a:cubicBezTo>
                    <a:pt x="21" y="28"/>
                    <a:pt x="21" y="28"/>
                    <a:pt x="21" y="28"/>
                  </a:cubicBezTo>
                  <a:cubicBezTo>
                    <a:pt x="12" y="48"/>
                    <a:pt x="12" y="48"/>
                    <a:pt x="12" y="48"/>
                  </a:cubicBezTo>
                  <a:cubicBezTo>
                    <a:pt x="3" y="67"/>
                    <a:pt x="3" y="67"/>
                    <a:pt x="3" y="67"/>
                  </a:cubicBezTo>
                  <a:cubicBezTo>
                    <a:pt x="2" y="69"/>
                    <a:pt x="1" y="71"/>
                    <a:pt x="0" y="74"/>
                  </a:cubicBezTo>
                  <a:cubicBezTo>
                    <a:pt x="4" y="74"/>
                    <a:pt x="9" y="75"/>
                    <a:pt x="13" y="76"/>
                  </a:cubicBezTo>
                  <a:cubicBezTo>
                    <a:pt x="14" y="75"/>
                    <a:pt x="14" y="74"/>
                    <a:pt x="15" y="7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91">
              <a:extLst>
                <a:ext uri="{FF2B5EF4-FFF2-40B4-BE49-F238E27FC236}">
                  <a16:creationId xmlns:a16="http://schemas.microsoft.com/office/drawing/2014/main" id="{5667B73F-657A-46BB-A9F1-06B7901972BD}"/>
                </a:ext>
              </a:extLst>
            </p:cNvPr>
            <p:cNvSpPr>
              <a:spLocks/>
            </p:cNvSpPr>
            <p:nvPr/>
          </p:nvSpPr>
          <p:spPr bwMode="auto">
            <a:xfrm>
              <a:off x="4929" y="1447"/>
              <a:ext cx="34" cy="123"/>
            </a:xfrm>
            <a:custGeom>
              <a:avLst/>
              <a:gdLst>
                <a:gd name="T0" fmla="*/ 1 w 14"/>
                <a:gd name="T1" fmla="*/ 44 h 52"/>
                <a:gd name="T2" fmla="*/ 0 w 14"/>
                <a:gd name="T3" fmla="*/ 50 h 52"/>
                <a:gd name="T4" fmla="*/ 7 w 14"/>
                <a:gd name="T5" fmla="*/ 51 h 52"/>
                <a:gd name="T6" fmla="*/ 13 w 14"/>
                <a:gd name="T7" fmla="*/ 52 h 52"/>
                <a:gd name="T8" fmla="*/ 14 w 14"/>
                <a:gd name="T9" fmla="*/ 44 h 52"/>
                <a:gd name="T10" fmla="*/ 13 w 14"/>
                <a:gd name="T11" fmla="*/ 8 h 52"/>
                <a:gd name="T12" fmla="*/ 0 w 14"/>
                <a:gd name="T13" fmla="*/ 0 h 52"/>
                <a:gd name="T14" fmla="*/ 0 w 14"/>
                <a:gd name="T15" fmla="*/ 2 h 52"/>
                <a:gd name="T16" fmla="*/ 1 w 14"/>
                <a:gd name="T17" fmla="*/ 4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2">
                  <a:moveTo>
                    <a:pt x="1" y="44"/>
                  </a:moveTo>
                  <a:cubicBezTo>
                    <a:pt x="1" y="46"/>
                    <a:pt x="0" y="48"/>
                    <a:pt x="0" y="50"/>
                  </a:cubicBezTo>
                  <a:cubicBezTo>
                    <a:pt x="3" y="50"/>
                    <a:pt x="5" y="51"/>
                    <a:pt x="7" y="51"/>
                  </a:cubicBezTo>
                  <a:cubicBezTo>
                    <a:pt x="13" y="52"/>
                    <a:pt x="13" y="52"/>
                    <a:pt x="13" y="52"/>
                  </a:cubicBezTo>
                  <a:cubicBezTo>
                    <a:pt x="13" y="50"/>
                    <a:pt x="14" y="47"/>
                    <a:pt x="14" y="44"/>
                  </a:cubicBezTo>
                  <a:cubicBezTo>
                    <a:pt x="14" y="32"/>
                    <a:pt x="14" y="20"/>
                    <a:pt x="13" y="8"/>
                  </a:cubicBezTo>
                  <a:cubicBezTo>
                    <a:pt x="9" y="5"/>
                    <a:pt x="4" y="3"/>
                    <a:pt x="0" y="0"/>
                  </a:cubicBezTo>
                  <a:cubicBezTo>
                    <a:pt x="0" y="2"/>
                    <a:pt x="0" y="2"/>
                    <a:pt x="0" y="2"/>
                  </a:cubicBezTo>
                  <a:cubicBezTo>
                    <a:pt x="1" y="16"/>
                    <a:pt x="1" y="30"/>
                    <a:pt x="1" y="4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92">
              <a:extLst>
                <a:ext uri="{FF2B5EF4-FFF2-40B4-BE49-F238E27FC236}">
                  <a16:creationId xmlns:a16="http://schemas.microsoft.com/office/drawing/2014/main" id="{A607CDC2-0DFB-4344-BF91-269A9B62CC20}"/>
                </a:ext>
              </a:extLst>
            </p:cNvPr>
            <p:cNvSpPr>
              <a:spLocks/>
            </p:cNvSpPr>
            <p:nvPr/>
          </p:nvSpPr>
          <p:spPr bwMode="auto">
            <a:xfrm>
              <a:off x="4208" y="1959"/>
              <a:ext cx="631" cy="933"/>
            </a:xfrm>
            <a:custGeom>
              <a:avLst/>
              <a:gdLst>
                <a:gd name="T0" fmla="*/ 36 w 266"/>
                <a:gd name="T1" fmla="*/ 352 h 393"/>
                <a:gd name="T2" fmla="*/ 68 w 266"/>
                <a:gd name="T3" fmla="*/ 307 h 393"/>
                <a:gd name="T4" fmla="*/ 65 w 266"/>
                <a:gd name="T5" fmla="*/ 305 h 393"/>
                <a:gd name="T6" fmla="*/ 66 w 266"/>
                <a:gd name="T7" fmla="*/ 304 h 393"/>
                <a:gd name="T8" fmla="*/ 70 w 266"/>
                <a:gd name="T9" fmla="*/ 305 h 393"/>
                <a:gd name="T10" fmla="*/ 136 w 266"/>
                <a:gd name="T11" fmla="*/ 213 h 393"/>
                <a:gd name="T12" fmla="*/ 232 w 266"/>
                <a:gd name="T13" fmla="*/ 71 h 393"/>
                <a:gd name="T14" fmla="*/ 266 w 266"/>
                <a:gd name="T15" fmla="*/ 7 h 393"/>
                <a:gd name="T16" fmla="*/ 256 w 266"/>
                <a:gd name="T17" fmla="*/ 0 h 393"/>
                <a:gd name="T18" fmla="*/ 221 w 266"/>
                <a:gd name="T19" fmla="*/ 64 h 393"/>
                <a:gd name="T20" fmla="*/ 26 w 266"/>
                <a:gd name="T21" fmla="*/ 346 h 393"/>
                <a:gd name="T22" fmla="*/ 0 w 266"/>
                <a:gd name="T23" fmla="*/ 385 h 393"/>
                <a:gd name="T24" fmla="*/ 9 w 266"/>
                <a:gd name="T25" fmla="*/ 393 h 393"/>
                <a:gd name="T26" fmla="*/ 36 w 266"/>
                <a:gd name="T27" fmla="*/ 352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6" h="393">
                  <a:moveTo>
                    <a:pt x="36" y="352"/>
                  </a:moveTo>
                  <a:cubicBezTo>
                    <a:pt x="47" y="337"/>
                    <a:pt x="58" y="322"/>
                    <a:pt x="68" y="307"/>
                  </a:cubicBezTo>
                  <a:cubicBezTo>
                    <a:pt x="67" y="307"/>
                    <a:pt x="66" y="306"/>
                    <a:pt x="65" y="305"/>
                  </a:cubicBezTo>
                  <a:cubicBezTo>
                    <a:pt x="65" y="305"/>
                    <a:pt x="65" y="304"/>
                    <a:pt x="66" y="304"/>
                  </a:cubicBezTo>
                  <a:cubicBezTo>
                    <a:pt x="67" y="304"/>
                    <a:pt x="68" y="305"/>
                    <a:pt x="70" y="305"/>
                  </a:cubicBezTo>
                  <a:cubicBezTo>
                    <a:pt x="92" y="274"/>
                    <a:pt x="114" y="244"/>
                    <a:pt x="136" y="213"/>
                  </a:cubicBezTo>
                  <a:cubicBezTo>
                    <a:pt x="170" y="167"/>
                    <a:pt x="203" y="120"/>
                    <a:pt x="232" y="71"/>
                  </a:cubicBezTo>
                  <a:cubicBezTo>
                    <a:pt x="244" y="50"/>
                    <a:pt x="256" y="29"/>
                    <a:pt x="266" y="7"/>
                  </a:cubicBezTo>
                  <a:cubicBezTo>
                    <a:pt x="263" y="5"/>
                    <a:pt x="259" y="3"/>
                    <a:pt x="256" y="0"/>
                  </a:cubicBezTo>
                  <a:cubicBezTo>
                    <a:pt x="245" y="22"/>
                    <a:pt x="233" y="43"/>
                    <a:pt x="221" y="64"/>
                  </a:cubicBezTo>
                  <a:cubicBezTo>
                    <a:pt x="163" y="162"/>
                    <a:pt x="91" y="251"/>
                    <a:pt x="26" y="346"/>
                  </a:cubicBezTo>
                  <a:cubicBezTo>
                    <a:pt x="17" y="358"/>
                    <a:pt x="9" y="371"/>
                    <a:pt x="0" y="385"/>
                  </a:cubicBezTo>
                  <a:cubicBezTo>
                    <a:pt x="9" y="393"/>
                    <a:pt x="9" y="393"/>
                    <a:pt x="9" y="393"/>
                  </a:cubicBezTo>
                  <a:cubicBezTo>
                    <a:pt x="18" y="380"/>
                    <a:pt x="27" y="366"/>
                    <a:pt x="36" y="3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93">
              <a:extLst>
                <a:ext uri="{FF2B5EF4-FFF2-40B4-BE49-F238E27FC236}">
                  <a16:creationId xmlns:a16="http://schemas.microsoft.com/office/drawing/2014/main" id="{DF411E80-3B13-44BB-8382-62B6E080CAA2}"/>
                </a:ext>
              </a:extLst>
            </p:cNvPr>
            <p:cNvSpPr>
              <a:spLocks/>
            </p:cNvSpPr>
            <p:nvPr/>
          </p:nvSpPr>
          <p:spPr bwMode="auto">
            <a:xfrm>
              <a:off x="4019" y="2904"/>
              <a:ext cx="189" cy="726"/>
            </a:xfrm>
            <a:custGeom>
              <a:avLst/>
              <a:gdLst>
                <a:gd name="T0" fmla="*/ 75 w 80"/>
                <a:gd name="T1" fmla="*/ 292 h 306"/>
                <a:gd name="T2" fmla="*/ 34 w 80"/>
                <a:gd name="T3" fmla="*/ 258 h 306"/>
                <a:gd name="T4" fmla="*/ 17 w 80"/>
                <a:gd name="T5" fmla="*/ 222 h 306"/>
                <a:gd name="T6" fmla="*/ 14 w 80"/>
                <a:gd name="T7" fmla="*/ 212 h 306"/>
                <a:gd name="T8" fmla="*/ 13 w 80"/>
                <a:gd name="T9" fmla="*/ 207 h 306"/>
                <a:gd name="T10" fmla="*/ 13 w 80"/>
                <a:gd name="T11" fmla="*/ 202 h 306"/>
                <a:gd name="T12" fmla="*/ 12 w 80"/>
                <a:gd name="T13" fmla="*/ 192 h 306"/>
                <a:gd name="T14" fmla="*/ 12 w 80"/>
                <a:gd name="T15" fmla="*/ 191 h 306"/>
                <a:gd name="T16" fmla="*/ 12 w 80"/>
                <a:gd name="T17" fmla="*/ 190 h 306"/>
                <a:gd name="T18" fmla="*/ 12 w 80"/>
                <a:gd name="T19" fmla="*/ 190 h 306"/>
                <a:gd name="T20" fmla="*/ 12 w 80"/>
                <a:gd name="T21" fmla="*/ 187 h 306"/>
                <a:gd name="T22" fmla="*/ 12 w 80"/>
                <a:gd name="T23" fmla="*/ 182 h 306"/>
                <a:gd name="T24" fmla="*/ 30 w 80"/>
                <a:gd name="T25" fmla="*/ 101 h 306"/>
                <a:gd name="T26" fmla="*/ 69 w 80"/>
                <a:gd name="T27" fmla="*/ 26 h 306"/>
                <a:gd name="T28" fmla="*/ 80 w 80"/>
                <a:gd name="T29" fmla="*/ 9 h 306"/>
                <a:gd name="T30" fmla="*/ 71 w 80"/>
                <a:gd name="T31" fmla="*/ 0 h 306"/>
                <a:gd name="T32" fmla="*/ 59 w 80"/>
                <a:gd name="T33" fmla="*/ 19 h 306"/>
                <a:gd name="T34" fmla="*/ 19 w 80"/>
                <a:gd name="T35" fmla="*/ 96 h 306"/>
                <a:gd name="T36" fmla="*/ 1 w 80"/>
                <a:gd name="T37" fmla="*/ 181 h 306"/>
                <a:gd name="T38" fmla="*/ 0 w 80"/>
                <a:gd name="T39" fmla="*/ 187 h 306"/>
                <a:gd name="T40" fmla="*/ 0 w 80"/>
                <a:gd name="T41" fmla="*/ 190 h 306"/>
                <a:gd name="T42" fmla="*/ 0 w 80"/>
                <a:gd name="T43" fmla="*/ 190 h 306"/>
                <a:gd name="T44" fmla="*/ 0 w 80"/>
                <a:gd name="T45" fmla="*/ 191 h 306"/>
                <a:gd name="T46" fmla="*/ 0 w 80"/>
                <a:gd name="T47" fmla="*/ 193 h 306"/>
                <a:gd name="T48" fmla="*/ 1 w 80"/>
                <a:gd name="T49" fmla="*/ 203 h 306"/>
                <a:gd name="T50" fmla="*/ 2 w 80"/>
                <a:gd name="T51" fmla="*/ 209 h 306"/>
                <a:gd name="T52" fmla="*/ 3 w 80"/>
                <a:gd name="T53" fmla="*/ 215 h 306"/>
                <a:gd name="T54" fmla="*/ 5 w 80"/>
                <a:gd name="T55" fmla="*/ 226 h 306"/>
                <a:gd name="T56" fmla="*/ 25 w 80"/>
                <a:gd name="T57" fmla="*/ 266 h 306"/>
                <a:gd name="T58" fmla="*/ 26 w 80"/>
                <a:gd name="T59" fmla="*/ 266 h 306"/>
                <a:gd name="T60" fmla="*/ 26 w 80"/>
                <a:gd name="T61" fmla="*/ 266 h 306"/>
                <a:gd name="T62" fmla="*/ 75 w 80"/>
                <a:gd name="T63" fmla="*/ 306 h 306"/>
                <a:gd name="T64" fmla="*/ 75 w 80"/>
                <a:gd name="T65" fmla="*/ 292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0" h="306">
                  <a:moveTo>
                    <a:pt x="75" y="292"/>
                  </a:moveTo>
                  <a:cubicBezTo>
                    <a:pt x="60" y="283"/>
                    <a:pt x="46" y="271"/>
                    <a:pt x="34" y="258"/>
                  </a:cubicBezTo>
                  <a:cubicBezTo>
                    <a:pt x="26" y="248"/>
                    <a:pt x="20" y="235"/>
                    <a:pt x="17" y="222"/>
                  </a:cubicBezTo>
                  <a:cubicBezTo>
                    <a:pt x="16" y="219"/>
                    <a:pt x="15" y="216"/>
                    <a:pt x="14" y="212"/>
                  </a:cubicBezTo>
                  <a:cubicBezTo>
                    <a:pt x="13" y="207"/>
                    <a:pt x="13" y="207"/>
                    <a:pt x="13" y="207"/>
                  </a:cubicBezTo>
                  <a:cubicBezTo>
                    <a:pt x="13" y="202"/>
                    <a:pt x="13" y="202"/>
                    <a:pt x="13" y="202"/>
                  </a:cubicBezTo>
                  <a:cubicBezTo>
                    <a:pt x="12" y="199"/>
                    <a:pt x="12" y="196"/>
                    <a:pt x="12" y="192"/>
                  </a:cubicBezTo>
                  <a:cubicBezTo>
                    <a:pt x="12" y="191"/>
                    <a:pt x="12" y="191"/>
                    <a:pt x="12" y="191"/>
                  </a:cubicBezTo>
                  <a:cubicBezTo>
                    <a:pt x="12" y="190"/>
                    <a:pt x="12" y="190"/>
                    <a:pt x="12" y="190"/>
                  </a:cubicBezTo>
                  <a:cubicBezTo>
                    <a:pt x="12" y="190"/>
                    <a:pt x="12" y="190"/>
                    <a:pt x="12" y="190"/>
                  </a:cubicBezTo>
                  <a:cubicBezTo>
                    <a:pt x="12" y="187"/>
                    <a:pt x="12" y="187"/>
                    <a:pt x="12" y="187"/>
                  </a:cubicBezTo>
                  <a:cubicBezTo>
                    <a:pt x="12" y="182"/>
                    <a:pt x="12" y="182"/>
                    <a:pt x="12" y="182"/>
                  </a:cubicBezTo>
                  <a:cubicBezTo>
                    <a:pt x="13" y="154"/>
                    <a:pt x="20" y="127"/>
                    <a:pt x="30" y="101"/>
                  </a:cubicBezTo>
                  <a:cubicBezTo>
                    <a:pt x="41" y="74"/>
                    <a:pt x="54" y="50"/>
                    <a:pt x="69" y="26"/>
                  </a:cubicBezTo>
                  <a:cubicBezTo>
                    <a:pt x="73" y="20"/>
                    <a:pt x="76" y="14"/>
                    <a:pt x="80" y="9"/>
                  </a:cubicBezTo>
                  <a:cubicBezTo>
                    <a:pt x="71" y="0"/>
                    <a:pt x="71" y="0"/>
                    <a:pt x="71" y="0"/>
                  </a:cubicBezTo>
                  <a:cubicBezTo>
                    <a:pt x="67" y="7"/>
                    <a:pt x="63" y="13"/>
                    <a:pt x="59" y="19"/>
                  </a:cubicBezTo>
                  <a:cubicBezTo>
                    <a:pt x="44" y="44"/>
                    <a:pt x="30" y="69"/>
                    <a:pt x="19" y="96"/>
                  </a:cubicBezTo>
                  <a:cubicBezTo>
                    <a:pt x="9" y="123"/>
                    <a:pt x="2" y="152"/>
                    <a:pt x="1" y="181"/>
                  </a:cubicBezTo>
                  <a:cubicBezTo>
                    <a:pt x="0" y="187"/>
                    <a:pt x="0" y="187"/>
                    <a:pt x="0" y="187"/>
                  </a:cubicBezTo>
                  <a:cubicBezTo>
                    <a:pt x="0" y="190"/>
                    <a:pt x="0" y="190"/>
                    <a:pt x="0" y="190"/>
                  </a:cubicBezTo>
                  <a:cubicBezTo>
                    <a:pt x="0" y="190"/>
                    <a:pt x="0" y="190"/>
                    <a:pt x="0" y="190"/>
                  </a:cubicBezTo>
                  <a:cubicBezTo>
                    <a:pt x="0" y="191"/>
                    <a:pt x="0" y="191"/>
                    <a:pt x="0" y="191"/>
                  </a:cubicBezTo>
                  <a:cubicBezTo>
                    <a:pt x="0" y="193"/>
                    <a:pt x="0" y="193"/>
                    <a:pt x="0" y="193"/>
                  </a:cubicBezTo>
                  <a:cubicBezTo>
                    <a:pt x="0" y="196"/>
                    <a:pt x="0" y="200"/>
                    <a:pt x="1" y="203"/>
                  </a:cubicBezTo>
                  <a:cubicBezTo>
                    <a:pt x="2" y="209"/>
                    <a:pt x="2" y="209"/>
                    <a:pt x="2" y="209"/>
                  </a:cubicBezTo>
                  <a:cubicBezTo>
                    <a:pt x="3" y="215"/>
                    <a:pt x="3" y="215"/>
                    <a:pt x="3" y="215"/>
                  </a:cubicBezTo>
                  <a:cubicBezTo>
                    <a:pt x="3" y="218"/>
                    <a:pt x="4" y="222"/>
                    <a:pt x="5" y="226"/>
                  </a:cubicBezTo>
                  <a:cubicBezTo>
                    <a:pt x="10" y="240"/>
                    <a:pt x="16" y="254"/>
                    <a:pt x="25" y="266"/>
                  </a:cubicBezTo>
                  <a:cubicBezTo>
                    <a:pt x="26" y="266"/>
                    <a:pt x="26" y="266"/>
                    <a:pt x="26" y="266"/>
                  </a:cubicBezTo>
                  <a:cubicBezTo>
                    <a:pt x="26" y="266"/>
                    <a:pt x="26" y="266"/>
                    <a:pt x="26" y="266"/>
                  </a:cubicBezTo>
                  <a:cubicBezTo>
                    <a:pt x="40" y="281"/>
                    <a:pt x="57" y="295"/>
                    <a:pt x="75" y="306"/>
                  </a:cubicBezTo>
                  <a:cubicBezTo>
                    <a:pt x="75" y="301"/>
                    <a:pt x="75" y="297"/>
                    <a:pt x="75" y="29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94">
              <a:extLst>
                <a:ext uri="{FF2B5EF4-FFF2-40B4-BE49-F238E27FC236}">
                  <a16:creationId xmlns:a16="http://schemas.microsoft.com/office/drawing/2014/main" id="{31AB2E94-5DE5-4C28-BF42-E60FF20CEDDA}"/>
                </a:ext>
              </a:extLst>
            </p:cNvPr>
            <p:cNvSpPr>
              <a:spLocks/>
            </p:cNvSpPr>
            <p:nvPr/>
          </p:nvSpPr>
          <p:spPr bwMode="auto">
            <a:xfrm>
              <a:off x="2975" y="573"/>
              <a:ext cx="190" cy="38"/>
            </a:xfrm>
            <a:custGeom>
              <a:avLst/>
              <a:gdLst>
                <a:gd name="T0" fmla="*/ 125 w 190"/>
                <a:gd name="T1" fmla="*/ 3 h 38"/>
                <a:gd name="T2" fmla="*/ 102 w 190"/>
                <a:gd name="T3" fmla="*/ 0 h 38"/>
                <a:gd name="T4" fmla="*/ 21 w 190"/>
                <a:gd name="T5" fmla="*/ 0 h 38"/>
                <a:gd name="T6" fmla="*/ 0 w 190"/>
                <a:gd name="T7" fmla="*/ 33 h 38"/>
                <a:gd name="T8" fmla="*/ 99 w 190"/>
                <a:gd name="T9" fmla="*/ 36 h 38"/>
                <a:gd name="T10" fmla="*/ 125 w 190"/>
                <a:gd name="T11" fmla="*/ 36 h 38"/>
                <a:gd name="T12" fmla="*/ 149 w 190"/>
                <a:gd name="T13" fmla="*/ 38 h 38"/>
                <a:gd name="T14" fmla="*/ 168 w 190"/>
                <a:gd name="T15" fmla="*/ 38 h 38"/>
                <a:gd name="T16" fmla="*/ 190 w 190"/>
                <a:gd name="T17" fmla="*/ 5 h 38"/>
                <a:gd name="T18" fmla="*/ 152 w 190"/>
                <a:gd name="T19" fmla="*/ 3 h 38"/>
                <a:gd name="T20" fmla="*/ 125 w 190"/>
                <a:gd name="T21" fmla="*/ 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38">
                  <a:moveTo>
                    <a:pt x="125" y="3"/>
                  </a:moveTo>
                  <a:lnTo>
                    <a:pt x="102" y="0"/>
                  </a:lnTo>
                  <a:lnTo>
                    <a:pt x="21" y="0"/>
                  </a:lnTo>
                  <a:lnTo>
                    <a:pt x="0" y="33"/>
                  </a:lnTo>
                  <a:lnTo>
                    <a:pt x="99" y="36"/>
                  </a:lnTo>
                  <a:lnTo>
                    <a:pt x="125" y="36"/>
                  </a:lnTo>
                  <a:lnTo>
                    <a:pt x="149" y="38"/>
                  </a:lnTo>
                  <a:lnTo>
                    <a:pt x="168" y="38"/>
                  </a:lnTo>
                  <a:lnTo>
                    <a:pt x="190" y="5"/>
                  </a:lnTo>
                  <a:lnTo>
                    <a:pt x="152" y="3"/>
                  </a:lnTo>
                  <a:lnTo>
                    <a:pt x="125"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95">
              <a:extLst>
                <a:ext uri="{FF2B5EF4-FFF2-40B4-BE49-F238E27FC236}">
                  <a16:creationId xmlns:a16="http://schemas.microsoft.com/office/drawing/2014/main" id="{B8EB0DF4-20BD-4571-BAC7-0CF1B45D3190}"/>
                </a:ext>
              </a:extLst>
            </p:cNvPr>
            <p:cNvSpPr>
              <a:spLocks/>
            </p:cNvSpPr>
            <p:nvPr/>
          </p:nvSpPr>
          <p:spPr bwMode="auto">
            <a:xfrm>
              <a:off x="3219" y="583"/>
              <a:ext cx="74" cy="38"/>
            </a:xfrm>
            <a:custGeom>
              <a:avLst/>
              <a:gdLst>
                <a:gd name="T0" fmla="*/ 29 w 31"/>
                <a:gd name="T1" fmla="*/ 1 h 16"/>
                <a:gd name="T2" fmla="*/ 9 w 31"/>
                <a:gd name="T3" fmla="*/ 0 h 16"/>
                <a:gd name="T4" fmla="*/ 0 w 31"/>
                <a:gd name="T5" fmla="*/ 14 h 16"/>
                <a:gd name="T6" fmla="*/ 31 w 31"/>
                <a:gd name="T7" fmla="*/ 16 h 16"/>
                <a:gd name="T8" fmla="*/ 29 w 31"/>
                <a:gd name="T9" fmla="*/ 1 h 16"/>
              </a:gdLst>
              <a:ahLst/>
              <a:cxnLst>
                <a:cxn ang="0">
                  <a:pos x="T0" y="T1"/>
                </a:cxn>
                <a:cxn ang="0">
                  <a:pos x="T2" y="T3"/>
                </a:cxn>
                <a:cxn ang="0">
                  <a:pos x="T4" y="T5"/>
                </a:cxn>
                <a:cxn ang="0">
                  <a:pos x="T6" y="T7"/>
                </a:cxn>
                <a:cxn ang="0">
                  <a:pos x="T8" y="T9"/>
                </a:cxn>
              </a:cxnLst>
              <a:rect l="0" t="0" r="r" b="b"/>
              <a:pathLst>
                <a:path w="31" h="16">
                  <a:moveTo>
                    <a:pt x="29" y="1"/>
                  </a:moveTo>
                  <a:cubicBezTo>
                    <a:pt x="22" y="0"/>
                    <a:pt x="16" y="0"/>
                    <a:pt x="9" y="0"/>
                  </a:cubicBezTo>
                  <a:cubicBezTo>
                    <a:pt x="0" y="14"/>
                    <a:pt x="0" y="14"/>
                    <a:pt x="0" y="14"/>
                  </a:cubicBezTo>
                  <a:cubicBezTo>
                    <a:pt x="10" y="14"/>
                    <a:pt x="21" y="15"/>
                    <a:pt x="31" y="16"/>
                  </a:cubicBezTo>
                  <a:lnTo>
                    <a:pt x="29"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96">
              <a:extLst>
                <a:ext uri="{FF2B5EF4-FFF2-40B4-BE49-F238E27FC236}">
                  <a16:creationId xmlns:a16="http://schemas.microsoft.com/office/drawing/2014/main" id="{B234ECE1-05DD-4FF2-8BE9-0CF6FA22947F}"/>
                </a:ext>
              </a:extLst>
            </p:cNvPr>
            <p:cNvSpPr>
              <a:spLocks/>
            </p:cNvSpPr>
            <p:nvPr/>
          </p:nvSpPr>
          <p:spPr bwMode="auto">
            <a:xfrm>
              <a:off x="4223" y="3614"/>
              <a:ext cx="175" cy="85"/>
            </a:xfrm>
            <a:custGeom>
              <a:avLst/>
              <a:gdLst>
                <a:gd name="T0" fmla="*/ 0 w 74"/>
                <a:gd name="T1" fmla="*/ 0 h 36"/>
                <a:gd name="T2" fmla="*/ 1 w 74"/>
                <a:gd name="T3" fmla="*/ 13 h 36"/>
                <a:gd name="T4" fmla="*/ 14 w 74"/>
                <a:gd name="T5" fmla="*/ 20 h 36"/>
                <a:gd name="T6" fmla="*/ 71 w 74"/>
                <a:gd name="T7" fmla="*/ 36 h 36"/>
                <a:gd name="T8" fmla="*/ 74 w 74"/>
                <a:gd name="T9" fmla="*/ 25 h 36"/>
                <a:gd name="T10" fmla="*/ 19 w 74"/>
                <a:gd name="T11" fmla="*/ 9 h 36"/>
                <a:gd name="T12" fmla="*/ 0 w 74"/>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74" h="36">
                  <a:moveTo>
                    <a:pt x="0" y="0"/>
                  </a:moveTo>
                  <a:cubicBezTo>
                    <a:pt x="0" y="4"/>
                    <a:pt x="1" y="9"/>
                    <a:pt x="1" y="13"/>
                  </a:cubicBezTo>
                  <a:cubicBezTo>
                    <a:pt x="5" y="16"/>
                    <a:pt x="10" y="18"/>
                    <a:pt x="14" y="20"/>
                  </a:cubicBezTo>
                  <a:cubicBezTo>
                    <a:pt x="33" y="27"/>
                    <a:pt x="52" y="33"/>
                    <a:pt x="71" y="36"/>
                  </a:cubicBezTo>
                  <a:cubicBezTo>
                    <a:pt x="72" y="32"/>
                    <a:pt x="73" y="29"/>
                    <a:pt x="74" y="25"/>
                  </a:cubicBezTo>
                  <a:cubicBezTo>
                    <a:pt x="55" y="22"/>
                    <a:pt x="37" y="17"/>
                    <a:pt x="19" y="9"/>
                  </a:cubicBezTo>
                  <a:cubicBezTo>
                    <a:pt x="12" y="6"/>
                    <a:pt x="6" y="3"/>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97">
              <a:extLst>
                <a:ext uri="{FF2B5EF4-FFF2-40B4-BE49-F238E27FC236}">
                  <a16:creationId xmlns:a16="http://schemas.microsoft.com/office/drawing/2014/main" id="{16218DAB-2AAA-4E00-AE0D-91B70386B52D}"/>
                </a:ext>
              </a:extLst>
            </p:cNvPr>
            <p:cNvSpPr>
              <a:spLocks/>
            </p:cNvSpPr>
            <p:nvPr/>
          </p:nvSpPr>
          <p:spPr bwMode="auto">
            <a:xfrm>
              <a:off x="4903" y="1323"/>
              <a:ext cx="55" cy="105"/>
            </a:xfrm>
            <a:custGeom>
              <a:avLst/>
              <a:gdLst>
                <a:gd name="T0" fmla="*/ 6 w 23"/>
                <a:gd name="T1" fmla="*/ 23 h 44"/>
                <a:gd name="T2" fmla="*/ 8 w 23"/>
                <a:gd name="T3" fmla="*/ 33 h 44"/>
                <a:gd name="T4" fmla="*/ 9 w 23"/>
                <a:gd name="T5" fmla="*/ 37 h 44"/>
                <a:gd name="T6" fmla="*/ 23 w 23"/>
                <a:gd name="T7" fmla="*/ 44 h 44"/>
                <a:gd name="T8" fmla="*/ 23 w 23"/>
                <a:gd name="T9" fmla="*/ 42 h 44"/>
                <a:gd name="T10" fmla="*/ 21 w 23"/>
                <a:gd name="T11" fmla="*/ 31 h 44"/>
                <a:gd name="T12" fmla="*/ 20 w 23"/>
                <a:gd name="T13" fmla="*/ 23 h 44"/>
                <a:gd name="T14" fmla="*/ 16 w 23"/>
                <a:gd name="T15" fmla="*/ 17 h 44"/>
                <a:gd name="T16" fmla="*/ 12 w 23"/>
                <a:gd name="T17" fmla="*/ 13 h 44"/>
                <a:gd name="T18" fmla="*/ 8 w 23"/>
                <a:gd name="T19" fmla="*/ 9 h 44"/>
                <a:gd name="T20" fmla="*/ 1 w 23"/>
                <a:gd name="T21" fmla="*/ 1 h 44"/>
                <a:gd name="T22" fmla="*/ 0 w 23"/>
                <a:gd name="T23" fmla="*/ 0 h 44"/>
                <a:gd name="T24" fmla="*/ 4 w 23"/>
                <a:gd name="T25" fmla="*/ 13 h 44"/>
                <a:gd name="T26" fmla="*/ 6 w 23"/>
                <a:gd name="T27" fmla="*/ 2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44">
                  <a:moveTo>
                    <a:pt x="6" y="23"/>
                  </a:moveTo>
                  <a:cubicBezTo>
                    <a:pt x="7" y="26"/>
                    <a:pt x="8" y="30"/>
                    <a:pt x="8" y="33"/>
                  </a:cubicBezTo>
                  <a:cubicBezTo>
                    <a:pt x="9" y="37"/>
                    <a:pt x="9" y="37"/>
                    <a:pt x="9" y="37"/>
                  </a:cubicBezTo>
                  <a:cubicBezTo>
                    <a:pt x="14" y="39"/>
                    <a:pt x="18" y="42"/>
                    <a:pt x="23" y="44"/>
                  </a:cubicBezTo>
                  <a:cubicBezTo>
                    <a:pt x="23" y="42"/>
                    <a:pt x="23" y="42"/>
                    <a:pt x="23" y="42"/>
                  </a:cubicBezTo>
                  <a:cubicBezTo>
                    <a:pt x="21" y="31"/>
                    <a:pt x="21" y="31"/>
                    <a:pt x="21" y="31"/>
                  </a:cubicBezTo>
                  <a:cubicBezTo>
                    <a:pt x="21" y="28"/>
                    <a:pt x="21" y="26"/>
                    <a:pt x="20" y="23"/>
                  </a:cubicBezTo>
                  <a:cubicBezTo>
                    <a:pt x="16" y="17"/>
                    <a:pt x="16" y="17"/>
                    <a:pt x="16" y="17"/>
                  </a:cubicBezTo>
                  <a:cubicBezTo>
                    <a:pt x="12" y="13"/>
                    <a:pt x="12" y="13"/>
                    <a:pt x="12" y="13"/>
                  </a:cubicBezTo>
                  <a:cubicBezTo>
                    <a:pt x="8" y="9"/>
                    <a:pt x="8" y="9"/>
                    <a:pt x="8" y="9"/>
                  </a:cubicBezTo>
                  <a:cubicBezTo>
                    <a:pt x="6" y="6"/>
                    <a:pt x="4" y="3"/>
                    <a:pt x="1" y="1"/>
                  </a:cubicBezTo>
                  <a:cubicBezTo>
                    <a:pt x="1" y="0"/>
                    <a:pt x="0" y="0"/>
                    <a:pt x="0" y="0"/>
                  </a:cubicBezTo>
                  <a:cubicBezTo>
                    <a:pt x="1" y="4"/>
                    <a:pt x="3" y="8"/>
                    <a:pt x="4" y="13"/>
                  </a:cubicBezTo>
                  <a:lnTo>
                    <a:pt x="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98">
              <a:extLst>
                <a:ext uri="{FF2B5EF4-FFF2-40B4-BE49-F238E27FC236}">
                  <a16:creationId xmlns:a16="http://schemas.microsoft.com/office/drawing/2014/main" id="{169F45EE-262B-4600-9C37-3A608DA9CB53}"/>
                </a:ext>
              </a:extLst>
            </p:cNvPr>
            <p:cNvSpPr>
              <a:spLocks/>
            </p:cNvSpPr>
            <p:nvPr/>
          </p:nvSpPr>
          <p:spPr bwMode="auto">
            <a:xfrm>
              <a:off x="3354" y="587"/>
              <a:ext cx="743" cy="136"/>
            </a:xfrm>
            <a:custGeom>
              <a:avLst/>
              <a:gdLst>
                <a:gd name="T0" fmla="*/ 96 w 313"/>
                <a:gd name="T1" fmla="*/ 22 h 57"/>
                <a:gd name="T2" fmla="*/ 117 w 313"/>
                <a:gd name="T3" fmla="*/ 24 h 57"/>
                <a:gd name="T4" fmla="*/ 138 w 313"/>
                <a:gd name="T5" fmla="*/ 26 h 57"/>
                <a:gd name="T6" fmla="*/ 180 w 313"/>
                <a:gd name="T7" fmla="*/ 31 h 57"/>
                <a:gd name="T8" fmla="*/ 222 w 313"/>
                <a:gd name="T9" fmla="*/ 37 h 57"/>
                <a:gd name="T10" fmla="*/ 264 w 313"/>
                <a:gd name="T11" fmla="*/ 45 h 57"/>
                <a:gd name="T12" fmla="*/ 275 w 313"/>
                <a:gd name="T13" fmla="*/ 48 h 57"/>
                <a:gd name="T14" fmla="*/ 285 w 313"/>
                <a:gd name="T15" fmla="*/ 50 h 57"/>
                <a:gd name="T16" fmla="*/ 306 w 313"/>
                <a:gd name="T17" fmla="*/ 55 h 57"/>
                <a:gd name="T18" fmla="*/ 313 w 313"/>
                <a:gd name="T19" fmla="*/ 57 h 57"/>
                <a:gd name="T20" fmla="*/ 310 w 313"/>
                <a:gd name="T21" fmla="*/ 42 h 57"/>
                <a:gd name="T22" fmla="*/ 309 w 313"/>
                <a:gd name="T23" fmla="*/ 42 h 57"/>
                <a:gd name="T24" fmla="*/ 288 w 313"/>
                <a:gd name="T25" fmla="*/ 36 h 57"/>
                <a:gd name="T26" fmla="*/ 278 w 313"/>
                <a:gd name="T27" fmla="*/ 34 h 57"/>
                <a:gd name="T28" fmla="*/ 267 w 313"/>
                <a:gd name="T29" fmla="*/ 32 h 57"/>
                <a:gd name="T30" fmla="*/ 225 w 313"/>
                <a:gd name="T31" fmla="*/ 24 h 57"/>
                <a:gd name="T32" fmla="*/ 182 w 313"/>
                <a:gd name="T33" fmla="*/ 17 h 57"/>
                <a:gd name="T34" fmla="*/ 140 w 313"/>
                <a:gd name="T35" fmla="*/ 12 h 57"/>
                <a:gd name="T36" fmla="*/ 118 w 313"/>
                <a:gd name="T37" fmla="*/ 9 h 57"/>
                <a:gd name="T38" fmla="*/ 97 w 313"/>
                <a:gd name="T39" fmla="*/ 7 h 57"/>
                <a:gd name="T40" fmla="*/ 0 w 313"/>
                <a:gd name="T41" fmla="*/ 0 h 57"/>
                <a:gd name="T42" fmla="*/ 2 w 313"/>
                <a:gd name="T43" fmla="*/ 15 h 57"/>
                <a:gd name="T44" fmla="*/ 96 w 313"/>
                <a:gd name="T45" fmla="*/ 2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3" h="57">
                  <a:moveTo>
                    <a:pt x="96" y="22"/>
                  </a:moveTo>
                  <a:cubicBezTo>
                    <a:pt x="103" y="22"/>
                    <a:pt x="110" y="23"/>
                    <a:pt x="117" y="24"/>
                  </a:cubicBezTo>
                  <a:cubicBezTo>
                    <a:pt x="138" y="26"/>
                    <a:pt x="138" y="26"/>
                    <a:pt x="138" y="26"/>
                  </a:cubicBezTo>
                  <a:cubicBezTo>
                    <a:pt x="152" y="28"/>
                    <a:pt x="166" y="29"/>
                    <a:pt x="180" y="31"/>
                  </a:cubicBezTo>
                  <a:cubicBezTo>
                    <a:pt x="194" y="33"/>
                    <a:pt x="208" y="35"/>
                    <a:pt x="222" y="37"/>
                  </a:cubicBezTo>
                  <a:cubicBezTo>
                    <a:pt x="264" y="45"/>
                    <a:pt x="264" y="45"/>
                    <a:pt x="264" y="45"/>
                  </a:cubicBezTo>
                  <a:cubicBezTo>
                    <a:pt x="275" y="48"/>
                    <a:pt x="275" y="48"/>
                    <a:pt x="275" y="48"/>
                  </a:cubicBezTo>
                  <a:cubicBezTo>
                    <a:pt x="285" y="50"/>
                    <a:pt x="285" y="50"/>
                    <a:pt x="285" y="50"/>
                  </a:cubicBezTo>
                  <a:cubicBezTo>
                    <a:pt x="306" y="55"/>
                    <a:pt x="306" y="55"/>
                    <a:pt x="306" y="55"/>
                  </a:cubicBezTo>
                  <a:cubicBezTo>
                    <a:pt x="313" y="57"/>
                    <a:pt x="313" y="57"/>
                    <a:pt x="313" y="57"/>
                  </a:cubicBezTo>
                  <a:cubicBezTo>
                    <a:pt x="310" y="42"/>
                    <a:pt x="310" y="42"/>
                    <a:pt x="310" y="42"/>
                  </a:cubicBezTo>
                  <a:cubicBezTo>
                    <a:pt x="309" y="42"/>
                    <a:pt x="309" y="42"/>
                    <a:pt x="309" y="42"/>
                  </a:cubicBezTo>
                  <a:cubicBezTo>
                    <a:pt x="288" y="36"/>
                    <a:pt x="288" y="36"/>
                    <a:pt x="288" y="36"/>
                  </a:cubicBezTo>
                  <a:cubicBezTo>
                    <a:pt x="278" y="34"/>
                    <a:pt x="278" y="34"/>
                    <a:pt x="278" y="34"/>
                  </a:cubicBezTo>
                  <a:cubicBezTo>
                    <a:pt x="267" y="32"/>
                    <a:pt x="267" y="32"/>
                    <a:pt x="267" y="32"/>
                  </a:cubicBezTo>
                  <a:cubicBezTo>
                    <a:pt x="225" y="24"/>
                    <a:pt x="225" y="24"/>
                    <a:pt x="225" y="24"/>
                  </a:cubicBezTo>
                  <a:cubicBezTo>
                    <a:pt x="211" y="21"/>
                    <a:pt x="196" y="19"/>
                    <a:pt x="182" y="17"/>
                  </a:cubicBezTo>
                  <a:cubicBezTo>
                    <a:pt x="168" y="15"/>
                    <a:pt x="154" y="13"/>
                    <a:pt x="140" y="12"/>
                  </a:cubicBezTo>
                  <a:cubicBezTo>
                    <a:pt x="118" y="9"/>
                    <a:pt x="118" y="9"/>
                    <a:pt x="118" y="9"/>
                  </a:cubicBezTo>
                  <a:cubicBezTo>
                    <a:pt x="111" y="9"/>
                    <a:pt x="104" y="8"/>
                    <a:pt x="97" y="7"/>
                  </a:cubicBezTo>
                  <a:cubicBezTo>
                    <a:pt x="65" y="4"/>
                    <a:pt x="32" y="2"/>
                    <a:pt x="0" y="0"/>
                  </a:cubicBezTo>
                  <a:cubicBezTo>
                    <a:pt x="2" y="15"/>
                    <a:pt x="2" y="15"/>
                    <a:pt x="2" y="15"/>
                  </a:cubicBezTo>
                  <a:cubicBezTo>
                    <a:pt x="33" y="17"/>
                    <a:pt x="64" y="19"/>
                    <a:pt x="96"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99">
              <a:extLst>
                <a:ext uri="{FF2B5EF4-FFF2-40B4-BE49-F238E27FC236}">
                  <a16:creationId xmlns:a16="http://schemas.microsoft.com/office/drawing/2014/main" id="{9247F751-EC38-487E-8453-106A1263F2C7}"/>
                </a:ext>
              </a:extLst>
            </p:cNvPr>
            <p:cNvSpPr>
              <a:spLocks/>
            </p:cNvSpPr>
            <p:nvPr/>
          </p:nvSpPr>
          <p:spPr bwMode="auto">
            <a:xfrm>
              <a:off x="4690" y="3595"/>
              <a:ext cx="341" cy="102"/>
            </a:xfrm>
            <a:custGeom>
              <a:avLst/>
              <a:gdLst>
                <a:gd name="T0" fmla="*/ 115 w 144"/>
                <a:gd name="T1" fmla="*/ 9 h 43"/>
                <a:gd name="T2" fmla="*/ 114 w 144"/>
                <a:gd name="T3" fmla="*/ 10 h 43"/>
                <a:gd name="T4" fmla="*/ 114 w 144"/>
                <a:gd name="T5" fmla="*/ 10 h 43"/>
                <a:gd name="T6" fmla="*/ 114 w 144"/>
                <a:gd name="T7" fmla="*/ 10 h 43"/>
                <a:gd name="T8" fmla="*/ 113 w 144"/>
                <a:gd name="T9" fmla="*/ 10 h 43"/>
                <a:gd name="T10" fmla="*/ 110 w 144"/>
                <a:gd name="T11" fmla="*/ 10 h 43"/>
                <a:gd name="T12" fmla="*/ 105 w 144"/>
                <a:gd name="T13" fmla="*/ 12 h 43"/>
                <a:gd name="T14" fmla="*/ 83 w 144"/>
                <a:gd name="T15" fmla="*/ 17 h 43"/>
                <a:gd name="T16" fmla="*/ 7 w 144"/>
                <a:gd name="T17" fmla="*/ 31 h 43"/>
                <a:gd name="T18" fmla="*/ 0 w 144"/>
                <a:gd name="T19" fmla="*/ 43 h 43"/>
                <a:gd name="T20" fmla="*/ 85 w 144"/>
                <a:gd name="T21" fmla="*/ 27 h 43"/>
                <a:gd name="T22" fmla="*/ 107 w 144"/>
                <a:gd name="T23" fmla="*/ 22 h 43"/>
                <a:gd name="T24" fmla="*/ 113 w 144"/>
                <a:gd name="T25" fmla="*/ 21 h 43"/>
                <a:gd name="T26" fmla="*/ 115 w 144"/>
                <a:gd name="T27" fmla="*/ 21 h 43"/>
                <a:gd name="T28" fmla="*/ 116 w 144"/>
                <a:gd name="T29" fmla="*/ 20 h 43"/>
                <a:gd name="T30" fmla="*/ 117 w 144"/>
                <a:gd name="T31" fmla="*/ 20 h 43"/>
                <a:gd name="T32" fmla="*/ 117 w 144"/>
                <a:gd name="T33" fmla="*/ 20 h 43"/>
                <a:gd name="T34" fmla="*/ 119 w 144"/>
                <a:gd name="T35" fmla="*/ 20 h 43"/>
                <a:gd name="T36" fmla="*/ 129 w 144"/>
                <a:gd name="T37" fmla="*/ 16 h 43"/>
                <a:gd name="T38" fmla="*/ 135 w 144"/>
                <a:gd name="T39" fmla="*/ 14 h 43"/>
                <a:gd name="T40" fmla="*/ 144 w 144"/>
                <a:gd name="T41" fmla="*/ 0 h 43"/>
                <a:gd name="T42" fmla="*/ 126 w 144"/>
                <a:gd name="T43" fmla="*/ 6 h 43"/>
                <a:gd name="T44" fmla="*/ 115 w 144"/>
                <a:gd name="T45" fmla="*/ 9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4" h="43">
                  <a:moveTo>
                    <a:pt x="115" y="9"/>
                  </a:moveTo>
                  <a:cubicBezTo>
                    <a:pt x="114" y="10"/>
                    <a:pt x="114" y="10"/>
                    <a:pt x="114" y="10"/>
                  </a:cubicBezTo>
                  <a:cubicBezTo>
                    <a:pt x="114" y="10"/>
                    <a:pt x="114" y="10"/>
                    <a:pt x="114" y="10"/>
                  </a:cubicBezTo>
                  <a:cubicBezTo>
                    <a:pt x="114" y="10"/>
                    <a:pt x="114" y="10"/>
                    <a:pt x="114" y="10"/>
                  </a:cubicBezTo>
                  <a:cubicBezTo>
                    <a:pt x="113" y="10"/>
                    <a:pt x="113" y="10"/>
                    <a:pt x="113" y="10"/>
                  </a:cubicBezTo>
                  <a:cubicBezTo>
                    <a:pt x="110" y="10"/>
                    <a:pt x="110" y="10"/>
                    <a:pt x="110" y="10"/>
                  </a:cubicBezTo>
                  <a:cubicBezTo>
                    <a:pt x="105" y="12"/>
                    <a:pt x="105" y="12"/>
                    <a:pt x="105" y="12"/>
                  </a:cubicBezTo>
                  <a:cubicBezTo>
                    <a:pt x="83" y="17"/>
                    <a:pt x="83" y="17"/>
                    <a:pt x="83" y="17"/>
                  </a:cubicBezTo>
                  <a:cubicBezTo>
                    <a:pt x="58" y="22"/>
                    <a:pt x="32" y="27"/>
                    <a:pt x="7" y="31"/>
                  </a:cubicBezTo>
                  <a:cubicBezTo>
                    <a:pt x="5" y="35"/>
                    <a:pt x="2" y="39"/>
                    <a:pt x="0" y="43"/>
                  </a:cubicBezTo>
                  <a:cubicBezTo>
                    <a:pt x="29" y="39"/>
                    <a:pt x="57" y="33"/>
                    <a:pt x="85" y="27"/>
                  </a:cubicBezTo>
                  <a:cubicBezTo>
                    <a:pt x="107" y="22"/>
                    <a:pt x="107" y="22"/>
                    <a:pt x="107" y="22"/>
                  </a:cubicBezTo>
                  <a:cubicBezTo>
                    <a:pt x="113" y="21"/>
                    <a:pt x="113" y="21"/>
                    <a:pt x="113" y="21"/>
                  </a:cubicBezTo>
                  <a:cubicBezTo>
                    <a:pt x="115" y="21"/>
                    <a:pt x="115" y="21"/>
                    <a:pt x="115" y="21"/>
                  </a:cubicBezTo>
                  <a:cubicBezTo>
                    <a:pt x="116" y="20"/>
                    <a:pt x="116" y="20"/>
                    <a:pt x="116" y="20"/>
                  </a:cubicBezTo>
                  <a:cubicBezTo>
                    <a:pt x="117" y="20"/>
                    <a:pt x="117" y="20"/>
                    <a:pt x="117" y="20"/>
                  </a:cubicBezTo>
                  <a:cubicBezTo>
                    <a:pt x="117" y="20"/>
                    <a:pt x="117" y="20"/>
                    <a:pt x="117" y="20"/>
                  </a:cubicBezTo>
                  <a:cubicBezTo>
                    <a:pt x="119" y="20"/>
                    <a:pt x="119" y="20"/>
                    <a:pt x="119" y="20"/>
                  </a:cubicBezTo>
                  <a:cubicBezTo>
                    <a:pt x="129" y="16"/>
                    <a:pt x="129" y="16"/>
                    <a:pt x="129" y="16"/>
                  </a:cubicBezTo>
                  <a:cubicBezTo>
                    <a:pt x="131" y="16"/>
                    <a:pt x="133" y="15"/>
                    <a:pt x="135" y="14"/>
                  </a:cubicBezTo>
                  <a:cubicBezTo>
                    <a:pt x="138" y="10"/>
                    <a:pt x="141" y="5"/>
                    <a:pt x="144" y="0"/>
                  </a:cubicBezTo>
                  <a:cubicBezTo>
                    <a:pt x="138" y="2"/>
                    <a:pt x="132" y="4"/>
                    <a:pt x="126" y="6"/>
                  </a:cubicBezTo>
                  <a:lnTo>
                    <a:pt x="115"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01">
              <a:extLst>
                <a:ext uri="{FF2B5EF4-FFF2-40B4-BE49-F238E27FC236}">
                  <a16:creationId xmlns:a16="http://schemas.microsoft.com/office/drawing/2014/main" id="{EA8E26F3-17EF-4F86-AC1F-27CBFBA7FCA6}"/>
                </a:ext>
              </a:extLst>
            </p:cNvPr>
            <p:cNvSpPr>
              <a:spLocks/>
            </p:cNvSpPr>
            <p:nvPr/>
          </p:nvSpPr>
          <p:spPr bwMode="auto">
            <a:xfrm>
              <a:off x="8858" y="2239"/>
              <a:ext cx="519" cy="181"/>
            </a:xfrm>
            <a:custGeom>
              <a:avLst/>
              <a:gdLst>
                <a:gd name="T0" fmla="*/ 136 w 219"/>
                <a:gd name="T1" fmla="*/ 43 h 76"/>
                <a:gd name="T2" fmla="*/ 219 w 219"/>
                <a:gd name="T3" fmla="*/ 76 h 76"/>
                <a:gd name="T4" fmla="*/ 217 w 219"/>
                <a:gd name="T5" fmla="*/ 66 h 76"/>
                <a:gd name="T6" fmla="*/ 138 w 219"/>
                <a:gd name="T7" fmla="*/ 36 h 76"/>
                <a:gd name="T8" fmla="*/ 5 w 219"/>
                <a:gd name="T9" fmla="*/ 0 h 76"/>
                <a:gd name="T10" fmla="*/ 0 w 219"/>
                <a:gd name="T11" fmla="*/ 7 h 76"/>
                <a:gd name="T12" fmla="*/ 136 w 219"/>
                <a:gd name="T13" fmla="*/ 43 h 76"/>
              </a:gdLst>
              <a:ahLst/>
              <a:cxnLst>
                <a:cxn ang="0">
                  <a:pos x="T0" y="T1"/>
                </a:cxn>
                <a:cxn ang="0">
                  <a:pos x="T2" y="T3"/>
                </a:cxn>
                <a:cxn ang="0">
                  <a:pos x="T4" y="T5"/>
                </a:cxn>
                <a:cxn ang="0">
                  <a:pos x="T6" y="T7"/>
                </a:cxn>
                <a:cxn ang="0">
                  <a:pos x="T8" y="T9"/>
                </a:cxn>
                <a:cxn ang="0">
                  <a:pos x="T10" y="T11"/>
                </a:cxn>
                <a:cxn ang="0">
                  <a:pos x="T12" y="T13"/>
                </a:cxn>
              </a:cxnLst>
              <a:rect l="0" t="0" r="r" b="b"/>
              <a:pathLst>
                <a:path w="219" h="76">
                  <a:moveTo>
                    <a:pt x="136" y="43"/>
                  </a:moveTo>
                  <a:cubicBezTo>
                    <a:pt x="164" y="53"/>
                    <a:pt x="192" y="64"/>
                    <a:pt x="219" y="76"/>
                  </a:cubicBezTo>
                  <a:cubicBezTo>
                    <a:pt x="217" y="66"/>
                    <a:pt x="217" y="66"/>
                    <a:pt x="217" y="66"/>
                  </a:cubicBezTo>
                  <a:cubicBezTo>
                    <a:pt x="191" y="55"/>
                    <a:pt x="165" y="45"/>
                    <a:pt x="138" y="36"/>
                  </a:cubicBezTo>
                  <a:cubicBezTo>
                    <a:pt x="95" y="21"/>
                    <a:pt x="50" y="9"/>
                    <a:pt x="5" y="0"/>
                  </a:cubicBezTo>
                  <a:cubicBezTo>
                    <a:pt x="4" y="3"/>
                    <a:pt x="2" y="5"/>
                    <a:pt x="0" y="7"/>
                  </a:cubicBezTo>
                  <a:cubicBezTo>
                    <a:pt x="46" y="16"/>
                    <a:pt x="91" y="28"/>
                    <a:pt x="136" y="4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02">
              <a:extLst>
                <a:ext uri="{FF2B5EF4-FFF2-40B4-BE49-F238E27FC236}">
                  <a16:creationId xmlns:a16="http://schemas.microsoft.com/office/drawing/2014/main" id="{942038DF-30FD-42D7-A529-34D6B72E72F2}"/>
                </a:ext>
              </a:extLst>
            </p:cNvPr>
            <p:cNvSpPr>
              <a:spLocks/>
            </p:cNvSpPr>
            <p:nvPr/>
          </p:nvSpPr>
          <p:spPr bwMode="auto">
            <a:xfrm>
              <a:off x="6604" y="2199"/>
              <a:ext cx="1824" cy="591"/>
            </a:xfrm>
            <a:custGeom>
              <a:avLst/>
              <a:gdLst>
                <a:gd name="T0" fmla="*/ 36 w 769"/>
                <a:gd name="T1" fmla="*/ 232 h 249"/>
                <a:gd name="T2" fmla="*/ 56 w 769"/>
                <a:gd name="T3" fmla="*/ 221 h 249"/>
                <a:gd name="T4" fmla="*/ 76 w 769"/>
                <a:gd name="T5" fmla="*/ 211 h 249"/>
                <a:gd name="T6" fmla="*/ 116 w 769"/>
                <a:gd name="T7" fmla="*/ 191 h 249"/>
                <a:gd name="T8" fmla="*/ 136 w 769"/>
                <a:gd name="T9" fmla="*/ 181 h 249"/>
                <a:gd name="T10" fmla="*/ 156 w 769"/>
                <a:gd name="T11" fmla="*/ 171 h 249"/>
                <a:gd name="T12" fmla="*/ 176 w 769"/>
                <a:gd name="T13" fmla="*/ 162 h 249"/>
                <a:gd name="T14" fmla="*/ 197 w 769"/>
                <a:gd name="T15" fmla="*/ 153 h 249"/>
                <a:gd name="T16" fmla="*/ 238 w 769"/>
                <a:gd name="T17" fmla="*/ 135 h 249"/>
                <a:gd name="T18" fmla="*/ 238 w 769"/>
                <a:gd name="T19" fmla="*/ 135 h 249"/>
                <a:gd name="T20" fmla="*/ 238 w 769"/>
                <a:gd name="T21" fmla="*/ 135 h 249"/>
                <a:gd name="T22" fmla="*/ 271 w 769"/>
                <a:gd name="T23" fmla="*/ 118 h 249"/>
                <a:gd name="T24" fmla="*/ 288 w 769"/>
                <a:gd name="T25" fmla="*/ 110 h 249"/>
                <a:gd name="T26" fmla="*/ 305 w 769"/>
                <a:gd name="T27" fmla="*/ 103 h 249"/>
                <a:gd name="T28" fmla="*/ 306 w 769"/>
                <a:gd name="T29" fmla="*/ 103 h 249"/>
                <a:gd name="T30" fmla="*/ 306 w 769"/>
                <a:gd name="T31" fmla="*/ 103 h 249"/>
                <a:gd name="T32" fmla="*/ 316 w 769"/>
                <a:gd name="T33" fmla="*/ 102 h 249"/>
                <a:gd name="T34" fmla="*/ 324 w 769"/>
                <a:gd name="T35" fmla="*/ 100 h 249"/>
                <a:gd name="T36" fmla="*/ 330 w 769"/>
                <a:gd name="T37" fmla="*/ 97 h 249"/>
                <a:gd name="T38" fmla="*/ 353 w 769"/>
                <a:gd name="T39" fmla="*/ 88 h 249"/>
                <a:gd name="T40" fmla="*/ 376 w 769"/>
                <a:gd name="T41" fmla="*/ 79 h 249"/>
                <a:gd name="T42" fmla="*/ 388 w 769"/>
                <a:gd name="T43" fmla="*/ 74 h 249"/>
                <a:gd name="T44" fmla="*/ 400 w 769"/>
                <a:gd name="T45" fmla="*/ 70 h 249"/>
                <a:gd name="T46" fmla="*/ 495 w 769"/>
                <a:gd name="T47" fmla="*/ 42 h 249"/>
                <a:gd name="T48" fmla="*/ 593 w 769"/>
                <a:gd name="T49" fmla="*/ 22 h 249"/>
                <a:gd name="T50" fmla="*/ 692 w 769"/>
                <a:gd name="T51" fmla="*/ 11 h 249"/>
                <a:gd name="T52" fmla="*/ 769 w 769"/>
                <a:gd name="T53" fmla="*/ 9 h 249"/>
                <a:gd name="T54" fmla="*/ 768 w 769"/>
                <a:gd name="T55" fmla="*/ 0 h 249"/>
                <a:gd name="T56" fmla="*/ 692 w 769"/>
                <a:gd name="T57" fmla="*/ 3 h 249"/>
                <a:gd name="T58" fmla="*/ 592 w 769"/>
                <a:gd name="T59" fmla="*/ 13 h 249"/>
                <a:gd name="T60" fmla="*/ 493 w 769"/>
                <a:gd name="T61" fmla="*/ 33 h 249"/>
                <a:gd name="T62" fmla="*/ 397 w 769"/>
                <a:gd name="T63" fmla="*/ 62 h 249"/>
                <a:gd name="T64" fmla="*/ 385 w 769"/>
                <a:gd name="T65" fmla="*/ 66 h 249"/>
                <a:gd name="T66" fmla="*/ 373 w 769"/>
                <a:gd name="T67" fmla="*/ 70 h 249"/>
                <a:gd name="T68" fmla="*/ 349 w 769"/>
                <a:gd name="T69" fmla="*/ 79 h 249"/>
                <a:gd name="T70" fmla="*/ 326 w 769"/>
                <a:gd name="T71" fmla="*/ 89 h 249"/>
                <a:gd name="T72" fmla="*/ 321 w 769"/>
                <a:gd name="T73" fmla="*/ 91 h 249"/>
                <a:gd name="T74" fmla="*/ 316 w 769"/>
                <a:gd name="T75" fmla="*/ 92 h 249"/>
                <a:gd name="T76" fmla="*/ 309 w 769"/>
                <a:gd name="T77" fmla="*/ 93 h 249"/>
                <a:gd name="T78" fmla="*/ 306 w 769"/>
                <a:gd name="T79" fmla="*/ 93 h 249"/>
                <a:gd name="T80" fmla="*/ 302 w 769"/>
                <a:gd name="T81" fmla="*/ 95 h 249"/>
                <a:gd name="T82" fmla="*/ 303 w 769"/>
                <a:gd name="T83" fmla="*/ 95 h 249"/>
                <a:gd name="T84" fmla="*/ 285 w 769"/>
                <a:gd name="T85" fmla="*/ 102 h 249"/>
                <a:gd name="T86" fmla="*/ 267 w 769"/>
                <a:gd name="T87" fmla="*/ 110 h 249"/>
                <a:gd name="T88" fmla="*/ 234 w 769"/>
                <a:gd name="T89" fmla="*/ 127 h 249"/>
                <a:gd name="T90" fmla="*/ 193 w 769"/>
                <a:gd name="T91" fmla="*/ 144 h 249"/>
                <a:gd name="T92" fmla="*/ 172 w 769"/>
                <a:gd name="T93" fmla="*/ 153 h 249"/>
                <a:gd name="T94" fmla="*/ 152 w 769"/>
                <a:gd name="T95" fmla="*/ 163 h 249"/>
                <a:gd name="T96" fmla="*/ 132 w 769"/>
                <a:gd name="T97" fmla="*/ 172 h 249"/>
                <a:gd name="T98" fmla="*/ 111 w 769"/>
                <a:gd name="T99" fmla="*/ 182 h 249"/>
                <a:gd name="T100" fmla="*/ 71 w 769"/>
                <a:gd name="T101" fmla="*/ 202 h 249"/>
                <a:gd name="T102" fmla="*/ 51 w 769"/>
                <a:gd name="T103" fmla="*/ 213 h 249"/>
                <a:gd name="T104" fmla="*/ 32 w 769"/>
                <a:gd name="T105" fmla="*/ 223 h 249"/>
                <a:gd name="T106" fmla="*/ 0 w 769"/>
                <a:gd name="T107" fmla="*/ 240 h 249"/>
                <a:gd name="T108" fmla="*/ 5 w 769"/>
                <a:gd name="T109" fmla="*/ 249 h 249"/>
                <a:gd name="T110" fmla="*/ 36 w 769"/>
                <a:gd name="T111" fmla="*/ 232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9" h="249">
                  <a:moveTo>
                    <a:pt x="36" y="232"/>
                  </a:moveTo>
                  <a:cubicBezTo>
                    <a:pt x="56" y="221"/>
                    <a:pt x="56" y="221"/>
                    <a:pt x="56" y="221"/>
                  </a:cubicBezTo>
                  <a:cubicBezTo>
                    <a:pt x="62" y="218"/>
                    <a:pt x="69" y="214"/>
                    <a:pt x="76" y="211"/>
                  </a:cubicBezTo>
                  <a:cubicBezTo>
                    <a:pt x="116" y="191"/>
                    <a:pt x="116" y="191"/>
                    <a:pt x="116" y="191"/>
                  </a:cubicBezTo>
                  <a:cubicBezTo>
                    <a:pt x="122" y="187"/>
                    <a:pt x="129" y="184"/>
                    <a:pt x="136" y="181"/>
                  </a:cubicBezTo>
                  <a:cubicBezTo>
                    <a:pt x="156" y="171"/>
                    <a:pt x="156" y="171"/>
                    <a:pt x="156" y="171"/>
                  </a:cubicBezTo>
                  <a:cubicBezTo>
                    <a:pt x="176" y="162"/>
                    <a:pt x="176" y="162"/>
                    <a:pt x="176" y="162"/>
                  </a:cubicBezTo>
                  <a:cubicBezTo>
                    <a:pt x="183" y="159"/>
                    <a:pt x="190" y="156"/>
                    <a:pt x="197" y="153"/>
                  </a:cubicBezTo>
                  <a:cubicBezTo>
                    <a:pt x="238" y="135"/>
                    <a:pt x="238" y="135"/>
                    <a:pt x="238" y="135"/>
                  </a:cubicBezTo>
                  <a:cubicBezTo>
                    <a:pt x="238" y="135"/>
                    <a:pt x="238" y="135"/>
                    <a:pt x="238" y="135"/>
                  </a:cubicBezTo>
                  <a:cubicBezTo>
                    <a:pt x="238" y="135"/>
                    <a:pt x="238" y="135"/>
                    <a:pt x="238" y="135"/>
                  </a:cubicBezTo>
                  <a:cubicBezTo>
                    <a:pt x="271" y="118"/>
                    <a:pt x="271" y="118"/>
                    <a:pt x="271" y="118"/>
                  </a:cubicBezTo>
                  <a:cubicBezTo>
                    <a:pt x="288" y="110"/>
                    <a:pt x="288" y="110"/>
                    <a:pt x="288" y="110"/>
                  </a:cubicBezTo>
                  <a:cubicBezTo>
                    <a:pt x="305" y="103"/>
                    <a:pt x="305" y="103"/>
                    <a:pt x="305" y="103"/>
                  </a:cubicBezTo>
                  <a:cubicBezTo>
                    <a:pt x="306" y="103"/>
                    <a:pt x="306" y="103"/>
                    <a:pt x="306" y="103"/>
                  </a:cubicBezTo>
                  <a:cubicBezTo>
                    <a:pt x="306" y="103"/>
                    <a:pt x="306" y="103"/>
                    <a:pt x="306" y="103"/>
                  </a:cubicBezTo>
                  <a:cubicBezTo>
                    <a:pt x="309" y="101"/>
                    <a:pt x="312" y="102"/>
                    <a:pt x="316" y="102"/>
                  </a:cubicBezTo>
                  <a:cubicBezTo>
                    <a:pt x="319" y="101"/>
                    <a:pt x="322" y="101"/>
                    <a:pt x="324" y="100"/>
                  </a:cubicBezTo>
                  <a:cubicBezTo>
                    <a:pt x="330" y="97"/>
                    <a:pt x="330" y="97"/>
                    <a:pt x="330" y="97"/>
                  </a:cubicBezTo>
                  <a:cubicBezTo>
                    <a:pt x="353" y="88"/>
                    <a:pt x="353" y="88"/>
                    <a:pt x="353" y="88"/>
                  </a:cubicBezTo>
                  <a:cubicBezTo>
                    <a:pt x="361" y="85"/>
                    <a:pt x="368" y="82"/>
                    <a:pt x="376" y="79"/>
                  </a:cubicBezTo>
                  <a:cubicBezTo>
                    <a:pt x="388" y="74"/>
                    <a:pt x="388" y="74"/>
                    <a:pt x="388" y="74"/>
                  </a:cubicBezTo>
                  <a:cubicBezTo>
                    <a:pt x="400" y="70"/>
                    <a:pt x="400" y="70"/>
                    <a:pt x="400" y="70"/>
                  </a:cubicBezTo>
                  <a:cubicBezTo>
                    <a:pt x="431" y="59"/>
                    <a:pt x="463" y="50"/>
                    <a:pt x="495" y="42"/>
                  </a:cubicBezTo>
                  <a:cubicBezTo>
                    <a:pt x="527" y="33"/>
                    <a:pt x="560" y="27"/>
                    <a:pt x="593" y="22"/>
                  </a:cubicBezTo>
                  <a:cubicBezTo>
                    <a:pt x="626" y="17"/>
                    <a:pt x="659" y="13"/>
                    <a:pt x="692" y="11"/>
                  </a:cubicBezTo>
                  <a:cubicBezTo>
                    <a:pt x="718" y="9"/>
                    <a:pt x="744" y="8"/>
                    <a:pt x="769" y="9"/>
                  </a:cubicBezTo>
                  <a:cubicBezTo>
                    <a:pt x="768" y="0"/>
                    <a:pt x="768" y="0"/>
                    <a:pt x="768" y="0"/>
                  </a:cubicBezTo>
                  <a:cubicBezTo>
                    <a:pt x="743" y="0"/>
                    <a:pt x="717" y="1"/>
                    <a:pt x="692" y="3"/>
                  </a:cubicBezTo>
                  <a:cubicBezTo>
                    <a:pt x="658" y="5"/>
                    <a:pt x="625" y="8"/>
                    <a:pt x="592" y="13"/>
                  </a:cubicBezTo>
                  <a:cubicBezTo>
                    <a:pt x="559" y="18"/>
                    <a:pt x="526" y="25"/>
                    <a:pt x="493" y="33"/>
                  </a:cubicBezTo>
                  <a:cubicBezTo>
                    <a:pt x="460" y="41"/>
                    <a:pt x="428" y="50"/>
                    <a:pt x="397" y="62"/>
                  </a:cubicBezTo>
                  <a:cubicBezTo>
                    <a:pt x="385" y="66"/>
                    <a:pt x="385" y="66"/>
                    <a:pt x="385" y="66"/>
                  </a:cubicBezTo>
                  <a:cubicBezTo>
                    <a:pt x="373" y="70"/>
                    <a:pt x="373" y="70"/>
                    <a:pt x="373" y="70"/>
                  </a:cubicBezTo>
                  <a:cubicBezTo>
                    <a:pt x="365" y="73"/>
                    <a:pt x="357" y="76"/>
                    <a:pt x="349" y="79"/>
                  </a:cubicBezTo>
                  <a:cubicBezTo>
                    <a:pt x="326" y="89"/>
                    <a:pt x="326" y="89"/>
                    <a:pt x="326" y="89"/>
                  </a:cubicBezTo>
                  <a:cubicBezTo>
                    <a:pt x="321" y="91"/>
                    <a:pt x="321" y="91"/>
                    <a:pt x="321" y="91"/>
                  </a:cubicBezTo>
                  <a:cubicBezTo>
                    <a:pt x="319" y="92"/>
                    <a:pt x="318" y="92"/>
                    <a:pt x="316" y="92"/>
                  </a:cubicBezTo>
                  <a:cubicBezTo>
                    <a:pt x="314" y="93"/>
                    <a:pt x="312" y="92"/>
                    <a:pt x="309" y="93"/>
                  </a:cubicBezTo>
                  <a:cubicBezTo>
                    <a:pt x="308" y="93"/>
                    <a:pt x="307" y="93"/>
                    <a:pt x="306" y="93"/>
                  </a:cubicBezTo>
                  <a:cubicBezTo>
                    <a:pt x="304" y="94"/>
                    <a:pt x="303" y="94"/>
                    <a:pt x="302" y="95"/>
                  </a:cubicBezTo>
                  <a:cubicBezTo>
                    <a:pt x="303" y="95"/>
                    <a:pt x="303" y="95"/>
                    <a:pt x="303" y="95"/>
                  </a:cubicBezTo>
                  <a:cubicBezTo>
                    <a:pt x="285" y="102"/>
                    <a:pt x="285" y="102"/>
                    <a:pt x="285" y="102"/>
                  </a:cubicBezTo>
                  <a:cubicBezTo>
                    <a:pt x="267" y="110"/>
                    <a:pt x="267" y="110"/>
                    <a:pt x="267" y="110"/>
                  </a:cubicBezTo>
                  <a:cubicBezTo>
                    <a:pt x="234" y="127"/>
                    <a:pt x="234" y="127"/>
                    <a:pt x="234" y="127"/>
                  </a:cubicBezTo>
                  <a:cubicBezTo>
                    <a:pt x="193" y="144"/>
                    <a:pt x="193" y="144"/>
                    <a:pt x="193" y="144"/>
                  </a:cubicBezTo>
                  <a:cubicBezTo>
                    <a:pt x="186" y="147"/>
                    <a:pt x="179" y="150"/>
                    <a:pt x="172" y="153"/>
                  </a:cubicBezTo>
                  <a:cubicBezTo>
                    <a:pt x="152" y="163"/>
                    <a:pt x="152" y="163"/>
                    <a:pt x="152" y="163"/>
                  </a:cubicBezTo>
                  <a:cubicBezTo>
                    <a:pt x="132" y="172"/>
                    <a:pt x="132" y="172"/>
                    <a:pt x="132" y="172"/>
                  </a:cubicBezTo>
                  <a:cubicBezTo>
                    <a:pt x="125" y="176"/>
                    <a:pt x="118" y="179"/>
                    <a:pt x="111" y="182"/>
                  </a:cubicBezTo>
                  <a:cubicBezTo>
                    <a:pt x="71" y="202"/>
                    <a:pt x="71" y="202"/>
                    <a:pt x="71" y="202"/>
                  </a:cubicBezTo>
                  <a:cubicBezTo>
                    <a:pt x="65" y="206"/>
                    <a:pt x="58" y="209"/>
                    <a:pt x="51" y="213"/>
                  </a:cubicBezTo>
                  <a:cubicBezTo>
                    <a:pt x="32" y="223"/>
                    <a:pt x="32" y="223"/>
                    <a:pt x="32" y="223"/>
                  </a:cubicBezTo>
                  <a:cubicBezTo>
                    <a:pt x="21" y="229"/>
                    <a:pt x="11" y="235"/>
                    <a:pt x="0" y="240"/>
                  </a:cubicBezTo>
                  <a:cubicBezTo>
                    <a:pt x="5" y="249"/>
                    <a:pt x="5" y="249"/>
                    <a:pt x="5" y="249"/>
                  </a:cubicBezTo>
                  <a:cubicBezTo>
                    <a:pt x="15" y="243"/>
                    <a:pt x="26" y="238"/>
                    <a:pt x="36" y="2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03">
              <a:extLst>
                <a:ext uri="{FF2B5EF4-FFF2-40B4-BE49-F238E27FC236}">
                  <a16:creationId xmlns:a16="http://schemas.microsoft.com/office/drawing/2014/main" id="{A590C71B-412E-4ABA-9497-6AB23AA1D6E9}"/>
                </a:ext>
              </a:extLst>
            </p:cNvPr>
            <p:cNvSpPr>
              <a:spLocks/>
            </p:cNvSpPr>
            <p:nvPr/>
          </p:nvSpPr>
          <p:spPr bwMode="auto">
            <a:xfrm>
              <a:off x="9415" y="2415"/>
              <a:ext cx="226" cy="133"/>
            </a:xfrm>
            <a:custGeom>
              <a:avLst/>
              <a:gdLst>
                <a:gd name="T0" fmla="*/ 0 w 95"/>
                <a:gd name="T1" fmla="*/ 0 h 56"/>
                <a:gd name="T2" fmla="*/ 2 w 95"/>
                <a:gd name="T3" fmla="*/ 10 h 56"/>
                <a:gd name="T4" fmla="*/ 84 w 95"/>
                <a:gd name="T5" fmla="*/ 50 h 56"/>
                <a:gd name="T6" fmla="*/ 95 w 95"/>
                <a:gd name="T7" fmla="*/ 56 h 56"/>
                <a:gd name="T8" fmla="*/ 95 w 95"/>
                <a:gd name="T9" fmla="*/ 47 h 56"/>
                <a:gd name="T10" fmla="*/ 87 w 95"/>
                <a:gd name="T11" fmla="*/ 43 h 56"/>
                <a:gd name="T12" fmla="*/ 0 w 95"/>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95" h="56">
                  <a:moveTo>
                    <a:pt x="0" y="0"/>
                  </a:moveTo>
                  <a:cubicBezTo>
                    <a:pt x="2" y="10"/>
                    <a:pt x="2" y="10"/>
                    <a:pt x="2" y="10"/>
                  </a:cubicBezTo>
                  <a:cubicBezTo>
                    <a:pt x="30" y="22"/>
                    <a:pt x="57" y="36"/>
                    <a:pt x="84" y="50"/>
                  </a:cubicBezTo>
                  <a:cubicBezTo>
                    <a:pt x="87" y="52"/>
                    <a:pt x="91" y="54"/>
                    <a:pt x="95" y="56"/>
                  </a:cubicBezTo>
                  <a:cubicBezTo>
                    <a:pt x="95" y="47"/>
                    <a:pt x="95" y="47"/>
                    <a:pt x="95" y="47"/>
                  </a:cubicBezTo>
                  <a:cubicBezTo>
                    <a:pt x="92" y="46"/>
                    <a:pt x="90" y="44"/>
                    <a:pt x="87" y="43"/>
                  </a:cubicBezTo>
                  <a:cubicBezTo>
                    <a:pt x="58" y="28"/>
                    <a:pt x="29" y="14"/>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04">
              <a:extLst>
                <a:ext uri="{FF2B5EF4-FFF2-40B4-BE49-F238E27FC236}">
                  <a16:creationId xmlns:a16="http://schemas.microsoft.com/office/drawing/2014/main" id="{13218437-53CF-4D1D-8F3B-FEA786952ECB}"/>
                </a:ext>
              </a:extLst>
            </p:cNvPr>
            <p:cNvSpPr>
              <a:spLocks/>
            </p:cNvSpPr>
            <p:nvPr/>
          </p:nvSpPr>
          <p:spPr bwMode="auto">
            <a:xfrm>
              <a:off x="5050" y="2795"/>
              <a:ext cx="1521" cy="821"/>
            </a:xfrm>
            <a:custGeom>
              <a:avLst/>
              <a:gdLst>
                <a:gd name="T0" fmla="*/ 41 w 641"/>
                <a:gd name="T1" fmla="*/ 332 h 346"/>
                <a:gd name="T2" fmla="*/ 104 w 641"/>
                <a:gd name="T3" fmla="*/ 308 h 346"/>
                <a:gd name="T4" fmla="*/ 120 w 641"/>
                <a:gd name="T5" fmla="*/ 301 h 346"/>
                <a:gd name="T6" fmla="*/ 122 w 641"/>
                <a:gd name="T7" fmla="*/ 300 h 346"/>
                <a:gd name="T8" fmla="*/ 145 w 641"/>
                <a:gd name="T9" fmla="*/ 290 h 346"/>
                <a:gd name="T10" fmla="*/ 186 w 641"/>
                <a:gd name="T11" fmla="*/ 271 h 346"/>
                <a:gd name="T12" fmla="*/ 227 w 641"/>
                <a:gd name="T13" fmla="*/ 251 h 346"/>
                <a:gd name="T14" fmla="*/ 266 w 641"/>
                <a:gd name="T15" fmla="*/ 230 h 346"/>
                <a:gd name="T16" fmla="*/ 306 w 641"/>
                <a:gd name="T17" fmla="*/ 209 h 346"/>
                <a:gd name="T18" fmla="*/ 345 w 641"/>
                <a:gd name="T19" fmla="*/ 187 h 346"/>
                <a:gd name="T20" fmla="*/ 422 w 641"/>
                <a:gd name="T21" fmla="*/ 142 h 346"/>
                <a:gd name="T22" fmla="*/ 461 w 641"/>
                <a:gd name="T23" fmla="*/ 119 h 346"/>
                <a:gd name="T24" fmla="*/ 537 w 641"/>
                <a:gd name="T25" fmla="*/ 71 h 346"/>
                <a:gd name="T26" fmla="*/ 575 w 641"/>
                <a:gd name="T27" fmla="*/ 47 h 346"/>
                <a:gd name="T28" fmla="*/ 641 w 641"/>
                <a:gd name="T29" fmla="*/ 9 h 346"/>
                <a:gd name="T30" fmla="*/ 608 w 641"/>
                <a:gd name="T31" fmla="*/ 16 h 346"/>
                <a:gd name="T32" fmla="*/ 550 w 641"/>
                <a:gd name="T33" fmla="*/ 50 h 346"/>
                <a:gd name="T34" fmla="*/ 493 w 641"/>
                <a:gd name="T35" fmla="*/ 86 h 346"/>
                <a:gd name="T36" fmla="*/ 437 w 641"/>
                <a:gd name="T37" fmla="*/ 122 h 346"/>
                <a:gd name="T38" fmla="*/ 379 w 641"/>
                <a:gd name="T39" fmla="*/ 156 h 346"/>
                <a:gd name="T40" fmla="*/ 320 w 641"/>
                <a:gd name="T41" fmla="*/ 189 h 346"/>
                <a:gd name="T42" fmla="*/ 281 w 641"/>
                <a:gd name="T43" fmla="*/ 211 h 346"/>
                <a:gd name="T44" fmla="*/ 242 w 641"/>
                <a:gd name="T45" fmla="*/ 232 h 346"/>
                <a:gd name="T46" fmla="*/ 202 w 641"/>
                <a:gd name="T47" fmla="*/ 252 h 346"/>
                <a:gd name="T48" fmla="*/ 162 w 641"/>
                <a:gd name="T49" fmla="*/ 271 h 346"/>
                <a:gd name="T50" fmla="*/ 121 w 641"/>
                <a:gd name="T51" fmla="*/ 289 h 346"/>
                <a:gd name="T52" fmla="*/ 117 w 641"/>
                <a:gd name="T53" fmla="*/ 291 h 346"/>
                <a:gd name="T54" fmla="*/ 116 w 641"/>
                <a:gd name="T55" fmla="*/ 291 h 346"/>
                <a:gd name="T56" fmla="*/ 111 w 641"/>
                <a:gd name="T57" fmla="*/ 294 h 346"/>
                <a:gd name="T58" fmla="*/ 58 w 641"/>
                <a:gd name="T59" fmla="*/ 314 h 346"/>
                <a:gd name="T60" fmla="*/ 16 w 641"/>
                <a:gd name="T61" fmla="*/ 329 h 346"/>
                <a:gd name="T62" fmla="*/ 0 w 641"/>
                <a:gd name="T63"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41" h="346">
                  <a:moveTo>
                    <a:pt x="20" y="339"/>
                  </a:moveTo>
                  <a:cubicBezTo>
                    <a:pt x="41" y="332"/>
                    <a:pt x="41" y="332"/>
                    <a:pt x="41" y="332"/>
                  </a:cubicBezTo>
                  <a:cubicBezTo>
                    <a:pt x="48" y="329"/>
                    <a:pt x="55" y="326"/>
                    <a:pt x="62" y="324"/>
                  </a:cubicBezTo>
                  <a:cubicBezTo>
                    <a:pt x="104" y="308"/>
                    <a:pt x="104" y="308"/>
                    <a:pt x="104" y="308"/>
                  </a:cubicBezTo>
                  <a:cubicBezTo>
                    <a:pt x="114" y="304"/>
                    <a:pt x="114" y="304"/>
                    <a:pt x="114" y="304"/>
                  </a:cubicBezTo>
                  <a:cubicBezTo>
                    <a:pt x="120" y="301"/>
                    <a:pt x="120" y="301"/>
                    <a:pt x="120" y="301"/>
                  </a:cubicBezTo>
                  <a:cubicBezTo>
                    <a:pt x="121" y="301"/>
                    <a:pt x="121" y="301"/>
                    <a:pt x="121" y="301"/>
                  </a:cubicBezTo>
                  <a:cubicBezTo>
                    <a:pt x="122" y="300"/>
                    <a:pt x="122" y="300"/>
                    <a:pt x="122" y="300"/>
                  </a:cubicBezTo>
                  <a:cubicBezTo>
                    <a:pt x="125" y="299"/>
                    <a:pt x="125" y="299"/>
                    <a:pt x="125" y="299"/>
                  </a:cubicBezTo>
                  <a:cubicBezTo>
                    <a:pt x="145" y="290"/>
                    <a:pt x="145" y="290"/>
                    <a:pt x="145" y="290"/>
                  </a:cubicBezTo>
                  <a:cubicBezTo>
                    <a:pt x="152" y="287"/>
                    <a:pt x="159" y="284"/>
                    <a:pt x="166" y="281"/>
                  </a:cubicBezTo>
                  <a:cubicBezTo>
                    <a:pt x="186" y="271"/>
                    <a:pt x="186" y="271"/>
                    <a:pt x="186" y="271"/>
                  </a:cubicBezTo>
                  <a:cubicBezTo>
                    <a:pt x="193" y="268"/>
                    <a:pt x="200" y="265"/>
                    <a:pt x="206" y="261"/>
                  </a:cubicBezTo>
                  <a:cubicBezTo>
                    <a:pt x="227" y="251"/>
                    <a:pt x="227" y="251"/>
                    <a:pt x="227" y="251"/>
                  </a:cubicBezTo>
                  <a:cubicBezTo>
                    <a:pt x="247" y="241"/>
                    <a:pt x="247" y="241"/>
                    <a:pt x="247" y="241"/>
                  </a:cubicBezTo>
                  <a:cubicBezTo>
                    <a:pt x="266" y="230"/>
                    <a:pt x="266" y="230"/>
                    <a:pt x="266" y="230"/>
                  </a:cubicBezTo>
                  <a:cubicBezTo>
                    <a:pt x="286" y="220"/>
                    <a:pt x="286" y="220"/>
                    <a:pt x="286" y="220"/>
                  </a:cubicBezTo>
                  <a:cubicBezTo>
                    <a:pt x="306" y="209"/>
                    <a:pt x="306" y="209"/>
                    <a:pt x="306" y="209"/>
                  </a:cubicBezTo>
                  <a:cubicBezTo>
                    <a:pt x="325" y="198"/>
                    <a:pt x="325" y="198"/>
                    <a:pt x="325" y="198"/>
                  </a:cubicBezTo>
                  <a:cubicBezTo>
                    <a:pt x="345" y="187"/>
                    <a:pt x="345" y="187"/>
                    <a:pt x="345" y="187"/>
                  </a:cubicBezTo>
                  <a:cubicBezTo>
                    <a:pt x="358" y="180"/>
                    <a:pt x="371" y="172"/>
                    <a:pt x="384" y="165"/>
                  </a:cubicBezTo>
                  <a:cubicBezTo>
                    <a:pt x="422" y="142"/>
                    <a:pt x="422" y="142"/>
                    <a:pt x="422" y="142"/>
                  </a:cubicBezTo>
                  <a:cubicBezTo>
                    <a:pt x="442" y="131"/>
                    <a:pt x="442" y="131"/>
                    <a:pt x="442" y="131"/>
                  </a:cubicBezTo>
                  <a:cubicBezTo>
                    <a:pt x="449" y="127"/>
                    <a:pt x="454" y="123"/>
                    <a:pt x="461" y="119"/>
                  </a:cubicBezTo>
                  <a:cubicBezTo>
                    <a:pt x="499" y="94"/>
                    <a:pt x="499" y="94"/>
                    <a:pt x="499" y="94"/>
                  </a:cubicBezTo>
                  <a:cubicBezTo>
                    <a:pt x="537" y="71"/>
                    <a:pt x="537" y="71"/>
                    <a:pt x="537" y="71"/>
                  </a:cubicBezTo>
                  <a:cubicBezTo>
                    <a:pt x="556" y="59"/>
                    <a:pt x="556" y="59"/>
                    <a:pt x="556" y="59"/>
                  </a:cubicBezTo>
                  <a:cubicBezTo>
                    <a:pt x="575" y="47"/>
                    <a:pt x="575" y="47"/>
                    <a:pt x="575" y="47"/>
                  </a:cubicBezTo>
                  <a:cubicBezTo>
                    <a:pt x="613" y="25"/>
                    <a:pt x="613" y="25"/>
                    <a:pt x="613" y="25"/>
                  </a:cubicBezTo>
                  <a:cubicBezTo>
                    <a:pt x="641" y="9"/>
                    <a:pt x="641" y="9"/>
                    <a:pt x="641" y="9"/>
                  </a:cubicBezTo>
                  <a:cubicBezTo>
                    <a:pt x="636" y="0"/>
                    <a:pt x="636" y="0"/>
                    <a:pt x="636" y="0"/>
                  </a:cubicBezTo>
                  <a:cubicBezTo>
                    <a:pt x="608" y="16"/>
                    <a:pt x="608" y="16"/>
                    <a:pt x="608" y="16"/>
                  </a:cubicBezTo>
                  <a:cubicBezTo>
                    <a:pt x="570" y="39"/>
                    <a:pt x="570" y="39"/>
                    <a:pt x="570" y="39"/>
                  </a:cubicBezTo>
                  <a:cubicBezTo>
                    <a:pt x="550" y="50"/>
                    <a:pt x="550" y="50"/>
                    <a:pt x="550" y="50"/>
                  </a:cubicBezTo>
                  <a:cubicBezTo>
                    <a:pt x="531" y="62"/>
                    <a:pt x="531" y="62"/>
                    <a:pt x="531" y="62"/>
                  </a:cubicBezTo>
                  <a:cubicBezTo>
                    <a:pt x="493" y="86"/>
                    <a:pt x="493" y="86"/>
                    <a:pt x="493" y="86"/>
                  </a:cubicBezTo>
                  <a:cubicBezTo>
                    <a:pt x="455" y="110"/>
                    <a:pt x="455" y="110"/>
                    <a:pt x="455" y="110"/>
                  </a:cubicBezTo>
                  <a:cubicBezTo>
                    <a:pt x="449" y="114"/>
                    <a:pt x="443" y="118"/>
                    <a:pt x="437" y="122"/>
                  </a:cubicBezTo>
                  <a:cubicBezTo>
                    <a:pt x="417" y="133"/>
                    <a:pt x="417" y="133"/>
                    <a:pt x="417" y="133"/>
                  </a:cubicBezTo>
                  <a:cubicBezTo>
                    <a:pt x="379" y="156"/>
                    <a:pt x="379" y="156"/>
                    <a:pt x="379" y="156"/>
                  </a:cubicBezTo>
                  <a:cubicBezTo>
                    <a:pt x="366" y="163"/>
                    <a:pt x="353" y="171"/>
                    <a:pt x="340" y="178"/>
                  </a:cubicBezTo>
                  <a:cubicBezTo>
                    <a:pt x="320" y="189"/>
                    <a:pt x="320" y="189"/>
                    <a:pt x="320" y="189"/>
                  </a:cubicBezTo>
                  <a:cubicBezTo>
                    <a:pt x="301" y="200"/>
                    <a:pt x="301" y="200"/>
                    <a:pt x="301" y="200"/>
                  </a:cubicBezTo>
                  <a:cubicBezTo>
                    <a:pt x="281" y="211"/>
                    <a:pt x="281" y="211"/>
                    <a:pt x="281" y="211"/>
                  </a:cubicBezTo>
                  <a:cubicBezTo>
                    <a:pt x="261" y="221"/>
                    <a:pt x="261" y="221"/>
                    <a:pt x="261" y="221"/>
                  </a:cubicBezTo>
                  <a:cubicBezTo>
                    <a:pt x="242" y="232"/>
                    <a:pt x="242" y="232"/>
                    <a:pt x="242" y="232"/>
                  </a:cubicBezTo>
                  <a:cubicBezTo>
                    <a:pt x="222" y="242"/>
                    <a:pt x="222" y="242"/>
                    <a:pt x="222" y="242"/>
                  </a:cubicBezTo>
                  <a:cubicBezTo>
                    <a:pt x="202" y="252"/>
                    <a:pt x="202" y="252"/>
                    <a:pt x="202" y="252"/>
                  </a:cubicBezTo>
                  <a:cubicBezTo>
                    <a:pt x="195" y="255"/>
                    <a:pt x="188" y="258"/>
                    <a:pt x="182" y="262"/>
                  </a:cubicBezTo>
                  <a:cubicBezTo>
                    <a:pt x="162" y="271"/>
                    <a:pt x="162" y="271"/>
                    <a:pt x="162" y="271"/>
                  </a:cubicBezTo>
                  <a:cubicBezTo>
                    <a:pt x="155" y="274"/>
                    <a:pt x="148" y="277"/>
                    <a:pt x="141" y="280"/>
                  </a:cubicBezTo>
                  <a:cubicBezTo>
                    <a:pt x="121" y="289"/>
                    <a:pt x="121" y="289"/>
                    <a:pt x="121" y="289"/>
                  </a:cubicBezTo>
                  <a:cubicBezTo>
                    <a:pt x="118" y="291"/>
                    <a:pt x="118" y="291"/>
                    <a:pt x="118" y="291"/>
                  </a:cubicBezTo>
                  <a:cubicBezTo>
                    <a:pt x="117" y="291"/>
                    <a:pt x="117" y="291"/>
                    <a:pt x="117" y="291"/>
                  </a:cubicBezTo>
                  <a:cubicBezTo>
                    <a:pt x="117" y="291"/>
                    <a:pt x="117" y="291"/>
                    <a:pt x="117" y="291"/>
                  </a:cubicBezTo>
                  <a:cubicBezTo>
                    <a:pt x="116" y="291"/>
                    <a:pt x="116" y="291"/>
                    <a:pt x="116" y="291"/>
                  </a:cubicBezTo>
                  <a:cubicBezTo>
                    <a:pt x="116" y="292"/>
                    <a:pt x="116" y="292"/>
                    <a:pt x="116" y="292"/>
                  </a:cubicBezTo>
                  <a:cubicBezTo>
                    <a:pt x="111" y="294"/>
                    <a:pt x="111" y="294"/>
                    <a:pt x="111" y="294"/>
                  </a:cubicBezTo>
                  <a:cubicBezTo>
                    <a:pt x="100" y="298"/>
                    <a:pt x="100" y="298"/>
                    <a:pt x="100" y="298"/>
                  </a:cubicBezTo>
                  <a:cubicBezTo>
                    <a:pt x="58" y="314"/>
                    <a:pt x="58" y="314"/>
                    <a:pt x="58" y="314"/>
                  </a:cubicBezTo>
                  <a:cubicBezTo>
                    <a:pt x="51" y="316"/>
                    <a:pt x="44" y="319"/>
                    <a:pt x="37" y="322"/>
                  </a:cubicBezTo>
                  <a:cubicBezTo>
                    <a:pt x="16" y="329"/>
                    <a:pt x="16" y="329"/>
                    <a:pt x="16" y="329"/>
                  </a:cubicBezTo>
                  <a:cubicBezTo>
                    <a:pt x="14" y="330"/>
                    <a:pt x="12" y="331"/>
                    <a:pt x="9" y="332"/>
                  </a:cubicBezTo>
                  <a:cubicBezTo>
                    <a:pt x="6" y="336"/>
                    <a:pt x="3" y="341"/>
                    <a:pt x="0" y="346"/>
                  </a:cubicBezTo>
                  <a:cubicBezTo>
                    <a:pt x="7" y="344"/>
                    <a:pt x="13" y="342"/>
                    <a:pt x="20" y="33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05">
              <a:extLst>
                <a:ext uri="{FF2B5EF4-FFF2-40B4-BE49-F238E27FC236}">
                  <a16:creationId xmlns:a16="http://schemas.microsoft.com/office/drawing/2014/main" id="{C6868289-3C4F-4788-8E7D-9B719A7A661A}"/>
                </a:ext>
              </a:extLst>
            </p:cNvPr>
            <p:cNvSpPr>
              <a:spLocks/>
            </p:cNvSpPr>
            <p:nvPr/>
          </p:nvSpPr>
          <p:spPr bwMode="auto">
            <a:xfrm>
              <a:off x="1158" y="571"/>
              <a:ext cx="1762" cy="225"/>
            </a:xfrm>
            <a:custGeom>
              <a:avLst/>
              <a:gdLst>
                <a:gd name="T0" fmla="*/ 4 w 743"/>
                <a:gd name="T1" fmla="*/ 95 h 95"/>
                <a:gd name="T2" fmla="*/ 11 w 743"/>
                <a:gd name="T3" fmla="*/ 93 h 95"/>
                <a:gd name="T4" fmla="*/ 45 w 743"/>
                <a:gd name="T5" fmla="*/ 83 h 95"/>
                <a:gd name="T6" fmla="*/ 66 w 743"/>
                <a:gd name="T7" fmla="*/ 77 h 95"/>
                <a:gd name="T8" fmla="*/ 87 w 743"/>
                <a:gd name="T9" fmla="*/ 72 h 95"/>
                <a:gd name="T10" fmla="*/ 128 w 743"/>
                <a:gd name="T11" fmla="*/ 62 h 95"/>
                <a:gd name="T12" fmla="*/ 149 w 743"/>
                <a:gd name="T13" fmla="*/ 58 h 95"/>
                <a:gd name="T14" fmla="*/ 170 w 743"/>
                <a:gd name="T15" fmla="*/ 54 h 95"/>
                <a:gd name="T16" fmla="*/ 191 w 743"/>
                <a:gd name="T17" fmla="*/ 50 h 95"/>
                <a:gd name="T18" fmla="*/ 212 w 743"/>
                <a:gd name="T19" fmla="*/ 46 h 95"/>
                <a:gd name="T20" fmla="*/ 254 w 743"/>
                <a:gd name="T21" fmla="*/ 40 h 95"/>
                <a:gd name="T22" fmla="*/ 275 w 743"/>
                <a:gd name="T23" fmla="*/ 37 h 95"/>
                <a:gd name="T24" fmla="*/ 296 w 743"/>
                <a:gd name="T25" fmla="*/ 34 h 95"/>
                <a:gd name="T26" fmla="*/ 339 w 743"/>
                <a:gd name="T27" fmla="*/ 29 h 95"/>
                <a:gd name="T28" fmla="*/ 381 w 743"/>
                <a:gd name="T29" fmla="*/ 25 h 95"/>
                <a:gd name="T30" fmla="*/ 424 w 743"/>
                <a:gd name="T31" fmla="*/ 22 h 95"/>
                <a:gd name="T32" fmla="*/ 509 w 743"/>
                <a:gd name="T33" fmla="*/ 17 h 95"/>
                <a:gd name="T34" fmla="*/ 552 w 743"/>
                <a:gd name="T35" fmla="*/ 16 h 95"/>
                <a:gd name="T36" fmla="*/ 594 w 743"/>
                <a:gd name="T37" fmla="*/ 15 h 95"/>
                <a:gd name="T38" fmla="*/ 616 w 743"/>
                <a:gd name="T39" fmla="*/ 15 h 95"/>
                <a:gd name="T40" fmla="*/ 637 w 743"/>
                <a:gd name="T41" fmla="*/ 15 h 95"/>
                <a:gd name="T42" fmla="*/ 680 w 743"/>
                <a:gd name="T43" fmla="*/ 15 h 95"/>
                <a:gd name="T44" fmla="*/ 733 w 743"/>
                <a:gd name="T45" fmla="*/ 15 h 95"/>
                <a:gd name="T46" fmla="*/ 743 w 743"/>
                <a:gd name="T47" fmla="*/ 0 h 95"/>
                <a:gd name="T48" fmla="*/ 680 w 743"/>
                <a:gd name="T49" fmla="*/ 0 h 95"/>
                <a:gd name="T50" fmla="*/ 637 w 743"/>
                <a:gd name="T51" fmla="*/ 0 h 95"/>
                <a:gd name="T52" fmla="*/ 616 w 743"/>
                <a:gd name="T53" fmla="*/ 0 h 95"/>
                <a:gd name="T54" fmla="*/ 594 w 743"/>
                <a:gd name="T55" fmla="*/ 0 h 95"/>
                <a:gd name="T56" fmla="*/ 551 w 743"/>
                <a:gd name="T57" fmla="*/ 1 h 95"/>
                <a:gd name="T58" fmla="*/ 508 w 743"/>
                <a:gd name="T59" fmla="*/ 2 h 95"/>
                <a:gd name="T60" fmla="*/ 423 w 743"/>
                <a:gd name="T61" fmla="*/ 7 h 95"/>
                <a:gd name="T62" fmla="*/ 380 w 743"/>
                <a:gd name="T63" fmla="*/ 10 h 95"/>
                <a:gd name="T64" fmla="*/ 337 w 743"/>
                <a:gd name="T65" fmla="*/ 14 h 95"/>
                <a:gd name="T66" fmla="*/ 294 w 743"/>
                <a:gd name="T67" fmla="*/ 19 h 95"/>
                <a:gd name="T68" fmla="*/ 273 w 743"/>
                <a:gd name="T69" fmla="*/ 21 h 95"/>
                <a:gd name="T70" fmla="*/ 252 w 743"/>
                <a:gd name="T71" fmla="*/ 24 h 95"/>
                <a:gd name="T72" fmla="*/ 209 w 743"/>
                <a:gd name="T73" fmla="*/ 31 h 95"/>
                <a:gd name="T74" fmla="*/ 188 w 743"/>
                <a:gd name="T75" fmla="*/ 34 h 95"/>
                <a:gd name="T76" fmla="*/ 167 w 743"/>
                <a:gd name="T77" fmla="*/ 39 h 95"/>
                <a:gd name="T78" fmla="*/ 146 w 743"/>
                <a:gd name="T79" fmla="*/ 43 h 95"/>
                <a:gd name="T80" fmla="*/ 125 w 743"/>
                <a:gd name="T81" fmla="*/ 47 h 95"/>
                <a:gd name="T82" fmla="*/ 83 w 743"/>
                <a:gd name="T83" fmla="*/ 57 h 95"/>
                <a:gd name="T84" fmla="*/ 62 w 743"/>
                <a:gd name="T85" fmla="*/ 62 h 95"/>
                <a:gd name="T86" fmla="*/ 41 w 743"/>
                <a:gd name="T87" fmla="*/ 68 h 95"/>
                <a:gd name="T88" fmla="*/ 6 w 743"/>
                <a:gd name="T89" fmla="*/ 77 h 95"/>
                <a:gd name="T90" fmla="*/ 0 w 743"/>
                <a:gd name="T91" fmla="*/ 79 h 95"/>
                <a:gd name="T92" fmla="*/ 4 w 743"/>
                <a:gd name="T93"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43" h="95">
                  <a:moveTo>
                    <a:pt x="4" y="95"/>
                  </a:moveTo>
                  <a:cubicBezTo>
                    <a:pt x="11" y="93"/>
                    <a:pt x="11" y="93"/>
                    <a:pt x="11" y="93"/>
                  </a:cubicBezTo>
                  <a:cubicBezTo>
                    <a:pt x="45" y="83"/>
                    <a:pt x="45" y="83"/>
                    <a:pt x="45" y="83"/>
                  </a:cubicBezTo>
                  <a:cubicBezTo>
                    <a:pt x="66" y="77"/>
                    <a:pt x="66" y="77"/>
                    <a:pt x="66" y="77"/>
                  </a:cubicBezTo>
                  <a:cubicBezTo>
                    <a:pt x="73" y="75"/>
                    <a:pt x="80" y="74"/>
                    <a:pt x="87" y="72"/>
                  </a:cubicBezTo>
                  <a:cubicBezTo>
                    <a:pt x="128" y="62"/>
                    <a:pt x="128" y="62"/>
                    <a:pt x="128" y="62"/>
                  </a:cubicBezTo>
                  <a:cubicBezTo>
                    <a:pt x="135" y="61"/>
                    <a:pt x="142" y="59"/>
                    <a:pt x="149" y="58"/>
                  </a:cubicBezTo>
                  <a:cubicBezTo>
                    <a:pt x="170" y="54"/>
                    <a:pt x="170" y="54"/>
                    <a:pt x="170" y="54"/>
                  </a:cubicBezTo>
                  <a:cubicBezTo>
                    <a:pt x="191" y="50"/>
                    <a:pt x="191" y="50"/>
                    <a:pt x="191" y="50"/>
                  </a:cubicBezTo>
                  <a:cubicBezTo>
                    <a:pt x="198" y="49"/>
                    <a:pt x="205" y="47"/>
                    <a:pt x="212" y="46"/>
                  </a:cubicBezTo>
                  <a:cubicBezTo>
                    <a:pt x="254" y="40"/>
                    <a:pt x="254" y="40"/>
                    <a:pt x="254" y="40"/>
                  </a:cubicBezTo>
                  <a:cubicBezTo>
                    <a:pt x="261" y="39"/>
                    <a:pt x="268" y="37"/>
                    <a:pt x="275" y="37"/>
                  </a:cubicBezTo>
                  <a:cubicBezTo>
                    <a:pt x="296" y="34"/>
                    <a:pt x="296" y="34"/>
                    <a:pt x="296" y="34"/>
                  </a:cubicBezTo>
                  <a:cubicBezTo>
                    <a:pt x="339" y="29"/>
                    <a:pt x="339" y="29"/>
                    <a:pt x="339" y="29"/>
                  </a:cubicBezTo>
                  <a:cubicBezTo>
                    <a:pt x="353" y="28"/>
                    <a:pt x="367" y="27"/>
                    <a:pt x="381" y="25"/>
                  </a:cubicBezTo>
                  <a:cubicBezTo>
                    <a:pt x="395" y="24"/>
                    <a:pt x="409" y="23"/>
                    <a:pt x="424" y="22"/>
                  </a:cubicBezTo>
                  <a:cubicBezTo>
                    <a:pt x="452" y="20"/>
                    <a:pt x="480" y="18"/>
                    <a:pt x="509" y="17"/>
                  </a:cubicBezTo>
                  <a:cubicBezTo>
                    <a:pt x="523" y="17"/>
                    <a:pt x="537" y="16"/>
                    <a:pt x="552" y="16"/>
                  </a:cubicBezTo>
                  <a:cubicBezTo>
                    <a:pt x="594" y="15"/>
                    <a:pt x="594" y="15"/>
                    <a:pt x="594" y="15"/>
                  </a:cubicBezTo>
                  <a:cubicBezTo>
                    <a:pt x="616" y="15"/>
                    <a:pt x="616" y="15"/>
                    <a:pt x="616" y="15"/>
                  </a:cubicBezTo>
                  <a:cubicBezTo>
                    <a:pt x="637" y="15"/>
                    <a:pt x="637" y="15"/>
                    <a:pt x="637" y="15"/>
                  </a:cubicBezTo>
                  <a:cubicBezTo>
                    <a:pt x="680" y="15"/>
                    <a:pt x="680" y="15"/>
                    <a:pt x="680" y="15"/>
                  </a:cubicBezTo>
                  <a:cubicBezTo>
                    <a:pt x="698" y="15"/>
                    <a:pt x="715" y="15"/>
                    <a:pt x="733" y="15"/>
                  </a:cubicBezTo>
                  <a:cubicBezTo>
                    <a:pt x="743" y="0"/>
                    <a:pt x="743" y="0"/>
                    <a:pt x="743" y="0"/>
                  </a:cubicBezTo>
                  <a:cubicBezTo>
                    <a:pt x="722" y="0"/>
                    <a:pt x="701" y="0"/>
                    <a:pt x="680" y="0"/>
                  </a:cubicBezTo>
                  <a:cubicBezTo>
                    <a:pt x="637" y="0"/>
                    <a:pt x="637" y="0"/>
                    <a:pt x="637" y="0"/>
                  </a:cubicBezTo>
                  <a:cubicBezTo>
                    <a:pt x="616" y="0"/>
                    <a:pt x="616" y="0"/>
                    <a:pt x="616" y="0"/>
                  </a:cubicBezTo>
                  <a:cubicBezTo>
                    <a:pt x="594" y="0"/>
                    <a:pt x="594" y="0"/>
                    <a:pt x="594" y="0"/>
                  </a:cubicBezTo>
                  <a:cubicBezTo>
                    <a:pt x="551" y="1"/>
                    <a:pt x="551" y="1"/>
                    <a:pt x="551" y="1"/>
                  </a:cubicBezTo>
                  <a:cubicBezTo>
                    <a:pt x="537" y="1"/>
                    <a:pt x="523" y="2"/>
                    <a:pt x="508" y="2"/>
                  </a:cubicBezTo>
                  <a:cubicBezTo>
                    <a:pt x="480" y="3"/>
                    <a:pt x="451" y="5"/>
                    <a:pt x="423" y="7"/>
                  </a:cubicBezTo>
                  <a:cubicBezTo>
                    <a:pt x="408" y="7"/>
                    <a:pt x="394" y="9"/>
                    <a:pt x="380" y="10"/>
                  </a:cubicBezTo>
                  <a:cubicBezTo>
                    <a:pt x="365" y="11"/>
                    <a:pt x="351" y="12"/>
                    <a:pt x="337" y="14"/>
                  </a:cubicBezTo>
                  <a:cubicBezTo>
                    <a:pt x="294" y="19"/>
                    <a:pt x="294" y="19"/>
                    <a:pt x="294" y="19"/>
                  </a:cubicBezTo>
                  <a:cubicBezTo>
                    <a:pt x="273" y="21"/>
                    <a:pt x="273" y="21"/>
                    <a:pt x="273" y="21"/>
                  </a:cubicBezTo>
                  <a:cubicBezTo>
                    <a:pt x="266" y="22"/>
                    <a:pt x="259" y="23"/>
                    <a:pt x="252" y="24"/>
                  </a:cubicBezTo>
                  <a:cubicBezTo>
                    <a:pt x="209" y="31"/>
                    <a:pt x="209" y="31"/>
                    <a:pt x="209" y="31"/>
                  </a:cubicBezTo>
                  <a:cubicBezTo>
                    <a:pt x="202" y="32"/>
                    <a:pt x="195" y="33"/>
                    <a:pt x="188" y="34"/>
                  </a:cubicBezTo>
                  <a:cubicBezTo>
                    <a:pt x="167" y="39"/>
                    <a:pt x="167" y="39"/>
                    <a:pt x="167" y="39"/>
                  </a:cubicBezTo>
                  <a:cubicBezTo>
                    <a:pt x="146" y="43"/>
                    <a:pt x="146" y="43"/>
                    <a:pt x="146" y="43"/>
                  </a:cubicBezTo>
                  <a:cubicBezTo>
                    <a:pt x="139" y="44"/>
                    <a:pt x="132" y="45"/>
                    <a:pt x="125" y="47"/>
                  </a:cubicBezTo>
                  <a:cubicBezTo>
                    <a:pt x="83" y="57"/>
                    <a:pt x="83" y="57"/>
                    <a:pt x="83" y="57"/>
                  </a:cubicBezTo>
                  <a:cubicBezTo>
                    <a:pt x="76" y="59"/>
                    <a:pt x="69" y="60"/>
                    <a:pt x="62" y="62"/>
                  </a:cubicBezTo>
                  <a:cubicBezTo>
                    <a:pt x="41" y="68"/>
                    <a:pt x="41" y="68"/>
                    <a:pt x="41" y="68"/>
                  </a:cubicBezTo>
                  <a:cubicBezTo>
                    <a:pt x="6" y="77"/>
                    <a:pt x="6" y="77"/>
                    <a:pt x="6" y="77"/>
                  </a:cubicBezTo>
                  <a:cubicBezTo>
                    <a:pt x="0" y="79"/>
                    <a:pt x="0" y="79"/>
                    <a:pt x="0" y="79"/>
                  </a:cubicBezTo>
                  <a:lnTo>
                    <a:pt x="4"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06">
              <a:extLst>
                <a:ext uri="{FF2B5EF4-FFF2-40B4-BE49-F238E27FC236}">
                  <a16:creationId xmlns:a16="http://schemas.microsoft.com/office/drawing/2014/main" id="{8E047007-5259-4F08-85C8-B879EC637F1D}"/>
                </a:ext>
              </a:extLst>
            </p:cNvPr>
            <p:cNvSpPr>
              <a:spLocks/>
            </p:cNvSpPr>
            <p:nvPr/>
          </p:nvSpPr>
          <p:spPr bwMode="auto">
            <a:xfrm>
              <a:off x="6789" y="2918"/>
              <a:ext cx="482" cy="264"/>
            </a:xfrm>
            <a:custGeom>
              <a:avLst/>
              <a:gdLst>
                <a:gd name="T0" fmla="*/ 200 w 203"/>
                <a:gd name="T1" fmla="*/ 0 h 111"/>
                <a:gd name="T2" fmla="*/ 0 w 203"/>
                <a:gd name="T3" fmla="*/ 102 h 111"/>
                <a:gd name="T4" fmla="*/ 4 w 203"/>
                <a:gd name="T5" fmla="*/ 111 h 111"/>
                <a:gd name="T6" fmla="*/ 203 w 203"/>
                <a:gd name="T7" fmla="*/ 9 h 111"/>
                <a:gd name="T8" fmla="*/ 200 w 203"/>
                <a:gd name="T9" fmla="*/ 0 h 111"/>
              </a:gdLst>
              <a:ahLst/>
              <a:cxnLst>
                <a:cxn ang="0">
                  <a:pos x="T0" y="T1"/>
                </a:cxn>
                <a:cxn ang="0">
                  <a:pos x="T2" y="T3"/>
                </a:cxn>
                <a:cxn ang="0">
                  <a:pos x="T4" y="T5"/>
                </a:cxn>
                <a:cxn ang="0">
                  <a:pos x="T6" y="T7"/>
                </a:cxn>
                <a:cxn ang="0">
                  <a:pos x="T8" y="T9"/>
                </a:cxn>
              </a:cxnLst>
              <a:rect l="0" t="0" r="r" b="b"/>
              <a:pathLst>
                <a:path w="203" h="111">
                  <a:moveTo>
                    <a:pt x="200" y="0"/>
                  </a:moveTo>
                  <a:cubicBezTo>
                    <a:pt x="132" y="31"/>
                    <a:pt x="65" y="66"/>
                    <a:pt x="0" y="102"/>
                  </a:cubicBezTo>
                  <a:cubicBezTo>
                    <a:pt x="4" y="111"/>
                    <a:pt x="4" y="111"/>
                    <a:pt x="4" y="111"/>
                  </a:cubicBezTo>
                  <a:cubicBezTo>
                    <a:pt x="69" y="74"/>
                    <a:pt x="135" y="40"/>
                    <a:pt x="203" y="9"/>
                  </a:cubicBezTo>
                  <a:lnTo>
                    <a:pt x="2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07">
              <a:extLst>
                <a:ext uri="{FF2B5EF4-FFF2-40B4-BE49-F238E27FC236}">
                  <a16:creationId xmlns:a16="http://schemas.microsoft.com/office/drawing/2014/main" id="{47F4040A-F119-4D5D-B3FE-ECCA37FE83B8}"/>
                </a:ext>
              </a:extLst>
            </p:cNvPr>
            <p:cNvSpPr>
              <a:spLocks/>
            </p:cNvSpPr>
            <p:nvPr/>
          </p:nvSpPr>
          <p:spPr bwMode="auto">
            <a:xfrm>
              <a:off x="1670" y="1157"/>
              <a:ext cx="1027" cy="304"/>
            </a:xfrm>
            <a:custGeom>
              <a:avLst/>
              <a:gdLst>
                <a:gd name="T0" fmla="*/ 23 w 433"/>
                <a:gd name="T1" fmla="*/ 104 h 128"/>
                <a:gd name="T2" fmla="*/ 0 w 433"/>
                <a:gd name="T3" fmla="*/ 112 h 128"/>
                <a:gd name="T4" fmla="*/ 0 w 433"/>
                <a:gd name="T5" fmla="*/ 128 h 128"/>
                <a:gd name="T6" fmla="*/ 28 w 433"/>
                <a:gd name="T7" fmla="*/ 119 h 128"/>
                <a:gd name="T8" fmla="*/ 242 w 433"/>
                <a:gd name="T9" fmla="*/ 57 h 128"/>
                <a:gd name="T10" fmla="*/ 433 w 433"/>
                <a:gd name="T11" fmla="*/ 15 h 128"/>
                <a:gd name="T12" fmla="*/ 431 w 433"/>
                <a:gd name="T13" fmla="*/ 0 h 128"/>
                <a:gd name="T14" fmla="*/ 239 w 433"/>
                <a:gd name="T15" fmla="*/ 42 h 128"/>
                <a:gd name="T16" fmla="*/ 23 w 433"/>
                <a:gd name="T17" fmla="*/ 10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128">
                  <a:moveTo>
                    <a:pt x="23" y="104"/>
                  </a:moveTo>
                  <a:cubicBezTo>
                    <a:pt x="15" y="107"/>
                    <a:pt x="8" y="109"/>
                    <a:pt x="0" y="112"/>
                  </a:cubicBezTo>
                  <a:cubicBezTo>
                    <a:pt x="0" y="128"/>
                    <a:pt x="0" y="128"/>
                    <a:pt x="0" y="128"/>
                  </a:cubicBezTo>
                  <a:cubicBezTo>
                    <a:pt x="9" y="125"/>
                    <a:pt x="19" y="122"/>
                    <a:pt x="28" y="119"/>
                  </a:cubicBezTo>
                  <a:cubicBezTo>
                    <a:pt x="92" y="97"/>
                    <a:pt x="164" y="76"/>
                    <a:pt x="242" y="57"/>
                  </a:cubicBezTo>
                  <a:cubicBezTo>
                    <a:pt x="302" y="42"/>
                    <a:pt x="366" y="28"/>
                    <a:pt x="433" y="15"/>
                  </a:cubicBezTo>
                  <a:cubicBezTo>
                    <a:pt x="431" y="0"/>
                    <a:pt x="431" y="0"/>
                    <a:pt x="431" y="0"/>
                  </a:cubicBezTo>
                  <a:cubicBezTo>
                    <a:pt x="363" y="13"/>
                    <a:pt x="299" y="27"/>
                    <a:pt x="239" y="42"/>
                  </a:cubicBezTo>
                  <a:cubicBezTo>
                    <a:pt x="160" y="62"/>
                    <a:pt x="87" y="83"/>
                    <a:pt x="23" y="1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08">
              <a:extLst>
                <a:ext uri="{FF2B5EF4-FFF2-40B4-BE49-F238E27FC236}">
                  <a16:creationId xmlns:a16="http://schemas.microsoft.com/office/drawing/2014/main" id="{BA5756E6-65C9-4023-8B85-AFED30224DF2}"/>
                </a:ext>
              </a:extLst>
            </p:cNvPr>
            <p:cNvSpPr>
              <a:spLocks/>
            </p:cNvSpPr>
            <p:nvPr/>
          </p:nvSpPr>
          <p:spPr bwMode="auto">
            <a:xfrm>
              <a:off x="4158" y="1024"/>
              <a:ext cx="259" cy="69"/>
            </a:xfrm>
            <a:custGeom>
              <a:avLst/>
              <a:gdLst>
                <a:gd name="T0" fmla="*/ 87 w 109"/>
                <a:gd name="T1" fmla="*/ 24 h 29"/>
                <a:gd name="T2" fmla="*/ 98 w 109"/>
                <a:gd name="T3" fmla="*/ 26 h 29"/>
                <a:gd name="T4" fmla="*/ 109 w 109"/>
                <a:gd name="T5" fmla="*/ 29 h 29"/>
                <a:gd name="T6" fmla="*/ 109 w 109"/>
                <a:gd name="T7" fmla="*/ 15 h 29"/>
                <a:gd name="T8" fmla="*/ 79 w 109"/>
                <a:gd name="T9" fmla="*/ 9 h 29"/>
                <a:gd name="T10" fmla="*/ 6 w 109"/>
                <a:gd name="T11" fmla="*/ 0 h 29"/>
                <a:gd name="T12" fmla="*/ 0 w 109"/>
                <a:gd name="T13" fmla="*/ 13 h 29"/>
                <a:gd name="T14" fmla="*/ 77 w 109"/>
                <a:gd name="T15" fmla="*/ 23 h 29"/>
                <a:gd name="T16" fmla="*/ 87 w 109"/>
                <a:gd name="T17"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29">
                  <a:moveTo>
                    <a:pt x="87" y="24"/>
                  </a:moveTo>
                  <a:cubicBezTo>
                    <a:pt x="91" y="25"/>
                    <a:pt x="94" y="26"/>
                    <a:pt x="98" y="26"/>
                  </a:cubicBezTo>
                  <a:cubicBezTo>
                    <a:pt x="102" y="27"/>
                    <a:pt x="105" y="28"/>
                    <a:pt x="109" y="29"/>
                  </a:cubicBezTo>
                  <a:cubicBezTo>
                    <a:pt x="109" y="24"/>
                    <a:pt x="109" y="19"/>
                    <a:pt x="109" y="15"/>
                  </a:cubicBezTo>
                  <a:cubicBezTo>
                    <a:pt x="99" y="13"/>
                    <a:pt x="89" y="11"/>
                    <a:pt x="79" y="9"/>
                  </a:cubicBezTo>
                  <a:cubicBezTo>
                    <a:pt x="54" y="5"/>
                    <a:pt x="30" y="2"/>
                    <a:pt x="6" y="0"/>
                  </a:cubicBezTo>
                  <a:cubicBezTo>
                    <a:pt x="4" y="5"/>
                    <a:pt x="2" y="9"/>
                    <a:pt x="0" y="13"/>
                  </a:cubicBezTo>
                  <a:cubicBezTo>
                    <a:pt x="25" y="16"/>
                    <a:pt x="51" y="19"/>
                    <a:pt x="77" y="23"/>
                  </a:cubicBezTo>
                  <a:lnTo>
                    <a:pt x="87"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09">
              <a:extLst>
                <a:ext uri="{FF2B5EF4-FFF2-40B4-BE49-F238E27FC236}">
                  <a16:creationId xmlns:a16="http://schemas.microsoft.com/office/drawing/2014/main" id="{5D65D2C3-7987-4B5E-B1AF-3F6F02B9CDF2}"/>
                </a:ext>
              </a:extLst>
            </p:cNvPr>
            <p:cNvSpPr>
              <a:spLocks/>
            </p:cNvSpPr>
            <p:nvPr/>
          </p:nvSpPr>
          <p:spPr bwMode="auto">
            <a:xfrm>
              <a:off x="9413" y="2686"/>
              <a:ext cx="228" cy="88"/>
            </a:xfrm>
            <a:custGeom>
              <a:avLst/>
              <a:gdLst>
                <a:gd name="T0" fmla="*/ 5 w 96"/>
                <a:gd name="T1" fmla="*/ 0 h 37"/>
                <a:gd name="T2" fmla="*/ 0 w 96"/>
                <a:gd name="T3" fmla="*/ 6 h 37"/>
                <a:gd name="T4" fmla="*/ 78 w 96"/>
                <a:gd name="T5" fmla="*/ 30 h 37"/>
                <a:gd name="T6" fmla="*/ 96 w 96"/>
                <a:gd name="T7" fmla="*/ 37 h 37"/>
                <a:gd name="T8" fmla="*/ 96 w 96"/>
                <a:gd name="T9" fmla="*/ 29 h 37"/>
                <a:gd name="T10" fmla="*/ 80 w 96"/>
                <a:gd name="T11" fmla="*/ 23 h 37"/>
                <a:gd name="T12" fmla="*/ 5 w 96"/>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96" h="37">
                  <a:moveTo>
                    <a:pt x="5" y="0"/>
                  </a:moveTo>
                  <a:cubicBezTo>
                    <a:pt x="3" y="2"/>
                    <a:pt x="2" y="4"/>
                    <a:pt x="0" y="6"/>
                  </a:cubicBezTo>
                  <a:cubicBezTo>
                    <a:pt x="26" y="14"/>
                    <a:pt x="52" y="22"/>
                    <a:pt x="78" y="30"/>
                  </a:cubicBezTo>
                  <a:cubicBezTo>
                    <a:pt x="84" y="32"/>
                    <a:pt x="90" y="35"/>
                    <a:pt x="96" y="37"/>
                  </a:cubicBezTo>
                  <a:cubicBezTo>
                    <a:pt x="96" y="29"/>
                    <a:pt x="96" y="29"/>
                    <a:pt x="96" y="29"/>
                  </a:cubicBezTo>
                  <a:cubicBezTo>
                    <a:pt x="91" y="27"/>
                    <a:pt x="85" y="25"/>
                    <a:pt x="80" y="23"/>
                  </a:cubicBezTo>
                  <a:cubicBezTo>
                    <a:pt x="55" y="15"/>
                    <a:pt x="30" y="7"/>
                    <a:pt x="5"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10">
              <a:extLst>
                <a:ext uri="{FF2B5EF4-FFF2-40B4-BE49-F238E27FC236}">
                  <a16:creationId xmlns:a16="http://schemas.microsoft.com/office/drawing/2014/main" id="{0F600597-2C60-4861-BBAC-6E43EDCB893A}"/>
                </a:ext>
              </a:extLst>
            </p:cNvPr>
            <p:cNvSpPr>
              <a:spLocks/>
            </p:cNvSpPr>
            <p:nvPr/>
          </p:nvSpPr>
          <p:spPr bwMode="auto">
            <a:xfrm>
              <a:off x="9214" y="2636"/>
              <a:ext cx="173" cy="54"/>
            </a:xfrm>
            <a:custGeom>
              <a:avLst/>
              <a:gdLst>
                <a:gd name="T0" fmla="*/ 0 w 73"/>
                <a:gd name="T1" fmla="*/ 7 h 23"/>
                <a:gd name="T2" fmla="*/ 68 w 73"/>
                <a:gd name="T3" fmla="*/ 23 h 23"/>
                <a:gd name="T4" fmla="*/ 73 w 73"/>
                <a:gd name="T5" fmla="*/ 17 h 23"/>
                <a:gd name="T6" fmla="*/ 3 w 73"/>
                <a:gd name="T7" fmla="*/ 0 h 23"/>
                <a:gd name="T8" fmla="*/ 0 w 73"/>
                <a:gd name="T9" fmla="*/ 7 h 23"/>
              </a:gdLst>
              <a:ahLst/>
              <a:cxnLst>
                <a:cxn ang="0">
                  <a:pos x="T0" y="T1"/>
                </a:cxn>
                <a:cxn ang="0">
                  <a:pos x="T2" y="T3"/>
                </a:cxn>
                <a:cxn ang="0">
                  <a:pos x="T4" y="T5"/>
                </a:cxn>
                <a:cxn ang="0">
                  <a:pos x="T6" y="T7"/>
                </a:cxn>
                <a:cxn ang="0">
                  <a:pos x="T8" y="T9"/>
                </a:cxn>
              </a:cxnLst>
              <a:rect l="0" t="0" r="r" b="b"/>
              <a:pathLst>
                <a:path w="73" h="23">
                  <a:moveTo>
                    <a:pt x="0" y="7"/>
                  </a:moveTo>
                  <a:cubicBezTo>
                    <a:pt x="23" y="11"/>
                    <a:pt x="45" y="17"/>
                    <a:pt x="68" y="23"/>
                  </a:cubicBezTo>
                  <a:cubicBezTo>
                    <a:pt x="70" y="21"/>
                    <a:pt x="71" y="19"/>
                    <a:pt x="73" y="17"/>
                  </a:cubicBezTo>
                  <a:cubicBezTo>
                    <a:pt x="50" y="10"/>
                    <a:pt x="27" y="5"/>
                    <a:pt x="3" y="0"/>
                  </a:cubicBezTo>
                  <a:cubicBezTo>
                    <a:pt x="2" y="2"/>
                    <a:pt x="1" y="4"/>
                    <a:pt x="0" y="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11">
              <a:extLst>
                <a:ext uri="{FF2B5EF4-FFF2-40B4-BE49-F238E27FC236}">
                  <a16:creationId xmlns:a16="http://schemas.microsoft.com/office/drawing/2014/main" id="{2B947347-6B81-4B31-AE4A-7879BE0D278F}"/>
                </a:ext>
              </a:extLst>
            </p:cNvPr>
            <p:cNvSpPr>
              <a:spLocks/>
            </p:cNvSpPr>
            <p:nvPr/>
          </p:nvSpPr>
          <p:spPr bwMode="auto">
            <a:xfrm>
              <a:off x="807" y="1440"/>
              <a:ext cx="813" cy="417"/>
            </a:xfrm>
            <a:custGeom>
              <a:avLst/>
              <a:gdLst>
                <a:gd name="T0" fmla="*/ 343 w 343"/>
                <a:gd name="T1" fmla="*/ 0 h 176"/>
                <a:gd name="T2" fmla="*/ 161 w 343"/>
                <a:gd name="T3" fmla="*/ 75 h 176"/>
                <a:gd name="T4" fmla="*/ 97 w 343"/>
                <a:gd name="T5" fmla="*/ 107 h 176"/>
                <a:gd name="T6" fmla="*/ 55 w 343"/>
                <a:gd name="T7" fmla="*/ 130 h 176"/>
                <a:gd name="T8" fmla="*/ 25 w 343"/>
                <a:gd name="T9" fmla="*/ 148 h 176"/>
                <a:gd name="T10" fmla="*/ 0 w 343"/>
                <a:gd name="T11" fmla="*/ 162 h 176"/>
                <a:gd name="T12" fmla="*/ 9 w 343"/>
                <a:gd name="T13" fmla="*/ 176 h 176"/>
                <a:gd name="T14" fmla="*/ 33 w 343"/>
                <a:gd name="T15" fmla="*/ 162 h 176"/>
                <a:gd name="T16" fmla="*/ 63 w 343"/>
                <a:gd name="T17" fmla="*/ 144 h 176"/>
                <a:gd name="T18" fmla="*/ 105 w 343"/>
                <a:gd name="T19" fmla="*/ 121 h 176"/>
                <a:gd name="T20" fmla="*/ 156 w 343"/>
                <a:gd name="T21" fmla="*/ 95 h 176"/>
                <a:gd name="T22" fmla="*/ 343 w 343"/>
                <a:gd name="T23" fmla="*/ 16 h 176"/>
                <a:gd name="T24" fmla="*/ 343 w 343"/>
                <a:gd name="T2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3" h="176">
                  <a:moveTo>
                    <a:pt x="343" y="0"/>
                  </a:moveTo>
                  <a:cubicBezTo>
                    <a:pt x="271" y="26"/>
                    <a:pt x="210" y="52"/>
                    <a:pt x="161" y="75"/>
                  </a:cubicBezTo>
                  <a:cubicBezTo>
                    <a:pt x="137" y="87"/>
                    <a:pt x="116" y="97"/>
                    <a:pt x="97" y="107"/>
                  </a:cubicBezTo>
                  <a:cubicBezTo>
                    <a:pt x="81" y="116"/>
                    <a:pt x="67" y="124"/>
                    <a:pt x="55" y="130"/>
                  </a:cubicBezTo>
                  <a:cubicBezTo>
                    <a:pt x="43" y="137"/>
                    <a:pt x="33" y="143"/>
                    <a:pt x="25" y="148"/>
                  </a:cubicBezTo>
                  <a:cubicBezTo>
                    <a:pt x="9" y="157"/>
                    <a:pt x="0" y="162"/>
                    <a:pt x="0" y="162"/>
                  </a:cubicBezTo>
                  <a:cubicBezTo>
                    <a:pt x="9" y="176"/>
                    <a:pt x="9" y="176"/>
                    <a:pt x="9" y="176"/>
                  </a:cubicBezTo>
                  <a:cubicBezTo>
                    <a:pt x="9" y="176"/>
                    <a:pt x="17" y="171"/>
                    <a:pt x="33" y="162"/>
                  </a:cubicBezTo>
                  <a:cubicBezTo>
                    <a:pt x="41" y="157"/>
                    <a:pt x="51" y="151"/>
                    <a:pt x="63" y="144"/>
                  </a:cubicBezTo>
                  <a:cubicBezTo>
                    <a:pt x="75" y="137"/>
                    <a:pt x="89" y="130"/>
                    <a:pt x="105" y="121"/>
                  </a:cubicBezTo>
                  <a:cubicBezTo>
                    <a:pt x="120" y="113"/>
                    <a:pt x="137" y="104"/>
                    <a:pt x="156" y="95"/>
                  </a:cubicBezTo>
                  <a:cubicBezTo>
                    <a:pt x="206" y="71"/>
                    <a:pt x="268" y="43"/>
                    <a:pt x="343" y="16"/>
                  </a:cubicBezTo>
                  <a:lnTo>
                    <a:pt x="34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12">
              <a:extLst>
                <a:ext uri="{FF2B5EF4-FFF2-40B4-BE49-F238E27FC236}">
                  <a16:creationId xmlns:a16="http://schemas.microsoft.com/office/drawing/2014/main" id="{DD323115-E422-45F9-9F98-5454C1A9BFE2}"/>
                </a:ext>
              </a:extLst>
            </p:cNvPr>
            <p:cNvSpPr>
              <a:spLocks/>
            </p:cNvSpPr>
            <p:nvPr/>
          </p:nvSpPr>
          <p:spPr bwMode="auto">
            <a:xfrm>
              <a:off x="5029" y="1513"/>
              <a:ext cx="64" cy="100"/>
            </a:xfrm>
            <a:custGeom>
              <a:avLst/>
              <a:gdLst>
                <a:gd name="T0" fmla="*/ 27 w 27"/>
                <a:gd name="T1" fmla="*/ 42 h 42"/>
                <a:gd name="T2" fmla="*/ 21 w 27"/>
                <a:gd name="T3" fmla="*/ 19 h 42"/>
                <a:gd name="T4" fmla="*/ 0 w 27"/>
                <a:gd name="T5" fmla="*/ 0 h 42"/>
                <a:gd name="T6" fmla="*/ 12 w 27"/>
                <a:gd name="T7" fmla="*/ 36 h 42"/>
                <a:gd name="T8" fmla="*/ 27 w 27"/>
                <a:gd name="T9" fmla="*/ 42 h 42"/>
              </a:gdLst>
              <a:ahLst/>
              <a:cxnLst>
                <a:cxn ang="0">
                  <a:pos x="T0" y="T1"/>
                </a:cxn>
                <a:cxn ang="0">
                  <a:pos x="T2" y="T3"/>
                </a:cxn>
                <a:cxn ang="0">
                  <a:pos x="T4" y="T5"/>
                </a:cxn>
                <a:cxn ang="0">
                  <a:pos x="T6" y="T7"/>
                </a:cxn>
                <a:cxn ang="0">
                  <a:pos x="T8" y="T9"/>
                </a:cxn>
              </a:cxnLst>
              <a:rect l="0" t="0" r="r" b="b"/>
              <a:pathLst>
                <a:path w="27" h="42">
                  <a:moveTo>
                    <a:pt x="27" y="42"/>
                  </a:moveTo>
                  <a:cubicBezTo>
                    <a:pt x="25" y="34"/>
                    <a:pt x="23" y="26"/>
                    <a:pt x="21" y="19"/>
                  </a:cubicBezTo>
                  <a:cubicBezTo>
                    <a:pt x="14" y="12"/>
                    <a:pt x="7" y="6"/>
                    <a:pt x="0" y="0"/>
                  </a:cubicBezTo>
                  <a:cubicBezTo>
                    <a:pt x="5" y="12"/>
                    <a:pt x="9" y="24"/>
                    <a:pt x="12" y="36"/>
                  </a:cubicBezTo>
                  <a:cubicBezTo>
                    <a:pt x="17" y="38"/>
                    <a:pt x="22" y="40"/>
                    <a:pt x="27"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13">
              <a:extLst>
                <a:ext uri="{FF2B5EF4-FFF2-40B4-BE49-F238E27FC236}">
                  <a16:creationId xmlns:a16="http://schemas.microsoft.com/office/drawing/2014/main" id="{4394E1AF-E540-455E-AF8E-E3929DAD5DB1}"/>
                </a:ext>
              </a:extLst>
            </p:cNvPr>
            <p:cNvSpPr>
              <a:spLocks/>
            </p:cNvSpPr>
            <p:nvPr/>
          </p:nvSpPr>
          <p:spPr bwMode="auto">
            <a:xfrm>
              <a:off x="3418" y="1012"/>
              <a:ext cx="397" cy="60"/>
            </a:xfrm>
            <a:custGeom>
              <a:avLst/>
              <a:gdLst>
                <a:gd name="T0" fmla="*/ 162 w 167"/>
                <a:gd name="T1" fmla="*/ 14 h 25"/>
                <a:gd name="T2" fmla="*/ 167 w 167"/>
                <a:gd name="T3" fmla="*/ 0 h 25"/>
                <a:gd name="T4" fmla="*/ 58 w 167"/>
                <a:gd name="T5" fmla="*/ 6 h 25"/>
                <a:gd name="T6" fmla="*/ 0 w 167"/>
                <a:gd name="T7" fmla="*/ 11 h 25"/>
                <a:gd name="T8" fmla="*/ 2 w 167"/>
                <a:gd name="T9" fmla="*/ 25 h 25"/>
                <a:gd name="T10" fmla="*/ 59 w 167"/>
                <a:gd name="T11" fmla="*/ 20 h 25"/>
                <a:gd name="T12" fmla="*/ 162 w 167"/>
                <a:gd name="T13" fmla="*/ 14 h 25"/>
              </a:gdLst>
              <a:ahLst/>
              <a:cxnLst>
                <a:cxn ang="0">
                  <a:pos x="T0" y="T1"/>
                </a:cxn>
                <a:cxn ang="0">
                  <a:pos x="T2" y="T3"/>
                </a:cxn>
                <a:cxn ang="0">
                  <a:pos x="T4" y="T5"/>
                </a:cxn>
                <a:cxn ang="0">
                  <a:pos x="T6" y="T7"/>
                </a:cxn>
                <a:cxn ang="0">
                  <a:pos x="T8" y="T9"/>
                </a:cxn>
                <a:cxn ang="0">
                  <a:pos x="T10" y="T11"/>
                </a:cxn>
                <a:cxn ang="0">
                  <a:pos x="T12" y="T13"/>
                </a:cxn>
              </a:cxnLst>
              <a:rect l="0" t="0" r="r" b="b"/>
              <a:pathLst>
                <a:path w="167" h="25">
                  <a:moveTo>
                    <a:pt x="162" y="14"/>
                  </a:moveTo>
                  <a:cubicBezTo>
                    <a:pt x="164" y="10"/>
                    <a:pt x="165" y="5"/>
                    <a:pt x="167" y="0"/>
                  </a:cubicBezTo>
                  <a:cubicBezTo>
                    <a:pt x="130" y="1"/>
                    <a:pt x="94" y="3"/>
                    <a:pt x="58" y="6"/>
                  </a:cubicBezTo>
                  <a:cubicBezTo>
                    <a:pt x="38" y="7"/>
                    <a:pt x="19" y="9"/>
                    <a:pt x="0" y="11"/>
                  </a:cubicBezTo>
                  <a:cubicBezTo>
                    <a:pt x="2" y="25"/>
                    <a:pt x="2" y="25"/>
                    <a:pt x="2" y="25"/>
                  </a:cubicBezTo>
                  <a:cubicBezTo>
                    <a:pt x="21" y="23"/>
                    <a:pt x="40" y="21"/>
                    <a:pt x="59" y="20"/>
                  </a:cubicBezTo>
                  <a:cubicBezTo>
                    <a:pt x="93" y="17"/>
                    <a:pt x="127" y="15"/>
                    <a:pt x="162"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14">
              <a:extLst>
                <a:ext uri="{FF2B5EF4-FFF2-40B4-BE49-F238E27FC236}">
                  <a16:creationId xmlns:a16="http://schemas.microsoft.com/office/drawing/2014/main" id="{2EC37220-2B60-45DF-A86C-85504AC88635}"/>
                </a:ext>
              </a:extLst>
            </p:cNvPr>
            <p:cNvSpPr>
              <a:spLocks/>
            </p:cNvSpPr>
            <p:nvPr/>
          </p:nvSpPr>
          <p:spPr bwMode="auto">
            <a:xfrm>
              <a:off x="3852" y="1012"/>
              <a:ext cx="273" cy="41"/>
            </a:xfrm>
            <a:custGeom>
              <a:avLst/>
              <a:gdLst>
                <a:gd name="T0" fmla="*/ 7 w 115"/>
                <a:gd name="T1" fmla="*/ 0 h 17"/>
                <a:gd name="T2" fmla="*/ 0 w 115"/>
                <a:gd name="T3" fmla="*/ 14 h 17"/>
                <a:gd name="T4" fmla="*/ 37 w 115"/>
                <a:gd name="T5" fmla="*/ 14 h 17"/>
                <a:gd name="T6" fmla="*/ 107 w 115"/>
                <a:gd name="T7" fmla="*/ 17 h 17"/>
                <a:gd name="T8" fmla="*/ 115 w 115"/>
                <a:gd name="T9" fmla="*/ 4 h 17"/>
                <a:gd name="T10" fmla="*/ 38 w 115"/>
                <a:gd name="T11" fmla="*/ 0 h 17"/>
                <a:gd name="T12" fmla="*/ 7 w 115"/>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15" h="17">
                  <a:moveTo>
                    <a:pt x="7" y="0"/>
                  </a:moveTo>
                  <a:cubicBezTo>
                    <a:pt x="4" y="5"/>
                    <a:pt x="2" y="9"/>
                    <a:pt x="0" y="14"/>
                  </a:cubicBezTo>
                  <a:cubicBezTo>
                    <a:pt x="12" y="14"/>
                    <a:pt x="25" y="14"/>
                    <a:pt x="37" y="14"/>
                  </a:cubicBezTo>
                  <a:cubicBezTo>
                    <a:pt x="60" y="14"/>
                    <a:pt x="83" y="15"/>
                    <a:pt x="107" y="17"/>
                  </a:cubicBezTo>
                  <a:cubicBezTo>
                    <a:pt x="110" y="12"/>
                    <a:pt x="112" y="8"/>
                    <a:pt x="115" y="4"/>
                  </a:cubicBezTo>
                  <a:cubicBezTo>
                    <a:pt x="89" y="2"/>
                    <a:pt x="63" y="1"/>
                    <a:pt x="38" y="0"/>
                  </a:cubicBezTo>
                  <a:cubicBezTo>
                    <a:pt x="27" y="0"/>
                    <a:pt x="17" y="0"/>
                    <a:pt x="7"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15">
              <a:extLst>
                <a:ext uri="{FF2B5EF4-FFF2-40B4-BE49-F238E27FC236}">
                  <a16:creationId xmlns:a16="http://schemas.microsoft.com/office/drawing/2014/main" id="{74EE329F-310F-43FA-BB73-89859471378E}"/>
                </a:ext>
              </a:extLst>
            </p:cNvPr>
            <p:cNvSpPr>
              <a:spLocks/>
            </p:cNvSpPr>
            <p:nvPr/>
          </p:nvSpPr>
          <p:spPr bwMode="auto">
            <a:xfrm>
              <a:off x="5826" y="3298"/>
              <a:ext cx="726" cy="463"/>
            </a:xfrm>
            <a:custGeom>
              <a:avLst/>
              <a:gdLst>
                <a:gd name="T0" fmla="*/ 85 w 306"/>
                <a:gd name="T1" fmla="*/ 135 h 195"/>
                <a:gd name="T2" fmla="*/ 0 w 306"/>
                <a:gd name="T3" fmla="*/ 183 h 195"/>
                <a:gd name="T4" fmla="*/ 0 w 306"/>
                <a:gd name="T5" fmla="*/ 194 h 195"/>
                <a:gd name="T6" fmla="*/ 0 w 306"/>
                <a:gd name="T7" fmla="*/ 195 h 195"/>
                <a:gd name="T8" fmla="*/ 90 w 306"/>
                <a:gd name="T9" fmla="*/ 144 h 195"/>
                <a:gd name="T10" fmla="*/ 284 w 306"/>
                <a:gd name="T11" fmla="*/ 25 h 195"/>
                <a:gd name="T12" fmla="*/ 290 w 306"/>
                <a:gd name="T13" fmla="*/ 21 h 195"/>
                <a:gd name="T14" fmla="*/ 297 w 306"/>
                <a:gd name="T15" fmla="*/ 11 h 195"/>
                <a:gd name="T16" fmla="*/ 306 w 306"/>
                <a:gd name="T17" fmla="*/ 0 h 195"/>
                <a:gd name="T18" fmla="*/ 279 w 306"/>
                <a:gd name="T19" fmla="*/ 17 h 195"/>
                <a:gd name="T20" fmla="*/ 85 w 306"/>
                <a:gd name="T21" fmla="*/ 135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6" h="195">
                  <a:moveTo>
                    <a:pt x="85" y="135"/>
                  </a:moveTo>
                  <a:cubicBezTo>
                    <a:pt x="57" y="152"/>
                    <a:pt x="29" y="168"/>
                    <a:pt x="0" y="183"/>
                  </a:cubicBezTo>
                  <a:cubicBezTo>
                    <a:pt x="0" y="194"/>
                    <a:pt x="0" y="194"/>
                    <a:pt x="0" y="194"/>
                  </a:cubicBezTo>
                  <a:cubicBezTo>
                    <a:pt x="0" y="195"/>
                    <a:pt x="0" y="195"/>
                    <a:pt x="0" y="195"/>
                  </a:cubicBezTo>
                  <a:cubicBezTo>
                    <a:pt x="30" y="178"/>
                    <a:pt x="61" y="162"/>
                    <a:pt x="90" y="144"/>
                  </a:cubicBezTo>
                  <a:cubicBezTo>
                    <a:pt x="156" y="106"/>
                    <a:pt x="219" y="64"/>
                    <a:pt x="284" y="25"/>
                  </a:cubicBezTo>
                  <a:cubicBezTo>
                    <a:pt x="286" y="24"/>
                    <a:pt x="288" y="22"/>
                    <a:pt x="290" y="21"/>
                  </a:cubicBezTo>
                  <a:cubicBezTo>
                    <a:pt x="292" y="18"/>
                    <a:pt x="294" y="14"/>
                    <a:pt x="297" y="11"/>
                  </a:cubicBezTo>
                  <a:cubicBezTo>
                    <a:pt x="300" y="7"/>
                    <a:pt x="303" y="4"/>
                    <a:pt x="306" y="0"/>
                  </a:cubicBezTo>
                  <a:cubicBezTo>
                    <a:pt x="297" y="6"/>
                    <a:pt x="288" y="11"/>
                    <a:pt x="279" y="17"/>
                  </a:cubicBezTo>
                  <a:cubicBezTo>
                    <a:pt x="214" y="56"/>
                    <a:pt x="150" y="97"/>
                    <a:pt x="85" y="13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16">
              <a:extLst>
                <a:ext uri="{FF2B5EF4-FFF2-40B4-BE49-F238E27FC236}">
                  <a16:creationId xmlns:a16="http://schemas.microsoft.com/office/drawing/2014/main" id="{093858B9-3442-436F-B7A2-35C5F244C6BD}"/>
                </a:ext>
              </a:extLst>
            </p:cNvPr>
            <p:cNvSpPr>
              <a:spLocks/>
            </p:cNvSpPr>
            <p:nvPr/>
          </p:nvSpPr>
          <p:spPr bwMode="auto">
            <a:xfrm>
              <a:off x="8519" y="2574"/>
              <a:ext cx="666" cy="71"/>
            </a:xfrm>
            <a:custGeom>
              <a:avLst/>
              <a:gdLst>
                <a:gd name="T0" fmla="*/ 232 w 281"/>
                <a:gd name="T1" fmla="*/ 14 h 30"/>
                <a:gd name="T2" fmla="*/ 204 w 281"/>
                <a:gd name="T3" fmla="*/ 9 h 30"/>
                <a:gd name="T4" fmla="*/ 175 w 281"/>
                <a:gd name="T5" fmla="*/ 6 h 30"/>
                <a:gd name="T6" fmla="*/ 146 w 281"/>
                <a:gd name="T7" fmla="*/ 3 h 30"/>
                <a:gd name="T8" fmla="*/ 117 w 281"/>
                <a:gd name="T9" fmla="*/ 1 h 30"/>
                <a:gd name="T10" fmla="*/ 88 w 281"/>
                <a:gd name="T11" fmla="*/ 0 h 30"/>
                <a:gd name="T12" fmla="*/ 73 w 281"/>
                <a:gd name="T13" fmla="*/ 0 h 30"/>
                <a:gd name="T14" fmla="*/ 59 w 281"/>
                <a:gd name="T15" fmla="*/ 0 h 30"/>
                <a:gd name="T16" fmla="*/ 30 w 281"/>
                <a:gd name="T17" fmla="*/ 0 h 30"/>
                <a:gd name="T18" fmla="*/ 15 w 281"/>
                <a:gd name="T19" fmla="*/ 1 h 30"/>
                <a:gd name="T20" fmla="*/ 8 w 281"/>
                <a:gd name="T21" fmla="*/ 1 h 30"/>
                <a:gd name="T22" fmla="*/ 1 w 281"/>
                <a:gd name="T23" fmla="*/ 1 h 30"/>
                <a:gd name="T24" fmla="*/ 0 w 281"/>
                <a:gd name="T25" fmla="*/ 1 h 30"/>
                <a:gd name="T26" fmla="*/ 1 w 281"/>
                <a:gd name="T27" fmla="*/ 9 h 30"/>
                <a:gd name="T28" fmla="*/ 1 w 281"/>
                <a:gd name="T29" fmla="*/ 9 h 30"/>
                <a:gd name="T30" fmla="*/ 231 w 281"/>
                <a:gd name="T31" fmla="*/ 21 h 30"/>
                <a:gd name="T32" fmla="*/ 278 w 281"/>
                <a:gd name="T33" fmla="*/ 30 h 30"/>
                <a:gd name="T34" fmla="*/ 281 w 281"/>
                <a:gd name="T35" fmla="*/ 22 h 30"/>
                <a:gd name="T36" fmla="*/ 232 w 281"/>
                <a:gd name="T37"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1" h="30">
                  <a:moveTo>
                    <a:pt x="232" y="14"/>
                  </a:moveTo>
                  <a:cubicBezTo>
                    <a:pt x="223" y="12"/>
                    <a:pt x="213" y="10"/>
                    <a:pt x="204" y="9"/>
                  </a:cubicBezTo>
                  <a:cubicBezTo>
                    <a:pt x="175" y="6"/>
                    <a:pt x="175" y="6"/>
                    <a:pt x="175" y="6"/>
                  </a:cubicBezTo>
                  <a:cubicBezTo>
                    <a:pt x="146" y="3"/>
                    <a:pt x="146" y="3"/>
                    <a:pt x="146" y="3"/>
                  </a:cubicBezTo>
                  <a:cubicBezTo>
                    <a:pt x="136" y="2"/>
                    <a:pt x="127" y="2"/>
                    <a:pt x="117" y="1"/>
                  </a:cubicBezTo>
                  <a:cubicBezTo>
                    <a:pt x="107" y="1"/>
                    <a:pt x="98" y="0"/>
                    <a:pt x="88" y="0"/>
                  </a:cubicBezTo>
                  <a:cubicBezTo>
                    <a:pt x="73" y="0"/>
                    <a:pt x="73" y="0"/>
                    <a:pt x="73" y="0"/>
                  </a:cubicBezTo>
                  <a:cubicBezTo>
                    <a:pt x="69" y="0"/>
                    <a:pt x="64" y="0"/>
                    <a:pt x="59" y="0"/>
                  </a:cubicBezTo>
                  <a:cubicBezTo>
                    <a:pt x="30" y="0"/>
                    <a:pt x="30" y="0"/>
                    <a:pt x="30" y="0"/>
                  </a:cubicBezTo>
                  <a:cubicBezTo>
                    <a:pt x="15" y="1"/>
                    <a:pt x="15" y="1"/>
                    <a:pt x="15" y="1"/>
                  </a:cubicBezTo>
                  <a:cubicBezTo>
                    <a:pt x="8" y="1"/>
                    <a:pt x="8" y="1"/>
                    <a:pt x="8" y="1"/>
                  </a:cubicBezTo>
                  <a:cubicBezTo>
                    <a:pt x="1" y="1"/>
                    <a:pt x="1" y="1"/>
                    <a:pt x="1" y="1"/>
                  </a:cubicBezTo>
                  <a:cubicBezTo>
                    <a:pt x="0" y="1"/>
                    <a:pt x="0" y="1"/>
                    <a:pt x="0" y="1"/>
                  </a:cubicBezTo>
                  <a:cubicBezTo>
                    <a:pt x="1" y="9"/>
                    <a:pt x="1" y="9"/>
                    <a:pt x="1" y="9"/>
                  </a:cubicBezTo>
                  <a:cubicBezTo>
                    <a:pt x="1" y="9"/>
                    <a:pt x="1" y="9"/>
                    <a:pt x="1" y="9"/>
                  </a:cubicBezTo>
                  <a:cubicBezTo>
                    <a:pt x="78" y="5"/>
                    <a:pt x="155" y="9"/>
                    <a:pt x="231" y="21"/>
                  </a:cubicBezTo>
                  <a:cubicBezTo>
                    <a:pt x="247" y="24"/>
                    <a:pt x="262" y="26"/>
                    <a:pt x="278" y="30"/>
                  </a:cubicBezTo>
                  <a:cubicBezTo>
                    <a:pt x="279" y="27"/>
                    <a:pt x="280" y="25"/>
                    <a:pt x="281" y="22"/>
                  </a:cubicBezTo>
                  <a:cubicBezTo>
                    <a:pt x="265" y="19"/>
                    <a:pt x="249" y="16"/>
                    <a:pt x="232"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17">
              <a:extLst>
                <a:ext uri="{FF2B5EF4-FFF2-40B4-BE49-F238E27FC236}">
                  <a16:creationId xmlns:a16="http://schemas.microsoft.com/office/drawing/2014/main" id="{7FDEECE7-5ED3-4C28-9287-8CCD9BDB3F58}"/>
                </a:ext>
              </a:extLst>
            </p:cNvPr>
            <p:cNvSpPr>
              <a:spLocks/>
            </p:cNvSpPr>
            <p:nvPr/>
          </p:nvSpPr>
          <p:spPr bwMode="auto">
            <a:xfrm>
              <a:off x="5046" y="1779"/>
              <a:ext cx="59" cy="183"/>
            </a:xfrm>
            <a:custGeom>
              <a:avLst/>
              <a:gdLst>
                <a:gd name="T0" fmla="*/ 3 w 25"/>
                <a:gd name="T1" fmla="*/ 66 h 77"/>
                <a:gd name="T2" fmla="*/ 0 w 25"/>
                <a:gd name="T3" fmla="*/ 77 h 77"/>
                <a:gd name="T4" fmla="*/ 14 w 25"/>
                <a:gd name="T5" fmla="*/ 75 h 77"/>
                <a:gd name="T6" fmla="*/ 15 w 25"/>
                <a:gd name="T7" fmla="*/ 69 h 77"/>
                <a:gd name="T8" fmla="*/ 23 w 25"/>
                <a:gd name="T9" fmla="*/ 21 h 77"/>
                <a:gd name="T10" fmla="*/ 25 w 25"/>
                <a:gd name="T11" fmla="*/ 2 h 77"/>
                <a:gd name="T12" fmla="*/ 12 w 25"/>
                <a:gd name="T13" fmla="*/ 0 h 77"/>
                <a:gd name="T14" fmla="*/ 11 w 25"/>
                <a:gd name="T15" fmla="*/ 19 h 77"/>
                <a:gd name="T16" fmla="*/ 3 w 25"/>
                <a:gd name="T17"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7">
                  <a:moveTo>
                    <a:pt x="3" y="66"/>
                  </a:moveTo>
                  <a:cubicBezTo>
                    <a:pt x="2" y="70"/>
                    <a:pt x="1" y="73"/>
                    <a:pt x="0" y="77"/>
                  </a:cubicBezTo>
                  <a:cubicBezTo>
                    <a:pt x="5" y="76"/>
                    <a:pt x="9" y="76"/>
                    <a:pt x="14" y="75"/>
                  </a:cubicBezTo>
                  <a:cubicBezTo>
                    <a:pt x="14" y="73"/>
                    <a:pt x="15" y="71"/>
                    <a:pt x="15" y="69"/>
                  </a:cubicBezTo>
                  <a:cubicBezTo>
                    <a:pt x="19" y="53"/>
                    <a:pt x="22" y="37"/>
                    <a:pt x="23" y="21"/>
                  </a:cubicBezTo>
                  <a:cubicBezTo>
                    <a:pt x="24" y="14"/>
                    <a:pt x="24" y="8"/>
                    <a:pt x="25" y="2"/>
                  </a:cubicBezTo>
                  <a:cubicBezTo>
                    <a:pt x="20" y="1"/>
                    <a:pt x="16" y="1"/>
                    <a:pt x="12" y="0"/>
                  </a:cubicBezTo>
                  <a:cubicBezTo>
                    <a:pt x="12" y="7"/>
                    <a:pt x="11" y="13"/>
                    <a:pt x="11" y="19"/>
                  </a:cubicBezTo>
                  <a:cubicBezTo>
                    <a:pt x="9" y="35"/>
                    <a:pt x="7" y="51"/>
                    <a:pt x="3" y="6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18">
              <a:extLst>
                <a:ext uri="{FF2B5EF4-FFF2-40B4-BE49-F238E27FC236}">
                  <a16:creationId xmlns:a16="http://schemas.microsoft.com/office/drawing/2014/main" id="{52FEA5C6-CEAD-4789-9668-7C0D301EE726}"/>
                </a:ext>
              </a:extLst>
            </p:cNvPr>
            <p:cNvSpPr>
              <a:spLocks/>
            </p:cNvSpPr>
            <p:nvPr/>
          </p:nvSpPr>
          <p:spPr bwMode="auto">
            <a:xfrm>
              <a:off x="2854" y="1048"/>
              <a:ext cx="503" cy="114"/>
            </a:xfrm>
            <a:custGeom>
              <a:avLst/>
              <a:gdLst>
                <a:gd name="T0" fmla="*/ 144 w 212"/>
                <a:gd name="T1" fmla="*/ 23 h 48"/>
                <a:gd name="T2" fmla="*/ 212 w 212"/>
                <a:gd name="T3" fmla="*/ 14 h 48"/>
                <a:gd name="T4" fmla="*/ 210 w 212"/>
                <a:gd name="T5" fmla="*/ 0 h 48"/>
                <a:gd name="T6" fmla="*/ 142 w 212"/>
                <a:gd name="T7" fmla="*/ 9 h 48"/>
                <a:gd name="T8" fmla="*/ 11 w 212"/>
                <a:gd name="T9" fmla="*/ 31 h 48"/>
                <a:gd name="T10" fmla="*/ 0 w 212"/>
                <a:gd name="T11" fmla="*/ 48 h 48"/>
                <a:gd name="T12" fmla="*/ 1 w 212"/>
                <a:gd name="T13" fmla="*/ 48 h 48"/>
                <a:gd name="T14" fmla="*/ 144 w 212"/>
                <a:gd name="T15" fmla="*/ 23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2" h="48">
                  <a:moveTo>
                    <a:pt x="144" y="23"/>
                  </a:moveTo>
                  <a:cubicBezTo>
                    <a:pt x="167" y="20"/>
                    <a:pt x="189" y="16"/>
                    <a:pt x="212" y="14"/>
                  </a:cubicBezTo>
                  <a:cubicBezTo>
                    <a:pt x="210" y="0"/>
                    <a:pt x="210" y="0"/>
                    <a:pt x="210" y="0"/>
                  </a:cubicBezTo>
                  <a:cubicBezTo>
                    <a:pt x="187" y="2"/>
                    <a:pt x="164" y="6"/>
                    <a:pt x="142" y="9"/>
                  </a:cubicBezTo>
                  <a:cubicBezTo>
                    <a:pt x="97" y="16"/>
                    <a:pt x="54" y="24"/>
                    <a:pt x="11" y="31"/>
                  </a:cubicBezTo>
                  <a:cubicBezTo>
                    <a:pt x="0" y="48"/>
                    <a:pt x="0" y="48"/>
                    <a:pt x="0" y="48"/>
                  </a:cubicBezTo>
                  <a:cubicBezTo>
                    <a:pt x="0" y="48"/>
                    <a:pt x="1" y="48"/>
                    <a:pt x="1" y="48"/>
                  </a:cubicBezTo>
                  <a:cubicBezTo>
                    <a:pt x="47" y="40"/>
                    <a:pt x="95" y="31"/>
                    <a:pt x="144"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19">
              <a:extLst>
                <a:ext uri="{FF2B5EF4-FFF2-40B4-BE49-F238E27FC236}">
                  <a16:creationId xmlns:a16="http://schemas.microsoft.com/office/drawing/2014/main" id="{452C8124-20BC-40E9-BA96-3EEAFB59CFA3}"/>
                </a:ext>
              </a:extLst>
            </p:cNvPr>
            <p:cNvSpPr>
              <a:spLocks/>
            </p:cNvSpPr>
            <p:nvPr/>
          </p:nvSpPr>
          <p:spPr bwMode="auto">
            <a:xfrm>
              <a:off x="5065" y="1637"/>
              <a:ext cx="40" cy="116"/>
            </a:xfrm>
            <a:custGeom>
              <a:avLst/>
              <a:gdLst>
                <a:gd name="T0" fmla="*/ 14 w 17"/>
                <a:gd name="T1" fmla="*/ 6 h 49"/>
                <a:gd name="T2" fmla="*/ 0 w 17"/>
                <a:gd name="T3" fmla="*/ 0 h 49"/>
                <a:gd name="T4" fmla="*/ 4 w 17"/>
                <a:gd name="T5" fmla="*/ 32 h 49"/>
                <a:gd name="T6" fmla="*/ 4 w 17"/>
                <a:gd name="T7" fmla="*/ 47 h 49"/>
                <a:gd name="T8" fmla="*/ 17 w 17"/>
                <a:gd name="T9" fmla="*/ 49 h 49"/>
                <a:gd name="T10" fmla="*/ 17 w 17"/>
                <a:gd name="T11" fmla="*/ 32 h 49"/>
                <a:gd name="T12" fmla="*/ 14 w 17"/>
                <a:gd name="T13" fmla="*/ 6 h 49"/>
              </a:gdLst>
              <a:ahLst/>
              <a:cxnLst>
                <a:cxn ang="0">
                  <a:pos x="T0" y="T1"/>
                </a:cxn>
                <a:cxn ang="0">
                  <a:pos x="T2" y="T3"/>
                </a:cxn>
                <a:cxn ang="0">
                  <a:pos x="T4" y="T5"/>
                </a:cxn>
                <a:cxn ang="0">
                  <a:pos x="T6" y="T7"/>
                </a:cxn>
                <a:cxn ang="0">
                  <a:pos x="T8" y="T9"/>
                </a:cxn>
                <a:cxn ang="0">
                  <a:pos x="T10" y="T11"/>
                </a:cxn>
                <a:cxn ang="0">
                  <a:pos x="T12" y="T13"/>
                </a:cxn>
              </a:cxnLst>
              <a:rect l="0" t="0" r="r" b="b"/>
              <a:pathLst>
                <a:path w="17" h="49">
                  <a:moveTo>
                    <a:pt x="14" y="6"/>
                  </a:moveTo>
                  <a:cubicBezTo>
                    <a:pt x="10" y="4"/>
                    <a:pt x="5" y="2"/>
                    <a:pt x="0" y="0"/>
                  </a:cubicBezTo>
                  <a:cubicBezTo>
                    <a:pt x="2" y="11"/>
                    <a:pt x="3" y="22"/>
                    <a:pt x="4" y="32"/>
                  </a:cubicBezTo>
                  <a:cubicBezTo>
                    <a:pt x="4" y="37"/>
                    <a:pt x="4" y="42"/>
                    <a:pt x="4" y="47"/>
                  </a:cubicBezTo>
                  <a:cubicBezTo>
                    <a:pt x="9" y="48"/>
                    <a:pt x="13" y="48"/>
                    <a:pt x="17" y="49"/>
                  </a:cubicBezTo>
                  <a:cubicBezTo>
                    <a:pt x="17" y="43"/>
                    <a:pt x="17" y="38"/>
                    <a:pt x="17" y="32"/>
                  </a:cubicBezTo>
                  <a:cubicBezTo>
                    <a:pt x="16" y="23"/>
                    <a:pt x="15" y="15"/>
                    <a:pt x="14"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20">
              <a:extLst>
                <a:ext uri="{FF2B5EF4-FFF2-40B4-BE49-F238E27FC236}">
                  <a16:creationId xmlns:a16="http://schemas.microsoft.com/office/drawing/2014/main" id="{1D5B7BB9-BFA8-472D-8C23-1363797F0D37}"/>
                </a:ext>
              </a:extLst>
            </p:cNvPr>
            <p:cNvSpPr>
              <a:spLocks/>
            </p:cNvSpPr>
            <p:nvPr/>
          </p:nvSpPr>
          <p:spPr bwMode="auto">
            <a:xfrm>
              <a:off x="4657" y="2090"/>
              <a:ext cx="374" cy="608"/>
            </a:xfrm>
            <a:custGeom>
              <a:avLst/>
              <a:gdLst>
                <a:gd name="T0" fmla="*/ 93 w 158"/>
                <a:gd name="T1" fmla="*/ 114 h 256"/>
                <a:gd name="T2" fmla="*/ 0 w 158"/>
                <a:gd name="T3" fmla="*/ 256 h 256"/>
                <a:gd name="T4" fmla="*/ 16 w 158"/>
                <a:gd name="T5" fmla="*/ 255 h 256"/>
                <a:gd name="T6" fmla="*/ 103 w 158"/>
                <a:gd name="T7" fmla="*/ 120 h 256"/>
                <a:gd name="T8" fmla="*/ 148 w 158"/>
                <a:gd name="T9" fmla="*/ 31 h 256"/>
                <a:gd name="T10" fmla="*/ 158 w 158"/>
                <a:gd name="T11" fmla="*/ 7 h 256"/>
                <a:gd name="T12" fmla="*/ 148 w 158"/>
                <a:gd name="T13" fmla="*/ 0 h 256"/>
                <a:gd name="T14" fmla="*/ 137 w 158"/>
                <a:gd name="T15" fmla="*/ 26 h 256"/>
                <a:gd name="T16" fmla="*/ 93 w 158"/>
                <a:gd name="T17" fmla="*/ 11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56">
                  <a:moveTo>
                    <a:pt x="93" y="114"/>
                  </a:moveTo>
                  <a:cubicBezTo>
                    <a:pt x="65" y="162"/>
                    <a:pt x="33" y="209"/>
                    <a:pt x="0" y="256"/>
                  </a:cubicBezTo>
                  <a:cubicBezTo>
                    <a:pt x="5" y="256"/>
                    <a:pt x="10" y="255"/>
                    <a:pt x="16" y="255"/>
                  </a:cubicBezTo>
                  <a:cubicBezTo>
                    <a:pt x="47" y="210"/>
                    <a:pt x="77" y="166"/>
                    <a:pt x="103" y="120"/>
                  </a:cubicBezTo>
                  <a:cubicBezTo>
                    <a:pt x="120" y="91"/>
                    <a:pt x="135" y="62"/>
                    <a:pt x="148" y="31"/>
                  </a:cubicBezTo>
                  <a:cubicBezTo>
                    <a:pt x="152" y="23"/>
                    <a:pt x="155" y="15"/>
                    <a:pt x="158" y="7"/>
                  </a:cubicBezTo>
                  <a:cubicBezTo>
                    <a:pt x="155" y="5"/>
                    <a:pt x="151" y="2"/>
                    <a:pt x="148" y="0"/>
                  </a:cubicBezTo>
                  <a:cubicBezTo>
                    <a:pt x="144" y="9"/>
                    <a:pt x="141" y="18"/>
                    <a:pt x="137" y="26"/>
                  </a:cubicBezTo>
                  <a:cubicBezTo>
                    <a:pt x="124" y="56"/>
                    <a:pt x="109" y="85"/>
                    <a:pt x="93" y="1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21">
              <a:extLst>
                <a:ext uri="{FF2B5EF4-FFF2-40B4-BE49-F238E27FC236}">
                  <a16:creationId xmlns:a16="http://schemas.microsoft.com/office/drawing/2014/main" id="{B2685036-F805-4D1C-9B9A-3BADE9C5EDD1}"/>
                </a:ext>
              </a:extLst>
            </p:cNvPr>
            <p:cNvSpPr>
              <a:spLocks/>
            </p:cNvSpPr>
            <p:nvPr/>
          </p:nvSpPr>
          <p:spPr bwMode="auto">
            <a:xfrm>
              <a:off x="4574" y="3994"/>
              <a:ext cx="218" cy="64"/>
            </a:xfrm>
            <a:custGeom>
              <a:avLst/>
              <a:gdLst>
                <a:gd name="T0" fmla="*/ 0 w 92"/>
                <a:gd name="T1" fmla="*/ 11 h 27"/>
                <a:gd name="T2" fmla="*/ 88 w 92"/>
                <a:gd name="T3" fmla="*/ 27 h 27"/>
                <a:gd name="T4" fmla="*/ 92 w 92"/>
                <a:gd name="T5" fmla="*/ 16 h 27"/>
                <a:gd name="T6" fmla="*/ 2 w 92"/>
                <a:gd name="T7" fmla="*/ 0 h 27"/>
                <a:gd name="T8" fmla="*/ 0 w 92"/>
                <a:gd name="T9" fmla="*/ 11 h 27"/>
              </a:gdLst>
              <a:ahLst/>
              <a:cxnLst>
                <a:cxn ang="0">
                  <a:pos x="T0" y="T1"/>
                </a:cxn>
                <a:cxn ang="0">
                  <a:pos x="T2" y="T3"/>
                </a:cxn>
                <a:cxn ang="0">
                  <a:pos x="T4" y="T5"/>
                </a:cxn>
                <a:cxn ang="0">
                  <a:pos x="T6" y="T7"/>
                </a:cxn>
                <a:cxn ang="0">
                  <a:pos x="T8" y="T9"/>
                </a:cxn>
              </a:cxnLst>
              <a:rect l="0" t="0" r="r" b="b"/>
              <a:pathLst>
                <a:path w="92" h="27">
                  <a:moveTo>
                    <a:pt x="0" y="11"/>
                  </a:moveTo>
                  <a:cubicBezTo>
                    <a:pt x="28" y="20"/>
                    <a:pt x="58" y="25"/>
                    <a:pt x="88" y="27"/>
                  </a:cubicBezTo>
                  <a:cubicBezTo>
                    <a:pt x="90" y="23"/>
                    <a:pt x="91" y="19"/>
                    <a:pt x="92" y="16"/>
                  </a:cubicBezTo>
                  <a:cubicBezTo>
                    <a:pt x="62" y="14"/>
                    <a:pt x="31" y="9"/>
                    <a:pt x="2" y="0"/>
                  </a:cubicBezTo>
                  <a:cubicBezTo>
                    <a:pt x="1" y="4"/>
                    <a:pt x="0" y="7"/>
                    <a:pt x="0" y="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22">
              <a:extLst>
                <a:ext uri="{FF2B5EF4-FFF2-40B4-BE49-F238E27FC236}">
                  <a16:creationId xmlns:a16="http://schemas.microsoft.com/office/drawing/2014/main" id="{76C1E920-75EB-4228-A5F8-45F303A6DE2F}"/>
                </a:ext>
              </a:extLst>
            </p:cNvPr>
            <p:cNvSpPr>
              <a:spLocks/>
            </p:cNvSpPr>
            <p:nvPr/>
          </p:nvSpPr>
          <p:spPr bwMode="auto">
            <a:xfrm>
              <a:off x="7313" y="2581"/>
              <a:ext cx="1165" cy="335"/>
            </a:xfrm>
            <a:custGeom>
              <a:avLst/>
              <a:gdLst>
                <a:gd name="T0" fmla="*/ 280 w 491"/>
                <a:gd name="T1" fmla="*/ 34 h 141"/>
                <a:gd name="T2" fmla="*/ 60 w 491"/>
                <a:gd name="T3" fmla="*/ 107 h 141"/>
                <a:gd name="T4" fmla="*/ 0 w 491"/>
                <a:gd name="T5" fmla="*/ 133 h 141"/>
                <a:gd name="T6" fmla="*/ 3 w 491"/>
                <a:gd name="T7" fmla="*/ 141 h 141"/>
                <a:gd name="T8" fmla="*/ 63 w 491"/>
                <a:gd name="T9" fmla="*/ 115 h 141"/>
                <a:gd name="T10" fmla="*/ 282 w 491"/>
                <a:gd name="T11" fmla="*/ 42 h 141"/>
                <a:gd name="T12" fmla="*/ 491 w 491"/>
                <a:gd name="T13" fmla="*/ 8 h 141"/>
                <a:gd name="T14" fmla="*/ 490 w 491"/>
                <a:gd name="T15" fmla="*/ 0 h 141"/>
                <a:gd name="T16" fmla="*/ 280 w 491"/>
                <a:gd name="T17" fmla="*/ 3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1" h="141">
                  <a:moveTo>
                    <a:pt x="280" y="34"/>
                  </a:moveTo>
                  <a:cubicBezTo>
                    <a:pt x="204" y="53"/>
                    <a:pt x="131" y="78"/>
                    <a:pt x="60" y="107"/>
                  </a:cubicBezTo>
                  <a:cubicBezTo>
                    <a:pt x="40" y="115"/>
                    <a:pt x="20" y="124"/>
                    <a:pt x="0" y="133"/>
                  </a:cubicBezTo>
                  <a:cubicBezTo>
                    <a:pt x="3" y="141"/>
                    <a:pt x="3" y="141"/>
                    <a:pt x="3" y="141"/>
                  </a:cubicBezTo>
                  <a:cubicBezTo>
                    <a:pt x="23" y="132"/>
                    <a:pt x="43" y="124"/>
                    <a:pt x="63" y="115"/>
                  </a:cubicBezTo>
                  <a:cubicBezTo>
                    <a:pt x="134" y="86"/>
                    <a:pt x="207" y="61"/>
                    <a:pt x="282" y="42"/>
                  </a:cubicBezTo>
                  <a:cubicBezTo>
                    <a:pt x="350" y="25"/>
                    <a:pt x="421" y="13"/>
                    <a:pt x="491" y="8"/>
                  </a:cubicBezTo>
                  <a:cubicBezTo>
                    <a:pt x="490" y="0"/>
                    <a:pt x="490" y="0"/>
                    <a:pt x="490" y="0"/>
                  </a:cubicBezTo>
                  <a:cubicBezTo>
                    <a:pt x="419" y="5"/>
                    <a:pt x="349" y="17"/>
                    <a:pt x="280"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23">
              <a:extLst>
                <a:ext uri="{FF2B5EF4-FFF2-40B4-BE49-F238E27FC236}">
                  <a16:creationId xmlns:a16="http://schemas.microsoft.com/office/drawing/2014/main" id="{FB46E791-70BB-40F0-99AD-3B955BC3D365}"/>
                </a:ext>
              </a:extLst>
            </p:cNvPr>
            <p:cNvSpPr>
              <a:spLocks/>
            </p:cNvSpPr>
            <p:nvPr/>
          </p:nvSpPr>
          <p:spPr bwMode="auto">
            <a:xfrm>
              <a:off x="4585" y="2740"/>
              <a:ext cx="76" cy="74"/>
            </a:xfrm>
            <a:custGeom>
              <a:avLst/>
              <a:gdLst>
                <a:gd name="T0" fmla="*/ 32 w 32"/>
                <a:gd name="T1" fmla="*/ 0 h 31"/>
                <a:gd name="T2" fmla="*/ 12 w 32"/>
                <a:gd name="T3" fmla="*/ 10 h 31"/>
                <a:gd name="T4" fmla="*/ 10 w 32"/>
                <a:gd name="T5" fmla="*/ 10 h 31"/>
                <a:gd name="T6" fmla="*/ 0 w 32"/>
                <a:gd name="T7" fmla="*/ 25 h 31"/>
                <a:gd name="T8" fmla="*/ 10 w 32"/>
                <a:gd name="T9" fmla="*/ 31 h 31"/>
                <a:gd name="T10" fmla="*/ 22 w 32"/>
                <a:gd name="T11" fmla="*/ 15 h 31"/>
                <a:gd name="T12" fmla="*/ 32 w 32"/>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2" h="31">
                  <a:moveTo>
                    <a:pt x="32" y="0"/>
                  </a:moveTo>
                  <a:cubicBezTo>
                    <a:pt x="25" y="3"/>
                    <a:pt x="18" y="6"/>
                    <a:pt x="12" y="10"/>
                  </a:cubicBezTo>
                  <a:cubicBezTo>
                    <a:pt x="11" y="10"/>
                    <a:pt x="11" y="10"/>
                    <a:pt x="10" y="10"/>
                  </a:cubicBezTo>
                  <a:cubicBezTo>
                    <a:pt x="7" y="15"/>
                    <a:pt x="4" y="20"/>
                    <a:pt x="0" y="25"/>
                  </a:cubicBezTo>
                  <a:cubicBezTo>
                    <a:pt x="4" y="27"/>
                    <a:pt x="7" y="29"/>
                    <a:pt x="10" y="31"/>
                  </a:cubicBezTo>
                  <a:cubicBezTo>
                    <a:pt x="14" y="26"/>
                    <a:pt x="18" y="20"/>
                    <a:pt x="22" y="15"/>
                  </a:cubicBezTo>
                  <a:cubicBezTo>
                    <a:pt x="25" y="10"/>
                    <a:pt x="29" y="5"/>
                    <a:pt x="3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24">
              <a:extLst>
                <a:ext uri="{FF2B5EF4-FFF2-40B4-BE49-F238E27FC236}">
                  <a16:creationId xmlns:a16="http://schemas.microsoft.com/office/drawing/2014/main" id="{51F3C877-441D-4C89-B19C-9B3910E179A4}"/>
                </a:ext>
              </a:extLst>
            </p:cNvPr>
            <p:cNvSpPr>
              <a:spLocks/>
            </p:cNvSpPr>
            <p:nvPr/>
          </p:nvSpPr>
          <p:spPr bwMode="auto">
            <a:xfrm>
              <a:off x="4393" y="3908"/>
              <a:ext cx="159" cy="102"/>
            </a:xfrm>
            <a:custGeom>
              <a:avLst/>
              <a:gdLst>
                <a:gd name="T0" fmla="*/ 18 w 67"/>
                <a:gd name="T1" fmla="*/ 11 h 43"/>
                <a:gd name="T2" fmla="*/ 6 w 67"/>
                <a:gd name="T3" fmla="*/ 4 h 43"/>
                <a:gd name="T4" fmla="*/ 0 w 67"/>
                <a:gd name="T5" fmla="*/ 0 h 43"/>
                <a:gd name="T6" fmla="*/ 1 w 67"/>
                <a:gd name="T7" fmla="*/ 14 h 43"/>
                <a:gd name="T8" fmla="*/ 12 w 67"/>
                <a:gd name="T9" fmla="*/ 20 h 43"/>
                <a:gd name="T10" fmla="*/ 62 w 67"/>
                <a:gd name="T11" fmla="*/ 43 h 43"/>
                <a:gd name="T12" fmla="*/ 65 w 67"/>
                <a:gd name="T13" fmla="*/ 43 h 43"/>
                <a:gd name="T14" fmla="*/ 67 w 67"/>
                <a:gd name="T15" fmla="*/ 33 h 43"/>
                <a:gd name="T16" fmla="*/ 66 w 67"/>
                <a:gd name="T17" fmla="*/ 32 h 43"/>
                <a:gd name="T18" fmla="*/ 18 w 67"/>
                <a:gd name="T19"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43">
                  <a:moveTo>
                    <a:pt x="18" y="11"/>
                  </a:moveTo>
                  <a:cubicBezTo>
                    <a:pt x="6" y="4"/>
                    <a:pt x="6" y="4"/>
                    <a:pt x="6" y="4"/>
                  </a:cubicBezTo>
                  <a:cubicBezTo>
                    <a:pt x="4" y="3"/>
                    <a:pt x="2" y="1"/>
                    <a:pt x="0" y="0"/>
                  </a:cubicBezTo>
                  <a:cubicBezTo>
                    <a:pt x="0" y="5"/>
                    <a:pt x="1" y="9"/>
                    <a:pt x="1" y="14"/>
                  </a:cubicBezTo>
                  <a:cubicBezTo>
                    <a:pt x="12" y="20"/>
                    <a:pt x="12" y="20"/>
                    <a:pt x="12" y="20"/>
                  </a:cubicBezTo>
                  <a:cubicBezTo>
                    <a:pt x="28" y="29"/>
                    <a:pt x="45" y="37"/>
                    <a:pt x="62" y="43"/>
                  </a:cubicBezTo>
                  <a:cubicBezTo>
                    <a:pt x="63" y="43"/>
                    <a:pt x="64" y="43"/>
                    <a:pt x="65" y="43"/>
                  </a:cubicBezTo>
                  <a:cubicBezTo>
                    <a:pt x="65" y="40"/>
                    <a:pt x="66" y="36"/>
                    <a:pt x="67" y="33"/>
                  </a:cubicBezTo>
                  <a:cubicBezTo>
                    <a:pt x="67" y="33"/>
                    <a:pt x="66" y="33"/>
                    <a:pt x="66" y="32"/>
                  </a:cubicBezTo>
                  <a:cubicBezTo>
                    <a:pt x="49" y="27"/>
                    <a:pt x="33" y="19"/>
                    <a:pt x="18" y="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25">
              <a:extLst>
                <a:ext uri="{FF2B5EF4-FFF2-40B4-BE49-F238E27FC236}">
                  <a16:creationId xmlns:a16="http://schemas.microsoft.com/office/drawing/2014/main" id="{E2ACA89B-82EB-408C-A203-A846C79DF857}"/>
                </a:ext>
              </a:extLst>
            </p:cNvPr>
            <p:cNvSpPr>
              <a:spLocks/>
            </p:cNvSpPr>
            <p:nvPr/>
          </p:nvSpPr>
          <p:spPr bwMode="auto">
            <a:xfrm>
              <a:off x="4443" y="1091"/>
              <a:ext cx="31" cy="14"/>
            </a:xfrm>
            <a:custGeom>
              <a:avLst/>
              <a:gdLst>
                <a:gd name="T0" fmla="*/ 3 w 13"/>
                <a:gd name="T1" fmla="*/ 1 h 6"/>
                <a:gd name="T2" fmla="*/ 0 w 13"/>
                <a:gd name="T3" fmla="*/ 0 h 6"/>
                <a:gd name="T4" fmla="*/ 0 w 13"/>
                <a:gd name="T5" fmla="*/ 3 h 6"/>
                <a:gd name="T6" fmla="*/ 13 w 13"/>
                <a:gd name="T7" fmla="*/ 6 h 6"/>
                <a:gd name="T8" fmla="*/ 3 w 13"/>
                <a:gd name="T9" fmla="*/ 1 h 6"/>
              </a:gdLst>
              <a:ahLst/>
              <a:cxnLst>
                <a:cxn ang="0">
                  <a:pos x="T0" y="T1"/>
                </a:cxn>
                <a:cxn ang="0">
                  <a:pos x="T2" y="T3"/>
                </a:cxn>
                <a:cxn ang="0">
                  <a:pos x="T4" y="T5"/>
                </a:cxn>
                <a:cxn ang="0">
                  <a:pos x="T6" y="T7"/>
                </a:cxn>
                <a:cxn ang="0">
                  <a:pos x="T8" y="T9"/>
                </a:cxn>
              </a:cxnLst>
              <a:rect l="0" t="0" r="r" b="b"/>
              <a:pathLst>
                <a:path w="13" h="6">
                  <a:moveTo>
                    <a:pt x="3" y="1"/>
                  </a:moveTo>
                  <a:cubicBezTo>
                    <a:pt x="2" y="1"/>
                    <a:pt x="1" y="1"/>
                    <a:pt x="0" y="0"/>
                  </a:cubicBezTo>
                  <a:cubicBezTo>
                    <a:pt x="0" y="1"/>
                    <a:pt x="0" y="2"/>
                    <a:pt x="0" y="3"/>
                  </a:cubicBezTo>
                  <a:cubicBezTo>
                    <a:pt x="4" y="4"/>
                    <a:pt x="8" y="5"/>
                    <a:pt x="13" y="6"/>
                  </a:cubicBezTo>
                  <a:cubicBezTo>
                    <a:pt x="9" y="4"/>
                    <a:pt x="6" y="3"/>
                    <a:pt x="3"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26">
              <a:extLst>
                <a:ext uri="{FF2B5EF4-FFF2-40B4-BE49-F238E27FC236}">
                  <a16:creationId xmlns:a16="http://schemas.microsoft.com/office/drawing/2014/main" id="{D5747807-2572-4006-92BE-76D600D06DB9}"/>
                </a:ext>
              </a:extLst>
            </p:cNvPr>
            <p:cNvSpPr>
              <a:spLocks/>
            </p:cNvSpPr>
            <p:nvPr/>
          </p:nvSpPr>
          <p:spPr bwMode="auto">
            <a:xfrm>
              <a:off x="4196" y="3104"/>
              <a:ext cx="207" cy="818"/>
            </a:xfrm>
            <a:custGeom>
              <a:avLst/>
              <a:gdLst>
                <a:gd name="T0" fmla="*/ 68 w 87"/>
                <a:gd name="T1" fmla="*/ 328 h 345"/>
                <a:gd name="T2" fmla="*/ 63 w 87"/>
                <a:gd name="T3" fmla="*/ 324 h 345"/>
                <a:gd name="T4" fmla="*/ 58 w 87"/>
                <a:gd name="T5" fmla="*/ 319 h 345"/>
                <a:gd name="T6" fmla="*/ 27 w 87"/>
                <a:gd name="T7" fmla="*/ 278 h 345"/>
                <a:gd name="T8" fmla="*/ 12 w 87"/>
                <a:gd name="T9" fmla="*/ 229 h 345"/>
                <a:gd name="T10" fmla="*/ 12 w 87"/>
                <a:gd name="T11" fmla="*/ 228 h 345"/>
                <a:gd name="T12" fmla="*/ 11 w 87"/>
                <a:gd name="T13" fmla="*/ 215 h 345"/>
                <a:gd name="T14" fmla="*/ 14 w 87"/>
                <a:gd name="T15" fmla="*/ 178 h 345"/>
                <a:gd name="T16" fmla="*/ 17 w 87"/>
                <a:gd name="T17" fmla="*/ 165 h 345"/>
                <a:gd name="T18" fmla="*/ 18 w 87"/>
                <a:gd name="T19" fmla="*/ 159 h 345"/>
                <a:gd name="T20" fmla="*/ 20 w 87"/>
                <a:gd name="T21" fmla="*/ 153 h 345"/>
                <a:gd name="T22" fmla="*/ 22 w 87"/>
                <a:gd name="T23" fmla="*/ 146 h 345"/>
                <a:gd name="T24" fmla="*/ 23 w 87"/>
                <a:gd name="T25" fmla="*/ 143 h 345"/>
                <a:gd name="T26" fmla="*/ 24 w 87"/>
                <a:gd name="T27" fmla="*/ 140 h 345"/>
                <a:gd name="T28" fmla="*/ 28 w 87"/>
                <a:gd name="T29" fmla="*/ 128 h 345"/>
                <a:gd name="T30" fmla="*/ 72 w 87"/>
                <a:gd name="T31" fmla="*/ 34 h 345"/>
                <a:gd name="T32" fmla="*/ 87 w 87"/>
                <a:gd name="T33" fmla="*/ 9 h 345"/>
                <a:gd name="T34" fmla="*/ 79 w 87"/>
                <a:gd name="T35" fmla="*/ 0 h 345"/>
                <a:gd name="T36" fmla="*/ 62 w 87"/>
                <a:gd name="T37" fmla="*/ 28 h 345"/>
                <a:gd name="T38" fmla="*/ 17 w 87"/>
                <a:gd name="T39" fmla="*/ 124 h 345"/>
                <a:gd name="T40" fmla="*/ 0 w 87"/>
                <a:gd name="T41" fmla="*/ 208 h 345"/>
                <a:gd name="T42" fmla="*/ 0 w 87"/>
                <a:gd name="T43" fmla="*/ 222 h 345"/>
                <a:gd name="T44" fmla="*/ 1 w 87"/>
                <a:gd name="T45" fmla="*/ 230 h 345"/>
                <a:gd name="T46" fmla="*/ 17 w 87"/>
                <a:gd name="T47" fmla="*/ 283 h 345"/>
                <a:gd name="T48" fmla="*/ 50 w 87"/>
                <a:gd name="T49" fmla="*/ 327 h 345"/>
                <a:gd name="T50" fmla="*/ 55 w 87"/>
                <a:gd name="T51" fmla="*/ 332 h 345"/>
                <a:gd name="T52" fmla="*/ 61 w 87"/>
                <a:gd name="T53" fmla="*/ 336 h 345"/>
                <a:gd name="T54" fmla="*/ 72 w 87"/>
                <a:gd name="T55" fmla="*/ 345 h 345"/>
                <a:gd name="T56" fmla="*/ 72 w 87"/>
                <a:gd name="T57" fmla="*/ 345 h 345"/>
                <a:gd name="T58" fmla="*/ 71 w 87"/>
                <a:gd name="T59" fmla="*/ 331 h 345"/>
                <a:gd name="T60" fmla="*/ 68 w 87"/>
                <a:gd name="T61" fmla="*/ 328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7" h="345">
                  <a:moveTo>
                    <a:pt x="68" y="328"/>
                  </a:moveTo>
                  <a:cubicBezTo>
                    <a:pt x="63" y="324"/>
                    <a:pt x="63" y="324"/>
                    <a:pt x="63" y="324"/>
                  </a:cubicBezTo>
                  <a:cubicBezTo>
                    <a:pt x="61" y="322"/>
                    <a:pt x="59" y="321"/>
                    <a:pt x="58" y="319"/>
                  </a:cubicBezTo>
                  <a:cubicBezTo>
                    <a:pt x="45" y="307"/>
                    <a:pt x="34" y="294"/>
                    <a:pt x="27" y="278"/>
                  </a:cubicBezTo>
                  <a:cubicBezTo>
                    <a:pt x="19" y="263"/>
                    <a:pt x="14" y="246"/>
                    <a:pt x="12" y="229"/>
                  </a:cubicBezTo>
                  <a:cubicBezTo>
                    <a:pt x="12" y="229"/>
                    <a:pt x="12" y="229"/>
                    <a:pt x="12" y="228"/>
                  </a:cubicBezTo>
                  <a:cubicBezTo>
                    <a:pt x="12" y="224"/>
                    <a:pt x="11" y="219"/>
                    <a:pt x="11" y="215"/>
                  </a:cubicBezTo>
                  <a:cubicBezTo>
                    <a:pt x="11" y="203"/>
                    <a:pt x="12" y="190"/>
                    <a:pt x="14" y="178"/>
                  </a:cubicBezTo>
                  <a:cubicBezTo>
                    <a:pt x="15" y="173"/>
                    <a:pt x="16" y="169"/>
                    <a:pt x="17" y="165"/>
                  </a:cubicBezTo>
                  <a:cubicBezTo>
                    <a:pt x="17" y="163"/>
                    <a:pt x="18" y="161"/>
                    <a:pt x="18" y="159"/>
                  </a:cubicBezTo>
                  <a:cubicBezTo>
                    <a:pt x="20" y="153"/>
                    <a:pt x="20" y="153"/>
                    <a:pt x="20" y="153"/>
                  </a:cubicBezTo>
                  <a:cubicBezTo>
                    <a:pt x="22" y="146"/>
                    <a:pt x="22" y="146"/>
                    <a:pt x="22" y="146"/>
                  </a:cubicBezTo>
                  <a:cubicBezTo>
                    <a:pt x="22" y="145"/>
                    <a:pt x="22" y="144"/>
                    <a:pt x="23" y="143"/>
                  </a:cubicBezTo>
                  <a:cubicBezTo>
                    <a:pt x="24" y="140"/>
                    <a:pt x="24" y="140"/>
                    <a:pt x="24" y="140"/>
                  </a:cubicBezTo>
                  <a:cubicBezTo>
                    <a:pt x="28" y="128"/>
                    <a:pt x="28" y="128"/>
                    <a:pt x="28" y="128"/>
                  </a:cubicBezTo>
                  <a:cubicBezTo>
                    <a:pt x="40" y="95"/>
                    <a:pt x="55" y="64"/>
                    <a:pt x="72" y="34"/>
                  </a:cubicBezTo>
                  <a:cubicBezTo>
                    <a:pt x="77" y="25"/>
                    <a:pt x="82" y="17"/>
                    <a:pt x="87" y="9"/>
                  </a:cubicBezTo>
                  <a:cubicBezTo>
                    <a:pt x="79" y="0"/>
                    <a:pt x="79" y="0"/>
                    <a:pt x="79" y="0"/>
                  </a:cubicBezTo>
                  <a:cubicBezTo>
                    <a:pt x="73" y="10"/>
                    <a:pt x="68" y="19"/>
                    <a:pt x="62" y="28"/>
                  </a:cubicBezTo>
                  <a:cubicBezTo>
                    <a:pt x="45" y="59"/>
                    <a:pt x="29" y="90"/>
                    <a:pt x="17" y="124"/>
                  </a:cubicBezTo>
                  <a:cubicBezTo>
                    <a:pt x="8" y="151"/>
                    <a:pt x="0" y="179"/>
                    <a:pt x="0" y="208"/>
                  </a:cubicBezTo>
                  <a:cubicBezTo>
                    <a:pt x="0" y="213"/>
                    <a:pt x="0" y="217"/>
                    <a:pt x="0" y="222"/>
                  </a:cubicBezTo>
                  <a:cubicBezTo>
                    <a:pt x="0" y="225"/>
                    <a:pt x="1" y="228"/>
                    <a:pt x="1" y="230"/>
                  </a:cubicBezTo>
                  <a:cubicBezTo>
                    <a:pt x="3" y="249"/>
                    <a:pt x="8" y="267"/>
                    <a:pt x="17" y="283"/>
                  </a:cubicBezTo>
                  <a:cubicBezTo>
                    <a:pt x="25" y="300"/>
                    <a:pt x="37" y="315"/>
                    <a:pt x="50" y="327"/>
                  </a:cubicBezTo>
                  <a:cubicBezTo>
                    <a:pt x="52" y="329"/>
                    <a:pt x="54" y="330"/>
                    <a:pt x="55" y="332"/>
                  </a:cubicBezTo>
                  <a:cubicBezTo>
                    <a:pt x="61" y="336"/>
                    <a:pt x="61" y="336"/>
                    <a:pt x="61" y="336"/>
                  </a:cubicBezTo>
                  <a:cubicBezTo>
                    <a:pt x="64" y="339"/>
                    <a:pt x="68" y="342"/>
                    <a:pt x="72" y="345"/>
                  </a:cubicBezTo>
                  <a:cubicBezTo>
                    <a:pt x="72" y="345"/>
                    <a:pt x="72" y="345"/>
                    <a:pt x="72" y="345"/>
                  </a:cubicBezTo>
                  <a:cubicBezTo>
                    <a:pt x="72" y="340"/>
                    <a:pt x="72" y="335"/>
                    <a:pt x="71" y="331"/>
                  </a:cubicBezTo>
                  <a:cubicBezTo>
                    <a:pt x="70" y="330"/>
                    <a:pt x="69" y="329"/>
                    <a:pt x="68" y="32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27">
              <a:extLst>
                <a:ext uri="{FF2B5EF4-FFF2-40B4-BE49-F238E27FC236}">
                  <a16:creationId xmlns:a16="http://schemas.microsoft.com/office/drawing/2014/main" id="{E5659AFB-E78B-4604-A3E9-D70C6355D48E}"/>
                </a:ext>
              </a:extLst>
            </p:cNvPr>
            <p:cNvSpPr>
              <a:spLocks/>
            </p:cNvSpPr>
            <p:nvPr/>
          </p:nvSpPr>
          <p:spPr bwMode="auto">
            <a:xfrm>
              <a:off x="4811" y="3887"/>
              <a:ext cx="685" cy="173"/>
            </a:xfrm>
            <a:custGeom>
              <a:avLst/>
              <a:gdLst>
                <a:gd name="T0" fmla="*/ 50 w 289"/>
                <a:gd name="T1" fmla="*/ 71 h 73"/>
                <a:gd name="T2" fmla="*/ 105 w 289"/>
                <a:gd name="T3" fmla="*/ 65 h 73"/>
                <a:gd name="T4" fmla="*/ 119 w 289"/>
                <a:gd name="T5" fmla="*/ 63 h 73"/>
                <a:gd name="T6" fmla="*/ 133 w 289"/>
                <a:gd name="T7" fmla="*/ 60 h 73"/>
                <a:gd name="T8" fmla="*/ 146 w 289"/>
                <a:gd name="T9" fmla="*/ 57 h 73"/>
                <a:gd name="T10" fmla="*/ 160 w 289"/>
                <a:gd name="T11" fmla="*/ 54 h 73"/>
                <a:gd name="T12" fmla="*/ 187 w 289"/>
                <a:gd name="T13" fmla="*/ 47 h 73"/>
                <a:gd name="T14" fmla="*/ 214 w 289"/>
                <a:gd name="T15" fmla="*/ 39 h 73"/>
                <a:gd name="T16" fmla="*/ 227 w 289"/>
                <a:gd name="T17" fmla="*/ 34 h 73"/>
                <a:gd name="T18" fmla="*/ 240 w 289"/>
                <a:gd name="T19" fmla="*/ 30 h 73"/>
                <a:gd name="T20" fmla="*/ 266 w 289"/>
                <a:gd name="T21" fmla="*/ 20 h 73"/>
                <a:gd name="T22" fmla="*/ 274 w 289"/>
                <a:gd name="T23" fmla="*/ 18 h 73"/>
                <a:gd name="T24" fmla="*/ 289 w 289"/>
                <a:gd name="T25" fmla="*/ 0 h 73"/>
                <a:gd name="T26" fmla="*/ 289 w 289"/>
                <a:gd name="T27" fmla="*/ 1 h 73"/>
                <a:gd name="T28" fmla="*/ 263 w 289"/>
                <a:gd name="T29" fmla="*/ 11 h 73"/>
                <a:gd name="T30" fmla="*/ 237 w 289"/>
                <a:gd name="T31" fmla="*/ 20 h 73"/>
                <a:gd name="T32" fmla="*/ 224 w 289"/>
                <a:gd name="T33" fmla="*/ 25 h 73"/>
                <a:gd name="T34" fmla="*/ 210 w 289"/>
                <a:gd name="T35" fmla="*/ 29 h 73"/>
                <a:gd name="T36" fmla="*/ 184 w 289"/>
                <a:gd name="T37" fmla="*/ 37 h 73"/>
                <a:gd name="T38" fmla="*/ 157 w 289"/>
                <a:gd name="T39" fmla="*/ 43 h 73"/>
                <a:gd name="T40" fmla="*/ 144 w 289"/>
                <a:gd name="T41" fmla="*/ 47 h 73"/>
                <a:gd name="T42" fmla="*/ 131 w 289"/>
                <a:gd name="T43" fmla="*/ 49 h 73"/>
                <a:gd name="T44" fmla="*/ 117 w 289"/>
                <a:gd name="T45" fmla="*/ 52 h 73"/>
                <a:gd name="T46" fmla="*/ 104 w 289"/>
                <a:gd name="T47" fmla="*/ 54 h 73"/>
                <a:gd name="T48" fmla="*/ 50 w 289"/>
                <a:gd name="T49" fmla="*/ 61 h 73"/>
                <a:gd name="T50" fmla="*/ 4 w 289"/>
                <a:gd name="T51" fmla="*/ 61 h 73"/>
                <a:gd name="T52" fmla="*/ 0 w 289"/>
                <a:gd name="T53" fmla="*/ 72 h 73"/>
                <a:gd name="T54" fmla="*/ 50 w 289"/>
                <a:gd name="T55" fmla="*/ 7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9" h="73">
                  <a:moveTo>
                    <a:pt x="50" y="71"/>
                  </a:moveTo>
                  <a:cubicBezTo>
                    <a:pt x="69" y="70"/>
                    <a:pt x="87" y="68"/>
                    <a:pt x="105" y="65"/>
                  </a:cubicBezTo>
                  <a:cubicBezTo>
                    <a:pt x="119" y="63"/>
                    <a:pt x="119" y="63"/>
                    <a:pt x="119" y="63"/>
                  </a:cubicBezTo>
                  <a:cubicBezTo>
                    <a:pt x="133" y="60"/>
                    <a:pt x="133" y="60"/>
                    <a:pt x="133" y="60"/>
                  </a:cubicBezTo>
                  <a:cubicBezTo>
                    <a:pt x="137" y="59"/>
                    <a:pt x="142" y="58"/>
                    <a:pt x="146" y="57"/>
                  </a:cubicBezTo>
                  <a:cubicBezTo>
                    <a:pt x="160" y="54"/>
                    <a:pt x="160" y="54"/>
                    <a:pt x="160" y="54"/>
                  </a:cubicBezTo>
                  <a:cubicBezTo>
                    <a:pt x="169" y="51"/>
                    <a:pt x="178" y="49"/>
                    <a:pt x="187" y="47"/>
                  </a:cubicBezTo>
                  <a:cubicBezTo>
                    <a:pt x="196" y="44"/>
                    <a:pt x="205" y="41"/>
                    <a:pt x="214" y="39"/>
                  </a:cubicBezTo>
                  <a:cubicBezTo>
                    <a:pt x="218" y="37"/>
                    <a:pt x="222" y="36"/>
                    <a:pt x="227" y="34"/>
                  </a:cubicBezTo>
                  <a:cubicBezTo>
                    <a:pt x="240" y="30"/>
                    <a:pt x="240" y="30"/>
                    <a:pt x="240" y="30"/>
                  </a:cubicBezTo>
                  <a:cubicBezTo>
                    <a:pt x="249" y="27"/>
                    <a:pt x="258" y="24"/>
                    <a:pt x="266" y="20"/>
                  </a:cubicBezTo>
                  <a:cubicBezTo>
                    <a:pt x="269" y="19"/>
                    <a:pt x="271" y="19"/>
                    <a:pt x="274" y="18"/>
                  </a:cubicBezTo>
                  <a:cubicBezTo>
                    <a:pt x="289" y="0"/>
                    <a:pt x="289" y="0"/>
                    <a:pt x="289" y="0"/>
                  </a:cubicBezTo>
                  <a:cubicBezTo>
                    <a:pt x="289" y="1"/>
                    <a:pt x="289" y="1"/>
                    <a:pt x="289" y="1"/>
                  </a:cubicBezTo>
                  <a:cubicBezTo>
                    <a:pt x="280" y="4"/>
                    <a:pt x="271" y="7"/>
                    <a:pt x="263" y="11"/>
                  </a:cubicBezTo>
                  <a:cubicBezTo>
                    <a:pt x="254" y="14"/>
                    <a:pt x="245" y="17"/>
                    <a:pt x="237" y="20"/>
                  </a:cubicBezTo>
                  <a:cubicBezTo>
                    <a:pt x="224" y="25"/>
                    <a:pt x="224" y="25"/>
                    <a:pt x="224" y="25"/>
                  </a:cubicBezTo>
                  <a:cubicBezTo>
                    <a:pt x="219" y="26"/>
                    <a:pt x="215" y="27"/>
                    <a:pt x="210" y="29"/>
                  </a:cubicBezTo>
                  <a:cubicBezTo>
                    <a:pt x="202" y="31"/>
                    <a:pt x="193" y="34"/>
                    <a:pt x="184" y="37"/>
                  </a:cubicBezTo>
                  <a:cubicBezTo>
                    <a:pt x="175" y="39"/>
                    <a:pt x="166" y="41"/>
                    <a:pt x="157" y="43"/>
                  </a:cubicBezTo>
                  <a:cubicBezTo>
                    <a:pt x="144" y="47"/>
                    <a:pt x="144" y="47"/>
                    <a:pt x="144" y="47"/>
                  </a:cubicBezTo>
                  <a:cubicBezTo>
                    <a:pt x="140" y="48"/>
                    <a:pt x="135" y="49"/>
                    <a:pt x="131" y="49"/>
                  </a:cubicBezTo>
                  <a:cubicBezTo>
                    <a:pt x="117" y="52"/>
                    <a:pt x="117" y="52"/>
                    <a:pt x="117" y="52"/>
                  </a:cubicBezTo>
                  <a:cubicBezTo>
                    <a:pt x="104" y="54"/>
                    <a:pt x="104" y="54"/>
                    <a:pt x="104" y="54"/>
                  </a:cubicBezTo>
                  <a:cubicBezTo>
                    <a:pt x="86" y="57"/>
                    <a:pt x="68" y="59"/>
                    <a:pt x="50" y="61"/>
                  </a:cubicBezTo>
                  <a:cubicBezTo>
                    <a:pt x="34" y="61"/>
                    <a:pt x="19" y="62"/>
                    <a:pt x="4" y="61"/>
                  </a:cubicBezTo>
                  <a:cubicBezTo>
                    <a:pt x="3" y="65"/>
                    <a:pt x="1" y="69"/>
                    <a:pt x="0" y="72"/>
                  </a:cubicBezTo>
                  <a:cubicBezTo>
                    <a:pt x="17" y="73"/>
                    <a:pt x="33" y="72"/>
                    <a:pt x="50" y="7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28">
              <a:extLst>
                <a:ext uri="{FF2B5EF4-FFF2-40B4-BE49-F238E27FC236}">
                  <a16:creationId xmlns:a16="http://schemas.microsoft.com/office/drawing/2014/main" id="{553088DB-8FD3-4E19-97DA-60315BBB37A3}"/>
                </a:ext>
              </a:extLst>
            </p:cNvPr>
            <p:cNvSpPr>
              <a:spLocks/>
            </p:cNvSpPr>
            <p:nvPr/>
          </p:nvSpPr>
          <p:spPr bwMode="auto">
            <a:xfrm>
              <a:off x="6701" y="3187"/>
              <a:ext cx="53" cy="23"/>
            </a:xfrm>
            <a:custGeom>
              <a:avLst/>
              <a:gdLst>
                <a:gd name="T0" fmla="*/ 19 w 22"/>
                <a:gd name="T1" fmla="*/ 10 h 10"/>
                <a:gd name="T2" fmla="*/ 22 w 22"/>
                <a:gd name="T3" fmla="*/ 9 h 10"/>
                <a:gd name="T4" fmla="*/ 18 w 22"/>
                <a:gd name="T5" fmla="*/ 0 h 10"/>
                <a:gd name="T6" fmla="*/ 0 w 22"/>
                <a:gd name="T7" fmla="*/ 10 h 10"/>
                <a:gd name="T8" fmla="*/ 19 w 22"/>
                <a:gd name="T9" fmla="*/ 10 h 10"/>
              </a:gdLst>
              <a:ahLst/>
              <a:cxnLst>
                <a:cxn ang="0">
                  <a:pos x="T0" y="T1"/>
                </a:cxn>
                <a:cxn ang="0">
                  <a:pos x="T2" y="T3"/>
                </a:cxn>
                <a:cxn ang="0">
                  <a:pos x="T4" y="T5"/>
                </a:cxn>
                <a:cxn ang="0">
                  <a:pos x="T6" y="T7"/>
                </a:cxn>
                <a:cxn ang="0">
                  <a:pos x="T8" y="T9"/>
                </a:cxn>
              </a:cxnLst>
              <a:rect l="0" t="0" r="r" b="b"/>
              <a:pathLst>
                <a:path w="22" h="10">
                  <a:moveTo>
                    <a:pt x="19" y="10"/>
                  </a:moveTo>
                  <a:cubicBezTo>
                    <a:pt x="20" y="9"/>
                    <a:pt x="21" y="9"/>
                    <a:pt x="22" y="9"/>
                  </a:cubicBezTo>
                  <a:cubicBezTo>
                    <a:pt x="18" y="0"/>
                    <a:pt x="18" y="0"/>
                    <a:pt x="18" y="0"/>
                  </a:cubicBezTo>
                  <a:cubicBezTo>
                    <a:pt x="12" y="3"/>
                    <a:pt x="6" y="7"/>
                    <a:pt x="0" y="10"/>
                  </a:cubicBezTo>
                  <a:cubicBezTo>
                    <a:pt x="7" y="9"/>
                    <a:pt x="13" y="9"/>
                    <a:pt x="19"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29">
              <a:extLst>
                <a:ext uri="{FF2B5EF4-FFF2-40B4-BE49-F238E27FC236}">
                  <a16:creationId xmlns:a16="http://schemas.microsoft.com/office/drawing/2014/main" id="{5FB9E7E7-1EB3-4D52-ACD1-D253986D0927}"/>
                </a:ext>
              </a:extLst>
            </p:cNvPr>
            <p:cNvSpPr>
              <a:spLocks/>
            </p:cNvSpPr>
            <p:nvPr/>
          </p:nvSpPr>
          <p:spPr bwMode="auto">
            <a:xfrm>
              <a:off x="2757" y="1138"/>
              <a:ext cx="35" cy="40"/>
            </a:xfrm>
            <a:custGeom>
              <a:avLst/>
              <a:gdLst>
                <a:gd name="T0" fmla="*/ 2 w 15"/>
                <a:gd name="T1" fmla="*/ 17 h 17"/>
                <a:gd name="T2" fmla="*/ 4 w 15"/>
                <a:gd name="T3" fmla="*/ 17 h 17"/>
                <a:gd name="T4" fmla="*/ 15 w 15"/>
                <a:gd name="T5" fmla="*/ 0 h 17"/>
                <a:gd name="T6" fmla="*/ 0 w 15"/>
                <a:gd name="T7" fmla="*/ 3 h 17"/>
                <a:gd name="T8" fmla="*/ 2 w 15"/>
                <a:gd name="T9" fmla="*/ 17 h 17"/>
              </a:gdLst>
              <a:ahLst/>
              <a:cxnLst>
                <a:cxn ang="0">
                  <a:pos x="T0" y="T1"/>
                </a:cxn>
                <a:cxn ang="0">
                  <a:pos x="T2" y="T3"/>
                </a:cxn>
                <a:cxn ang="0">
                  <a:pos x="T4" y="T5"/>
                </a:cxn>
                <a:cxn ang="0">
                  <a:pos x="T6" y="T7"/>
                </a:cxn>
                <a:cxn ang="0">
                  <a:pos x="T8" y="T9"/>
                </a:cxn>
              </a:cxnLst>
              <a:rect l="0" t="0" r="r" b="b"/>
              <a:pathLst>
                <a:path w="15" h="17">
                  <a:moveTo>
                    <a:pt x="2" y="17"/>
                  </a:moveTo>
                  <a:cubicBezTo>
                    <a:pt x="3" y="17"/>
                    <a:pt x="3" y="17"/>
                    <a:pt x="4" y="17"/>
                  </a:cubicBezTo>
                  <a:cubicBezTo>
                    <a:pt x="15" y="0"/>
                    <a:pt x="15" y="0"/>
                    <a:pt x="15" y="0"/>
                  </a:cubicBezTo>
                  <a:cubicBezTo>
                    <a:pt x="10" y="1"/>
                    <a:pt x="5" y="2"/>
                    <a:pt x="0" y="3"/>
                  </a:cubicBezTo>
                  <a:lnTo>
                    <a:pt x="2"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30">
              <a:extLst>
                <a:ext uri="{FF2B5EF4-FFF2-40B4-BE49-F238E27FC236}">
                  <a16:creationId xmlns:a16="http://schemas.microsoft.com/office/drawing/2014/main" id="{C257C5FE-54AF-4952-BB5D-8872F310EF9D}"/>
                </a:ext>
              </a:extLst>
            </p:cNvPr>
            <p:cNvSpPr>
              <a:spLocks/>
            </p:cNvSpPr>
            <p:nvPr/>
          </p:nvSpPr>
          <p:spPr bwMode="auto">
            <a:xfrm>
              <a:off x="5017" y="1995"/>
              <a:ext cx="52" cy="85"/>
            </a:xfrm>
            <a:custGeom>
              <a:avLst/>
              <a:gdLst>
                <a:gd name="T0" fmla="*/ 7 w 22"/>
                <a:gd name="T1" fmla="*/ 6 h 36"/>
                <a:gd name="T2" fmla="*/ 0 w 22"/>
                <a:gd name="T3" fmla="*/ 29 h 36"/>
                <a:gd name="T4" fmla="*/ 10 w 22"/>
                <a:gd name="T5" fmla="*/ 36 h 36"/>
                <a:gd name="T6" fmla="*/ 22 w 22"/>
                <a:gd name="T7" fmla="*/ 0 h 36"/>
                <a:gd name="T8" fmla="*/ 7 w 22"/>
                <a:gd name="T9" fmla="*/ 6 h 36"/>
              </a:gdLst>
              <a:ahLst/>
              <a:cxnLst>
                <a:cxn ang="0">
                  <a:pos x="T0" y="T1"/>
                </a:cxn>
                <a:cxn ang="0">
                  <a:pos x="T2" y="T3"/>
                </a:cxn>
                <a:cxn ang="0">
                  <a:pos x="T4" y="T5"/>
                </a:cxn>
                <a:cxn ang="0">
                  <a:pos x="T6" y="T7"/>
                </a:cxn>
                <a:cxn ang="0">
                  <a:pos x="T8" y="T9"/>
                </a:cxn>
              </a:cxnLst>
              <a:rect l="0" t="0" r="r" b="b"/>
              <a:pathLst>
                <a:path w="22" h="36">
                  <a:moveTo>
                    <a:pt x="7" y="6"/>
                  </a:moveTo>
                  <a:cubicBezTo>
                    <a:pt x="5" y="14"/>
                    <a:pt x="2" y="21"/>
                    <a:pt x="0" y="29"/>
                  </a:cubicBezTo>
                  <a:cubicBezTo>
                    <a:pt x="3" y="31"/>
                    <a:pt x="7" y="34"/>
                    <a:pt x="10" y="36"/>
                  </a:cubicBezTo>
                  <a:cubicBezTo>
                    <a:pt x="15" y="24"/>
                    <a:pt x="18" y="12"/>
                    <a:pt x="22" y="0"/>
                  </a:cubicBezTo>
                  <a:cubicBezTo>
                    <a:pt x="17" y="1"/>
                    <a:pt x="12" y="4"/>
                    <a:pt x="7"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31">
              <a:extLst>
                <a:ext uri="{FF2B5EF4-FFF2-40B4-BE49-F238E27FC236}">
                  <a16:creationId xmlns:a16="http://schemas.microsoft.com/office/drawing/2014/main" id="{7F2AA8EE-3D52-4C70-887F-30C9438B7D7E}"/>
                </a:ext>
              </a:extLst>
            </p:cNvPr>
            <p:cNvSpPr>
              <a:spLocks/>
            </p:cNvSpPr>
            <p:nvPr/>
          </p:nvSpPr>
          <p:spPr bwMode="auto">
            <a:xfrm>
              <a:off x="4403" y="2823"/>
              <a:ext cx="190" cy="269"/>
            </a:xfrm>
            <a:custGeom>
              <a:avLst/>
              <a:gdLst>
                <a:gd name="T0" fmla="*/ 70 w 80"/>
                <a:gd name="T1" fmla="*/ 0 h 113"/>
                <a:gd name="T2" fmla="*/ 0 w 80"/>
                <a:gd name="T3" fmla="*/ 105 h 113"/>
                <a:gd name="T4" fmla="*/ 9 w 80"/>
                <a:gd name="T5" fmla="*/ 113 h 113"/>
                <a:gd name="T6" fmla="*/ 80 w 80"/>
                <a:gd name="T7" fmla="*/ 7 h 113"/>
                <a:gd name="T8" fmla="*/ 70 w 80"/>
                <a:gd name="T9" fmla="*/ 0 h 113"/>
              </a:gdLst>
              <a:ahLst/>
              <a:cxnLst>
                <a:cxn ang="0">
                  <a:pos x="T0" y="T1"/>
                </a:cxn>
                <a:cxn ang="0">
                  <a:pos x="T2" y="T3"/>
                </a:cxn>
                <a:cxn ang="0">
                  <a:pos x="T4" y="T5"/>
                </a:cxn>
                <a:cxn ang="0">
                  <a:pos x="T6" y="T7"/>
                </a:cxn>
                <a:cxn ang="0">
                  <a:pos x="T8" y="T9"/>
                </a:cxn>
              </a:cxnLst>
              <a:rect l="0" t="0" r="r" b="b"/>
              <a:pathLst>
                <a:path w="80" h="113">
                  <a:moveTo>
                    <a:pt x="70" y="0"/>
                  </a:moveTo>
                  <a:cubicBezTo>
                    <a:pt x="46" y="34"/>
                    <a:pt x="23" y="69"/>
                    <a:pt x="0" y="105"/>
                  </a:cubicBezTo>
                  <a:cubicBezTo>
                    <a:pt x="9" y="113"/>
                    <a:pt x="9" y="113"/>
                    <a:pt x="9" y="113"/>
                  </a:cubicBezTo>
                  <a:cubicBezTo>
                    <a:pt x="31" y="77"/>
                    <a:pt x="56" y="41"/>
                    <a:pt x="80" y="7"/>
                  </a:cubicBezTo>
                  <a:cubicBezTo>
                    <a:pt x="77" y="4"/>
                    <a:pt x="74" y="2"/>
                    <a:pt x="7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32">
              <a:extLst>
                <a:ext uri="{FF2B5EF4-FFF2-40B4-BE49-F238E27FC236}">
                  <a16:creationId xmlns:a16="http://schemas.microsoft.com/office/drawing/2014/main" id="{390FEA7A-7D8C-42CE-9AAA-56AF6D02B767}"/>
                </a:ext>
              </a:extLst>
            </p:cNvPr>
            <p:cNvSpPr>
              <a:spLocks/>
            </p:cNvSpPr>
            <p:nvPr/>
          </p:nvSpPr>
          <p:spPr bwMode="auto">
            <a:xfrm>
              <a:off x="4533" y="1088"/>
              <a:ext cx="522" cy="406"/>
            </a:xfrm>
            <a:custGeom>
              <a:avLst/>
              <a:gdLst>
                <a:gd name="T0" fmla="*/ 144 w 220"/>
                <a:gd name="T1" fmla="*/ 70 h 171"/>
                <a:gd name="T2" fmla="*/ 131 w 220"/>
                <a:gd name="T3" fmla="*/ 60 h 171"/>
                <a:gd name="T4" fmla="*/ 111 w 220"/>
                <a:gd name="T5" fmla="*/ 47 h 171"/>
                <a:gd name="T6" fmla="*/ 91 w 220"/>
                <a:gd name="T7" fmla="*/ 35 h 171"/>
                <a:gd name="T8" fmla="*/ 0 w 220"/>
                <a:gd name="T9" fmla="*/ 0 h 171"/>
                <a:gd name="T10" fmla="*/ 16 w 220"/>
                <a:gd name="T11" fmla="*/ 18 h 171"/>
                <a:gd name="T12" fmla="*/ 24 w 220"/>
                <a:gd name="T13" fmla="*/ 21 h 171"/>
                <a:gd name="T14" fmla="*/ 45 w 220"/>
                <a:gd name="T15" fmla="*/ 29 h 171"/>
                <a:gd name="T16" fmla="*/ 85 w 220"/>
                <a:gd name="T17" fmla="*/ 47 h 171"/>
                <a:gd name="T18" fmla="*/ 105 w 220"/>
                <a:gd name="T19" fmla="*/ 58 h 171"/>
                <a:gd name="T20" fmla="*/ 123 w 220"/>
                <a:gd name="T21" fmla="*/ 71 h 171"/>
                <a:gd name="T22" fmla="*/ 156 w 220"/>
                <a:gd name="T23" fmla="*/ 99 h 171"/>
                <a:gd name="T24" fmla="*/ 157 w 220"/>
                <a:gd name="T25" fmla="*/ 100 h 171"/>
                <a:gd name="T26" fmla="*/ 164 w 220"/>
                <a:gd name="T27" fmla="*/ 108 h 171"/>
                <a:gd name="T28" fmla="*/ 168 w 220"/>
                <a:gd name="T29" fmla="*/ 112 h 171"/>
                <a:gd name="T30" fmla="*/ 172 w 220"/>
                <a:gd name="T31" fmla="*/ 116 h 171"/>
                <a:gd name="T32" fmla="*/ 176 w 220"/>
                <a:gd name="T33" fmla="*/ 122 h 171"/>
                <a:gd name="T34" fmla="*/ 179 w 220"/>
                <a:gd name="T35" fmla="*/ 126 h 171"/>
                <a:gd name="T36" fmla="*/ 185 w 220"/>
                <a:gd name="T37" fmla="*/ 135 h 171"/>
                <a:gd name="T38" fmla="*/ 188 w 220"/>
                <a:gd name="T39" fmla="*/ 139 h 171"/>
                <a:gd name="T40" fmla="*/ 191 w 220"/>
                <a:gd name="T41" fmla="*/ 144 h 171"/>
                <a:gd name="T42" fmla="*/ 197 w 220"/>
                <a:gd name="T43" fmla="*/ 154 h 171"/>
                <a:gd name="T44" fmla="*/ 197 w 220"/>
                <a:gd name="T45" fmla="*/ 154 h 171"/>
                <a:gd name="T46" fmla="*/ 220 w 220"/>
                <a:gd name="T47" fmla="*/ 171 h 171"/>
                <a:gd name="T48" fmla="*/ 219 w 220"/>
                <a:gd name="T49" fmla="*/ 169 h 171"/>
                <a:gd name="T50" fmla="*/ 209 w 220"/>
                <a:gd name="T51" fmla="*/ 148 h 171"/>
                <a:gd name="T52" fmla="*/ 202 w 220"/>
                <a:gd name="T53" fmla="*/ 137 h 171"/>
                <a:gd name="T54" fmla="*/ 199 w 220"/>
                <a:gd name="T55" fmla="*/ 132 h 171"/>
                <a:gd name="T56" fmla="*/ 196 w 220"/>
                <a:gd name="T57" fmla="*/ 127 h 171"/>
                <a:gd name="T58" fmla="*/ 189 w 220"/>
                <a:gd name="T59" fmla="*/ 117 h 171"/>
                <a:gd name="T60" fmla="*/ 182 w 220"/>
                <a:gd name="T61" fmla="*/ 108 h 171"/>
                <a:gd name="T62" fmla="*/ 178 w 220"/>
                <a:gd name="T63" fmla="*/ 104 h 171"/>
                <a:gd name="T64" fmla="*/ 174 w 220"/>
                <a:gd name="T65" fmla="*/ 99 h 171"/>
                <a:gd name="T66" fmla="*/ 168 w 220"/>
                <a:gd name="T67" fmla="*/ 92 h 171"/>
                <a:gd name="T68" fmla="*/ 166 w 220"/>
                <a:gd name="T69" fmla="*/ 91 h 171"/>
                <a:gd name="T70" fmla="*/ 144 w 220"/>
                <a:gd name="T71" fmla="*/ 7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0" h="171">
                  <a:moveTo>
                    <a:pt x="144" y="70"/>
                  </a:moveTo>
                  <a:cubicBezTo>
                    <a:pt x="139" y="67"/>
                    <a:pt x="135" y="63"/>
                    <a:pt x="131" y="60"/>
                  </a:cubicBezTo>
                  <a:cubicBezTo>
                    <a:pt x="124" y="55"/>
                    <a:pt x="118" y="51"/>
                    <a:pt x="111" y="47"/>
                  </a:cubicBezTo>
                  <a:cubicBezTo>
                    <a:pt x="105" y="43"/>
                    <a:pt x="98" y="39"/>
                    <a:pt x="91" y="35"/>
                  </a:cubicBezTo>
                  <a:cubicBezTo>
                    <a:pt x="62" y="20"/>
                    <a:pt x="31" y="8"/>
                    <a:pt x="0" y="0"/>
                  </a:cubicBezTo>
                  <a:cubicBezTo>
                    <a:pt x="5" y="6"/>
                    <a:pt x="11" y="12"/>
                    <a:pt x="16" y="18"/>
                  </a:cubicBezTo>
                  <a:cubicBezTo>
                    <a:pt x="19" y="19"/>
                    <a:pt x="22" y="20"/>
                    <a:pt x="24" y="21"/>
                  </a:cubicBezTo>
                  <a:cubicBezTo>
                    <a:pt x="31" y="24"/>
                    <a:pt x="38" y="26"/>
                    <a:pt x="45" y="29"/>
                  </a:cubicBezTo>
                  <a:cubicBezTo>
                    <a:pt x="59" y="34"/>
                    <a:pt x="72" y="40"/>
                    <a:pt x="85" y="47"/>
                  </a:cubicBezTo>
                  <a:cubicBezTo>
                    <a:pt x="92" y="50"/>
                    <a:pt x="98" y="54"/>
                    <a:pt x="105" y="58"/>
                  </a:cubicBezTo>
                  <a:cubicBezTo>
                    <a:pt x="111" y="62"/>
                    <a:pt x="117" y="66"/>
                    <a:pt x="123" y="71"/>
                  </a:cubicBezTo>
                  <a:cubicBezTo>
                    <a:pt x="135" y="79"/>
                    <a:pt x="146" y="88"/>
                    <a:pt x="156" y="99"/>
                  </a:cubicBezTo>
                  <a:cubicBezTo>
                    <a:pt x="156" y="99"/>
                    <a:pt x="157" y="99"/>
                    <a:pt x="157" y="100"/>
                  </a:cubicBezTo>
                  <a:cubicBezTo>
                    <a:pt x="160" y="102"/>
                    <a:pt x="162" y="105"/>
                    <a:pt x="164" y="108"/>
                  </a:cubicBezTo>
                  <a:cubicBezTo>
                    <a:pt x="168" y="112"/>
                    <a:pt x="168" y="112"/>
                    <a:pt x="168" y="112"/>
                  </a:cubicBezTo>
                  <a:cubicBezTo>
                    <a:pt x="172" y="116"/>
                    <a:pt x="172" y="116"/>
                    <a:pt x="172" y="116"/>
                  </a:cubicBezTo>
                  <a:cubicBezTo>
                    <a:pt x="176" y="122"/>
                    <a:pt x="176" y="122"/>
                    <a:pt x="176" y="122"/>
                  </a:cubicBezTo>
                  <a:cubicBezTo>
                    <a:pt x="179" y="126"/>
                    <a:pt x="179" y="126"/>
                    <a:pt x="179" y="126"/>
                  </a:cubicBezTo>
                  <a:cubicBezTo>
                    <a:pt x="185" y="135"/>
                    <a:pt x="185" y="135"/>
                    <a:pt x="185" y="135"/>
                  </a:cubicBezTo>
                  <a:cubicBezTo>
                    <a:pt x="188" y="139"/>
                    <a:pt x="188" y="139"/>
                    <a:pt x="188" y="139"/>
                  </a:cubicBezTo>
                  <a:cubicBezTo>
                    <a:pt x="191" y="144"/>
                    <a:pt x="191" y="144"/>
                    <a:pt x="191" y="144"/>
                  </a:cubicBezTo>
                  <a:cubicBezTo>
                    <a:pt x="197" y="154"/>
                    <a:pt x="197" y="154"/>
                    <a:pt x="197" y="154"/>
                  </a:cubicBezTo>
                  <a:cubicBezTo>
                    <a:pt x="197" y="154"/>
                    <a:pt x="197" y="154"/>
                    <a:pt x="197" y="154"/>
                  </a:cubicBezTo>
                  <a:cubicBezTo>
                    <a:pt x="205" y="159"/>
                    <a:pt x="213" y="165"/>
                    <a:pt x="220" y="171"/>
                  </a:cubicBezTo>
                  <a:cubicBezTo>
                    <a:pt x="220" y="170"/>
                    <a:pt x="219" y="170"/>
                    <a:pt x="219" y="169"/>
                  </a:cubicBezTo>
                  <a:cubicBezTo>
                    <a:pt x="216" y="162"/>
                    <a:pt x="212" y="155"/>
                    <a:pt x="209" y="148"/>
                  </a:cubicBezTo>
                  <a:cubicBezTo>
                    <a:pt x="202" y="137"/>
                    <a:pt x="202" y="137"/>
                    <a:pt x="202" y="137"/>
                  </a:cubicBezTo>
                  <a:cubicBezTo>
                    <a:pt x="199" y="132"/>
                    <a:pt x="199" y="132"/>
                    <a:pt x="199" y="132"/>
                  </a:cubicBezTo>
                  <a:cubicBezTo>
                    <a:pt x="196" y="127"/>
                    <a:pt x="196" y="127"/>
                    <a:pt x="196" y="127"/>
                  </a:cubicBezTo>
                  <a:cubicBezTo>
                    <a:pt x="189" y="117"/>
                    <a:pt x="189" y="117"/>
                    <a:pt x="189" y="117"/>
                  </a:cubicBezTo>
                  <a:cubicBezTo>
                    <a:pt x="182" y="108"/>
                    <a:pt x="182" y="108"/>
                    <a:pt x="182" y="108"/>
                  </a:cubicBezTo>
                  <a:cubicBezTo>
                    <a:pt x="178" y="104"/>
                    <a:pt x="178" y="104"/>
                    <a:pt x="178" y="104"/>
                  </a:cubicBezTo>
                  <a:cubicBezTo>
                    <a:pt x="174" y="99"/>
                    <a:pt x="174" y="99"/>
                    <a:pt x="174" y="99"/>
                  </a:cubicBezTo>
                  <a:cubicBezTo>
                    <a:pt x="172" y="97"/>
                    <a:pt x="170" y="94"/>
                    <a:pt x="168" y="92"/>
                  </a:cubicBezTo>
                  <a:cubicBezTo>
                    <a:pt x="167" y="92"/>
                    <a:pt x="167" y="91"/>
                    <a:pt x="166" y="91"/>
                  </a:cubicBezTo>
                  <a:cubicBezTo>
                    <a:pt x="159" y="83"/>
                    <a:pt x="151" y="76"/>
                    <a:pt x="144" y="7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33">
              <a:extLst>
                <a:ext uri="{FF2B5EF4-FFF2-40B4-BE49-F238E27FC236}">
                  <a16:creationId xmlns:a16="http://schemas.microsoft.com/office/drawing/2014/main" id="{0EB9FEB5-4FC0-4BFA-91F3-8B3445E3CFE2}"/>
                </a:ext>
              </a:extLst>
            </p:cNvPr>
            <p:cNvSpPr>
              <a:spLocks/>
            </p:cNvSpPr>
            <p:nvPr/>
          </p:nvSpPr>
          <p:spPr bwMode="auto">
            <a:xfrm>
              <a:off x="4642" y="1335"/>
              <a:ext cx="555" cy="337"/>
            </a:xfrm>
            <a:custGeom>
              <a:avLst/>
              <a:gdLst>
                <a:gd name="T0" fmla="*/ 148 w 234"/>
                <a:gd name="T1" fmla="*/ 48 h 142"/>
                <a:gd name="T2" fmla="*/ 133 w 234"/>
                <a:gd name="T3" fmla="*/ 39 h 142"/>
                <a:gd name="T4" fmla="*/ 119 w 234"/>
                <a:gd name="T5" fmla="*/ 32 h 142"/>
                <a:gd name="T6" fmla="*/ 63 w 234"/>
                <a:gd name="T7" fmla="*/ 12 h 142"/>
                <a:gd name="T8" fmla="*/ 3 w 234"/>
                <a:gd name="T9" fmla="*/ 0 h 142"/>
                <a:gd name="T10" fmla="*/ 1 w 234"/>
                <a:gd name="T11" fmla="*/ 7 h 142"/>
                <a:gd name="T12" fmla="*/ 0 w 234"/>
                <a:gd name="T13" fmla="*/ 13 h 142"/>
                <a:gd name="T14" fmla="*/ 60 w 234"/>
                <a:gd name="T15" fmla="*/ 24 h 142"/>
                <a:gd name="T16" fmla="*/ 121 w 234"/>
                <a:gd name="T17" fmla="*/ 47 h 142"/>
                <a:gd name="T18" fmla="*/ 134 w 234"/>
                <a:gd name="T19" fmla="*/ 55 h 142"/>
                <a:gd name="T20" fmla="*/ 141 w 234"/>
                <a:gd name="T21" fmla="*/ 59 h 142"/>
                <a:gd name="T22" fmla="*/ 163 w 234"/>
                <a:gd name="T23" fmla="*/ 75 h 142"/>
                <a:gd name="T24" fmla="*/ 184 w 234"/>
                <a:gd name="T25" fmla="*/ 94 h 142"/>
                <a:gd name="T26" fmla="*/ 205 w 234"/>
                <a:gd name="T27" fmla="*/ 120 h 142"/>
                <a:gd name="T28" fmla="*/ 210 w 234"/>
                <a:gd name="T29" fmla="*/ 127 h 142"/>
                <a:gd name="T30" fmla="*/ 228 w 234"/>
                <a:gd name="T31" fmla="*/ 138 h 142"/>
                <a:gd name="T32" fmla="*/ 234 w 234"/>
                <a:gd name="T33" fmla="*/ 142 h 142"/>
                <a:gd name="T34" fmla="*/ 216 w 234"/>
                <a:gd name="T35" fmla="*/ 113 h 142"/>
                <a:gd name="T36" fmla="*/ 174 w 234"/>
                <a:gd name="T37" fmla="*/ 67 h 142"/>
                <a:gd name="T38" fmla="*/ 151 w 234"/>
                <a:gd name="T39" fmla="*/ 50 h 142"/>
                <a:gd name="T40" fmla="*/ 148 w 234"/>
                <a:gd name="T41" fmla="*/ 48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4" h="142">
                  <a:moveTo>
                    <a:pt x="148" y="48"/>
                  </a:moveTo>
                  <a:cubicBezTo>
                    <a:pt x="143" y="45"/>
                    <a:pt x="138" y="42"/>
                    <a:pt x="133" y="39"/>
                  </a:cubicBezTo>
                  <a:cubicBezTo>
                    <a:pt x="128" y="37"/>
                    <a:pt x="124" y="34"/>
                    <a:pt x="119" y="32"/>
                  </a:cubicBezTo>
                  <a:cubicBezTo>
                    <a:pt x="101" y="23"/>
                    <a:pt x="82" y="17"/>
                    <a:pt x="63" y="12"/>
                  </a:cubicBezTo>
                  <a:cubicBezTo>
                    <a:pt x="43" y="6"/>
                    <a:pt x="23" y="2"/>
                    <a:pt x="3" y="0"/>
                  </a:cubicBezTo>
                  <a:cubicBezTo>
                    <a:pt x="2" y="2"/>
                    <a:pt x="2" y="4"/>
                    <a:pt x="1" y="7"/>
                  </a:cubicBezTo>
                  <a:cubicBezTo>
                    <a:pt x="1" y="9"/>
                    <a:pt x="1" y="11"/>
                    <a:pt x="0" y="13"/>
                  </a:cubicBezTo>
                  <a:cubicBezTo>
                    <a:pt x="20" y="15"/>
                    <a:pt x="40" y="19"/>
                    <a:pt x="60" y="24"/>
                  </a:cubicBezTo>
                  <a:cubicBezTo>
                    <a:pt x="81" y="30"/>
                    <a:pt x="101" y="38"/>
                    <a:pt x="121" y="47"/>
                  </a:cubicBezTo>
                  <a:cubicBezTo>
                    <a:pt x="125" y="50"/>
                    <a:pt x="130" y="52"/>
                    <a:pt x="134" y="55"/>
                  </a:cubicBezTo>
                  <a:cubicBezTo>
                    <a:pt x="136" y="56"/>
                    <a:pt x="139" y="58"/>
                    <a:pt x="141" y="59"/>
                  </a:cubicBezTo>
                  <a:cubicBezTo>
                    <a:pt x="149" y="64"/>
                    <a:pt x="156" y="69"/>
                    <a:pt x="163" y="75"/>
                  </a:cubicBezTo>
                  <a:cubicBezTo>
                    <a:pt x="170" y="81"/>
                    <a:pt x="177" y="87"/>
                    <a:pt x="184" y="94"/>
                  </a:cubicBezTo>
                  <a:cubicBezTo>
                    <a:pt x="192" y="102"/>
                    <a:pt x="199" y="111"/>
                    <a:pt x="205" y="120"/>
                  </a:cubicBezTo>
                  <a:cubicBezTo>
                    <a:pt x="207" y="122"/>
                    <a:pt x="209" y="125"/>
                    <a:pt x="210" y="127"/>
                  </a:cubicBezTo>
                  <a:cubicBezTo>
                    <a:pt x="216" y="131"/>
                    <a:pt x="222" y="134"/>
                    <a:pt x="228" y="138"/>
                  </a:cubicBezTo>
                  <a:cubicBezTo>
                    <a:pt x="230" y="139"/>
                    <a:pt x="232" y="141"/>
                    <a:pt x="234" y="142"/>
                  </a:cubicBezTo>
                  <a:cubicBezTo>
                    <a:pt x="228" y="132"/>
                    <a:pt x="223" y="122"/>
                    <a:pt x="216" y="113"/>
                  </a:cubicBezTo>
                  <a:cubicBezTo>
                    <a:pt x="204" y="96"/>
                    <a:pt x="190" y="80"/>
                    <a:pt x="174" y="67"/>
                  </a:cubicBezTo>
                  <a:cubicBezTo>
                    <a:pt x="167" y="61"/>
                    <a:pt x="159" y="55"/>
                    <a:pt x="151" y="50"/>
                  </a:cubicBezTo>
                  <a:cubicBezTo>
                    <a:pt x="150" y="49"/>
                    <a:pt x="149" y="49"/>
                    <a:pt x="148" y="4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34">
              <a:extLst>
                <a:ext uri="{FF2B5EF4-FFF2-40B4-BE49-F238E27FC236}">
                  <a16:creationId xmlns:a16="http://schemas.microsoft.com/office/drawing/2014/main" id="{87945749-054B-4A14-91F3-40065AFBA9E1}"/>
                </a:ext>
              </a:extLst>
            </p:cNvPr>
            <p:cNvSpPr>
              <a:spLocks/>
            </p:cNvSpPr>
            <p:nvPr/>
          </p:nvSpPr>
          <p:spPr bwMode="auto">
            <a:xfrm>
              <a:off x="5202" y="1997"/>
              <a:ext cx="60" cy="209"/>
            </a:xfrm>
            <a:custGeom>
              <a:avLst/>
              <a:gdLst>
                <a:gd name="T0" fmla="*/ 25 w 25"/>
                <a:gd name="T1" fmla="*/ 6 h 88"/>
                <a:gd name="T2" fmla="*/ 12 w 25"/>
                <a:gd name="T3" fmla="*/ 0 h 88"/>
                <a:gd name="T4" fmla="*/ 11 w 25"/>
                <a:gd name="T5" fmla="*/ 17 h 88"/>
                <a:gd name="T6" fmla="*/ 0 w 25"/>
                <a:gd name="T7" fmla="*/ 81 h 88"/>
                <a:gd name="T8" fmla="*/ 11 w 25"/>
                <a:gd name="T9" fmla="*/ 88 h 88"/>
                <a:gd name="T10" fmla="*/ 24 w 25"/>
                <a:gd name="T11" fmla="*/ 18 h 88"/>
                <a:gd name="T12" fmla="*/ 25 w 25"/>
                <a:gd name="T13" fmla="*/ 6 h 88"/>
              </a:gdLst>
              <a:ahLst/>
              <a:cxnLst>
                <a:cxn ang="0">
                  <a:pos x="T0" y="T1"/>
                </a:cxn>
                <a:cxn ang="0">
                  <a:pos x="T2" y="T3"/>
                </a:cxn>
                <a:cxn ang="0">
                  <a:pos x="T4" y="T5"/>
                </a:cxn>
                <a:cxn ang="0">
                  <a:pos x="T6" y="T7"/>
                </a:cxn>
                <a:cxn ang="0">
                  <a:pos x="T8" y="T9"/>
                </a:cxn>
                <a:cxn ang="0">
                  <a:pos x="T10" y="T11"/>
                </a:cxn>
                <a:cxn ang="0">
                  <a:pos x="T12" y="T13"/>
                </a:cxn>
              </a:cxnLst>
              <a:rect l="0" t="0" r="r" b="b"/>
              <a:pathLst>
                <a:path w="25" h="88">
                  <a:moveTo>
                    <a:pt x="25" y="6"/>
                  </a:moveTo>
                  <a:cubicBezTo>
                    <a:pt x="21" y="4"/>
                    <a:pt x="17" y="2"/>
                    <a:pt x="12" y="0"/>
                  </a:cubicBezTo>
                  <a:cubicBezTo>
                    <a:pt x="12" y="5"/>
                    <a:pt x="12" y="11"/>
                    <a:pt x="11" y="17"/>
                  </a:cubicBezTo>
                  <a:cubicBezTo>
                    <a:pt x="9" y="38"/>
                    <a:pt x="5" y="60"/>
                    <a:pt x="0" y="81"/>
                  </a:cubicBezTo>
                  <a:cubicBezTo>
                    <a:pt x="3" y="83"/>
                    <a:pt x="7" y="86"/>
                    <a:pt x="11" y="88"/>
                  </a:cubicBezTo>
                  <a:cubicBezTo>
                    <a:pt x="17" y="65"/>
                    <a:pt x="21" y="42"/>
                    <a:pt x="24" y="18"/>
                  </a:cubicBezTo>
                  <a:cubicBezTo>
                    <a:pt x="24" y="14"/>
                    <a:pt x="24" y="10"/>
                    <a:pt x="25"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35">
              <a:extLst>
                <a:ext uri="{FF2B5EF4-FFF2-40B4-BE49-F238E27FC236}">
                  <a16:creationId xmlns:a16="http://schemas.microsoft.com/office/drawing/2014/main" id="{66E49C1B-0EFA-43AB-8B06-3F4A3E67464B}"/>
                </a:ext>
              </a:extLst>
            </p:cNvPr>
            <p:cNvSpPr>
              <a:spLocks/>
            </p:cNvSpPr>
            <p:nvPr/>
          </p:nvSpPr>
          <p:spPr bwMode="auto">
            <a:xfrm>
              <a:off x="8099" y="2925"/>
              <a:ext cx="1542" cy="152"/>
            </a:xfrm>
            <a:custGeom>
              <a:avLst/>
              <a:gdLst>
                <a:gd name="T0" fmla="*/ 578 w 650"/>
                <a:gd name="T1" fmla="*/ 12 h 64"/>
                <a:gd name="T2" fmla="*/ 349 w 650"/>
                <a:gd name="T3" fmla="*/ 1 h 64"/>
                <a:gd name="T4" fmla="*/ 291 w 650"/>
                <a:gd name="T5" fmla="*/ 4 h 64"/>
                <a:gd name="T6" fmla="*/ 234 w 650"/>
                <a:gd name="T7" fmla="*/ 9 h 64"/>
                <a:gd name="T8" fmla="*/ 230 w 650"/>
                <a:gd name="T9" fmla="*/ 10 h 64"/>
                <a:gd name="T10" fmla="*/ 227 w 650"/>
                <a:gd name="T11" fmla="*/ 10 h 64"/>
                <a:gd name="T12" fmla="*/ 220 w 650"/>
                <a:gd name="T13" fmla="*/ 11 h 64"/>
                <a:gd name="T14" fmla="*/ 205 w 650"/>
                <a:gd name="T15" fmla="*/ 13 h 64"/>
                <a:gd name="T16" fmla="*/ 177 w 650"/>
                <a:gd name="T17" fmla="*/ 17 h 64"/>
                <a:gd name="T18" fmla="*/ 148 w 650"/>
                <a:gd name="T19" fmla="*/ 22 h 64"/>
                <a:gd name="T20" fmla="*/ 120 w 650"/>
                <a:gd name="T21" fmla="*/ 27 h 64"/>
                <a:gd name="T22" fmla="*/ 0 w 650"/>
                <a:gd name="T23" fmla="*/ 57 h 64"/>
                <a:gd name="T24" fmla="*/ 5 w 650"/>
                <a:gd name="T25" fmla="*/ 64 h 64"/>
                <a:gd name="T26" fmla="*/ 122 w 650"/>
                <a:gd name="T27" fmla="*/ 35 h 64"/>
                <a:gd name="T28" fmla="*/ 150 w 650"/>
                <a:gd name="T29" fmla="*/ 30 h 64"/>
                <a:gd name="T30" fmla="*/ 178 w 650"/>
                <a:gd name="T31" fmla="*/ 25 h 64"/>
                <a:gd name="T32" fmla="*/ 206 w 650"/>
                <a:gd name="T33" fmla="*/ 21 h 64"/>
                <a:gd name="T34" fmla="*/ 221 w 650"/>
                <a:gd name="T35" fmla="*/ 19 h 64"/>
                <a:gd name="T36" fmla="*/ 228 w 650"/>
                <a:gd name="T37" fmla="*/ 18 h 64"/>
                <a:gd name="T38" fmla="*/ 231 w 650"/>
                <a:gd name="T39" fmla="*/ 17 h 64"/>
                <a:gd name="T40" fmla="*/ 235 w 650"/>
                <a:gd name="T41" fmla="*/ 17 h 64"/>
                <a:gd name="T42" fmla="*/ 292 w 650"/>
                <a:gd name="T43" fmla="*/ 12 h 64"/>
                <a:gd name="T44" fmla="*/ 349 w 650"/>
                <a:gd name="T45" fmla="*/ 9 h 64"/>
                <a:gd name="T46" fmla="*/ 577 w 650"/>
                <a:gd name="T47" fmla="*/ 19 h 64"/>
                <a:gd name="T48" fmla="*/ 634 w 650"/>
                <a:gd name="T49" fmla="*/ 26 h 64"/>
                <a:gd name="T50" fmla="*/ 650 w 650"/>
                <a:gd name="T51" fmla="*/ 29 h 64"/>
                <a:gd name="T52" fmla="*/ 650 w 650"/>
                <a:gd name="T53" fmla="*/ 22 h 64"/>
                <a:gd name="T54" fmla="*/ 635 w 650"/>
                <a:gd name="T55" fmla="*/ 19 h 64"/>
                <a:gd name="T56" fmla="*/ 578 w 650"/>
                <a:gd name="T57"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0" h="64">
                  <a:moveTo>
                    <a:pt x="578" y="12"/>
                  </a:moveTo>
                  <a:cubicBezTo>
                    <a:pt x="502" y="4"/>
                    <a:pt x="426" y="0"/>
                    <a:pt x="349" y="1"/>
                  </a:cubicBezTo>
                  <a:cubicBezTo>
                    <a:pt x="330" y="2"/>
                    <a:pt x="310" y="3"/>
                    <a:pt x="291" y="4"/>
                  </a:cubicBezTo>
                  <a:cubicBezTo>
                    <a:pt x="234" y="9"/>
                    <a:pt x="234" y="9"/>
                    <a:pt x="234" y="9"/>
                  </a:cubicBezTo>
                  <a:cubicBezTo>
                    <a:pt x="230" y="10"/>
                    <a:pt x="230" y="10"/>
                    <a:pt x="230" y="10"/>
                  </a:cubicBezTo>
                  <a:cubicBezTo>
                    <a:pt x="229" y="10"/>
                    <a:pt x="228" y="10"/>
                    <a:pt x="227" y="10"/>
                  </a:cubicBezTo>
                  <a:cubicBezTo>
                    <a:pt x="220" y="11"/>
                    <a:pt x="220" y="11"/>
                    <a:pt x="220" y="11"/>
                  </a:cubicBezTo>
                  <a:cubicBezTo>
                    <a:pt x="205" y="13"/>
                    <a:pt x="205" y="13"/>
                    <a:pt x="205" y="13"/>
                  </a:cubicBezTo>
                  <a:cubicBezTo>
                    <a:pt x="177" y="17"/>
                    <a:pt x="177" y="17"/>
                    <a:pt x="177" y="17"/>
                  </a:cubicBezTo>
                  <a:cubicBezTo>
                    <a:pt x="167" y="18"/>
                    <a:pt x="158" y="20"/>
                    <a:pt x="148" y="22"/>
                  </a:cubicBezTo>
                  <a:cubicBezTo>
                    <a:pt x="120" y="27"/>
                    <a:pt x="120" y="27"/>
                    <a:pt x="120" y="27"/>
                  </a:cubicBezTo>
                  <a:cubicBezTo>
                    <a:pt x="80" y="36"/>
                    <a:pt x="40" y="46"/>
                    <a:pt x="0" y="57"/>
                  </a:cubicBezTo>
                  <a:cubicBezTo>
                    <a:pt x="2" y="59"/>
                    <a:pt x="4" y="62"/>
                    <a:pt x="5" y="64"/>
                  </a:cubicBezTo>
                  <a:cubicBezTo>
                    <a:pt x="44" y="53"/>
                    <a:pt x="83" y="43"/>
                    <a:pt x="122" y="35"/>
                  </a:cubicBezTo>
                  <a:cubicBezTo>
                    <a:pt x="150" y="30"/>
                    <a:pt x="150" y="30"/>
                    <a:pt x="150" y="30"/>
                  </a:cubicBezTo>
                  <a:cubicBezTo>
                    <a:pt x="159" y="28"/>
                    <a:pt x="169" y="26"/>
                    <a:pt x="178" y="25"/>
                  </a:cubicBezTo>
                  <a:cubicBezTo>
                    <a:pt x="206" y="21"/>
                    <a:pt x="206" y="21"/>
                    <a:pt x="206" y="21"/>
                  </a:cubicBezTo>
                  <a:cubicBezTo>
                    <a:pt x="221" y="19"/>
                    <a:pt x="221" y="19"/>
                    <a:pt x="221" y="19"/>
                  </a:cubicBezTo>
                  <a:cubicBezTo>
                    <a:pt x="228" y="18"/>
                    <a:pt x="228" y="18"/>
                    <a:pt x="228" y="18"/>
                  </a:cubicBezTo>
                  <a:cubicBezTo>
                    <a:pt x="229" y="18"/>
                    <a:pt x="230" y="17"/>
                    <a:pt x="231" y="17"/>
                  </a:cubicBezTo>
                  <a:cubicBezTo>
                    <a:pt x="235" y="17"/>
                    <a:pt x="235" y="17"/>
                    <a:pt x="235" y="17"/>
                  </a:cubicBezTo>
                  <a:cubicBezTo>
                    <a:pt x="292" y="12"/>
                    <a:pt x="292" y="12"/>
                    <a:pt x="292" y="12"/>
                  </a:cubicBezTo>
                  <a:cubicBezTo>
                    <a:pt x="311" y="11"/>
                    <a:pt x="330" y="10"/>
                    <a:pt x="349" y="9"/>
                  </a:cubicBezTo>
                  <a:cubicBezTo>
                    <a:pt x="425" y="7"/>
                    <a:pt x="502" y="11"/>
                    <a:pt x="577" y="19"/>
                  </a:cubicBezTo>
                  <a:cubicBezTo>
                    <a:pt x="596" y="22"/>
                    <a:pt x="615" y="24"/>
                    <a:pt x="634" y="26"/>
                  </a:cubicBezTo>
                  <a:cubicBezTo>
                    <a:pt x="650" y="29"/>
                    <a:pt x="650" y="29"/>
                    <a:pt x="650" y="29"/>
                  </a:cubicBezTo>
                  <a:cubicBezTo>
                    <a:pt x="650" y="22"/>
                    <a:pt x="650" y="22"/>
                    <a:pt x="650" y="22"/>
                  </a:cubicBezTo>
                  <a:cubicBezTo>
                    <a:pt x="635" y="19"/>
                    <a:pt x="635" y="19"/>
                    <a:pt x="635" y="19"/>
                  </a:cubicBezTo>
                  <a:cubicBezTo>
                    <a:pt x="616" y="16"/>
                    <a:pt x="597" y="14"/>
                    <a:pt x="578" y="1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36">
              <a:extLst>
                <a:ext uri="{FF2B5EF4-FFF2-40B4-BE49-F238E27FC236}">
                  <a16:creationId xmlns:a16="http://schemas.microsoft.com/office/drawing/2014/main" id="{F36C2585-00CE-4180-8254-C60F3CBAAC1D}"/>
                </a:ext>
              </a:extLst>
            </p:cNvPr>
            <p:cNvSpPr>
              <a:spLocks/>
            </p:cNvSpPr>
            <p:nvPr/>
          </p:nvSpPr>
          <p:spPr bwMode="auto">
            <a:xfrm>
              <a:off x="7451" y="3070"/>
              <a:ext cx="619" cy="252"/>
            </a:xfrm>
            <a:custGeom>
              <a:avLst/>
              <a:gdLst>
                <a:gd name="T0" fmla="*/ 174 w 261"/>
                <a:gd name="T1" fmla="*/ 36 h 106"/>
                <a:gd name="T2" fmla="*/ 261 w 261"/>
                <a:gd name="T3" fmla="*/ 8 h 106"/>
                <a:gd name="T4" fmla="*/ 259 w 261"/>
                <a:gd name="T5" fmla="*/ 0 h 106"/>
                <a:gd name="T6" fmla="*/ 0 w 261"/>
                <a:gd name="T7" fmla="*/ 98 h 106"/>
                <a:gd name="T8" fmla="*/ 2 w 261"/>
                <a:gd name="T9" fmla="*/ 106 h 106"/>
                <a:gd name="T10" fmla="*/ 174 w 261"/>
                <a:gd name="T11" fmla="*/ 36 h 106"/>
              </a:gdLst>
              <a:ahLst/>
              <a:cxnLst>
                <a:cxn ang="0">
                  <a:pos x="T0" y="T1"/>
                </a:cxn>
                <a:cxn ang="0">
                  <a:pos x="T2" y="T3"/>
                </a:cxn>
                <a:cxn ang="0">
                  <a:pos x="T4" y="T5"/>
                </a:cxn>
                <a:cxn ang="0">
                  <a:pos x="T6" y="T7"/>
                </a:cxn>
                <a:cxn ang="0">
                  <a:pos x="T8" y="T9"/>
                </a:cxn>
                <a:cxn ang="0">
                  <a:pos x="T10" y="T11"/>
                </a:cxn>
              </a:cxnLst>
              <a:rect l="0" t="0" r="r" b="b"/>
              <a:pathLst>
                <a:path w="261" h="106">
                  <a:moveTo>
                    <a:pt x="174" y="36"/>
                  </a:moveTo>
                  <a:cubicBezTo>
                    <a:pt x="203" y="26"/>
                    <a:pt x="232" y="17"/>
                    <a:pt x="261" y="8"/>
                  </a:cubicBezTo>
                  <a:cubicBezTo>
                    <a:pt x="261" y="5"/>
                    <a:pt x="260" y="2"/>
                    <a:pt x="259" y="0"/>
                  </a:cubicBezTo>
                  <a:cubicBezTo>
                    <a:pt x="170" y="26"/>
                    <a:pt x="84" y="60"/>
                    <a:pt x="0" y="98"/>
                  </a:cubicBezTo>
                  <a:cubicBezTo>
                    <a:pt x="2" y="106"/>
                    <a:pt x="2" y="106"/>
                    <a:pt x="2" y="106"/>
                  </a:cubicBezTo>
                  <a:cubicBezTo>
                    <a:pt x="59" y="81"/>
                    <a:pt x="116" y="57"/>
                    <a:pt x="174" y="3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37">
              <a:extLst>
                <a:ext uri="{FF2B5EF4-FFF2-40B4-BE49-F238E27FC236}">
                  <a16:creationId xmlns:a16="http://schemas.microsoft.com/office/drawing/2014/main" id="{2D1CE8F2-ECC7-4A97-800C-A4D49BB33285}"/>
                </a:ext>
              </a:extLst>
            </p:cNvPr>
            <p:cNvSpPr>
              <a:spLocks/>
            </p:cNvSpPr>
            <p:nvPr/>
          </p:nvSpPr>
          <p:spPr bwMode="auto">
            <a:xfrm>
              <a:off x="4934" y="2216"/>
              <a:ext cx="287" cy="560"/>
            </a:xfrm>
            <a:custGeom>
              <a:avLst/>
              <a:gdLst>
                <a:gd name="T0" fmla="*/ 68 w 121"/>
                <a:gd name="T1" fmla="*/ 108 h 236"/>
                <a:gd name="T2" fmla="*/ 0 w 121"/>
                <a:gd name="T3" fmla="*/ 228 h 236"/>
                <a:gd name="T4" fmla="*/ 4 w 121"/>
                <a:gd name="T5" fmla="*/ 231 h 236"/>
                <a:gd name="T6" fmla="*/ 9 w 121"/>
                <a:gd name="T7" fmla="*/ 236 h 236"/>
                <a:gd name="T8" fmla="*/ 31 w 121"/>
                <a:gd name="T9" fmla="*/ 201 h 236"/>
                <a:gd name="T10" fmla="*/ 56 w 121"/>
                <a:gd name="T11" fmla="*/ 158 h 236"/>
                <a:gd name="T12" fmla="*/ 79 w 121"/>
                <a:gd name="T13" fmla="*/ 113 h 236"/>
                <a:gd name="T14" fmla="*/ 116 w 121"/>
                <a:gd name="T15" fmla="*/ 22 h 236"/>
                <a:gd name="T16" fmla="*/ 121 w 121"/>
                <a:gd name="T17" fmla="*/ 8 h 236"/>
                <a:gd name="T18" fmla="*/ 110 w 121"/>
                <a:gd name="T19" fmla="*/ 0 h 236"/>
                <a:gd name="T20" fmla="*/ 104 w 121"/>
                <a:gd name="T21" fmla="*/ 18 h 236"/>
                <a:gd name="T22" fmla="*/ 68 w 121"/>
                <a:gd name="T23" fmla="*/ 10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 h="236">
                  <a:moveTo>
                    <a:pt x="68" y="108"/>
                  </a:moveTo>
                  <a:cubicBezTo>
                    <a:pt x="48" y="149"/>
                    <a:pt x="25" y="189"/>
                    <a:pt x="0" y="228"/>
                  </a:cubicBezTo>
                  <a:cubicBezTo>
                    <a:pt x="1" y="229"/>
                    <a:pt x="3" y="230"/>
                    <a:pt x="4" y="231"/>
                  </a:cubicBezTo>
                  <a:cubicBezTo>
                    <a:pt x="6" y="233"/>
                    <a:pt x="7" y="235"/>
                    <a:pt x="9" y="236"/>
                  </a:cubicBezTo>
                  <a:cubicBezTo>
                    <a:pt x="17" y="224"/>
                    <a:pt x="24" y="213"/>
                    <a:pt x="31" y="201"/>
                  </a:cubicBezTo>
                  <a:cubicBezTo>
                    <a:pt x="40" y="186"/>
                    <a:pt x="48" y="172"/>
                    <a:pt x="56" y="158"/>
                  </a:cubicBezTo>
                  <a:cubicBezTo>
                    <a:pt x="65" y="143"/>
                    <a:pt x="72" y="128"/>
                    <a:pt x="79" y="113"/>
                  </a:cubicBezTo>
                  <a:cubicBezTo>
                    <a:pt x="94" y="83"/>
                    <a:pt x="106" y="53"/>
                    <a:pt x="116" y="22"/>
                  </a:cubicBezTo>
                  <a:cubicBezTo>
                    <a:pt x="118" y="17"/>
                    <a:pt x="119" y="12"/>
                    <a:pt x="121" y="8"/>
                  </a:cubicBezTo>
                  <a:cubicBezTo>
                    <a:pt x="117" y="5"/>
                    <a:pt x="113" y="3"/>
                    <a:pt x="110" y="0"/>
                  </a:cubicBezTo>
                  <a:cubicBezTo>
                    <a:pt x="108" y="6"/>
                    <a:pt x="106" y="12"/>
                    <a:pt x="104" y="18"/>
                  </a:cubicBezTo>
                  <a:cubicBezTo>
                    <a:pt x="95" y="48"/>
                    <a:pt x="82" y="78"/>
                    <a:pt x="68" y="10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138">
              <a:extLst>
                <a:ext uri="{FF2B5EF4-FFF2-40B4-BE49-F238E27FC236}">
                  <a16:creationId xmlns:a16="http://schemas.microsoft.com/office/drawing/2014/main" id="{A62E5711-EB70-4CB3-AB55-DEA2873CBA8B}"/>
                </a:ext>
              </a:extLst>
            </p:cNvPr>
            <p:cNvSpPr>
              <a:spLocks/>
            </p:cNvSpPr>
            <p:nvPr/>
          </p:nvSpPr>
          <p:spPr bwMode="auto">
            <a:xfrm>
              <a:off x="5826" y="3327"/>
              <a:ext cx="1580" cy="930"/>
            </a:xfrm>
            <a:custGeom>
              <a:avLst/>
              <a:gdLst>
                <a:gd name="T0" fmla="*/ 249 w 666"/>
                <a:gd name="T1" fmla="*/ 236 h 392"/>
                <a:gd name="T2" fmla="*/ 57 w 666"/>
                <a:gd name="T3" fmla="*/ 352 h 392"/>
                <a:gd name="T4" fmla="*/ 7 w 666"/>
                <a:gd name="T5" fmla="*/ 377 h 392"/>
                <a:gd name="T6" fmla="*/ 0 w 666"/>
                <a:gd name="T7" fmla="*/ 381 h 392"/>
                <a:gd name="T8" fmla="*/ 0 w 666"/>
                <a:gd name="T9" fmla="*/ 392 h 392"/>
                <a:gd name="T10" fmla="*/ 11 w 666"/>
                <a:gd name="T11" fmla="*/ 386 h 392"/>
                <a:gd name="T12" fmla="*/ 61 w 666"/>
                <a:gd name="T13" fmla="*/ 360 h 392"/>
                <a:gd name="T14" fmla="*/ 254 w 666"/>
                <a:gd name="T15" fmla="*/ 244 h 392"/>
                <a:gd name="T16" fmla="*/ 350 w 666"/>
                <a:gd name="T17" fmla="*/ 183 h 392"/>
                <a:gd name="T18" fmla="*/ 398 w 666"/>
                <a:gd name="T19" fmla="*/ 153 h 392"/>
                <a:gd name="T20" fmla="*/ 447 w 666"/>
                <a:gd name="T21" fmla="*/ 124 h 392"/>
                <a:gd name="T22" fmla="*/ 648 w 666"/>
                <a:gd name="T23" fmla="*/ 17 h 392"/>
                <a:gd name="T24" fmla="*/ 666 w 666"/>
                <a:gd name="T25" fmla="*/ 8 h 392"/>
                <a:gd name="T26" fmla="*/ 664 w 666"/>
                <a:gd name="T27" fmla="*/ 0 h 392"/>
                <a:gd name="T28" fmla="*/ 644 w 666"/>
                <a:gd name="T29" fmla="*/ 9 h 392"/>
                <a:gd name="T30" fmla="*/ 249 w 666"/>
                <a:gd name="T31" fmla="*/ 23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66" h="392">
                  <a:moveTo>
                    <a:pt x="249" y="236"/>
                  </a:moveTo>
                  <a:cubicBezTo>
                    <a:pt x="186" y="276"/>
                    <a:pt x="122" y="316"/>
                    <a:pt x="57" y="352"/>
                  </a:cubicBezTo>
                  <a:cubicBezTo>
                    <a:pt x="40" y="361"/>
                    <a:pt x="24" y="369"/>
                    <a:pt x="7" y="377"/>
                  </a:cubicBezTo>
                  <a:cubicBezTo>
                    <a:pt x="5" y="379"/>
                    <a:pt x="2" y="380"/>
                    <a:pt x="0" y="381"/>
                  </a:cubicBezTo>
                  <a:cubicBezTo>
                    <a:pt x="0" y="392"/>
                    <a:pt x="0" y="392"/>
                    <a:pt x="0" y="392"/>
                  </a:cubicBezTo>
                  <a:cubicBezTo>
                    <a:pt x="4" y="390"/>
                    <a:pt x="8" y="388"/>
                    <a:pt x="11" y="386"/>
                  </a:cubicBezTo>
                  <a:cubicBezTo>
                    <a:pt x="28" y="378"/>
                    <a:pt x="45" y="370"/>
                    <a:pt x="61" y="360"/>
                  </a:cubicBezTo>
                  <a:cubicBezTo>
                    <a:pt x="127" y="325"/>
                    <a:pt x="191" y="284"/>
                    <a:pt x="254" y="244"/>
                  </a:cubicBezTo>
                  <a:cubicBezTo>
                    <a:pt x="286" y="223"/>
                    <a:pt x="318" y="203"/>
                    <a:pt x="350" y="183"/>
                  </a:cubicBezTo>
                  <a:cubicBezTo>
                    <a:pt x="366" y="173"/>
                    <a:pt x="382" y="163"/>
                    <a:pt x="398" y="153"/>
                  </a:cubicBezTo>
                  <a:cubicBezTo>
                    <a:pt x="414" y="143"/>
                    <a:pt x="431" y="133"/>
                    <a:pt x="447" y="124"/>
                  </a:cubicBezTo>
                  <a:cubicBezTo>
                    <a:pt x="513" y="86"/>
                    <a:pt x="580" y="50"/>
                    <a:pt x="648" y="17"/>
                  </a:cubicBezTo>
                  <a:cubicBezTo>
                    <a:pt x="654" y="14"/>
                    <a:pt x="660" y="11"/>
                    <a:pt x="666" y="8"/>
                  </a:cubicBezTo>
                  <a:cubicBezTo>
                    <a:pt x="664" y="0"/>
                    <a:pt x="664" y="0"/>
                    <a:pt x="664" y="0"/>
                  </a:cubicBezTo>
                  <a:cubicBezTo>
                    <a:pt x="657" y="3"/>
                    <a:pt x="651" y="6"/>
                    <a:pt x="644" y="9"/>
                  </a:cubicBezTo>
                  <a:cubicBezTo>
                    <a:pt x="506" y="75"/>
                    <a:pt x="376" y="153"/>
                    <a:pt x="249" y="23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Freeform 139">
              <a:extLst>
                <a:ext uri="{FF2B5EF4-FFF2-40B4-BE49-F238E27FC236}">
                  <a16:creationId xmlns:a16="http://schemas.microsoft.com/office/drawing/2014/main" id="{7BA8FE01-B08D-45B4-8EAD-7B40A0AB4BB3}"/>
                </a:ext>
              </a:extLst>
            </p:cNvPr>
            <p:cNvSpPr>
              <a:spLocks/>
            </p:cNvSpPr>
            <p:nvPr/>
          </p:nvSpPr>
          <p:spPr bwMode="auto">
            <a:xfrm>
              <a:off x="1015" y="1713"/>
              <a:ext cx="1763" cy="954"/>
            </a:xfrm>
            <a:custGeom>
              <a:avLst/>
              <a:gdLst>
                <a:gd name="T0" fmla="*/ 99 w 743"/>
                <a:gd name="T1" fmla="*/ 338 h 402"/>
                <a:gd name="T2" fmla="*/ 111 w 743"/>
                <a:gd name="T3" fmla="*/ 331 h 402"/>
                <a:gd name="T4" fmla="*/ 123 w 743"/>
                <a:gd name="T5" fmla="*/ 323 h 402"/>
                <a:gd name="T6" fmla="*/ 150 w 743"/>
                <a:gd name="T7" fmla="*/ 306 h 402"/>
                <a:gd name="T8" fmla="*/ 179 w 743"/>
                <a:gd name="T9" fmla="*/ 287 h 402"/>
                <a:gd name="T10" fmla="*/ 211 w 743"/>
                <a:gd name="T11" fmla="*/ 268 h 402"/>
                <a:gd name="T12" fmla="*/ 367 w 743"/>
                <a:gd name="T13" fmla="*/ 181 h 402"/>
                <a:gd name="T14" fmla="*/ 413 w 743"/>
                <a:gd name="T15" fmla="*/ 158 h 402"/>
                <a:gd name="T16" fmla="*/ 425 w 743"/>
                <a:gd name="T17" fmla="*/ 152 h 402"/>
                <a:gd name="T18" fmla="*/ 428 w 743"/>
                <a:gd name="T19" fmla="*/ 151 h 402"/>
                <a:gd name="T20" fmla="*/ 431 w 743"/>
                <a:gd name="T21" fmla="*/ 149 h 402"/>
                <a:gd name="T22" fmla="*/ 437 w 743"/>
                <a:gd name="T23" fmla="*/ 147 h 402"/>
                <a:gd name="T24" fmla="*/ 462 w 743"/>
                <a:gd name="T25" fmla="*/ 135 h 402"/>
                <a:gd name="T26" fmla="*/ 513 w 743"/>
                <a:gd name="T27" fmla="*/ 111 h 402"/>
                <a:gd name="T28" fmla="*/ 540 w 743"/>
                <a:gd name="T29" fmla="*/ 98 h 402"/>
                <a:gd name="T30" fmla="*/ 567 w 743"/>
                <a:gd name="T31" fmla="*/ 87 h 402"/>
                <a:gd name="T32" fmla="*/ 624 w 743"/>
                <a:gd name="T33" fmla="*/ 62 h 402"/>
                <a:gd name="T34" fmla="*/ 653 w 743"/>
                <a:gd name="T35" fmla="*/ 50 h 402"/>
                <a:gd name="T36" fmla="*/ 683 w 743"/>
                <a:gd name="T37" fmla="*/ 38 h 402"/>
                <a:gd name="T38" fmla="*/ 743 w 743"/>
                <a:gd name="T39" fmla="*/ 15 h 402"/>
                <a:gd name="T40" fmla="*/ 740 w 743"/>
                <a:gd name="T41" fmla="*/ 0 h 402"/>
                <a:gd name="T42" fmla="*/ 740 w 743"/>
                <a:gd name="T43" fmla="*/ 0 h 402"/>
                <a:gd name="T44" fmla="*/ 678 w 743"/>
                <a:gd name="T45" fmla="*/ 24 h 402"/>
                <a:gd name="T46" fmla="*/ 648 w 743"/>
                <a:gd name="T47" fmla="*/ 36 h 402"/>
                <a:gd name="T48" fmla="*/ 618 w 743"/>
                <a:gd name="T49" fmla="*/ 49 h 402"/>
                <a:gd name="T50" fmla="*/ 561 w 743"/>
                <a:gd name="T51" fmla="*/ 73 h 402"/>
                <a:gd name="T52" fmla="*/ 534 w 743"/>
                <a:gd name="T53" fmla="*/ 85 h 402"/>
                <a:gd name="T54" fmla="*/ 507 w 743"/>
                <a:gd name="T55" fmla="*/ 97 h 402"/>
                <a:gd name="T56" fmla="*/ 455 w 743"/>
                <a:gd name="T57" fmla="*/ 121 h 402"/>
                <a:gd name="T58" fmla="*/ 430 w 743"/>
                <a:gd name="T59" fmla="*/ 133 h 402"/>
                <a:gd name="T60" fmla="*/ 424 w 743"/>
                <a:gd name="T61" fmla="*/ 136 h 402"/>
                <a:gd name="T62" fmla="*/ 421 w 743"/>
                <a:gd name="T63" fmla="*/ 137 h 402"/>
                <a:gd name="T64" fmla="*/ 418 w 743"/>
                <a:gd name="T65" fmla="*/ 139 h 402"/>
                <a:gd name="T66" fmla="*/ 406 w 743"/>
                <a:gd name="T67" fmla="*/ 145 h 402"/>
                <a:gd name="T68" fmla="*/ 360 w 743"/>
                <a:gd name="T69" fmla="*/ 168 h 402"/>
                <a:gd name="T70" fmla="*/ 203 w 743"/>
                <a:gd name="T71" fmla="*/ 254 h 402"/>
                <a:gd name="T72" fmla="*/ 171 w 743"/>
                <a:gd name="T73" fmla="*/ 274 h 402"/>
                <a:gd name="T74" fmla="*/ 141 w 743"/>
                <a:gd name="T75" fmla="*/ 292 h 402"/>
                <a:gd name="T76" fmla="*/ 114 w 743"/>
                <a:gd name="T77" fmla="*/ 309 h 402"/>
                <a:gd name="T78" fmla="*/ 102 w 743"/>
                <a:gd name="T79" fmla="*/ 317 h 402"/>
                <a:gd name="T80" fmla="*/ 91 w 743"/>
                <a:gd name="T81" fmla="*/ 325 h 402"/>
                <a:gd name="T82" fmla="*/ 51 w 743"/>
                <a:gd name="T83" fmla="*/ 352 h 402"/>
                <a:gd name="T84" fmla="*/ 23 w 743"/>
                <a:gd name="T85" fmla="*/ 372 h 402"/>
                <a:gd name="T86" fmla="*/ 14 w 743"/>
                <a:gd name="T87" fmla="*/ 379 h 402"/>
                <a:gd name="T88" fmla="*/ 0 w 743"/>
                <a:gd name="T89" fmla="*/ 389 h 402"/>
                <a:gd name="T90" fmla="*/ 10 w 743"/>
                <a:gd name="T91" fmla="*/ 402 h 402"/>
                <a:gd name="T92" fmla="*/ 32 w 743"/>
                <a:gd name="T93" fmla="*/ 385 h 402"/>
                <a:gd name="T94" fmla="*/ 35 w 743"/>
                <a:gd name="T95" fmla="*/ 383 h 402"/>
                <a:gd name="T96" fmla="*/ 60 w 743"/>
                <a:gd name="T97" fmla="*/ 365 h 402"/>
                <a:gd name="T98" fmla="*/ 99 w 743"/>
                <a:gd name="T99" fmla="*/ 338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43" h="402">
                  <a:moveTo>
                    <a:pt x="99" y="338"/>
                  </a:moveTo>
                  <a:cubicBezTo>
                    <a:pt x="103" y="336"/>
                    <a:pt x="107" y="333"/>
                    <a:pt x="111" y="331"/>
                  </a:cubicBezTo>
                  <a:cubicBezTo>
                    <a:pt x="115" y="328"/>
                    <a:pt x="119" y="325"/>
                    <a:pt x="123" y="323"/>
                  </a:cubicBezTo>
                  <a:cubicBezTo>
                    <a:pt x="132" y="317"/>
                    <a:pt x="140" y="312"/>
                    <a:pt x="150" y="306"/>
                  </a:cubicBezTo>
                  <a:cubicBezTo>
                    <a:pt x="159" y="300"/>
                    <a:pt x="169" y="294"/>
                    <a:pt x="179" y="287"/>
                  </a:cubicBezTo>
                  <a:cubicBezTo>
                    <a:pt x="189" y="281"/>
                    <a:pt x="200" y="275"/>
                    <a:pt x="211" y="268"/>
                  </a:cubicBezTo>
                  <a:cubicBezTo>
                    <a:pt x="256" y="241"/>
                    <a:pt x="307" y="212"/>
                    <a:pt x="367" y="181"/>
                  </a:cubicBezTo>
                  <a:cubicBezTo>
                    <a:pt x="382" y="174"/>
                    <a:pt x="397" y="166"/>
                    <a:pt x="413" y="158"/>
                  </a:cubicBezTo>
                  <a:cubicBezTo>
                    <a:pt x="417" y="156"/>
                    <a:pt x="421" y="154"/>
                    <a:pt x="425" y="152"/>
                  </a:cubicBezTo>
                  <a:cubicBezTo>
                    <a:pt x="428" y="151"/>
                    <a:pt x="428" y="151"/>
                    <a:pt x="428" y="151"/>
                  </a:cubicBezTo>
                  <a:cubicBezTo>
                    <a:pt x="429" y="150"/>
                    <a:pt x="430" y="150"/>
                    <a:pt x="431" y="149"/>
                  </a:cubicBezTo>
                  <a:cubicBezTo>
                    <a:pt x="437" y="147"/>
                    <a:pt x="437" y="147"/>
                    <a:pt x="437" y="147"/>
                  </a:cubicBezTo>
                  <a:cubicBezTo>
                    <a:pt x="445" y="143"/>
                    <a:pt x="453" y="139"/>
                    <a:pt x="462" y="135"/>
                  </a:cubicBezTo>
                  <a:cubicBezTo>
                    <a:pt x="479" y="127"/>
                    <a:pt x="496" y="119"/>
                    <a:pt x="513" y="111"/>
                  </a:cubicBezTo>
                  <a:cubicBezTo>
                    <a:pt x="522" y="107"/>
                    <a:pt x="531" y="103"/>
                    <a:pt x="540" y="98"/>
                  </a:cubicBezTo>
                  <a:cubicBezTo>
                    <a:pt x="549" y="94"/>
                    <a:pt x="558" y="91"/>
                    <a:pt x="567" y="87"/>
                  </a:cubicBezTo>
                  <a:cubicBezTo>
                    <a:pt x="586" y="79"/>
                    <a:pt x="605" y="71"/>
                    <a:pt x="624" y="62"/>
                  </a:cubicBezTo>
                  <a:cubicBezTo>
                    <a:pt x="634" y="58"/>
                    <a:pt x="643" y="54"/>
                    <a:pt x="653" y="50"/>
                  </a:cubicBezTo>
                  <a:cubicBezTo>
                    <a:pt x="663" y="46"/>
                    <a:pt x="673" y="42"/>
                    <a:pt x="683" y="38"/>
                  </a:cubicBezTo>
                  <a:cubicBezTo>
                    <a:pt x="703" y="30"/>
                    <a:pt x="722" y="22"/>
                    <a:pt x="743" y="15"/>
                  </a:cubicBezTo>
                  <a:cubicBezTo>
                    <a:pt x="740" y="0"/>
                    <a:pt x="740" y="0"/>
                    <a:pt x="740" y="0"/>
                  </a:cubicBezTo>
                  <a:cubicBezTo>
                    <a:pt x="740" y="0"/>
                    <a:pt x="740" y="0"/>
                    <a:pt x="740" y="0"/>
                  </a:cubicBezTo>
                  <a:cubicBezTo>
                    <a:pt x="719" y="8"/>
                    <a:pt x="698" y="16"/>
                    <a:pt x="678" y="24"/>
                  </a:cubicBezTo>
                  <a:cubicBezTo>
                    <a:pt x="668" y="28"/>
                    <a:pt x="658" y="32"/>
                    <a:pt x="648" y="36"/>
                  </a:cubicBezTo>
                  <a:cubicBezTo>
                    <a:pt x="638" y="40"/>
                    <a:pt x="628" y="45"/>
                    <a:pt x="618" y="49"/>
                  </a:cubicBezTo>
                  <a:cubicBezTo>
                    <a:pt x="599" y="57"/>
                    <a:pt x="580" y="65"/>
                    <a:pt x="561" y="73"/>
                  </a:cubicBezTo>
                  <a:cubicBezTo>
                    <a:pt x="552" y="77"/>
                    <a:pt x="543" y="81"/>
                    <a:pt x="534" y="85"/>
                  </a:cubicBezTo>
                  <a:cubicBezTo>
                    <a:pt x="525" y="89"/>
                    <a:pt x="516" y="93"/>
                    <a:pt x="507" y="97"/>
                  </a:cubicBezTo>
                  <a:cubicBezTo>
                    <a:pt x="489" y="105"/>
                    <a:pt x="472" y="113"/>
                    <a:pt x="455" y="121"/>
                  </a:cubicBezTo>
                  <a:cubicBezTo>
                    <a:pt x="447" y="125"/>
                    <a:pt x="439" y="129"/>
                    <a:pt x="430" y="133"/>
                  </a:cubicBezTo>
                  <a:cubicBezTo>
                    <a:pt x="424" y="136"/>
                    <a:pt x="424" y="136"/>
                    <a:pt x="424" y="136"/>
                  </a:cubicBezTo>
                  <a:cubicBezTo>
                    <a:pt x="421" y="137"/>
                    <a:pt x="421" y="137"/>
                    <a:pt x="421" y="137"/>
                  </a:cubicBezTo>
                  <a:cubicBezTo>
                    <a:pt x="418" y="139"/>
                    <a:pt x="418" y="139"/>
                    <a:pt x="418" y="139"/>
                  </a:cubicBezTo>
                  <a:cubicBezTo>
                    <a:pt x="414" y="141"/>
                    <a:pt x="410" y="143"/>
                    <a:pt x="406" y="145"/>
                  </a:cubicBezTo>
                  <a:cubicBezTo>
                    <a:pt x="390" y="153"/>
                    <a:pt x="375" y="160"/>
                    <a:pt x="360" y="168"/>
                  </a:cubicBezTo>
                  <a:cubicBezTo>
                    <a:pt x="300" y="198"/>
                    <a:pt x="248" y="228"/>
                    <a:pt x="203" y="254"/>
                  </a:cubicBezTo>
                  <a:cubicBezTo>
                    <a:pt x="192" y="261"/>
                    <a:pt x="181" y="268"/>
                    <a:pt x="171" y="274"/>
                  </a:cubicBezTo>
                  <a:cubicBezTo>
                    <a:pt x="160" y="280"/>
                    <a:pt x="150" y="286"/>
                    <a:pt x="141" y="292"/>
                  </a:cubicBezTo>
                  <a:cubicBezTo>
                    <a:pt x="132" y="298"/>
                    <a:pt x="123" y="304"/>
                    <a:pt x="114" y="309"/>
                  </a:cubicBezTo>
                  <a:cubicBezTo>
                    <a:pt x="110" y="312"/>
                    <a:pt x="106" y="315"/>
                    <a:pt x="102" y="317"/>
                  </a:cubicBezTo>
                  <a:cubicBezTo>
                    <a:pt x="98" y="320"/>
                    <a:pt x="94" y="323"/>
                    <a:pt x="91" y="325"/>
                  </a:cubicBezTo>
                  <a:cubicBezTo>
                    <a:pt x="76" y="335"/>
                    <a:pt x="63" y="344"/>
                    <a:pt x="51" y="352"/>
                  </a:cubicBezTo>
                  <a:cubicBezTo>
                    <a:pt x="40" y="360"/>
                    <a:pt x="31" y="367"/>
                    <a:pt x="23" y="372"/>
                  </a:cubicBezTo>
                  <a:cubicBezTo>
                    <a:pt x="20" y="375"/>
                    <a:pt x="16" y="377"/>
                    <a:pt x="14" y="379"/>
                  </a:cubicBezTo>
                  <a:cubicBezTo>
                    <a:pt x="5" y="386"/>
                    <a:pt x="0" y="389"/>
                    <a:pt x="0" y="389"/>
                  </a:cubicBezTo>
                  <a:cubicBezTo>
                    <a:pt x="10" y="402"/>
                    <a:pt x="10" y="402"/>
                    <a:pt x="10" y="402"/>
                  </a:cubicBezTo>
                  <a:cubicBezTo>
                    <a:pt x="10" y="402"/>
                    <a:pt x="17" y="396"/>
                    <a:pt x="32" y="385"/>
                  </a:cubicBezTo>
                  <a:cubicBezTo>
                    <a:pt x="33" y="385"/>
                    <a:pt x="34" y="384"/>
                    <a:pt x="35" y="383"/>
                  </a:cubicBezTo>
                  <a:cubicBezTo>
                    <a:pt x="42" y="378"/>
                    <a:pt x="51" y="372"/>
                    <a:pt x="60" y="365"/>
                  </a:cubicBezTo>
                  <a:cubicBezTo>
                    <a:pt x="72" y="357"/>
                    <a:pt x="85" y="348"/>
                    <a:pt x="99" y="33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7" name="Freeform 141">
              <a:extLst>
                <a:ext uri="{FF2B5EF4-FFF2-40B4-BE49-F238E27FC236}">
                  <a16:creationId xmlns:a16="http://schemas.microsoft.com/office/drawing/2014/main" id="{20842068-2A47-4603-A51C-9ECB976952B3}"/>
                </a:ext>
              </a:extLst>
            </p:cNvPr>
            <p:cNvSpPr>
              <a:spLocks/>
            </p:cNvSpPr>
            <p:nvPr/>
          </p:nvSpPr>
          <p:spPr bwMode="auto">
            <a:xfrm>
              <a:off x="4557" y="4243"/>
              <a:ext cx="140" cy="128"/>
            </a:xfrm>
            <a:custGeom>
              <a:avLst/>
              <a:gdLst>
                <a:gd name="T0" fmla="*/ 46 w 59"/>
                <a:gd name="T1" fmla="*/ 35 h 54"/>
                <a:gd name="T2" fmla="*/ 35 w 59"/>
                <a:gd name="T3" fmla="*/ 28 h 54"/>
                <a:gd name="T4" fmla="*/ 24 w 59"/>
                <a:gd name="T5" fmla="*/ 20 h 54"/>
                <a:gd name="T6" fmla="*/ 0 w 59"/>
                <a:gd name="T7" fmla="*/ 0 h 54"/>
                <a:gd name="T8" fmla="*/ 2 w 59"/>
                <a:gd name="T9" fmla="*/ 16 h 54"/>
                <a:gd name="T10" fmla="*/ 18 w 59"/>
                <a:gd name="T11" fmla="*/ 29 h 54"/>
                <a:gd name="T12" fmla="*/ 29 w 59"/>
                <a:gd name="T13" fmla="*/ 37 h 54"/>
                <a:gd name="T14" fmla="*/ 41 w 59"/>
                <a:gd name="T15" fmla="*/ 45 h 54"/>
                <a:gd name="T16" fmla="*/ 53 w 59"/>
                <a:gd name="T17" fmla="*/ 51 h 54"/>
                <a:gd name="T18" fmla="*/ 57 w 59"/>
                <a:gd name="T19" fmla="*/ 54 h 54"/>
                <a:gd name="T20" fmla="*/ 59 w 59"/>
                <a:gd name="T21" fmla="*/ 43 h 54"/>
                <a:gd name="T22" fmla="*/ 58 w 59"/>
                <a:gd name="T23" fmla="*/ 42 h 54"/>
                <a:gd name="T24" fmla="*/ 46 w 59"/>
                <a:gd name="T25"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54">
                  <a:moveTo>
                    <a:pt x="46" y="35"/>
                  </a:moveTo>
                  <a:cubicBezTo>
                    <a:pt x="35" y="28"/>
                    <a:pt x="35" y="28"/>
                    <a:pt x="35" y="28"/>
                  </a:cubicBezTo>
                  <a:cubicBezTo>
                    <a:pt x="24" y="20"/>
                    <a:pt x="24" y="20"/>
                    <a:pt x="24" y="20"/>
                  </a:cubicBezTo>
                  <a:cubicBezTo>
                    <a:pt x="16" y="14"/>
                    <a:pt x="8" y="7"/>
                    <a:pt x="0" y="0"/>
                  </a:cubicBezTo>
                  <a:cubicBezTo>
                    <a:pt x="1" y="5"/>
                    <a:pt x="1" y="11"/>
                    <a:pt x="2" y="16"/>
                  </a:cubicBezTo>
                  <a:cubicBezTo>
                    <a:pt x="7" y="21"/>
                    <a:pt x="13" y="25"/>
                    <a:pt x="18" y="29"/>
                  </a:cubicBezTo>
                  <a:cubicBezTo>
                    <a:pt x="29" y="37"/>
                    <a:pt x="29" y="37"/>
                    <a:pt x="29" y="37"/>
                  </a:cubicBezTo>
                  <a:cubicBezTo>
                    <a:pt x="41" y="45"/>
                    <a:pt x="41" y="45"/>
                    <a:pt x="41" y="45"/>
                  </a:cubicBezTo>
                  <a:cubicBezTo>
                    <a:pt x="45" y="47"/>
                    <a:pt x="49" y="49"/>
                    <a:pt x="53" y="51"/>
                  </a:cubicBezTo>
                  <a:cubicBezTo>
                    <a:pt x="54" y="52"/>
                    <a:pt x="56" y="53"/>
                    <a:pt x="57" y="54"/>
                  </a:cubicBezTo>
                  <a:cubicBezTo>
                    <a:pt x="58" y="50"/>
                    <a:pt x="58" y="46"/>
                    <a:pt x="59" y="43"/>
                  </a:cubicBezTo>
                  <a:cubicBezTo>
                    <a:pt x="59" y="42"/>
                    <a:pt x="58" y="42"/>
                    <a:pt x="58" y="42"/>
                  </a:cubicBezTo>
                  <a:cubicBezTo>
                    <a:pt x="54" y="40"/>
                    <a:pt x="50" y="38"/>
                    <a:pt x="46" y="3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142">
              <a:extLst>
                <a:ext uri="{FF2B5EF4-FFF2-40B4-BE49-F238E27FC236}">
                  <a16:creationId xmlns:a16="http://schemas.microsoft.com/office/drawing/2014/main" id="{76AEE553-936F-44FD-9BC2-9BF6B9EFF863}"/>
                </a:ext>
              </a:extLst>
            </p:cNvPr>
            <p:cNvSpPr>
              <a:spLocks/>
            </p:cNvSpPr>
            <p:nvPr/>
          </p:nvSpPr>
          <p:spPr bwMode="auto">
            <a:xfrm>
              <a:off x="4808" y="2781"/>
              <a:ext cx="133" cy="182"/>
            </a:xfrm>
            <a:custGeom>
              <a:avLst/>
              <a:gdLst>
                <a:gd name="T0" fmla="*/ 56 w 56"/>
                <a:gd name="T1" fmla="*/ 9 h 77"/>
                <a:gd name="T2" fmla="*/ 54 w 56"/>
                <a:gd name="T3" fmla="*/ 7 h 77"/>
                <a:gd name="T4" fmla="*/ 47 w 56"/>
                <a:gd name="T5" fmla="*/ 0 h 77"/>
                <a:gd name="T6" fmla="*/ 0 w 56"/>
                <a:gd name="T7" fmla="*/ 71 h 77"/>
                <a:gd name="T8" fmla="*/ 10 w 56"/>
                <a:gd name="T9" fmla="*/ 77 h 77"/>
                <a:gd name="T10" fmla="*/ 30 w 56"/>
                <a:gd name="T11" fmla="*/ 48 h 77"/>
                <a:gd name="T12" fmla="*/ 56 w 56"/>
                <a:gd name="T13" fmla="*/ 9 h 77"/>
              </a:gdLst>
              <a:ahLst/>
              <a:cxnLst>
                <a:cxn ang="0">
                  <a:pos x="T0" y="T1"/>
                </a:cxn>
                <a:cxn ang="0">
                  <a:pos x="T2" y="T3"/>
                </a:cxn>
                <a:cxn ang="0">
                  <a:pos x="T4" y="T5"/>
                </a:cxn>
                <a:cxn ang="0">
                  <a:pos x="T6" y="T7"/>
                </a:cxn>
                <a:cxn ang="0">
                  <a:pos x="T8" y="T9"/>
                </a:cxn>
                <a:cxn ang="0">
                  <a:pos x="T10" y="T11"/>
                </a:cxn>
                <a:cxn ang="0">
                  <a:pos x="T12" y="T13"/>
                </a:cxn>
              </a:cxnLst>
              <a:rect l="0" t="0" r="r" b="b"/>
              <a:pathLst>
                <a:path w="56" h="77">
                  <a:moveTo>
                    <a:pt x="56" y="9"/>
                  </a:moveTo>
                  <a:cubicBezTo>
                    <a:pt x="55" y="8"/>
                    <a:pt x="55" y="7"/>
                    <a:pt x="54" y="7"/>
                  </a:cubicBezTo>
                  <a:cubicBezTo>
                    <a:pt x="52" y="5"/>
                    <a:pt x="49" y="2"/>
                    <a:pt x="47" y="0"/>
                  </a:cubicBezTo>
                  <a:cubicBezTo>
                    <a:pt x="31" y="24"/>
                    <a:pt x="16" y="47"/>
                    <a:pt x="0" y="71"/>
                  </a:cubicBezTo>
                  <a:cubicBezTo>
                    <a:pt x="3" y="73"/>
                    <a:pt x="6" y="75"/>
                    <a:pt x="10" y="77"/>
                  </a:cubicBezTo>
                  <a:cubicBezTo>
                    <a:pt x="16" y="68"/>
                    <a:pt x="23" y="58"/>
                    <a:pt x="30" y="48"/>
                  </a:cubicBezTo>
                  <a:cubicBezTo>
                    <a:pt x="38" y="35"/>
                    <a:pt x="47" y="22"/>
                    <a:pt x="56" y="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Freeform 143">
              <a:extLst>
                <a:ext uri="{FF2B5EF4-FFF2-40B4-BE49-F238E27FC236}">
                  <a16:creationId xmlns:a16="http://schemas.microsoft.com/office/drawing/2014/main" id="{84F2E336-C28F-4E9C-B287-199C98E88127}"/>
                </a:ext>
              </a:extLst>
            </p:cNvPr>
            <p:cNvSpPr>
              <a:spLocks/>
            </p:cNvSpPr>
            <p:nvPr/>
          </p:nvSpPr>
          <p:spPr bwMode="auto">
            <a:xfrm>
              <a:off x="5174" y="1696"/>
              <a:ext cx="66" cy="92"/>
            </a:xfrm>
            <a:custGeom>
              <a:avLst/>
              <a:gdLst>
                <a:gd name="T0" fmla="*/ 0 w 28"/>
                <a:gd name="T1" fmla="*/ 0 h 39"/>
                <a:gd name="T2" fmla="*/ 4 w 28"/>
                <a:gd name="T3" fmla="*/ 8 h 39"/>
                <a:gd name="T4" fmla="*/ 14 w 28"/>
                <a:gd name="T5" fmla="*/ 34 h 39"/>
                <a:gd name="T6" fmla="*/ 21 w 28"/>
                <a:gd name="T7" fmla="*/ 37 h 39"/>
                <a:gd name="T8" fmla="*/ 28 w 28"/>
                <a:gd name="T9" fmla="*/ 39 h 39"/>
                <a:gd name="T10" fmla="*/ 21 w 28"/>
                <a:gd name="T11" fmla="*/ 16 h 39"/>
                <a:gd name="T12" fmla="*/ 0 w 28"/>
                <a:gd name="T13" fmla="*/ 0 h 39"/>
              </a:gdLst>
              <a:ahLst/>
              <a:cxnLst>
                <a:cxn ang="0">
                  <a:pos x="T0" y="T1"/>
                </a:cxn>
                <a:cxn ang="0">
                  <a:pos x="T2" y="T3"/>
                </a:cxn>
                <a:cxn ang="0">
                  <a:pos x="T4" y="T5"/>
                </a:cxn>
                <a:cxn ang="0">
                  <a:pos x="T6" y="T7"/>
                </a:cxn>
                <a:cxn ang="0">
                  <a:pos x="T8" y="T9"/>
                </a:cxn>
                <a:cxn ang="0">
                  <a:pos x="T10" y="T11"/>
                </a:cxn>
                <a:cxn ang="0">
                  <a:pos x="T12" y="T13"/>
                </a:cxn>
              </a:cxnLst>
              <a:rect l="0" t="0" r="r" b="b"/>
              <a:pathLst>
                <a:path w="28" h="39">
                  <a:moveTo>
                    <a:pt x="0" y="0"/>
                  </a:moveTo>
                  <a:cubicBezTo>
                    <a:pt x="1" y="2"/>
                    <a:pt x="3" y="5"/>
                    <a:pt x="4" y="8"/>
                  </a:cubicBezTo>
                  <a:cubicBezTo>
                    <a:pt x="8" y="16"/>
                    <a:pt x="11" y="25"/>
                    <a:pt x="14" y="34"/>
                  </a:cubicBezTo>
                  <a:cubicBezTo>
                    <a:pt x="16" y="35"/>
                    <a:pt x="19" y="36"/>
                    <a:pt x="21" y="37"/>
                  </a:cubicBezTo>
                  <a:cubicBezTo>
                    <a:pt x="23" y="37"/>
                    <a:pt x="26" y="38"/>
                    <a:pt x="28" y="39"/>
                  </a:cubicBezTo>
                  <a:cubicBezTo>
                    <a:pt x="26" y="32"/>
                    <a:pt x="24" y="24"/>
                    <a:pt x="21" y="16"/>
                  </a:cubicBezTo>
                  <a:cubicBezTo>
                    <a:pt x="14" y="10"/>
                    <a:pt x="7" y="5"/>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0" name="Freeform 144">
              <a:extLst>
                <a:ext uri="{FF2B5EF4-FFF2-40B4-BE49-F238E27FC236}">
                  <a16:creationId xmlns:a16="http://schemas.microsoft.com/office/drawing/2014/main" id="{BCC15763-337C-4440-A9B6-D6E9DD8B714B}"/>
                </a:ext>
              </a:extLst>
            </p:cNvPr>
            <p:cNvSpPr>
              <a:spLocks/>
            </p:cNvSpPr>
            <p:nvPr/>
          </p:nvSpPr>
          <p:spPr bwMode="auto">
            <a:xfrm>
              <a:off x="5216" y="1812"/>
              <a:ext cx="48" cy="171"/>
            </a:xfrm>
            <a:custGeom>
              <a:avLst/>
              <a:gdLst>
                <a:gd name="T0" fmla="*/ 7 w 20"/>
                <a:gd name="T1" fmla="*/ 66 h 72"/>
                <a:gd name="T2" fmla="*/ 16 w 20"/>
                <a:gd name="T3" fmla="*/ 70 h 72"/>
                <a:gd name="T4" fmla="*/ 19 w 20"/>
                <a:gd name="T5" fmla="*/ 72 h 72"/>
                <a:gd name="T6" fmla="*/ 14 w 20"/>
                <a:gd name="T7" fmla="*/ 6 h 72"/>
                <a:gd name="T8" fmla="*/ 0 w 20"/>
                <a:gd name="T9" fmla="*/ 0 h 72"/>
                <a:gd name="T10" fmla="*/ 0 w 20"/>
                <a:gd name="T11" fmla="*/ 2 h 72"/>
                <a:gd name="T12" fmla="*/ 7 w 20"/>
                <a:gd name="T13" fmla="*/ 66 h 72"/>
              </a:gdLst>
              <a:ahLst/>
              <a:cxnLst>
                <a:cxn ang="0">
                  <a:pos x="T0" y="T1"/>
                </a:cxn>
                <a:cxn ang="0">
                  <a:pos x="T2" y="T3"/>
                </a:cxn>
                <a:cxn ang="0">
                  <a:pos x="T4" y="T5"/>
                </a:cxn>
                <a:cxn ang="0">
                  <a:pos x="T6" y="T7"/>
                </a:cxn>
                <a:cxn ang="0">
                  <a:pos x="T8" y="T9"/>
                </a:cxn>
                <a:cxn ang="0">
                  <a:pos x="T10" y="T11"/>
                </a:cxn>
                <a:cxn ang="0">
                  <a:pos x="T12" y="T13"/>
                </a:cxn>
              </a:cxnLst>
              <a:rect l="0" t="0" r="r" b="b"/>
              <a:pathLst>
                <a:path w="20" h="72">
                  <a:moveTo>
                    <a:pt x="7" y="66"/>
                  </a:moveTo>
                  <a:cubicBezTo>
                    <a:pt x="10" y="67"/>
                    <a:pt x="13" y="69"/>
                    <a:pt x="16" y="70"/>
                  </a:cubicBezTo>
                  <a:cubicBezTo>
                    <a:pt x="17" y="71"/>
                    <a:pt x="18" y="71"/>
                    <a:pt x="19" y="72"/>
                  </a:cubicBezTo>
                  <a:cubicBezTo>
                    <a:pt x="20" y="50"/>
                    <a:pt x="18" y="27"/>
                    <a:pt x="14" y="6"/>
                  </a:cubicBezTo>
                  <a:cubicBezTo>
                    <a:pt x="9" y="4"/>
                    <a:pt x="4" y="2"/>
                    <a:pt x="0" y="0"/>
                  </a:cubicBezTo>
                  <a:cubicBezTo>
                    <a:pt x="0" y="1"/>
                    <a:pt x="0" y="1"/>
                    <a:pt x="0" y="2"/>
                  </a:cubicBezTo>
                  <a:cubicBezTo>
                    <a:pt x="5" y="23"/>
                    <a:pt x="7" y="44"/>
                    <a:pt x="7" y="6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145">
              <a:extLst>
                <a:ext uri="{FF2B5EF4-FFF2-40B4-BE49-F238E27FC236}">
                  <a16:creationId xmlns:a16="http://schemas.microsoft.com/office/drawing/2014/main" id="{F7C68B01-031C-4700-A72C-9959BEAA9CAC}"/>
                </a:ext>
              </a:extLst>
            </p:cNvPr>
            <p:cNvSpPr>
              <a:spLocks/>
            </p:cNvSpPr>
            <p:nvPr/>
          </p:nvSpPr>
          <p:spPr bwMode="auto">
            <a:xfrm>
              <a:off x="4443" y="1323"/>
              <a:ext cx="178" cy="41"/>
            </a:xfrm>
            <a:custGeom>
              <a:avLst/>
              <a:gdLst>
                <a:gd name="T0" fmla="*/ 57 w 75"/>
                <a:gd name="T1" fmla="*/ 15 h 17"/>
                <a:gd name="T2" fmla="*/ 74 w 75"/>
                <a:gd name="T3" fmla="*/ 17 h 17"/>
                <a:gd name="T4" fmla="*/ 75 w 75"/>
                <a:gd name="T5" fmla="*/ 3 h 17"/>
                <a:gd name="T6" fmla="*/ 58 w 75"/>
                <a:gd name="T7" fmla="*/ 2 h 17"/>
                <a:gd name="T8" fmla="*/ 0 w 75"/>
                <a:gd name="T9" fmla="*/ 0 h 17"/>
                <a:gd name="T10" fmla="*/ 0 w 75"/>
                <a:gd name="T11" fmla="*/ 13 h 17"/>
                <a:gd name="T12" fmla="*/ 57 w 75"/>
                <a:gd name="T13" fmla="*/ 15 h 17"/>
              </a:gdLst>
              <a:ahLst/>
              <a:cxnLst>
                <a:cxn ang="0">
                  <a:pos x="T0" y="T1"/>
                </a:cxn>
                <a:cxn ang="0">
                  <a:pos x="T2" y="T3"/>
                </a:cxn>
                <a:cxn ang="0">
                  <a:pos x="T4" y="T5"/>
                </a:cxn>
                <a:cxn ang="0">
                  <a:pos x="T6" y="T7"/>
                </a:cxn>
                <a:cxn ang="0">
                  <a:pos x="T8" y="T9"/>
                </a:cxn>
                <a:cxn ang="0">
                  <a:pos x="T10" y="T11"/>
                </a:cxn>
                <a:cxn ang="0">
                  <a:pos x="T12" y="T13"/>
                </a:cxn>
              </a:cxnLst>
              <a:rect l="0" t="0" r="r" b="b"/>
              <a:pathLst>
                <a:path w="75" h="17">
                  <a:moveTo>
                    <a:pt x="57" y="15"/>
                  </a:moveTo>
                  <a:cubicBezTo>
                    <a:pt x="63" y="16"/>
                    <a:pt x="68" y="16"/>
                    <a:pt x="74" y="17"/>
                  </a:cubicBezTo>
                  <a:cubicBezTo>
                    <a:pt x="74" y="12"/>
                    <a:pt x="75" y="8"/>
                    <a:pt x="75" y="3"/>
                  </a:cubicBezTo>
                  <a:cubicBezTo>
                    <a:pt x="70" y="3"/>
                    <a:pt x="64" y="2"/>
                    <a:pt x="58" y="2"/>
                  </a:cubicBezTo>
                  <a:cubicBezTo>
                    <a:pt x="39" y="0"/>
                    <a:pt x="19" y="0"/>
                    <a:pt x="0" y="0"/>
                  </a:cubicBezTo>
                  <a:cubicBezTo>
                    <a:pt x="0" y="4"/>
                    <a:pt x="0" y="9"/>
                    <a:pt x="0" y="13"/>
                  </a:cubicBezTo>
                  <a:cubicBezTo>
                    <a:pt x="19" y="13"/>
                    <a:pt x="38" y="14"/>
                    <a:pt x="57" y="1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Freeform 146">
              <a:extLst>
                <a:ext uri="{FF2B5EF4-FFF2-40B4-BE49-F238E27FC236}">
                  <a16:creationId xmlns:a16="http://schemas.microsoft.com/office/drawing/2014/main" id="{8E382F37-8415-4EB9-8612-D25F0AB04674}"/>
                </a:ext>
              </a:extLst>
            </p:cNvPr>
            <p:cNvSpPr>
              <a:spLocks/>
            </p:cNvSpPr>
            <p:nvPr/>
          </p:nvSpPr>
          <p:spPr bwMode="auto">
            <a:xfrm>
              <a:off x="4365" y="3533"/>
              <a:ext cx="166" cy="719"/>
            </a:xfrm>
            <a:custGeom>
              <a:avLst/>
              <a:gdLst>
                <a:gd name="T0" fmla="*/ 67 w 70"/>
                <a:gd name="T1" fmla="*/ 284 h 303"/>
                <a:gd name="T2" fmla="*/ 17 w 70"/>
                <a:gd name="T3" fmla="*/ 193 h 303"/>
                <a:gd name="T4" fmla="*/ 13 w 70"/>
                <a:gd name="T5" fmla="*/ 172 h 303"/>
                <a:gd name="T6" fmla="*/ 12 w 70"/>
                <a:gd name="T7" fmla="*/ 158 h 303"/>
                <a:gd name="T8" fmla="*/ 12 w 70"/>
                <a:gd name="T9" fmla="*/ 141 h 303"/>
                <a:gd name="T10" fmla="*/ 18 w 70"/>
                <a:gd name="T11" fmla="*/ 90 h 303"/>
                <a:gd name="T12" fmla="*/ 22 w 70"/>
                <a:gd name="T13" fmla="*/ 72 h 303"/>
                <a:gd name="T14" fmla="*/ 26 w 70"/>
                <a:gd name="T15" fmla="*/ 61 h 303"/>
                <a:gd name="T16" fmla="*/ 49 w 70"/>
                <a:gd name="T17" fmla="*/ 1 h 303"/>
                <a:gd name="T18" fmla="*/ 37 w 70"/>
                <a:gd name="T19" fmla="*/ 0 h 303"/>
                <a:gd name="T20" fmla="*/ 14 w 70"/>
                <a:gd name="T21" fmla="*/ 59 h 303"/>
                <a:gd name="T22" fmla="*/ 11 w 70"/>
                <a:gd name="T23" fmla="*/ 70 h 303"/>
                <a:gd name="T24" fmla="*/ 7 w 70"/>
                <a:gd name="T25" fmla="*/ 87 h 303"/>
                <a:gd name="T26" fmla="*/ 0 w 70"/>
                <a:gd name="T27" fmla="*/ 150 h 303"/>
                <a:gd name="T28" fmla="*/ 1 w 70"/>
                <a:gd name="T29" fmla="*/ 164 h 303"/>
                <a:gd name="T30" fmla="*/ 6 w 70"/>
                <a:gd name="T31" fmla="*/ 195 h 303"/>
                <a:gd name="T32" fmla="*/ 58 w 70"/>
                <a:gd name="T33" fmla="*/ 291 h 303"/>
                <a:gd name="T34" fmla="*/ 70 w 70"/>
                <a:gd name="T35" fmla="*/ 303 h 303"/>
                <a:gd name="T36" fmla="*/ 69 w 70"/>
                <a:gd name="T37" fmla="*/ 287 h 303"/>
                <a:gd name="T38" fmla="*/ 67 w 70"/>
                <a:gd name="T39" fmla="*/ 284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0" h="303">
                  <a:moveTo>
                    <a:pt x="67" y="284"/>
                  </a:moveTo>
                  <a:cubicBezTo>
                    <a:pt x="43" y="258"/>
                    <a:pt x="25" y="226"/>
                    <a:pt x="17" y="193"/>
                  </a:cubicBezTo>
                  <a:cubicBezTo>
                    <a:pt x="15" y="186"/>
                    <a:pt x="14" y="179"/>
                    <a:pt x="13" y="172"/>
                  </a:cubicBezTo>
                  <a:cubicBezTo>
                    <a:pt x="13" y="167"/>
                    <a:pt x="12" y="163"/>
                    <a:pt x="12" y="158"/>
                  </a:cubicBezTo>
                  <a:cubicBezTo>
                    <a:pt x="12" y="152"/>
                    <a:pt x="12" y="147"/>
                    <a:pt x="12" y="141"/>
                  </a:cubicBezTo>
                  <a:cubicBezTo>
                    <a:pt x="12" y="124"/>
                    <a:pt x="14" y="107"/>
                    <a:pt x="18" y="90"/>
                  </a:cubicBezTo>
                  <a:cubicBezTo>
                    <a:pt x="19" y="84"/>
                    <a:pt x="21" y="78"/>
                    <a:pt x="22" y="72"/>
                  </a:cubicBezTo>
                  <a:cubicBezTo>
                    <a:pt x="23" y="68"/>
                    <a:pt x="25" y="64"/>
                    <a:pt x="26" y="61"/>
                  </a:cubicBezTo>
                  <a:cubicBezTo>
                    <a:pt x="32" y="40"/>
                    <a:pt x="40" y="20"/>
                    <a:pt x="49" y="1"/>
                  </a:cubicBezTo>
                  <a:cubicBezTo>
                    <a:pt x="45" y="1"/>
                    <a:pt x="41" y="1"/>
                    <a:pt x="37" y="0"/>
                  </a:cubicBezTo>
                  <a:cubicBezTo>
                    <a:pt x="29" y="19"/>
                    <a:pt x="21" y="39"/>
                    <a:pt x="14" y="59"/>
                  </a:cubicBezTo>
                  <a:cubicBezTo>
                    <a:pt x="13" y="63"/>
                    <a:pt x="12" y="66"/>
                    <a:pt x="11" y="70"/>
                  </a:cubicBezTo>
                  <a:cubicBezTo>
                    <a:pt x="10" y="76"/>
                    <a:pt x="8" y="82"/>
                    <a:pt x="7" y="87"/>
                  </a:cubicBezTo>
                  <a:cubicBezTo>
                    <a:pt x="2" y="108"/>
                    <a:pt x="0" y="129"/>
                    <a:pt x="0" y="150"/>
                  </a:cubicBezTo>
                  <a:cubicBezTo>
                    <a:pt x="1" y="154"/>
                    <a:pt x="1" y="159"/>
                    <a:pt x="1" y="164"/>
                  </a:cubicBezTo>
                  <a:cubicBezTo>
                    <a:pt x="2" y="174"/>
                    <a:pt x="4" y="185"/>
                    <a:pt x="6" y="195"/>
                  </a:cubicBezTo>
                  <a:cubicBezTo>
                    <a:pt x="15" y="231"/>
                    <a:pt x="34" y="264"/>
                    <a:pt x="58" y="291"/>
                  </a:cubicBezTo>
                  <a:cubicBezTo>
                    <a:pt x="62" y="295"/>
                    <a:pt x="66" y="299"/>
                    <a:pt x="70" y="303"/>
                  </a:cubicBezTo>
                  <a:cubicBezTo>
                    <a:pt x="70" y="298"/>
                    <a:pt x="70" y="292"/>
                    <a:pt x="69" y="287"/>
                  </a:cubicBezTo>
                  <a:cubicBezTo>
                    <a:pt x="68" y="286"/>
                    <a:pt x="67" y="285"/>
                    <a:pt x="67" y="28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147">
              <a:extLst>
                <a:ext uri="{FF2B5EF4-FFF2-40B4-BE49-F238E27FC236}">
                  <a16:creationId xmlns:a16="http://schemas.microsoft.com/office/drawing/2014/main" id="{D03BA4B5-A7F3-44B5-B7DE-525D657BBC4D}"/>
                </a:ext>
              </a:extLst>
            </p:cNvPr>
            <p:cNvSpPr>
              <a:spLocks/>
            </p:cNvSpPr>
            <p:nvPr/>
          </p:nvSpPr>
          <p:spPr bwMode="auto">
            <a:xfrm>
              <a:off x="3283" y="1323"/>
              <a:ext cx="1134" cy="240"/>
            </a:xfrm>
            <a:custGeom>
              <a:avLst/>
              <a:gdLst>
                <a:gd name="T0" fmla="*/ 61 w 478"/>
                <a:gd name="T1" fmla="*/ 83 h 101"/>
                <a:gd name="T2" fmla="*/ 136 w 478"/>
                <a:gd name="T3" fmla="*/ 63 h 101"/>
                <a:gd name="T4" fmla="*/ 174 w 478"/>
                <a:gd name="T5" fmla="*/ 54 h 101"/>
                <a:gd name="T6" fmla="*/ 213 w 478"/>
                <a:gd name="T7" fmla="*/ 46 h 101"/>
                <a:gd name="T8" fmla="*/ 233 w 478"/>
                <a:gd name="T9" fmla="*/ 42 h 101"/>
                <a:gd name="T10" fmla="*/ 253 w 478"/>
                <a:gd name="T11" fmla="*/ 38 h 101"/>
                <a:gd name="T12" fmla="*/ 293 w 478"/>
                <a:gd name="T13" fmla="*/ 31 h 101"/>
                <a:gd name="T14" fmla="*/ 334 w 478"/>
                <a:gd name="T15" fmla="*/ 26 h 101"/>
                <a:gd name="T16" fmla="*/ 355 w 478"/>
                <a:gd name="T17" fmla="*/ 23 h 101"/>
                <a:gd name="T18" fmla="*/ 376 w 478"/>
                <a:gd name="T19" fmla="*/ 21 h 101"/>
                <a:gd name="T20" fmla="*/ 418 w 478"/>
                <a:gd name="T21" fmla="*/ 17 h 101"/>
                <a:gd name="T22" fmla="*/ 460 w 478"/>
                <a:gd name="T23" fmla="*/ 14 h 101"/>
                <a:gd name="T24" fmla="*/ 478 w 478"/>
                <a:gd name="T25" fmla="*/ 14 h 101"/>
                <a:gd name="T26" fmla="*/ 478 w 478"/>
                <a:gd name="T27" fmla="*/ 0 h 101"/>
                <a:gd name="T28" fmla="*/ 460 w 478"/>
                <a:gd name="T29" fmla="*/ 1 h 101"/>
                <a:gd name="T30" fmla="*/ 417 w 478"/>
                <a:gd name="T31" fmla="*/ 3 h 101"/>
                <a:gd name="T32" fmla="*/ 374 w 478"/>
                <a:gd name="T33" fmla="*/ 7 h 101"/>
                <a:gd name="T34" fmla="*/ 353 w 478"/>
                <a:gd name="T35" fmla="*/ 9 h 101"/>
                <a:gd name="T36" fmla="*/ 332 w 478"/>
                <a:gd name="T37" fmla="*/ 12 h 101"/>
                <a:gd name="T38" fmla="*/ 291 w 478"/>
                <a:gd name="T39" fmla="*/ 18 h 101"/>
                <a:gd name="T40" fmla="*/ 250 w 478"/>
                <a:gd name="T41" fmla="*/ 24 h 101"/>
                <a:gd name="T42" fmla="*/ 230 w 478"/>
                <a:gd name="T43" fmla="*/ 28 h 101"/>
                <a:gd name="T44" fmla="*/ 211 w 478"/>
                <a:gd name="T45" fmla="*/ 32 h 101"/>
                <a:gd name="T46" fmla="*/ 171 w 478"/>
                <a:gd name="T47" fmla="*/ 40 h 101"/>
                <a:gd name="T48" fmla="*/ 133 w 478"/>
                <a:gd name="T49" fmla="*/ 49 h 101"/>
                <a:gd name="T50" fmla="*/ 57 w 478"/>
                <a:gd name="T51" fmla="*/ 69 h 101"/>
                <a:gd name="T52" fmla="*/ 33 w 478"/>
                <a:gd name="T53" fmla="*/ 76 h 101"/>
                <a:gd name="T54" fmla="*/ 12 w 478"/>
                <a:gd name="T55" fmla="*/ 94 h 101"/>
                <a:gd name="T56" fmla="*/ 0 w 478"/>
                <a:gd name="T57" fmla="*/ 101 h 101"/>
                <a:gd name="T58" fmla="*/ 25 w 478"/>
                <a:gd name="T59" fmla="*/ 94 h 101"/>
                <a:gd name="T60" fmla="*/ 61 w 478"/>
                <a:gd name="T61" fmla="*/ 8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8" h="101">
                  <a:moveTo>
                    <a:pt x="61" y="83"/>
                  </a:moveTo>
                  <a:cubicBezTo>
                    <a:pt x="86" y="76"/>
                    <a:pt x="110" y="69"/>
                    <a:pt x="136" y="63"/>
                  </a:cubicBezTo>
                  <a:cubicBezTo>
                    <a:pt x="149" y="60"/>
                    <a:pt x="161" y="57"/>
                    <a:pt x="174" y="54"/>
                  </a:cubicBezTo>
                  <a:cubicBezTo>
                    <a:pt x="187" y="51"/>
                    <a:pt x="200" y="48"/>
                    <a:pt x="213" y="46"/>
                  </a:cubicBezTo>
                  <a:cubicBezTo>
                    <a:pt x="220" y="44"/>
                    <a:pt x="226" y="43"/>
                    <a:pt x="233" y="42"/>
                  </a:cubicBezTo>
                  <a:cubicBezTo>
                    <a:pt x="240" y="40"/>
                    <a:pt x="246" y="39"/>
                    <a:pt x="253" y="38"/>
                  </a:cubicBezTo>
                  <a:cubicBezTo>
                    <a:pt x="266" y="36"/>
                    <a:pt x="280" y="34"/>
                    <a:pt x="293" y="31"/>
                  </a:cubicBezTo>
                  <a:cubicBezTo>
                    <a:pt x="307" y="29"/>
                    <a:pt x="320" y="27"/>
                    <a:pt x="334" y="26"/>
                  </a:cubicBezTo>
                  <a:cubicBezTo>
                    <a:pt x="341" y="25"/>
                    <a:pt x="348" y="24"/>
                    <a:pt x="355" y="23"/>
                  </a:cubicBezTo>
                  <a:cubicBezTo>
                    <a:pt x="362" y="22"/>
                    <a:pt x="369" y="21"/>
                    <a:pt x="376" y="21"/>
                  </a:cubicBezTo>
                  <a:cubicBezTo>
                    <a:pt x="390" y="19"/>
                    <a:pt x="404" y="18"/>
                    <a:pt x="418" y="17"/>
                  </a:cubicBezTo>
                  <a:cubicBezTo>
                    <a:pt x="432" y="15"/>
                    <a:pt x="446" y="15"/>
                    <a:pt x="460" y="14"/>
                  </a:cubicBezTo>
                  <a:cubicBezTo>
                    <a:pt x="466" y="14"/>
                    <a:pt x="472" y="14"/>
                    <a:pt x="478" y="14"/>
                  </a:cubicBezTo>
                  <a:cubicBezTo>
                    <a:pt x="478" y="9"/>
                    <a:pt x="478" y="5"/>
                    <a:pt x="478" y="0"/>
                  </a:cubicBezTo>
                  <a:cubicBezTo>
                    <a:pt x="472" y="0"/>
                    <a:pt x="466" y="0"/>
                    <a:pt x="460" y="1"/>
                  </a:cubicBezTo>
                  <a:cubicBezTo>
                    <a:pt x="445" y="1"/>
                    <a:pt x="431" y="2"/>
                    <a:pt x="417" y="3"/>
                  </a:cubicBezTo>
                  <a:cubicBezTo>
                    <a:pt x="402" y="4"/>
                    <a:pt x="388" y="6"/>
                    <a:pt x="374" y="7"/>
                  </a:cubicBezTo>
                  <a:cubicBezTo>
                    <a:pt x="367" y="8"/>
                    <a:pt x="360" y="9"/>
                    <a:pt x="353" y="9"/>
                  </a:cubicBezTo>
                  <a:cubicBezTo>
                    <a:pt x="346" y="10"/>
                    <a:pt x="339" y="11"/>
                    <a:pt x="332" y="12"/>
                  </a:cubicBezTo>
                  <a:cubicBezTo>
                    <a:pt x="319" y="14"/>
                    <a:pt x="305" y="16"/>
                    <a:pt x="291" y="18"/>
                  </a:cubicBezTo>
                  <a:cubicBezTo>
                    <a:pt x="277" y="20"/>
                    <a:pt x="264" y="22"/>
                    <a:pt x="250" y="24"/>
                  </a:cubicBezTo>
                  <a:cubicBezTo>
                    <a:pt x="244" y="26"/>
                    <a:pt x="237" y="27"/>
                    <a:pt x="230" y="28"/>
                  </a:cubicBezTo>
                  <a:cubicBezTo>
                    <a:pt x="224" y="29"/>
                    <a:pt x="217" y="31"/>
                    <a:pt x="211" y="32"/>
                  </a:cubicBezTo>
                  <a:cubicBezTo>
                    <a:pt x="197" y="35"/>
                    <a:pt x="184" y="37"/>
                    <a:pt x="171" y="40"/>
                  </a:cubicBezTo>
                  <a:cubicBezTo>
                    <a:pt x="158" y="43"/>
                    <a:pt x="145" y="46"/>
                    <a:pt x="133" y="49"/>
                  </a:cubicBezTo>
                  <a:cubicBezTo>
                    <a:pt x="107" y="55"/>
                    <a:pt x="82" y="62"/>
                    <a:pt x="57" y="69"/>
                  </a:cubicBezTo>
                  <a:cubicBezTo>
                    <a:pt x="49" y="71"/>
                    <a:pt x="41" y="74"/>
                    <a:pt x="33" y="76"/>
                  </a:cubicBezTo>
                  <a:cubicBezTo>
                    <a:pt x="27" y="82"/>
                    <a:pt x="20" y="88"/>
                    <a:pt x="12" y="94"/>
                  </a:cubicBezTo>
                  <a:cubicBezTo>
                    <a:pt x="8" y="96"/>
                    <a:pt x="4" y="99"/>
                    <a:pt x="0" y="101"/>
                  </a:cubicBezTo>
                  <a:cubicBezTo>
                    <a:pt x="8" y="99"/>
                    <a:pt x="17" y="96"/>
                    <a:pt x="25" y="94"/>
                  </a:cubicBezTo>
                  <a:cubicBezTo>
                    <a:pt x="37" y="90"/>
                    <a:pt x="49" y="86"/>
                    <a:pt x="61" y="8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148">
              <a:extLst>
                <a:ext uri="{FF2B5EF4-FFF2-40B4-BE49-F238E27FC236}">
                  <a16:creationId xmlns:a16="http://schemas.microsoft.com/office/drawing/2014/main" id="{3EA03051-FE38-455F-B85D-3DE9551F3781}"/>
                </a:ext>
              </a:extLst>
            </p:cNvPr>
            <p:cNvSpPr>
              <a:spLocks/>
            </p:cNvSpPr>
            <p:nvPr/>
          </p:nvSpPr>
          <p:spPr bwMode="auto">
            <a:xfrm>
              <a:off x="4716" y="4357"/>
              <a:ext cx="681" cy="104"/>
            </a:xfrm>
            <a:custGeom>
              <a:avLst/>
              <a:gdLst>
                <a:gd name="T0" fmla="*/ 215 w 287"/>
                <a:gd name="T1" fmla="*/ 38 h 44"/>
                <a:gd name="T2" fmla="*/ 287 w 287"/>
                <a:gd name="T3" fmla="*/ 25 h 44"/>
                <a:gd name="T4" fmla="*/ 287 w 287"/>
                <a:gd name="T5" fmla="*/ 14 h 44"/>
                <a:gd name="T6" fmla="*/ 214 w 287"/>
                <a:gd name="T7" fmla="*/ 28 h 44"/>
                <a:gd name="T8" fmla="*/ 105 w 287"/>
                <a:gd name="T9" fmla="*/ 29 h 44"/>
                <a:gd name="T10" fmla="*/ 3 w 287"/>
                <a:gd name="T11" fmla="*/ 0 h 44"/>
                <a:gd name="T12" fmla="*/ 2 w 287"/>
                <a:gd name="T13" fmla="*/ 0 h 44"/>
                <a:gd name="T14" fmla="*/ 0 w 287"/>
                <a:gd name="T15" fmla="*/ 11 h 44"/>
                <a:gd name="T16" fmla="*/ 104 w 287"/>
                <a:gd name="T17" fmla="*/ 40 h 44"/>
                <a:gd name="T18" fmla="*/ 215 w 287"/>
                <a:gd name="T19" fmla="*/ 3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7" h="44">
                  <a:moveTo>
                    <a:pt x="215" y="38"/>
                  </a:moveTo>
                  <a:cubicBezTo>
                    <a:pt x="239" y="35"/>
                    <a:pt x="263" y="30"/>
                    <a:pt x="287" y="25"/>
                  </a:cubicBezTo>
                  <a:cubicBezTo>
                    <a:pt x="287" y="14"/>
                    <a:pt x="287" y="14"/>
                    <a:pt x="287" y="14"/>
                  </a:cubicBezTo>
                  <a:cubicBezTo>
                    <a:pt x="263" y="20"/>
                    <a:pt x="238" y="25"/>
                    <a:pt x="214" y="28"/>
                  </a:cubicBezTo>
                  <a:cubicBezTo>
                    <a:pt x="178" y="32"/>
                    <a:pt x="141" y="33"/>
                    <a:pt x="105" y="29"/>
                  </a:cubicBezTo>
                  <a:cubicBezTo>
                    <a:pt x="70" y="25"/>
                    <a:pt x="35" y="16"/>
                    <a:pt x="3" y="0"/>
                  </a:cubicBezTo>
                  <a:cubicBezTo>
                    <a:pt x="3" y="0"/>
                    <a:pt x="2" y="0"/>
                    <a:pt x="2" y="0"/>
                  </a:cubicBezTo>
                  <a:cubicBezTo>
                    <a:pt x="2" y="4"/>
                    <a:pt x="1" y="7"/>
                    <a:pt x="0" y="11"/>
                  </a:cubicBezTo>
                  <a:cubicBezTo>
                    <a:pt x="33" y="26"/>
                    <a:pt x="68" y="36"/>
                    <a:pt x="104" y="40"/>
                  </a:cubicBezTo>
                  <a:cubicBezTo>
                    <a:pt x="141" y="44"/>
                    <a:pt x="178" y="43"/>
                    <a:pt x="215" y="3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149">
              <a:extLst>
                <a:ext uri="{FF2B5EF4-FFF2-40B4-BE49-F238E27FC236}">
                  <a16:creationId xmlns:a16="http://schemas.microsoft.com/office/drawing/2014/main" id="{EC9E5294-50C0-4240-BE1A-0E4CDFAD3F38}"/>
                </a:ext>
              </a:extLst>
            </p:cNvPr>
            <p:cNvSpPr>
              <a:spLocks/>
            </p:cNvSpPr>
            <p:nvPr/>
          </p:nvSpPr>
          <p:spPr bwMode="auto">
            <a:xfrm>
              <a:off x="5435" y="4352"/>
              <a:ext cx="99" cy="52"/>
            </a:xfrm>
            <a:custGeom>
              <a:avLst/>
              <a:gdLst>
                <a:gd name="T0" fmla="*/ 18 w 42"/>
                <a:gd name="T1" fmla="*/ 7 h 22"/>
                <a:gd name="T2" fmla="*/ 0 w 42"/>
                <a:gd name="T3" fmla="*/ 12 h 22"/>
                <a:gd name="T4" fmla="*/ 0 w 42"/>
                <a:gd name="T5" fmla="*/ 22 h 22"/>
                <a:gd name="T6" fmla="*/ 21 w 42"/>
                <a:gd name="T7" fmla="*/ 17 h 22"/>
                <a:gd name="T8" fmla="*/ 42 w 42"/>
                <a:gd name="T9" fmla="*/ 10 h 22"/>
                <a:gd name="T10" fmla="*/ 39 w 42"/>
                <a:gd name="T11" fmla="*/ 0 h 22"/>
                <a:gd name="T12" fmla="*/ 18 w 42"/>
                <a:gd name="T13" fmla="*/ 7 h 22"/>
              </a:gdLst>
              <a:ahLst/>
              <a:cxnLst>
                <a:cxn ang="0">
                  <a:pos x="T0" y="T1"/>
                </a:cxn>
                <a:cxn ang="0">
                  <a:pos x="T2" y="T3"/>
                </a:cxn>
                <a:cxn ang="0">
                  <a:pos x="T4" y="T5"/>
                </a:cxn>
                <a:cxn ang="0">
                  <a:pos x="T6" y="T7"/>
                </a:cxn>
                <a:cxn ang="0">
                  <a:pos x="T8" y="T9"/>
                </a:cxn>
                <a:cxn ang="0">
                  <a:pos x="T10" y="T11"/>
                </a:cxn>
                <a:cxn ang="0">
                  <a:pos x="T12" y="T13"/>
                </a:cxn>
              </a:cxnLst>
              <a:rect l="0" t="0" r="r" b="b"/>
              <a:pathLst>
                <a:path w="42" h="22">
                  <a:moveTo>
                    <a:pt x="18" y="7"/>
                  </a:moveTo>
                  <a:cubicBezTo>
                    <a:pt x="12" y="9"/>
                    <a:pt x="6" y="10"/>
                    <a:pt x="0" y="12"/>
                  </a:cubicBezTo>
                  <a:cubicBezTo>
                    <a:pt x="0" y="22"/>
                    <a:pt x="0" y="22"/>
                    <a:pt x="0" y="22"/>
                  </a:cubicBezTo>
                  <a:cubicBezTo>
                    <a:pt x="7" y="21"/>
                    <a:pt x="14" y="19"/>
                    <a:pt x="21" y="17"/>
                  </a:cubicBezTo>
                  <a:cubicBezTo>
                    <a:pt x="28" y="14"/>
                    <a:pt x="35" y="12"/>
                    <a:pt x="42" y="10"/>
                  </a:cubicBezTo>
                  <a:cubicBezTo>
                    <a:pt x="40" y="7"/>
                    <a:pt x="39" y="4"/>
                    <a:pt x="39" y="0"/>
                  </a:cubicBezTo>
                  <a:cubicBezTo>
                    <a:pt x="32" y="2"/>
                    <a:pt x="25" y="5"/>
                    <a:pt x="18" y="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150">
              <a:extLst>
                <a:ext uri="{FF2B5EF4-FFF2-40B4-BE49-F238E27FC236}">
                  <a16:creationId xmlns:a16="http://schemas.microsoft.com/office/drawing/2014/main" id="{8A42CEEF-A25A-4F66-9B0E-A90917CC6F82}"/>
                </a:ext>
              </a:extLst>
            </p:cNvPr>
            <p:cNvSpPr>
              <a:spLocks/>
            </p:cNvSpPr>
            <p:nvPr/>
          </p:nvSpPr>
          <p:spPr bwMode="auto">
            <a:xfrm>
              <a:off x="4595" y="2973"/>
              <a:ext cx="221" cy="335"/>
            </a:xfrm>
            <a:custGeom>
              <a:avLst/>
              <a:gdLst>
                <a:gd name="T0" fmla="*/ 93 w 93"/>
                <a:gd name="T1" fmla="*/ 7 h 141"/>
                <a:gd name="T2" fmla="*/ 83 w 93"/>
                <a:gd name="T3" fmla="*/ 0 h 141"/>
                <a:gd name="T4" fmla="*/ 0 w 93"/>
                <a:gd name="T5" fmla="*/ 127 h 141"/>
                <a:gd name="T6" fmla="*/ 5 w 93"/>
                <a:gd name="T7" fmla="*/ 141 h 141"/>
                <a:gd name="T8" fmla="*/ 7 w 93"/>
                <a:gd name="T9" fmla="*/ 138 h 141"/>
                <a:gd name="T10" fmla="*/ 93 w 93"/>
                <a:gd name="T11" fmla="*/ 7 h 141"/>
              </a:gdLst>
              <a:ahLst/>
              <a:cxnLst>
                <a:cxn ang="0">
                  <a:pos x="T0" y="T1"/>
                </a:cxn>
                <a:cxn ang="0">
                  <a:pos x="T2" y="T3"/>
                </a:cxn>
                <a:cxn ang="0">
                  <a:pos x="T4" y="T5"/>
                </a:cxn>
                <a:cxn ang="0">
                  <a:pos x="T6" y="T7"/>
                </a:cxn>
                <a:cxn ang="0">
                  <a:pos x="T8" y="T9"/>
                </a:cxn>
                <a:cxn ang="0">
                  <a:pos x="T10" y="T11"/>
                </a:cxn>
              </a:cxnLst>
              <a:rect l="0" t="0" r="r" b="b"/>
              <a:pathLst>
                <a:path w="93" h="141">
                  <a:moveTo>
                    <a:pt x="93" y="7"/>
                  </a:moveTo>
                  <a:cubicBezTo>
                    <a:pt x="89" y="5"/>
                    <a:pt x="86" y="2"/>
                    <a:pt x="83" y="0"/>
                  </a:cubicBezTo>
                  <a:cubicBezTo>
                    <a:pt x="55" y="41"/>
                    <a:pt x="26" y="83"/>
                    <a:pt x="0" y="127"/>
                  </a:cubicBezTo>
                  <a:cubicBezTo>
                    <a:pt x="2" y="131"/>
                    <a:pt x="4" y="136"/>
                    <a:pt x="5" y="141"/>
                  </a:cubicBezTo>
                  <a:cubicBezTo>
                    <a:pt x="5" y="140"/>
                    <a:pt x="6" y="139"/>
                    <a:pt x="7" y="138"/>
                  </a:cubicBezTo>
                  <a:cubicBezTo>
                    <a:pt x="34" y="93"/>
                    <a:pt x="63" y="50"/>
                    <a:pt x="93" y="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9" name="Freeform 151">
              <a:extLst>
                <a:ext uri="{FF2B5EF4-FFF2-40B4-BE49-F238E27FC236}">
                  <a16:creationId xmlns:a16="http://schemas.microsoft.com/office/drawing/2014/main" id="{EC06C6CF-9A73-4628-BF45-E44AC8048078}"/>
                </a:ext>
              </a:extLst>
            </p:cNvPr>
            <p:cNvSpPr>
              <a:spLocks/>
            </p:cNvSpPr>
            <p:nvPr/>
          </p:nvSpPr>
          <p:spPr bwMode="auto">
            <a:xfrm>
              <a:off x="8428" y="3194"/>
              <a:ext cx="1213" cy="209"/>
            </a:xfrm>
            <a:custGeom>
              <a:avLst/>
              <a:gdLst>
                <a:gd name="T0" fmla="*/ 65 w 511"/>
                <a:gd name="T1" fmla="*/ 63 h 88"/>
                <a:gd name="T2" fmla="*/ 0 w 511"/>
                <a:gd name="T3" fmla="*/ 81 h 88"/>
                <a:gd name="T4" fmla="*/ 4 w 511"/>
                <a:gd name="T5" fmla="*/ 88 h 88"/>
                <a:gd name="T6" fmla="*/ 67 w 511"/>
                <a:gd name="T7" fmla="*/ 71 h 88"/>
                <a:gd name="T8" fmla="*/ 508 w 511"/>
                <a:gd name="T9" fmla="*/ 7 h 88"/>
                <a:gd name="T10" fmla="*/ 511 w 511"/>
                <a:gd name="T11" fmla="*/ 7 h 88"/>
                <a:gd name="T12" fmla="*/ 511 w 511"/>
                <a:gd name="T13" fmla="*/ 0 h 88"/>
                <a:gd name="T14" fmla="*/ 507 w 511"/>
                <a:gd name="T15" fmla="*/ 0 h 88"/>
                <a:gd name="T16" fmla="*/ 65 w 511"/>
                <a:gd name="T17" fmla="*/ 6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1" h="88">
                  <a:moveTo>
                    <a:pt x="65" y="63"/>
                  </a:moveTo>
                  <a:cubicBezTo>
                    <a:pt x="43" y="69"/>
                    <a:pt x="21" y="75"/>
                    <a:pt x="0" y="81"/>
                  </a:cubicBezTo>
                  <a:cubicBezTo>
                    <a:pt x="1" y="83"/>
                    <a:pt x="2" y="86"/>
                    <a:pt x="4" y="88"/>
                  </a:cubicBezTo>
                  <a:cubicBezTo>
                    <a:pt x="25" y="82"/>
                    <a:pt x="46" y="76"/>
                    <a:pt x="67" y="71"/>
                  </a:cubicBezTo>
                  <a:cubicBezTo>
                    <a:pt x="211" y="35"/>
                    <a:pt x="359" y="14"/>
                    <a:pt x="508" y="7"/>
                  </a:cubicBezTo>
                  <a:cubicBezTo>
                    <a:pt x="511" y="7"/>
                    <a:pt x="511" y="7"/>
                    <a:pt x="511" y="7"/>
                  </a:cubicBezTo>
                  <a:cubicBezTo>
                    <a:pt x="511" y="0"/>
                    <a:pt x="511" y="0"/>
                    <a:pt x="511" y="0"/>
                  </a:cubicBezTo>
                  <a:cubicBezTo>
                    <a:pt x="507" y="0"/>
                    <a:pt x="507" y="0"/>
                    <a:pt x="507" y="0"/>
                  </a:cubicBezTo>
                  <a:cubicBezTo>
                    <a:pt x="359" y="6"/>
                    <a:pt x="210" y="28"/>
                    <a:pt x="65" y="6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0" name="Freeform 152">
              <a:extLst>
                <a:ext uri="{FF2B5EF4-FFF2-40B4-BE49-F238E27FC236}">
                  <a16:creationId xmlns:a16="http://schemas.microsoft.com/office/drawing/2014/main" id="{2D43D727-DAE0-4A75-AB43-665ABDF17EF0}"/>
                </a:ext>
              </a:extLst>
            </p:cNvPr>
            <p:cNvSpPr>
              <a:spLocks/>
            </p:cNvSpPr>
            <p:nvPr/>
          </p:nvSpPr>
          <p:spPr bwMode="auto">
            <a:xfrm>
              <a:off x="4702" y="4613"/>
              <a:ext cx="436" cy="252"/>
            </a:xfrm>
            <a:custGeom>
              <a:avLst/>
              <a:gdLst>
                <a:gd name="T0" fmla="*/ 41 w 184"/>
                <a:gd name="T1" fmla="*/ 55 h 106"/>
                <a:gd name="T2" fmla="*/ 53 w 184"/>
                <a:gd name="T3" fmla="*/ 62 h 106"/>
                <a:gd name="T4" fmla="*/ 64 w 184"/>
                <a:gd name="T5" fmla="*/ 69 h 106"/>
                <a:gd name="T6" fmla="*/ 88 w 184"/>
                <a:gd name="T7" fmla="*/ 81 h 106"/>
                <a:gd name="T8" fmla="*/ 101 w 184"/>
                <a:gd name="T9" fmla="*/ 86 h 106"/>
                <a:gd name="T10" fmla="*/ 113 w 184"/>
                <a:gd name="T11" fmla="*/ 91 h 106"/>
                <a:gd name="T12" fmla="*/ 126 w 184"/>
                <a:gd name="T13" fmla="*/ 95 h 106"/>
                <a:gd name="T14" fmla="*/ 132 w 184"/>
                <a:gd name="T15" fmla="*/ 97 h 106"/>
                <a:gd name="T16" fmla="*/ 139 w 184"/>
                <a:gd name="T17" fmla="*/ 98 h 106"/>
                <a:gd name="T18" fmla="*/ 183 w 184"/>
                <a:gd name="T19" fmla="*/ 106 h 106"/>
                <a:gd name="T20" fmla="*/ 184 w 184"/>
                <a:gd name="T21" fmla="*/ 96 h 106"/>
                <a:gd name="T22" fmla="*/ 142 w 184"/>
                <a:gd name="T23" fmla="*/ 88 h 106"/>
                <a:gd name="T24" fmla="*/ 135 w 184"/>
                <a:gd name="T25" fmla="*/ 86 h 106"/>
                <a:gd name="T26" fmla="*/ 129 w 184"/>
                <a:gd name="T27" fmla="*/ 84 h 106"/>
                <a:gd name="T28" fmla="*/ 117 w 184"/>
                <a:gd name="T29" fmla="*/ 81 h 106"/>
                <a:gd name="T30" fmla="*/ 105 w 184"/>
                <a:gd name="T31" fmla="*/ 76 h 106"/>
                <a:gd name="T32" fmla="*/ 93 w 184"/>
                <a:gd name="T33" fmla="*/ 71 h 106"/>
                <a:gd name="T34" fmla="*/ 69 w 184"/>
                <a:gd name="T35" fmla="*/ 59 h 106"/>
                <a:gd name="T36" fmla="*/ 58 w 184"/>
                <a:gd name="T37" fmla="*/ 53 h 106"/>
                <a:gd name="T38" fmla="*/ 48 w 184"/>
                <a:gd name="T39" fmla="*/ 46 h 106"/>
                <a:gd name="T40" fmla="*/ 0 w 184"/>
                <a:gd name="T41" fmla="*/ 0 h 106"/>
                <a:gd name="T42" fmla="*/ 1 w 184"/>
                <a:gd name="T43" fmla="*/ 19 h 106"/>
                <a:gd name="T44" fmla="*/ 41 w 184"/>
                <a:gd name="T45" fmla="*/ 5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4" h="106">
                  <a:moveTo>
                    <a:pt x="41" y="55"/>
                  </a:moveTo>
                  <a:cubicBezTo>
                    <a:pt x="45" y="57"/>
                    <a:pt x="49" y="60"/>
                    <a:pt x="53" y="62"/>
                  </a:cubicBezTo>
                  <a:cubicBezTo>
                    <a:pt x="57" y="65"/>
                    <a:pt x="60" y="67"/>
                    <a:pt x="64" y="69"/>
                  </a:cubicBezTo>
                  <a:cubicBezTo>
                    <a:pt x="72" y="73"/>
                    <a:pt x="80" y="77"/>
                    <a:pt x="88" y="81"/>
                  </a:cubicBezTo>
                  <a:cubicBezTo>
                    <a:pt x="101" y="86"/>
                    <a:pt x="101" y="86"/>
                    <a:pt x="101" y="86"/>
                  </a:cubicBezTo>
                  <a:cubicBezTo>
                    <a:pt x="105" y="88"/>
                    <a:pt x="109" y="90"/>
                    <a:pt x="113" y="91"/>
                  </a:cubicBezTo>
                  <a:cubicBezTo>
                    <a:pt x="126" y="95"/>
                    <a:pt x="126" y="95"/>
                    <a:pt x="126" y="95"/>
                  </a:cubicBezTo>
                  <a:cubicBezTo>
                    <a:pt x="132" y="97"/>
                    <a:pt x="132" y="97"/>
                    <a:pt x="132" y="97"/>
                  </a:cubicBezTo>
                  <a:cubicBezTo>
                    <a:pt x="139" y="98"/>
                    <a:pt x="139" y="98"/>
                    <a:pt x="139" y="98"/>
                  </a:cubicBezTo>
                  <a:cubicBezTo>
                    <a:pt x="154" y="102"/>
                    <a:pt x="168" y="104"/>
                    <a:pt x="183" y="106"/>
                  </a:cubicBezTo>
                  <a:cubicBezTo>
                    <a:pt x="183" y="103"/>
                    <a:pt x="183" y="99"/>
                    <a:pt x="184" y="96"/>
                  </a:cubicBezTo>
                  <a:cubicBezTo>
                    <a:pt x="170" y="94"/>
                    <a:pt x="156" y="91"/>
                    <a:pt x="142" y="88"/>
                  </a:cubicBezTo>
                  <a:cubicBezTo>
                    <a:pt x="135" y="86"/>
                    <a:pt x="135" y="86"/>
                    <a:pt x="135" y="86"/>
                  </a:cubicBezTo>
                  <a:cubicBezTo>
                    <a:pt x="129" y="84"/>
                    <a:pt x="129" y="84"/>
                    <a:pt x="129" y="84"/>
                  </a:cubicBezTo>
                  <a:cubicBezTo>
                    <a:pt x="117" y="81"/>
                    <a:pt x="117" y="81"/>
                    <a:pt x="117" y="81"/>
                  </a:cubicBezTo>
                  <a:cubicBezTo>
                    <a:pt x="112" y="79"/>
                    <a:pt x="109" y="78"/>
                    <a:pt x="105" y="76"/>
                  </a:cubicBezTo>
                  <a:cubicBezTo>
                    <a:pt x="93" y="71"/>
                    <a:pt x="93" y="71"/>
                    <a:pt x="93" y="71"/>
                  </a:cubicBezTo>
                  <a:cubicBezTo>
                    <a:pt x="85" y="68"/>
                    <a:pt x="77" y="63"/>
                    <a:pt x="69" y="59"/>
                  </a:cubicBezTo>
                  <a:cubicBezTo>
                    <a:pt x="58" y="53"/>
                    <a:pt x="58" y="53"/>
                    <a:pt x="58" y="53"/>
                  </a:cubicBezTo>
                  <a:cubicBezTo>
                    <a:pt x="55" y="51"/>
                    <a:pt x="51" y="48"/>
                    <a:pt x="48" y="46"/>
                  </a:cubicBezTo>
                  <a:cubicBezTo>
                    <a:pt x="30" y="33"/>
                    <a:pt x="14" y="17"/>
                    <a:pt x="0" y="0"/>
                  </a:cubicBezTo>
                  <a:cubicBezTo>
                    <a:pt x="0" y="6"/>
                    <a:pt x="1" y="12"/>
                    <a:pt x="1" y="19"/>
                  </a:cubicBezTo>
                  <a:cubicBezTo>
                    <a:pt x="13" y="32"/>
                    <a:pt x="27" y="44"/>
                    <a:pt x="41" y="5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1" name="Freeform 153">
              <a:extLst>
                <a:ext uri="{FF2B5EF4-FFF2-40B4-BE49-F238E27FC236}">
                  <a16:creationId xmlns:a16="http://schemas.microsoft.com/office/drawing/2014/main" id="{6003C422-624C-49A3-8468-5DBCD1955331}"/>
                </a:ext>
              </a:extLst>
            </p:cNvPr>
            <p:cNvSpPr>
              <a:spLocks/>
            </p:cNvSpPr>
            <p:nvPr/>
          </p:nvSpPr>
          <p:spPr bwMode="auto">
            <a:xfrm>
              <a:off x="5029" y="2565"/>
              <a:ext cx="313" cy="553"/>
            </a:xfrm>
            <a:custGeom>
              <a:avLst/>
              <a:gdLst>
                <a:gd name="T0" fmla="*/ 66 w 132"/>
                <a:gd name="T1" fmla="*/ 116 h 233"/>
                <a:gd name="T2" fmla="*/ 18 w 132"/>
                <a:gd name="T3" fmla="*/ 198 h 233"/>
                <a:gd name="T4" fmla="*/ 0 w 132"/>
                <a:gd name="T5" fmla="*/ 225 h 233"/>
                <a:gd name="T6" fmla="*/ 9 w 132"/>
                <a:gd name="T7" fmla="*/ 233 h 233"/>
                <a:gd name="T8" fmla="*/ 28 w 132"/>
                <a:gd name="T9" fmla="*/ 204 h 233"/>
                <a:gd name="T10" fmla="*/ 77 w 132"/>
                <a:gd name="T11" fmla="*/ 122 h 233"/>
                <a:gd name="T12" fmla="*/ 119 w 132"/>
                <a:gd name="T13" fmla="*/ 37 h 233"/>
                <a:gd name="T14" fmla="*/ 132 w 132"/>
                <a:gd name="T15" fmla="*/ 6 h 233"/>
                <a:gd name="T16" fmla="*/ 128 w 132"/>
                <a:gd name="T17" fmla="*/ 5 h 233"/>
                <a:gd name="T18" fmla="*/ 120 w 132"/>
                <a:gd name="T19" fmla="*/ 0 h 233"/>
                <a:gd name="T20" fmla="*/ 108 w 132"/>
                <a:gd name="T21" fmla="*/ 32 h 233"/>
                <a:gd name="T22" fmla="*/ 66 w 132"/>
                <a:gd name="T23" fmla="*/ 116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2" h="233">
                  <a:moveTo>
                    <a:pt x="66" y="116"/>
                  </a:moveTo>
                  <a:cubicBezTo>
                    <a:pt x="51" y="143"/>
                    <a:pt x="35" y="171"/>
                    <a:pt x="18" y="198"/>
                  </a:cubicBezTo>
                  <a:cubicBezTo>
                    <a:pt x="12" y="207"/>
                    <a:pt x="6" y="216"/>
                    <a:pt x="0" y="225"/>
                  </a:cubicBezTo>
                  <a:cubicBezTo>
                    <a:pt x="3" y="228"/>
                    <a:pt x="6" y="230"/>
                    <a:pt x="9" y="233"/>
                  </a:cubicBezTo>
                  <a:cubicBezTo>
                    <a:pt x="16" y="224"/>
                    <a:pt x="22" y="214"/>
                    <a:pt x="28" y="204"/>
                  </a:cubicBezTo>
                  <a:cubicBezTo>
                    <a:pt x="45" y="177"/>
                    <a:pt x="62" y="150"/>
                    <a:pt x="77" y="122"/>
                  </a:cubicBezTo>
                  <a:cubicBezTo>
                    <a:pt x="93" y="94"/>
                    <a:pt x="107" y="66"/>
                    <a:pt x="119" y="37"/>
                  </a:cubicBezTo>
                  <a:cubicBezTo>
                    <a:pt x="124" y="27"/>
                    <a:pt x="128" y="16"/>
                    <a:pt x="132" y="6"/>
                  </a:cubicBezTo>
                  <a:cubicBezTo>
                    <a:pt x="131" y="6"/>
                    <a:pt x="129" y="5"/>
                    <a:pt x="128" y="5"/>
                  </a:cubicBezTo>
                  <a:cubicBezTo>
                    <a:pt x="125" y="4"/>
                    <a:pt x="123" y="2"/>
                    <a:pt x="120" y="0"/>
                  </a:cubicBezTo>
                  <a:cubicBezTo>
                    <a:pt x="116" y="11"/>
                    <a:pt x="112" y="21"/>
                    <a:pt x="108" y="32"/>
                  </a:cubicBezTo>
                  <a:cubicBezTo>
                    <a:pt x="96" y="60"/>
                    <a:pt x="82" y="88"/>
                    <a:pt x="66" y="11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2" name="Freeform 154">
              <a:extLst>
                <a:ext uri="{FF2B5EF4-FFF2-40B4-BE49-F238E27FC236}">
                  <a16:creationId xmlns:a16="http://schemas.microsoft.com/office/drawing/2014/main" id="{577B4F29-A055-4FFC-812E-0C2911C4D417}"/>
                </a:ext>
              </a:extLst>
            </p:cNvPr>
            <p:cNvSpPr>
              <a:spLocks/>
            </p:cNvSpPr>
            <p:nvPr/>
          </p:nvSpPr>
          <p:spPr bwMode="auto">
            <a:xfrm>
              <a:off x="7586" y="3474"/>
              <a:ext cx="574" cy="254"/>
            </a:xfrm>
            <a:custGeom>
              <a:avLst/>
              <a:gdLst>
                <a:gd name="T0" fmla="*/ 0 w 242"/>
                <a:gd name="T1" fmla="*/ 99 h 107"/>
                <a:gd name="T2" fmla="*/ 3 w 242"/>
                <a:gd name="T3" fmla="*/ 107 h 107"/>
                <a:gd name="T4" fmla="*/ 4 w 242"/>
                <a:gd name="T5" fmla="*/ 107 h 107"/>
                <a:gd name="T6" fmla="*/ 209 w 242"/>
                <a:gd name="T7" fmla="*/ 20 h 107"/>
                <a:gd name="T8" fmla="*/ 242 w 242"/>
                <a:gd name="T9" fmla="*/ 8 h 107"/>
                <a:gd name="T10" fmla="*/ 240 w 242"/>
                <a:gd name="T11" fmla="*/ 0 h 107"/>
                <a:gd name="T12" fmla="*/ 206 w 242"/>
                <a:gd name="T13" fmla="*/ 12 h 107"/>
                <a:gd name="T14" fmla="*/ 0 w 242"/>
                <a:gd name="T15" fmla="*/ 99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 h="107">
                  <a:moveTo>
                    <a:pt x="0" y="99"/>
                  </a:moveTo>
                  <a:cubicBezTo>
                    <a:pt x="3" y="107"/>
                    <a:pt x="3" y="107"/>
                    <a:pt x="3" y="107"/>
                  </a:cubicBezTo>
                  <a:cubicBezTo>
                    <a:pt x="3" y="107"/>
                    <a:pt x="3" y="107"/>
                    <a:pt x="4" y="107"/>
                  </a:cubicBezTo>
                  <a:cubicBezTo>
                    <a:pt x="70" y="75"/>
                    <a:pt x="139" y="46"/>
                    <a:pt x="209" y="20"/>
                  </a:cubicBezTo>
                  <a:cubicBezTo>
                    <a:pt x="220" y="16"/>
                    <a:pt x="231" y="12"/>
                    <a:pt x="242" y="8"/>
                  </a:cubicBezTo>
                  <a:cubicBezTo>
                    <a:pt x="241" y="5"/>
                    <a:pt x="241" y="2"/>
                    <a:pt x="240" y="0"/>
                  </a:cubicBezTo>
                  <a:cubicBezTo>
                    <a:pt x="229" y="4"/>
                    <a:pt x="217" y="8"/>
                    <a:pt x="206" y="12"/>
                  </a:cubicBezTo>
                  <a:cubicBezTo>
                    <a:pt x="136" y="38"/>
                    <a:pt x="67" y="67"/>
                    <a:pt x="0" y="9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3" name="Freeform 155">
              <a:extLst>
                <a:ext uri="{FF2B5EF4-FFF2-40B4-BE49-F238E27FC236}">
                  <a16:creationId xmlns:a16="http://schemas.microsoft.com/office/drawing/2014/main" id="{1294A87D-4568-4A91-B0AF-C4BF7BD2F466}"/>
                </a:ext>
              </a:extLst>
            </p:cNvPr>
            <p:cNvSpPr>
              <a:spLocks/>
            </p:cNvSpPr>
            <p:nvPr/>
          </p:nvSpPr>
          <p:spPr bwMode="auto">
            <a:xfrm>
              <a:off x="1793" y="2489"/>
              <a:ext cx="655" cy="477"/>
            </a:xfrm>
            <a:custGeom>
              <a:avLst/>
              <a:gdLst>
                <a:gd name="T0" fmla="*/ 192 w 276"/>
                <a:gd name="T1" fmla="*/ 51 h 201"/>
                <a:gd name="T2" fmla="*/ 134 w 276"/>
                <a:gd name="T3" fmla="*/ 91 h 201"/>
                <a:gd name="T4" fmla="*/ 109 w 276"/>
                <a:gd name="T5" fmla="*/ 108 h 201"/>
                <a:gd name="T6" fmla="*/ 86 w 276"/>
                <a:gd name="T7" fmla="*/ 125 h 201"/>
                <a:gd name="T8" fmla="*/ 0 w 276"/>
                <a:gd name="T9" fmla="*/ 188 h 201"/>
                <a:gd name="T10" fmla="*/ 9 w 276"/>
                <a:gd name="T11" fmla="*/ 201 h 201"/>
                <a:gd name="T12" fmla="*/ 96 w 276"/>
                <a:gd name="T13" fmla="*/ 137 h 201"/>
                <a:gd name="T14" fmla="*/ 118 w 276"/>
                <a:gd name="T15" fmla="*/ 121 h 201"/>
                <a:gd name="T16" fmla="*/ 143 w 276"/>
                <a:gd name="T17" fmla="*/ 103 h 201"/>
                <a:gd name="T18" fmla="*/ 201 w 276"/>
                <a:gd name="T19" fmla="*/ 64 h 201"/>
                <a:gd name="T20" fmla="*/ 269 w 276"/>
                <a:gd name="T21" fmla="*/ 19 h 201"/>
                <a:gd name="T22" fmla="*/ 276 w 276"/>
                <a:gd name="T23" fmla="*/ 14 h 201"/>
                <a:gd name="T24" fmla="*/ 270 w 276"/>
                <a:gd name="T25" fmla="*/ 0 h 201"/>
                <a:gd name="T26" fmla="*/ 261 w 276"/>
                <a:gd name="T27" fmla="*/ 6 h 201"/>
                <a:gd name="T28" fmla="*/ 192 w 276"/>
                <a:gd name="T29" fmla="*/ 51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6" h="201">
                  <a:moveTo>
                    <a:pt x="192" y="51"/>
                  </a:moveTo>
                  <a:cubicBezTo>
                    <a:pt x="171" y="65"/>
                    <a:pt x="152" y="79"/>
                    <a:pt x="134" y="91"/>
                  </a:cubicBezTo>
                  <a:cubicBezTo>
                    <a:pt x="125" y="97"/>
                    <a:pt x="117" y="103"/>
                    <a:pt x="109" y="108"/>
                  </a:cubicBezTo>
                  <a:cubicBezTo>
                    <a:pt x="101" y="114"/>
                    <a:pt x="93" y="119"/>
                    <a:pt x="86" y="125"/>
                  </a:cubicBezTo>
                  <a:cubicBezTo>
                    <a:pt x="30" y="166"/>
                    <a:pt x="0" y="188"/>
                    <a:pt x="0" y="188"/>
                  </a:cubicBezTo>
                  <a:cubicBezTo>
                    <a:pt x="9" y="201"/>
                    <a:pt x="9" y="201"/>
                    <a:pt x="9" y="201"/>
                  </a:cubicBezTo>
                  <a:cubicBezTo>
                    <a:pt x="9" y="201"/>
                    <a:pt x="39" y="179"/>
                    <a:pt x="96" y="137"/>
                  </a:cubicBezTo>
                  <a:cubicBezTo>
                    <a:pt x="103" y="132"/>
                    <a:pt x="110" y="127"/>
                    <a:pt x="118" y="121"/>
                  </a:cubicBezTo>
                  <a:cubicBezTo>
                    <a:pt x="126" y="115"/>
                    <a:pt x="134" y="110"/>
                    <a:pt x="143" y="103"/>
                  </a:cubicBezTo>
                  <a:cubicBezTo>
                    <a:pt x="161" y="91"/>
                    <a:pt x="180" y="78"/>
                    <a:pt x="201" y="64"/>
                  </a:cubicBezTo>
                  <a:cubicBezTo>
                    <a:pt x="222" y="49"/>
                    <a:pt x="245" y="35"/>
                    <a:pt x="269" y="19"/>
                  </a:cubicBezTo>
                  <a:cubicBezTo>
                    <a:pt x="271" y="17"/>
                    <a:pt x="274" y="16"/>
                    <a:pt x="276" y="14"/>
                  </a:cubicBezTo>
                  <a:cubicBezTo>
                    <a:pt x="273" y="10"/>
                    <a:pt x="271" y="5"/>
                    <a:pt x="270" y="0"/>
                  </a:cubicBezTo>
                  <a:cubicBezTo>
                    <a:pt x="267" y="2"/>
                    <a:pt x="264" y="4"/>
                    <a:pt x="261" y="6"/>
                  </a:cubicBezTo>
                  <a:cubicBezTo>
                    <a:pt x="236" y="22"/>
                    <a:pt x="213" y="36"/>
                    <a:pt x="192" y="5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4" name="Freeform 156">
              <a:extLst>
                <a:ext uri="{FF2B5EF4-FFF2-40B4-BE49-F238E27FC236}">
                  <a16:creationId xmlns:a16="http://schemas.microsoft.com/office/drawing/2014/main" id="{BB1473CE-33BA-4EEB-90F9-AFD40C2FE5BF}"/>
                </a:ext>
              </a:extLst>
            </p:cNvPr>
            <p:cNvSpPr>
              <a:spLocks/>
            </p:cNvSpPr>
            <p:nvPr/>
          </p:nvSpPr>
          <p:spPr bwMode="auto">
            <a:xfrm>
              <a:off x="4529" y="3293"/>
              <a:ext cx="384" cy="1332"/>
            </a:xfrm>
            <a:custGeom>
              <a:avLst/>
              <a:gdLst>
                <a:gd name="T0" fmla="*/ 52 w 162"/>
                <a:gd name="T1" fmla="*/ 527 h 561"/>
                <a:gd name="T2" fmla="*/ 17 w 162"/>
                <a:gd name="T3" fmla="*/ 432 h 561"/>
                <a:gd name="T4" fmla="*/ 14 w 162"/>
                <a:gd name="T5" fmla="*/ 416 h 561"/>
                <a:gd name="T6" fmla="*/ 12 w 162"/>
                <a:gd name="T7" fmla="*/ 400 h 561"/>
                <a:gd name="T8" fmla="*/ 14 w 162"/>
                <a:gd name="T9" fmla="*/ 332 h 561"/>
                <a:gd name="T10" fmla="*/ 19 w 162"/>
                <a:gd name="T11" fmla="*/ 306 h 561"/>
                <a:gd name="T12" fmla="*/ 21 w 162"/>
                <a:gd name="T13" fmla="*/ 295 h 561"/>
                <a:gd name="T14" fmla="*/ 39 w 162"/>
                <a:gd name="T15" fmla="*/ 235 h 561"/>
                <a:gd name="T16" fmla="*/ 68 w 162"/>
                <a:gd name="T17" fmla="*/ 170 h 561"/>
                <a:gd name="T18" fmla="*/ 75 w 162"/>
                <a:gd name="T19" fmla="*/ 158 h 561"/>
                <a:gd name="T20" fmla="*/ 132 w 162"/>
                <a:gd name="T21" fmla="*/ 60 h 561"/>
                <a:gd name="T22" fmla="*/ 162 w 162"/>
                <a:gd name="T23" fmla="*/ 14 h 561"/>
                <a:gd name="T24" fmla="*/ 157 w 162"/>
                <a:gd name="T25" fmla="*/ 0 h 561"/>
                <a:gd name="T26" fmla="*/ 122 w 162"/>
                <a:gd name="T27" fmla="*/ 54 h 561"/>
                <a:gd name="T28" fmla="*/ 60 w 162"/>
                <a:gd name="T29" fmla="*/ 160 h 561"/>
                <a:gd name="T30" fmla="*/ 54 w 162"/>
                <a:gd name="T31" fmla="*/ 172 h 561"/>
                <a:gd name="T32" fmla="*/ 28 w 162"/>
                <a:gd name="T33" fmla="*/ 231 h 561"/>
                <a:gd name="T34" fmla="*/ 10 w 162"/>
                <a:gd name="T35" fmla="*/ 292 h 561"/>
                <a:gd name="T36" fmla="*/ 8 w 162"/>
                <a:gd name="T37" fmla="*/ 302 h 561"/>
                <a:gd name="T38" fmla="*/ 3 w 162"/>
                <a:gd name="T39" fmla="*/ 331 h 561"/>
                <a:gd name="T40" fmla="*/ 0 w 162"/>
                <a:gd name="T41" fmla="*/ 388 h 561"/>
                <a:gd name="T42" fmla="*/ 1 w 162"/>
                <a:gd name="T43" fmla="*/ 404 h 561"/>
                <a:gd name="T44" fmla="*/ 6 w 162"/>
                <a:gd name="T45" fmla="*/ 434 h 561"/>
                <a:gd name="T46" fmla="*/ 43 w 162"/>
                <a:gd name="T47" fmla="*/ 533 h 561"/>
                <a:gd name="T48" fmla="*/ 62 w 162"/>
                <a:gd name="T49" fmla="*/ 561 h 561"/>
                <a:gd name="T50" fmla="*/ 62 w 162"/>
                <a:gd name="T51" fmla="*/ 541 h 561"/>
                <a:gd name="T52" fmla="*/ 52 w 162"/>
                <a:gd name="T53" fmla="*/ 527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62" h="561">
                  <a:moveTo>
                    <a:pt x="52" y="527"/>
                  </a:moveTo>
                  <a:cubicBezTo>
                    <a:pt x="35" y="498"/>
                    <a:pt x="23" y="465"/>
                    <a:pt x="17" y="432"/>
                  </a:cubicBezTo>
                  <a:cubicBezTo>
                    <a:pt x="16" y="427"/>
                    <a:pt x="15" y="422"/>
                    <a:pt x="14" y="416"/>
                  </a:cubicBezTo>
                  <a:cubicBezTo>
                    <a:pt x="13" y="411"/>
                    <a:pt x="13" y="405"/>
                    <a:pt x="12" y="400"/>
                  </a:cubicBezTo>
                  <a:cubicBezTo>
                    <a:pt x="11" y="377"/>
                    <a:pt x="11" y="354"/>
                    <a:pt x="14" y="332"/>
                  </a:cubicBezTo>
                  <a:cubicBezTo>
                    <a:pt x="15" y="323"/>
                    <a:pt x="17" y="315"/>
                    <a:pt x="19" y="306"/>
                  </a:cubicBezTo>
                  <a:cubicBezTo>
                    <a:pt x="19" y="302"/>
                    <a:pt x="20" y="299"/>
                    <a:pt x="21" y="295"/>
                  </a:cubicBezTo>
                  <a:cubicBezTo>
                    <a:pt x="26" y="275"/>
                    <a:pt x="32" y="255"/>
                    <a:pt x="39" y="235"/>
                  </a:cubicBezTo>
                  <a:cubicBezTo>
                    <a:pt x="48" y="213"/>
                    <a:pt x="58" y="191"/>
                    <a:pt x="68" y="170"/>
                  </a:cubicBezTo>
                  <a:cubicBezTo>
                    <a:pt x="70" y="166"/>
                    <a:pt x="73" y="162"/>
                    <a:pt x="75" y="158"/>
                  </a:cubicBezTo>
                  <a:cubicBezTo>
                    <a:pt x="92" y="124"/>
                    <a:pt x="112" y="92"/>
                    <a:pt x="132" y="60"/>
                  </a:cubicBezTo>
                  <a:cubicBezTo>
                    <a:pt x="142" y="45"/>
                    <a:pt x="152" y="30"/>
                    <a:pt x="162" y="14"/>
                  </a:cubicBezTo>
                  <a:cubicBezTo>
                    <a:pt x="160" y="10"/>
                    <a:pt x="158" y="5"/>
                    <a:pt x="157" y="0"/>
                  </a:cubicBezTo>
                  <a:cubicBezTo>
                    <a:pt x="145" y="18"/>
                    <a:pt x="134" y="36"/>
                    <a:pt x="122" y="54"/>
                  </a:cubicBezTo>
                  <a:cubicBezTo>
                    <a:pt x="100" y="88"/>
                    <a:pt x="79" y="123"/>
                    <a:pt x="60" y="160"/>
                  </a:cubicBezTo>
                  <a:cubicBezTo>
                    <a:pt x="58" y="164"/>
                    <a:pt x="56" y="168"/>
                    <a:pt x="54" y="172"/>
                  </a:cubicBezTo>
                  <a:cubicBezTo>
                    <a:pt x="45" y="191"/>
                    <a:pt x="36" y="211"/>
                    <a:pt x="28" y="231"/>
                  </a:cubicBezTo>
                  <a:cubicBezTo>
                    <a:pt x="21" y="251"/>
                    <a:pt x="15" y="271"/>
                    <a:pt x="10" y="292"/>
                  </a:cubicBezTo>
                  <a:cubicBezTo>
                    <a:pt x="9" y="295"/>
                    <a:pt x="8" y="299"/>
                    <a:pt x="8" y="302"/>
                  </a:cubicBezTo>
                  <a:cubicBezTo>
                    <a:pt x="6" y="312"/>
                    <a:pt x="4" y="321"/>
                    <a:pt x="3" y="331"/>
                  </a:cubicBezTo>
                  <a:cubicBezTo>
                    <a:pt x="0" y="349"/>
                    <a:pt x="0" y="368"/>
                    <a:pt x="0" y="388"/>
                  </a:cubicBezTo>
                  <a:cubicBezTo>
                    <a:pt x="1" y="393"/>
                    <a:pt x="1" y="399"/>
                    <a:pt x="1" y="404"/>
                  </a:cubicBezTo>
                  <a:cubicBezTo>
                    <a:pt x="2" y="414"/>
                    <a:pt x="4" y="424"/>
                    <a:pt x="6" y="434"/>
                  </a:cubicBezTo>
                  <a:cubicBezTo>
                    <a:pt x="12" y="469"/>
                    <a:pt x="24" y="502"/>
                    <a:pt x="43" y="533"/>
                  </a:cubicBezTo>
                  <a:cubicBezTo>
                    <a:pt x="49" y="542"/>
                    <a:pt x="55" y="552"/>
                    <a:pt x="62" y="561"/>
                  </a:cubicBezTo>
                  <a:cubicBezTo>
                    <a:pt x="62" y="554"/>
                    <a:pt x="62" y="548"/>
                    <a:pt x="62" y="541"/>
                  </a:cubicBezTo>
                  <a:cubicBezTo>
                    <a:pt x="59" y="537"/>
                    <a:pt x="55" y="532"/>
                    <a:pt x="52" y="5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5" name="Freeform 157">
              <a:extLst>
                <a:ext uri="{FF2B5EF4-FFF2-40B4-BE49-F238E27FC236}">
                  <a16:creationId xmlns:a16="http://schemas.microsoft.com/office/drawing/2014/main" id="{F2D655B2-0103-402D-9F5C-F11A0E9C5A48}"/>
                </a:ext>
              </a:extLst>
            </p:cNvPr>
            <p:cNvSpPr>
              <a:spLocks/>
            </p:cNvSpPr>
            <p:nvPr/>
          </p:nvSpPr>
          <p:spPr bwMode="auto">
            <a:xfrm>
              <a:off x="2906" y="1637"/>
              <a:ext cx="1298" cy="602"/>
            </a:xfrm>
            <a:custGeom>
              <a:avLst/>
              <a:gdLst>
                <a:gd name="T0" fmla="*/ 39 w 547"/>
                <a:gd name="T1" fmla="*/ 233 h 254"/>
                <a:gd name="T2" fmla="*/ 65 w 547"/>
                <a:gd name="T3" fmla="*/ 219 h 254"/>
                <a:gd name="T4" fmla="*/ 292 w 547"/>
                <a:gd name="T5" fmla="*/ 107 h 254"/>
                <a:gd name="T6" fmla="*/ 324 w 547"/>
                <a:gd name="T7" fmla="*/ 94 h 254"/>
                <a:gd name="T8" fmla="*/ 356 w 547"/>
                <a:gd name="T9" fmla="*/ 81 h 254"/>
                <a:gd name="T10" fmla="*/ 389 w 547"/>
                <a:gd name="T11" fmla="*/ 68 h 254"/>
                <a:gd name="T12" fmla="*/ 423 w 547"/>
                <a:gd name="T13" fmla="*/ 56 h 254"/>
                <a:gd name="T14" fmla="*/ 492 w 547"/>
                <a:gd name="T15" fmla="*/ 32 h 254"/>
                <a:gd name="T16" fmla="*/ 543 w 547"/>
                <a:gd name="T17" fmla="*/ 16 h 254"/>
                <a:gd name="T18" fmla="*/ 543 w 547"/>
                <a:gd name="T19" fmla="*/ 10 h 254"/>
                <a:gd name="T20" fmla="*/ 547 w 547"/>
                <a:gd name="T21" fmla="*/ 0 h 254"/>
                <a:gd name="T22" fmla="*/ 488 w 547"/>
                <a:gd name="T23" fmla="*/ 18 h 254"/>
                <a:gd name="T24" fmla="*/ 418 w 547"/>
                <a:gd name="T25" fmla="*/ 42 h 254"/>
                <a:gd name="T26" fmla="*/ 384 w 547"/>
                <a:gd name="T27" fmla="*/ 54 h 254"/>
                <a:gd name="T28" fmla="*/ 351 w 547"/>
                <a:gd name="T29" fmla="*/ 67 h 254"/>
                <a:gd name="T30" fmla="*/ 318 w 547"/>
                <a:gd name="T31" fmla="*/ 80 h 254"/>
                <a:gd name="T32" fmla="*/ 287 w 547"/>
                <a:gd name="T33" fmla="*/ 94 h 254"/>
                <a:gd name="T34" fmla="*/ 57 w 547"/>
                <a:gd name="T35" fmla="*/ 206 h 254"/>
                <a:gd name="T36" fmla="*/ 32 w 547"/>
                <a:gd name="T37" fmla="*/ 220 h 254"/>
                <a:gd name="T38" fmla="*/ 7 w 547"/>
                <a:gd name="T39" fmla="*/ 234 h 254"/>
                <a:gd name="T40" fmla="*/ 0 w 547"/>
                <a:gd name="T41" fmla="*/ 238 h 254"/>
                <a:gd name="T42" fmla="*/ 3 w 547"/>
                <a:gd name="T43" fmla="*/ 254 h 254"/>
                <a:gd name="T44" fmla="*/ 14 w 547"/>
                <a:gd name="T45" fmla="*/ 247 h 254"/>
                <a:gd name="T46" fmla="*/ 39 w 547"/>
                <a:gd name="T47" fmla="*/ 233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7" h="254">
                  <a:moveTo>
                    <a:pt x="39" y="233"/>
                  </a:moveTo>
                  <a:cubicBezTo>
                    <a:pt x="47" y="229"/>
                    <a:pt x="56" y="224"/>
                    <a:pt x="65" y="219"/>
                  </a:cubicBezTo>
                  <a:cubicBezTo>
                    <a:pt x="133" y="182"/>
                    <a:pt x="209" y="143"/>
                    <a:pt x="292" y="107"/>
                  </a:cubicBezTo>
                  <a:cubicBezTo>
                    <a:pt x="303" y="103"/>
                    <a:pt x="313" y="98"/>
                    <a:pt x="324" y="94"/>
                  </a:cubicBezTo>
                  <a:cubicBezTo>
                    <a:pt x="334" y="89"/>
                    <a:pt x="345" y="85"/>
                    <a:pt x="356" y="81"/>
                  </a:cubicBezTo>
                  <a:cubicBezTo>
                    <a:pt x="367" y="76"/>
                    <a:pt x="378" y="72"/>
                    <a:pt x="389" y="68"/>
                  </a:cubicBezTo>
                  <a:cubicBezTo>
                    <a:pt x="400" y="64"/>
                    <a:pt x="411" y="60"/>
                    <a:pt x="423" y="56"/>
                  </a:cubicBezTo>
                  <a:cubicBezTo>
                    <a:pt x="445" y="47"/>
                    <a:pt x="469" y="40"/>
                    <a:pt x="492" y="32"/>
                  </a:cubicBezTo>
                  <a:cubicBezTo>
                    <a:pt x="509" y="27"/>
                    <a:pt x="526" y="21"/>
                    <a:pt x="543" y="16"/>
                  </a:cubicBezTo>
                  <a:cubicBezTo>
                    <a:pt x="543" y="14"/>
                    <a:pt x="543" y="12"/>
                    <a:pt x="543" y="10"/>
                  </a:cubicBezTo>
                  <a:cubicBezTo>
                    <a:pt x="545" y="7"/>
                    <a:pt x="545" y="4"/>
                    <a:pt x="547" y="0"/>
                  </a:cubicBezTo>
                  <a:cubicBezTo>
                    <a:pt x="527" y="6"/>
                    <a:pt x="507" y="12"/>
                    <a:pt x="488" y="18"/>
                  </a:cubicBezTo>
                  <a:cubicBezTo>
                    <a:pt x="464" y="26"/>
                    <a:pt x="441" y="34"/>
                    <a:pt x="418" y="42"/>
                  </a:cubicBezTo>
                  <a:cubicBezTo>
                    <a:pt x="407" y="46"/>
                    <a:pt x="395" y="50"/>
                    <a:pt x="384" y="54"/>
                  </a:cubicBezTo>
                  <a:cubicBezTo>
                    <a:pt x="373" y="59"/>
                    <a:pt x="362" y="63"/>
                    <a:pt x="351" y="67"/>
                  </a:cubicBezTo>
                  <a:cubicBezTo>
                    <a:pt x="340" y="72"/>
                    <a:pt x="329" y="76"/>
                    <a:pt x="318" y="80"/>
                  </a:cubicBezTo>
                  <a:cubicBezTo>
                    <a:pt x="308" y="85"/>
                    <a:pt x="297" y="89"/>
                    <a:pt x="287" y="94"/>
                  </a:cubicBezTo>
                  <a:cubicBezTo>
                    <a:pt x="203" y="130"/>
                    <a:pt x="127" y="169"/>
                    <a:pt x="57" y="206"/>
                  </a:cubicBezTo>
                  <a:cubicBezTo>
                    <a:pt x="49" y="211"/>
                    <a:pt x="40" y="216"/>
                    <a:pt x="32" y="220"/>
                  </a:cubicBezTo>
                  <a:cubicBezTo>
                    <a:pt x="23" y="225"/>
                    <a:pt x="15" y="230"/>
                    <a:pt x="7" y="234"/>
                  </a:cubicBezTo>
                  <a:cubicBezTo>
                    <a:pt x="5" y="236"/>
                    <a:pt x="2" y="237"/>
                    <a:pt x="0" y="238"/>
                  </a:cubicBezTo>
                  <a:cubicBezTo>
                    <a:pt x="3" y="254"/>
                    <a:pt x="3" y="254"/>
                    <a:pt x="3" y="254"/>
                  </a:cubicBezTo>
                  <a:cubicBezTo>
                    <a:pt x="6" y="252"/>
                    <a:pt x="10" y="250"/>
                    <a:pt x="14" y="247"/>
                  </a:cubicBezTo>
                  <a:cubicBezTo>
                    <a:pt x="22" y="243"/>
                    <a:pt x="31" y="238"/>
                    <a:pt x="39" y="23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6" name="Freeform 158">
              <a:extLst>
                <a:ext uri="{FF2B5EF4-FFF2-40B4-BE49-F238E27FC236}">
                  <a16:creationId xmlns:a16="http://schemas.microsoft.com/office/drawing/2014/main" id="{ABA167E4-527F-41C9-BCEE-546A3A8F6C1A}"/>
                </a:ext>
              </a:extLst>
            </p:cNvPr>
            <p:cNvSpPr>
              <a:spLocks/>
            </p:cNvSpPr>
            <p:nvPr/>
          </p:nvSpPr>
          <p:spPr bwMode="auto">
            <a:xfrm>
              <a:off x="8189" y="3395"/>
              <a:ext cx="216" cy="86"/>
            </a:xfrm>
            <a:custGeom>
              <a:avLst/>
              <a:gdLst>
                <a:gd name="T0" fmla="*/ 87 w 91"/>
                <a:gd name="T1" fmla="*/ 0 h 36"/>
                <a:gd name="T2" fmla="*/ 0 w 91"/>
                <a:gd name="T3" fmla="*/ 28 h 36"/>
                <a:gd name="T4" fmla="*/ 2 w 91"/>
                <a:gd name="T5" fmla="*/ 36 h 36"/>
                <a:gd name="T6" fmla="*/ 91 w 91"/>
                <a:gd name="T7" fmla="*/ 7 h 36"/>
                <a:gd name="T8" fmla="*/ 91 w 91"/>
                <a:gd name="T9" fmla="*/ 6 h 36"/>
                <a:gd name="T10" fmla="*/ 87 w 91"/>
                <a:gd name="T11" fmla="*/ 0 h 36"/>
              </a:gdLst>
              <a:ahLst/>
              <a:cxnLst>
                <a:cxn ang="0">
                  <a:pos x="T0" y="T1"/>
                </a:cxn>
                <a:cxn ang="0">
                  <a:pos x="T2" y="T3"/>
                </a:cxn>
                <a:cxn ang="0">
                  <a:pos x="T4" y="T5"/>
                </a:cxn>
                <a:cxn ang="0">
                  <a:pos x="T6" y="T7"/>
                </a:cxn>
                <a:cxn ang="0">
                  <a:pos x="T8" y="T9"/>
                </a:cxn>
                <a:cxn ang="0">
                  <a:pos x="T10" y="T11"/>
                </a:cxn>
              </a:cxnLst>
              <a:rect l="0" t="0" r="r" b="b"/>
              <a:pathLst>
                <a:path w="91" h="36">
                  <a:moveTo>
                    <a:pt x="87" y="0"/>
                  </a:moveTo>
                  <a:cubicBezTo>
                    <a:pt x="58" y="9"/>
                    <a:pt x="29" y="18"/>
                    <a:pt x="0" y="28"/>
                  </a:cubicBezTo>
                  <a:cubicBezTo>
                    <a:pt x="0" y="31"/>
                    <a:pt x="1" y="33"/>
                    <a:pt x="2" y="36"/>
                  </a:cubicBezTo>
                  <a:cubicBezTo>
                    <a:pt x="31" y="26"/>
                    <a:pt x="61" y="16"/>
                    <a:pt x="91" y="7"/>
                  </a:cubicBezTo>
                  <a:cubicBezTo>
                    <a:pt x="91" y="7"/>
                    <a:pt x="91" y="7"/>
                    <a:pt x="91" y="6"/>
                  </a:cubicBezTo>
                  <a:cubicBezTo>
                    <a:pt x="90" y="4"/>
                    <a:pt x="88" y="2"/>
                    <a:pt x="87"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7" name="Freeform 159">
              <a:extLst>
                <a:ext uri="{FF2B5EF4-FFF2-40B4-BE49-F238E27FC236}">
                  <a16:creationId xmlns:a16="http://schemas.microsoft.com/office/drawing/2014/main" id="{6114C054-08E6-4557-8C06-AAB15BFB469F}"/>
                </a:ext>
              </a:extLst>
            </p:cNvPr>
            <p:cNvSpPr>
              <a:spLocks/>
            </p:cNvSpPr>
            <p:nvPr/>
          </p:nvSpPr>
          <p:spPr bwMode="auto">
            <a:xfrm>
              <a:off x="5326" y="1867"/>
              <a:ext cx="102" cy="470"/>
            </a:xfrm>
            <a:custGeom>
              <a:avLst/>
              <a:gdLst>
                <a:gd name="T0" fmla="*/ 23 w 43"/>
                <a:gd name="T1" fmla="*/ 63 h 198"/>
                <a:gd name="T2" fmla="*/ 29 w 43"/>
                <a:gd name="T3" fmla="*/ 122 h 198"/>
                <a:gd name="T4" fmla="*/ 31 w 43"/>
                <a:gd name="T5" fmla="*/ 126 h 198"/>
                <a:gd name="T6" fmla="*/ 32 w 43"/>
                <a:gd name="T7" fmla="*/ 128 h 198"/>
                <a:gd name="T8" fmla="*/ 31 w 43"/>
                <a:gd name="T9" fmla="*/ 128 h 198"/>
                <a:gd name="T10" fmla="*/ 29 w 43"/>
                <a:gd name="T11" fmla="*/ 126 h 198"/>
                <a:gd name="T12" fmla="*/ 28 w 43"/>
                <a:gd name="T13" fmla="*/ 151 h 198"/>
                <a:gd name="T14" fmla="*/ 26 w 43"/>
                <a:gd name="T15" fmla="*/ 173 h 198"/>
                <a:gd name="T16" fmla="*/ 24 w 43"/>
                <a:gd name="T17" fmla="*/ 187 h 198"/>
                <a:gd name="T18" fmla="*/ 35 w 43"/>
                <a:gd name="T19" fmla="*/ 198 h 198"/>
                <a:gd name="T20" fmla="*/ 35 w 43"/>
                <a:gd name="T21" fmla="*/ 197 h 198"/>
                <a:gd name="T22" fmla="*/ 39 w 43"/>
                <a:gd name="T23" fmla="*/ 175 h 198"/>
                <a:gd name="T24" fmla="*/ 41 w 43"/>
                <a:gd name="T25" fmla="*/ 152 h 198"/>
                <a:gd name="T26" fmla="*/ 36 w 43"/>
                <a:gd name="T27" fmla="*/ 61 h 198"/>
                <a:gd name="T28" fmla="*/ 23 w 43"/>
                <a:gd name="T29" fmla="*/ 17 h 198"/>
                <a:gd name="T30" fmla="*/ 22 w 43"/>
                <a:gd name="T31" fmla="*/ 16 h 198"/>
                <a:gd name="T32" fmla="*/ 0 w 43"/>
                <a:gd name="T33" fmla="*/ 0 h 198"/>
                <a:gd name="T34" fmla="*/ 11 w 43"/>
                <a:gd name="T35" fmla="*/ 22 h 198"/>
                <a:gd name="T36" fmla="*/ 23 w 43"/>
                <a:gd name="T37" fmla="*/ 63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3" h="198">
                  <a:moveTo>
                    <a:pt x="23" y="63"/>
                  </a:moveTo>
                  <a:cubicBezTo>
                    <a:pt x="27" y="82"/>
                    <a:pt x="29" y="102"/>
                    <a:pt x="29" y="122"/>
                  </a:cubicBezTo>
                  <a:cubicBezTo>
                    <a:pt x="30" y="123"/>
                    <a:pt x="30" y="125"/>
                    <a:pt x="31" y="126"/>
                  </a:cubicBezTo>
                  <a:cubicBezTo>
                    <a:pt x="31" y="127"/>
                    <a:pt x="31" y="127"/>
                    <a:pt x="32" y="128"/>
                  </a:cubicBezTo>
                  <a:cubicBezTo>
                    <a:pt x="31" y="128"/>
                    <a:pt x="31" y="128"/>
                    <a:pt x="31" y="128"/>
                  </a:cubicBezTo>
                  <a:cubicBezTo>
                    <a:pt x="30" y="127"/>
                    <a:pt x="30" y="126"/>
                    <a:pt x="29" y="126"/>
                  </a:cubicBezTo>
                  <a:cubicBezTo>
                    <a:pt x="29" y="134"/>
                    <a:pt x="29" y="142"/>
                    <a:pt x="28" y="151"/>
                  </a:cubicBezTo>
                  <a:cubicBezTo>
                    <a:pt x="28" y="158"/>
                    <a:pt x="27" y="166"/>
                    <a:pt x="26" y="173"/>
                  </a:cubicBezTo>
                  <a:cubicBezTo>
                    <a:pt x="25" y="178"/>
                    <a:pt x="25" y="183"/>
                    <a:pt x="24" y="187"/>
                  </a:cubicBezTo>
                  <a:cubicBezTo>
                    <a:pt x="28" y="191"/>
                    <a:pt x="32" y="194"/>
                    <a:pt x="35" y="198"/>
                  </a:cubicBezTo>
                  <a:cubicBezTo>
                    <a:pt x="35" y="198"/>
                    <a:pt x="35" y="197"/>
                    <a:pt x="35" y="197"/>
                  </a:cubicBezTo>
                  <a:cubicBezTo>
                    <a:pt x="36" y="190"/>
                    <a:pt x="38" y="182"/>
                    <a:pt x="39" y="175"/>
                  </a:cubicBezTo>
                  <a:cubicBezTo>
                    <a:pt x="40" y="167"/>
                    <a:pt x="41" y="159"/>
                    <a:pt x="41" y="152"/>
                  </a:cubicBezTo>
                  <a:cubicBezTo>
                    <a:pt x="43" y="121"/>
                    <a:pt x="42" y="90"/>
                    <a:pt x="36" y="61"/>
                  </a:cubicBezTo>
                  <a:cubicBezTo>
                    <a:pt x="33" y="46"/>
                    <a:pt x="28" y="31"/>
                    <a:pt x="23" y="17"/>
                  </a:cubicBezTo>
                  <a:cubicBezTo>
                    <a:pt x="23" y="17"/>
                    <a:pt x="22" y="16"/>
                    <a:pt x="22" y="16"/>
                  </a:cubicBezTo>
                  <a:cubicBezTo>
                    <a:pt x="15" y="10"/>
                    <a:pt x="8" y="5"/>
                    <a:pt x="0" y="0"/>
                  </a:cubicBezTo>
                  <a:cubicBezTo>
                    <a:pt x="4" y="7"/>
                    <a:pt x="8" y="14"/>
                    <a:pt x="11" y="22"/>
                  </a:cubicBezTo>
                  <a:cubicBezTo>
                    <a:pt x="16" y="35"/>
                    <a:pt x="20" y="49"/>
                    <a:pt x="23" y="6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8" name="Freeform 160">
              <a:extLst>
                <a:ext uri="{FF2B5EF4-FFF2-40B4-BE49-F238E27FC236}">
                  <a16:creationId xmlns:a16="http://schemas.microsoft.com/office/drawing/2014/main" id="{AF308DC6-9370-4B8D-8F08-91EB5A2AEBD6}"/>
                </a:ext>
              </a:extLst>
            </p:cNvPr>
            <p:cNvSpPr>
              <a:spLocks/>
            </p:cNvSpPr>
            <p:nvPr/>
          </p:nvSpPr>
          <p:spPr bwMode="auto">
            <a:xfrm>
              <a:off x="5394" y="3733"/>
              <a:ext cx="2150" cy="1132"/>
            </a:xfrm>
            <a:custGeom>
              <a:avLst/>
              <a:gdLst>
                <a:gd name="T0" fmla="*/ 538 w 906"/>
                <a:gd name="T1" fmla="*/ 210 h 477"/>
                <a:gd name="T2" fmla="*/ 446 w 906"/>
                <a:gd name="T3" fmla="*/ 269 h 477"/>
                <a:gd name="T4" fmla="*/ 353 w 906"/>
                <a:gd name="T5" fmla="*/ 328 h 477"/>
                <a:gd name="T6" fmla="*/ 161 w 906"/>
                <a:gd name="T7" fmla="*/ 425 h 477"/>
                <a:gd name="T8" fmla="*/ 58 w 906"/>
                <a:gd name="T9" fmla="*/ 456 h 477"/>
                <a:gd name="T10" fmla="*/ 52 w 906"/>
                <a:gd name="T11" fmla="*/ 458 h 477"/>
                <a:gd name="T12" fmla="*/ 45 w 906"/>
                <a:gd name="T13" fmla="*/ 459 h 477"/>
                <a:gd name="T14" fmla="*/ 32 w 906"/>
                <a:gd name="T15" fmla="*/ 461 h 477"/>
                <a:gd name="T16" fmla="*/ 9 w 906"/>
                <a:gd name="T17" fmla="*/ 465 h 477"/>
                <a:gd name="T18" fmla="*/ 0 w 906"/>
                <a:gd name="T19" fmla="*/ 477 h 477"/>
                <a:gd name="T20" fmla="*/ 7 w 906"/>
                <a:gd name="T21" fmla="*/ 476 h 477"/>
                <a:gd name="T22" fmla="*/ 34 w 906"/>
                <a:gd name="T23" fmla="*/ 472 h 477"/>
                <a:gd name="T24" fmla="*/ 47 w 906"/>
                <a:gd name="T25" fmla="*/ 469 h 477"/>
                <a:gd name="T26" fmla="*/ 54 w 906"/>
                <a:gd name="T27" fmla="*/ 468 h 477"/>
                <a:gd name="T28" fmla="*/ 61 w 906"/>
                <a:gd name="T29" fmla="*/ 467 h 477"/>
                <a:gd name="T30" fmla="*/ 164 w 906"/>
                <a:gd name="T31" fmla="*/ 435 h 477"/>
                <a:gd name="T32" fmla="*/ 358 w 906"/>
                <a:gd name="T33" fmla="*/ 336 h 477"/>
                <a:gd name="T34" fmla="*/ 451 w 906"/>
                <a:gd name="T35" fmla="*/ 278 h 477"/>
                <a:gd name="T36" fmla="*/ 543 w 906"/>
                <a:gd name="T37" fmla="*/ 218 h 477"/>
                <a:gd name="T38" fmla="*/ 731 w 906"/>
                <a:gd name="T39" fmla="*/ 102 h 477"/>
                <a:gd name="T40" fmla="*/ 906 w 906"/>
                <a:gd name="T41" fmla="*/ 8 h 477"/>
                <a:gd name="T42" fmla="*/ 903 w 906"/>
                <a:gd name="T43" fmla="*/ 0 h 477"/>
                <a:gd name="T44" fmla="*/ 727 w 906"/>
                <a:gd name="T45" fmla="*/ 94 h 477"/>
                <a:gd name="T46" fmla="*/ 538 w 906"/>
                <a:gd name="T47" fmla="*/ 210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06" h="477">
                  <a:moveTo>
                    <a:pt x="538" y="210"/>
                  </a:moveTo>
                  <a:cubicBezTo>
                    <a:pt x="507" y="230"/>
                    <a:pt x="476" y="250"/>
                    <a:pt x="446" y="269"/>
                  </a:cubicBezTo>
                  <a:cubicBezTo>
                    <a:pt x="415" y="289"/>
                    <a:pt x="384" y="309"/>
                    <a:pt x="353" y="328"/>
                  </a:cubicBezTo>
                  <a:cubicBezTo>
                    <a:pt x="291" y="365"/>
                    <a:pt x="227" y="400"/>
                    <a:pt x="161" y="425"/>
                  </a:cubicBezTo>
                  <a:cubicBezTo>
                    <a:pt x="127" y="438"/>
                    <a:pt x="93" y="449"/>
                    <a:pt x="58" y="456"/>
                  </a:cubicBezTo>
                  <a:cubicBezTo>
                    <a:pt x="52" y="458"/>
                    <a:pt x="52" y="458"/>
                    <a:pt x="52" y="458"/>
                  </a:cubicBezTo>
                  <a:cubicBezTo>
                    <a:pt x="45" y="459"/>
                    <a:pt x="45" y="459"/>
                    <a:pt x="45" y="459"/>
                  </a:cubicBezTo>
                  <a:cubicBezTo>
                    <a:pt x="32" y="461"/>
                    <a:pt x="32" y="461"/>
                    <a:pt x="32" y="461"/>
                  </a:cubicBezTo>
                  <a:cubicBezTo>
                    <a:pt x="25" y="463"/>
                    <a:pt x="17" y="464"/>
                    <a:pt x="9" y="465"/>
                  </a:cubicBezTo>
                  <a:cubicBezTo>
                    <a:pt x="6" y="469"/>
                    <a:pt x="3" y="473"/>
                    <a:pt x="0" y="477"/>
                  </a:cubicBezTo>
                  <a:cubicBezTo>
                    <a:pt x="7" y="476"/>
                    <a:pt x="7" y="476"/>
                    <a:pt x="7" y="476"/>
                  </a:cubicBezTo>
                  <a:cubicBezTo>
                    <a:pt x="16" y="475"/>
                    <a:pt x="25" y="474"/>
                    <a:pt x="34" y="472"/>
                  </a:cubicBezTo>
                  <a:cubicBezTo>
                    <a:pt x="47" y="469"/>
                    <a:pt x="47" y="469"/>
                    <a:pt x="47" y="469"/>
                  </a:cubicBezTo>
                  <a:cubicBezTo>
                    <a:pt x="54" y="468"/>
                    <a:pt x="54" y="468"/>
                    <a:pt x="54" y="468"/>
                  </a:cubicBezTo>
                  <a:cubicBezTo>
                    <a:pt x="61" y="467"/>
                    <a:pt x="61" y="467"/>
                    <a:pt x="61" y="467"/>
                  </a:cubicBezTo>
                  <a:cubicBezTo>
                    <a:pt x="96" y="459"/>
                    <a:pt x="130" y="448"/>
                    <a:pt x="164" y="435"/>
                  </a:cubicBezTo>
                  <a:cubicBezTo>
                    <a:pt x="232" y="409"/>
                    <a:pt x="296" y="374"/>
                    <a:pt x="358" y="336"/>
                  </a:cubicBezTo>
                  <a:cubicBezTo>
                    <a:pt x="390" y="317"/>
                    <a:pt x="420" y="297"/>
                    <a:pt x="451" y="278"/>
                  </a:cubicBezTo>
                  <a:cubicBezTo>
                    <a:pt x="482" y="258"/>
                    <a:pt x="512" y="238"/>
                    <a:pt x="543" y="218"/>
                  </a:cubicBezTo>
                  <a:cubicBezTo>
                    <a:pt x="605" y="178"/>
                    <a:pt x="667" y="139"/>
                    <a:pt x="731" y="102"/>
                  </a:cubicBezTo>
                  <a:cubicBezTo>
                    <a:pt x="788" y="69"/>
                    <a:pt x="846" y="37"/>
                    <a:pt x="906" y="8"/>
                  </a:cubicBezTo>
                  <a:cubicBezTo>
                    <a:pt x="903" y="0"/>
                    <a:pt x="903" y="0"/>
                    <a:pt x="903" y="0"/>
                  </a:cubicBezTo>
                  <a:cubicBezTo>
                    <a:pt x="843" y="29"/>
                    <a:pt x="784" y="61"/>
                    <a:pt x="727" y="94"/>
                  </a:cubicBezTo>
                  <a:cubicBezTo>
                    <a:pt x="663" y="131"/>
                    <a:pt x="600" y="170"/>
                    <a:pt x="538" y="2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9" name="Freeform 161">
              <a:extLst>
                <a:ext uri="{FF2B5EF4-FFF2-40B4-BE49-F238E27FC236}">
                  <a16:creationId xmlns:a16="http://schemas.microsoft.com/office/drawing/2014/main" id="{23752FCB-E4B7-421C-923F-242A7C4A10C7}"/>
                </a:ext>
              </a:extLst>
            </p:cNvPr>
            <p:cNvSpPr>
              <a:spLocks/>
            </p:cNvSpPr>
            <p:nvPr/>
          </p:nvSpPr>
          <p:spPr bwMode="auto">
            <a:xfrm>
              <a:off x="4438" y="1549"/>
              <a:ext cx="911" cy="296"/>
            </a:xfrm>
            <a:custGeom>
              <a:avLst/>
              <a:gdLst>
                <a:gd name="T0" fmla="*/ 296 w 384"/>
                <a:gd name="T1" fmla="*/ 37 h 125"/>
                <a:gd name="T2" fmla="*/ 276 w 384"/>
                <a:gd name="T3" fmla="*/ 27 h 125"/>
                <a:gd name="T4" fmla="*/ 261 w 384"/>
                <a:gd name="T5" fmla="*/ 21 h 125"/>
                <a:gd name="T6" fmla="*/ 235 w 384"/>
                <a:gd name="T7" fmla="*/ 13 h 125"/>
                <a:gd name="T8" fmla="*/ 224 w 384"/>
                <a:gd name="T9" fmla="*/ 10 h 125"/>
                <a:gd name="T10" fmla="*/ 220 w 384"/>
                <a:gd name="T11" fmla="*/ 9 h 125"/>
                <a:gd name="T12" fmla="*/ 214 w 384"/>
                <a:gd name="T13" fmla="*/ 8 h 125"/>
                <a:gd name="T14" fmla="*/ 207 w 384"/>
                <a:gd name="T15" fmla="*/ 7 h 125"/>
                <a:gd name="T16" fmla="*/ 193 w 384"/>
                <a:gd name="T17" fmla="*/ 5 h 125"/>
                <a:gd name="T18" fmla="*/ 188 w 384"/>
                <a:gd name="T19" fmla="*/ 4 h 125"/>
                <a:gd name="T20" fmla="*/ 183 w 384"/>
                <a:gd name="T21" fmla="*/ 3 h 125"/>
                <a:gd name="T22" fmla="*/ 172 w 384"/>
                <a:gd name="T23" fmla="*/ 2 h 125"/>
                <a:gd name="T24" fmla="*/ 162 w 384"/>
                <a:gd name="T25" fmla="*/ 1 h 125"/>
                <a:gd name="T26" fmla="*/ 151 w 384"/>
                <a:gd name="T27" fmla="*/ 1 h 125"/>
                <a:gd name="T28" fmla="*/ 131 w 384"/>
                <a:gd name="T29" fmla="*/ 0 h 125"/>
                <a:gd name="T30" fmla="*/ 110 w 384"/>
                <a:gd name="T31" fmla="*/ 0 h 125"/>
                <a:gd name="T32" fmla="*/ 69 w 384"/>
                <a:gd name="T33" fmla="*/ 3 h 125"/>
                <a:gd name="T34" fmla="*/ 29 w 384"/>
                <a:gd name="T35" fmla="*/ 8 h 125"/>
                <a:gd name="T36" fmla="*/ 2 w 384"/>
                <a:gd name="T37" fmla="*/ 13 h 125"/>
                <a:gd name="T38" fmla="*/ 0 w 384"/>
                <a:gd name="T39" fmla="*/ 27 h 125"/>
                <a:gd name="T40" fmla="*/ 31 w 384"/>
                <a:gd name="T41" fmla="*/ 22 h 125"/>
                <a:gd name="T42" fmla="*/ 71 w 384"/>
                <a:gd name="T43" fmla="*/ 17 h 125"/>
                <a:gd name="T44" fmla="*/ 110 w 384"/>
                <a:gd name="T45" fmla="*/ 14 h 125"/>
                <a:gd name="T46" fmla="*/ 130 w 384"/>
                <a:gd name="T47" fmla="*/ 14 h 125"/>
                <a:gd name="T48" fmla="*/ 151 w 384"/>
                <a:gd name="T49" fmla="*/ 14 h 125"/>
                <a:gd name="T50" fmla="*/ 161 w 384"/>
                <a:gd name="T51" fmla="*/ 15 h 125"/>
                <a:gd name="T52" fmla="*/ 171 w 384"/>
                <a:gd name="T53" fmla="*/ 16 h 125"/>
                <a:gd name="T54" fmla="*/ 181 w 384"/>
                <a:gd name="T55" fmla="*/ 17 h 125"/>
                <a:gd name="T56" fmla="*/ 186 w 384"/>
                <a:gd name="T57" fmla="*/ 17 h 125"/>
                <a:gd name="T58" fmla="*/ 191 w 384"/>
                <a:gd name="T59" fmla="*/ 18 h 125"/>
                <a:gd name="T60" fmla="*/ 207 w 384"/>
                <a:gd name="T61" fmla="*/ 20 h 125"/>
                <a:gd name="T62" fmla="*/ 211 w 384"/>
                <a:gd name="T63" fmla="*/ 21 h 125"/>
                <a:gd name="T64" fmla="*/ 220 w 384"/>
                <a:gd name="T65" fmla="*/ 23 h 125"/>
                <a:gd name="T66" fmla="*/ 221 w 384"/>
                <a:gd name="T67" fmla="*/ 23 h 125"/>
                <a:gd name="T68" fmla="*/ 231 w 384"/>
                <a:gd name="T69" fmla="*/ 26 h 125"/>
                <a:gd name="T70" fmla="*/ 264 w 384"/>
                <a:gd name="T71" fmla="*/ 37 h 125"/>
                <a:gd name="T72" fmla="*/ 278 w 384"/>
                <a:gd name="T73" fmla="*/ 43 h 125"/>
                <a:gd name="T74" fmla="*/ 306 w 384"/>
                <a:gd name="T75" fmla="*/ 59 h 125"/>
                <a:gd name="T76" fmla="*/ 310 w 384"/>
                <a:gd name="T77" fmla="*/ 62 h 125"/>
                <a:gd name="T78" fmla="*/ 331 w 384"/>
                <a:gd name="T79" fmla="*/ 78 h 125"/>
                <a:gd name="T80" fmla="*/ 360 w 384"/>
                <a:gd name="T81" fmla="*/ 111 h 125"/>
                <a:gd name="T82" fmla="*/ 384 w 384"/>
                <a:gd name="T83" fmla="*/ 125 h 125"/>
                <a:gd name="T84" fmla="*/ 376 w 384"/>
                <a:gd name="T85" fmla="*/ 111 h 125"/>
                <a:gd name="T86" fmla="*/ 320 w 384"/>
                <a:gd name="T87" fmla="*/ 52 h 125"/>
                <a:gd name="T88" fmla="*/ 314 w 384"/>
                <a:gd name="T89" fmla="*/ 48 h 125"/>
                <a:gd name="T90" fmla="*/ 296 w 384"/>
                <a:gd name="T91" fmla="*/ 3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84" h="125">
                  <a:moveTo>
                    <a:pt x="296" y="37"/>
                  </a:moveTo>
                  <a:cubicBezTo>
                    <a:pt x="290" y="34"/>
                    <a:pt x="283" y="30"/>
                    <a:pt x="276" y="27"/>
                  </a:cubicBezTo>
                  <a:cubicBezTo>
                    <a:pt x="271" y="25"/>
                    <a:pt x="266" y="23"/>
                    <a:pt x="261" y="21"/>
                  </a:cubicBezTo>
                  <a:cubicBezTo>
                    <a:pt x="252" y="18"/>
                    <a:pt x="244" y="15"/>
                    <a:pt x="235" y="13"/>
                  </a:cubicBezTo>
                  <a:cubicBezTo>
                    <a:pt x="224" y="10"/>
                    <a:pt x="224" y="10"/>
                    <a:pt x="224" y="10"/>
                  </a:cubicBezTo>
                  <a:cubicBezTo>
                    <a:pt x="220" y="9"/>
                    <a:pt x="220" y="9"/>
                    <a:pt x="220" y="9"/>
                  </a:cubicBezTo>
                  <a:cubicBezTo>
                    <a:pt x="214" y="8"/>
                    <a:pt x="214" y="8"/>
                    <a:pt x="214" y="8"/>
                  </a:cubicBezTo>
                  <a:cubicBezTo>
                    <a:pt x="212" y="8"/>
                    <a:pt x="210" y="7"/>
                    <a:pt x="207" y="7"/>
                  </a:cubicBezTo>
                  <a:cubicBezTo>
                    <a:pt x="203" y="6"/>
                    <a:pt x="198" y="5"/>
                    <a:pt x="193" y="5"/>
                  </a:cubicBezTo>
                  <a:cubicBezTo>
                    <a:pt x="188" y="4"/>
                    <a:pt x="188" y="4"/>
                    <a:pt x="188" y="4"/>
                  </a:cubicBezTo>
                  <a:cubicBezTo>
                    <a:pt x="183" y="3"/>
                    <a:pt x="183" y="3"/>
                    <a:pt x="183" y="3"/>
                  </a:cubicBezTo>
                  <a:cubicBezTo>
                    <a:pt x="172" y="2"/>
                    <a:pt x="172" y="2"/>
                    <a:pt x="172" y="2"/>
                  </a:cubicBezTo>
                  <a:cubicBezTo>
                    <a:pt x="162" y="1"/>
                    <a:pt x="162" y="1"/>
                    <a:pt x="162" y="1"/>
                  </a:cubicBezTo>
                  <a:cubicBezTo>
                    <a:pt x="151" y="1"/>
                    <a:pt x="151" y="1"/>
                    <a:pt x="151" y="1"/>
                  </a:cubicBezTo>
                  <a:cubicBezTo>
                    <a:pt x="144" y="0"/>
                    <a:pt x="137" y="0"/>
                    <a:pt x="131" y="0"/>
                  </a:cubicBezTo>
                  <a:cubicBezTo>
                    <a:pt x="124" y="0"/>
                    <a:pt x="117" y="0"/>
                    <a:pt x="110" y="0"/>
                  </a:cubicBezTo>
                  <a:cubicBezTo>
                    <a:pt x="96" y="1"/>
                    <a:pt x="83" y="1"/>
                    <a:pt x="69" y="3"/>
                  </a:cubicBezTo>
                  <a:cubicBezTo>
                    <a:pt x="56" y="4"/>
                    <a:pt x="42" y="6"/>
                    <a:pt x="29" y="8"/>
                  </a:cubicBezTo>
                  <a:cubicBezTo>
                    <a:pt x="20" y="10"/>
                    <a:pt x="11" y="11"/>
                    <a:pt x="2" y="13"/>
                  </a:cubicBezTo>
                  <a:cubicBezTo>
                    <a:pt x="1" y="18"/>
                    <a:pt x="1" y="23"/>
                    <a:pt x="0" y="27"/>
                  </a:cubicBezTo>
                  <a:cubicBezTo>
                    <a:pt x="10" y="25"/>
                    <a:pt x="21" y="24"/>
                    <a:pt x="31" y="22"/>
                  </a:cubicBezTo>
                  <a:cubicBezTo>
                    <a:pt x="44" y="20"/>
                    <a:pt x="57" y="18"/>
                    <a:pt x="71" y="17"/>
                  </a:cubicBezTo>
                  <a:cubicBezTo>
                    <a:pt x="84" y="15"/>
                    <a:pt x="97" y="15"/>
                    <a:pt x="110" y="14"/>
                  </a:cubicBezTo>
                  <a:cubicBezTo>
                    <a:pt x="117" y="14"/>
                    <a:pt x="124" y="14"/>
                    <a:pt x="130" y="14"/>
                  </a:cubicBezTo>
                  <a:cubicBezTo>
                    <a:pt x="137" y="14"/>
                    <a:pt x="144" y="14"/>
                    <a:pt x="151" y="14"/>
                  </a:cubicBezTo>
                  <a:cubicBezTo>
                    <a:pt x="161" y="15"/>
                    <a:pt x="161" y="15"/>
                    <a:pt x="161" y="15"/>
                  </a:cubicBezTo>
                  <a:cubicBezTo>
                    <a:pt x="171" y="16"/>
                    <a:pt x="171" y="16"/>
                    <a:pt x="171" y="16"/>
                  </a:cubicBezTo>
                  <a:cubicBezTo>
                    <a:pt x="181" y="17"/>
                    <a:pt x="181" y="17"/>
                    <a:pt x="181" y="17"/>
                  </a:cubicBezTo>
                  <a:cubicBezTo>
                    <a:pt x="186" y="17"/>
                    <a:pt x="186" y="17"/>
                    <a:pt x="186" y="17"/>
                  </a:cubicBezTo>
                  <a:cubicBezTo>
                    <a:pt x="191" y="18"/>
                    <a:pt x="191" y="18"/>
                    <a:pt x="191" y="18"/>
                  </a:cubicBezTo>
                  <a:cubicBezTo>
                    <a:pt x="196" y="19"/>
                    <a:pt x="201" y="20"/>
                    <a:pt x="207" y="20"/>
                  </a:cubicBezTo>
                  <a:cubicBezTo>
                    <a:pt x="208" y="21"/>
                    <a:pt x="210" y="21"/>
                    <a:pt x="211" y="21"/>
                  </a:cubicBezTo>
                  <a:cubicBezTo>
                    <a:pt x="220" y="23"/>
                    <a:pt x="220" y="23"/>
                    <a:pt x="220" y="23"/>
                  </a:cubicBezTo>
                  <a:cubicBezTo>
                    <a:pt x="221" y="23"/>
                    <a:pt x="221" y="23"/>
                    <a:pt x="221" y="23"/>
                  </a:cubicBezTo>
                  <a:cubicBezTo>
                    <a:pt x="231" y="26"/>
                    <a:pt x="231" y="26"/>
                    <a:pt x="231" y="26"/>
                  </a:cubicBezTo>
                  <a:cubicBezTo>
                    <a:pt x="243" y="29"/>
                    <a:pt x="254" y="33"/>
                    <a:pt x="264" y="37"/>
                  </a:cubicBezTo>
                  <a:cubicBezTo>
                    <a:pt x="269" y="39"/>
                    <a:pt x="274" y="41"/>
                    <a:pt x="278" y="43"/>
                  </a:cubicBezTo>
                  <a:cubicBezTo>
                    <a:pt x="288" y="48"/>
                    <a:pt x="297" y="53"/>
                    <a:pt x="306" y="59"/>
                  </a:cubicBezTo>
                  <a:cubicBezTo>
                    <a:pt x="308" y="60"/>
                    <a:pt x="309" y="61"/>
                    <a:pt x="310" y="62"/>
                  </a:cubicBezTo>
                  <a:cubicBezTo>
                    <a:pt x="317" y="67"/>
                    <a:pt x="324" y="72"/>
                    <a:pt x="331" y="78"/>
                  </a:cubicBezTo>
                  <a:cubicBezTo>
                    <a:pt x="342" y="88"/>
                    <a:pt x="352" y="99"/>
                    <a:pt x="360" y="111"/>
                  </a:cubicBezTo>
                  <a:cubicBezTo>
                    <a:pt x="369" y="115"/>
                    <a:pt x="377" y="120"/>
                    <a:pt x="384" y="125"/>
                  </a:cubicBezTo>
                  <a:cubicBezTo>
                    <a:pt x="382" y="120"/>
                    <a:pt x="379" y="116"/>
                    <a:pt x="376" y="111"/>
                  </a:cubicBezTo>
                  <a:cubicBezTo>
                    <a:pt x="361" y="88"/>
                    <a:pt x="342" y="68"/>
                    <a:pt x="320" y="52"/>
                  </a:cubicBezTo>
                  <a:cubicBezTo>
                    <a:pt x="318" y="51"/>
                    <a:pt x="316" y="49"/>
                    <a:pt x="314" y="48"/>
                  </a:cubicBezTo>
                  <a:cubicBezTo>
                    <a:pt x="308" y="44"/>
                    <a:pt x="302" y="41"/>
                    <a:pt x="296" y="3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0" name="Freeform 162">
              <a:extLst>
                <a:ext uri="{FF2B5EF4-FFF2-40B4-BE49-F238E27FC236}">
                  <a16:creationId xmlns:a16="http://schemas.microsoft.com/office/drawing/2014/main" id="{B12D85F9-4EA2-462C-B40A-40E88B3226A9}"/>
                </a:ext>
              </a:extLst>
            </p:cNvPr>
            <p:cNvSpPr>
              <a:spLocks/>
            </p:cNvSpPr>
            <p:nvPr/>
          </p:nvSpPr>
          <p:spPr bwMode="auto">
            <a:xfrm>
              <a:off x="8281" y="3405"/>
              <a:ext cx="1360" cy="517"/>
            </a:xfrm>
            <a:custGeom>
              <a:avLst/>
              <a:gdLst>
                <a:gd name="T0" fmla="*/ 0 w 573"/>
                <a:gd name="T1" fmla="*/ 209 h 218"/>
                <a:gd name="T2" fmla="*/ 0 w 573"/>
                <a:gd name="T3" fmla="*/ 218 h 218"/>
                <a:gd name="T4" fmla="*/ 370 w 573"/>
                <a:gd name="T5" fmla="*/ 68 h 218"/>
                <a:gd name="T6" fmla="*/ 573 w 573"/>
                <a:gd name="T7" fmla="*/ 7 h 218"/>
                <a:gd name="T8" fmla="*/ 573 w 573"/>
                <a:gd name="T9" fmla="*/ 0 h 218"/>
                <a:gd name="T10" fmla="*/ 368 w 573"/>
                <a:gd name="T11" fmla="*/ 61 h 218"/>
                <a:gd name="T12" fmla="*/ 0 w 573"/>
                <a:gd name="T13" fmla="*/ 209 h 218"/>
              </a:gdLst>
              <a:ahLst/>
              <a:cxnLst>
                <a:cxn ang="0">
                  <a:pos x="T0" y="T1"/>
                </a:cxn>
                <a:cxn ang="0">
                  <a:pos x="T2" y="T3"/>
                </a:cxn>
                <a:cxn ang="0">
                  <a:pos x="T4" y="T5"/>
                </a:cxn>
                <a:cxn ang="0">
                  <a:pos x="T6" y="T7"/>
                </a:cxn>
                <a:cxn ang="0">
                  <a:pos x="T8" y="T9"/>
                </a:cxn>
                <a:cxn ang="0">
                  <a:pos x="T10" y="T11"/>
                </a:cxn>
                <a:cxn ang="0">
                  <a:pos x="T12" y="T13"/>
                </a:cxn>
              </a:cxnLst>
              <a:rect l="0" t="0" r="r" b="b"/>
              <a:pathLst>
                <a:path w="573" h="218">
                  <a:moveTo>
                    <a:pt x="0" y="209"/>
                  </a:moveTo>
                  <a:cubicBezTo>
                    <a:pt x="0" y="212"/>
                    <a:pt x="0" y="215"/>
                    <a:pt x="0" y="218"/>
                  </a:cubicBezTo>
                  <a:cubicBezTo>
                    <a:pt x="120" y="160"/>
                    <a:pt x="244" y="110"/>
                    <a:pt x="370" y="68"/>
                  </a:cubicBezTo>
                  <a:cubicBezTo>
                    <a:pt x="437" y="45"/>
                    <a:pt x="505" y="25"/>
                    <a:pt x="573" y="7"/>
                  </a:cubicBezTo>
                  <a:cubicBezTo>
                    <a:pt x="573" y="0"/>
                    <a:pt x="573" y="0"/>
                    <a:pt x="573" y="0"/>
                  </a:cubicBezTo>
                  <a:cubicBezTo>
                    <a:pt x="504" y="18"/>
                    <a:pt x="436" y="38"/>
                    <a:pt x="368" y="61"/>
                  </a:cubicBezTo>
                  <a:cubicBezTo>
                    <a:pt x="243" y="102"/>
                    <a:pt x="120" y="152"/>
                    <a:pt x="0" y="20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1" name="Freeform 163">
              <a:extLst>
                <a:ext uri="{FF2B5EF4-FFF2-40B4-BE49-F238E27FC236}">
                  <a16:creationId xmlns:a16="http://schemas.microsoft.com/office/drawing/2014/main" id="{9763C6A3-5A9D-4410-9A19-A09529C8F31F}"/>
                </a:ext>
              </a:extLst>
            </p:cNvPr>
            <p:cNvSpPr>
              <a:spLocks/>
            </p:cNvSpPr>
            <p:nvPr/>
          </p:nvSpPr>
          <p:spPr bwMode="auto">
            <a:xfrm>
              <a:off x="1478" y="1741"/>
              <a:ext cx="6516" cy="3558"/>
            </a:xfrm>
            <a:custGeom>
              <a:avLst/>
              <a:gdLst>
                <a:gd name="T0" fmla="*/ 2650 w 2747"/>
                <a:gd name="T1" fmla="*/ 1028 h 1499"/>
                <a:gd name="T2" fmla="*/ 2501 w 2747"/>
                <a:gd name="T3" fmla="*/ 1121 h 1499"/>
                <a:gd name="T4" fmla="*/ 2207 w 2747"/>
                <a:gd name="T5" fmla="*/ 1311 h 1499"/>
                <a:gd name="T6" fmla="*/ 1947 w 2747"/>
                <a:gd name="T7" fmla="*/ 1436 h 1499"/>
                <a:gd name="T8" fmla="*/ 1782 w 2747"/>
                <a:gd name="T9" fmla="*/ 1480 h 1499"/>
                <a:gd name="T10" fmla="*/ 1690 w 2747"/>
                <a:gd name="T11" fmla="*/ 1489 h 1499"/>
                <a:gd name="T12" fmla="*/ 1531 w 2747"/>
                <a:gd name="T13" fmla="*/ 1470 h 1499"/>
                <a:gd name="T14" fmla="*/ 1420 w 2747"/>
                <a:gd name="T15" fmla="*/ 1392 h 1499"/>
                <a:gd name="T16" fmla="*/ 1361 w 2747"/>
                <a:gd name="T17" fmla="*/ 1241 h 1499"/>
                <a:gd name="T18" fmla="*/ 1365 w 2747"/>
                <a:gd name="T19" fmla="*/ 1113 h 1499"/>
                <a:gd name="T20" fmla="*/ 1427 w 2747"/>
                <a:gd name="T21" fmla="*/ 927 h 1499"/>
                <a:gd name="T22" fmla="*/ 1593 w 2747"/>
                <a:gd name="T23" fmla="*/ 655 h 1499"/>
                <a:gd name="T24" fmla="*/ 1735 w 2747"/>
                <a:gd name="T25" fmla="*/ 274 h 1499"/>
                <a:gd name="T26" fmla="*/ 1733 w 2747"/>
                <a:gd name="T27" fmla="*/ 223 h 1499"/>
                <a:gd name="T28" fmla="*/ 1724 w 2747"/>
                <a:gd name="T29" fmla="*/ 174 h 1499"/>
                <a:gd name="T30" fmla="*/ 1717 w 2747"/>
                <a:gd name="T31" fmla="*/ 150 h 1499"/>
                <a:gd name="T32" fmla="*/ 1679 w 2747"/>
                <a:gd name="T33" fmla="*/ 86 h 1499"/>
                <a:gd name="T34" fmla="*/ 1590 w 2747"/>
                <a:gd name="T35" fmla="*/ 22 h 1499"/>
                <a:gd name="T36" fmla="*/ 1556 w 2747"/>
                <a:gd name="T37" fmla="*/ 11 h 1499"/>
                <a:gd name="T38" fmla="*/ 1516 w 2747"/>
                <a:gd name="T39" fmla="*/ 3 h 1499"/>
                <a:gd name="T40" fmla="*/ 1415 w 2747"/>
                <a:gd name="T41" fmla="*/ 3 h 1499"/>
                <a:gd name="T42" fmla="*/ 938 w 2747"/>
                <a:gd name="T43" fmla="*/ 198 h 1499"/>
                <a:gd name="T44" fmla="*/ 599 w 2747"/>
                <a:gd name="T45" fmla="*/ 427 h 1499"/>
                <a:gd name="T46" fmla="*/ 496 w 2747"/>
                <a:gd name="T47" fmla="*/ 509 h 1499"/>
                <a:gd name="T48" fmla="*/ 382 w 2747"/>
                <a:gd name="T49" fmla="*/ 606 h 1499"/>
                <a:gd name="T50" fmla="*/ 326 w 2747"/>
                <a:gd name="T51" fmla="*/ 656 h 1499"/>
                <a:gd name="T52" fmla="*/ 231 w 2747"/>
                <a:gd name="T53" fmla="*/ 746 h 1499"/>
                <a:gd name="T54" fmla="*/ 118 w 2747"/>
                <a:gd name="T55" fmla="*/ 859 h 1499"/>
                <a:gd name="T56" fmla="*/ 28 w 2747"/>
                <a:gd name="T57" fmla="*/ 978 h 1499"/>
                <a:gd name="T58" fmla="*/ 141 w 2747"/>
                <a:gd name="T59" fmla="*/ 858 h 1499"/>
                <a:gd name="T60" fmla="*/ 276 w 2747"/>
                <a:gd name="T61" fmla="*/ 724 h 1499"/>
                <a:gd name="T62" fmla="*/ 1089 w 2747"/>
                <a:gd name="T63" fmla="*/ 133 h 1499"/>
                <a:gd name="T64" fmla="*/ 1440 w 2747"/>
                <a:gd name="T65" fmla="*/ 14 h 1499"/>
                <a:gd name="T66" fmla="*/ 1529 w 2747"/>
                <a:gd name="T67" fmla="*/ 18 h 1499"/>
                <a:gd name="T68" fmla="*/ 1622 w 2747"/>
                <a:gd name="T69" fmla="*/ 53 h 1499"/>
                <a:gd name="T70" fmla="*/ 1700 w 2747"/>
                <a:gd name="T71" fmla="*/ 144 h 1499"/>
                <a:gd name="T72" fmla="*/ 1709 w 2747"/>
                <a:gd name="T73" fmla="*/ 168 h 1499"/>
                <a:gd name="T74" fmla="*/ 1717 w 2747"/>
                <a:gd name="T75" fmla="*/ 201 h 1499"/>
                <a:gd name="T76" fmla="*/ 1722 w 2747"/>
                <a:gd name="T77" fmla="*/ 249 h 1499"/>
                <a:gd name="T78" fmla="*/ 1635 w 2747"/>
                <a:gd name="T79" fmla="*/ 559 h 1499"/>
                <a:gd name="T80" fmla="*/ 1489 w 2747"/>
                <a:gd name="T81" fmla="*/ 795 h 1499"/>
                <a:gd name="T82" fmla="*/ 1357 w 2747"/>
                <a:gd name="T83" fmla="*/ 1097 h 1499"/>
                <a:gd name="T84" fmla="*/ 1348 w 2747"/>
                <a:gd name="T85" fmla="*/ 1215 h 1499"/>
                <a:gd name="T86" fmla="*/ 1381 w 2747"/>
                <a:gd name="T87" fmla="*/ 1350 h 1499"/>
                <a:gd name="T88" fmla="*/ 1514 w 2747"/>
                <a:gd name="T89" fmla="*/ 1475 h 1499"/>
                <a:gd name="T90" fmla="*/ 1683 w 2747"/>
                <a:gd name="T91" fmla="*/ 1499 h 1499"/>
                <a:gd name="T92" fmla="*/ 1755 w 2747"/>
                <a:gd name="T93" fmla="*/ 1493 h 1499"/>
                <a:gd name="T94" fmla="*/ 1923 w 2747"/>
                <a:gd name="T95" fmla="*/ 1455 h 1499"/>
                <a:gd name="T96" fmla="*/ 2004 w 2747"/>
                <a:gd name="T97" fmla="*/ 1424 h 1499"/>
                <a:gd name="T98" fmla="*/ 2408 w 2747"/>
                <a:gd name="T99" fmla="*/ 1193 h 1499"/>
                <a:gd name="T100" fmla="*/ 2604 w 2747"/>
                <a:gd name="T101" fmla="*/ 1065 h 1499"/>
                <a:gd name="T102" fmla="*/ 2704 w 2747"/>
                <a:gd name="T103" fmla="*/ 1005 h 1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747" h="1499">
                  <a:moveTo>
                    <a:pt x="2700" y="998"/>
                  </a:moveTo>
                  <a:cubicBezTo>
                    <a:pt x="2688" y="1005"/>
                    <a:pt x="2688" y="1005"/>
                    <a:pt x="2688" y="1005"/>
                  </a:cubicBezTo>
                  <a:cubicBezTo>
                    <a:pt x="2675" y="1013"/>
                    <a:pt x="2675" y="1013"/>
                    <a:pt x="2675" y="1013"/>
                  </a:cubicBezTo>
                  <a:cubicBezTo>
                    <a:pt x="2650" y="1028"/>
                    <a:pt x="2650" y="1028"/>
                    <a:pt x="2650" y="1028"/>
                  </a:cubicBezTo>
                  <a:cubicBezTo>
                    <a:pt x="2599" y="1058"/>
                    <a:pt x="2599" y="1058"/>
                    <a:pt x="2599" y="1058"/>
                  </a:cubicBezTo>
                  <a:cubicBezTo>
                    <a:pt x="2591" y="1063"/>
                    <a:pt x="2583" y="1068"/>
                    <a:pt x="2575" y="1074"/>
                  </a:cubicBezTo>
                  <a:cubicBezTo>
                    <a:pt x="2550" y="1090"/>
                    <a:pt x="2550" y="1090"/>
                    <a:pt x="2550" y="1090"/>
                  </a:cubicBezTo>
                  <a:cubicBezTo>
                    <a:pt x="2501" y="1121"/>
                    <a:pt x="2501" y="1121"/>
                    <a:pt x="2501" y="1121"/>
                  </a:cubicBezTo>
                  <a:cubicBezTo>
                    <a:pt x="2468" y="1143"/>
                    <a:pt x="2436" y="1164"/>
                    <a:pt x="2403" y="1186"/>
                  </a:cubicBezTo>
                  <a:cubicBezTo>
                    <a:pt x="2370" y="1207"/>
                    <a:pt x="2338" y="1228"/>
                    <a:pt x="2305" y="1250"/>
                  </a:cubicBezTo>
                  <a:cubicBezTo>
                    <a:pt x="2289" y="1260"/>
                    <a:pt x="2273" y="1270"/>
                    <a:pt x="2256" y="1281"/>
                  </a:cubicBezTo>
                  <a:cubicBezTo>
                    <a:pt x="2240" y="1291"/>
                    <a:pt x="2223" y="1301"/>
                    <a:pt x="2207" y="1311"/>
                  </a:cubicBezTo>
                  <a:cubicBezTo>
                    <a:pt x="2140" y="1350"/>
                    <a:pt x="2072" y="1386"/>
                    <a:pt x="2001" y="1416"/>
                  </a:cubicBezTo>
                  <a:cubicBezTo>
                    <a:pt x="1974" y="1426"/>
                    <a:pt x="1974" y="1426"/>
                    <a:pt x="1974" y="1426"/>
                  </a:cubicBezTo>
                  <a:cubicBezTo>
                    <a:pt x="1961" y="1431"/>
                    <a:pt x="1961" y="1431"/>
                    <a:pt x="1961" y="1431"/>
                  </a:cubicBezTo>
                  <a:cubicBezTo>
                    <a:pt x="1956" y="1433"/>
                    <a:pt x="1952" y="1435"/>
                    <a:pt x="1947" y="1436"/>
                  </a:cubicBezTo>
                  <a:cubicBezTo>
                    <a:pt x="1920" y="1445"/>
                    <a:pt x="1920" y="1445"/>
                    <a:pt x="1920" y="1445"/>
                  </a:cubicBezTo>
                  <a:cubicBezTo>
                    <a:pt x="1906" y="1450"/>
                    <a:pt x="1906" y="1450"/>
                    <a:pt x="1906" y="1450"/>
                  </a:cubicBezTo>
                  <a:cubicBezTo>
                    <a:pt x="1893" y="1454"/>
                    <a:pt x="1893" y="1454"/>
                    <a:pt x="1893" y="1454"/>
                  </a:cubicBezTo>
                  <a:cubicBezTo>
                    <a:pt x="1856" y="1465"/>
                    <a:pt x="1819" y="1474"/>
                    <a:pt x="1782" y="1480"/>
                  </a:cubicBezTo>
                  <a:cubicBezTo>
                    <a:pt x="1772" y="1481"/>
                    <a:pt x="1763" y="1482"/>
                    <a:pt x="1754" y="1483"/>
                  </a:cubicBezTo>
                  <a:cubicBezTo>
                    <a:pt x="1744" y="1485"/>
                    <a:pt x="1735" y="1485"/>
                    <a:pt x="1725" y="1486"/>
                  </a:cubicBezTo>
                  <a:cubicBezTo>
                    <a:pt x="1716" y="1487"/>
                    <a:pt x="1706" y="1488"/>
                    <a:pt x="1697" y="1488"/>
                  </a:cubicBezTo>
                  <a:cubicBezTo>
                    <a:pt x="1690" y="1489"/>
                    <a:pt x="1690" y="1489"/>
                    <a:pt x="1690" y="1489"/>
                  </a:cubicBezTo>
                  <a:cubicBezTo>
                    <a:pt x="1683" y="1489"/>
                    <a:pt x="1683" y="1489"/>
                    <a:pt x="1683" y="1489"/>
                  </a:cubicBezTo>
                  <a:cubicBezTo>
                    <a:pt x="1669" y="1489"/>
                    <a:pt x="1669" y="1489"/>
                    <a:pt x="1669" y="1489"/>
                  </a:cubicBezTo>
                  <a:cubicBezTo>
                    <a:pt x="1631" y="1489"/>
                    <a:pt x="1594" y="1486"/>
                    <a:pt x="1557" y="1478"/>
                  </a:cubicBezTo>
                  <a:cubicBezTo>
                    <a:pt x="1548" y="1476"/>
                    <a:pt x="1540" y="1473"/>
                    <a:pt x="1531" y="1470"/>
                  </a:cubicBezTo>
                  <a:cubicBezTo>
                    <a:pt x="1527" y="1469"/>
                    <a:pt x="1522" y="1467"/>
                    <a:pt x="1518" y="1465"/>
                  </a:cubicBezTo>
                  <a:cubicBezTo>
                    <a:pt x="1505" y="1460"/>
                    <a:pt x="1505" y="1460"/>
                    <a:pt x="1505" y="1460"/>
                  </a:cubicBezTo>
                  <a:cubicBezTo>
                    <a:pt x="1489" y="1452"/>
                    <a:pt x="1473" y="1442"/>
                    <a:pt x="1458" y="1431"/>
                  </a:cubicBezTo>
                  <a:cubicBezTo>
                    <a:pt x="1444" y="1420"/>
                    <a:pt x="1431" y="1406"/>
                    <a:pt x="1420" y="1392"/>
                  </a:cubicBezTo>
                  <a:cubicBezTo>
                    <a:pt x="1408" y="1378"/>
                    <a:pt x="1399" y="1362"/>
                    <a:pt x="1391" y="1346"/>
                  </a:cubicBezTo>
                  <a:cubicBezTo>
                    <a:pt x="1383" y="1329"/>
                    <a:pt x="1376" y="1312"/>
                    <a:pt x="1372" y="1294"/>
                  </a:cubicBezTo>
                  <a:cubicBezTo>
                    <a:pt x="1369" y="1286"/>
                    <a:pt x="1367" y="1277"/>
                    <a:pt x="1365" y="1268"/>
                  </a:cubicBezTo>
                  <a:cubicBezTo>
                    <a:pt x="1364" y="1259"/>
                    <a:pt x="1362" y="1250"/>
                    <a:pt x="1361" y="1241"/>
                  </a:cubicBezTo>
                  <a:cubicBezTo>
                    <a:pt x="1361" y="1237"/>
                    <a:pt x="1360" y="1233"/>
                    <a:pt x="1360" y="1229"/>
                  </a:cubicBezTo>
                  <a:cubicBezTo>
                    <a:pt x="1360" y="1222"/>
                    <a:pt x="1359" y="1216"/>
                    <a:pt x="1359" y="1210"/>
                  </a:cubicBezTo>
                  <a:cubicBezTo>
                    <a:pt x="1358" y="1184"/>
                    <a:pt x="1359" y="1158"/>
                    <a:pt x="1363" y="1132"/>
                  </a:cubicBezTo>
                  <a:cubicBezTo>
                    <a:pt x="1363" y="1126"/>
                    <a:pt x="1364" y="1119"/>
                    <a:pt x="1365" y="1113"/>
                  </a:cubicBezTo>
                  <a:cubicBezTo>
                    <a:pt x="1366" y="1109"/>
                    <a:pt x="1367" y="1106"/>
                    <a:pt x="1367" y="1102"/>
                  </a:cubicBezTo>
                  <a:cubicBezTo>
                    <a:pt x="1375" y="1059"/>
                    <a:pt x="1388" y="1016"/>
                    <a:pt x="1405" y="976"/>
                  </a:cubicBezTo>
                  <a:cubicBezTo>
                    <a:pt x="1406" y="973"/>
                    <a:pt x="1408" y="969"/>
                    <a:pt x="1409" y="965"/>
                  </a:cubicBezTo>
                  <a:cubicBezTo>
                    <a:pt x="1415" y="952"/>
                    <a:pt x="1421" y="939"/>
                    <a:pt x="1427" y="927"/>
                  </a:cubicBezTo>
                  <a:cubicBezTo>
                    <a:pt x="1451" y="880"/>
                    <a:pt x="1478" y="834"/>
                    <a:pt x="1506" y="790"/>
                  </a:cubicBezTo>
                  <a:cubicBezTo>
                    <a:pt x="1509" y="785"/>
                    <a:pt x="1512" y="780"/>
                    <a:pt x="1515" y="776"/>
                  </a:cubicBezTo>
                  <a:cubicBezTo>
                    <a:pt x="1522" y="765"/>
                    <a:pt x="1529" y="754"/>
                    <a:pt x="1536" y="743"/>
                  </a:cubicBezTo>
                  <a:cubicBezTo>
                    <a:pt x="1555" y="714"/>
                    <a:pt x="1574" y="684"/>
                    <a:pt x="1593" y="655"/>
                  </a:cubicBezTo>
                  <a:cubicBezTo>
                    <a:pt x="1611" y="625"/>
                    <a:pt x="1629" y="595"/>
                    <a:pt x="1646" y="565"/>
                  </a:cubicBezTo>
                  <a:cubicBezTo>
                    <a:pt x="1662" y="534"/>
                    <a:pt x="1677" y="503"/>
                    <a:pt x="1690" y="471"/>
                  </a:cubicBezTo>
                  <a:cubicBezTo>
                    <a:pt x="1703" y="439"/>
                    <a:pt x="1714" y="407"/>
                    <a:pt x="1722" y="374"/>
                  </a:cubicBezTo>
                  <a:cubicBezTo>
                    <a:pt x="1729" y="341"/>
                    <a:pt x="1734" y="307"/>
                    <a:pt x="1735" y="274"/>
                  </a:cubicBezTo>
                  <a:cubicBezTo>
                    <a:pt x="1735" y="269"/>
                    <a:pt x="1735" y="265"/>
                    <a:pt x="1735" y="261"/>
                  </a:cubicBezTo>
                  <a:cubicBezTo>
                    <a:pt x="1735" y="248"/>
                    <a:pt x="1735" y="248"/>
                    <a:pt x="1735" y="248"/>
                  </a:cubicBezTo>
                  <a:cubicBezTo>
                    <a:pt x="1735" y="244"/>
                    <a:pt x="1735" y="240"/>
                    <a:pt x="1734" y="236"/>
                  </a:cubicBezTo>
                  <a:cubicBezTo>
                    <a:pt x="1733" y="223"/>
                    <a:pt x="1733" y="223"/>
                    <a:pt x="1733" y="223"/>
                  </a:cubicBezTo>
                  <a:cubicBezTo>
                    <a:pt x="1732" y="219"/>
                    <a:pt x="1732" y="215"/>
                    <a:pt x="1731" y="211"/>
                  </a:cubicBezTo>
                  <a:cubicBezTo>
                    <a:pt x="1729" y="198"/>
                    <a:pt x="1729" y="198"/>
                    <a:pt x="1729" y="198"/>
                  </a:cubicBezTo>
                  <a:cubicBezTo>
                    <a:pt x="1728" y="194"/>
                    <a:pt x="1728" y="190"/>
                    <a:pt x="1727" y="186"/>
                  </a:cubicBezTo>
                  <a:cubicBezTo>
                    <a:pt x="1724" y="174"/>
                    <a:pt x="1724" y="174"/>
                    <a:pt x="1724" y="174"/>
                  </a:cubicBezTo>
                  <a:cubicBezTo>
                    <a:pt x="1722" y="168"/>
                    <a:pt x="1722" y="168"/>
                    <a:pt x="1722" y="168"/>
                  </a:cubicBezTo>
                  <a:cubicBezTo>
                    <a:pt x="1722" y="165"/>
                    <a:pt x="1722" y="165"/>
                    <a:pt x="1722" y="165"/>
                  </a:cubicBezTo>
                  <a:cubicBezTo>
                    <a:pt x="1721" y="165"/>
                    <a:pt x="1721" y="163"/>
                    <a:pt x="1721" y="162"/>
                  </a:cubicBezTo>
                  <a:cubicBezTo>
                    <a:pt x="1717" y="150"/>
                    <a:pt x="1717" y="150"/>
                    <a:pt x="1717" y="150"/>
                  </a:cubicBezTo>
                  <a:cubicBezTo>
                    <a:pt x="1714" y="144"/>
                    <a:pt x="1714" y="144"/>
                    <a:pt x="1714" y="144"/>
                  </a:cubicBezTo>
                  <a:cubicBezTo>
                    <a:pt x="1714" y="142"/>
                    <a:pt x="1713" y="141"/>
                    <a:pt x="1712" y="139"/>
                  </a:cubicBezTo>
                  <a:cubicBezTo>
                    <a:pt x="1707" y="127"/>
                    <a:pt x="1707" y="127"/>
                    <a:pt x="1707" y="127"/>
                  </a:cubicBezTo>
                  <a:cubicBezTo>
                    <a:pt x="1699" y="112"/>
                    <a:pt x="1690" y="98"/>
                    <a:pt x="1679" y="86"/>
                  </a:cubicBezTo>
                  <a:cubicBezTo>
                    <a:pt x="1666" y="69"/>
                    <a:pt x="1650" y="55"/>
                    <a:pt x="1632" y="44"/>
                  </a:cubicBezTo>
                  <a:cubicBezTo>
                    <a:pt x="1625" y="39"/>
                    <a:pt x="1617" y="34"/>
                    <a:pt x="1608" y="30"/>
                  </a:cubicBezTo>
                  <a:cubicBezTo>
                    <a:pt x="1606" y="29"/>
                    <a:pt x="1604" y="28"/>
                    <a:pt x="1601" y="27"/>
                  </a:cubicBezTo>
                  <a:cubicBezTo>
                    <a:pt x="1598" y="25"/>
                    <a:pt x="1594" y="24"/>
                    <a:pt x="1590" y="22"/>
                  </a:cubicBezTo>
                  <a:cubicBezTo>
                    <a:pt x="1589" y="22"/>
                    <a:pt x="1588" y="21"/>
                    <a:pt x="1586" y="20"/>
                  </a:cubicBezTo>
                  <a:cubicBezTo>
                    <a:pt x="1584" y="19"/>
                    <a:pt x="1581" y="18"/>
                    <a:pt x="1579" y="18"/>
                  </a:cubicBezTo>
                  <a:cubicBezTo>
                    <a:pt x="1577" y="17"/>
                    <a:pt x="1574" y="16"/>
                    <a:pt x="1572" y="15"/>
                  </a:cubicBezTo>
                  <a:cubicBezTo>
                    <a:pt x="1566" y="14"/>
                    <a:pt x="1561" y="12"/>
                    <a:pt x="1556" y="11"/>
                  </a:cubicBezTo>
                  <a:cubicBezTo>
                    <a:pt x="1544" y="8"/>
                    <a:pt x="1544" y="8"/>
                    <a:pt x="1544" y="8"/>
                  </a:cubicBezTo>
                  <a:cubicBezTo>
                    <a:pt x="1533" y="6"/>
                    <a:pt x="1533" y="6"/>
                    <a:pt x="1533" y="6"/>
                  </a:cubicBezTo>
                  <a:cubicBezTo>
                    <a:pt x="1531" y="5"/>
                    <a:pt x="1530" y="5"/>
                    <a:pt x="1529" y="5"/>
                  </a:cubicBezTo>
                  <a:cubicBezTo>
                    <a:pt x="1525" y="4"/>
                    <a:pt x="1521" y="4"/>
                    <a:pt x="1516" y="3"/>
                  </a:cubicBezTo>
                  <a:cubicBezTo>
                    <a:pt x="1514" y="3"/>
                    <a:pt x="1511" y="2"/>
                    <a:pt x="1509" y="2"/>
                  </a:cubicBezTo>
                  <a:cubicBezTo>
                    <a:pt x="1492" y="0"/>
                    <a:pt x="1475" y="0"/>
                    <a:pt x="1458" y="0"/>
                  </a:cubicBezTo>
                  <a:cubicBezTo>
                    <a:pt x="1453" y="0"/>
                    <a:pt x="1449" y="1"/>
                    <a:pt x="1444" y="1"/>
                  </a:cubicBezTo>
                  <a:cubicBezTo>
                    <a:pt x="1435" y="1"/>
                    <a:pt x="1425" y="2"/>
                    <a:pt x="1415" y="3"/>
                  </a:cubicBezTo>
                  <a:cubicBezTo>
                    <a:pt x="1354" y="10"/>
                    <a:pt x="1296" y="28"/>
                    <a:pt x="1241" y="49"/>
                  </a:cubicBezTo>
                  <a:cubicBezTo>
                    <a:pt x="1213" y="60"/>
                    <a:pt x="1186" y="71"/>
                    <a:pt x="1160" y="83"/>
                  </a:cubicBezTo>
                  <a:cubicBezTo>
                    <a:pt x="1134" y="96"/>
                    <a:pt x="1108" y="108"/>
                    <a:pt x="1083" y="120"/>
                  </a:cubicBezTo>
                  <a:cubicBezTo>
                    <a:pt x="1032" y="145"/>
                    <a:pt x="984" y="171"/>
                    <a:pt x="938" y="198"/>
                  </a:cubicBezTo>
                  <a:cubicBezTo>
                    <a:pt x="845" y="252"/>
                    <a:pt x="760" y="308"/>
                    <a:pt x="683" y="364"/>
                  </a:cubicBezTo>
                  <a:cubicBezTo>
                    <a:pt x="664" y="379"/>
                    <a:pt x="645" y="392"/>
                    <a:pt x="626" y="406"/>
                  </a:cubicBezTo>
                  <a:cubicBezTo>
                    <a:pt x="622" y="410"/>
                    <a:pt x="617" y="413"/>
                    <a:pt x="612" y="416"/>
                  </a:cubicBezTo>
                  <a:cubicBezTo>
                    <a:pt x="608" y="420"/>
                    <a:pt x="603" y="423"/>
                    <a:pt x="599" y="427"/>
                  </a:cubicBezTo>
                  <a:cubicBezTo>
                    <a:pt x="590" y="434"/>
                    <a:pt x="581" y="441"/>
                    <a:pt x="572" y="448"/>
                  </a:cubicBezTo>
                  <a:cubicBezTo>
                    <a:pt x="555" y="461"/>
                    <a:pt x="538" y="475"/>
                    <a:pt x="521" y="488"/>
                  </a:cubicBezTo>
                  <a:cubicBezTo>
                    <a:pt x="517" y="492"/>
                    <a:pt x="512" y="495"/>
                    <a:pt x="508" y="498"/>
                  </a:cubicBezTo>
                  <a:cubicBezTo>
                    <a:pt x="504" y="502"/>
                    <a:pt x="500" y="505"/>
                    <a:pt x="496" y="509"/>
                  </a:cubicBezTo>
                  <a:cubicBezTo>
                    <a:pt x="488" y="515"/>
                    <a:pt x="480" y="522"/>
                    <a:pt x="472" y="529"/>
                  </a:cubicBezTo>
                  <a:cubicBezTo>
                    <a:pt x="456" y="542"/>
                    <a:pt x="441" y="555"/>
                    <a:pt x="426" y="568"/>
                  </a:cubicBezTo>
                  <a:cubicBezTo>
                    <a:pt x="418" y="574"/>
                    <a:pt x="411" y="581"/>
                    <a:pt x="403" y="587"/>
                  </a:cubicBezTo>
                  <a:cubicBezTo>
                    <a:pt x="396" y="594"/>
                    <a:pt x="389" y="600"/>
                    <a:pt x="382" y="606"/>
                  </a:cubicBezTo>
                  <a:cubicBezTo>
                    <a:pt x="368" y="619"/>
                    <a:pt x="354" y="631"/>
                    <a:pt x="341" y="643"/>
                  </a:cubicBezTo>
                  <a:cubicBezTo>
                    <a:pt x="337" y="646"/>
                    <a:pt x="334" y="649"/>
                    <a:pt x="331" y="652"/>
                  </a:cubicBezTo>
                  <a:cubicBezTo>
                    <a:pt x="328" y="654"/>
                    <a:pt x="328" y="654"/>
                    <a:pt x="328" y="654"/>
                  </a:cubicBezTo>
                  <a:cubicBezTo>
                    <a:pt x="326" y="656"/>
                    <a:pt x="326" y="656"/>
                    <a:pt x="326" y="656"/>
                  </a:cubicBezTo>
                  <a:cubicBezTo>
                    <a:pt x="321" y="661"/>
                    <a:pt x="321" y="661"/>
                    <a:pt x="321" y="661"/>
                  </a:cubicBezTo>
                  <a:cubicBezTo>
                    <a:pt x="314" y="667"/>
                    <a:pt x="308" y="673"/>
                    <a:pt x="302" y="679"/>
                  </a:cubicBezTo>
                  <a:cubicBezTo>
                    <a:pt x="289" y="690"/>
                    <a:pt x="277" y="702"/>
                    <a:pt x="265" y="713"/>
                  </a:cubicBezTo>
                  <a:cubicBezTo>
                    <a:pt x="253" y="724"/>
                    <a:pt x="242" y="735"/>
                    <a:pt x="231" y="746"/>
                  </a:cubicBezTo>
                  <a:cubicBezTo>
                    <a:pt x="209" y="767"/>
                    <a:pt x="189" y="787"/>
                    <a:pt x="170" y="806"/>
                  </a:cubicBezTo>
                  <a:cubicBezTo>
                    <a:pt x="167" y="808"/>
                    <a:pt x="165" y="811"/>
                    <a:pt x="163" y="813"/>
                  </a:cubicBezTo>
                  <a:cubicBezTo>
                    <a:pt x="156" y="820"/>
                    <a:pt x="149" y="827"/>
                    <a:pt x="143" y="833"/>
                  </a:cubicBezTo>
                  <a:cubicBezTo>
                    <a:pt x="135" y="842"/>
                    <a:pt x="126" y="850"/>
                    <a:pt x="118" y="859"/>
                  </a:cubicBezTo>
                  <a:cubicBezTo>
                    <a:pt x="103" y="875"/>
                    <a:pt x="88" y="889"/>
                    <a:pt x="76" y="903"/>
                  </a:cubicBezTo>
                  <a:cubicBezTo>
                    <a:pt x="26" y="957"/>
                    <a:pt x="0" y="985"/>
                    <a:pt x="0" y="985"/>
                  </a:cubicBezTo>
                  <a:cubicBezTo>
                    <a:pt x="11" y="996"/>
                    <a:pt x="11" y="996"/>
                    <a:pt x="11" y="996"/>
                  </a:cubicBezTo>
                  <a:cubicBezTo>
                    <a:pt x="11" y="996"/>
                    <a:pt x="17" y="990"/>
                    <a:pt x="28" y="978"/>
                  </a:cubicBezTo>
                  <a:cubicBezTo>
                    <a:pt x="35" y="971"/>
                    <a:pt x="43" y="962"/>
                    <a:pt x="54" y="950"/>
                  </a:cubicBezTo>
                  <a:cubicBezTo>
                    <a:pt x="63" y="940"/>
                    <a:pt x="75" y="928"/>
                    <a:pt x="87" y="914"/>
                  </a:cubicBezTo>
                  <a:cubicBezTo>
                    <a:pt x="100" y="900"/>
                    <a:pt x="114" y="886"/>
                    <a:pt x="130" y="869"/>
                  </a:cubicBezTo>
                  <a:cubicBezTo>
                    <a:pt x="133" y="866"/>
                    <a:pt x="137" y="862"/>
                    <a:pt x="141" y="858"/>
                  </a:cubicBezTo>
                  <a:cubicBezTo>
                    <a:pt x="145" y="854"/>
                    <a:pt x="150" y="849"/>
                    <a:pt x="154" y="844"/>
                  </a:cubicBezTo>
                  <a:cubicBezTo>
                    <a:pt x="163" y="835"/>
                    <a:pt x="172" y="826"/>
                    <a:pt x="181" y="817"/>
                  </a:cubicBezTo>
                  <a:cubicBezTo>
                    <a:pt x="200" y="798"/>
                    <a:pt x="220" y="778"/>
                    <a:pt x="242" y="757"/>
                  </a:cubicBezTo>
                  <a:cubicBezTo>
                    <a:pt x="253" y="746"/>
                    <a:pt x="264" y="735"/>
                    <a:pt x="276" y="724"/>
                  </a:cubicBezTo>
                  <a:cubicBezTo>
                    <a:pt x="288" y="713"/>
                    <a:pt x="300" y="702"/>
                    <a:pt x="312" y="690"/>
                  </a:cubicBezTo>
                  <a:cubicBezTo>
                    <a:pt x="412" y="597"/>
                    <a:pt x="538" y="488"/>
                    <a:pt x="692" y="376"/>
                  </a:cubicBezTo>
                  <a:cubicBezTo>
                    <a:pt x="768" y="320"/>
                    <a:pt x="853" y="264"/>
                    <a:pt x="945" y="210"/>
                  </a:cubicBezTo>
                  <a:cubicBezTo>
                    <a:pt x="991" y="184"/>
                    <a:pt x="1039" y="157"/>
                    <a:pt x="1089" y="133"/>
                  </a:cubicBezTo>
                  <a:cubicBezTo>
                    <a:pt x="1114" y="120"/>
                    <a:pt x="1140" y="108"/>
                    <a:pt x="1166" y="96"/>
                  </a:cubicBezTo>
                  <a:cubicBezTo>
                    <a:pt x="1192" y="84"/>
                    <a:pt x="1218" y="72"/>
                    <a:pt x="1245" y="62"/>
                  </a:cubicBezTo>
                  <a:cubicBezTo>
                    <a:pt x="1300" y="41"/>
                    <a:pt x="1357" y="23"/>
                    <a:pt x="1417" y="16"/>
                  </a:cubicBezTo>
                  <a:cubicBezTo>
                    <a:pt x="1425" y="16"/>
                    <a:pt x="1432" y="15"/>
                    <a:pt x="1440" y="14"/>
                  </a:cubicBezTo>
                  <a:cubicBezTo>
                    <a:pt x="1445" y="14"/>
                    <a:pt x="1450" y="14"/>
                    <a:pt x="1454" y="14"/>
                  </a:cubicBezTo>
                  <a:cubicBezTo>
                    <a:pt x="1472" y="13"/>
                    <a:pt x="1490" y="13"/>
                    <a:pt x="1508" y="15"/>
                  </a:cubicBezTo>
                  <a:cubicBezTo>
                    <a:pt x="1511" y="15"/>
                    <a:pt x="1513" y="16"/>
                    <a:pt x="1516" y="16"/>
                  </a:cubicBezTo>
                  <a:cubicBezTo>
                    <a:pt x="1520" y="17"/>
                    <a:pt x="1524" y="17"/>
                    <a:pt x="1529" y="18"/>
                  </a:cubicBezTo>
                  <a:cubicBezTo>
                    <a:pt x="1545" y="21"/>
                    <a:pt x="1560" y="25"/>
                    <a:pt x="1576" y="30"/>
                  </a:cubicBezTo>
                  <a:cubicBezTo>
                    <a:pt x="1580" y="32"/>
                    <a:pt x="1585" y="34"/>
                    <a:pt x="1590" y="36"/>
                  </a:cubicBezTo>
                  <a:cubicBezTo>
                    <a:pt x="1592" y="37"/>
                    <a:pt x="1594" y="38"/>
                    <a:pt x="1596" y="39"/>
                  </a:cubicBezTo>
                  <a:cubicBezTo>
                    <a:pt x="1605" y="43"/>
                    <a:pt x="1614" y="48"/>
                    <a:pt x="1622" y="53"/>
                  </a:cubicBezTo>
                  <a:cubicBezTo>
                    <a:pt x="1630" y="58"/>
                    <a:pt x="1637" y="63"/>
                    <a:pt x="1644" y="69"/>
                  </a:cubicBezTo>
                  <a:cubicBezTo>
                    <a:pt x="1653" y="76"/>
                    <a:pt x="1662" y="85"/>
                    <a:pt x="1670" y="94"/>
                  </a:cubicBezTo>
                  <a:cubicBezTo>
                    <a:pt x="1680" y="106"/>
                    <a:pt x="1688" y="119"/>
                    <a:pt x="1695" y="133"/>
                  </a:cubicBezTo>
                  <a:cubicBezTo>
                    <a:pt x="1700" y="144"/>
                    <a:pt x="1700" y="144"/>
                    <a:pt x="1700" y="144"/>
                  </a:cubicBezTo>
                  <a:cubicBezTo>
                    <a:pt x="1701" y="145"/>
                    <a:pt x="1702" y="147"/>
                    <a:pt x="1703" y="149"/>
                  </a:cubicBezTo>
                  <a:cubicBezTo>
                    <a:pt x="1705" y="155"/>
                    <a:pt x="1705" y="155"/>
                    <a:pt x="1705" y="155"/>
                  </a:cubicBezTo>
                  <a:cubicBezTo>
                    <a:pt x="1709" y="166"/>
                    <a:pt x="1709" y="166"/>
                    <a:pt x="1709" y="166"/>
                  </a:cubicBezTo>
                  <a:cubicBezTo>
                    <a:pt x="1709" y="167"/>
                    <a:pt x="1709" y="167"/>
                    <a:pt x="1709" y="168"/>
                  </a:cubicBezTo>
                  <a:cubicBezTo>
                    <a:pt x="1710" y="171"/>
                    <a:pt x="1710" y="171"/>
                    <a:pt x="1710" y="171"/>
                  </a:cubicBezTo>
                  <a:cubicBezTo>
                    <a:pt x="1712" y="177"/>
                    <a:pt x="1712" y="177"/>
                    <a:pt x="1712" y="177"/>
                  </a:cubicBezTo>
                  <a:cubicBezTo>
                    <a:pt x="1715" y="189"/>
                    <a:pt x="1715" y="189"/>
                    <a:pt x="1715" y="189"/>
                  </a:cubicBezTo>
                  <a:cubicBezTo>
                    <a:pt x="1716" y="193"/>
                    <a:pt x="1716" y="197"/>
                    <a:pt x="1717" y="201"/>
                  </a:cubicBezTo>
                  <a:cubicBezTo>
                    <a:pt x="1719" y="213"/>
                    <a:pt x="1719" y="213"/>
                    <a:pt x="1719" y="213"/>
                  </a:cubicBezTo>
                  <a:cubicBezTo>
                    <a:pt x="1720" y="217"/>
                    <a:pt x="1720" y="221"/>
                    <a:pt x="1720" y="225"/>
                  </a:cubicBezTo>
                  <a:cubicBezTo>
                    <a:pt x="1722" y="237"/>
                    <a:pt x="1722" y="237"/>
                    <a:pt x="1722" y="237"/>
                  </a:cubicBezTo>
                  <a:cubicBezTo>
                    <a:pt x="1722" y="241"/>
                    <a:pt x="1722" y="245"/>
                    <a:pt x="1722" y="249"/>
                  </a:cubicBezTo>
                  <a:cubicBezTo>
                    <a:pt x="1723" y="261"/>
                    <a:pt x="1723" y="261"/>
                    <a:pt x="1723" y="261"/>
                  </a:cubicBezTo>
                  <a:cubicBezTo>
                    <a:pt x="1723" y="265"/>
                    <a:pt x="1723" y="269"/>
                    <a:pt x="1723" y="273"/>
                  </a:cubicBezTo>
                  <a:cubicBezTo>
                    <a:pt x="1722" y="306"/>
                    <a:pt x="1717" y="339"/>
                    <a:pt x="1710" y="371"/>
                  </a:cubicBezTo>
                  <a:cubicBezTo>
                    <a:pt x="1694" y="436"/>
                    <a:pt x="1668" y="499"/>
                    <a:pt x="1635" y="559"/>
                  </a:cubicBezTo>
                  <a:cubicBezTo>
                    <a:pt x="1619" y="589"/>
                    <a:pt x="1601" y="619"/>
                    <a:pt x="1583" y="648"/>
                  </a:cubicBezTo>
                  <a:cubicBezTo>
                    <a:pt x="1564" y="678"/>
                    <a:pt x="1545" y="707"/>
                    <a:pt x="1526" y="737"/>
                  </a:cubicBezTo>
                  <a:cubicBezTo>
                    <a:pt x="1517" y="752"/>
                    <a:pt x="1507" y="766"/>
                    <a:pt x="1498" y="781"/>
                  </a:cubicBezTo>
                  <a:cubicBezTo>
                    <a:pt x="1495" y="786"/>
                    <a:pt x="1492" y="791"/>
                    <a:pt x="1489" y="795"/>
                  </a:cubicBezTo>
                  <a:cubicBezTo>
                    <a:pt x="1464" y="836"/>
                    <a:pt x="1439" y="878"/>
                    <a:pt x="1417" y="922"/>
                  </a:cubicBezTo>
                  <a:cubicBezTo>
                    <a:pt x="1410" y="936"/>
                    <a:pt x="1404" y="950"/>
                    <a:pt x="1397" y="965"/>
                  </a:cubicBezTo>
                  <a:cubicBezTo>
                    <a:pt x="1396" y="968"/>
                    <a:pt x="1395" y="972"/>
                    <a:pt x="1393" y="976"/>
                  </a:cubicBezTo>
                  <a:cubicBezTo>
                    <a:pt x="1377" y="1014"/>
                    <a:pt x="1365" y="1055"/>
                    <a:pt x="1357" y="1097"/>
                  </a:cubicBezTo>
                  <a:cubicBezTo>
                    <a:pt x="1356" y="1100"/>
                    <a:pt x="1356" y="1104"/>
                    <a:pt x="1355" y="1108"/>
                  </a:cubicBezTo>
                  <a:cubicBezTo>
                    <a:pt x="1354" y="1115"/>
                    <a:pt x="1353" y="1123"/>
                    <a:pt x="1352" y="1131"/>
                  </a:cubicBezTo>
                  <a:cubicBezTo>
                    <a:pt x="1349" y="1152"/>
                    <a:pt x="1348" y="1174"/>
                    <a:pt x="1348" y="1195"/>
                  </a:cubicBezTo>
                  <a:cubicBezTo>
                    <a:pt x="1348" y="1202"/>
                    <a:pt x="1348" y="1208"/>
                    <a:pt x="1348" y="1215"/>
                  </a:cubicBezTo>
                  <a:cubicBezTo>
                    <a:pt x="1349" y="1224"/>
                    <a:pt x="1350" y="1233"/>
                    <a:pt x="1351" y="1242"/>
                  </a:cubicBezTo>
                  <a:cubicBezTo>
                    <a:pt x="1351" y="1251"/>
                    <a:pt x="1353" y="1260"/>
                    <a:pt x="1355" y="1270"/>
                  </a:cubicBezTo>
                  <a:cubicBezTo>
                    <a:pt x="1357" y="1279"/>
                    <a:pt x="1359" y="1288"/>
                    <a:pt x="1361" y="1297"/>
                  </a:cubicBezTo>
                  <a:cubicBezTo>
                    <a:pt x="1366" y="1315"/>
                    <a:pt x="1373" y="1333"/>
                    <a:pt x="1381" y="1350"/>
                  </a:cubicBezTo>
                  <a:cubicBezTo>
                    <a:pt x="1390" y="1367"/>
                    <a:pt x="1399" y="1384"/>
                    <a:pt x="1411" y="1399"/>
                  </a:cubicBezTo>
                  <a:cubicBezTo>
                    <a:pt x="1423" y="1413"/>
                    <a:pt x="1437" y="1427"/>
                    <a:pt x="1452" y="1439"/>
                  </a:cubicBezTo>
                  <a:cubicBezTo>
                    <a:pt x="1467" y="1451"/>
                    <a:pt x="1483" y="1461"/>
                    <a:pt x="1501" y="1469"/>
                  </a:cubicBezTo>
                  <a:cubicBezTo>
                    <a:pt x="1514" y="1475"/>
                    <a:pt x="1514" y="1475"/>
                    <a:pt x="1514" y="1475"/>
                  </a:cubicBezTo>
                  <a:cubicBezTo>
                    <a:pt x="1518" y="1476"/>
                    <a:pt x="1523" y="1478"/>
                    <a:pt x="1527" y="1480"/>
                  </a:cubicBezTo>
                  <a:cubicBezTo>
                    <a:pt x="1536" y="1482"/>
                    <a:pt x="1546" y="1486"/>
                    <a:pt x="1555" y="1488"/>
                  </a:cubicBezTo>
                  <a:cubicBezTo>
                    <a:pt x="1592" y="1497"/>
                    <a:pt x="1631" y="1499"/>
                    <a:pt x="1669" y="1499"/>
                  </a:cubicBezTo>
                  <a:cubicBezTo>
                    <a:pt x="1683" y="1499"/>
                    <a:pt x="1683" y="1499"/>
                    <a:pt x="1683" y="1499"/>
                  </a:cubicBezTo>
                  <a:cubicBezTo>
                    <a:pt x="1690" y="1499"/>
                    <a:pt x="1690" y="1499"/>
                    <a:pt x="1690" y="1499"/>
                  </a:cubicBezTo>
                  <a:cubicBezTo>
                    <a:pt x="1698" y="1498"/>
                    <a:pt x="1698" y="1498"/>
                    <a:pt x="1698" y="1498"/>
                  </a:cubicBezTo>
                  <a:cubicBezTo>
                    <a:pt x="1707" y="1498"/>
                    <a:pt x="1717" y="1497"/>
                    <a:pt x="1726" y="1496"/>
                  </a:cubicBezTo>
                  <a:cubicBezTo>
                    <a:pt x="1736" y="1495"/>
                    <a:pt x="1745" y="1495"/>
                    <a:pt x="1755" y="1493"/>
                  </a:cubicBezTo>
                  <a:cubicBezTo>
                    <a:pt x="1764" y="1492"/>
                    <a:pt x="1774" y="1491"/>
                    <a:pt x="1783" y="1489"/>
                  </a:cubicBezTo>
                  <a:cubicBezTo>
                    <a:pt x="1821" y="1483"/>
                    <a:pt x="1859" y="1474"/>
                    <a:pt x="1896" y="1463"/>
                  </a:cubicBezTo>
                  <a:cubicBezTo>
                    <a:pt x="1910" y="1459"/>
                    <a:pt x="1910" y="1459"/>
                    <a:pt x="1910" y="1459"/>
                  </a:cubicBezTo>
                  <a:cubicBezTo>
                    <a:pt x="1923" y="1455"/>
                    <a:pt x="1923" y="1455"/>
                    <a:pt x="1923" y="1455"/>
                  </a:cubicBezTo>
                  <a:cubicBezTo>
                    <a:pt x="1950" y="1445"/>
                    <a:pt x="1950" y="1445"/>
                    <a:pt x="1950" y="1445"/>
                  </a:cubicBezTo>
                  <a:cubicBezTo>
                    <a:pt x="1955" y="1444"/>
                    <a:pt x="1959" y="1442"/>
                    <a:pt x="1964" y="1440"/>
                  </a:cubicBezTo>
                  <a:cubicBezTo>
                    <a:pt x="1977" y="1435"/>
                    <a:pt x="1977" y="1435"/>
                    <a:pt x="1977" y="1435"/>
                  </a:cubicBezTo>
                  <a:cubicBezTo>
                    <a:pt x="2004" y="1424"/>
                    <a:pt x="2004" y="1424"/>
                    <a:pt x="2004" y="1424"/>
                  </a:cubicBezTo>
                  <a:cubicBezTo>
                    <a:pt x="2076" y="1395"/>
                    <a:pt x="2144" y="1358"/>
                    <a:pt x="2211" y="1319"/>
                  </a:cubicBezTo>
                  <a:cubicBezTo>
                    <a:pt x="2228" y="1309"/>
                    <a:pt x="2244" y="1298"/>
                    <a:pt x="2261" y="1288"/>
                  </a:cubicBezTo>
                  <a:cubicBezTo>
                    <a:pt x="2277" y="1278"/>
                    <a:pt x="2294" y="1268"/>
                    <a:pt x="2310" y="1257"/>
                  </a:cubicBezTo>
                  <a:cubicBezTo>
                    <a:pt x="2343" y="1236"/>
                    <a:pt x="2375" y="1214"/>
                    <a:pt x="2408" y="1193"/>
                  </a:cubicBezTo>
                  <a:cubicBezTo>
                    <a:pt x="2440" y="1172"/>
                    <a:pt x="2473" y="1150"/>
                    <a:pt x="2505" y="1128"/>
                  </a:cubicBezTo>
                  <a:cubicBezTo>
                    <a:pt x="2554" y="1097"/>
                    <a:pt x="2554" y="1097"/>
                    <a:pt x="2554" y="1097"/>
                  </a:cubicBezTo>
                  <a:cubicBezTo>
                    <a:pt x="2579" y="1081"/>
                    <a:pt x="2579" y="1081"/>
                    <a:pt x="2579" y="1081"/>
                  </a:cubicBezTo>
                  <a:cubicBezTo>
                    <a:pt x="2587" y="1076"/>
                    <a:pt x="2595" y="1070"/>
                    <a:pt x="2604" y="1065"/>
                  </a:cubicBezTo>
                  <a:cubicBezTo>
                    <a:pt x="2654" y="1035"/>
                    <a:pt x="2654" y="1035"/>
                    <a:pt x="2654" y="1035"/>
                  </a:cubicBezTo>
                  <a:cubicBezTo>
                    <a:pt x="2679" y="1020"/>
                    <a:pt x="2679" y="1020"/>
                    <a:pt x="2679" y="1020"/>
                  </a:cubicBezTo>
                  <a:cubicBezTo>
                    <a:pt x="2691" y="1012"/>
                    <a:pt x="2691" y="1012"/>
                    <a:pt x="2691" y="1012"/>
                  </a:cubicBezTo>
                  <a:cubicBezTo>
                    <a:pt x="2704" y="1005"/>
                    <a:pt x="2704" y="1005"/>
                    <a:pt x="2704" y="1005"/>
                  </a:cubicBezTo>
                  <a:cubicBezTo>
                    <a:pt x="2747" y="982"/>
                    <a:pt x="2747" y="982"/>
                    <a:pt x="2747" y="982"/>
                  </a:cubicBezTo>
                  <a:cubicBezTo>
                    <a:pt x="2746" y="979"/>
                    <a:pt x="2746" y="977"/>
                    <a:pt x="2745" y="974"/>
                  </a:cubicBezTo>
                  <a:lnTo>
                    <a:pt x="2700" y="9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2" name="Freeform 164">
              <a:extLst>
                <a:ext uri="{FF2B5EF4-FFF2-40B4-BE49-F238E27FC236}">
                  <a16:creationId xmlns:a16="http://schemas.microsoft.com/office/drawing/2014/main" id="{EDAEB89D-E636-4917-93B2-A63AD73E1FF8}"/>
                </a:ext>
              </a:extLst>
            </p:cNvPr>
            <p:cNvSpPr>
              <a:spLocks noEditPoints="1"/>
            </p:cNvSpPr>
            <p:nvPr/>
          </p:nvSpPr>
          <p:spPr bwMode="auto">
            <a:xfrm>
              <a:off x="2410" y="37"/>
              <a:ext cx="1051" cy="2566"/>
            </a:xfrm>
            <a:custGeom>
              <a:avLst/>
              <a:gdLst>
                <a:gd name="T0" fmla="*/ 110 w 443"/>
                <a:gd name="T1" fmla="*/ 385 h 1081"/>
                <a:gd name="T2" fmla="*/ 119 w 443"/>
                <a:gd name="T3" fmla="*/ 472 h 1081"/>
                <a:gd name="T4" fmla="*/ 152 w 443"/>
                <a:gd name="T5" fmla="*/ 706 h 1081"/>
                <a:gd name="T6" fmla="*/ 180 w 443"/>
                <a:gd name="T7" fmla="*/ 898 h 1081"/>
                <a:gd name="T8" fmla="*/ 10 w 443"/>
                <a:gd name="T9" fmla="*/ 1033 h 1081"/>
                <a:gd name="T10" fmla="*/ 17 w 443"/>
                <a:gd name="T11" fmla="*/ 1048 h 1081"/>
                <a:gd name="T12" fmla="*/ 213 w 443"/>
                <a:gd name="T13" fmla="*/ 939 h 1081"/>
                <a:gd name="T14" fmla="*/ 212 w 443"/>
                <a:gd name="T15" fmla="*/ 928 h 1081"/>
                <a:gd name="T16" fmla="*/ 181 w 443"/>
                <a:gd name="T17" fmla="*/ 710 h 1081"/>
                <a:gd name="T18" fmla="*/ 154 w 443"/>
                <a:gd name="T19" fmla="*/ 523 h 1081"/>
                <a:gd name="T20" fmla="*/ 198 w 443"/>
                <a:gd name="T21" fmla="*/ 457 h 1081"/>
                <a:gd name="T22" fmla="*/ 350 w 443"/>
                <a:gd name="T23" fmla="*/ 230 h 1081"/>
                <a:gd name="T24" fmla="*/ 370 w 443"/>
                <a:gd name="T25" fmla="*/ 231 h 1081"/>
                <a:gd name="T26" fmla="*/ 397 w 443"/>
                <a:gd name="T27" fmla="*/ 426 h 1081"/>
                <a:gd name="T28" fmla="*/ 407 w 443"/>
                <a:gd name="T29" fmla="*/ 491 h 1081"/>
                <a:gd name="T30" fmla="*/ 244 w 443"/>
                <a:gd name="T31" fmla="*/ 642 h 1081"/>
                <a:gd name="T32" fmla="*/ 305 w 443"/>
                <a:gd name="T33" fmla="*/ 664 h 1081"/>
                <a:gd name="T34" fmla="*/ 380 w 443"/>
                <a:gd name="T35" fmla="*/ 636 h 1081"/>
                <a:gd name="T36" fmla="*/ 440 w 443"/>
                <a:gd name="T37" fmla="*/ 533 h 1081"/>
                <a:gd name="T38" fmla="*/ 427 w 443"/>
                <a:gd name="T39" fmla="*/ 436 h 1081"/>
                <a:gd name="T40" fmla="*/ 400 w 443"/>
                <a:gd name="T41" fmla="*/ 247 h 1081"/>
                <a:gd name="T42" fmla="*/ 389 w 443"/>
                <a:gd name="T43" fmla="*/ 171 h 1081"/>
                <a:gd name="T44" fmla="*/ 371 w 443"/>
                <a:gd name="T45" fmla="*/ 41 h 1081"/>
                <a:gd name="T46" fmla="*/ 342 w 443"/>
                <a:gd name="T47" fmla="*/ 34 h 1081"/>
                <a:gd name="T48" fmla="*/ 205 w 443"/>
                <a:gd name="T49" fmla="*/ 240 h 1081"/>
                <a:gd name="T50" fmla="*/ 348 w 443"/>
                <a:gd name="T51" fmla="*/ 75 h 1081"/>
                <a:gd name="T52" fmla="*/ 318 w 443"/>
                <a:gd name="T53" fmla="*/ 228 h 1081"/>
                <a:gd name="T54" fmla="*/ 161 w 443"/>
                <a:gd name="T55" fmla="*/ 464 h 1081"/>
                <a:gd name="T56" fmla="*/ 149 w 443"/>
                <a:gd name="T57" fmla="*/ 483 h 1081"/>
                <a:gd name="T58" fmla="*/ 146 w 443"/>
                <a:gd name="T59" fmla="*/ 467 h 1081"/>
                <a:gd name="T60" fmla="*/ 238 w 443"/>
                <a:gd name="T61" fmla="*/ 240 h 1081"/>
                <a:gd name="T62" fmla="*/ 348 w 443"/>
                <a:gd name="T63" fmla="*/ 75 h 10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3" h="1081">
                  <a:moveTo>
                    <a:pt x="109" y="384"/>
                  </a:moveTo>
                  <a:cubicBezTo>
                    <a:pt x="110" y="385"/>
                    <a:pt x="110" y="385"/>
                    <a:pt x="110" y="385"/>
                  </a:cubicBezTo>
                  <a:cubicBezTo>
                    <a:pt x="107" y="385"/>
                    <a:pt x="107" y="385"/>
                    <a:pt x="107" y="385"/>
                  </a:cubicBezTo>
                  <a:cubicBezTo>
                    <a:pt x="119" y="472"/>
                    <a:pt x="119" y="472"/>
                    <a:pt x="119" y="472"/>
                  </a:cubicBezTo>
                  <a:cubicBezTo>
                    <a:pt x="121" y="487"/>
                    <a:pt x="121" y="487"/>
                    <a:pt x="121" y="487"/>
                  </a:cubicBezTo>
                  <a:cubicBezTo>
                    <a:pt x="152" y="706"/>
                    <a:pt x="152" y="706"/>
                    <a:pt x="152" y="706"/>
                  </a:cubicBezTo>
                  <a:cubicBezTo>
                    <a:pt x="155" y="721"/>
                    <a:pt x="155" y="721"/>
                    <a:pt x="155" y="721"/>
                  </a:cubicBezTo>
                  <a:cubicBezTo>
                    <a:pt x="180" y="898"/>
                    <a:pt x="180" y="898"/>
                    <a:pt x="180" y="898"/>
                  </a:cubicBezTo>
                  <a:cubicBezTo>
                    <a:pt x="150" y="887"/>
                    <a:pt x="107" y="895"/>
                    <a:pt x="68" y="922"/>
                  </a:cubicBezTo>
                  <a:cubicBezTo>
                    <a:pt x="24" y="954"/>
                    <a:pt x="0" y="1000"/>
                    <a:pt x="10" y="1033"/>
                  </a:cubicBezTo>
                  <a:cubicBezTo>
                    <a:pt x="11" y="1038"/>
                    <a:pt x="13" y="1043"/>
                    <a:pt x="16" y="1047"/>
                  </a:cubicBezTo>
                  <a:cubicBezTo>
                    <a:pt x="16" y="1048"/>
                    <a:pt x="16" y="1048"/>
                    <a:pt x="17" y="1048"/>
                  </a:cubicBezTo>
                  <a:cubicBezTo>
                    <a:pt x="40" y="1081"/>
                    <a:pt x="101" y="1079"/>
                    <a:pt x="153" y="1042"/>
                  </a:cubicBezTo>
                  <a:cubicBezTo>
                    <a:pt x="194" y="1013"/>
                    <a:pt x="217" y="972"/>
                    <a:pt x="213" y="939"/>
                  </a:cubicBezTo>
                  <a:cubicBezTo>
                    <a:pt x="213" y="939"/>
                    <a:pt x="213" y="939"/>
                    <a:pt x="213" y="939"/>
                  </a:cubicBezTo>
                  <a:cubicBezTo>
                    <a:pt x="212" y="928"/>
                    <a:pt x="212" y="928"/>
                    <a:pt x="212" y="928"/>
                  </a:cubicBezTo>
                  <a:cubicBezTo>
                    <a:pt x="209" y="912"/>
                    <a:pt x="209" y="912"/>
                    <a:pt x="209" y="912"/>
                  </a:cubicBezTo>
                  <a:cubicBezTo>
                    <a:pt x="181" y="710"/>
                    <a:pt x="181" y="710"/>
                    <a:pt x="181" y="710"/>
                  </a:cubicBezTo>
                  <a:cubicBezTo>
                    <a:pt x="179" y="695"/>
                    <a:pt x="179" y="695"/>
                    <a:pt x="179" y="695"/>
                  </a:cubicBezTo>
                  <a:cubicBezTo>
                    <a:pt x="154" y="523"/>
                    <a:pt x="154" y="523"/>
                    <a:pt x="154" y="523"/>
                  </a:cubicBezTo>
                  <a:cubicBezTo>
                    <a:pt x="187" y="474"/>
                    <a:pt x="187" y="474"/>
                    <a:pt x="187" y="474"/>
                  </a:cubicBezTo>
                  <a:cubicBezTo>
                    <a:pt x="198" y="457"/>
                    <a:pt x="198" y="457"/>
                    <a:pt x="198" y="457"/>
                  </a:cubicBezTo>
                  <a:cubicBezTo>
                    <a:pt x="341" y="244"/>
                    <a:pt x="341" y="244"/>
                    <a:pt x="341" y="244"/>
                  </a:cubicBezTo>
                  <a:cubicBezTo>
                    <a:pt x="350" y="230"/>
                    <a:pt x="350" y="230"/>
                    <a:pt x="350" y="230"/>
                  </a:cubicBezTo>
                  <a:cubicBezTo>
                    <a:pt x="366" y="205"/>
                    <a:pt x="366" y="205"/>
                    <a:pt x="366" y="205"/>
                  </a:cubicBezTo>
                  <a:cubicBezTo>
                    <a:pt x="370" y="231"/>
                    <a:pt x="370" y="231"/>
                    <a:pt x="370" y="231"/>
                  </a:cubicBezTo>
                  <a:cubicBezTo>
                    <a:pt x="372" y="246"/>
                    <a:pt x="372" y="246"/>
                    <a:pt x="372" y="246"/>
                  </a:cubicBezTo>
                  <a:cubicBezTo>
                    <a:pt x="397" y="426"/>
                    <a:pt x="397" y="426"/>
                    <a:pt x="397" y="426"/>
                  </a:cubicBezTo>
                  <a:cubicBezTo>
                    <a:pt x="399" y="440"/>
                    <a:pt x="399" y="440"/>
                    <a:pt x="399" y="440"/>
                  </a:cubicBezTo>
                  <a:cubicBezTo>
                    <a:pt x="407" y="491"/>
                    <a:pt x="407" y="491"/>
                    <a:pt x="407" y="491"/>
                  </a:cubicBezTo>
                  <a:cubicBezTo>
                    <a:pt x="377" y="480"/>
                    <a:pt x="334" y="489"/>
                    <a:pt x="296" y="516"/>
                  </a:cubicBezTo>
                  <a:cubicBezTo>
                    <a:pt x="244" y="552"/>
                    <a:pt x="221" y="609"/>
                    <a:pt x="244" y="642"/>
                  </a:cubicBezTo>
                  <a:cubicBezTo>
                    <a:pt x="250" y="651"/>
                    <a:pt x="260" y="658"/>
                    <a:pt x="272" y="661"/>
                  </a:cubicBezTo>
                  <a:cubicBezTo>
                    <a:pt x="282" y="664"/>
                    <a:pt x="293" y="665"/>
                    <a:pt x="305" y="664"/>
                  </a:cubicBezTo>
                  <a:cubicBezTo>
                    <a:pt x="325" y="663"/>
                    <a:pt x="347" y="656"/>
                    <a:pt x="368" y="643"/>
                  </a:cubicBezTo>
                  <a:cubicBezTo>
                    <a:pt x="372" y="641"/>
                    <a:pt x="376" y="638"/>
                    <a:pt x="380" y="636"/>
                  </a:cubicBezTo>
                  <a:cubicBezTo>
                    <a:pt x="388" y="630"/>
                    <a:pt x="395" y="624"/>
                    <a:pt x="401" y="618"/>
                  </a:cubicBezTo>
                  <a:cubicBezTo>
                    <a:pt x="429" y="591"/>
                    <a:pt x="443" y="559"/>
                    <a:pt x="440" y="533"/>
                  </a:cubicBezTo>
                  <a:cubicBezTo>
                    <a:pt x="440" y="533"/>
                    <a:pt x="440" y="533"/>
                    <a:pt x="440" y="533"/>
                  </a:cubicBezTo>
                  <a:cubicBezTo>
                    <a:pt x="427" y="436"/>
                    <a:pt x="427" y="436"/>
                    <a:pt x="427" y="436"/>
                  </a:cubicBezTo>
                  <a:cubicBezTo>
                    <a:pt x="425" y="422"/>
                    <a:pt x="425" y="422"/>
                    <a:pt x="425" y="422"/>
                  </a:cubicBezTo>
                  <a:cubicBezTo>
                    <a:pt x="400" y="247"/>
                    <a:pt x="400" y="247"/>
                    <a:pt x="400" y="247"/>
                  </a:cubicBezTo>
                  <a:cubicBezTo>
                    <a:pt x="398" y="232"/>
                    <a:pt x="398" y="232"/>
                    <a:pt x="398" y="232"/>
                  </a:cubicBezTo>
                  <a:cubicBezTo>
                    <a:pt x="389" y="171"/>
                    <a:pt x="389" y="171"/>
                    <a:pt x="389" y="171"/>
                  </a:cubicBezTo>
                  <a:cubicBezTo>
                    <a:pt x="383" y="130"/>
                    <a:pt x="383" y="130"/>
                    <a:pt x="383" y="130"/>
                  </a:cubicBezTo>
                  <a:cubicBezTo>
                    <a:pt x="371" y="41"/>
                    <a:pt x="371" y="41"/>
                    <a:pt x="371" y="41"/>
                  </a:cubicBezTo>
                  <a:cubicBezTo>
                    <a:pt x="365" y="0"/>
                    <a:pt x="365" y="0"/>
                    <a:pt x="365" y="0"/>
                  </a:cubicBezTo>
                  <a:cubicBezTo>
                    <a:pt x="342" y="34"/>
                    <a:pt x="342" y="34"/>
                    <a:pt x="342" y="34"/>
                  </a:cubicBezTo>
                  <a:cubicBezTo>
                    <a:pt x="215" y="225"/>
                    <a:pt x="215" y="225"/>
                    <a:pt x="215" y="225"/>
                  </a:cubicBezTo>
                  <a:cubicBezTo>
                    <a:pt x="205" y="240"/>
                    <a:pt x="205" y="240"/>
                    <a:pt x="205" y="240"/>
                  </a:cubicBezTo>
                  <a:lnTo>
                    <a:pt x="109" y="384"/>
                  </a:lnTo>
                  <a:close/>
                  <a:moveTo>
                    <a:pt x="348" y="75"/>
                  </a:moveTo>
                  <a:cubicBezTo>
                    <a:pt x="361" y="165"/>
                    <a:pt x="361" y="165"/>
                    <a:pt x="361" y="165"/>
                  </a:cubicBezTo>
                  <a:cubicBezTo>
                    <a:pt x="318" y="228"/>
                    <a:pt x="318" y="228"/>
                    <a:pt x="318" y="228"/>
                  </a:cubicBezTo>
                  <a:cubicBezTo>
                    <a:pt x="309" y="242"/>
                    <a:pt x="309" y="242"/>
                    <a:pt x="309" y="242"/>
                  </a:cubicBezTo>
                  <a:cubicBezTo>
                    <a:pt x="161" y="464"/>
                    <a:pt x="161" y="464"/>
                    <a:pt x="161" y="464"/>
                  </a:cubicBezTo>
                  <a:cubicBezTo>
                    <a:pt x="150" y="481"/>
                    <a:pt x="150" y="481"/>
                    <a:pt x="150" y="481"/>
                  </a:cubicBezTo>
                  <a:cubicBezTo>
                    <a:pt x="149" y="483"/>
                    <a:pt x="149" y="483"/>
                    <a:pt x="149" y="483"/>
                  </a:cubicBezTo>
                  <a:cubicBezTo>
                    <a:pt x="148" y="481"/>
                    <a:pt x="148" y="481"/>
                    <a:pt x="148" y="481"/>
                  </a:cubicBezTo>
                  <a:cubicBezTo>
                    <a:pt x="146" y="467"/>
                    <a:pt x="146" y="467"/>
                    <a:pt x="146" y="467"/>
                  </a:cubicBezTo>
                  <a:cubicBezTo>
                    <a:pt x="136" y="393"/>
                    <a:pt x="136" y="393"/>
                    <a:pt x="136" y="393"/>
                  </a:cubicBezTo>
                  <a:cubicBezTo>
                    <a:pt x="238" y="240"/>
                    <a:pt x="238" y="240"/>
                    <a:pt x="238" y="240"/>
                  </a:cubicBezTo>
                  <a:cubicBezTo>
                    <a:pt x="247" y="226"/>
                    <a:pt x="247" y="226"/>
                    <a:pt x="247" y="226"/>
                  </a:cubicBezTo>
                  <a:lnTo>
                    <a:pt x="348" y="7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3" name="Freeform 165">
              <a:extLst>
                <a:ext uri="{FF2B5EF4-FFF2-40B4-BE49-F238E27FC236}">
                  <a16:creationId xmlns:a16="http://schemas.microsoft.com/office/drawing/2014/main" id="{DDD313CA-C6C4-4F4A-8854-A6F41A8CBDA0}"/>
                </a:ext>
              </a:extLst>
            </p:cNvPr>
            <p:cNvSpPr>
              <a:spLocks noEditPoints="1"/>
            </p:cNvSpPr>
            <p:nvPr/>
          </p:nvSpPr>
          <p:spPr bwMode="auto">
            <a:xfrm>
              <a:off x="1613" y="1067"/>
              <a:ext cx="337" cy="1089"/>
            </a:xfrm>
            <a:custGeom>
              <a:avLst/>
              <a:gdLst>
                <a:gd name="T0" fmla="*/ 21 w 142"/>
                <a:gd name="T1" fmla="*/ 0 h 459"/>
                <a:gd name="T2" fmla="*/ 0 w 142"/>
                <a:gd name="T3" fmla="*/ 0 h 459"/>
                <a:gd name="T4" fmla="*/ 3 w 142"/>
                <a:gd name="T5" fmla="*/ 157 h 459"/>
                <a:gd name="T6" fmla="*/ 3 w 142"/>
                <a:gd name="T7" fmla="*/ 173 h 459"/>
                <a:gd name="T8" fmla="*/ 9 w 142"/>
                <a:gd name="T9" fmla="*/ 459 h 459"/>
                <a:gd name="T10" fmla="*/ 40 w 142"/>
                <a:gd name="T11" fmla="*/ 424 h 459"/>
                <a:gd name="T12" fmla="*/ 75 w 142"/>
                <a:gd name="T13" fmla="*/ 392 h 459"/>
                <a:gd name="T14" fmla="*/ 83 w 142"/>
                <a:gd name="T15" fmla="*/ 384 h 459"/>
                <a:gd name="T16" fmla="*/ 94 w 142"/>
                <a:gd name="T17" fmla="*/ 377 h 459"/>
                <a:gd name="T18" fmla="*/ 126 w 142"/>
                <a:gd name="T19" fmla="*/ 340 h 459"/>
                <a:gd name="T20" fmla="*/ 142 w 142"/>
                <a:gd name="T21" fmla="*/ 297 h 459"/>
                <a:gd name="T22" fmla="*/ 124 w 142"/>
                <a:gd name="T23" fmla="*/ 257 h 459"/>
                <a:gd name="T24" fmla="*/ 85 w 142"/>
                <a:gd name="T25" fmla="*/ 240 h 459"/>
                <a:gd name="T26" fmla="*/ 54 w 142"/>
                <a:gd name="T27" fmla="*/ 249 h 459"/>
                <a:gd name="T28" fmla="*/ 26 w 142"/>
                <a:gd name="T29" fmla="*/ 268 h 459"/>
                <a:gd name="T30" fmla="*/ 24 w 142"/>
                <a:gd name="T31" fmla="*/ 166 h 459"/>
                <a:gd name="T32" fmla="*/ 24 w 142"/>
                <a:gd name="T33" fmla="*/ 150 h 459"/>
                <a:gd name="T34" fmla="*/ 21 w 142"/>
                <a:gd name="T35" fmla="*/ 0 h 459"/>
                <a:gd name="T36" fmla="*/ 29 w 142"/>
                <a:gd name="T37" fmla="*/ 293 h 459"/>
                <a:gd name="T38" fmla="*/ 32 w 142"/>
                <a:gd name="T39" fmla="*/ 286 h 459"/>
                <a:gd name="T40" fmla="*/ 42 w 142"/>
                <a:gd name="T41" fmla="*/ 277 h 459"/>
                <a:gd name="T42" fmla="*/ 53 w 142"/>
                <a:gd name="T43" fmla="*/ 270 h 459"/>
                <a:gd name="T44" fmla="*/ 58 w 142"/>
                <a:gd name="T45" fmla="*/ 268 h 459"/>
                <a:gd name="T46" fmla="*/ 63 w 142"/>
                <a:gd name="T47" fmla="*/ 268 h 459"/>
                <a:gd name="T48" fmla="*/ 82 w 142"/>
                <a:gd name="T49" fmla="*/ 279 h 459"/>
                <a:gd name="T50" fmla="*/ 90 w 142"/>
                <a:gd name="T51" fmla="*/ 304 h 459"/>
                <a:gd name="T52" fmla="*/ 90 w 142"/>
                <a:gd name="T53" fmla="*/ 315 h 459"/>
                <a:gd name="T54" fmla="*/ 87 w 142"/>
                <a:gd name="T55" fmla="*/ 327 h 459"/>
                <a:gd name="T56" fmla="*/ 73 w 142"/>
                <a:gd name="T57" fmla="*/ 354 h 459"/>
                <a:gd name="T58" fmla="*/ 54 w 142"/>
                <a:gd name="T59" fmla="*/ 381 h 459"/>
                <a:gd name="T60" fmla="*/ 41 w 142"/>
                <a:gd name="T61" fmla="*/ 397 h 459"/>
                <a:gd name="T62" fmla="*/ 29 w 142"/>
                <a:gd name="T63" fmla="*/ 412 h 459"/>
                <a:gd name="T64" fmla="*/ 27 w 142"/>
                <a:gd name="T65" fmla="*/ 299 h 459"/>
                <a:gd name="T66" fmla="*/ 29 w 142"/>
                <a:gd name="T67" fmla="*/ 29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2" h="459">
                  <a:moveTo>
                    <a:pt x="21" y="0"/>
                  </a:moveTo>
                  <a:cubicBezTo>
                    <a:pt x="0" y="0"/>
                    <a:pt x="0" y="0"/>
                    <a:pt x="0" y="0"/>
                  </a:cubicBezTo>
                  <a:cubicBezTo>
                    <a:pt x="3" y="157"/>
                    <a:pt x="3" y="157"/>
                    <a:pt x="3" y="157"/>
                  </a:cubicBezTo>
                  <a:cubicBezTo>
                    <a:pt x="3" y="173"/>
                    <a:pt x="3" y="173"/>
                    <a:pt x="3" y="173"/>
                  </a:cubicBezTo>
                  <a:cubicBezTo>
                    <a:pt x="9" y="459"/>
                    <a:pt x="9" y="459"/>
                    <a:pt x="9" y="459"/>
                  </a:cubicBezTo>
                  <a:cubicBezTo>
                    <a:pt x="19" y="447"/>
                    <a:pt x="29" y="435"/>
                    <a:pt x="40" y="424"/>
                  </a:cubicBezTo>
                  <a:cubicBezTo>
                    <a:pt x="51" y="412"/>
                    <a:pt x="62" y="402"/>
                    <a:pt x="75" y="392"/>
                  </a:cubicBezTo>
                  <a:cubicBezTo>
                    <a:pt x="77" y="390"/>
                    <a:pt x="80" y="387"/>
                    <a:pt x="83" y="384"/>
                  </a:cubicBezTo>
                  <a:cubicBezTo>
                    <a:pt x="86" y="382"/>
                    <a:pt x="90" y="379"/>
                    <a:pt x="94" y="377"/>
                  </a:cubicBezTo>
                  <a:cubicBezTo>
                    <a:pt x="105" y="366"/>
                    <a:pt x="116" y="354"/>
                    <a:pt x="126" y="340"/>
                  </a:cubicBezTo>
                  <a:cubicBezTo>
                    <a:pt x="136" y="327"/>
                    <a:pt x="141" y="312"/>
                    <a:pt x="142" y="297"/>
                  </a:cubicBezTo>
                  <a:cubicBezTo>
                    <a:pt x="142" y="282"/>
                    <a:pt x="136" y="268"/>
                    <a:pt x="124" y="257"/>
                  </a:cubicBezTo>
                  <a:cubicBezTo>
                    <a:pt x="112" y="246"/>
                    <a:pt x="99" y="240"/>
                    <a:pt x="85" y="240"/>
                  </a:cubicBezTo>
                  <a:cubicBezTo>
                    <a:pt x="74" y="241"/>
                    <a:pt x="63" y="243"/>
                    <a:pt x="54" y="249"/>
                  </a:cubicBezTo>
                  <a:cubicBezTo>
                    <a:pt x="44" y="254"/>
                    <a:pt x="35" y="261"/>
                    <a:pt x="26" y="268"/>
                  </a:cubicBezTo>
                  <a:cubicBezTo>
                    <a:pt x="24" y="166"/>
                    <a:pt x="24" y="166"/>
                    <a:pt x="24" y="166"/>
                  </a:cubicBezTo>
                  <a:cubicBezTo>
                    <a:pt x="24" y="150"/>
                    <a:pt x="24" y="150"/>
                    <a:pt x="24" y="150"/>
                  </a:cubicBezTo>
                  <a:lnTo>
                    <a:pt x="21" y="0"/>
                  </a:lnTo>
                  <a:close/>
                  <a:moveTo>
                    <a:pt x="29" y="293"/>
                  </a:moveTo>
                  <a:cubicBezTo>
                    <a:pt x="30" y="291"/>
                    <a:pt x="31" y="288"/>
                    <a:pt x="32" y="286"/>
                  </a:cubicBezTo>
                  <a:cubicBezTo>
                    <a:pt x="35" y="283"/>
                    <a:pt x="38" y="280"/>
                    <a:pt x="42" y="277"/>
                  </a:cubicBezTo>
                  <a:cubicBezTo>
                    <a:pt x="46" y="273"/>
                    <a:pt x="49" y="271"/>
                    <a:pt x="53" y="270"/>
                  </a:cubicBezTo>
                  <a:cubicBezTo>
                    <a:pt x="55" y="268"/>
                    <a:pt x="56" y="268"/>
                    <a:pt x="58" y="268"/>
                  </a:cubicBezTo>
                  <a:cubicBezTo>
                    <a:pt x="60" y="268"/>
                    <a:pt x="62" y="268"/>
                    <a:pt x="63" y="268"/>
                  </a:cubicBezTo>
                  <a:cubicBezTo>
                    <a:pt x="71" y="269"/>
                    <a:pt x="77" y="273"/>
                    <a:pt x="82" y="279"/>
                  </a:cubicBezTo>
                  <a:cubicBezTo>
                    <a:pt x="88" y="285"/>
                    <a:pt x="90" y="293"/>
                    <a:pt x="90" y="304"/>
                  </a:cubicBezTo>
                  <a:cubicBezTo>
                    <a:pt x="91" y="307"/>
                    <a:pt x="90" y="311"/>
                    <a:pt x="90" y="315"/>
                  </a:cubicBezTo>
                  <a:cubicBezTo>
                    <a:pt x="89" y="319"/>
                    <a:pt x="88" y="323"/>
                    <a:pt x="87" y="327"/>
                  </a:cubicBezTo>
                  <a:cubicBezTo>
                    <a:pt x="83" y="336"/>
                    <a:pt x="79" y="345"/>
                    <a:pt x="73" y="354"/>
                  </a:cubicBezTo>
                  <a:cubicBezTo>
                    <a:pt x="68" y="363"/>
                    <a:pt x="61" y="372"/>
                    <a:pt x="54" y="381"/>
                  </a:cubicBezTo>
                  <a:cubicBezTo>
                    <a:pt x="50" y="386"/>
                    <a:pt x="46" y="392"/>
                    <a:pt x="41" y="397"/>
                  </a:cubicBezTo>
                  <a:cubicBezTo>
                    <a:pt x="37" y="402"/>
                    <a:pt x="33" y="407"/>
                    <a:pt x="29" y="412"/>
                  </a:cubicBezTo>
                  <a:cubicBezTo>
                    <a:pt x="27" y="299"/>
                    <a:pt x="27" y="299"/>
                    <a:pt x="27" y="299"/>
                  </a:cubicBezTo>
                  <a:cubicBezTo>
                    <a:pt x="27" y="298"/>
                    <a:pt x="28" y="296"/>
                    <a:pt x="29" y="29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4" name="Freeform 166">
              <a:extLst>
                <a:ext uri="{FF2B5EF4-FFF2-40B4-BE49-F238E27FC236}">
                  <a16:creationId xmlns:a16="http://schemas.microsoft.com/office/drawing/2014/main" id="{98C7D3B6-C2D3-4211-8BCC-214C1B4F0070}"/>
                </a:ext>
              </a:extLst>
            </p:cNvPr>
            <p:cNvSpPr>
              <a:spLocks/>
            </p:cNvSpPr>
            <p:nvPr/>
          </p:nvSpPr>
          <p:spPr bwMode="auto">
            <a:xfrm>
              <a:off x="4194" y="884"/>
              <a:ext cx="456" cy="848"/>
            </a:xfrm>
            <a:custGeom>
              <a:avLst/>
              <a:gdLst>
                <a:gd name="T0" fmla="*/ 98 w 192"/>
                <a:gd name="T1" fmla="*/ 8 h 357"/>
                <a:gd name="T2" fmla="*/ 95 w 192"/>
                <a:gd name="T3" fmla="*/ 0 h 357"/>
                <a:gd name="T4" fmla="*/ 94 w 192"/>
                <a:gd name="T5" fmla="*/ 1 h 357"/>
                <a:gd name="T6" fmla="*/ 94 w 192"/>
                <a:gd name="T7" fmla="*/ 74 h 357"/>
                <a:gd name="T8" fmla="*/ 94 w 192"/>
                <a:gd name="T9" fmla="*/ 88 h 357"/>
                <a:gd name="T10" fmla="*/ 94 w 192"/>
                <a:gd name="T11" fmla="*/ 185 h 357"/>
                <a:gd name="T12" fmla="*/ 94 w 192"/>
                <a:gd name="T13" fmla="*/ 199 h 357"/>
                <a:gd name="T14" fmla="*/ 94 w 192"/>
                <a:gd name="T15" fmla="*/ 274 h 357"/>
                <a:gd name="T16" fmla="*/ 92 w 192"/>
                <a:gd name="T17" fmla="*/ 274 h 357"/>
                <a:gd name="T18" fmla="*/ 57 w 192"/>
                <a:gd name="T19" fmla="*/ 271 h 357"/>
                <a:gd name="T20" fmla="*/ 6 w 192"/>
                <a:gd name="T21" fmla="*/ 312 h 357"/>
                <a:gd name="T22" fmla="*/ 4 w 192"/>
                <a:gd name="T23" fmla="*/ 317 h 357"/>
                <a:gd name="T24" fmla="*/ 0 w 192"/>
                <a:gd name="T25" fmla="*/ 327 h 357"/>
                <a:gd name="T26" fmla="*/ 0 w 192"/>
                <a:gd name="T27" fmla="*/ 333 h 357"/>
                <a:gd name="T28" fmla="*/ 0 w 192"/>
                <a:gd name="T29" fmla="*/ 337 h 357"/>
                <a:gd name="T30" fmla="*/ 6 w 192"/>
                <a:gd name="T31" fmla="*/ 346 h 357"/>
                <a:gd name="T32" fmla="*/ 24 w 192"/>
                <a:gd name="T33" fmla="*/ 355 h 357"/>
                <a:gd name="T34" fmla="*/ 31 w 192"/>
                <a:gd name="T35" fmla="*/ 357 h 357"/>
                <a:gd name="T36" fmla="*/ 46 w 192"/>
                <a:gd name="T37" fmla="*/ 357 h 357"/>
                <a:gd name="T38" fmla="*/ 60 w 192"/>
                <a:gd name="T39" fmla="*/ 353 h 357"/>
                <a:gd name="T40" fmla="*/ 99 w 192"/>
                <a:gd name="T41" fmla="*/ 318 h 357"/>
                <a:gd name="T42" fmla="*/ 103 w 192"/>
                <a:gd name="T43" fmla="*/ 307 h 357"/>
                <a:gd name="T44" fmla="*/ 105 w 192"/>
                <a:gd name="T45" fmla="*/ 293 h 357"/>
                <a:gd name="T46" fmla="*/ 105 w 192"/>
                <a:gd name="T47" fmla="*/ 285 h 357"/>
                <a:gd name="T48" fmla="*/ 105 w 192"/>
                <a:gd name="T49" fmla="*/ 198 h 357"/>
                <a:gd name="T50" fmla="*/ 105 w 192"/>
                <a:gd name="T51" fmla="*/ 185 h 357"/>
                <a:gd name="T52" fmla="*/ 105 w 192"/>
                <a:gd name="T53" fmla="*/ 91 h 357"/>
                <a:gd name="T54" fmla="*/ 105 w 192"/>
                <a:gd name="T55" fmla="*/ 90 h 357"/>
                <a:gd name="T56" fmla="*/ 105 w 192"/>
                <a:gd name="T57" fmla="*/ 87 h 357"/>
                <a:gd name="T58" fmla="*/ 108 w 192"/>
                <a:gd name="T59" fmla="*/ 88 h 357"/>
                <a:gd name="T60" fmla="*/ 118 w 192"/>
                <a:gd name="T61" fmla="*/ 93 h 357"/>
                <a:gd name="T62" fmla="*/ 122 w 192"/>
                <a:gd name="T63" fmla="*/ 95 h 357"/>
                <a:gd name="T64" fmla="*/ 155 w 192"/>
                <a:gd name="T65" fmla="*/ 118 h 357"/>
                <a:gd name="T66" fmla="*/ 177 w 192"/>
                <a:gd name="T67" fmla="*/ 155 h 357"/>
                <a:gd name="T68" fmla="*/ 180 w 192"/>
                <a:gd name="T69" fmla="*/ 188 h 357"/>
                <a:gd name="T70" fmla="*/ 179 w 192"/>
                <a:gd name="T71" fmla="*/ 202 h 357"/>
                <a:gd name="T72" fmla="*/ 179 w 192"/>
                <a:gd name="T73" fmla="*/ 202 h 357"/>
                <a:gd name="T74" fmla="*/ 162 w 192"/>
                <a:gd name="T75" fmla="*/ 255 h 357"/>
                <a:gd name="T76" fmla="*/ 158 w 192"/>
                <a:gd name="T77" fmla="*/ 264 h 357"/>
                <a:gd name="T78" fmla="*/ 159 w 192"/>
                <a:gd name="T79" fmla="*/ 265 h 357"/>
                <a:gd name="T80" fmla="*/ 159 w 192"/>
                <a:gd name="T81" fmla="*/ 263 h 357"/>
                <a:gd name="T82" fmla="*/ 175 w 192"/>
                <a:gd name="T83" fmla="*/ 240 h 357"/>
                <a:gd name="T84" fmla="*/ 189 w 192"/>
                <a:gd name="T85" fmla="*/ 203 h 357"/>
                <a:gd name="T86" fmla="*/ 190 w 192"/>
                <a:gd name="T87" fmla="*/ 197 h 357"/>
                <a:gd name="T88" fmla="*/ 192 w 192"/>
                <a:gd name="T89" fmla="*/ 190 h 357"/>
                <a:gd name="T90" fmla="*/ 192 w 192"/>
                <a:gd name="T91" fmla="*/ 190 h 357"/>
                <a:gd name="T92" fmla="*/ 192 w 192"/>
                <a:gd name="T93" fmla="*/ 172 h 357"/>
                <a:gd name="T94" fmla="*/ 191 w 192"/>
                <a:gd name="T95" fmla="*/ 169 h 357"/>
                <a:gd name="T96" fmla="*/ 184 w 192"/>
                <a:gd name="T97" fmla="*/ 143 h 357"/>
                <a:gd name="T98" fmla="*/ 162 w 192"/>
                <a:gd name="T99" fmla="*/ 108 h 357"/>
                <a:gd name="T100" fmla="*/ 159 w 192"/>
                <a:gd name="T101" fmla="*/ 104 h 357"/>
                <a:gd name="T102" fmla="*/ 143 w 192"/>
                <a:gd name="T103" fmla="*/ 86 h 357"/>
                <a:gd name="T104" fmla="*/ 135 w 192"/>
                <a:gd name="T105" fmla="*/ 74 h 357"/>
                <a:gd name="T106" fmla="*/ 98 w 192"/>
                <a:gd name="T107" fmla="*/ 8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2" h="357">
                  <a:moveTo>
                    <a:pt x="98" y="8"/>
                  </a:moveTo>
                  <a:cubicBezTo>
                    <a:pt x="97" y="5"/>
                    <a:pt x="96" y="3"/>
                    <a:pt x="95" y="0"/>
                  </a:cubicBezTo>
                  <a:cubicBezTo>
                    <a:pt x="95" y="0"/>
                    <a:pt x="94" y="1"/>
                    <a:pt x="94" y="1"/>
                  </a:cubicBezTo>
                  <a:cubicBezTo>
                    <a:pt x="94" y="25"/>
                    <a:pt x="94" y="49"/>
                    <a:pt x="94" y="74"/>
                  </a:cubicBezTo>
                  <a:cubicBezTo>
                    <a:pt x="94" y="78"/>
                    <a:pt x="94" y="83"/>
                    <a:pt x="94" y="88"/>
                  </a:cubicBezTo>
                  <a:cubicBezTo>
                    <a:pt x="94" y="120"/>
                    <a:pt x="94" y="153"/>
                    <a:pt x="94" y="185"/>
                  </a:cubicBezTo>
                  <a:cubicBezTo>
                    <a:pt x="94" y="190"/>
                    <a:pt x="94" y="194"/>
                    <a:pt x="94" y="199"/>
                  </a:cubicBezTo>
                  <a:cubicBezTo>
                    <a:pt x="94" y="224"/>
                    <a:pt x="94" y="249"/>
                    <a:pt x="94" y="274"/>
                  </a:cubicBezTo>
                  <a:cubicBezTo>
                    <a:pt x="93" y="274"/>
                    <a:pt x="92" y="274"/>
                    <a:pt x="92" y="274"/>
                  </a:cubicBezTo>
                  <a:cubicBezTo>
                    <a:pt x="81" y="270"/>
                    <a:pt x="69" y="268"/>
                    <a:pt x="57" y="271"/>
                  </a:cubicBezTo>
                  <a:cubicBezTo>
                    <a:pt x="33" y="277"/>
                    <a:pt x="17" y="291"/>
                    <a:pt x="6" y="312"/>
                  </a:cubicBezTo>
                  <a:cubicBezTo>
                    <a:pt x="5" y="314"/>
                    <a:pt x="4" y="316"/>
                    <a:pt x="4" y="317"/>
                  </a:cubicBezTo>
                  <a:cubicBezTo>
                    <a:pt x="2" y="321"/>
                    <a:pt x="2" y="324"/>
                    <a:pt x="0" y="327"/>
                  </a:cubicBezTo>
                  <a:cubicBezTo>
                    <a:pt x="0" y="329"/>
                    <a:pt x="0" y="331"/>
                    <a:pt x="0" y="333"/>
                  </a:cubicBezTo>
                  <a:cubicBezTo>
                    <a:pt x="0" y="334"/>
                    <a:pt x="0" y="335"/>
                    <a:pt x="0" y="337"/>
                  </a:cubicBezTo>
                  <a:cubicBezTo>
                    <a:pt x="2" y="340"/>
                    <a:pt x="3" y="343"/>
                    <a:pt x="6" y="346"/>
                  </a:cubicBezTo>
                  <a:cubicBezTo>
                    <a:pt x="10" y="351"/>
                    <a:pt x="17" y="354"/>
                    <a:pt x="24" y="355"/>
                  </a:cubicBezTo>
                  <a:cubicBezTo>
                    <a:pt x="26" y="356"/>
                    <a:pt x="28" y="356"/>
                    <a:pt x="31" y="357"/>
                  </a:cubicBezTo>
                  <a:cubicBezTo>
                    <a:pt x="36" y="357"/>
                    <a:pt x="41" y="357"/>
                    <a:pt x="46" y="357"/>
                  </a:cubicBezTo>
                  <a:cubicBezTo>
                    <a:pt x="50" y="356"/>
                    <a:pt x="55" y="355"/>
                    <a:pt x="60" y="353"/>
                  </a:cubicBezTo>
                  <a:cubicBezTo>
                    <a:pt x="78" y="348"/>
                    <a:pt x="91" y="336"/>
                    <a:pt x="99" y="318"/>
                  </a:cubicBezTo>
                  <a:cubicBezTo>
                    <a:pt x="101" y="315"/>
                    <a:pt x="102" y="311"/>
                    <a:pt x="103" y="307"/>
                  </a:cubicBezTo>
                  <a:cubicBezTo>
                    <a:pt x="104" y="303"/>
                    <a:pt x="104" y="298"/>
                    <a:pt x="105" y="293"/>
                  </a:cubicBezTo>
                  <a:cubicBezTo>
                    <a:pt x="105" y="290"/>
                    <a:pt x="105" y="288"/>
                    <a:pt x="105" y="285"/>
                  </a:cubicBezTo>
                  <a:cubicBezTo>
                    <a:pt x="105" y="256"/>
                    <a:pt x="105" y="227"/>
                    <a:pt x="105" y="198"/>
                  </a:cubicBezTo>
                  <a:cubicBezTo>
                    <a:pt x="105" y="194"/>
                    <a:pt x="105" y="189"/>
                    <a:pt x="105" y="185"/>
                  </a:cubicBezTo>
                  <a:cubicBezTo>
                    <a:pt x="105" y="154"/>
                    <a:pt x="105" y="122"/>
                    <a:pt x="105" y="91"/>
                  </a:cubicBezTo>
                  <a:cubicBezTo>
                    <a:pt x="105" y="91"/>
                    <a:pt x="105" y="90"/>
                    <a:pt x="105" y="90"/>
                  </a:cubicBezTo>
                  <a:cubicBezTo>
                    <a:pt x="105" y="89"/>
                    <a:pt x="105" y="88"/>
                    <a:pt x="105" y="87"/>
                  </a:cubicBezTo>
                  <a:cubicBezTo>
                    <a:pt x="106" y="88"/>
                    <a:pt x="107" y="88"/>
                    <a:pt x="108" y="88"/>
                  </a:cubicBezTo>
                  <a:cubicBezTo>
                    <a:pt x="111" y="90"/>
                    <a:pt x="114" y="91"/>
                    <a:pt x="118" y="93"/>
                  </a:cubicBezTo>
                  <a:cubicBezTo>
                    <a:pt x="119" y="93"/>
                    <a:pt x="120" y="94"/>
                    <a:pt x="122" y="95"/>
                  </a:cubicBezTo>
                  <a:cubicBezTo>
                    <a:pt x="134" y="101"/>
                    <a:pt x="145" y="109"/>
                    <a:pt x="155" y="118"/>
                  </a:cubicBezTo>
                  <a:cubicBezTo>
                    <a:pt x="165" y="129"/>
                    <a:pt x="173" y="141"/>
                    <a:pt x="177" y="155"/>
                  </a:cubicBezTo>
                  <a:cubicBezTo>
                    <a:pt x="180" y="166"/>
                    <a:pt x="181" y="177"/>
                    <a:pt x="180" y="188"/>
                  </a:cubicBezTo>
                  <a:cubicBezTo>
                    <a:pt x="180" y="193"/>
                    <a:pt x="179" y="197"/>
                    <a:pt x="179" y="202"/>
                  </a:cubicBezTo>
                  <a:cubicBezTo>
                    <a:pt x="179" y="202"/>
                    <a:pt x="179" y="202"/>
                    <a:pt x="179" y="202"/>
                  </a:cubicBezTo>
                  <a:cubicBezTo>
                    <a:pt x="175" y="220"/>
                    <a:pt x="169" y="238"/>
                    <a:pt x="162" y="255"/>
                  </a:cubicBezTo>
                  <a:cubicBezTo>
                    <a:pt x="160" y="258"/>
                    <a:pt x="159" y="261"/>
                    <a:pt x="158" y="264"/>
                  </a:cubicBezTo>
                  <a:cubicBezTo>
                    <a:pt x="158" y="264"/>
                    <a:pt x="159" y="264"/>
                    <a:pt x="159" y="265"/>
                  </a:cubicBezTo>
                  <a:cubicBezTo>
                    <a:pt x="159" y="264"/>
                    <a:pt x="159" y="264"/>
                    <a:pt x="159" y="263"/>
                  </a:cubicBezTo>
                  <a:cubicBezTo>
                    <a:pt x="165" y="255"/>
                    <a:pt x="170" y="248"/>
                    <a:pt x="175" y="240"/>
                  </a:cubicBezTo>
                  <a:cubicBezTo>
                    <a:pt x="181" y="228"/>
                    <a:pt x="186" y="216"/>
                    <a:pt x="189" y="203"/>
                  </a:cubicBezTo>
                  <a:cubicBezTo>
                    <a:pt x="190" y="201"/>
                    <a:pt x="190" y="199"/>
                    <a:pt x="190" y="197"/>
                  </a:cubicBezTo>
                  <a:cubicBezTo>
                    <a:pt x="191" y="194"/>
                    <a:pt x="191" y="192"/>
                    <a:pt x="192" y="190"/>
                  </a:cubicBezTo>
                  <a:cubicBezTo>
                    <a:pt x="192" y="190"/>
                    <a:pt x="192" y="190"/>
                    <a:pt x="192" y="190"/>
                  </a:cubicBezTo>
                  <a:cubicBezTo>
                    <a:pt x="192" y="184"/>
                    <a:pt x="192" y="178"/>
                    <a:pt x="192" y="172"/>
                  </a:cubicBezTo>
                  <a:cubicBezTo>
                    <a:pt x="191" y="171"/>
                    <a:pt x="191" y="170"/>
                    <a:pt x="191" y="169"/>
                  </a:cubicBezTo>
                  <a:cubicBezTo>
                    <a:pt x="190" y="160"/>
                    <a:pt x="187" y="151"/>
                    <a:pt x="184" y="143"/>
                  </a:cubicBezTo>
                  <a:cubicBezTo>
                    <a:pt x="179" y="130"/>
                    <a:pt x="171" y="119"/>
                    <a:pt x="162" y="108"/>
                  </a:cubicBezTo>
                  <a:cubicBezTo>
                    <a:pt x="161" y="107"/>
                    <a:pt x="160" y="106"/>
                    <a:pt x="159" y="104"/>
                  </a:cubicBezTo>
                  <a:cubicBezTo>
                    <a:pt x="154" y="98"/>
                    <a:pt x="148" y="92"/>
                    <a:pt x="143" y="86"/>
                  </a:cubicBezTo>
                  <a:cubicBezTo>
                    <a:pt x="140" y="82"/>
                    <a:pt x="137" y="78"/>
                    <a:pt x="135" y="74"/>
                  </a:cubicBezTo>
                  <a:cubicBezTo>
                    <a:pt x="120" y="54"/>
                    <a:pt x="108" y="31"/>
                    <a:pt x="98" y="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5" name="Freeform 167">
              <a:extLst>
                <a:ext uri="{FF2B5EF4-FFF2-40B4-BE49-F238E27FC236}">
                  <a16:creationId xmlns:a16="http://schemas.microsoft.com/office/drawing/2014/main" id="{FF5A1BFE-683B-41C4-B9A6-D37265C8E6E2}"/>
                </a:ext>
              </a:extLst>
            </p:cNvPr>
            <p:cNvSpPr>
              <a:spLocks/>
            </p:cNvSpPr>
            <p:nvPr/>
          </p:nvSpPr>
          <p:spPr bwMode="auto">
            <a:xfrm>
              <a:off x="4797" y="1945"/>
              <a:ext cx="659" cy="636"/>
            </a:xfrm>
            <a:custGeom>
              <a:avLst/>
              <a:gdLst>
                <a:gd name="T0" fmla="*/ 89 w 278"/>
                <a:gd name="T1" fmla="*/ 61 h 268"/>
                <a:gd name="T2" fmla="*/ 99 w 278"/>
                <a:gd name="T3" fmla="*/ 68 h 268"/>
                <a:gd name="T4" fmla="*/ 168 w 278"/>
                <a:gd name="T5" fmla="*/ 114 h 268"/>
                <a:gd name="T6" fmla="*/ 179 w 278"/>
                <a:gd name="T7" fmla="*/ 122 h 268"/>
                <a:gd name="T8" fmla="*/ 226 w 278"/>
                <a:gd name="T9" fmla="*/ 154 h 268"/>
                <a:gd name="T10" fmla="*/ 225 w 278"/>
                <a:gd name="T11" fmla="*/ 155 h 268"/>
                <a:gd name="T12" fmla="*/ 203 w 278"/>
                <a:gd name="T13" fmla="*/ 183 h 268"/>
                <a:gd name="T14" fmla="*/ 209 w 278"/>
                <a:gd name="T15" fmla="*/ 248 h 268"/>
                <a:gd name="T16" fmla="*/ 218 w 278"/>
                <a:gd name="T17" fmla="*/ 261 h 268"/>
                <a:gd name="T18" fmla="*/ 218 w 278"/>
                <a:gd name="T19" fmla="*/ 261 h 268"/>
                <a:gd name="T20" fmla="*/ 226 w 278"/>
                <a:gd name="T21" fmla="*/ 266 h 268"/>
                <a:gd name="T22" fmla="*/ 230 w 278"/>
                <a:gd name="T23" fmla="*/ 267 h 268"/>
                <a:gd name="T24" fmla="*/ 236 w 278"/>
                <a:gd name="T25" fmla="*/ 267 h 268"/>
                <a:gd name="T26" fmla="*/ 254 w 278"/>
                <a:gd name="T27" fmla="*/ 257 h 268"/>
                <a:gd name="T28" fmla="*/ 259 w 278"/>
                <a:gd name="T29" fmla="*/ 252 h 268"/>
                <a:gd name="T30" fmla="*/ 268 w 278"/>
                <a:gd name="T31" fmla="*/ 240 h 268"/>
                <a:gd name="T32" fmla="*/ 273 w 278"/>
                <a:gd name="T33" fmla="*/ 226 h 268"/>
                <a:gd name="T34" fmla="*/ 266 w 278"/>
                <a:gd name="T35" fmla="*/ 174 h 268"/>
                <a:gd name="T36" fmla="*/ 258 w 278"/>
                <a:gd name="T37" fmla="*/ 165 h 268"/>
                <a:gd name="T38" fmla="*/ 247 w 278"/>
                <a:gd name="T39" fmla="*/ 154 h 268"/>
                <a:gd name="T40" fmla="*/ 242 w 278"/>
                <a:gd name="T41" fmla="*/ 151 h 268"/>
                <a:gd name="T42" fmla="*/ 182 w 278"/>
                <a:gd name="T43" fmla="*/ 110 h 268"/>
                <a:gd name="T44" fmla="*/ 171 w 278"/>
                <a:gd name="T45" fmla="*/ 103 h 268"/>
                <a:gd name="T46" fmla="*/ 103 w 278"/>
                <a:gd name="T47" fmla="*/ 57 h 268"/>
                <a:gd name="T48" fmla="*/ 93 w 278"/>
                <a:gd name="T49" fmla="*/ 50 h 268"/>
                <a:gd name="T50" fmla="*/ 81 w 278"/>
                <a:gd name="T51" fmla="*/ 42 h 268"/>
                <a:gd name="T52" fmla="*/ 78 w 278"/>
                <a:gd name="T53" fmla="*/ 40 h 268"/>
                <a:gd name="T54" fmla="*/ 80 w 278"/>
                <a:gd name="T55" fmla="*/ 38 h 268"/>
                <a:gd name="T56" fmla="*/ 93 w 278"/>
                <a:gd name="T57" fmla="*/ 30 h 268"/>
                <a:gd name="T58" fmla="*/ 100 w 278"/>
                <a:gd name="T59" fmla="*/ 27 h 268"/>
                <a:gd name="T60" fmla="*/ 115 w 278"/>
                <a:gd name="T61" fmla="*/ 21 h 268"/>
                <a:gd name="T62" fmla="*/ 132 w 278"/>
                <a:gd name="T63" fmla="*/ 16 h 268"/>
                <a:gd name="T64" fmla="*/ 174 w 278"/>
                <a:gd name="T65" fmla="*/ 18 h 268"/>
                <a:gd name="T66" fmla="*/ 183 w 278"/>
                <a:gd name="T67" fmla="*/ 22 h 268"/>
                <a:gd name="T68" fmla="*/ 196 w 278"/>
                <a:gd name="T69" fmla="*/ 28 h 268"/>
                <a:gd name="T70" fmla="*/ 214 w 278"/>
                <a:gd name="T71" fmla="*/ 43 h 268"/>
                <a:gd name="T72" fmla="*/ 248 w 278"/>
                <a:gd name="T73" fmla="*/ 87 h 268"/>
                <a:gd name="T74" fmla="*/ 252 w 278"/>
                <a:gd name="T75" fmla="*/ 93 h 268"/>
                <a:gd name="T76" fmla="*/ 254 w 278"/>
                <a:gd name="T77" fmla="*/ 95 h 268"/>
                <a:gd name="T78" fmla="*/ 255 w 278"/>
                <a:gd name="T79" fmla="*/ 95 h 268"/>
                <a:gd name="T80" fmla="*/ 254 w 278"/>
                <a:gd name="T81" fmla="*/ 93 h 268"/>
                <a:gd name="T82" fmla="*/ 252 w 278"/>
                <a:gd name="T83" fmla="*/ 89 h 268"/>
                <a:gd name="T84" fmla="*/ 243 w 278"/>
                <a:gd name="T85" fmla="*/ 67 h 268"/>
                <a:gd name="T86" fmla="*/ 216 w 278"/>
                <a:gd name="T87" fmla="*/ 31 h 268"/>
                <a:gd name="T88" fmla="*/ 211 w 278"/>
                <a:gd name="T89" fmla="*/ 26 h 268"/>
                <a:gd name="T90" fmla="*/ 196 w 278"/>
                <a:gd name="T91" fmla="*/ 16 h 268"/>
                <a:gd name="T92" fmla="*/ 196 w 278"/>
                <a:gd name="T93" fmla="*/ 16 h 268"/>
                <a:gd name="T94" fmla="*/ 193 w 278"/>
                <a:gd name="T95" fmla="*/ 14 h 268"/>
                <a:gd name="T96" fmla="*/ 184 w 278"/>
                <a:gd name="T97" fmla="*/ 10 h 268"/>
                <a:gd name="T98" fmla="*/ 168 w 278"/>
                <a:gd name="T99" fmla="*/ 6 h 268"/>
                <a:gd name="T100" fmla="*/ 127 w 278"/>
                <a:gd name="T101" fmla="*/ 4 h 268"/>
                <a:gd name="T102" fmla="*/ 119 w 278"/>
                <a:gd name="T103" fmla="*/ 5 h 268"/>
                <a:gd name="T104" fmla="*/ 105 w 278"/>
                <a:gd name="T105" fmla="*/ 7 h 268"/>
                <a:gd name="T106" fmla="*/ 83 w 278"/>
                <a:gd name="T107" fmla="*/ 8 h 268"/>
                <a:gd name="T108" fmla="*/ 23 w 278"/>
                <a:gd name="T109" fmla="*/ 4 h 268"/>
                <a:gd name="T110" fmla="*/ 10 w 278"/>
                <a:gd name="T111" fmla="*/ 2 h 268"/>
                <a:gd name="T112" fmla="*/ 8 w 278"/>
                <a:gd name="T113" fmla="*/ 1 h 268"/>
                <a:gd name="T114" fmla="*/ 0 w 278"/>
                <a:gd name="T115" fmla="*/ 0 h 268"/>
                <a:gd name="T116" fmla="*/ 0 w 278"/>
                <a:gd name="T117" fmla="*/ 1 h 268"/>
                <a:gd name="T118" fmla="*/ 8 w 278"/>
                <a:gd name="T119" fmla="*/ 6 h 268"/>
                <a:gd name="T120" fmla="*/ 18 w 278"/>
                <a:gd name="T121" fmla="*/ 13 h 268"/>
                <a:gd name="T122" fmla="*/ 89 w 278"/>
                <a:gd name="T123" fmla="*/ 61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8" h="268">
                  <a:moveTo>
                    <a:pt x="89" y="61"/>
                  </a:moveTo>
                  <a:cubicBezTo>
                    <a:pt x="92" y="63"/>
                    <a:pt x="96" y="66"/>
                    <a:pt x="99" y="68"/>
                  </a:cubicBezTo>
                  <a:cubicBezTo>
                    <a:pt x="122" y="83"/>
                    <a:pt x="145" y="99"/>
                    <a:pt x="168" y="114"/>
                  </a:cubicBezTo>
                  <a:cubicBezTo>
                    <a:pt x="171" y="117"/>
                    <a:pt x="175" y="119"/>
                    <a:pt x="179" y="122"/>
                  </a:cubicBezTo>
                  <a:cubicBezTo>
                    <a:pt x="195" y="132"/>
                    <a:pt x="210" y="143"/>
                    <a:pt x="226" y="154"/>
                  </a:cubicBezTo>
                  <a:cubicBezTo>
                    <a:pt x="226" y="155"/>
                    <a:pt x="225" y="155"/>
                    <a:pt x="225" y="155"/>
                  </a:cubicBezTo>
                  <a:cubicBezTo>
                    <a:pt x="215" y="162"/>
                    <a:pt x="208" y="171"/>
                    <a:pt x="203" y="183"/>
                  </a:cubicBezTo>
                  <a:cubicBezTo>
                    <a:pt x="195" y="205"/>
                    <a:pt x="197" y="227"/>
                    <a:pt x="209" y="248"/>
                  </a:cubicBezTo>
                  <a:cubicBezTo>
                    <a:pt x="211" y="253"/>
                    <a:pt x="215" y="257"/>
                    <a:pt x="218" y="261"/>
                  </a:cubicBezTo>
                  <a:cubicBezTo>
                    <a:pt x="218" y="261"/>
                    <a:pt x="218" y="261"/>
                    <a:pt x="218" y="261"/>
                  </a:cubicBezTo>
                  <a:cubicBezTo>
                    <a:pt x="221" y="263"/>
                    <a:pt x="223" y="265"/>
                    <a:pt x="226" y="266"/>
                  </a:cubicBezTo>
                  <a:cubicBezTo>
                    <a:pt x="227" y="266"/>
                    <a:pt x="229" y="267"/>
                    <a:pt x="230" y="267"/>
                  </a:cubicBezTo>
                  <a:cubicBezTo>
                    <a:pt x="232" y="267"/>
                    <a:pt x="234" y="268"/>
                    <a:pt x="236" y="267"/>
                  </a:cubicBezTo>
                  <a:cubicBezTo>
                    <a:pt x="243" y="266"/>
                    <a:pt x="249" y="262"/>
                    <a:pt x="254" y="257"/>
                  </a:cubicBezTo>
                  <a:cubicBezTo>
                    <a:pt x="256" y="256"/>
                    <a:pt x="258" y="254"/>
                    <a:pt x="259" y="252"/>
                  </a:cubicBezTo>
                  <a:cubicBezTo>
                    <a:pt x="262" y="248"/>
                    <a:pt x="265" y="244"/>
                    <a:pt x="268" y="240"/>
                  </a:cubicBezTo>
                  <a:cubicBezTo>
                    <a:pt x="269" y="236"/>
                    <a:pt x="271" y="231"/>
                    <a:pt x="273" y="226"/>
                  </a:cubicBezTo>
                  <a:cubicBezTo>
                    <a:pt x="278" y="208"/>
                    <a:pt x="276" y="191"/>
                    <a:pt x="266" y="174"/>
                  </a:cubicBezTo>
                  <a:cubicBezTo>
                    <a:pt x="264" y="171"/>
                    <a:pt x="261" y="168"/>
                    <a:pt x="258" y="165"/>
                  </a:cubicBezTo>
                  <a:cubicBezTo>
                    <a:pt x="255" y="161"/>
                    <a:pt x="251" y="158"/>
                    <a:pt x="247" y="154"/>
                  </a:cubicBezTo>
                  <a:cubicBezTo>
                    <a:pt x="245" y="153"/>
                    <a:pt x="244" y="152"/>
                    <a:pt x="242" y="151"/>
                  </a:cubicBezTo>
                  <a:cubicBezTo>
                    <a:pt x="222" y="137"/>
                    <a:pt x="202" y="124"/>
                    <a:pt x="182" y="110"/>
                  </a:cubicBezTo>
                  <a:cubicBezTo>
                    <a:pt x="178" y="108"/>
                    <a:pt x="174" y="105"/>
                    <a:pt x="171" y="103"/>
                  </a:cubicBezTo>
                  <a:cubicBezTo>
                    <a:pt x="148" y="88"/>
                    <a:pt x="126" y="72"/>
                    <a:pt x="103" y="57"/>
                  </a:cubicBezTo>
                  <a:cubicBezTo>
                    <a:pt x="100" y="55"/>
                    <a:pt x="96" y="52"/>
                    <a:pt x="93" y="50"/>
                  </a:cubicBezTo>
                  <a:cubicBezTo>
                    <a:pt x="89" y="47"/>
                    <a:pt x="85" y="45"/>
                    <a:pt x="81" y="42"/>
                  </a:cubicBezTo>
                  <a:cubicBezTo>
                    <a:pt x="80" y="41"/>
                    <a:pt x="79" y="41"/>
                    <a:pt x="78" y="40"/>
                  </a:cubicBezTo>
                  <a:cubicBezTo>
                    <a:pt x="79" y="39"/>
                    <a:pt x="79" y="39"/>
                    <a:pt x="80" y="38"/>
                  </a:cubicBezTo>
                  <a:cubicBezTo>
                    <a:pt x="84" y="36"/>
                    <a:pt x="89" y="33"/>
                    <a:pt x="93" y="30"/>
                  </a:cubicBezTo>
                  <a:cubicBezTo>
                    <a:pt x="95" y="29"/>
                    <a:pt x="98" y="28"/>
                    <a:pt x="100" y="27"/>
                  </a:cubicBezTo>
                  <a:cubicBezTo>
                    <a:pt x="105" y="25"/>
                    <a:pt x="110" y="22"/>
                    <a:pt x="115" y="21"/>
                  </a:cubicBezTo>
                  <a:cubicBezTo>
                    <a:pt x="120" y="19"/>
                    <a:pt x="126" y="17"/>
                    <a:pt x="132" y="16"/>
                  </a:cubicBezTo>
                  <a:cubicBezTo>
                    <a:pt x="146" y="13"/>
                    <a:pt x="160" y="14"/>
                    <a:pt x="174" y="18"/>
                  </a:cubicBezTo>
                  <a:cubicBezTo>
                    <a:pt x="177" y="19"/>
                    <a:pt x="180" y="20"/>
                    <a:pt x="183" y="22"/>
                  </a:cubicBezTo>
                  <a:cubicBezTo>
                    <a:pt x="188" y="24"/>
                    <a:pt x="192" y="26"/>
                    <a:pt x="196" y="28"/>
                  </a:cubicBezTo>
                  <a:cubicBezTo>
                    <a:pt x="202" y="33"/>
                    <a:pt x="208" y="38"/>
                    <a:pt x="214" y="43"/>
                  </a:cubicBezTo>
                  <a:cubicBezTo>
                    <a:pt x="227" y="56"/>
                    <a:pt x="239" y="71"/>
                    <a:pt x="248" y="87"/>
                  </a:cubicBezTo>
                  <a:cubicBezTo>
                    <a:pt x="250" y="89"/>
                    <a:pt x="251" y="91"/>
                    <a:pt x="252" y="93"/>
                  </a:cubicBezTo>
                  <a:cubicBezTo>
                    <a:pt x="253" y="93"/>
                    <a:pt x="253" y="94"/>
                    <a:pt x="254" y="95"/>
                  </a:cubicBezTo>
                  <a:cubicBezTo>
                    <a:pt x="254" y="95"/>
                    <a:pt x="254" y="95"/>
                    <a:pt x="255" y="95"/>
                  </a:cubicBezTo>
                  <a:cubicBezTo>
                    <a:pt x="254" y="94"/>
                    <a:pt x="254" y="94"/>
                    <a:pt x="254" y="93"/>
                  </a:cubicBezTo>
                  <a:cubicBezTo>
                    <a:pt x="253" y="92"/>
                    <a:pt x="253" y="90"/>
                    <a:pt x="252" y="89"/>
                  </a:cubicBezTo>
                  <a:cubicBezTo>
                    <a:pt x="249" y="82"/>
                    <a:pt x="246" y="74"/>
                    <a:pt x="243" y="67"/>
                  </a:cubicBezTo>
                  <a:cubicBezTo>
                    <a:pt x="236" y="54"/>
                    <a:pt x="228" y="41"/>
                    <a:pt x="216" y="31"/>
                  </a:cubicBezTo>
                  <a:cubicBezTo>
                    <a:pt x="214" y="29"/>
                    <a:pt x="213" y="27"/>
                    <a:pt x="211" y="26"/>
                  </a:cubicBezTo>
                  <a:cubicBezTo>
                    <a:pt x="206" y="22"/>
                    <a:pt x="201" y="19"/>
                    <a:pt x="196" y="16"/>
                  </a:cubicBezTo>
                  <a:cubicBezTo>
                    <a:pt x="196" y="16"/>
                    <a:pt x="196" y="16"/>
                    <a:pt x="196" y="16"/>
                  </a:cubicBezTo>
                  <a:cubicBezTo>
                    <a:pt x="195" y="15"/>
                    <a:pt x="194" y="15"/>
                    <a:pt x="193" y="14"/>
                  </a:cubicBezTo>
                  <a:cubicBezTo>
                    <a:pt x="190" y="13"/>
                    <a:pt x="187" y="11"/>
                    <a:pt x="184" y="10"/>
                  </a:cubicBezTo>
                  <a:cubicBezTo>
                    <a:pt x="178" y="8"/>
                    <a:pt x="173" y="7"/>
                    <a:pt x="168" y="6"/>
                  </a:cubicBezTo>
                  <a:cubicBezTo>
                    <a:pt x="154" y="3"/>
                    <a:pt x="141" y="3"/>
                    <a:pt x="127" y="4"/>
                  </a:cubicBezTo>
                  <a:cubicBezTo>
                    <a:pt x="124" y="5"/>
                    <a:pt x="122" y="5"/>
                    <a:pt x="119" y="5"/>
                  </a:cubicBezTo>
                  <a:cubicBezTo>
                    <a:pt x="114" y="6"/>
                    <a:pt x="110" y="6"/>
                    <a:pt x="105" y="7"/>
                  </a:cubicBezTo>
                  <a:cubicBezTo>
                    <a:pt x="98" y="7"/>
                    <a:pt x="91" y="8"/>
                    <a:pt x="83" y="8"/>
                  </a:cubicBezTo>
                  <a:cubicBezTo>
                    <a:pt x="63" y="9"/>
                    <a:pt x="43" y="7"/>
                    <a:pt x="23" y="4"/>
                  </a:cubicBezTo>
                  <a:cubicBezTo>
                    <a:pt x="19" y="3"/>
                    <a:pt x="14" y="2"/>
                    <a:pt x="10" y="2"/>
                  </a:cubicBezTo>
                  <a:cubicBezTo>
                    <a:pt x="9" y="1"/>
                    <a:pt x="9" y="1"/>
                    <a:pt x="8" y="1"/>
                  </a:cubicBezTo>
                  <a:cubicBezTo>
                    <a:pt x="6" y="1"/>
                    <a:pt x="3" y="0"/>
                    <a:pt x="0" y="0"/>
                  </a:cubicBezTo>
                  <a:cubicBezTo>
                    <a:pt x="0" y="0"/>
                    <a:pt x="0" y="0"/>
                    <a:pt x="0" y="1"/>
                  </a:cubicBezTo>
                  <a:cubicBezTo>
                    <a:pt x="2" y="3"/>
                    <a:pt x="5" y="4"/>
                    <a:pt x="8" y="6"/>
                  </a:cubicBezTo>
                  <a:cubicBezTo>
                    <a:pt x="11" y="9"/>
                    <a:pt x="15" y="11"/>
                    <a:pt x="18" y="13"/>
                  </a:cubicBezTo>
                  <a:cubicBezTo>
                    <a:pt x="42" y="29"/>
                    <a:pt x="65" y="45"/>
                    <a:pt x="89" y="6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6" name="Freeform 168">
              <a:extLst>
                <a:ext uri="{FF2B5EF4-FFF2-40B4-BE49-F238E27FC236}">
                  <a16:creationId xmlns:a16="http://schemas.microsoft.com/office/drawing/2014/main" id="{AB9741D6-56AE-4053-9B07-7EDD6EC8B4B2}"/>
                </a:ext>
              </a:extLst>
            </p:cNvPr>
            <p:cNvSpPr>
              <a:spLocks/>
            </p:cNvSpPr>
            <p:nvPr/>
          </p:nvSpPr>
          <p:spPr bwMode="auto">
            <a:xfrm>
              <a:off x="4362" y="2681"/>
              <a:ext cx="748" cy="719"/>
            </a:xfrm>
            <a:custGeom>
              <a:avLst/>
              <a:gdLst>
                <a:gd name="T0" fmla="*/ 247 w 315"/>
                <a:gd name="T1" fmla="*/ 295 h 303"/>
                <a:gd name="T2" fmla="*/ 256 w 315"/>
                <a:gd name="T3" fmla="*/ 301 h 303"/>
                <a:gd name="T4" fmla="*/ 268 w 315"/>
                <a:gd name="T5" fmla="*/ 302 h 303"/>
                <a:gd name="T6" fmla="*/ 287 w 315"/>
                <a:gd name="T7" fmla="*/ 291 h 303"/>
                <a:gd name="T8" fmla="*/ 294 w 315"/>
                <a:gd name="T9" fmla="*/ 285 h 303"/>
                <a:gd name="T10" fmla="*/ 303 w 315"/>
                <a:gd name="T11" fmla="*/ 271 h 303"/>
                <a:gd name="T12" fmla="*/ 309 w 315"/>
                <a:gd name="T13" fmla="*/ 256 h 303"/>
                <a:gd name="T14" fmla="*/ 301 w 315"/>
                <a:gd name="T15" fmla="*/ 197 h 303"/>
                <a:gd name="T16" fmla="*/ 290 w 315"/>
                <a:gd name="T17" fmla="*/ 184 h 303"/>
                <a:gd name="T18" fmla="*/ 281 w 315"/>
                <a:gd name="T19" fmla="*/ 176 h 303"/>
                <a:gd name="T20" fmla="*/ 274 w 315"/>
                <a:gd name="T21" fmla="*/ 171 h 303"/>
                <a:gd name="T22" fmla="*/ 198 w 315"/>
                <a:gd name="T23" fmla="*/ 119 h 303"/>
                <a:gd name="T24" fmla="*/ 188 w 315"/>
                <a:gd name="T25" fmla="*/ 113 h 303"/>
                <a:gd name="T26" fmla="*/ 104 w 315"/>
                <a:gd name="T27" fmla="*/ 56 h 303"/>
                <a:gd name="T28" fmla="*/ 94 w 315"/>
                <a:gd name="T29" fmla="*/ 50 h 303"/>
                <a:gd name="T30" fmla="*/ 92 w 315"/>
                <a:gd name="T31" fmla="*/ 48 h 303"/>
                <a:gd name="T32" fmla="*/ 88 w 315"/>
                <a:gd name="T33" fmla="*/ 45 h 303"/>
                <a:gd name="T34" fmla="*/ 91 w 315"/>
                <a:gd name="T35" fmla="*/ 43 h 303"/>
                <a:gd name="T36" fmla="*/ 104 w 315"/>
                <a:gd name="T37" fmla="*/ 35 h 303"/>
                <a:gd name="T38" fmla="*/ 106 w 315"/>
                <a:gd name="T39" fmla="*/ 35 h 303"/>
                <a:gd name="T40" fmla="*/ 126 w 315"/>
                <a:gd name="T41" fmla="*/ 25 h 303"/>
                <a:gd name="T42" fmla="*/ 149 w 315"/>
                <a:gd name="T43" fmla="*/ 18 h 303"/>
                <a:gd name="T44" fmla="*/ 197 w 315"/>
                <a:gd name="T45" fmla="*/ 21 h 303"/>
                <a:gd name="T46" fmla="*/ 235 w 315"/>
                <a:gd name="T47" fmla="*/ 42 h 303"/>
                <a:gd name="T48" fmla="*/ 242 w 315"/>
                <a:gd name="T49" fmla="*/ 49 h 303"/>
                <a:gd name="T50" fmla="*/ 244 w 315"/>
                <a:gd name="T51" fmla="*/ 51 h 303"/>
                <a:gd name="T52" fmla="*/ 281 w 315"/>
                <a:gd name="T53" fmla="*/ 99 h 303"/>
                <a:gd name="T54" fmla="*/ 287 w 315"/>
                <a:gd name="T55" fmla="*/ 108 h 303"/>
                <a:gd name="T56" fmla="*/ 288 w 315"/>
                <a:gd name="T57" fmla="*/ 107 h 303"/>
                <a:gd name="T58" fmla="*/ 287 w 315"/>
                <a:gd name="T59" fmla="*/ 106 h 303"/>
                <a:gd name="T60" fmla="*/ 275 w 315"/>
                <a:gd name="T61" fmla="*/ 76 h 303"/>
                <a:gd name="T62" fmla="*/ 250 w 315"/>
                <a:gd name="T63" fmla="*/ 40 h 303"/>
                <a:gd name="T64" fmla="*/ 245 w 315"/>
                <a:gd name="T65" fmla="*/ 35 h 303"/>
                <a:gd name="T66" fmla="*/ 241 w 315"/>
                <a:gd name="T67" fmla="*/ 32 h 303"/>
                <a:gd name="T68" fmla="*/ 239 w 315"/>
                <a:gd name="T69" fmla="*/ 29 h 303"/>
                <a:gd name="T70" fmla="*/ 222 w 315"/>
                <a:gd name="T71" fmla="*/ 18 h 303"/>
                <a:gd name="T72" fmla="*/ 219 w 315"/>
                <a:gd name="T73" fmla="*/ 17 h 303"/>
                <a:gd name="T74" fmla="*/ 190 w 315"/>
                <a:gd name="T75" fmla="*/ 7 h 303"/>
                <a:gd name="T76" fmla="*/ 144 w 315"/>
                <a:gd name="T77" fmla="*/ 5 h 303"/>
                <a:gd name="T78" fmla="*/ 140 w 315"/>
                <a:gd name="T79" fmla="*/ 6 h 303"/>
                <a:gd name="T80" fmla="*/ 124 w 315"/>
                <a:gd name="T81" fmla="*/ 7 h 303"/>
                <a:gd name="T82" fmla="*/ 95 w 315"/>
                <a:gd name="T83" fmla="*/ 9 h 303"/>
                <a:gd name="T84" fmla="*/ 10 w 315"/>
                <a:gd name="T85" fmla="*/ 2 h 303"/>
                <a:gd name="T86" fmla="*/ 5 w 315"/>
                <a:gd name="T87" fmla="*/ 1 h 303"/>
                <a:gd name="T88" fmla="*/ 1 w 315"/>
                <a:gd name="T89" fmla="*/ 0 h 303"/>
                <a:gd name="T90" fmla="*/ 0 w 315"/>
                <a:gd name="T91" fmla="*/ 1 h 303"/>
                <a:gd name="T92" fmla="*/ 3 w 315"/>
                <a:gd name="T93" fmla="*/ 3 h 303"/>
                <a:gd name="T94" fmla="*/ 87 w 315"/>
                <a:gd name="T95" fmla="*/ 60 h 303"/>
                <a:gd name="T96" fmla="*/ 97 w 315"/>
                <a:gd name="T97" fmla="*/ 67 h 303"/>
                <a:gd name="T98" fmla="*/ 181 w 315"/>
                <a:gd name="T99" fmla="*/ 123 h 303"/>
                <a:gd name="T100" fmla="*/ 191 w 315"/>
                <a:gd name="T101" fmla="*/ 130 h 303"/>
                <a:gd name="T102" fmla="*/ 256 w 315"/>
                <a:gd name="T103" fmla="*/ 174 h 303"/>
                <a:gd name="T104" fmla="*/ 255 w 315"/>
                <a:gd name="T105" fmla="*/ 176 h 303"/>
                <a:gd name="T106" fmla="*/ 230 w 315"/>
                <a:gd name="T107" fmla="*/ 207 h 303"/>
                <a:gd name="T108" fmla="*/ 227 w 315"/>
                <a:gd name="T109" fmla="*/ 258 h 303"/>
                <a:gd name="T110" fmla="*/ 232 w 315"/>
                <a:gd name="T111" fmla="*/ 272 h 303"/>
                <a:gd name="T112" fmla="*/ 236 w 315"/>
                <a:gd name="T113" fmla="*/ 280 h 303"/>
                <a:gd name="T114" fmla="*/ 247 w 315"/>
                <a:gd name="T115" fmla="*/ 295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15" h="303">
                  <a:moveTo>
                    <a:pt x="247" y="295"/>
                  </a:moveTo>
                  <a:cubicBezTo>
                    <a:pt x="250" y="297"/>
                    <a:pt x="253" y="299"/>
                    <a:pt x="256" y="301"/>
                  </a:cubicBezTo>
                  <a:cubicBezTo>
                    <a:pt x="260" y="302"/>
                    <a:pt x="264" y="303"/>
                    <a:pt x="268" y="302"/>
                  </a:cubicBezTo>
                  <a:cubicBezTo>
                    <a:pt x="276" y="301"/>
                    <a:pt x="282" y="296"/>
                    <a:pt x="287" y="291"/>
                  </a:cubicBezTo>
                  <a:cubicBezTo>
                    <a:pt x="290" y="289"/>
                    <a:pt x="292" y="287"/>
                    <a:pt x="294" y="285"/>
                  </a:cubicBezTo>
                  <a:cubicBezTo>
                    <a:pt x="297" y="281"/>
                    <a:pt x="300" y="276"/>
                    <a:pt x="303" y="271"/>
                  </a:cubicBezTo>
                  <a:cubicBezTo>
                    <a:pt x="305" y="266"/>
                    <a:pt x="307" y="261"/>
                    <a:pt x="309" y="256"/>
                  </a:cubicBezTo>
                  <a:cubicBezTo>
                    <a:pt x="315" y="235"/>
                    <a:pt x="312" y="216"/>
                    <a:pt x="301" y="197"/>
                  </a:cubicBezTo>
                  <a:cubicBezTo>
                    <a:pt x="298" y="192"/>
                    <a:pt x="294" y="188"/>
                    <a:pt x="290" y="184"/>
                  </a:cubicBezTo>
                  <a:cubicBezTo>
                    <a:pt x="287" y="181"/>
                    <a:pt x="284" y="179"/>
                    <a:pt x="281" y="176"/>
                  </a:cubicBezTo>
                  <a:cubicBezTo>
                    <a:pt x="279" y="174"/>
                    <a:pt x="276" y="172"/>
                    <a:pt x="274" y="171"/>
                  </a:cubicBezTo>
                  <a:cubicBezTo>
                    <a:pt x="248" y="154"/>
                    <a:pt x="223" y="137"/>
                    <a:pt x="198" y="119"/>
                  </a:cubicBezTo>
                  <a:cubicBezTo>
                    <a:pt x="194" y="117"/>
                    <a:pt x="191" y="115"/>
                    <a:pt x="188" y="113"/>
                  </a:cubicBezTo>
                  <a:cubicBezTo>
                    <a:pt x="160" y="94"/>
                    <a:pt x="132" y="75"/>
                    <a:pt x="104" y="56"/>
                  </a:cubicBezTo>
                  <a:cubicBezTo>
                    <a:pt x="101" y="54"/>
                    <a:pt x="98" y="52"/>
                    <a:pt x="94" y="50"/>
                  </a:cubicBezTo>
                  <a:cubicBezTo>
                    <a:pt x="94" y="49"/>
                    <a:pt x="93" y="49"/>
                    <a:pt x="92" y="48"/>
                  </a:cubicBezTo>
                  <a:cubicBezTo>
                    <a:pt x="91" y="47"/>
                    <a:pt x="90" y="46"/>
                    <a:pt x="88" y="45"/>
                  </a:cubicBezTo>
                  <a:cubicBezTo>
                    <a:pt x="89" y="45"/>
                    <a:pt x="90" y="44"/>
                    <a:pt x="91" y="43"/>
                  </a:cubicBezTo>
                  <a:cubicBezTo>
                    <a:pt x="95" y="41"/>
                    <a:pt x="100" y="38"/>
                    <a:pt x="104" y="35"/>
                  </a:cubicBezTo>
                  <a:cubicBezTo>
                    <a:pt x="105" y="35"/>
                    <a:pt x="105" y="35"/>
                    <a:pt x="106" y="35"/>
                  </a:cubicBezTo>
                  <a:cubicBezTo>
                    <a:pt x="112" y="31"/>
                    <a:pt x="119" y="28"/>
                    <a:pt x="126" y="25"/>
                  </a:cubicBezTo>
                  <a:cubicBezTo>
                    <a:pt x="134" y="22"/>
                    <a:pt x="141" y="20"/>
                    <a:pt x="149" y="18"/>
                  </a:cubicBezTo>
                  <a:cubicBezTo>
                    <a:pt x="165" y="15"/>
                    <a:pt x="181" y="16"/>
                    <a:pt x="197" y="21"/>
                  </a:cubicBezTo>
                  <a:cubicBezTo>
                    <a:pt x="211" y="25"/>
                    <a:pt x="224" y="33"/>
                    <a:pt x="235" y="42"/>
                  </a:cubicBezTo>
                  <a:cubicBezTo>
                    <a:pt x="237" y="44"/>
                    <a:pt x="240" y="47"/>
                    <a:pt x="242" y="49"/>
                  </a:cubicBezTo>
                  <a:cubicBezTo>
                    <a:pt x="243" y="49"/>
                    <a:pt x="243" y="50"/>
                    <a:pt x="244" y="51"/>
                  </a:cubicBezTo>
                  <a:cubicBezTo>
                    <a:pt x="258" y="65"/>
                    <a:pt x="270" y="81"/>
                    <a:pt x="281" y="99"/>
                  </a:cubicBezTo>
                  <a:cubicBezTo>
                    <a:pt x="283" y="102"/>
                    <a:pt x="285" y="105"/>
                    <a:pt x="287" y="108"/>
                  </a:cubicBezTo>
                  <a:cubicBezTo>
                    <a:pt x="287" y="107"/>
                    <a:pt x="288" y="107"/>
                    <a:pt x="288" y="107"/>
                  </a:cubicBezTo>
                  <a:cubicBezTo>
                    <a:pt x="288" y="107"/>
                    <a:pt x="287" y="106"/>
                    <a:pt x="287" y="106"/>
                  </a:cubicBezTo>
                  <a:cubicBezTo>
                    <a:pt x="283" y="96"/>
                    <a:pt x="280" y="86"/>
                    <a:pt x="275" y="76"/>
                  </a:cubicBezTo>
                  <a:cubicBezTo>
                    <a:pt x="268" y="63"/>
                    <a:pt x="260" y="51"/>
                    <a:pt x="250" y="40"/>
                  </a:cubicBezTo>
                  <a:cubicBezTo>
                    <a:pt x="248" y="39"/>
                    <a:pt x="247" y="37"/>
                    <a:pt x="245" y="35"/>
                  </a:cubicBezTo>
                  <a:cubicBezTo>
                    <a:pt x="244" y="34"/>
                    <a:pt x="242" y="33"/>
                    <a:pt x="241" y="32"/>
                  </a:cubicBezTo>
                  <a:cubicBezTo>
                    <a:pt x="240" y="31"/>
                    <a:pt x="240" y="30"/>
                    <a:pt x="239" y="29"/>
                  </a:cubicBezTo>
                  <a:cubicBezTo>
                    <a:pt x="233" y="25"/>
                    <a:pt x="228" y="22"/>
                    <a:pt x="222" y="18"/>
                  </a:cubicBezTo>
                  <a:cubicBezTo>
                    <a:pt x="221" y="18"/>
                    <a:pt x="220" y="17"/>
                    <a:pt x="219" y="17"/>
                  </a:cubicBezTo>
                  <a:cubicBezTo>
                    <a:pt x="210" y="12"/>
                    <a:pt x="200" y="9"/>
                    <a:pt x="190" y="7"/>
                  </a:cubicBezTo>
                  <a:cubicBezTo>
                    <a:pt x="175" y="4"/>
                    <a:pt x="160" y="4"/>
                    <a:pt x="144" y="5"/>
                  </a:cubicBezTo>
                  <a:cubicBezTo>
                    <a:pt x="143" y="5"/>
                    <a:pt x="141" y="6"/>
                    <a:pt x="140" y="6"/>
                  </a:cubicBezTo>
                  <a:cubicBezTo>
                    <a:pt x="134" y="6"/>
                    <a:pt x="129" y="7"/>
                    <a:pt x="124" y="7"/>
                  </a:cubicBezTo>
                  <a:cubicBezTo>
                    <a:pt x="114" y="8"/>
                    <a:pt x="104" y="9"/>
                    <a:pt x="95" y="9"/>
                  </a:cubicBezTo>
                  <a:cubicBezTo>
                    <a:pt x="66" y="10"/>
                    <a:pt x="38" y="7"/>
                    <a:pt x="10" y="2"/>
                  </a:cubicBezTo>
                  <a:cubicBezTo>
                    <a:pt x="8" y="1"/>
                    <a:pt x="7" y="1"/>
                    <a:pt x="5" y="1"/>
                  </a:cubicBezTo>
                  <a:cubicBezTo>
                    <a:pt x="3" y="1"/>
                    <a:pt x="2" y="0"/>
                    <a:pt x="1" y="0"/>
                  </a:cubicBezTo>
                  <a:cubicBezTo>
                    <a:pt x="0" y="0"/>
                    <a:pt x="0" y="1"/>
                    <a:pt x="0" y="1"/>
                  </a:cubicBezTo>
                  <a:cubicBezTo>
                    <a:pt x="1" y="2"/>
                    <a:pt x="2" y="3"/>
                    <a:pt x="3" y="3"/>
                  </a:cubicBezTo>
                  <a:cubicBezTo>
                    <a:pt x="31" y="22"/>
                    <a:pt x="59" y="41"/>
                    <a:pt x="87" y="60"/>
                  </a:cubicBezTo>
                  <a:cubicBezTo>
                    <a:pt x="91" y="62"/>
                    <a:pt x="94" y="64"/>
                    <a:pt x="97" y="67"/>
                  </a:cubicBezTo>
                  <a:cubicBezTo>
                    <a:pt x="125" y="85"/>
                    <a:pt x="153" y="104"/>
                    <a:pt x="181" y="123"/>
                  </a:cubicBezTo>
                  <a:cubicBezTo>
                    <a:pt x="184" y="125"/>
                    <a:pt x="187" y="128"/>
                    <a:pt x="191" y="130"/>
                  </a:cubicBezTo>
                  <a:cubicBezTo>
                    <a:pt x="213" y="145"/>
                    <a:pt x="234" y="159"/>
                    <a:pt x="256" y="174"/>
                  </a:cubicBezTo>
                  <a:cubicBezTo>
                    <a:pt x="256" y="175"/>
                    <a:pt x="255" y="175"/>
                    <a:pt x="255" y="176"/>
                  </a:cubicBezTo>
                  <a:cubicBezTo>
                    <a:pt x="244" y="184"/>
                    <a:pt x="235" y="194"/>
                    <a:pt x="230" y="207"/>
                  </a:cubicBezTo>
                  <a:cubicBezTo>
                    <a:pt x="223" y="224"/>
                    <a:pt x="223" y="242"/>
                    <a:pt x="227" y="258"/>
                  </a:cubicBezTo>
                  <a:cubicBezTo>
                    <a:pt x="228" y="263"/>
                    <a:pt x="230" y="268"/>
                    <a:pt x="232" y="272"/>
                  </a:cubicBezTo>
                  <a:cubicBezTo>
                    <a:pt x="233" y="275"/>
                    <a:pt x="235" y="278"/>
                    <a:pt x="236" y="280"/>
                  </a:cubicBezTo>
                  <a:cubicBezTo>
                    <a:pt x="239" y="286"/>
                    <a:pt x="243" y="290"/>
                    <a:pt x="247" y="29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7" name="Freeform 169">
              <a:extLst>
                <a:ext uri="{FF2B5EF4-FFF2-40B4-BE49-F238E27FC236}">
                  <a16:creationId xmlns:a16="http://schemas.microsoft.com/office/drawing/2014/main" id="{3FEA2818-2CBC-4FC7-958F-0B423B74D574}"/>
                </a:ext>
              </a:extLst>
            </p:cNvPr>
            <p:cNvSpPr>
              <a:spLocks noEditPoints="1"/>
            </p:cNvSpPr>
            <p:nvPr/>
          </p:nvSpPr>
          <p:spPr bwMode="auto">
            <a:xfrm>
              <a:off x="9161" y="1855"/>
              <a:ext cx="304" cy="935"/>
            </a:xfrm>
            <a:custGeom>
              <a:avLst/>
              <a:gdLst>
                <a:gd name="T0" fmla="*/ 102 w 128"/>
                <a:gd name="T1" fmla="*/ 274 h 394"/>
                <a:gd name="T2" fmla="*/ 70 w 128"/>
                <a:gd name="T3" fmla="*/ 274 h 394"/>
                <a:gd name="T4" fmla="*/ 32 w 128"/>
                <a:gd name="T5" fmla="*/ 296 h 394"/>
                <a:gd name="T6" fmla="*/ 10 w 128"/>
                <a:gd name="T7" fmla="*/ 325 h 394"/>
                <a:gd name="T8" fmla="*/ 7 w 128"/>
                <a:gd name="T9" fmla="*/ 333 h 394"/>
                <a:gd name="T10" fmla="*/ 13 w 128"/>
                <a:gd name="T11" fmla="*/ 379 h 394"/>
                <a:gd name="T12" fmla="*/ 59 w 128"/>
                <a:gd name="T13" fmla="*/ 388 h 394"/>
                <a:gd name="T14" fmla="*/ 97 w 128"/>
                <a:gd name="T15" fmla="*/ 366 h 394"/>
                <a:gd name="T16" fmla="*/ 106 w 128"/>
                <a:gd name="T17" fmla="*/ 356 h 394"/>
                <a:gd name="T18" fmla="*/ 111 w 128"/>
                <a:gd name="T19" fmla="*/ 350 h 394"/>
                <a:gd name="T20" fmla="*/ 124 w 128"/>
                <a:gd name="T21" fmla="*/ 298 h 394"/>
                <a:gd name="T22" fmla="*/ 124 w 128"/>
                <a:gd name="T23" fmla="*/ 298 h 394"/>
                <a:gd name="T24" fmla="*/ 109 w 128"/>
                <a:gd name="T25" fmla="*/ 246 h 394"/>
                <a:gd name="T26" fmla="*/ 107 w 128"/>
                <a:gd name="T27" fmla="*/ 236 h 394"/>
                <a:gd name="T28" fmla="*/ 38 w 128"/>
                <a:gd name="T29" fmla="*/ 0 h 394"/>
                <a:gd name="T30" fmla="*/ 24 w 128"/>
                <a:gd name="T31" fmla="*/ 4 h 394"/>
                <a:gd name="T32" fmla="*/ 89 w 128"/>
                <a:gd name="T33" fmla="*/ 228 h 394"/>
                <a:gd name="T34" fmla="*/ 91 w 128"/>
                <a:gd name="T35" fmla="*/ 238 h 394"/>
                <a:gd name="T36" fmla="*/ 102 w 128"/>
                <a:gd name="T37" fmla="*/ 274 h 394"/>
                <a:gd name="T38" fmla="*/ 95 w 128"/>
                <a:gd name="T39" fmla="*/ 346 h 394"/>
                <a:gd name="T40" fmla="*/ 90 w 128"/>
                <a:gd name="T41" fmla="*/ 352 h 394"/>
                <a:gd name="T42" fmla="*/ 87 w 128"/>
                <a:gd name="T43" fmla="*/ 355 h 394"/>
                <a:gd name="T44" fmla="*/ 55 w 128"/>
                <a:gd name="T45" fmla="*/ 374 h 394"/>
                <a:gd name="T46" fmla="*/ 24 w 128"/>
                <a:gd name="T47" fmla="*/ 369 h 394"/>
                <a:gd name="T48" fmla="*/ 22 w 128"/>
                <a:gd name="T49" fmla="*/ 336 h 394"/>
                <a:gd name="T50" fmla="*/ 25 w 128"/>
                <a:gd name="T51" fmla="*/ 329 h 394"/>
                <a:gd name="T52" fmla="*/ 42 w 128"/>
                <a:gd name="T53" fmla="*/ 307 h 394"/>
                <a:gd name="T54" fmla="*/ 74 w 128"/>
                <a:gd name="T55" fmla="*/ 288 h 394"/>
                <a:gd name="T56" fmla="*/ 105 w 128"/>
                <a:gd name="T57" fmla="*/ 293 h 394"/>
                <a:gd name="T58" fmla="*/ 95 w 128"/>
                <a:gd name="T59" fmla="*/ 346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8" h="394">
                  <a:moveTo>
                    <a:pt x="102" y="274"/>
                  </a:moveTo>
                  <a:cubicBezTo>
                    <a:pt x="92" y="271"/>
                    <a:pt x="82" y="270"/>
                    <a:pt x="70" y="274"/>
                  </a:cubicBezTo>
                  <a:cubicBezTo>
                    <a:pt x="56" y="278"/>
                    <a:pt x="43" y="285"/>
                    <a:pt x="32" y="296"/>
                  </a:cubicBezTo>
                  <a:cubicBezTo>
                    <a:pt x="22" y="305"/>
                    <a:pt x="15" y="315"/>
                    <a:pt x="10" y="325"/>
                  </a:cubicBezTo>
                  <a:cubicBezTo>
                    <a:pt x="9" y="328"/>
                    <a:pt x="8" y="330"/>
                    <a:pt x="7" y="333"/>
                  </a:cubicBezTo>
                  <a:cubicBezTo>
                    <a:pt x="0" y="350"/>
                    <a:pt x="2" y="368"/>
                    <a:pt x="13" y="379"/>
                  </a:cubicBezTo>
                  <a:cubicBezTo>
                    <a:pt x="23" y="390"/>
                    <a:pt x="40" y="394"/>
                    <a:pt x="59" y="388"/>
                  </a:cubicBezTo>
                  <a:cubicBezTo>
                    <a:pt x="72" y="384"/>
                    <a:pt x="86" y="377"/>
                    <a:pt x="97" y="366"/>
                  </a:cubicBezTo>
                  <a:cubicBezTo>
                    <a:pt x="100" y="363"/>
                    <a:pt x="103" y="360"/>
                    <a:pt x="106" y="356"/>
                  </a:cubicBezTo>
                  <a:cubicBezTo>
                    <a:pt x="108" y="354"/>
                    <a:pt x="109" y="352"/>
                    <a:pt x="111" y="350"/>
                  </a:cubicBezTo>
                  <a:cubicBezTo>
                    <a:pt x="123" y="332"/>
                    <a:pt x="128" y="313"/>
                    <a:pt x="124" y="298"/>
                  </a:cubicBezTo>
                  <a:cubicBezTo>
                    <a:pt x="124" y="298"/>
                    <a:pt x="124" y="298"/>
                    <a:pt x="124" y="298"/>
                  </a:cubicBezTo>
                  <a:cubicBezTo>
                    <a:pt x="109" y="246"/>
                    <a:pt x="109" y="246"/>
                    <a:pt x="109" y="246"/>
                  </a:cubicBezTo>
                  <a:cubicBezTo>
                    <a:pt x="107" y="236"/>
                    <a:pt x="107" y="236"/>
                    <a:pt x="107" y="236"/>
                  </a:cubicBezTo>
                  <a:cubicBezTo>
                    <a:pt x="38" y="0"/>
                    <a:pt x="38" y="0"/>
                    <a:pt x="38" y="0"/>
                  </a:cubicBezTo>
                  <a:cubicBezTo>
                    <a:pt x="24" y="4"/>
                    <a:pt x="24" y="4"/>
                    <a:pt x="24" y="4"/>
                  </a:cubicBezTo>
                  <a:cubicBezTo>
                    <a:pt x="89" y="228"/>
                    <a:pt x="89" y="228"/>
                    <a:pt x="89" y="228"/>
                  </a:cubicBezTo>
                  <a:cubicBezTo>
                    <a:pt x="91" y="238"/>
                    <a:pt x="91" y="238"/>
                    <a:pt x="91" y="238"/>
                  </a:cubicBezTo>
                  <a:lnTo>
                    <a:pt x="102" y="274"/>
                  </a:lnTo>
                  <a:close/>
                  <a:moveTo>
                    <a:pt x="95" y="346"/>
                  </a:moveTo>
                  <a:cubicBezTo>
                    <a:pt x="93" y="348"/>
                    <a:pt x="92" y="350"/>
                    <a:pt x="90" y="352"/>
                  </a:cubicBezTo>
                  <a:cubicBezTo>
                    <a:pt x="89" y="353"/>
                    <a:pt x="88" y="354"/>
                    <a:pt x="87" y="355"/>
                  </a:cubicBezTo>
                  <a:cubicBezTo>
                    <a:pt x="77" y="364"/>
                    <a:pt x="66" y="370"/>
                    <a:pt x="55" y="374"/>
                  </a:cubicBezTo>
                  <a:cubicBezTo>
                    <a:pt x="41" y="377"/>
                    <a:pt x="30" y="376"/>
                    <a:pt x="24" y="369"/>
                  </a:cubicBezTo>
                  <a:cubicBezTo>
                    <a:pt x="17" y="361"/>
                    <a:pt x="17" y="349"/>
                    <a:pt x="22" y="336"/>
                  </a:cubicBezTo>
                  <a:cubicBezTo>
                    <a:pt x="23" y="333"/>
                    <a:pt x="24" y="331"/>
                    <a:pt x="25" y="329"/>
                  </a:cubicBezTo>
                  <a:cubicBezTo>
                    <a:pt x="29" y="321"/>
                    <a:pt x="35" y="314"/>
                    <a:pt x="42" y="307"/>
                  </a:cubicBezTo>
                  <a:cubicBezTo>
                    <a:pt x="52" y="298"/>
                    <a:pt x="63" y="291"/>
                    <a:pt x="74" y="288"/>
                  </a:cubicBezTo>
                  <a:cubicBezTo>
                    <a:pt x="87" y="284"/>
                    <a:pt x="99" y="286"/>
                    <a:pt x="105" y="293"/>
                  </a:cubicBezTo>
                  <a:cubicBezTo>
                    <a:pt x="115" y="304"/>
                    <a:pt x="111" y="326"/>
                    <a:pt x="95" y="34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8" name="Freeform 170">
              <a:extLst>
                <a:ext uri="{FF2B5EF4-FFF2-40B4-BE49-F238E27FC236}">
                  <a16:creationId xmlns:a16="http://schemas.microsoft.com/office/drawing/2014/main" id="{A5258365-FB18-4EAA-A580-C5758F783167}"/>
                </a:ext>
              </a:extLst>
            </p:cNvPr>
            <p:cNvSpPr>
              <a:spLocks/>
            </p:cNvSpPr>
            <p:nvPr/>
          </p:nvSpPr>
          <p:spPr bwMode="auto">
            <a:xfrm>
              <a:off x="5136" y="3519"/>
              <a:ext cx="690" cy="1431"/>
            </a:xfrm>
            <a:custGeom>
              <a:avLst/>
              <a:gdLst>
                <a:gd name="T0" fmla="*/ 126 w 291"/>
                <a:gd name="T1" fmla="*/ 532 h 603"/>
                <a:gd name="T2" fmla="*/ 126 w 291"/>
                <a:gd name="T3" fmla="*/ 532 h 603"/>
                <a:gd name="T4" fmla="*/ 126 w 291"/>
                <a:gd name="T5" fmla="*/ 373 h 603"/>
                <a:gd name="T6" fmla="*/ 126 w 291"/>
                <a:gd name="T7" fmla="*/ 363 h 603"/>
                <a:gd name="T8" fmla="*/ 126 w 291"/>
                <a:gd name="T9" fmla="*/ 288 h 603"/>
                <a:gd name="T10" fmla="*/ 126 w 291"/>
                <a:gd name="T11" fmla="*/ 286 h 603"/>
                <a:gd name="T12" fmla="*/ 275 w 291"/>
                <a:gd name="T13" fmla="*/ 119 h 603"/>
                <a:gd name="T14" fmla="*/ 275 w 291"/>
                <a:gd name="T15" fmla="*/ 288 h 603"/>
                <a:gd name="T16" fmla="*/ 219 w 291"/>
                <a:gd name="T17" fmla="*/ 288 h 603"/>
                <a:gd name="T18" fmla="*/ 208 w 291"/>
                <a:gd name="T19" fmla="*/ 293 h 603"/>
                <a:gd name="T20" fmla="*/ 165 w 291"/>
                <a:gd name="T21" fmla="*/ 351 h 603"/>
                <a:gd name="T22" fmla="*/ 168 w 291"/>
                <a:gd name="T23" fmla="*/ 361 h 603"/>
                <a:gd name="T24" fmla="*/ 168 w 291"/>
                <a:gd name="T25" fmla="*/ 362 h 603"/>
                <a:gd name="T26" fmla="*/ 247 w 291"/>
                <a:gd name="T27" fmla="*/ 369 h 603"/>
                <a:gd name="T28" fmla="*/ 290 w 291"/>
                <a:gd name="T29" fmla="*/ 315 h 603"/>
                <a:gd name="T30" fmla="*/ 291 w 291"/>
                <a:gd name="T31" fmla="*/ 315 h 603"/>
                <a:gd name="T32" fmla="*/ 291 w 291"/>
                <a:gd name="T33" fmla="*/ 311 h 603"/>
                <a:gd name="T34" fmla="*/ 291 w 291"/>
                <a:gd name="T35" fmla="*/ 300 h 603"/>
                <a:gd name="T36" fmla="*/ 291 w 291"/>
                <a:gd name="T37" fmla="*/ 288 h 603"/>
                <a:gd name="T38" fmla="*/ 291 w 291"/>
                <a:gd name="T39" fmla="*/ 102 h 603"/>
                <a:gd name="T40" fmla="*/ 291 w 291"/>
                <a:gd name="T41" fmla="*/ 101 h 603"/>
                <a:gd name="T42" fmla="*/ 291 w 291"/>
                <a:gd name="T43" fmla="*/ 90 h 603"/>
                <a:gd name="T44" fmla="*/ 291 w 291"/>
                <a:gd name="T45" fmla="*/ 77 h 603"/>
                <a:gd name="T46" fmla="*/ 291 w 291"/>
                <a:gd name="T47" fmla="*/ 24 h 603"/>
                <a:gd name="T48" fmla="*/ 291 w 291"/>
                <a:gd name="T49" fmla="*/ 0 h 603"/>
                <a:gd name="T50" fmla="*/ 275 w 291"/>
                <a:gd name="T51" fmla="*/ 18 h 603"/>
                <a:gd name="T52" fmla="*/ 152 w 291"/>
                <a:gd name="T53" fmla="*/ 155 h 603"/>
                <a:gd name="T54" fmla="*/ 137 w 291"/>
                <a:gd name="T55" fmla="*/ 173 h 603"/>
                <a:gd name="T56" fmla="*/ 111 w 291"/>
                <a:gd name="T57" fmla="*/ 202 h 603"/>
                <a:gd name="T58" fmla="*/ 111 w 291"/>
                <a:gd name="T59" fmla="*/ 202 h 603"/>
                <a:gd name="T60" fmla="*/ 110 w 291"/>
                <a:gd name="T61" fmla="*/ 202 h 603"/>
                <a:gd name="T62" fmla="*/ 110 w 291"/>
                <a:gd name="T63" fmla="*/ 288 h 603"/>
                <a:gd name="T64" fmla="*/ 110 w 291"/>
                <a:gd name="T65" fmla="*/ 367 h 603"/>
                <a:gd name="T66" fmla="*/ 110 w 291"/>
                <a:gd name="T67" fmla="*/ 378 h 603"/>
                <a:gd name="T68" fmla="*/ 110 w 291"/>
                <a:gd name="T69" fmla="*/ 505 h 603"/>
                <a:gd name="T70" fmla="*/ 43 w 291"/>
                <a:gd name="T71" fmla="*/ 510 h 603"/>
                <a:gd name="T72" fmla="*/ 1 w 291"/>
                <a:gd name="T73" fmla="*/ 557 h 603"/>
                <a:gd name="T74" fmla="*/ 0 w 291"/>
                <a:gd name="T75" fmla="*/ 567 h 603"/>
                <a:gd name="T76" fmla="*/ 3 w 291"/>
                <a:gd name="T77" fmla="*/ 579 h 603"/>
                <a:gd name="T78" fmla="*/ 82 w 291"/>
                <a:gd name="T79" fmla="*/ 586 h 603"/>
                <a:gd name="T80" fmla="*/ 109 w 291"/>
                <a:gd name="T81" fmla="*/ 567 h 603"/>
                <a:gd name="T82" fmla="*/ 118 w 291"/>
                <a:gd name="T83" fmla="*/ 555 h 603"/>
                <a:gd name="T84" fmla="*/ 126 w 291"/>
                <a:gd name="T85" fmla="*/ 53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91" h="603">
                  <a:moveTo>
                    <a:pt x="126" y="532"/>
                  </a:moveTo>
                  <a:cubicBezTo>
                    <a:pt x="126" y="532"/>
                    <a:pt x="126" y="532"/>
                    <a:pt x="126" y="532"/>
                  </a:cubicBezTo>
                  <a:cubicBezTo>
                    <a:pt x="126" y="373"/>
                    <a:pt x="126" y="373"/>
                    <a:pt x="126" y="373"/>
                  </a:cubicBezTo>
                  <a:cubicBezTo>
                    <a:pt x="126" y="363"/>
                    <a:pt x="126" y="363"/>
                    <a:pt x="126" y="363"/>
                  </a:cubicBezTo>
                  <a:cubicBezTo>
                    <a:pt x="126" y="288"/>
                    <a:pt x="126" y="288"/>
                    <a:pt x="126" y="288"/>
                  </a:cubicBezTo>
                  <a:cubicBezTo>
                    <a:pt x="126" y="286"/>
                    <a:pt x="126" y="286"/>
                    <a:pt x="126" y="286"/>
                  </a:cubicBezTo>
                  <a:cubicBezTo>
                    <a:pt x="275" y="119"/>
                    <a:pt x="275" y="119"/>
                    <a:pt x="275" y="119"/>
                  </a:cubicBezTo>
                  <a:cubicBezTo>
                    <a:pt x="275" y="288"/>
                    <a:pt x="275" y="288"/>
                    <a:pt x="275" y="288"/>
                  </a:cubicBezTo>
                  <a:cubicBezTo>
                    <a:pt x="261" y="281"/>
                    <a:pt x="240" y="281"/>
                    <a:pt x="219" y="288"/>
                  </a:cubicBezTo>
                  <a:cubicBezTo>
                    <a:pt x="215" y="290"/>
                    <a:pt x="212" y="291"/>
                    <a:pt x="208" y="293"/>
                  </a:cubicBezTo>
                  <a:cubicBezTo>
                    <a:pt x="181" y="307"/>
                    <a:pt x="163" y="331"/>
                    <a:pt x="165" y="351"/>
                  </a:cubicBezTo>
                  <a:cubicBezTo>
                    <a:pt x="165" y="355"/>
                    <a:pt x="166" y="358"/>
                    <a:pt x="168" y="361"/>
                  </a:cubicBezTo>
                  <a:cubicBezTo>
                    <a:pt x="168" y="361"/>
                    <a:pt x="168" y="362"/>
                    <a:pt x="168" y="362"/>
                  </a:cubicBezTo>
                  <a:cubicBezTo>
                    <a:pt x="179" y="383"/>
                    <a:pt x="214" y="386"/>
                    <a:pt x="247" y="369"/>
                  </a:cubicBezTo>
                  <a:cubicBezTo>
                    <a:pt x="274" y="356"/>
                    <a:pt x="290" y="334"/>
                    <a:pt x="290" y="315"/>
                  </a:cubicBezTo>
                  <a:cubicBezTo>
                    <a:pt x="291" y="315"/>
                    <a:pt x="291" y="315"/>
                    <a:pt x="291" y="315"/>
                  </a:cubicBezTo>
                  <a:cubicBezTo>
                    <a:pt x="291" y="311"/>
                    <a:pt x="291" y="311"/>
                    <a:pt x="291" y="311"/>
                  </a:cubicBezTo>
                  <a:cubicBezTo>
                    <a:pt x="291" y="300"/>
                    <a:pt x="291" y="300"/>
                    <a:pt x="291" y="300"/>
                  </a:cubicBezTo>
                  <a:cubicBezTo>
                    <a:pt x="291" y="288"/>
                    <a:pt x="291" y="288"/>
                    <a:pt x="291" y="288"/>
                  </a:cubicBezTo>
                  <a:cubicBezTo>
                    <a:pt x="291" y="102"/>
                    <a:pt x="291" y="102"/>
                    <a:pt x="291" y="102"/>
                  </a:cubicBezTo>
                  <a:cubicBezTo>
                    <a:pt x="291" y="101"/>
                    <a:pt x="291" y="101"/>
                    <a:pt x="291" y="101"/>
                  </a:cubicBezTo>
                  <a:cubicBezTo>
                    <a:pt x="291" y="90"/>
                    <a:pt x="291" y="90"/>
                    <a:pt x="291" y="90"/>
                  </a:cubicBezTo>
                  <a:cubicBezTo>
                    <a:pt x="291" y="77"/>
                    <a:pt x="291" y="77"/>
                    <a:pt x="291" y="77"/>
                  </a:cubicBezTo>
                  <a:cubicBezTo>
                    <a:pt x="291" y="24"/>
                    <a:pt x="291" y="24"/>
                    <a:pt x="291" y="24"/>
                  </a:cubicBezTo>
                  <a:cubicBezTo>
                    <a:pt x="291" y="0"/>
                    <a:pt x="291" y="0"/>
                    <a:pt x="291" y="0"/>
                  </a:cubicBezTo>
                  <a:cubicBezTo>
                    <a:pt x="275" y="18"/>
                    <a:pt x="275" y="18"/>
                    <a:pt x="275" y="18"/>
                  </a:cubicBezTo>
                  <a:cubicBezTo>
                    <a:pt x="152" y="155"/>
                    <a:pt x="152" y="155"/>
                    <a:pt x="152" y="155"/>
                  </a:cubicBezTo>
                  <a:cubicBezTo>
                    <a:pt x="137" y="173"/>
                    <a:pt x="137" y="173"/>
                    <a:pt x="137" y="173"/>
                  </a:cubicBezTo>
                  <a:cubicBezTo>
                    <a:pt x="111" y="202"/>
                    <a:pt x="111" y="202"/>
                    <a:pt x="111" y="202"/>
                  </a:cubicBezTo>
                  <a:cubicBezTo>
                    <a:pt x="111" y="202"/>
                    <a:pt x="111" y="202"/>
                    <a:pt x="111" y="202"/>
                  </a:cubicBezTo>
                  <a:cubicBezTo>
                    <a:pt x="110" y="202"/>
                    <a:pt x="110" y="202"/>
                    <a:pt x="110" y="202"/>
                  </a:cubicBezTo>
                  <a:cubicBezTo>
                    <a:pt x="110" y="288"/>
                    <a:pt x="110" y="288"/>
                    <a:pt x="110" y="288"/>
                  </a:cubicBezTo>
                  <a:cubicBezTo>
                    <a:pt x="110" y="367"/>
                    <a:pt x="110" y="367"/>
                    <a:pt x="110" y="367"/>
                  </a:cubicBezTo>
                  <a:cubicBezTo>
                    <a:pt x="110" y="378"/>
                    <a:pt x="110" y="378"/>
                    <a:pt x="110" y="378"/>
                  </a:cubicBezTo>
                  <a:cubicBezTo>
                    <a:pt x="110" y="505"/>
                    <a:pt x="110" y="505"/>
                    <a:pt x="110" y="505"/>
                  </a:cubicBezTo>
                  <a:cubicBezTo>
                    <a:pt x="94" y="496"/>
                    <a:pt x="68" y="497"/>
                    <a:pt x="43" y="510"/>
                  </a:cubicBezTo>
                  <a:cubicBezTo>
                    <a:pt x="21" y="522"/>
                    <a:pt x="5" y="540"/>
                    <a:pt x="1" y="557"/>
                  </a:cubicBezTo>
                  <a:cubicBezTo>
                    <a:pt x="0" y="560"/>
                    <a:pt x="0" y="564"/>
                    <a:pt x="0" y="567"/>
                  </a:cubicBezTo>
                  <a:cubicBezTo>
                    <a:pt x="0" y="571"/>
                    <a:pt x="1" y="575"/>
                    <a:pt x="3" y="579"/>
                  </a:cubicBezTo>
                  <a:cubicBezTo>
                    <a:pt x="14" y="600"/>
                    <a:pt x="49" y="603"/>
                    <a:pt x="82" y="586"/>
                  </a:cubicBezTo>
                  <a:cubicBezTo>
                    <a:pt x="93" y="581"/>
                    <a:pt x="102" y="574"/>
                    <a:pt x="109" y="567"/>
                  </a:cubicBezTo>
                  <a:cubicBezTo>
                    <a:pt x="112" y="563"/>
                    <a:pt x="115" y="559"/>
                    <a:pt x="118" y="555"/>
                  </a:cubicBezTo>
                  <a:cubicBezTo>
                    <a:pt x="123" y="547"/>
                    <a:pt x="125" y="539"/>
                    <a:pt x="126" y="5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9" name="Freeform 171">
              <a:extLst>
                <a:ext uri="{FF2B5EF4-FFF2-40B4-BE49-F238E27FC236}">
                  <a16:creationId xmlns:a16="http://schemas.microsoft.com/office/drawing/2014/main" id="{0C908F12-D295-4822-B889-04825E35F5AB}"/>
                </a:ext>
              </a:extLst>
            </p:cNvPr>
            <p:cNvSpPr>
              <a:spLocks noEditPoints="1"/>
            </p:cNvSpPr>
            <p:nvPr/>
          </p:nvSpPr>
          <p:spPr bwMode="auto">
            <a:xfrm>
              <a:off x="6346" y="2318"/>
              <a:ext cx="526" cy="1331"/>
            </a:xfrm>
            <a:custGeom>
              <a:avLst/>
              <a:gdLst>
                <a:gd name="T0" fmla="*/ 168 w 222"/>
                <a:gd name="T1" fmla="*/ 366 h 561"/>
                <a:gd name="T2" fmla="*/ 172 w 222"/>
                <a:gd name="T3" fmla="*/ 375 h 561"/>
                <a:gd name="T4" fmla="*/ 173 w 222"/>
                <a:gd name="T5" fmla="*/ 376 h 561"/>
                <a:gd name="T6" fmla="*/ 169 w 222"/>
                <a:gd name="T7" fmla="*/ 376 h 561"/>
                <a:gd name="T8" fmla="*/ 150 w 222"/>
                <a:gd name="T9" fmla="*/ 376 h 561"/>
                <a:gd name="T10" fmla="*/ 127 w 222"/>
                <a:gd name="T11" fmla="*/ 384 h 561"/>
                <a:gd name="T12" fmla="*/ 87 w 222"/>
                <a:gd name="T13" fmla="*/ 413 h 561"/>
                <a:gd name="T14" fmla="*/ 78 w 222"/>
                <a:gd name="T15" fmla="*/ 424 h 561"/>
                <a:gd name="T16" fmla="*/ 71 w 222"/>
                <a:gd name="T17" fmla="*/ 434 h 561"/>
                <a:gd name="T18" fmla="*/ 70 w 222"/>
                <a:gd name="T19" fmla="*/ 547 h 561"/>
                <a:gd name="T20" fmla="*/ 138 w 222"/>
                <a:gd name="T21" fmla="*/ 549 h 561"/>
                <a:gd name="T22" fmla="*/ 187 w 222"/>
                <a:gd name="T23" fmla="*/ 509 h 561"/>
                <a:gd name="T24" fmla="*/ 210 w 222"/>
                <a:gd name="T25" fmla="*/ 405 h 561"/>
                <a:gd name="T26" fmla="*/ 210 w 222"/>
                <a:gd name="T27" fmla="*/ 405 h 561"/>
                <a:gd name="T28" fmla="*/ 191 w 222"/>
                <a:gd name="T29" fmla="*/ 364 h 561"/>
                <a:gd name="T30" fmla="*/ 187 w 222"/>
                <a:gd name="T31" fmla="*/ 355 h 561"/>
                <a:gd name="T32" fmla="*/ 114 w 222"/>
                <a:gd name="T33" fmla="*/ 199 h 561"/>
                <a:gd name="T34" fmla="*/ 109 w 222"/>
                <a:gd name="T35" fmla="*/ 190 h 561"/>
                <a:gd name="T36" fmla="*/ 20 w 222"/>
                <a:gd name="T37" fmla="*/ 0 h 561"/>
                <a:gd name="T38" fmla="*/ 0 w 222"/>
                <a:gd name="T39" fmla="*/ 9 h 561"/>
                <a:gd name="T40" fmla="*/ 90 w 222"/>
                <a:gd name="T41" fmla="*/ 201 h 561"/>
                <a:gd name="T42" fmla="*/ 95 w 222"/>
                <a:gd name="T43" fmla="*/ 210 h 561"/>
                <a:gd name="T44" fmla="*/ 168 w 222"/>
                <a:gd name="T45" fmla="*/ 366 h 561"/>
                <a:gd name="T46" fmla="*/ 170 w 222"/>
                <a:gd name="T47" fmla="*/ 495 h 561"/>
                <a:gd name="T48" fmla="*/ 129 w 222"/>
                <a:gd name="T49" fmla="*/ 529 h 561"/>
                <a:gd name="T50" fmla="*/ 83 w 222"/>
                <a:gd name="T51" fmla="*/ 530 h 561"/>
                <a:gd name="T52" fmla="*/ 95 w 222"/>
                <a:gd name="T53" fmla="*/ 437 h 561"/>
                <a:gd name="T54" fmla="*/ 136 w 222"/>
                <a:gd name="T55" fmla="*/ 403 h 561"/>
                <a:gd name="T56" fmla="*/ 182 w 222"/>
                <a:gd name="T57" fmla="*/ 403 h 561"/>
                <a:gd name="T58" fmla="*/ 170 w 222"/>
                <a:gd name="T59" fmla="*/ 495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2" h="561">
                  <a:moveTo>
                    <a:pt x="168" y="366"/>
                  </a:moveTo>
                  <a:cubicBezTo>
                    <a:pt x="172" y="375"/>
                    <a:pt x="172" y="375"/>
                    <a:pt x="172" y="375"/>
                  </a:cubicBezTo>
                  <a:cubicBezTo>
                    <a:pt x="173" y="376"/>
                    <a:pt x="173" y="376"/>
                    <a:pt x="173" y="376"/>
                  </a:cubicBezTo>
                  <a:cubicBezTo>
                    <a:pt x="172" y="376"/>
                    <a:pt x="171" y="376"/>
                    <a:pt x="169" y="376"/>
                  </a:cubicBezTo>
                  <a:cubicBezTo>
                    <a:pt x="163" y="375"/>
                    <a:pt x="157" y="375"/>
                    <a:pt x="150" y="376"/>
                  </a:cubicBezTo>
                  <a:cubicBezTo>
                    <a:pt x="143" y="378"/>
                    <a:pt x="135" y="380"/>
                    <a:pt x="127" y="384"/>
                  </a:cubicBezTo>
                  <a:cubicBezTo>
                    <a:pt x="113" y="390"/>
                    <a:pt x="99" y="400"/>
                    <a:pt x="87" y="413"/>
                  </a:cubicBezTo>
                  <a:cubicBezTo>
                    <a:pt x="84" y="417"/>
                    <a:pt x="81" y="420"/>
                    <a:pt x="78" y="424"/>
                  </a:cubicBezTo>
                  <a:cubicBezTo>
                    <a:pt x="75" y="427"/>
                    <a:pt x="73" y="431"/>
                    <a:pt x="71" y="434"/>
                  </a:cubicBezTo>
                  <a:cubicBezTo>
                    <a:pt x="43" y="477"/>
                    <a:pt x="42" y="525"/>
                    <a:pt x="70" y="547"/>
                  </a:cubicBezTo>
                  <a:cubicBezTo>
                    <a:pt x="88" y="560"/>
                    <a:pt x="112" y="561"/>
                    <a:pt x="138" y="549"/>
                  </a:cubicBezTo>
                  <a:cubicBezTo>
                    <a:pt x="156" y="540"/>
                    <a:pt x="173" y="527"/>
                    <a:pt x="187" y="509"/>
                  </a:cubicBezTo>
                  <a:cubicBezTo>
                    <a:pt x="215" y="473"/>
                    <a:pt x="222" y="433"/>
                    <a:pt x="210" y="405"/>
                  </a:cubicBezTo>
                  <a:cubicBezTo>
                    <a:pt x="210" y="405"/>
                    <a:pt x="210" y="405"/>
                    <a:pt x="210" y="405"/>
                  </a:cubicBezTo>
                  <a:cubicBezTo>
                    <a:pt x="191" y="364"/>
                    <a:pt x="191" y="364"/>
                    <a:pt x="191" y="364"/>
                  </a:cubicBezTo>
                  <a:cubicBezTo>
                    <a:pt x="187" y="355"/>
                    <a:pt x="187" y="355"/>
                    <a:pt x="187" y="355"/>
                  </a:cubicBezTo>
                  <a:cubicBezTo>
                    <a:pt x="114" y="199"/>
                    <a:pt x="114" y="199"/>
                    <a:pt x="114" y="199"/>
                  </a:cubicBezTo>
                  <a:cubicBezTo>
                    <a:pt x="109" y="190"/>
                    <a:pt x="109" y="190"/>
                    <a:pt x="109" y="190"/>
                  </a:cubicBezTo>
                  <a:cubicBezTo>
                    <a:pt x="20" y="0"/>
                    <a:pt x="20" y="0"/>
                    <a:pt x="20" y="0"/>
                  </a:cubicBezTo>
                  <a:cubicBezTo>
                    <a:pt x="0" y="9"/>
                    <a:pt x="0" y="9"/>
                    <a:pt x="0" y="9"/>
                  </a:cubicBezTo>
                  <a:cubicBezTo>
                    <a:pt x="90" y="201"/>
                    <a:pt x="90" y="201"/>
                    <a:pt x="90" y="201"/>
                  </a:cubicBezTo>
                  <a:cubicBezTo>
                    <a:pt x="95" y="210"/>
                    <a:pt x="95" y="210"/>
                    <a:pt x="95" y="210"/>
                  </a:cubicBezTo>
                  <a:lnTo>
                    <a:pt x="168" y="366"/>
                  </a:lnTo>
                  <a:close/>
                  <a:moveTo>
                    <a:pt x="170" y="495"/>
                  </a:moveTo>
                  <a:cubicBezTo>
                    <a:pt x="158" y="510"/>
                    <a:pt x="144" y="522"/>
                    <a:pt x="129" y="529"/>
                  </a:cubicBezTo>
                  <a:cubicBezTo>
                    <a:pt x="111" y="538"/>
                    <a:pt x="94" y="538"/>
                    <a:pt x="83" y="530"/>
                  </a:cubicBezTo>
                  <a:cubicBezTo>
                    <a:pt x="63" y="514"/>
                    <a:pt x="69" y="472"/>
                    <a:pt x="95" y="437"/>
                  </a:cubicBezTo>
                  <a:cubicBezTo>
                    <a:pt x="107" y="422"/>
                    <a:pt x="121" y="410"/>
                    <a:pt x="136" y="403"/>
                  </a:cubicBezTo>
                  <a:cubicBezTo>
                    <a:pt x="155" y="395"/>
                    <a:pt x="171" y="395"/>
                    <a:pt x="182" y="403"/>
                  </a:cubicBezTo>
                  <a:cubicBezTo>
                    <a:pt x="202" y="418"/>
                    <a:pt x="197" y="461"/>
                    <a:pt x="170" y="49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0" name="Freeform 172">
              <a:extLst>
                <a:ext uri="{FF2B5EF4-FFF2-40B4-BE49-F238E27FC236}">
                  <a16:creationId xmlns:a16="http://schemas.microsoft.com/office/drawing/2014/main" id="{DDF23DAD-E075-4A24-8AF6-6FE56DDF0B5D}"/>
                </a:ext>
              </a:extLst>
            </p:cNvPr>
            <p:cNvSpPr>
              <a:spLocks/>
            </p:cNvSpPr>
            <p:nvPr/>
          </p:nvSpPr>
          <p:spPr bwMode="auto">
            <a:xfrm>
              <a:off x="7240" y="2828"/>
              <a:ext cx="427" cy="1408"/>
            </a:xfrm>
            <a:custGeom>
              <a:avLst/>
              <a:gdLst>
                <a:gd name="T0" fmla="*/ 22 w 180"/>
                <a:gd name="T1" fmla="*/ 0 h 593"/>
                <a:gd name="T2" fmla="*/ 0 w 180"/>
                <a:gd name="T3" fmla="*/ 8 h 593"/>
                <a:gd name="T4" fmla="*/ 10 w 180"/>
                <a:gd name="T5" fmla="*/ 38 h 593"/>
                <a:gd name="T6" fmla="*/ 13 w 180"/>
                <a:gd name="T7" fmla="*/ 47 h 593"/>
                <a:gd name="T8" fmla="*/ 68 w 180"/>
                <a:gd name="T9" fmla="*/ 210 h 593"/>
                <a:gd name="T10" fmla="*/ 70 w 180"/>
                <a:gd name="T11" fmla="*/ 218 h 593"/>
                <a:gd name="T12" fmla="*/ 125 w 180"/>
                <a:gd name="T13" fmla="*/ 381 h 593"/>
                <a:gd name="T14" fmla="*/ 128 w 180"/>
                <a:gd name="T15" fmla="*/ 389 h 593"/>
                <a:gd name="T16" fmla="*/ 138 w 180"/>
                <a:gd name="T17" fmla="*/ 420 h 593"/>
                <a:gd name="T18" fmla="*/ 50 w 180"/>
                <a:gd name="T19" fmla="*/ 457 h 593"/>
                <a:gd name="T20" fmla="*/ 26 w 180"/>
                <a:gd name="T21" fmla="*/ 569 h 593"/>
                <a:gd name="T22" fmla="*/ 138 w 180"/>
                <a:gd name="T23" fmla="*/ 544 h 593"/>
                <a:gd name="T24" fmla="*/ 172 w 180"/>
                <a:gd name="T25" fmla="*/ 449 h 593"/>
                <a:gd name="T26" fmla="*/ 172 w 180"/>
                <a:gd name="T27" fmla="*/ 449 h 593"/>
                <a:gd name="T28" fmla="*/ 149 w 180"/>
                <a:gd name="T29" fmla="*/ 379 h 593"/>
                <a:gd name="T30" fmla="*/ 146 w 180"/>
                <a:gd name="T31" fmla="*/ 371 h 593"/>
                <a:gd name="T32" fmla="*/ 91 w 180"/>
                <a:gd name="T33" fmla="*/ 208 h 593"/>
                <a:gd name="T34" fmla="*/ 89 w 180"/>
                <a:gd name="T35" fmla="*/ 200 h 593"/>
                <a:gd name="T36" fmla="*/ 34 w 180"/>
                <a:gd name="T37" fmla="*/ 37 h 593"/>
                <a:gd name="T38" fmla="*/ 31 w 180"/>
                <a:gd name="T39" fmla="*/ 29 h 593"/>
                <a:gd name="T40" fmla="*/ 22 w 180"/>
                <a:gd name="T41"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0" h="593">
                  <a:moveTo>
                    <a:pt x="22" y="0"/>
                  </a:moveTo>
                  <a:cubicBezTo>
                    <a:pt x="0" y="8"/>
                    <a:pt x="0" y="8"/>
                    <a:pt x="0" y="8"/>
                  </a:cubicBezTo>
                  <a:cubicBezTo>
                    <a:pt x="10" y="38"/>
                    <a:pt x="10" y="38"/>
                    <a:pt x="10" y="38"/>
                  </a:cubicBezTo>
                  <a:cubicBezTo>
                    <a:pt x="13" y="47"/>
                    <a:pt x="13" y="47"/>
                    <a:pt x="13" y="47"/>
                  </a:cubicBezTo>
                  <a:cubicBezTo>
                    <a:pt x="68" y="210"/>
                    <a:pt x="68" y="210"/>
                    <a:pt x="68" y="210"/>
                  </a:cubicBezTo>
                  <a:cubicBezTo>
                    <a:pt x="70" y="218"/>
                    <a:pt x="70" y="218"/>
                    <a:pt x="70" y="218"/>
                  </a:cubicBezTo>
                  <a:cubicBezTo>
                    <a:pt x="125" y="381"/>
                    <a:pt x="125" y="381"/>
                    <a:pt x="125" y="381"/>
                  </a:cubicBezTo>
                  <a:cubicBezTo>
                    <a:pt x="128" y="389"/>
                    <a:pt x="128" y="389"/>
                    <a:pt x="128" y="389"/>
                  </a:cubicBezTo>
                  <a:cubicBezTo>
                    <a:pt x="138" y="420"/>
                    <a:pt x="138" y="420"/>
                    <a:pt x="138" y="420"/>
                  </a:cubicBezTo>
                  <a:cubicBezTo>
                    <a:pt x="112" y="416"/>
                    <a:pt x="77" y="429"/>
                    <a:pt x="50" y="457"/>
                  </a:cubicBezTo>
                  <a:cubicBezTo>
                    <a:pt x="12" y="495"/>
                    <a:pt x="2" y="545"/>
                    <a:pt x="26" y="569"/>
                  </a:cubicBezTo>
                  <a:cubicBezTo>
                    <a:pt x="50" y="593"/>
                    <a:pt x="100" y="582"/>
                    <a:pt x="138" y="544"/>
                  </a:cubicBezTo>
                  <a:cubicBezTo>
                    <a:pt x="167" y="513"/>
                    <a:pt x="180" y="476"/>
                    <a:pt x="172" y="449"/>
                  </a:cubicBezTo>
                  <a:cubicBezTo>
                    <a:pt x="172" y="449"/>
                    <a:pt x="172" y="449"/>
                    <a:pt x="172" y="449"/>
                  </a:cubicBezTo>
                  <a:cubicBezTo>
                    <a:pt x="149" y="379"/>
                    <a:pt x="149" y="379"/>
                    <a:pt x="149" y="379"/>
                  </a:cubicBezTo>
                  <a:cubicBezTo>
                    <a:pt x="146" y="371"/>
                    <a:pt x="146" y="371"/>
                    <a:pt x="146" y="371"/>
                  </a:cubicBezTo>
                  <a:cubicBezTo>
                    <a:pt x="91" y="208"/>
                    <a:pt x="91" y="208"/>
                    <a:pt x="91" y="208"/>
                  </a:cubicBezTo>
                  <a:cubicBezTo>
                    <a:pt x="89" y="200"/>
                    <a:pt x="89" y="200"/>
                    <a:pt x="89" y="200"/>
                  </a:cubicBezTo>
                  <a:cubicBezTo>
                    <a:pt x="34" y="37"/>
                    <a:pt x="34" y="37"/>
                    <a:pt x="34" y="37"/>
                  </a:cubicBezTo>
                  <a:cubicBezTo>
                    <a:pt x="31" y="29"/>
                    <a:pt x="31" y="29"/>
                    <a:pt x="31" y="29"/>
                  </a:cubicBez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1" name="Freeform 173">
              <a:extLst>
                <a:ext uri="{FF2B5EF4-FFF2-40B4-BE49-F238E27FC236}">
                  <a16:creationId xmlns:a16="http://schemas.microsoft.com/office/drawing/2014/main" id="{5C270C81-BCE9-4E42-862D-F4BFF3D3C582}"/>
                </a:ext>
              </a:extLst>
            </p:cNvPr>
            <p:cNvSpPr>
              <a:spLocks/>
            </p:cNvSpPr>
            <p:nvPr/>
          </p:nvSpPr>
          <p:spPr bwMode="auto">
            <a:xfrm>
              <a:off x="4019" y="2705"/>
              <a:ext cx="595" cy="831"/>
            </a:xfrm>
            <a:custGeom>
              <a:avLst/>
              <a:gdLst>
                <a:gd name="T0" fmla="*/ 154 w 251"/>
                <a:gd name="T1" fmla="*/ 168 h 350"/>
                <a:gd name="T2" fmla="*/ 162 w 251"/>
                <a:gd name="T3" fmla="*/ 177 h 350"/>
                <a:gd name="T4" fmla="*/ 208 w 251"/>
                <a:gd name="T5" fmla="*/ 223 h 350"/>
                <a:gd name="T6" fmla="*/ 164 w 251"/>
                <a:gd name="T7" fmla="*/ 273 h 350"/>
                <a:gd name="T8" fmla="*/ 183 w 251"/>
                <a:gd name="T9" fmla="*/ 349 h 350"/>
                <a:gd name="T10" fmla="*/ 183 w 251"/>
                <a:gd name="T11" fmla="*/ 349 h 350"/>
                <a:gd name="T12" fmla="*/ 195 w 251"/>
                <a:gd name="T13" fmla="*/ 350 h 350"/>
                <a:gd name="T14" fmla="*/ 244 w 251"/>
                <a:gd name="T15" fmla="*/ 299 h 350"/>
                <a:gd name="T16" fmla="*/ 248 w 251"/>
                <a:gd name="T17" fmla="*/ 254 h 350"/>
                <a:gd name="T18" fmla="*/ 243 w 251"/>
                <a:gd name="T19" fmla="*/ 240 h 350"/>
                <a:gd name="T20" fmla="*/ 237 w 251"/>
                <a:gd name="T21" fmla="*/ 231 h 350"/>
                <a:gd name="T22" fmla="*/ 237 w 251"/>
                <a:gd name="T23" fmla="*/ 231 h 350"/>
                <a:gd name="T24" fmla="*/ 171 w 251"/>
                <a:gd name="T25" fmla="*/ 163 h 350"/>
                <a:gd name="T26" fmla="*/ 162 w 251"/>
                <a:gd name="T27" fmla="*/ 155 h 350"/>
                <a:gd name="T28" fmla="*/ 89 w 251"/>
                <a:gd name="T29" fmla="*/ 79 h 350"/>
                <a:gd name="T30" fmla="*/ 80 w 251"/>
                <a:gd name="T31" fmla="*/ 71 h 350"/>
                <a:gd name="T32" fmla="*/ 11 w 251"/>
                <a:gd name="T33" fmla="*/ 0 h 350"/>
                <a:gd name="T34" fmla="*/ 0 w 251"/>
                <a:gd name="T35" fmla="*/ 11 h 350"/>
                <a:gd name="T36" fmla="*/ 71 w 251"/>
                <a:gd name="T37" fmla="*/ 84 h 350"/>
                <a:gd name="T38" fmla="*/ 80 w 251"/>
                <a:gd name="T39" fmla="*/ 93 h 350"/>
                <a:gd name="T40" fmla="*/ 154 w 251"/>
                <a:gd name="T41" fmla="*/ 168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1" h="350">
                  <a:moveTo>
                    <a:pt x="154" y="168"/>
                  </a:moveTo>
                  <a:cubicBezTo>
                    <a:pt x="162" y="177"/>
                    <a:pt x="162" y="177"/>
                    <a:pt x="162" y="177"/>
                  </a:cubicBezTo>
                  <a:cubicBezTo>
                    <a:pt x="208" y="223"/>
                    <a:pt x="208" y="223"/>
                    <a:pt x="208" y="223"/>
                  </a:cubicBezTo>
                  <a:cubicBezTo>
                    <a:pt x="190" y="228"/>
                    <a:pt x="173" y="247"/>
                    <a:pt x="164" y="273"/>
                  </a:cubicBezTo>
                  <a:cubicBezTo>
                    <a:pt x="153" y="307"/>
                    <a:pt x="161" y="341"/>
                    <a:pt x="183" y="349"/>
                  </a:cubicBezTo>
                  <a:cubicBezTo>
                    <a:pt x="183" y="349"/>
                    <a:pt x="183" y="349"/>
                    <a:pt x="183" y="349"/>
                  </a:cubicBezTo>
                  <a:cubicBezTo>
                    <a:pt x="187" y="350"/>
                    <a:pt x="191" y="350"/>
                    <a:pt x="195" y="350"/>
                  </a:cubicBezTo>
                  <a:cubicBezTo>
                    <a:pt x="215" y="348"/>
                    <a:pt x="235" y="328"/>
                    <a:pt x="244" y="299"/>
                  </a:cubicBezTo>
                  <a:cubicBezTo>
                    <a:pt x="250" y="283"/>
                    <a:pt x="251" y="267"/>
                    <a:pt x="248" y="254"/>
                  </a:cubicBezTo>
                  <a:cubicBezTo>
                    <a:pt x="247" y="249"/>
                    <a:pt x="245" y="244"/>
                    <a:pt x="243" y="240"/>
                  </a:cubicBezTo>
                  <a:cubicBezTo>
                    <a:pt x="241" y="237"/>
                    <a:pt x="239" y="234"/>
                    <a:pt x="237" y="231"/>
                  </a:cubicBezTo>
                  <a:cubicBezTo>
                    <a:pt x="237" y="231"/>
                    <a:pt x="237" y="231"/>
                    <a:pt x="237" y="231"/>
                  </a:cubicBezTo>
                  <a:cubicBezTo>
                    <a:pt x="171" y="163"/>
                    <a:pt x="171" y="163"/>
                    <a:pt x="171" y="163"/>
                  </a:cubicBezTo>
                  <a:cubicBezTo>
                    <a:pt x="162" y="155"/>
                    <a:pt x="162" y="155"/>
                    <a:pt x="162" y="155"/>
                  </a:cubicBezTo>
                  <a:cubicBezTo>
                    <a:pt x="89" y="79"/>
                    <a:pt x="89" y="79"/>
                    <a:pt x="89" y="79"/>
                  </a:cubicBezTo>
                  <a:cubicBezTo>
                    <a:pt x="80" y="71"/>
                    <a:pt x="80" y="71"/>
                    <a:pt x="80" y="71"/>
                  </a:cubicBezTo>
                  <a:cubicBezTo>
                    <a:pt x="11" y="0"/>
                    <a:pt x="11" y="0"/>
                    <a:pt x="11" y="0"/>
                  </a:cubicBezTo>
                  <a:cubicBezTo>
                    <a:pt x="0" y="11"/>
                    <a:pt x="0" y="11"/>
                    <a:pt x="0" y="11"/>
                  </a:cubicBezTo>
                  <a:cubicBezTo>
                    <a:pt x="71" y="84"/>
                    <a:pt x="71" y="84"/>
                    <a:pt x="71" y="84"/>
                  </a:cubicBezTo>
                  <a:cubicBezTo>
                    <a:pt x="80" y="93"/>
                    <a:pt x="80" y="93"/>
                    <a:pt x="80" y="93"/>
                  </a:cubicBezTo>
                  <a:lnTo>
                    <a:pt x="154" y="1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2" name="Freeform 174">
              <a:extLst>
                <a:ext uri="{FF2B5EF4-FFF2-40B4-BE49-F238E27FC236}">
                  <a16:creationId xmlns:a16="http://schemas.microsoft.com/office/drawing/2014/main" id="{0AB1384E-D228-4F8B-9F6A-3227A3128A75}"/>
                </a:ext>
              </a:extLst>
            </p:cNvPr>
            <p:cNvSpPr>
              <a:spLocks noEditPoints="1"/>
            </p:cNvSpPr>
            <p:nvPr/>
          </p:nvSpPr>
          <p:spPr bwMode="auto">
            <a:xfrm>
              <a:off x="3791" y="3"/>
              <a:ext cx="398" cy="1206"/>
            </a:xfrm>
            <a:custGeom>
              <a:avLst/>
              <a:gdLst>
                <a:gd name="T0" fmla="*/ 140 w 168"/>
                <a:gd name="T1" fmla="*/ 362 h 508"/>
                <a:gd name="T2" fmla="*/ 98 w 168"/>
                <a:gd name="T3" fmla="*/ 357 h 508"/>
                <a:gd name="T4" fmla="*/ 47 w 168"/>
                <a:gd name="T5" fmla="*/ 382 h 508"/>
                <a:gd name="T6" fmla="*/ 10 w 168"/>
                <a:gd name="T7" fmla="*/ 425 h 508"/>
                <a:gd name="T8" fmla="*/ 5 w 168"/>
                <a:gd name="T9" fmla="*/ 439 h 508"/>
                <a:gd name="T10" fmla="*/ 12 w 168"/>
                <a:gd name="T11" fmla="*/ 487 h 508"/>
                <a:gd name="T12" fmla="*/ 71 w 168"/>
                <a:gd name="T13" fmla="*/ 504 h 508"/>
                <a:gd name="T14" fmla="*/ 123 w 168"/>
                <a:gd name="T15" fmla="*/ 480 h 508"/>
                <a:gd name="T16" fmla="*/ 155 w 168"/>
                <a:gd name="T17" fmla="*/ 443 h 508"/>
                <a:gd name="T18" fmla="*/ 161 w 168"/>
                <a:gd name="T19" fmla="*/ 430 h 508"/>
                <a:gd name="T20" fmla="*/ 166 w 168"/>
                <a:gd name="T21" fmla="*/ 395 h 508"/>
                <a:gd name="T22" fmla="*/ 166 w 168"/>
                <a:gd name="T23" fmla="*/ 395 h 508"/>
                <a:gd name="T24" fmla="*/ 150 w 168"/>
                <a:gd name="T25" fmla="*/ 308 h 508"/>
                <a:gd name="T26" fmla="*/ 147 w 168"/>
                <a:gd name="T27" fmla="*/ 293 h 508"/>
                <a:gd name="T28" fmla="*/ 92 w 168"/>
                <a:gd name="T29" fmla="*/ 0 h 508"/>
                <a:gd name="T30" fmla="*/ 73 w 168"/>
                <a:gd name="T31" fmla="*/ 4 h 508"/>
                <a:gd name="T32" fmla="*/ 126 w 168"/>
                <a:gd name="T33" fmla="*/ 288 h 508"/>
                <a:gd name="T34" fmla="*/ 129 w 168"/>
                <a:gd name="T35" fmla="*/ 303 h 508"/>
                <a:gd name="T36" fmla="*/ 140 w 168"/>
                <a:gd name="T37" fmla="*/ 362 h 508"/>
                <a:gd name="T38" fmla="*/ 133 w 168"/>
                <a:gd name="T39" fmla="*/ 442 h 508"/>
                <a:gd name="T40" fmla="*/ 111 w 168"/>
                <a:gd name="T41" fmla="*/ 464 h 508"/>
                <a:gd name="T42" fmla="*/ 67 w 168"/>
                <a:gd name="T43" fmla="*/ 484 h 508"/>
                <a:gd name="T44" fmla="*/ 28 w 168"/>
                <a:gd name="T45" fmla="*/ 475 h 508"/>
                <a:gd name="T46" fmla="*/ 26 w 168"/>
                <a:gd name="T47" fmla="*/ 439 h 508"/>
                <a:gd name="T48" fmla="*/ 33 w 168"/>
                <a:gd name="T49" fmla="*/ 425 h 508"/>
                <a:gd name="T50" fmla="*/ 59 w 168"/>
                <a:gd name="T51" fmla="*/ 397 h 508"/>
                <a:gd name="T52" fmla="*/ 102 w 168"/>
                <a:gd name="T53" fmla="*/ 377 h 508"/>
                <a:gd name="T54" fmla="*/ 142 w 168"/>
                <a:gd name="T55" fmla="*/ 386 h 508"/>
                <a:gd name="T56" fmla="*/ 141 w 168"/>
                <a:gd name="T57" fmla="*/ 429 h 508"/>
                <a:gd name="T58" fmla="*/ 133 w 168"/>
                <a:gd name="T59" fmla="*/ 442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8" h="508">
                  <a:moveTo>
                    <a:pt x="140" y="362"/>
                  </a:moveTo>
                  <a:cubicBezTo>
                    <a:pt x="128" y="356"/>
                    <a:pt x="114" y="354"/>
                    <a:pt x="98" y="357"/>
                  </a:cubicBezTo>
                  <a:cubicBezTo>
                    <a:pt x="81" y="361"/>
                    <a:pt x="63" y="369"/>
                    <a:pt x="47" y="382"/>
                  </a:cubicBezTo>
                  <a:cubicBezTo>
                    <a:pt x="30" y="394"/>
                    <a:pt x="18" y="410"/>
                    <a:pt x="10" y="425"/>
                  </a:cubicBezTo>
                  <a:cubicBezTo>
                    <a:pt x="8" y="430"/>
                    <a:pt x="7" y="435"/>
                    <a:pt x="5" y="439"/>
                  </a:cubicBezTo>
                  <a:cubicBezTo>
                    <a:pt x="0" y="457"/>
                    <a:pt x="2" y="474"/>
                    <a:pt x="12" y="487"/>
                  </a:cubicBezTo>
                  <a:cubicBezTo>
                    <a:pt x="24" y="502"/>
                    <a:pt x="46" y="508"/>
                    <a:pt x="71" y="504"/>
                  </a:cubicBezTo>
                  <a:cubicBezTo>
                    <a:pt x="89" y="500"/>
                    <a:pt x="107" y="492"/>
                    <a:pt x="123" y="480"/>
                  </a:cubicBezTo>
                  <a:cubicBezTo>
                    <a:pt x="137" y="469"/>
                    <a:pt x="147" y="456"/>
                    <a:pt x="155" y="443"/>
                  </a:cubicBezTo>
                  <a:cubicBezTo>
                    <a:pt x="157" y="439"/>
                    <a:pt x="159" y="435"/>
                    <a:pt x="161" y="430"/>
                  </a:cubicBezTo>
                  <a:cubicBezTo>
                    <a:pt x="166" y="418"/>
                    <a:pt x="168" y="406"/>
                    <a:pt x="166" y="395"/>
                  </a:cubicBezTo>
                  <a:cubicBezTo>
                    <a:pt x="166" y="395"/>
                    <a:pt x="166" y="395"/>
                    <a:pt x="166" y="395"/>
                  </a:cubicBezTo>
                  <a:cubicBezTo>
                    <a:pt x="150" y="308"/>
                    <a:pt x="150" y="308"/>
                    <a:pt x="150" y="308"/>
                  </a:cubicBezTo>
                  <a:cubicBezTo>
                    <a:pt x="147" y="293"/>
                    <a:pt x="147" y="293"/>
                    <a:pt x="147" y="293"/>
                  </a:cubicBezTo>
                  <a:cubicBezTo>
                    <a:pt x="92" y="0"/>
                    <a:pt x="92" y="0"/>
                    <a:pt x="92" y="0"/>
                  </a:cubicBezTo>
                  <a:cubicBezTo>
                    <a:pt x="73" y="4"/>
                    <a:pt x="73" y="4"/>
                    <a:pt x="73" y="4"/>
                  </a:cubicBezTo>
                  <a:cubicBezTo>
                    <a:pt x="126" y="288"/>
                    <a:pt x="126" y="288"/>
                    <a:pt x="126" y="288"/>
                  </a:cubicBezTo>
                  <a:cubicBezTo>
                    <a:pt x="129" y="303"/>
                    <a:pt x="129" y="303"/>
                    <a:pt x="129" y="303"/>
                  </a:cubicBezTo>
                  <a:lnTo>
                    <a:pt x="140" y="362"/>
                  </a:lnTo>
                  <a:close/>
                  <a:moveTo>
                    <a:pt x="133" y="442"/>
                  </a:moveTo>
                  <a:cubicBezTo>
                    <a:pt x="127" y="450"/>
                    <a:pt x="119" y="457"/>
                    <a:pt x="111" y="464"/>
                  </a:cubicBezTo>
                  <a:cubicBezTo>
                    <a:pt x="97" y="475"/>
                    <a:pt x="82" y="482"/>
                    <a:pt x="67" y="484"/>
                  </a:cubicBezTo>
                  <a:cubicBezTo>
                    <a:pt x="50" y="488"/>
                    <a:pt x="35" y="484"/>
                    <a:pt x="28" y="475"/>
                  </a:cubicBezTo>
                  <a:cubicBezTo>
                    <a:pt x="21" y="466"/>
                    <a:pt x="21" y="453"/>
                    <a:pt x="26" y="439"/>
                  </a:cubicBezTo>
                  <a:cubicBezTo>
                    <a:pt x="28" y="434"/>
                    <a:pt x="30" y="430"/>
                    <a:pt x="33" y="425"/>
                  </a:cubicBezTo>
                  <a:cubicBezTo>
                    <a:pt x="39" y="415"/>
                    <a:pt x="48" y="405"/>
                    <a:pt x="59" y="397"/>
                  </a:cubicBezTo>
                  <a:cubicBezTo>
                    <a:pt x="72" y="387"/>
                    <a:pt x="88" y="379"/>
                    <a:pt x="102" y="377"/>
                  </a:cubicBezTo>
                  <a:cubicBezTo>
                    <a:pt x="120" y="373"/>
                    <a:pt x="134" y="377"/>
                    <a:pt x="142" y="386"/>
                  </a:cubicBezTo>
                  <a:cubicBezTo>
                    <a:pt x="150" y="397"/>
                    <a:pt x="149" y="412"/>
                    <a:pt x="141" y="429"/>
                  </a:cubicBezTo>
                  <a:cubicBezTo>
                    <a:pt x="138" y="433"/>
                    <a:pt x="136" y="437"/>
                    <a:pt x="133" y="4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3" name="Freeform 175">
              <a:extLst>
                <a:ext uri="{FF2B5EF4-FFF2-40B4-BE49-F238E27FC236}">
                  <a16:creationId xmlns:a16="http://schemas.microsoft.com/office/drawing/2014/main" id="{ED1BDB17-54C3-4C7A-813C-9D91A55FBBAC}"/>
                </a:ext>
              </a:extLst>
            </p:cNvPr>
            <p:cNvSpPr>
              <a:spLocks noEditPoints="1"/>
            </p:cNvSpPr>
            <p:nvPr/>
          </p:nvSpPr>
          <p:spPr bwMode="auto">
            <a:xfrm>
              <a:off x="8208" y="1345"/>
              <a:ext cx="688" cy="1637"/>
            </a:xfrm>
            <a:custGeom>
              <a:avLst/>
              <a:gdLst>
                <a:gd name="T0" fmla="*/ 113 w 290"/>
                <a:gd name="T1" fmla="*/ 521 h 690"/>
                <a:gd name="T2" fmla="*/ 114 w 290"/>
                <a:gd name="T3" fmla="*/ 529 h 690"/>
                <a:gd name="T4" fmla="*/ 120 w 290"/>
                <a:gd name="T5" fmla="*/ 574 h 690"/>
                <a:gd name="T6" fmla="*/ 49 w 290"/>
                <a:gd name="T7" fmla="*/ 589 h 690"/>
                <a:gd name="T8" fmla="*/ 15 w 290"/>
                <a:gd name="T9" fmla="*/ 669 h 690"/>
                <a:gd name="T10" fmla="*/ 102 w 290"/>
                <a:gd name="T11" fmla="*/ 666 h 690"/>
                <a:gd name="T12" fmla="*/ 141 w 290"/>
                <a:gd name="T13" fmla="*/ 600 h 690"/>
                <a:gd name="T14" fmla="*/ 141 w 290"/>
                <a:gd name="T15" fmla="*/ 600 h 690"/>
                <a:gd name="T16" fmla="*/ 132 w 290"/>
                <a:gd name="T17" fmla="*/ 527 h 690"/>
                <a:gd name="T18" fmla="*/ 131 w 290"/>
                <a:gd name="T19" fmla="*/ 519 h 690"/>
                <a:gd name="T20" fmla="*/ 111 w 290"/>
                <a:gd name="T21" fmla="*/ 369 h 690"/>
                <a:gd name="T22" fmla="*/ 110 w 290"/>
                <a:gd name="T23" fmla="*/ 361 h 690"/>
                <a:gd name="T24" fmla="*/ 106 w 290"/>
                <a:gd name="T25" fmla="*/ 334 h 690"/>
                <a:gd name="T26" fmla="*/ 244 w 290"/>
                <a:gd name="T27" fmla="*/ 131 h 690"/>
                <a:gd name="T28" fmla="*/ 268 w 290"/>
                <a:gd name="T29" fmla="*/ 315 h 690"/>
                <a:gd name="T30" fmla="*/ 197 w 290"/>
                <a:gd name="T31" fmla="*/ 330 h 690"/>
                <a:gd name="T32" fmla="*/ 166 w 290"/>
                <a:gd name="T33" fmla="*/ 363 h 690"/>
                <a:gd name="T34" fmla="*/ 162 w 290"/>
                <a:gd name="T35" fmla="*/ 371 h 690"/>
                <a:gd name="T36" fmla="*/ 163 w 290"/>
                <a:gd name="T37" fmla="*/ 410 h 690"/>
                <a:gd name="T38" fmla="*/ 250 w 290"/>
                <a:gd name="T39" fmla="*/ 407 h 690"/>
                <a:gd name="T40" fmla="*/ 274 w 290"/>
                <a:gd name="T41" fmla="*/ 384 h 690"/>
                <a:gd name="T42" fmla="*/ 279 w 290"/>
                <a:gd name="T43" fmla="*/ 377 h 690"/>
                <a:gd name="T44" fmla="*/ 289 w 290"/>
                <a:gd name="T45" fmla="*/ 342 h 690"/>
                <a:gd name="T46" fmla="*/ 289 w 290"/>
                <a:gd name="T47" fmla="*/ 341 h 690"/>
                <a:gd name="T48" fmla="*/ 259 w 290"/>
                <a:gd name="T49" fmla="*/ 110 h 690"/>
                <a:gd name="T50" fmla="*/ 256 w 290"/>
                <a:gd name="T51" fmla="*/ 83 h 690"/>
                <a:gd name="T52" fmla="*/ 248 w 290"/>
                <a:gd name="T53" fmla="*/ 26 h 690"/>
                <a:gd name="T54" fmla="*/ 245 w 290"/>
                <a:gd name="T55" fmla="*/ 0 h 690"/>
                <a:gd name="T56" fmla="*/ 230 w 290"/>
                <a:gd name="T57" fmla="*/ 22 h 690"/>
                <a:gd name="T58" fmla="*/ 78 w 290"/>
                <a:gd name="T59" fmla="*/ 244 h 690"/>
                <a:gd name="T60" fmla="*/ 79 w 290"/>
                <a:gd name="T61" fmla="*/ 245 h 690"/>
                <a:gd name="T62" fmla="*/ 77 w 290"/>
                <a:gd name="T63" fmla="*/ 245 h 690"/>
                <a:gd name="T64" fmla="*/ 92 w 290"/>
                <a:gd name="T65" fmla="*/ 360 h 690"/>
                <a:gd name="T66" fmla="*/ 93 w 290"/>
                <a:gd name="T67" fmla="*/ 369 h 690"/>
                <a:gd name="T68" fmla="*/ 113 w 290"/>
                <a:gd name="T69" fmla="*/ 521 h 690"/>
                <a:gd name="T70" fmla="*/ 233 w 290"/>
                <a:gd name="T71" fmla="*/ 48 h 690"/>
                <a:gd name="T72" fmla="*/ 241 w 290"/>
                <a:gd name="T73" fmla="*/ 105 h 690"/>
                <a:gd name="T74" fmla="*/ 103 w 290"/>
                <a:gd name="T75" fmla="*/ 308 h 690"/>
                <a:gd name="T76" fmla="*/ 95 w 290"/>
                <a:gd name="T77" fmla="*/ 250 h 690"/>
                <a:gd name="T78" fmla="*/ 233 w 290"/>
                <a:gd name="T79" fmla="*/ 48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0" h="690">
                  <a:moveTo>
                    <a:pt x="113" y="521"/>
                  </a:moveTo>
                  <a:cubicBezTo>
                    <a:pt x="114" y="529"/>
                    <a:pt x="114" y="529"/>
                    <a:pt x="114" y="529"/>
                  </a:cubicBezTo>
                  <a:cubicBezTo>
                    <a:pt x="120" y="574"/>
                    <a:pt x="120" y="574"/>
                    <a:pt x="120" y="574"/>
                  </a:cubicBezTo>
                  <a:cubicBezTo>
                    <a:pt x="101" y="566"/>
                    <a:pt x="74" y="572"/>
                    <a:pt x="49" y="589"/>
                  </a:cubicBezTo>
                  <a:cubicBezTo>
                    <a:pt x="15" y="612"/>
                    <a:pt x="0" y="648"/>
                    <a:pt x="15" y="669"/>
                  </a:cubicBezTo>
                  <a:cubicBezTo>
                    <a:pt x="30" y="690"/>
                    <a:pt x="69" y="689"/>
                    <a:pt x="102" y="666"/>
                  </a:cubicBezTo>
                  <a:cubicBezTo>
                    <a:pt x="129" y="648"/>
                    <a:pt x="143" y="621"/>
                    <a:pt x="141" y="600"/>
                  </a:cubicBezTo>
                  <a:cubicBezTo>
                    <a:pt x="141" y="600"/>
                    <a:pt x="141" y="600"/>
                    <a:pt x="141" y="600"/>
                  </a:cubicBezTo>
                  <a:cubicBezTo>
                    <a:pt x="132" y="527"/>
                    <a:pt x="132" y="527"/>
                    <a:pt x="132" y="527"/>
                  </a:cubicBezTo>
                  <a:cubicBezTo>
                    <a:pt x="131" y="519"/>
                    <a:pt x="131" y="519"/>
                    <a:pt x="131" y="519"/>
                  </a:cubicBezTo>
                  <a:cubicBezTo>
                    <a:pt x="111" y="369"/>
                    <a:pt x="111" y="369"/>
                    <a:pt x="111" y="369"/>
                  </a:cubicBezTo>
                  <a:cubicBezTo>
                    <a:pt x="110" y="361"/>
                    <a:pt x="110" y="361"/>
                    <a:pt x="110" y="361"/>
                  </a:cubicBezTo>
                  <a:cubicBezTo>
                    <a:pt x="106" y="334"/>
                    <a:pt x="106" y="334"/>
                    <a:pt x="106" y="334"/>
                  </a:cubicBezTo>
                  <a:cubicBezTo>
                    <a:pt x="244" y="131"/>
                    <a:pt x="244" y="131"/>
                    <a:pt x="244" y="131"/>
                  </a:cubicBezTo>
                  <a:cubicBezTo>
                    <a:pt x="268" y="315"/>
                    <a:pt x="268" y="315"/>
                    <a:pt x="268" y="315"/>
                  </a:cubicBezTo>
                  <a:cubicBezTo>
                    <a:pt x="249" y="308"/>
                    <a:pt x="222" y="313"/>
                    <a:pt x="197" y="330"/>
                  </a:cubicBezTo>
                  <a:cubicBezTo>
                    <a:pt x="183" y="339"/>
                    <a:pt x="173" y="351"/>
                    <a:pt x="166" y="363"/>
                  </a:cubicBezTo>
                  <a:cubicBezTo>
                    <a:pt x="164" y="365"/>
                    <a:pt x="163" y="368"/>
                    <a:pt x="162" y="371"/>
                  </a:cubicBezTo>
                  <a:cubicBezTo>
                    <a:pt x="156" y="385"/>
                    <a:pt x="156" y="399"/>
                    <a:pt x="163" y="410"/>
                  </a:cubicBezTo>
                  <a:cubicBezTo>
                    <a:pt x="178" y="431"/>
                    <a:pt x="217" y="430"/>
                    <a:pt x="250" y="407"/>
                  </a:cubicBezTo>
                  <a:cubicBezTo>
                    <a:pt x="260" y="400"/>
                    <a:pt x="268" y="393"/>
                    <a:pt x="274" y="384"/>
                  </a:cubicBezTo>
                  <a:cubicBezTo>
                    <a:pt x="276" y="382"/>
                    <a:pt x="278" y="380"/>
                    <a:pt x="279" y="377"/>
                  </a:cubicBezTo>
                  <a:cubicBezTo>
                    <a:pt x="287" y="365"/>
                    <a:pt x="290" y="353"/>
                    <a:pt x="289" y="342"/>
                  </a:cubicBezTo>
                  <a:cubicBezTo>
                    <a:pt x="289" y="341"/>
                    <a:pt x="289" y="341"/>
                    <a:pt x="289" y="341"/>
                  </a:cubicBezTo>
                  <a:cubicBezTo>
                    <a:pt x="259" y="110"/>
                    <a:pt x="259" y="110"/>
                    <a:pt x="259" y="110"/>
                  </a:cubicBezTo>
                  <a:cubicBezTo>
                    <a:pt x="256" y="83"/>
                    <a:pt x="256" y="83"/>
                    <a:pt x="256" y="83"/>
                  </a:cubicBezTo>
                  <a:cubicBezTo>
                    <a:pt x="248" y="26"/>
                    <a:pt x="248" y="26"/>
                    <a:pt x="248" y="26"/>
                  </a:cubicBezTo>
                  <a:cubicBezTo>
                    <a:pt x="245" y="0"/>
                    <a:pt x="245" y="0"/>
                    <a:pt x="245" y="0"/>
                  </a:cubicBezTo>
                  <a:cubicBezTo>
                    <a:pt x="230" y="22"/>
                    <a:pt x="230" y="22"/>
                    <a:pt x="230" y="22"/>
                  </a:cubicBezTo>
                  <a:cubicBezTo>
                    <a:pt x="78" y="244"/>
                    <a:pt x="78" y="244"/>
                    <a:pt x="78" y="244"/>
                  </a:cubicBezTo>
                  <a:cubicBezTo>
                    <a:pt x="79" y="245"/>
                    <a:pt x="79" y="245"/>
                    <a:pt x="79" y="245"/>
                  </a:cubicBezTo>
                  <a:cubicBezTo>
                    <a:pt x="77" y="245"/>
                    <a:pt x="77" y="245"/>
                    <a:pt x="77" y="245"/>
                  </a:cubicBezTo>
                  <a:cubicBezTo>
                    <a:pt x="92" y="360"/>
                    <a:pt x="92" y="360"/>
                    <a:pt x="92" y="360"/>
                  </a:cubicBezTo>
                  <a:cubicBezTo>
                    <a:pt x="93" y="369"/>
                    <a:pt x="93" y="369"/>
                    <a:pt x="93" y="369"/>
                  </a:cubicBezTo>
                  <a:lnTo>
                    <a:pt x="113" y="521"/>
                  </a:lnTo>
                  <a:close/>
                  <a:moveTo>
                    <a:pt x="233" y="48"/>
                  </a:moveTo>
                  <a:cubicBezTo>
                    <a:pt x="241" y="105"/>
                    <a:pt x="241" y="105"/>
                    <a:pt x="241" y="105"/>
                  </a:cubicBezTo>
                  <a:cubicBezTo>
                    <a:pt x="103" y="308"/>
                    <a:pt x="103" y="308"/>
                    <a:pt x="103" y="308"/>
                  </a:cubicBezTo>
                  <a:cubicBezTo>
                    <a:pt x="95" y="250"/>
                    <a:pt x="95" y="250"/>
                    <a:pt x="95" y="250"/>
                  </a:cubicBezTo>
                  <a:lnTo>
                    <a:pt x="233" y="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4" name="Freeform 176">
              <a:extLst>
                <a:ext uri="{FF2B5EF4-FFF2-40B4-BE49-F238E27FC236}">
                  <a16:creationId xmlns:a16="http://schemas.microsoft.com/office/drawing/2014/main" id="{A40F8CE1-FA0C-47DF-AF17-DDC60350658B}"/>
                </a:ext>
              </a:extLst>
            </p:cNvPr>
            <p:cNvSpPr>
              <a:spLocks/>
            </p:cNvSpPr>
            <p:nvPr/>
          </p:nvSpPr>
          <p:spPr bwMode="auto">
            <a:xfrm>
              <a:off x="7987" y="3001"/>
              <a:ext cx="486" cy="1114"/>
            </a:xfrm>
            <a:custGeom>
              <a:avLst/>
              <a:gdLst>
                <a:gd name="T0" fmla="*/ 124 w 205"/>
                <a:gd name="T1" fmla="*/ 379 h 469"/>
                <a:gd name="T2" fmla="*/ 121 w 205"/>
                <a:gd name="T3" fmla="*/ 358 h 469"/>
                <a:gd name="T4" fmla="*/ 87 w 205"/>
                <a:gd name="T5" fmla="*/ 202 h 469"/>
                <a:gd name="T6" fmla="*/ 85 w 205"/>
                <a:gd name="T7" fmla="*/ 194 h 469"/>
                <a:gd name="T8" fmla="*/ 67 w 205"/>
                <a:gd name="T9" fmla="*/ 112 h 469"/>
                <a:gd name="T10" fmla="*/ 66 w 205"/>
                <a:gd name="T11" fmla="*/ 107 h 469"/>
                <a:gd name="T12" fmla="*/ 69 w 205"/>
                <a:gd name="T13" fmla="*/ 107 h 469"/>
                <a:gd name="T14" fmla="*/ 88 w 205"/>
                <a:gd name="T15" fmla="*/ 112 h 469"/>
                <a:gd name="T16" fmla="*/ 138 w 205"/>
                <a:gd name="T17" fmla="*/ 132 h 469"/>
                <a:gd name="T18" fmla="*/ 172 w 205"/>
                <a:gd name="T19" fmla="*/ 166 h 469"/>
                <a:gd name="T20" fmla="*/ 176 w 205"/>
                <a:gd name="T21" fmla="*/ 172 h 469"/>
                <a:gd name="T22" fmla="*/ 176 w 205"/>
                <a:gd name="T23" fmla="*/ 173 h 469"/>
                <a:gd name="T24" fmla="*/ 191 w 205"/>
                <a:gd name="T25" fmla="*/ 231 h 469"/>
                <a:gd name="T26" fmla="*/ 184 w 205"/>
                <a:gd name="T27" fmla="*/ 303 h 469"/>
                <a:gd name="T28" fmla="*/ 182 w 205"/>
                <a:gd name="T29" fmla="*/ 315 h 469"/>
                <a:gd name="T30" fmla="*/ 183 w 205"/>
                <a:gd name="T31" fmla="*/ 316 h 469"/>
                <a:gd name="T32" fmla="*/ 184 w 205"/>
                <a:gd name="T33" fmla="*/ 314 h 469"/>
                <a:gd name="T34" fmla="*/ 197 w 205"/>
                <a:gd name="T35" fmla="*/ 280 h 469"/>
                <a:gd name="T36" fmla="*/ 204 w 205"/>
                <a:gd name="T37" fmla="*/ 222 h 469"/>
                <a:gd name="T38" fmla="*/ 204 w 205"/>
                <a:gd name="T39" fmla="*/ 212 h 469"/>
                <a:gd name="T40" fmla="*/ 199 w 205"/>
                <a:gd name="T41" fmla="*/ 190 h 469"/>
                <a:gd name="T42" fmla="*/ 197 w 205"/>
                <a:gd name="T43" fmla="*/ 186 h 469"/>
                <a:gd name="T44" fmla="*/ 190 w 205"/>
                <a:gd name="T45" fmla="*/ 169 h 469"/>
                <a:gd name="T46" fmla="*/ 186 w 205"/>
                <a:gd name="T47" fmla="*/ 162 h 469"/>
                <a:gd name="T48" fmla="*/ 181 w 205"/>
                <a:gd name="T49" fmla="*/ 155 h 469"/>
                <a:gd name="T50" fmla="*/ 144 w 205"/>
                <a:gd name="T51" fmla="*/ 117 h 469"/>
                <a:gd name="T52" fmla="*/ 99 w 205"/>
                <a:gd name="T53" fmla="*/ 82 h 469"/>
                <a:gd name="T54" fmla="*/ 52 w 205"/>
                <a:gd name="T55" fmla="*/ 32 h 469"/>
                <a:gd name="T56" fmla="*/ 47 w 205"/>
                <a:gd name="T57" fmla="*/ 25 h 469"/>
                <a:gd name="T58" fmla="*/ 35 w 205"/>
                <a:gd name="T59" fmla="*/ 8 h 469"/>
                <a:gd name="T60" fmla="*/ 28 w 205"/>
                <a:gd name="T61" fmla="*/ 0 h 469"/>
                <a:gd name="T62" fmla="*/ 27 w 205"/>
                <a:gd name="T63" fmla="*/ 0 h 469"/>
                <a:gd name="T64" fmla="*/ 33 w 205"/>
                <a:gd name="T65" fmla="*/ 29 h 469"/>
                <a:gd name="T66" fmla="*/ 35 w 205"/>
                <a:gd name="T67" fmla="*/ 37 h 469"/>
                <a:gd name="T68" fmla="*/ 71 w 205"/>
                <a:gd name="T69" fmla="*/ 199 h 469"/>
                <a:gd name="T70" fmla="*/ 73 w 205"/>
                <a:gd name="T71" fmla="*/ 207 h 469"/>
                <a:gd name="T72" fmla="*/ 104 w 205"/>
                <a:gd name="T73" fmla="*/ 347 h 469"/>
                <a:gd name="T74" fmla="*/ 101 w 205"/>
                <a:gd name="T75" fmla="*/ 347 h 469"/>
                <a:gd name="T76" fmla="*/ 56 w 205"/>
                <a:gd name="T77" fmla="*/ 353 h 469"/>
                <a:gd name="T78" fmla="*/ 3 w 205"/>
                <a:gd name="T79" fmla="*/ 419 h 469"/>
                <a:gd name="T80" fmla="*/ 0 w 205"/>
                <a:gd name="T81" fmla="*/ 440 h 469"/>
                <a:gd name="T82" fmla="*/ 1 w 205"/>
                <a:gd name="T83" fmla="*/ 443 h 469"/>
                <a:gd name="T84" fmla="*/ 3 w 205"/>
                <a:gd name="T85" fmla="*/ 451 h 469"/>
                <a:gd name="T86" fmla="*/ 3 w 205"/>
                <a:gd name="T87" fmla="*/ 452 h 469"/>
                <a:gd name="T88" fmla="*/ 12 w 205"/>
                <a:gd name="T89" fmla="*/ 462 h 469"/>
                <a:gd name="T90" fmla="*/ 38 w 205"/>
                <a:gd name="T91" fmla="*/ 469 h 469"/>
                <a:gd name="T92" fmla="*/ 47 w 205"/>
                <a:gd name="T93" fmla="*/ 469 h 469"/>
                <a:gd name="T94" fmla="*/ 66 w 205"/>
                <a:gd name="T95" fmla="*/ 465 h 469"/>
                <a:gd name="T96" fmla="*/ 83 w 205"/>
                <a:gd name="T97" fmla="*/ 456 h 469"/>
                <a:gd name="T98" fmla="*/ 123 w 205"/>
                <a:gd name="T99" fmla="*/ 401 h 469"/>
                <a:gd name="T100" fmla="*/ 124 w 205"/>
                <a:gd name="T101" fmla="*/ 388 h 469"/>
                <a:gd name="T102" fmla="*/ 124 w 205"/>
                <a:gd name="T103" fmla="*/ 379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5" h="469">
                  <a:moveTo>
                    <a:pt x="124" y="379"/>
                  </a:moveTo>
                  <a:cubicBezTo>
                    <a:pt x="124" y="372"/>
                    <a:pt x="123" y="365"/>
                    <a:pt x="121" y="358"/>
                  </a:cubicBezTo>
                  <a:cubicBezTo>
                    <a:pt x="110" y="306"/>
                    <a:pt x="98" y="254"/>
                    <a:pt x="87" y="202"/>
                  </a:cubicBezTo>
                  <a:cubicBezTo>
                    <a:pt x="86" y="199"/>
                    <a:pt x="85" y="197"/>
                    <a:pt x="85" y="194"/>
                  </a:cubicBezTo>
                  <a:cubicBezTo>
                    <a:pt x="79" y="167"/>
                    <a:pt x="73" y="139"/>
                    <a:pt x="67" y="112"/>
                  </a:cubicBezTo>
                  <a:cubicBezTo>
                    <a:pt x="66" y="110"/>
                    <a:pt x="66" y="109"/>
                    <a:pt x="66" y="107"/>
                  </a:cubicBezTo>
                  <a:cubicBezTo>
                    <a:pt x="67" y="107"/>
                    <a:pt x="68" y="107"/>
                    <a:pt x="69" y="107"/>
                  </a:cubicBezTo>
                  <a:cubicBezTo>
                    <a:pt x="76" y="108"/>
                    <a:pt x="82" y="110"/>
                    <a:pt x="88" y="112"/>
                  </a:cubicBezTo>
                  <a:cubicBezTo>
                    <a:pt x="106" y="116"/>
                    <a:pt x="122" y="123"/>
                    <a:pt x="138" y="132"/>
                  </a:cubicBezTo>
                  <a:cubicBezTo>
                    <a:pt x="152" y="141"/>
                    <a:pt x="163" y="152"/>
                    <a:pt x="172" y="166"/>
                  </a:cubicBezTo>
                  <a:cubicBezTo>
                    <a:pt x="173" y="168"/>
                    <a:pt x="175" y="170"/>
                    <a:pt x="176" y="172"/>
                  </a:cubicBezTo>
                  <a:cubicBezTo>
                    <a:pt x="176" y="173"/>
                    <a:pt x="176" y="173"/>
                    <a:pt x="176" y="173"/>
                  </a:cubicBezTo>
                  <a:cubicBezTo>
                    <a:pt x="186" y="191"/>
                    <a:pt x="190" y="211"/>
                    <a:pt x="191" y="231"/>
                  </a:cubicBezTo>
                  <a:cubicBezTo>
                    <a:pt x="192" y="255"/>
                    <a:pt x="189" y="280"/>
                    <a:pt x="184" y="303"/>
                  </a:cubicBezTo>
                  <a:cubicBezTo>
                    <a:pt x="183" y="307"/>
                    <a:pt x="183" y="311"/>
                    <a:pt x="182" y="315"/>
                  </a:cubicBezTo>
                  <a:cubicBezTo>
                    <a:pt x="182" y="316"/>
                    <a:pt x="183" y="316"/>
                    <a:pt x="183" y="316"/>
                  </a:cubicBezTo>
                  <a:cubicBezTo>
                    <a:pt x="184" y="315"/>
                    <a:pt x="183" y="315"/>
                    <a:pt x="184" y="314"/>
                  </a:cubicBezTo>
                  <a:cubicBezTo>
                    <a:pt x="188" y="303"/>
                    <a:pt x="193" y="292"/>
                    <a:pt x="197" y="280"/>
                  </a:cubicBezTo>
                  <a:cubicBezTo>
                    <a:pt x="203" y="261"/>
                    <a:pt x="205" y="242"/>
                    <a:pt x="204" y="222"/>
                  </a:cubicBezTo>
                  <a:cubicBezTo>
                    <a:pt x="204" y="218"/>
                    <a:pt x="204" y="215"/>
                    <a:pt x="204" y="212"/>
                  </a:cubicBezTo>
                  <a:cubicBezTo>
                    <a:pt x="202" y="205"/>
                    <a:pt x="201" y="197"/>
                    <a:pt x="199" y="190"/>
                  </a:cubicBezTo>
                  <a:cubicBezTo>
                    <a:pt x="198" y="188"/>
                    <a:pt x="197" y="187"/>
                    <a:pt x="197" y="186"/>
                  </a:cubicBezTo>
                  <a:cubicBezTo>
                    <a:pt x="195" y="180"/>
                    <a:pt x="193" y="174"/>
                    <a:pt x="190" y="169"/>
                  </a:cubicBezTo>
                  <a:cubicBezTo>
                    <a:pt x="188" y="167"/>
                    <a:pt x="187" y="164"/>
                    <a:pt x="186" y="162"/>
                  </a:cubicBezTo>
                  <a:cubicBezTo>
                    <a:pt x="184" y="160"/>
                    <a:pt x="183" y="157"/>
                    <a:pt x="181" y="155"/>
                  </a:cubicBezTo>
                  <a:cubicBezTo>
                    <a:pt x="171" y="140"/>
                    <a:pt x="158" y="128"/>
                    <a:pt x="144" y="117"/>
                  </a:cubicBezTo>
                  <a:cubicBezTo>
                    <a:pt x="129" y="106"/>
                    <a:pt x="113" y="94"/>
                    <a:pt x="99" y="82"/>
                  </a:cubicBezTo>
                  <a:cubicBezTo>
                    <a:pt x="82" y="67"/>
                    <a:pt x="67" y="50"/>
                    <a:pt x="52" y="32"/>
                  </a:cubicBezTo>
                  <a:cubicBezTo>
                    <a:pt x="51" y="30"/>
                    <a:pt x="49" y="27"/>
                    <a:pt x="47" y="25"/>
                  </a:cubicBezTo>
                  <a:cubicBezTo>
                    <a:pt x="43" y="19"/>
                    <a:pt x="39" y="14"/>
                    <a:pt x="35" y="8"/>
                  </a:cubicBezTo>
                  <a:cubicBezTo>
                    <a:pt x="33" y="5"/>
                    <a:pt x="30" y="3"/>
                    <a:pt x="28" y="0"/>
                  </a:cubicBezTo>
                  <a:cubicBezTo>
                    <a:pt x="28" y="0"/>
                    <a:pt x="27" y="0"/>
                    <a:pt x="27" y="0"/>
                  </a:cubicBezTo>
                  <a:cubicBezTo>
                    <a:pt x="29" y="10"/>
                    <a:pt x="31" y="19"/>
                    <a:pt x="33" y="29"/>
                  </a:cubicBezTo>
                  <a:cubicBezTo>
                    <a:pt x="34" y="31"/>
                    <a:pt x="35" y="34"/>
                    <a:pt x="35" y="37"/>
                  </a:cubicBezTo>
                  <a:cubicBezTo>
                    <a:pt x="47" y="91"/>
                    <a:pt x="59" y="145"/>
                    <a:pt x="71" y="199"/>
                  </a:cubicBezTo>
                  <a:cubicBezTo>
                    <a:pt x="72" y="201"/>
                    <a:pt x="72" y="204"/>
                    <a:pt x="73" y="207"/>
                  </a:cubicBezTo>
                  <a:cubicBezTo>
                    <a:pt x="83" y="253"/>
                    <a:pt x="94" y="300"/>
                    <a:pt x="104" y="347"/>
                  </a:cubicBezTo>
                  <a:cubicBezTo>
                    <a:pt x="103" y="347"/>
                    <a:pt x="102" y="347"/>
                    <a:pt x="101" y="347"/>
                  </a:cubicBezTo>
                  <a:cubicBezTo>
                    <a:pt x="86" y="345"/>
                    <a:pt x="71" y="346"/>
                    <a:pt x="56" y="353"/>
                  </a:cubicBezTo>
                  <a:cubicBezTo>
                    <a:pt x="28" y="367"/>
                    <a:pt x="11" y="389"/>
                    <a:pt x="3" y="419"/>
                  </a:cubicBezTo>
                  <a:cubicBezTo>
                    <a:pt x="1" y="426"/>
                    <a:pt x="1" y="433"/>
                    <a:pt x="0" y="440"/>
                  </a:cubicBezTo>
                  <a:cubicBezTo>
                    <a:pt x="1" y="441"/>
                    <a:pt x="1" y="442"/>
                    <a:pt x="1" y="443"/>
                  </a:cubicBezTo>
                  <a:cubicBezTo>
                    <a:pt x="2" y="446"/>
                    <a:pt x="2" y="448"/>
                    <a:pt x="3" y="451"/>
                  </a:cubicBezTo>
                  <a:cubicBezTo>
                    <a:pt x="3" y="451"/>
                    <a:pt x="3" y="452"/>
                    <a:pt x="3" y="452"/>
                  </a:cubicBezTo>
                  <a:cubicBezTo>
                    <a:pt x="6" y="455"/>
                    <a:pt x="9" y="460"/>
                    <a:pt x="12" y="462"/>
                  </a:cubicBezTo>
                  <a:cubicBezTo>
                    <a:pt x="20" y="468"/>
                    <a:pt x="29" y="469"/>
                    <a:pt x="38" y="469"/>
                  </a:cubicBezTo>
                  <a:cubicBezTo>
                    <a:pt x="41" y="469"/>
                    <a:pt x="44" y="469"/>
                    <a:pt x="47" y="469"/>
                  </a:cubicBezTo>
                  <a:cubicBezTo>
                    <a:pt x="53" y="467"/>
                    <a:pt x="60" y="466"/>
                    <a:pt x="66" y="465"/>
                  </a:cubicBezTo>
                  <a:cubicBezTo>
                    <a:pt x="72" y="462"/>
                    <a:pt x="77" y="459"/>
                    <a:pt x="83" y="456"/>
                  </a:cubicBezTo>
                  <a:cubicBezTo>
                    <a:pt x="105" y="444"/>
                    <a:pt x="118" y="426"/>
                    <a:pt x="123" y="401"/>
                  </a:cubicBezTo>
                  <a:cubicBezTo>
                    <a:pt x="124" y="397"/>
                    <a:pt x="124" y="392"/>
                    <a:pt x="124" y="388"/>
                  </a:cubicBezTo>
                  <a:cubicBezTo>
                    <a:pt x="124" y="385"/>
                    <a:pt x="124" y="382"/>
                    <a:pt x="124" y="37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3" name="Freeform 9">
            <a:extLst>
              <a:ext uri="{FF2B5EF4-FFF2-40B4-BE49-F238E27FC236}">
                <a16:creationId xmlns:a16="http://schemas.microsoft.com/office/drawing/2014/main" id="{41298AED-0969-46F3-880B-B5677DA63E6B}"/>
              </a:ext>
            </a:extLst>
          </p:cNvPr>
          <p:cNvSpPr>
            <a:spLocks/>
          </p:cNvSpPr>
          <p:nvPr/>
        </p:nvSpPr>
        <p:spPr bwMode="auto">
          <a:xfrm>
            <a:off x="3176588" y="1681163"/>
            <a:ext cx="5318125" cy="4057651"/>
          </a:xfrm>
          <a:custGeom>
            <a:avLst/>
            <a:gdLst>
              <a:gd name="T0" fmla="*/ 185 w 1197"/>
              <a:gd name="T1" fmla="*/ 0 h 913"/>
              <a:gd name="T2" fmla="*/ 1015 w 1197"/>
              <a:gd name="T3" fmla="*/ 0 h 913"/>
              <a:gd name="T4" fmla="*/ 1123 w 1197"/>
              <a:gd name="T5" fmla="*/ 268 h 913"/>
              <a:gd name="T6" fmla="*/ 739 w 1197"/>
              <a:gd name="T7" fmla="*/ 831 h 913"/>
              <a:gd name="T8" fmla="*/ 529 w 1197"/>
              <a:gd name="T9" fmla="*/ 840 h 913"/>
              <a:gd name="T10" fmla="*/ 84 w 1197"/>
              <a:gd name="T11" fmla="*/ 277 h 913"/>
              <a:gd name="T12" fmla="*/ 185 w 1197"/>
              <a:gd name="T13" fmla="*/ 0 h 913"/>
            </a:gdLst>
            <a:ahLst/>
            <a:cxnLst>
              <a:cxn ang="0">
                <a:pos x="T0" y="T1"/>
              </a:cxn>
              <a:cxn ang="0">
                <a:pos x="T2" y="T3"/>
              </a:cxn>
              <a:cxn ang="0">
                <a:pos x="T4" y="T5"/>
              </a:cxn>
              <a:cxn ang="0">
                <a:pos x="T6" y="T7"/>
              </a:cxn>
              <a:cxn ang="0">
                <a:pos x="T8" y="T9"/>
              </a:cxn>
              <a:cxn ang="0">
                <a:pos x="T10" y="T11"/>
              </a:cxn>
              <a:cxn ang="0">
                <a:pos x="T12" y="T13"/>
              </a:cxn>
            </a:cxnLst>
            <a:rect l="0" t="0" r="r" b="b"/>
            <a:pathLst>
              <a:path w="1197" h="913">
                <a:moveTo>
                  <a:pt x="185" y="0"/>
                </a:moveTo>
                <a:cubicBezTo>
                  <a:pt x="1015" y="0"/>
                  <a:pt x="1015" y="0"/>
                  <a:pt x="1015" y="0"/>
                </a:cubicBezTo>
                <a:cubicBezTo>
                  <a:pt x="1132" y="0"/>
                  <a:pt x="1197" y="160"/>
                  <a:pt x="1123" y="268"/>
                </a:cubicBezTo>
                <a:cubicBezTo>
                  <a:pt x="739" y="831"/>
                  <a:pt x="739" y="831"/>
                  <a:pt x="739" y="831"/>
                </a:cubicBezTo>
                <a:cubicBezTo>
                  <a:pt x="686" y="908"/>
                  <a:pt x="587" y="913"/>
                  <a:pt x="529" y="840"/>
                </a:cubicBezTo>
                <a:cubicBezTo>
                  <a:pt x="84" y="277"/>
                  <a:pt x="84" y="277"/>
                  <a:pt x="84" y="277"/>
                </a:cubicBezTo>
                <a:cubicBezTo>
                  <a:pt x="0" y="172"/>
                  <a:pt x="63" y="0"/>
                  <a:pt x="185"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5">
            <a:extLst>
              <a:ext uri="{FF2B5EF4-FFF2-40B4-BE49-F238E27FC236}">
                <a16:creationId xmlns:a16="http://schemas.microsoft.com/office/drawing/2014/main" id="{0A90494B-2DF5-446E-A52E-C3EA8E37A9FB}"/>
              </a:ext>
            </a:extLst>
          </p:cNvPr>
          <p:cNvSpPr>
            <a:spLocks/>
          </p:cNvSpPr>
          <p:nvPr/>
        </p:nvSpPr>
        <p:spPr bwMode="auto">
          <a:xfrm rot="10800000">
            <a:off x="3403172" y="416002"/>
            <a:ext cx="5074077" cy="3871445"/>
          </a:xfrm>
          <a:custGeom>
            <a:avLst/>
            <a:gdLst>
              <a:gd name="T0" fmla="*/ 185 w 1197"/>
              <a:gd name="T1" fmla="*/ 0 h 913"/>
              <a:gd name="T2" fmla="*/ 1015 w 1197"/>
              <a:gd name="T3" fmla="*/ 0 h 913"/>
              <a:gd name="T4" fmla="*/ 1123 w 1197"/>
              <a:gd name="T5" fmla="*/ 268 h 913"/>
              <a:gd name="T6" fmla="*/ 739 w 1197"/>
              <a:gd name="T7" fmla="*/ 831 h 913"/>
              <a:gd name="T8" fmla="*/ 529 w 1197"/>
              <a:gd name="T9" fmla="*/ 840 h 913"/>
              <a:gd name="T10" fmla="*/ 84 w 1197"/>
              <a:gd name="T11" fmla="*/ 277 h 913"/>
              <a:gd name="T12" fmla="*/ 185 w 1197"/>
              <a:gd name="T13" fmla="*/ 0 h 913"/>
            </a:gdLst>
            <a:ahLst/>
            <a:cxnLst>
              <a:cxn ang="0">
                <a:pos x="T0" y="T1"/>
              </a:cxn>
              <a:cxn ang="0">
                <a:pos x="T2" y="T3"/>
              </a:cxn>
              <a:cxn ang="0">
                <a:pos x="T4" y="T5"/>
              </a:cxn>
              <a:cxn ang="0">
                <a:pos x="T6" y="T7"/>
              </a:cxn>
              <a:cxn ang="0">
                <a:pos x="T8" y="T9"/>
              </a:cxn>
              <a:cxn ang="0">
                <a:pos x="T10" y="T11"/>
              </a:cxn>
              <a:cxn ang="0">
                <a:pos x="T12" y="T13"/>
              </a:cxn>
            </a:cxnLst>
            <a:rect l="0" t="0" r="r" b="b"/>
            <a:pathLst>
              <a:path w="1197" h="913">
                <a:moveTo>
                  <a:pt x="185" y="0"/>
                </a:moveTo>
                <a:cubicBezTo>
                  <a:pt x="1015" y="0"/>
                  <a:pt x="1015" y="0"/>
                  <a:pt x="1015" y="0"/>
                </a:cubicBezTo>
                <a:cubicBezTo>
                  <a:pt x="1132" y="0"/>
                  <a:pt x="1197" y="160"/>
                  <a:pt x="1123" y="268"/>
                </a:cubicBezTo>
                <a:cubicBezTo>
                  <a:pt x="739" y="831"/>
                  <a:pt x="739" y="831"/>
                  <a:pt x="739" y="831"/>
                </a:cubicBezTo>
                <a:cubicBezTo>
                  <a:pt x="686" y="908"/>
                  <a:pt x="587" y="913"/>
                  <a:pt x="529" y="840"/>
                </a:cubicBezTo>
                <a:cubicBezTo>
                  <a:pt x="84" y="277"/>
                  <a:pt x="84" y="277"/>
                  <a:pt x="84" y="277"/>
                </a:cubicBezTo>
                <a:cubicBezTo>
                  <a:pt x="0" y="172"/>
                  <a:pt x="63" y="0"/>
                  <a:pt x="185" y="0"/>
                </a:cubicBezTo>
                <a:close/>
              </a:path>
            </a:pathLst>
          </a:custGeom>
          <a:noFill/>
          <a:ln w="571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23" name="Picture Placeholder 22">
            <a:extLst>
              <a:ext uri="{FF2B5EF4-FFF2-40B4-BE49-F238E27FC236}">
                <a16:creationId xmlns:a16="http://schemas.microsoft.com/office/drawing/2014/main" id="{00E677FC-D234-455E-8401-27939DDB4A3B}"/>
              </a:ext>
            </a:extLst>
          </p:cNvPr>
          <p:cNvPicPr>
            <a:picLocks noGrp="1" noChangeAspect="1"/>
          </p:cNvPicPr>
          <p:nvPr>
            <p:ph type="pic" sz="quarter" idx="10"/>
          </p:nvPr>
        </p:nvPicPr>
        <p:blipFill rotWithShape="1">
          <a:blip r:embed="rId7" cstate="email">
            <a:extLst>
              <a:ext uri="{28A0092B-C50C-407E-A947-70E740481C1C}">
                <a14:useLocalDpi xmlns:a14="http://schemas.microsoft.com/office/drawing/2010/main"/>
              </a:ext>
            </a:extLst>
          </a:blip>
          <a:srcRect t="8251" b="8251"/>
          <a:stretch/>
        </p:blipFill>
        <p:spPr>
          <a:xfrm>
            <a:off x="4171950" y="0"/>
            <a:ext cx="3848100" cy="4819650"/>
          </a:xfrm>
        </p:spPr>
      </p:pic>
      <p:sp>
        <p:nvSpPr>
          <p:cNvPr id="38" name="TextBox 37">
            <a:extLst>
              <a:ext uri="{FF2B5EF4-FFF2-40B4-BE49-F238E27FC236}">
                <a16:creationId xmlns:a16="http://schemas.microsoft.com/office/drawing/2014/main" id="{71C22228-9A0D-48CE-A4EA-1CB167E0E2B6}"/>
              </a:ext>
            </a:extLst>
          </p:cNvPr>
          <p:cNvSpPr txBox="1"/>
          <p:nvPr/>
        </p:nvSpPr>
        <p:spPr>
          <a:xfrm>
            <a:off x="2901355" y="4178705"/>
            <a:ext cx="6655989" cy="1446550"/>
          </a:xfrm>
          <a:prstGeom prst="rect">
            <a:avLst/>
          </a:prstGeom>
          <a:noFill/>
        </p:spPr>
        <p:txBody>
          <a:bodyPr wrap="none" rtlCol="0">
            <a:spAutoFit/>
          </a:bodyPr>
          <a:lstStyle/>
          <a:p>
            <a:r>
              <a:rPr lang="en-US" sz="8800" b="1" dirty="0">
                <a:solidFill>
                  <a:schemeClr val="bg1"/>
                </a:solidFill>
                <a:effectLst>
                  <a:outerShdw blurRad="38100" dist="38100" dir="2700000" algn="tl">
                    <a:srgbClr val="000000">
                      <a:alpha val="43137"/>
                    </a:srgbClr>
                  </a:outerShdw>
                </a:effectLst>
                <a:latin typeface="Lato Bold" panose="020F0802020204030203" pitchFamily="34" charset="0"/>
              </a:rPr>
              <a:t>FREE MUSIC</a:t>
            </a:r>
          </a:p>
        </p:txBody>
      </p:sp>
      <p:sp>
        <p:nvSpPr>
          <p:cNvPr id="39" name="TextBox 38">
            <a:extLst>
              <a:ext uri="{FF2B5EF4-FFF2-40B4-BE49-F238E27FC236}">
                <a16:creationId xmlns:a16="http://schemas.microsoft.com/office/drawing/2014/main" id="{61F6C073-BC67-4935-9DC5-0CC21A730F10}"/>
              </a:ext>
            </a:extLst>
          </p:cNvPr>
          <p:cNvSpPr txBox="1"/>
          <p:nvPr/>
        </p:nvSpPr>
        <p:spPr>
          <a:xfrm>
            <a:off x="3827686" y="5809088"/>
            <a:ext cx="4536627" cy="646331"/>
          </a:xfrm>
          <a:prstGeom prst="rect">
            <a:avLst/>
          </a:prstGeom>
          <a:noFill/>
        </p:spPr>
        <p:txBody>
          <a:bodyPr wrap="none" rtlCol="0">
            <a:spAutoFit/>
          </a:bodyPr>
          <a:lstStyle/>
          <a:p>
            <a:r>
              <a:rPr lang="en-US" sz="3600" dirty="0">
                <a:latin typeface="Lato Light" panose="020F0302020204030203" pitchFamily="34" charset="0"/>
              </a:rPr>
              <a:t>PowerPoint Template</a:t>
            </a:r>
          </a:p>
        </p:txBody>
      </p:sp>
      <p:grpSp>
        <p:nvGrpSpPr>
          <p:cNvPr id="68" name="Group 67">
            <a:extLst>
              <a:ext uri="{FF2B5EF4-FFF2-40B4-BE49-F238E27FC236}">
                <a16:creationId xmlns:a16="http://schemas.microsoft.com/office/drawing/2014/main" id="{1928881B-E06D-462C-BBA3-129A40DF39E8}"/>
              </a:ext>
            </a:extLst>
          </p:cNvPr>
          <p:cNvGrpSpPr/>
          <p:nvPr/>
        </p:nvGrpSpPr>
        <p:grpSpPr>
          <a:xfrm>
            <a:off x="266874" y="5625255"/>
            <a:ext cx="932656" cy="933478"/>
            <a:chOff x="-75406" y="343014"/>
            <a:chExt cx="5318125" cy="5322812"/>
          </a:xfrm>
        </p:grpSpPr>
        <p:sp>
          <p:nvSpPr>
            <p:cNvPr id="66" name="Freeform 9">
              <a:extLst>
                <a:ext uri="{FF2B5EF4-FFF2-40B4-BE49-F238E27FC236}">
                  <a16:creationId xmlns:a16="http://schemas.microsoft.com/office/drawing/2014/main" id="{2B614D51-13A2-489D-9177-0685D5BE5D1E}"/>
                </a:ext>
              </a:extLst>
            </p:cNvPr>
            <p:cNvSpPr>
              <a:spLocks/>
            </p:cNvSpPr>
            <p:nvPr/>
          </p:nvSpPr>
          <p:spPr bwMode="auto">
            <a:xfrm>
              <a:off x="-75406" y="1608175"/>
              <a:ext cx="5318125" cy="4057651"/>
            </a:xfrm>
            <a:custGeom>
              <a:avLst/>
              <a:gdLst>
                <a:gd name="T0" fmla="*/ 185 w 1197"/>
                <a:gd name="T1" fmla="*/ 0 h 913"/>
                <a:gd name="T2" fmla="*/ 1015 w 1197"/>
                <a:gd name="T3" fmla="*/ 0 h 913"/>
                <a:gd name="T4" fmla="*/ 1123 w 1197"/>
                <a:gd name="T5" fmla="*/ 268 h 913"/>
                <a:gd name="T6" fmla="*/ 739 w 1197"/>
                <a:gd name="T7" fmla="*/ 831 h 913"/>
                <a:gd name="T8" fmla="*/ 529 w 1197"/>
                <a:gd name="T9" fmla="*/ 840 h 913"/>
                <a:gd name="T10" fmla="*/ 84 w 1197"/>
                <a:gd name="T11" fmla="*/ 277 h 913"/>
                <a:gd name="T12" fmla="*/ 185 w 1197"/>
                <a:gd name="T13" fmla="*/ 0 h 913"/>
              </a:gdLst>
              <a:ahLst/>
              <a:cxnLst>
                <a:cxn ang="0">
                  <a:pos x="T0" y="T1"/>
                </a:cxn>
                <a:cxn ang="0">
                  <a:pos x="T2" y="T3"/>
                </a:cxn>
                <a:cxn ang="0">
                  <a:pos x="T4" y="T5"/>
                </a:cxn>
                <a:cxn ang="0">
                  <a:pos x="T6" y="T7"/>
                </a:cxn>
                <a:cxn ang="0">
                  <a:pos x="T8" y="T9"/>
                </a:cxn>
                <a:cxn ang="0">
                  <a:pos x="T10" y="T11"/>
                </a:cxn>
                <a:cxn ang="0">
                  <a:pos x="T12" y="T13"/>
                </a:cxn>
              </a:cxnLst>
              <a:rect l="0" t="0" r="r" b="b"/>
              <a:pathLst>
                <a:path w="1197" h="913">
                  <a:moveTo>
                    <a:pt x="185" y="0"/>
                  </a:moveTo>
                  <a:cubicBezTo>
                    <a:pt x="1015" y="0"/>
                    <a:pt x="1015" y="0"/>
                    <a:pt x="1015" y="0"/>
                  </a:cubicBezTo>
                  <a:cubicBezTo>
                    <a:pt x="1132" y="0"/>
                    <a:pt x="1197" y="160"/>
                    <a:pt x="1123" y="268"/>
                  </a:cubicBezTo>
                  <a:cubicBezTo>
                    <a:pt x="739" y="831"/>
                    <a:pt x="739" y="831"/>
                    <a:pt x="739" y="831"/>
                  </a:cubicBezTo>
                  <a:cubicBezTo>
                    <a:pt x="686" y="908"/>
                    <a:pt x="587" y="913"/>
                    <a:pt x="529" y="840"/>
                  </a:cubicBezTo>
                  <a:cubicBezTo>
                    <a:pt x="84" y="277"/>
                    <a:pt x="84" y="277"/>
                    <a:pt x="84" y="277"/>
                  </a:cubicBezTo>
                  <a:cubicBezTo>
                    <a:pt x="0" y="172"/>
                    <a:pt x="63" y="0"/>
                    <a:pt x="185"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
              <a:extLst>
                <a:ext uri="{FF2B5EF4-FFF2-40B4-BE49-F238E27FC236}">
                  <a16:creationId xmlns:a16="http://schemas.microsoft.com/office/drawing/2014/main" id="{EC31AE39-F24D-44CD-ABCF-990BE0861927}"/>
                </a:ext>
              </a:extLst>
            </p:cNvPr>
            <p:cNvSpPr>
              <a:spLocks/>
            </p:cNvSpPr>
            <p:nvPr/>
          </p:nvSpPr>
          <p:spPr bwMode="auto">
            <a:xfrm rot="10800000">
              <a:off x="151178" y="343014"/>
              <a:ext cx="5074077" cy="3871445"/>
            </a:xfrm>
            <a:custGeom>
              <a:avLst/>
              <a:gdLst>
                <a:gd name="T0" fmla="*/ 185 w 1197"/>
                <a:gd name="T1" fmla="*/ 0 h 913"/>
                <a:gd name="T2" fmla="*/ 1015 w 1197"/>
                <a:gd name="T3" fmla="*/ 0 h 913"/>
                <a:gd name="T4" fmla="*/ 1123 w 1197"/>
                <a:gd name="T5" fmla="*/ 268 h 913"/>
                <a:gd name="T6" fmla="*/ 739 w 1197"/>
                <a:gd name="T7" fmla="*/ 831 h 913"/>
                <a:gd name="T8" fmla="*/ 529 w 1197"/>
                <a:gd name="T9" fmla="*/ 840 h 913"/>
                <a:gd name="T10" fmla="*/ 84 w 1197"/>
                <a:gd name="T11" fmla="*/ 277 h 913"/>
                <a:gd name="T12" fmla="*/ 185 w 1197"/>
                <a:gd name="T13" fmla="*/ 0 h 913"/>
              </a:gdLst>
              <a:ahLst/>
              <a:cxnLst>
                <a:cxn ang="0">
                  <a:pos x="T0" y="T1"/>
                </a:cxn>
                <a:cxn ang="0">
                  <a:pos x="T2" y="T3"/>
                </a:cxn>
                <a:cxn ang="0">
                  <a:pos x="T4" y="T5"/>
                </a:cxn>
                <a:cxn ang="0">
                  <a:pos x="T6" y="T7"/>
                </a:cxn>
                <a:cxn ang="0">
                  <a:pos x="T8" y="T9"/>
                </a:cxn>
                <a:cxn ang="0">
                  <a:pos x="T10" y="T11"/>
                </a:cxn>
                <a:cxn ang="0">
                  <a:pos x="T12" y="T13"/>
                </a:cxn>
              </a:cxnLst>
              <a:rect l="0" t="0" r="r" b="b"/>
              <a:pathLst>
                <a:path w="1197" h="913">
                  <a:moveTo>
                    <a:pt x="185" y="0"/>
                  </a:moveTo>
                  <a:cubicBezTo>
                    <a:pt x="1015" y="0"/>
                    <a:pt x="1015" y="0"/>
                    <a:pt x="1015" y="0"/>
                  </a:cubicBezTo>
                  <a:cubicBezTo>
                    <a:pt x="1132" y="0"/>
                    <a:pt x="1197" y="160"/>
                    <a:pt x="1123" y="268"/>
                  </a:cubicBezTo>
                  <a:cubicBezTo>
                    <a:pt x="739" y="831"/>
                    <a:pt x="739" y="831"/>
                    <a:pt x="739" y="831"/>
                  </a:cubicBezTo>
                  <a:cubicBezTo>
                    <a:pt x="686" y="908"/>
                    <a:pt x="587" y="913"/>
                    <a:pt x="529" y="840"/>
                  </a:cubicBezTo>
                  <a:cubicBezTo>
                    <a:pt x="84" y="277"/>
                    <a:pt x="84" y="277"/>
                    <a:pt x="84" y="277"/>
                  </a:cubicBezTo>
                  <a:cubicBezTo>
                    <a:pt x="0" y="172"/>
                    <a:pt x="63" y="0"/>
                    <a:pt x="185" y="0"/>
                  </a:cubicBezTo>
                  <a:close/>
                </a:path>
              </a:pathLst>
            </a:custGeom>
            <a:noFill/>
            <a:ln w="571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9" name="Group 68">
            <a:extLst>
              <a:ext uri="{FF2B5EF4-FFF2-40B4-BE49-F238E27FC236}">
                <a16:creationId xmlns:a16="http://schemas.microsoft.com/office/drawing/2014/main" id="{C155B8EF-AF74-49C7-8FAD-B0DDBEFA405D}"/>
              </a:ext>
            </a:extLst>
          </p:cNvPr>
          <p:cNvGrpSpPr/>
          <p:nvPr/>
        </p:nvGrpSpPr>
        <p:grpSpPr>
          <a:xfrm>
            <a:off x="10834607" y="357050"/>
            <a:ext cx="932656" cy="933478"/>
            <a:chOff x="-75406" y="343014"/>
            <a:chExt cx="5318125" cy="5322812"/>
          </a:xfrm>
        </p:grpSpPr>
        <p:sp>
          <p:nvSpPr>
            <p:cNvPr id="70" name="Freeform 9">
              <a:extLst>
                <a:ext uri="{FF2B5EF4-FFF2-40B4-BE49-F238E27FC236}">
                  <a16:creationId xmlns:a16="http://schemas.microsoft.com/office/drawing/2014/main" id="{9F36237A-0F67-44D1-B983-39C9E64FF6B7}"/>
                </a:ext>
              </a:extLst>
            </p:cNvPr>
            <p:cNvSpPr>
              <a:spLocks/>
            </p:cNvSpPr>
            <p:nvPr/>
          </p:nvSpPr>
          <p:spPr bwMode="auto">
            <a:xfrm>
              <a:off x="-75406" y="1608175"/>
              <a:ext cx="5318125" cy="4057651"/>
            </a:xfrm>
            <a:custGeom>
              <a:avLst/>
              <a:gdLst>
                <a:gd name="T0" fmla="*/ 185 w 1197"/>
                <a:gd name="T1" fmla="*/ 0 h 913"/>
                <a:gd name="T2" fmla="*/ 1015 w 1197"/>
                <a:gd name="T3" fmla="*/ 0 h 913"/>
                <a:gd name="T4" fmla="*/ 1123 w 1197"/>
                <a:gd name="T5" fmla="*/ 268 h 913"/>
                <a:gd name="T6" fmla="*/ 739 w 1197"/>
                <a:gd name="T7" fmla="*/ 831 h 913"/>
                <a:gd name="T8" fmla="*/ 529 w 1197"/>
                <a:gd name="T9" fmla="*/ 840 h 913"/>
                <a:gd name="T10" fmla="*/ 84 w 1197"/>
                <a:gd name="T11" fmla="*/ 277 h 913"/>
                <a:gd name="T12" fmla="*/ 185 w 1197"/>
                <a:gd name="T13" fmla="*/ 0 h 913"/>
              </a:gdLst>
              <a:ahLst/>
              <a:cxnLst>
                <a:cxn ang="0">
                  <a:pos x="T0" y="T1"/>
                </a:cxn>
                <a:cxn ang="0">
                  <a:pos x="T2" y="T3"/>
                </a:cxn>
                <a:cxn ang="0">
                  <a:pos x="T4" y="T5"/>
                </a:cxn>
                <a:cxn ang="0">
                  <a:pos x="T6" y="T7"/>
                </a:cxn>
                <a:cxn ang="0">
                  <a:pos x="T8" y="T9"/>
                </a:cxn>
                <a:cxn ang="0">
                  <a:pos x="T10" y="T11"/>
                </a:cxn>
                <a:cxn ang="0">
                  <a:pos x="T12" y="T13"/>
                </a:cxn>
              </a:cxnLst>
              <a:rect l="0" t="0" r="r" b="b"/>
              <a:pathLst>
                <a:path w="1197" h="913">
                  <a:moveTo>
                    <a:pt x="185" y="0"/>
                  </a:moveTo>
                  <a:cubicBezTo>
                    <a:pt x="1015" y="0"/>
                    <a:pt x="1015" y="0"/>
                    <a:pt x="1015" y="0"/>
                  </a:cubicBezTo>
                  <a:cubicBezTo>
                    <a:pt x="1132" y="0"/>
                    <a:pt x="1197" y="160"/>
                    <a:pt x="1123" y="268"/>
                  </a:cubicBezTo>
                  <a:cubicBezTo>
                    <a:pt x="739" y="831"/>
                    <a:pt x="739" y="831"/>
                    <a:pt x="739" y="831"/>
                  </a:cubicBezTo>
                  <a:cubicBezTo>
                    <a:pt x="686" y="908"/>
                    <a:pt x="587" y="913"/>
                    <a:pt x="529" y="840"/>
                  </a:cubicBezTo>
                  <a:cubicBezTo>
                    <a:pt x="84" y="277"/>
                    <a:pt x="84" y="277"/>
                    <a:pt x="84" y="277"/>
                  </a:cubicBezTo>
                  <a:cubicBezTo>
                    <a:pt x="0" y="172"/>
                    <a:pt x="63" y="0"/>
                    <a:pt x="185"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5">
              <a:extLst>
                <a:ext uri="{FF2B5EF4-FFF2-40B4-BE49-F238E27FC236}">
                  <a16:creationId xmlns:a16="http://schemas.microsoft.com/office/drawing/2014/main" id="{99947EDA-706E-42B2-B104-C0730207AEA4}"/>
                </a:ext>
              </a:extLst>
            </p:cNvPr>
            <p:cNvSpPr>
              <a:spLocks/>
            </p:cNvSpPr>
            <p:nvPr/>
          </p:nvSpPr>
          <p:spPr bwMode="auto">
            <a:xfrm rot="10800000">
              <a:off x="151178" y="343014"/>
              <a:ext cx="5074077" cy="3871445"/>
            </a:xfrm>
            <a:custGeom>
              <a:avLst/>
              <a:gdLst>
                <a:gd name="T0" fmla="*/ 185 w 1197"/>
                <a:gd name="T1" fmla="*/ 0 h 913"/>
                <a:gd name="T2" fmla="*/ 1015 w 1197"/>
                <a:gd name="T3" fmla="*/ 0 h 913"/>
                <a:gd name="T4" fmla="*/ 1123 w 1197"/>
                <a:gd name="T5" fmla="*/ 268 h 913"/>
                <a:gd name="T6" fmla="*/ 739 w 1197"/>
                <a:gd name="T7" fmla="*/ 831 h 913"/>
                <a:gd name="T8" fmla="*/ 529 w 1197"/>
                <a:gd name="T9" fmla="*/ 840 h 913"/>
                <a:gd name="T10" fmla="*/ 84 w 1197"/>
                <a:gd name="T11" fmla="*/ 277 h 913"/>
                <a:gd name="T12" fmla="*/ 185 w 1197"/>
                <a:gd name="T13" fmla="*/ 0 h 913"/>
              </a:gdLst>
              <a:ahLst/>
              <a:cxnLst>
                <a:cxn ang="0">
                  <a:pos x="T0" y="T1"/>
                </a:cxn>
                <a:cxn ang="0">
                  <a:pos x="T2" y="T3"/>
                </a:cxn>
                <a:cxn ang="0">
                  <a:pos x="T4" y="T5"/>
                </a:cxn>
                <a:cxn ang="0">
                  <a:pos x="T6" y="T7"/>
                </a:cxn>
                <a:cxn ang="0">
                  <a:pos x="T8" y="T9"/>
                </a:cxn>
                <a:cxn ang="0">
                  <a:pos x="T10" y="T11"/>
                </a:cxn>
                <a:cxn ang="0">
                  <a:pos x="T12" y="T13"/>
                </a:cxn>
              </a:cxnLst>
              <a:rect l="0" t="0" r="r" b="b"/>
              <a:pathLst>
                <a:path w="1197" h="913">
                  <a:moveTo>
                    <a:pt x="185" y="0"/>
                  </a:moveTo>
                  <a:cubicBezTo>
                    <a:pt x="1015" y="0"/>
                    <a:pt x="1015" y="0"/>
                    <a:pt x="1015" y="0"/>
                  </a:cubicBezTo>
                  <a:cubicBezTo>
                    <a:pt x="1132" y="0"/>
                    <a:pt x="1197" y="160"/>
                    <a:pt x="1123" y="268"/>
                  </a:cubicBezTo>
                  <a:cubicBezTo>
                    <a:pt x="739" y="831"/>
                    <a:pt x="739" y="831"/>
                    <a:pt x="739" y="831"/>
                  </a:cubicBezTo>
                  <a:cubicBezTo>
                    <a:pt x="686" y="908"/>
                    <a:pt x="587" y="913"/>
                    <a:pt x="529" y="840"/>
                  </a:cubicBezTo>
                  <a:cubicBezTo>
                    <a:pt x="84" y="277"/>
                    <a:pt x="84" y="277"/>
                    <a:pt x="84" y="277"/>
                  </a:cubicBezTo>
                  <a:cubicBezTo>
                    <a:pt x="0" y="172"/>
                    <a:pt x="63" y="0"/>
                    <a:pt x="185" y="0"/>
                  </a:cubicBezTo>
                  <a:close/>
                </a:path>
              </a:pathLst>
            </a:custGeom>
            <a:noFill/>
            <a:ln w="571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137" name="TextBox 1136">
            <a:extLst>
              <a:ext uri="{FF2B5EF4-FFF2-40B4-BE49-F238E27FC236}">
                <a16:creationId xmlns:a16="http://schemas.microsoft.com/office/drawing/2014/main" id="{E67BB07A-1BA0-494B-AED4-12DA8B7CBEAB}"/>
              </a:ext>
            </a:extLst>
          </p:cNvPr>
          <p:cNvSpPr txBox="1"/>
          <p:nvPr/>
        </p:nvSpPr>
        <p:spPr>
          <a:xfrm>
            <a:off x="3650010" y="6358920"/>
            <a:ext cx="4980915" cy="369332"/>
          </a:xfrm>
          <a:prstGeom prst="rect">
            <a:avLst/>
          </a:prstGeom>
          <a:noFill/>
        </p:spPr>
        <p:txBody>
          <a:bodyPr wrap="none" rtlCol="0">
            <a:spAutoFit/>
          </a:bodyPr>
          <a:lstStyle/>
          <a:p>
            <a:r>
              <a:rPr lang="es-MX" dirty="0">
                <a:solidFill>
                  <a:schemeClr val="bg1"/>
                </a:solidFill>
              </a:rPr>
              <a:t>www.free-powerpoint-templates-download.com</a:t>
            </a:r>
            <a:endParaRPr lang="en-US" dirty="0">
              <a:solidFill>
                <a:schemeClr val="bg1"/>
              </a:solidFill>
            </a:endParaRP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A28458D-C832-4745-A05B-783CF6841793}"/>
              </a:ext>
            </a:extLst>
          </p:cNvPr>
          <p:cNvSpPr/>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itle 4">
            <a:extLst>
              <a:ext uri="{FF2B5EF4-FFF2-40B4-BE49-F238E27FC236}">
                <a16:creationId xmlns:a16="http://schemas.microsoft.com/office/drawing/2014/main" id="{7E8BFBE8-DD2B-4E3F-BB14-120E3B891E87}"/>
              </a:ext>
            </a:extLst>
          </p:cNvPr>
          <p:cNvSpPr txBox="1">
            <a:spLocks/>
          </p:cNvSpPr>
          <p:nvPr/>
        </p:nvSpPr>
        <p:spPr>
          <a:xfrm>
            <a:off x="838200" y="365125"/>
            <a:ext cx="10515600" cy="73215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FFC000"/>
                </a:solidFill>
              </a:rPr>
              <a:t>Presentation Agenda </a:t>
            </a:r>
          </a:p>
        </p:txBody>
      </p:sp>
      <p:grpSp>
        <p:nvGrpSpPr>
          <p:cNvPr id="8" name="Group 7">
            <a:extLst>
              <a:ext uri="{FF2B5EF4-FFF2-40B4-BE49-F238E27FC236}">
                <a16:creationId xmlns:a16="http://schemas.microsoft.com/office/drawing/2014/main" id="{664DC9BA-D0DB-4F52-95A2-9821D643951A}"/>
              </a:ext>
            </a:extLst>
          </p:cNvPr>
          <p:cNvGrpSpPr/>
          <p:nvPr/>
        </p:nvGrpSpPr>
        <p:grpSpPr>
          <a:xfrm>
            <a:off x="1861072" y="1935480"/>
            <a:ext cx="160020" cy="2328999"/>
            <a:chOff x="2331720" y="1935480"/>
            <a:chExt cx="160020" cy="2328999"/>
          </a:xfrm>
          <a:solidFill>
            <a:srgbClr val="FDD900"/>
          </a:solidFill>
        </p:grpSpPr>
        <p:cxnSp>
          <p:nvCxnSpPr>
            <p:cNvPr id="6" name="Straight Connector 5">
              <a:extLst>
                <a:ext uri="{FF2B5EF4-FFF2-40B4-BE49-F238E27FC236}">
                  <a16:creationId xmlns:a16="http://schemas.microsoft.com/office/drawing/2014/main" id="{AB2FB8BA-3700-4B08-B7A1-F4A2538A2986}"/>
                </a:ext>
              </a:extLst>
            </p:cNvPr>
            <p:cNvCxnSpPr/>
            <p:nvPr/>
          </p:nvCxnSpPr>
          <p:spPr>
            <a:xfrm>
              <a:off x="2475593" y="1959429"/>
              <a:ext cx="0" cy="2305050"/>
            </a:xfrm>
            <a:prstGeom prst="line">
              <a:avLst/>
            </a:prstGeom>
            <a:grpFill/>
            <a:ln>
              <a:solidFill>
                <a:srgbClr val="FDD9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A692B6A7-3003-4B35-85EC-12CACD0EEC83}"/>
                </a:ext>
              </a:extLst>
            </p:cNvPr>
            <p:cNvSpPr/>
            <p:nvPr/>
          </p:nvSpPr>
          <p:spPr>
            <a:xfrm>
              <a:off x="2331720" y="1935480"/>
              <a:ext cx="160020" cy="1264920"/>
            </a:xfrm>
            <a:prstGeom prst="rect">
              <a:avLst/>
            </a:prstGeom>
            <a:grpFill/>
            <a:ln>
              <a:solidFill>
                <a:srgbClr val="FDD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 name="Group 86">
            <a:extLst>
              <a:ext uri="{FF2B5EF4-FFF2-40B4-BE49-F238E27FC236}">
                <a16:creationId xmlns:a16="http://schemas.microsoft.com/office/drawing/2014/main" id="{9CEDA456-6C53-4D5D-B5D4-65FEC057EB31}"/>
              </a:ext>
            </a:extLst>
          </p:cNvPr>
          <p:cNvGrpSpPr/>
          <p:nvPr/>
        </p:nvGrpSpPr>
        <p:grpSpPr>
          <a:xfrm>
            <a:off x="3781291" y="3688080"/>
            <a:ext cx="160020" cy="2328999"/>
            <a:chOff x="2331720" y="1935480"/>
            <a:chExt cx="160020" cy="2328999"/>
          </a:xfrm>
          <a:solidFill>
            <a:srgbClr val="D9BA00"/>
          </a:solidFill>
        </p:grpSpPr>
        <p:cxnSp>
          <p:nvCxnSpPr>
            <p:cNvPr id="88" name="Straight Connector 87">
              <a:extLst>
                <a:ext uri="{FF2B5EF4-FFF2-40B4-BE49-F238E27FC236}">
                  <a16:creationId xmlns:a16="http://schemas.microsoft.com/office/drawing/2014/main" id="{8C9E4FA9-2AD4-4B7B-A1C8-7D483FCAC3F1}"/>
                </a:ext>
              </a:extLst>
            </p:cNvPr>
            <p:cNvCxnSpPr/>
            <p:nvPr/>
          </p:nvCxnSpPr>
          <p:spPr>
            <a:xfrm>
              <a:off x="2475593" y="1959429"/>
              <a:ext cx="0" cy="2305050"/>
            </a:xfrm>
            <a:prstGeom prst="line">
              <a:avLst/>
            </a:prstGeom>
            <a:grpFill/>
            <a:ln>
              <a:solidFill>
                <a:srgbClr val="D9BA00"/>
              </a:solidFill>
            </a:ln>
          </p:spPr>
          <p:style>
            <a:lnRef idx="1">
              <a:schemeClr val="accent1"/>
            </a:lnRef>
            <a:fillRef idx="0">
              <a:schemeClr val="accent1"/>
            </a:fillRef>
            <a:effectRef idx="0">
              <a:schemeClr val="accent1"/>
            </a:effectRef>
            <a:fontRef idx="minor">
              <a:schemeClr val="tx1"/>
            </a:fontRef>
          </p:style>
        </p:cxnSp>
        <p:sp>
          <p:nvSpPr>
            <p:cNvPr id="89" name="Rectangle 88">
              <a:extLst>
                <a:ext uri="{FF2B5EF4-FFF2-40B4-BE49-F238E27FC236}">
                  <a16:creationId xmlns:a16="http://schemas.microsoft.com/office/drawing/2014/main" id="{A9888EF5-0D48-42B1-9DB0-43E70579FE7E}"/>
                </a:ext>
              </a:extLst>
            </p:cNvPr>
            <p:cNvSpPr/>
            <p:nvPr/>
          </p:nvSpPr>
          <p:spPr>
            <a:xfrm>
              <a:off x="2331720" y="1935480"/>
              <a:ext cx="160020" cy="12649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 name="Group 89">
            <a:extLst>
              <a:ext uri="{FF2B5EF4-FFF2-40B4-BE49-F238E27FC236}">
                <a16:creationId xmlns:a16="http://schemas.microsoft.com/office/drawing/2014/main" id="{8D09F91E-F4B3-4FDA-9B52-B5736082EF78}"/>
              </a:ext>
            </a:extLst>
          </p:cNvPr>
          <p:cNvGrpSpPr/>
          <p:nvPr/>
        </p:nvGrpSpPr>
        <p:grpSpPr>
          <a:xfrm>
            <a:off x="5717656" y="1935480"/>
            <a:ext cx="160020" cy="2328999"/>
            <a:chOff x="2331720" y="1935480"/>
            <a:chExt cx="160020" cy="2328999"/>
          </a:xfrm>
          <a:solidFill>
            <a:srgbClr val="FFB200"/>
          </a:solidFill>
        </p:grpSpPr>
        <p:cxnSp>
          <p:nvCxnSpPr>
            <p:cNvPr id="91" name="Straight Connector 90">
              <a:extLst>
                <a:ext uri="{FF2B5EF4-FFF2-40B4-BE49-F238E27FC236}">
                  <a16:creationId xmlns:a16="http://schemas.microsoft.com/office/drawing/2014/main" id="{E4D45FEA-2E48-4A17-A8CE-F5D46F508E9E}"/>
                </a:ext>
              </a:extLst>
            </p:cNvPr>
            <p:cNvCxnSpPr/>
            <p:nvPr/>
          </p:nvCxnSpPr>
          <p:spPr>
            <a:xfrm>
              <a:off x="2475593" y="1959429"/>
              <a:ext cx="0" cy="2305050"/>
            </a:xfrm>
            <a:prstGeom prst="line">
              <a:avLst/>
            </a:prstGeom>
            <a:grpFill/>
            <a:ln>
              <a:solidFill>
                <a:srgbClr val="FDC06F"/>
              </a:solidFill>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3843D2E4-2362-43E9-9CE8-10B1FA185539}"/>
                </a:ext>
              </a:extLst>
            </p:cNvPr>
            <p:cNvSpPr/>
            <p:nvPr/>
          </p:nvSpPr>
          <p:spPr>
            <a:xfrm>
              <a:off x="2331720" y="1935480"/>
              <a:ext cx="160020" cy="12649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3" name="Group 92">
            <a:extLst>
              <a:ext uri="{FF2B5EF4-FFF2-40B4-BE49-F238E27FC236}">
                <a16:creationId xmlns:a16="http://schemas.microsoft.com/office/drawing/2014/main" id="{B14D2300-53B2-4CF0-BE22-C1B9C7110B0C}"/>
              </a:ext>
            </a:extLst>
          </p:cNvPr>
          <p:cNvGrpSpPr/>
          <p:nvPr/>
        </p:nvGrpSpPr>
        <p:grpSpPr>
          <a:xfrm>
            <a:off x="7637875" y="3688080"/>
            <a:ext cx="160020" cy="2328999"/>
            <a:chOff x="2331720" y="1935480"/>
            <a:chExt cx="160020" cy="2328999"/>
          </a:xfrm>
          <a:solidFill>
            <a:srgbClr val="FFB200"/>
          </a:solidFill>
        </p:grpSpPr>
        <p:cxnSp>
          <p:nvCxnSpPr>
            <p:cNvPr id="94" name="Straight Connector 93">
              <a:extLst>
                <a:ext uri="{FF2B5EF4-FFF2-40B4-BE49-F238E27FC236}">
                  <a16:creationId xmlns:a16="http://schemas.microsoft.com/office/drawing/2014/main" id="{0EB4DBCC-6191-4CB7-9271-DB66258DA816}"/>
                </a:ext>
              </a:extLst>
            </p:cNvPr>
            <p:cNvCxnSpPr/>
            <p:nvPr/>
          </p:nvCxnSpPr>
          <p:spPr>
            <a:xfrm>
              <a:off x="2475593" y="1959429"/>
              <a:ext cx="0" cy="2305050"/>
            </a:xfrm>
            <a:prstGeom prst="line">
              <a:avLst/>
            </a:prstGeom>
            <a:grpFill/>
            <a:ln>
              <a:solidFill>
                <a:srgbClr val="FFB200"/>
              </a:solidFill>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162973E3-D4BB-422E-93DC-7B0A9A9A614E}"/>
                </a:ext>
              </a:extLst>
            </p:cNvPr>
            <p:cNvSpPr/>
            <p:nvPr/>
          </p:nvSpPr>
          <p:spPr>
            <a:xfrm>
              <a:off x="2331720" y="1935480"/>
              <a:ext cx="160020" cy="1264920"/>
            </a:xfrm>
            <a:prstGeom prst="rect">
              <a:avLst/>
            </a:prstGeom>
            <a:grpFill/>
            <a:ln>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 name="Group 95">
            <a:extLst>
              <a:ext uri="{FF2B5EF4-FFF2-40B4-BE49-F238E27FC236}">
                <a16:creationId xmlns:a16="http://schemas.microsoft.com/office/drawing/2014/main" id="{6F9A3611-289E-4DF1-966E-ADE37BD3C178}"/>
              </a:ext>
            </a:extLst>
          </p:cNvPr>
          <p:cNvGrpSpPr/>
          <p:nvPr/>
        </p:nvGrpSpPr>
        <p:grpSpPr>
          <a:xfrm>
            <a:off x="9414220" y="1935480"/>
            <a:ext cx="160020" cy="2328999"/>
            <a:chOff x="2331720" y="1935480"/>
            <a:chExt cx="160020" cy="2328999"/>
          </a:xfrm>
        </p:grpSpPr>
        <p:cxnSp>
          <p:nvCxnSpPr>
            <p:cNvPr id="97" name="Straight Connector 96">
              <a:extLst>
                <a:ext uri="{FF2B5EF4-FFF2-40B4-BE49-F238E27FC236}">
                  <a16:creationId xmlns:a16="http://schemas.microsoft.com/office/drawing/2014/main" id="{BCD4F36D-DC3B-4697-B868-8399192119F3}"/>
                </a:ext>
              </a:extLst>
            </p:cNvPr>
            <p:cNvCxnSpPr/>
            <p:nvPr/>
          </p:nvCxnSpPr>
          <p:spPr>
            <a:xfrm>
              <a:off x="2475593" y="1959429"/>
              <a:ext cx="0" cy="2305050"/>
            </a:xfrm>
            <a:prstGeom prst="line">
              <a:avLst/>
            </a:prstGeom>
            <a:ln>
              <a:solidFill>
                <a:srgbClr val="FDC06F"/>
              </a:solidFill>
            </a:ln>
          </p:spPr>
          <p:style>
            <a:lnRef idx="1">
              <a:schemeClr val="accent1"/>
            </a:lnRef>
            <a:fillRef idx="0">
              <a:schemeClr val="accent1"/>
            </a:fillRef>
            <a:effectRef idx="0">
              <a:schemeClr val="accent1"/>
            </a:effectRef>
            <a:fontRef idx="minor">
              <a:schemeClr val="tx1"/>
            </a:fontRef>
          </p:style>
        </p:cxnSp>
        <p:sp>
          <p:nvSpPr>
            <p:cNvPr id="98" name="Rectangle 97">
              <a:extLst>
                <a:ext uri="{FF2B5EF4-FFF2-40B4-BE49-F238E27FC236}">
                  <a16:creationId xmlns:a16="http://schemas.microsoft.com/office/drawing/2014/main" id="{AE2E200F-A4FD-49B2-AFFC-9110637C3A6B}"/>
                </a:ext>
              </a:extLst>
            </p:cNvPr>
            <p:cNvSpPr/>
            <p:nvPr/>
          </p:nvSpPr>
          <p:spPr>
            <a:xfrm>
              <a:off x="2331720" y="1935480"/>
              <a:ext cx="160020" cy="1264920"/>
            </a:xfrm>
            <a:prstGeom prst="rect">
              <a:avLst/>
            </a:prstGeom>
            <a:solidFill>
              <a:srgbClr val="FDC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 name="Group 98">
            <a:extLst>
              <a:ext uri="{FF2B5EF4-FFF2-40B4-BE49-F238E27FC236}">
                <a16:creationId xmlns:a16="http://schemas.microsoft.com/office/drawing/2014/main" id="{301D009E-F3AA-4717-83FA-8B334DD3EFE7}"/>
              </a:ext>
            </a:extLst>
          </p:cNvPr>
          <p:cNvGrpSpPr/>
          <p:nvPr/>
        </p:nvGrpSpPr>
        <p:grpSpPr>
          <a:xfrm>
            <a:off x="11334439" y="3688080"/>
            <a:ext cx="160020" cy="2328999"/>
            <a:chOff x="2331720" y="1935480"/>
            <a:chExt cx="160020" cy="2328999"/>
          </a:xfrm>
        </p:grpSpPr>
        <p:cxnSp>
          <p:nvCxnSpPr>
            <p:cNvPr id="100" name="Straight Connector 99">
              <a:extLst>
                <a:ext uri="{FF2B5EF4-FFF2-40B4-BE49-F238E27FC236}">
                  <a16:creationId xmlns:a16="http://schemas.microsoft.com/office/drawing/2014/main" id="{A230886E-ED4C-4E0A-A3D2-F26851A2C989}"/>
                </a:ext>
              </a:extLst>
            </p:cNvPr>
            <p:cNvCxnSpPr/>
            <p:nvPr/>
          </p:nvCxnSpPr>
          <p:spPr>
            <a:xfrm>
              <a:off x="2475593" y="1959429"/>
              <a:ext cx="0" cy="2305050"/>
            </a:xfrm>
            <a:prstGeom prst="line">
              <a:avLst/>
            </a:prstGeom>
            <a:ln>
              <a:solidFill>
                <a:srgbClr val="FDC06F"/>
              </a:solidFill>
            </a:ln>
          </p:spPr>
          <p:style>
            <a:lnRef idx="1">
              <a:schemeClr val="accent1"/>
            </a:lnRef>
            <a:fillRef idx="0">
              <a:schemeClr val="accent1"/>
            </a:fillRef>
            <a:effectRef idx="0">
              <a:schemeClr val="accent1"/>
            </a:effectRef>
            <a:fontRef idx="minor">
              <a:schemeClr val="tx1"/>
            </a:fontRef>
          </p:style>
        </p:cxnSp>
        <p:sp>
          <p:nvSpPr>
            <p:cNvPr id="101" name="Rectangle 100">
              <a:extLst>
                <a:ext uri="{FF2B5EF4-FFF2-40B4-BE49-F238E27FC236}">
                  <a16:creationId xmlns:a16="http://schemas.microsoft.com/office/drawing/2014/main" id="{ECC17B54-6430-497A-945C-99581D425708}"/>
                </a:ext>
              </a:extLst>
            </p:cNvPr>
            <p:cNvSpPr/>
            <p:nvPr/>
          </p:nvSpPr>
          <p:spPr>
            <a:xfrm>
              <a:off x="2331720" y="1935480"/>
              <a:ext cx="160020" cy="1264920"/>
            </a:xfrm>
            <a:prstGeom prst="rect">
              <a:avLst/>
            </a:prstGeom>
            <a:solidFill>
              <a:srgbClr val="FDC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EB258511-5E11-4CD2-82A4-84BF6ACC7EB3}"/>
              </a:ext>
            </a:extLst>
          </p:cNvPr>
          <p:cNvSpPr txBox="1"/>
          <p:nvPr/>
        </p:nvSpPr>
        <p:spPr>
          <a:xfrm>
            <a:off x="737480" y="1876951"/>
            <a:ext cx="1005450" cy="830997"/>
          </a:xfrm>
          <a:prstGeom prst="rect">
            <a:avLst/>
          </a:prstGeom>
          <a:noFill/>
        </p:spPr>
        <p:txBody>
          <a:bodyPr wrap="square" rtlCol="0">
            <a:spAutoFit/>
          </a:bodyPr>
          <a:lstStyle/>
          <a:p>
            <a:r>
              <a:rPr lang="es-MX" sz="4800" dirty="0">
                <a:solidFill>
                  <a:srgbClr val="FDD900"/>
                </a:solidFill>
                <a:latin typeface="+mj-lt"/>
              </a:rPr>
              <a:t>01</a:t>
            </a:r>
            <a:endParaRPr lang="en-US" sz="4800" dirty="0">
              <a:solidFill>
                <a:srgbClr val="FDD900"/>
              </a:solidFill>
              <a:latin typeface="+mj-lt"/>
            </a:endParaRPr>
          </a:p>
        </p:txBody>
      </p:sp>
      <p:sp>
        <p:nvSpPr>
          <p:cNvPr id="10" name="TextBox 9">
            <a:extLst>
              <a:ext uri="{FF2B5EF4-FFF2-40B4-BE49-F238E27FC236}">
                <a16:creationId xmlns:a16="http://schemas.microsoft.com/office/drawing/2014/main" id="{FC9DDF48-4DC8-4854-AF19-15FDE2557375}"/>
              </a:ext>
            </a:extLst>
          </p:cNvPr>
          <p:cNvSpPr txBox="1"/>
          <p:nvPr/>
        </p:nvSpPr>
        <p:spPr>
          <a:xfrm>
            <a:off x="737480" y="2707948"/>
            <a:ext cx="1005450" cy="307777"/>
          </a:xfrm>
          <a:prstGeom prst="rect">
            <a:avLst/>
          </a:prstGeom>
          <a:noFill/>
        </p:spPr>
        <p:txBody>
          <a:bodyPr wrap="square" rtlCol="0">
            <a:spAutoFit/>
          </a:bodyPr>
          <a:lstStyle/>
          <a:p>
            <a:r>
              <a:rPr lang="en-US" sz="1400" dirty="0">
                <a:solidFill>
                  <a:srgbClr val="FDD900"/>
                </a:solidFill>
              </a:rPr>
              <a:t>Your Title</a:t>
            </a:r>
          </a:p>
        </p:txBody>
      </p:sp>
      <p:sp>
        <p:nvSpPr>
          <p:cNvPr id="103" name="Textfeld 39">
            <a:extLst>
              <a:ext uri="{FF2B5EF4-FFF2-40B4-BE49-F238E27FC236}">
                <a16:creationId xmlns:a16="http://schemas.microsoft.com/office/drawing/2014/main" id="{869973AE-D6B6-4793-9FC2-FF74840E68D5}"/>
              </a:ext>
            </a:extLst>
          </p:cNvPr>
          <p:cNvSpPr txBox="1">
            <a:spLocks noChangeArrowheads="1"/>
          </p:cNvSpPr>
          <p:nvPr/>
        </p:nvSpPr>
        <p:spPr bwMode="auto">
          <a:xfrm>
            <a:off x="535268" y="2974231"/>
            <a:ext cx="1152487" cy="89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dirty="0">
                <a:solidFill>
                  <a:schemeClr val="bg1"/>
                </a:solidFill>
                <a:latin typeface="Calibri Light" panose="020F0302020204030204" pitchFamily="34" charset="0"/>
                <a:cs typeface="Calibri Light" panose="020F0302020204030204" pitchFamily="34" charset="0"/>
              </a:rPr>
              <a:t>differ substantially</a:t>
            </a:r>
          </a:p>
          <a:p>
            <a:pPr algn="r"/>
            <a:r>
              <a:rPr lang="en-US" altLang="es-MX" sz="1250" dirty="0">
                <a:solidFill>
                  <a:schemeClr val="bg1"/>
                </a:solidFill>
                <a:latin typeface="Calibri Light" panose="020F0302020204030204" pitchFamily="34" charset="0"/>
                <a:cs typeface="Calibri Light" panose="020F0302020204030204" pitchFamily="34" charset="0"/>
              </a:rPr>
              <a:t>depending on the type of</a:t>
            </a:r>
          </a:p>
        </p:txBody>
      </p:sp>
      <p:sp>
        <p:nvSpPr>
          <p:cNvPr id="104" name="TextBox 103">
            <a:extLst>
              <a:ext uri="{FF2B5EF4-FFF2-40B4-BE49-F238E27FC236}">
                <a16:creationId xmlns:a16="http://schemas.microsoft.com/office/drawing/2014/main" id="{E912470E-3ECE-44F6-95CA-EA76455B8545}"/>
              </a:ext>
            </a:extLst>
          </p:cNvPr>
          <p:cNvSpPr txBox="1"/>
          <p:nvPr/>
        </p:nvSpPr>
        <p:spPr>
          <a:xfrm>
            <a:off x="2666662" y="3578751"/>
            <a:ext cx="1005450" cy="830997"/>
          </a:xfrm>
          <a:prstGeom prst="rect">
            <a:avLst/>
          </a:prstGeom>
          <a:noFill/>
        </p:spPr>
        <p:txBody>
          <a:bodyPr wrap="square" rtlCol="0">
            <a:spAutoFit/>
          </a:bodyPr>
          <a:lstStyle/>
          <a:p>
            <a:r>
              <a:rPr lang="es-MX" sz="4800" dirty="0">
                <a:solidFill>
                  <a:srgbClr val="D9BA00"/>
                </a:solidFill>
                <a:latin typeface="+mj-lt"/>
              </a:rPr>
              <a:t>02</a:t>
            </a:r>
            <a:endParaRPr lang="en-US" sz="4800" dirty="0">
              <a:solidFill>
                <a:srgbClr val="D9BA00"/>
              </a:solidFill>
              <a:latin typeface="+mj-lt"/>
            </a:endParaRPr>
          </a:p>
        </p:txBody>
      </p:sp>
      <p:sp>
        <p:nvSpPr>
          <p:cNvPr id="105" name="TextBox 104">
            <a:extLst>
              <a:ext uri="{FF2B5EF4-FFF2-40B4-BE49-F238E27FC236}">
                <a16:creationId xmlns:a16="http://schemas.microsoft.com/office/drawing/2014/main" id="{694A38EA-476E-4654-836F-5B95F62A4AE1}"/>
              </a:ext>
            </a:extLst>
          </p:cNvPr>
          <p:cNvSpPr txBox="1"/>
          <p:nvPr/>
        </p:nvSpPr>
        <p:spPr>
          <a:xfrm>
            <a:off x="2666662" y="4409748"/>
            <a:ext cx="1005450" cy="307777"/>
          </a:xfrm>
          <a:prstGeom prst="rect">
            <a:avLst/>
          </a:prstGeom>
          <a:noFill/>
        </p:spPr>
        <p:txBody>
          <a:bodyPr wrap="square" rtlCol="0">
            <a:spAutoFit/>
          </a:bodyPr>
          <a:lstStyle/>
          <a:p>
            <a:r>
              <a:rPr lang="en-US" sz="1400" dirty="0">
                <a:solidFill>
                  <a:srgbClr val="D9BA00"/>
                </a:solidFill>
              </a:rPr>
              <a:t>Your Title</a:t>
            </a:r>
          </a:p>
        </p:txBody>
      </p:sp>
      <p:sp>
        <p:nvSpPr>
          <p:cNvPr id="106" name="Textfeld 39">
            <a:extLst>
              <a:ext uri="{FF2B5EF4-FFF2-40B4-BE49-F238E27FC236}">
                <a16:creationId xmlns:a16="http://schemas.microsoft.com/office/drawing/2014/main" id="{6B0F3BF4-85E9-4B43-BEA3-9A7A597A343B}"/>
              </a:ext>
            </a:extLst>
          </p:cNvPr>
          <p:cNvSpPr txBox="1">
            <a:spLocks noChangeArrowheads="1"/>
          </p:cNvSpPr>
          <p:nvPr/>
        </p:nvSpPr>
        <p:spPr bwMode="auto">
          <a:xfrm>
            <a:off x="2464450" y="4676031"/>
            <a:ext cx="1152487" cy="89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dirty="0">
                <a:solidFill>
                  <a:schemeClr val="bg1"/>
                </a:solidFill>
                <a:latin typeface="Calibri Light" panose="020F0302020204030204" pitchFamily="34" charset="0"/>
                <a:cs typeface="Calibri Light" panose="020F0302020204030204" pitchFamily="34" charset="0"/>
              </a:rPr>
              <a:t>differ substantially</a:t>
            </a:r>
          </a:p>
          <a:p>
            <a:pPr algn="r"/>
            <a:r>
              <a:rPr lang="en-US" altLang="es-MX" sz="1250" dirty="0">
                <a:solidFill>
                  <a:schemeClr val="bg1"/>
                </a:solidFill>
                <a:latin typeface="Calibri Light" panose="020F0302020204030204" pitchFamily="34" charset="0"/>
                <a:cs typeface="Calibri Light" panose="020F0302020204030204" pitchFamily="34" charset="0"/>
              </a:rPr>
              <a:t>depending on the type of</a:t>
            </a:r>
          </a:p>
        </p:txBody>
      </p:sp>
      <p:sp>
        <p:nvSpPr>
          <p:cNvPr id="107" name="TextBox 106">
            <a:extLst>
              <a:ext uri="{FF2B5EF4-FFF2-40B4-BE49-F238E27FC236}">
                <a16:creationId xmlns:a16="http://schemas.microsoft.com/office/drawing/2014/main" id="{360C14E2-207F-4B25-BA37-C096B99FD8DD}"/>
              </a:ext>
            </a:extLst>
          </p:cNvPr>
          <p:cNvSpPr txBox="1"/>
          <p:nvPr/>
        </p:nvSpPr>
        <p:spPr>
          <a:xfrm>
            <a:off x="4569891" y="1844578"/>
            <a:ext cx="1005450" cy="830997"/>
          </a:xfrm>
          <a:prstGeom prst="rect">
            <a:avLst/>
          </a:prstGeom>
          <a:noFill/>
        </p:spPr>
        <p:txBody>
          <a:bodyPr wrap="square" rtlCol="0">
            <a:spAutoFit/>
          </a:bodyPr>
          <a:lstStyle/>
          <a:p>
            <a:r>
              <a:rPr lang="es-MX" sz="4800" dirty="0">
                <a:solidFill>
                  <a:srgbClr val="FFB200"/>
                </a:solidFill>
                <a:latin typeface="+mj-lt"/>
              </a:rPr>
              <a:t>03</a:t>
            </a:r>
            <a:endParaRPr lang="en-US" sz="4800" dirty="0">
              <a:solidFill>
                <a:srgbClr val="FFB200"/>
              </a:solidFill>
              <a:latin typeface="+mj-lt"/>
            </a:endParaRPr>
          </a:p>
        </p:txBody>
      </p:sp>
      <p:sp>
        <p:nvSpPr>
          <p:cNvPr id="108" name="TextBox 107">
            <a:extLst>
              <a:ext uri="{FF2B5EF4-FFF2-40B4-BE49-F238E27FC236}">
                <a16:creationId xmlns:a16="http://schemas.microsoft.com/office/drawing/2014/main" id="{40AD7AE2-6FBF-440F-82C4-D3E5EC3AC805}"/>
              </a:ext>
            </a:extLst>
          </p:cNvPr>
          <p:cNvSpPr txBox="1"/>
          <p:nvPr/>
        </p:nvSpPr>
        <p:spPr>
          <a:xfrm>
            <a:off x="4569891" y="2675575"/>
            <a:ext cx="1005450" cy="307777"/>
          </a:xfrm>
          <a:prstGeom prst="rect">
            <a:avLst/>
          </a:prstGeom>
          <a:noFill/>
        </p:spPr>
        <p:txBody>
          <a:bodyPr wrap="square" rtlCol="0">
            <a:spAutoFit/>
          </a:bodyPr>
          <a:lstStyle/>
          <a:p>
            <a:r>
              <a:rPr lang="en-US" sz="1400" dirty="0">
                <a:solidFill>
                  <a:srgbClr val="FFB200"/>
                </a:solidFill>
              </a:rPr>
              <a:t>Your Title</a:t>
            </a:r>
          </a:p>
        </p:txBody>
      </p:sp>
      <p:sp>
        <p:nvSpPr>
          <p:cNvPr id="109" name="Textfeld 39">
            <a:extLst>
              <a:ext uri="{FF2B5EF4-FFF2-40B4-BE49-F238E27FC236}">
                <a16:creationId xmlns:a16="http://schemas.microsoft.com/office/drawing/2014/main" id="{743F3CAF-854F-4F87-BEB9-0E6C2F9E6D07}"/>
              </a:ext>
            </a:extLst>
          </p:cNvPr>
          <p:cNvSpPr txBox="1">
            <a:spLocks noChangeArrowheads="1"/>
          </p:cNvSpPr>
          <p:nvPr/>
        </p:nvSpPr>
        <p:spPr bwMode="auto">
          <a:xfrm>
            <a:off x="4367679" y="2941858"/>
            <a:ext cx="1152487" cy="89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dirty="0">
                <a:solidFill>
                  <a:schemeClr val="bg1"/>
                </a:solidFill>
                <a:latin typeface="Calibri Light" panose="020F0302020204030204" pitchFamily="34" charset="0"/>
                <a:cs typeface="Calibri Light" panose="020F0302020204030204" pitchFamily="34" charset="0"/>
              </a:rPr>
              <a:t>differ substantially</a:t>
            </a:r>
          </a:p>
          <a:p>
            <a:pPr algn="r"/>
            <a:r>
              <a:rPr lang="en-US" altLang="es-MX" sz="1250" dirty="0">
                <a:solidFill>
                  <a:schemeClr val="bg1"/>
                </a:solidFill>
                <a:latin typeface="Calibri Light" panose="020F0302020204030204" pitchFamily="34" charset="0"/>
                <a:cs typeface="Calibri Light" panose="020F0302020204030204" pitchFamily="34" charset="0"/>
              </a:rPr>
              <a:t>depending on the type of</a:t>
            </a:r>
          </a:p>
        </p:txBody>
      </p:sp>
      <p:sp>
        <p:nvSpPr>
          <p:cNvPr id="110" name="TextBox 109">
            <a:extLst>
              <a:ext uri="{FF2B5EF4-FFF2-40B4-BE49-F238E27FC236}">
                <a16:creationId xmlns:a16="http://schemas.microsoft.com/office/drawing/2014/main" id="{14B17B7F-5941-465C-BE3D-0568DB556085}"/>
              </a:ext>
            </a:extLst>
          </p:cNvPr>
          <p:cNvSpPr txBox="1"/>
          <p:nvPr/>
        </p:nvSpPr>
        <p:spPr>
          <a:xfrm>
            <a:off x="6589960" y="3544280"/>
            <a:ext cx="1005450" cy="830997"/>
          </a:xfrm>
          <a:prstGeom prst="rect">
            <a:avLst/>
          </a:prstGeom>
          <a:noFill/>
        </p:spPr>
        <p:txBody>
          <a:bodyPr wrap="square" rtlCol="0">
            <a:spAutoFit/>
          </a:bodyPr>
          <a:lstStyle/>
          <a:p>
            <a:r>
              <a:rPr lang="es-MX" sz="4800" dirty="0">
                <a:solidFill>
                  <a:srgbClr val="FFB200"/>
                </a:solidFill>
                <a:latin typeface="+mj-lt"/>
              </a:rPr>
              <a:t>04</a:t>
            </a:r>
            <a:endParaRPr lang="en-US" sz="4800" dirty="0">
              <a:solidFill>
                <a:srgbClr val="FFB200"/>
              </a:solidFill>
              <a:latin typeface="+mj-lt"/>
            </a:endParaRPr>
          </a:p>
        </p:txBody>
      </p:sp>
      <p:sp>
        <p:nvSpPr>
          <p:cNvPr id="111" name="TextBox 110">
            <a:extLst>
              <a:ext uri="{FF2B5EF4-FFF2-40B4-BE49-F238E27FC236}">
                <a16:creationId xmlns:a16="http://schemas.microsoft.com/office/drawing/2014/main" id="{E7975D61-E676-40F3-B2C5-3A0AC8F04DBD}"/>
              </a:ext>
            </a:extLst>
          </p:cNvPr>
          <p:cNvSpPr txBox="1"/>
          <p:nvPr/>
        </p:nvSpPr>
        <p:spPr>
          <a:xfrm>
            <a:off x="6589960" y="4375277"/>
            <a:ext cx="1005450" cy="307777"/>
          </a:xfrm>
          <a:prstGeom prst="rect">
            <a:avLst/>
          </a:prstGeom>
          <a:noFill/>
        </p:spPr>
        <p:txBody>
          <a:bodyPr wrap="square" rtlCol="0">
            <a:spAutoFit/>
          </a:bodyPr>
          <a:lstStyle/>
          <a:p>
            <a:r>
              <a:rPr lang="en-US" sz="1400" dirty="0">
                <a:solidFill>
                  <a:srgbClr val="FFB200"/>
                </a:solidFill>
              </a:rPr>
              <a:t>Your Title</a:t>
            </a:r>
          </a:p>
        </p:txBody>
      </p:sp>
      <p:sp>
        <p:nvSpPr>
          <p:cNvPr id="112" name="Textfeld 39">
            <a:extLst>
              <a:ext uri="{FF2B5EF4-FFF2-40B4-BE49-F238E27FC236}">
                <a16:creationId xmlns:a16="http://schemas.microsoft.com/office/drawing/2014/main" id="{9218A79F-B352-4946-B4C1-2FB55B3E6BAC}"/>
              </a:ext>
            </a:extLst>
          </p:cNvPr>
          <p:cNvSpPr txBox="1">
            <a:spLocks noChangeArrowheads="1"/>
          </p:cNvSpPr>
          <p:nvPr/>
        </p:nvSpPr>
        <p:spPr bwMode="auto">
          <a:xfrm>
            <a:off x="6387748" y="4641560"/>
            <a:ext cx="1152487" cy="89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dirty="0">
                <a:solidFill>
                  <a:schemeClr val="bg1"/>
                </a:solidFill>
                <a:latin typeface="Calibri Light" panose="020F0302020204030204" pitchFamily="34" charset="0"/>
                <a:cs typeface="Calibri Light" panose="020F0302020204030204" pitchFamily="34" charset="0"/>
              </a:rPr>
              <a:t>differ substantially</a:t>
            </a:r>
          </a:p>
          <a:p>
            <a:pPr algn="r"/>
            <a:r>
              <a:rPr lang="en-US" altLang="es-MX" sz="1250" dirty="0">
                <a:solidFill>
                  <a:schemeClr val="bg1"/>
                </a:solidFill>
                <a:latin typeface="Calibri Light" panose="020F0302020204030204" pitchFamily="34" charset="0"/>
                <a:cs typeface="Calibri Light" panose="020F0302020204030204" pitchFamily="34" charset="0"/>
              </a:rPr>
              <a:t>depending on the type of</a:t>
            </a:r>
          </a:p>
        </p:txBody>
      </p:sp>
      <p:sp>
        <p:nvSpPr>
          <p:cNvPr id="113" name="TextBox 112">
            <a:extLst>
              <a:ext uri="{FF2B5EF4-FFF2-40B4-BE49-F238E27FC236}">
                <a16:creationId xmlns:a16="http://schemas.microsoft.com/office/drawing/2014/main" id="{D38AD5A5-55CD-4A18-AAC6-C11C0601EEA8}"/>
              </a:ext>
            </a:extLst>
          </p:cNvPr>
          <p:cNvSpPr txBox="1"/>
          <p:nvPr/>
        </p:nvSpPr>
        <p:spPr>
          <a:xfrm>
            <a:off x="8228640" y="1862909"/>
            <a:ext cx="1005450" cy="830997"/>
          </a:xfrm>
          <a:prstGeom prst="rect">
            <a:avLst/>
          </a:prstGeom>
          <a:noFill/>
        </p:spPr>
        <p:txBody>
          <a:bodyPr wrap="square" rtlCol="0">
            <a:spAutoFit/>
          </a:bodyPr>
          <a:lstStyle/>
          <a:p>
            <a:r>
              <a:rPr lang="es-MX" sz="4800" dirty="0">
                <a:solidFill>
                  <a:srgbClr val="FDC06F"/>
                </a:solidFill>
                <a:latin typeface="+mj-lt"/>
              </a:rPr>
              <a:t>05</a:t>
            </a:r>
            <a:endParaRPr lang="en-US" sz="4800" dirty="0">
              <a:solidFill>
                <a:srgbClr val="FDC06F"/>
              </a:solidFill>
              <a:latin typeface="+mj-lt"/>
            </a:endParaRPr>
          </a:p>
        </p:txBody>
      </p:sp>
      <p:sp>
        <p:nvSpPr>
          <p:cNvPr id="114" name="TextBox 113">
            <a:extLst>
              <a:ext uri="{FF2B5EF4-FFF2-40B4-BE49-F238E27FC236}">
                <a16:creationId xmlns:a16="http://schemas.microsoft.com/office/drawing/2014/main" id="{0AF2F9E4-0B40-4FA0-8812-6ABA93933040}"/>
              </a:ext>
            </a:extLst>
          </p:cNvPr>
          <p:cNvSpPr txBox="1"/>
          <p:nvPr/>
        </p:nvSpPr>
        <p:spPr>
          <a:xfrm>
            <a:off x="8228640" y="2693906"/>
            <a:ext cx="1005450" cy="307777"/>
          </a:xfrm>
          <a:prstGeom prst="rect">
            <a:avLst/>
          </a:prstGeom>
          <a:noFill/>
        </p:spPr>
        <p:txBody>
          <a:bodyPr wrap="square" rtlCol="0">
            <a:spAutoFit/>
          </a:bodyPr>
          <a:lstStyle/>
          <a:p>
            <a:r>
              <a:rPr lang="en-US" sz="1400" dirty="0">
                <a:solidFill>
                  <a:srgbClr val="FDC06F"/>
                </a:solidFill>
              </a:rPr>
              <a:t>Your Title</a:t>
            </a:r>
          </a:p>
        </p:txBody>
      </p:sp>
      <p:sp>
        <p:nvSpPr>
          <p:cNvPr id="115" name="Textfeld 39">
            <a:extLst>
              <a:ext uri="{FF2B5EF4-FFF2-40B4-BE49-F238E27FC236}">
                <a16:creationId xmlns:a16="http://schemas.microsoft.com/office/drawing/2014/main" id="{0B87D996-79DD-46DF-B387-FC5C64E3F81F}"/>
              </a:ext>
            </a:extLst>
          </p:cNvPr>
          <p:cNvSpPr txBox="1">
            <a:spLocks noChangeArrowheads="1"/>
          </p:cNvSpPr>
          <p:nvPr/>
        </p:nvSpPr>
        <p:spPr bwMode="auto">
          <a:xfrm>
            <a:off x="8026428" y="2960189"/>
            <a:ext cx="1152487" cy="89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dirty="0">
                <a:solidFill>
                  <a:schemeClr val="bg1"/>
                </a:solidFill>
                <a:latin typeface="Calibri Light" panose="020F0302020204030204" pitchFamily="34" charset="0"/>
                <a:cs typeface="Calibri Light" panose="020F0302020204030204" pitchFamily="34" charset="0"/>
              </a:rPr>
              <a:t>differ substantially</a:t>
            </a:r>
          </a:p>
          <a:p>
            <a:pPr algn="r"/>
            <a:r>
              <a:rPr lang="en-US" altLang="es-MX" sz="1250" dirty="0">
                <a:solidFill>
                  <a:schemeClr val="bg1"/>
                </a:solidFill>
                <a:latin typeface="Calibri Light" panose="020F0302020204030204" pitchFamily="34" charset="0"/>
                <a:cs typeface="Calibri Light" panose="020F0302020204030204" pitchFamily="34" charset="0"/>
              </a:rPr>
              <a:t>depending on the type of</a:t>
            </a:r>
          </a:p>
        </p:txBody>
      </p:sp>
      <p:sp>
        <p:nvSpPr>
          <p:cNvPr id="116" name="TextBox 115">
            <a:extLst>
              <a:ext uri="{FF2B5EF4-FFF2-40B4-BE49-F238E27FC236}">
                <a16:creationId xmlns:a16="http://schemas.microsoft.com/office/drawing/2014/main" id="{EB30AF65-7303-4914-951A-5AC4798C411E}"/>
              </a:ext>
            </a:extLst>
          </p:cNvPr>
          <p:cNvSpPr txBox="1"/>
          <p:nvPr/>
        </p:nvSpPr>
        <p:spPr>
          <a:xfrm>
            <a:off x="10221176" y="3602809"/>
            <a:ext cx="1005450" cy="830997"/>
          </a:xfrm>
          <a:prstGeom prst="rect">
            <a:avLst/>
          </a:prstGeom>
          <a:noFill/>
        </p:spPr>
        <p:txBody>
          <a:bodyPr wrap="square" rtlCol="0">
            <a:spAutoFit/>
          </a:bodyPr>
          <a:lstStyle/>
          <a:p>
            <a:r>
              <a:rPr lang="es-MX" sz="4800" dirty="0">
                <a:solidFill>
                  <a:srgbClr val="FDC06F"/>
                </a:solidFill>
                <a:latin typeface="+mj-lt"/>
              </a:rPr>
              <a:t>06</a:t>
            </a:r>
            <a:endParaRPr lang="en-US" sz="4800" dirty="0">
              <a:solidFill>
                <a:srgbClr val="FDC06F"/>
              </a:solidFill>
              <a:latin typeface="+mj-lt"/>
            </a:endParaRPr>
          </a:p>
        </p:txBody>
      </p:sp>
      <p:sp>
        <p:nvSpPr>
          <p:cNvPr id="117" name="TextBox 116">
            <a:extLst>
              <a:ext uri="{FF2B5EF4-FFF2-40B4-BE49-F238E27FC236}">
                <a16:creationId xmlns:a16="http://schemas.microsoft.com/office/drawing/2014/main" id="{6B4FE5B9-76C8-4243-8E2D-F7FE1EC624B2}"/>
              </a:ext>
            </a:extLst>
          </p:cNvPr>
          <p:cNvSpPr txBox="1"/>
          <p:nvPr/>
        </p:nvSpPr>
        <p:spPr>
          <a:xfrm>
            <a:off x="10221176" y="4433806"/>
            <a:ext cx="1005450" cy="307777"/>
          </a:xfrm>
          <a:prstGeom prst="rect">
            <a:avLst/>
          </a:prstGeom>
          <a:noFill/>
        </p:spPr>
        <p:txBody>
          <a:bodyPr wrap="square" rtlCol="0">
            <a:spAutoFit/>
          </a:bodyPr>
          <a:lstStyle/>
          <a:p>
            <a:r>
              <a:rPr lang="en-US" sz="1400" dirty="0">
                <a:solidFill>
                  <a:srgbClr val="FDC06F"/>
                </a:solidFill>
              </a:rPr>
              <a:t>Your Title</a:t>
            </a:r>
          </a:p>
        </p:txBody>
      </p:sp>
      <p:sp>
        <p:nvSpPr>
          <p:cNvPr id="118" name="Textfeld 39">
            <a:extLst>
              <a:ext uri="{FF2B5EF4-FFF2-40B4-BE49-F238E27FC236}">
                <a16:creationId xmlns:a16="http://schemas.microsoft.com/office/drawing/2014/main" id="{231251A2-B5C1-45F7-92E3-F7212092F924}"/>
              </a:ext>
            </a:extLst>
          </p:cNvPr>
          <p:cNvSpPr txBox="1">
            <a:spLocks noChangeArrowheads="1"/>
          </p:cNvSpPr>
          <p:nvPr/>
        </p:nvSpPr>
        <p:spPr bwMode="auto">
          <a:xfrm>
            <a:off x="10018964" y="4700089"/>
            <a:ext cx="1152487" cy="89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dirty="0">
                <a:solidFill>
                  <a:schemeClr val="bg1"/>
                </a:solidFill>
                <a:latin typeface="Calibri Light" panose="020F0302020204030204" pitchFamily="34" charset="0"/>
                <a:cs typeface="Calibri Light" panose="020F0302020204030204" pitchFamily="34" charset="0"/>
              </a:rPr>
              <a:t>differ substantially</a:t>
            </a:r>
          </a:p>
          <a:p>
            <a:pPr algn="r"/>
            <a:r>
              <a:rPr lang="en-US" altLang="es-MX" sz="1250" dirty="0">
                <a:solidFill>
                  <a:schemeClr val="bg1"/>
                </a:solidFill>
                <a:latin typeface="Calibri Light" panose="020F0302020204030204" pitchFamily="34" charset="0"/>
                <a:cs typeface="Calibri Light" panose="020F0302020204030204" pitchFamily="34" charset="0"/>
              </a:rPr>
              <a:t>depending on the type of</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Group 4">
            <a:extLst>
              <a:ext uri="{FF2B5EF4-FFF2-40B4-BE49-F238E27FC236}">
                <a16:creationId xmlns:a16="http://schemas.microsoft.com/office/drawing/2014/main" id="{CC91175B-D284-4E52-9A07-56A2BA45022D}"/>
              </a:ext>
            </a:extLst>
          </p:cNvPr>
          <p:cNvGrpSpPr>
            <a:grpSpLocks noChangeAspect="1"/>
          </p:cNvGrpSpPr>
          <p:nvPr/>
        </p:nvGrpSpPr>
        <p:grpSpPr bwMode="auto">
          <a:xfrm>
            <a:off x="8005364" y="1346275"/>
            <a:ext cx="2124719" cy="3556000"/>
            <a:chOff x="786" y="693"/>
            <a:chExt cx="1866" cy="3123"/>
          </a:xfrm>
        </p:grpSpPr>
        <p:sp>
          <p:nvSpPr>
            <p:cNvPr id="101" name="Freeform 5">
              <a:extLst>
                <a:ext uri="{FF2B5EF4-FFF2-40B4-BE49-F238E27FC236}">
                  <a16:creationId xmlns:a16="http://schemas.microsoft.com/office/drawing/2014/main" id="{F24A40A5-EA16-4F4C-B706-ECE9218B91E0}"/>
                </a:ext>
              </a:extLst>
            </p:cNvPr>
            <p:cNvSpPr>
              <a:spLocks/>
            </p:cNvSpPr>
            <p:nvPr/>
          </p:nvSpPr>
          <p:spPr bwMode="auto">
            <a:xfrm>
              <a:off x="1281" y="693"/>
              <a:ext cx="1371" cy="2871"/>
            </a:xfrm>
            <a:custGeom>
              <a:avLst/>
              <a:gdLst>
                <a:gd name="T0" fmla="*/ 1161 w 1371"/>
                <a:gd name="T1" fmla="*/ 0 h 2871"/>
                <a:gd name="T2" fmla="*/ 1371 w 1371"/>
                <a:gd name="T3" fmla="*/ 0 h 2871"/>
                <a:gd name="T4" fmla="*/ 229 w 1371"/>
                <a:gd name="T5" fmla="*/ 2871 h 2871"/>
                <a:gd name="T6" fmla="*/ 0 w 1371"/>
                <a:gd name="T7" fmla="*/ 2871 h 2871"/>
                <a:gd name="T8" fmla="*/ 1161 w 1371"/>
                <a:gd name="T9" fmla="*/ 0 h 2871"/>
              </a:gdLst>
              <a:ahLst/>
              <a:cxnLst>
                <a:cxn ang="0">
                  <a:pos x="T0" y="T1"/>
                </a:cxn>
                <a:cxn ang="0">
                  <a:pos x="T2" y="T3"/>
                </a:cxn>
                <a:cxn ang="0">
                  <a:pos x="T4" y="T5"/>
                </a:cxn>
                <a:cxn ang="0">
                  <a:pos x="T6" y="T7"/>
                </a:cxn>
                <a:cxn ang="0">
                  <a:pos x="T8" y="T9"/>
                </a:cxn>
              </a:cxnLst>
              <a:rect l="0" t="0" r="r" b="b"/>
              <a:pathLst>
                <a:path w="1371" h="2871">
                  <a:moveTo>
                    <a:pt x="1161" y="0"/>
                  </a:moveTo>
                  <a:lnTo>
                    <a:pt x="1371" y="0"/>
                  </a:lnTo>
                  <a:lnTo>
                    <a:pt x="229" y="2871"/>
                  </a:lnTo>
                  <a:lnTo>
                    <a:pt x="0" y="2871"/>
                  </a:lnTo>
                  <a:lnTo>
                    <a:pt x="1161" y="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6">
              <a:extLst>
                <a:ext uri="{FF2B5EF4-FFF2-40B4-BE49-F238E27FC236}">
                  <a16:creationId xmlns:a16="http://schemas.microsoft.com/office/drawing/2014/main" id="{3394410D-8640-4F18-9D2E-BAD7450DD565}"/>
                </a:ext>
              </a:extLst>
            </p:cNvPr>
            <p:cNvSpPr>
              <a:spLocks/>
            </p:cNvSpPr>
            <p:nvPr/>
          </p:nvSpPr>
          <p:spPr bwMode="auto">
            <a:xfrm>
              <a:off x="786" y="945"/>
              <a:ext cx="1371" cy="2871"/>
            </a:xfrm>
            <a:custGeom>
              <a:avLst/>
              <a:gdLst>
                <a:gd name="T0" fmla="*/ 1161 w 1371"/>
                <a:gd name="T1" fmla="*/ 0 h 2871"/>
                <a:gd name="T2" fmla="*/ 1371 w 1371"/>
                <a:gd name="T3" fmla="*/ 0 h 2871"/>
                <a:gd name="T4" fmla="*/ 229 w 1371"/>
                <a:gd name="T5" fmla="*/ 2871 h 2871"/>
                <a:gd name="T6" fmla="*/ 0 w 1371"/>
                <a:gd name="T7" fmla="*/ 2871 h 2871"/>
                <a:gd name="T8" fmla="*/ 1161 w 1371"/>
                <a:gd name="T9" fmla="*/ 0 h 2871"/>
              </a:gdLst>
              <a:ahLst/>
              <a:cxnLst>
                <a:cxn ang="0">
                  <a:pos x="T0" y="T1"/>
                </a:cxn>
                <a:cxn ang="0">
                  <a:pos x="T2" y="T3"/>
                </a:cxn>
                <a:cxn ang="0">
                  <a:pos x="T4" y="T5"/>
                </a:cxn>
                <a:cxn ang="0">
                  <a:pos x="T6" y="T7"/>
                </a:cxn>
                <a:cxn ang="0">
                  <a:pos x="T8" y="T9"/>
                </a:cxn>
              </a:cxnLst>
              <a:rect l="0" t="0" r="r" b="b"/>
              <a:pathLst>
                <a:path w="1371" h="2871">
                  <a:moveTo>
                    <a:pt x="1161" y="0"/>
                  </a:moveTo>
                  <a:lnTo>
                    <a:pt x="1371" y="0"/>
                  </a:lnTo>
                  <a:lnTo>
                    <a:pt x="229" y="2871"/>
                  </a:lnTo>
                  <a:lnTo>
                    <a:pt x="0" y="2871"/>
                  </a:lnTo>
                  <a:lnTo>
                    <a:pt x="1161" y="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5" name="Group 4">
            <a:extLst>
              <a:ext uri="{FF2B5EF4-FFF2-40B4-BE49-F238E27FC236}">
                <a16:creationId xmlns:a16="http://schemas.microsoft.com/office/drawing/2014/main" id="{0EE7B94C-BA37-4D9B-8FC5-FE87D37EB5F8}"/>
              </a:ext>
            </a:extLst>
          </p:cNvPr>
          <p:cNvGrpSpPr>
            <a:grpSpLocks noChangeAspect="1"/>
          </p:cNvGrpSpPr>
          <p:nvPr/>
        </p:nvGrpSpPr>
        <p:grpSpPr bwMode="auto">
          <a:xfrm>
            <a:off x="4823297" y="1342928"/>
            <a:ext cx="2124719" cy="3556000"/>
            <a:chOff x="786" y="693"/>
            <a:chExt cx="1866" cy="3123"/>
          </a:xfrm>
          <a:solidFill>
            <a:srgbClr val="490129"/>
          </a:solidFill>
        </p:grpSpPr>
        <p:sp>
          <p:nvSpPr>
            <p:cNvPr id="98" name="Freeform 5">
              <a:extLst>
                <a:ext uri="{FF2B5EF4-FFF2-40B4-BE49-F238E27FC236}">
                  <a16:creationId xmlns:a16="http://schemas.microsoft.com/office/drawing/2014/main" id="{CD6C634F-75FC-4373-9571-213C940292F6}"/>
                </a:ext>
              </a:extLst>
            </p:cNvPr>
            <p:cNvSpPr>
              <a:spLocks/>
            </p:cNvSpPr>
            <p:nvPr/>
          </p:nvSpPr>
          <p:spPr bwMode="auto">
            <a:xfrm>
              <a:off x="1281" y="693"/>
              <a:ext cx="1371" cy="2871"/>
            </a:xfrm>
            <a:custGeom>
              <a:avLst/>
              <a:gdLst>
                <a:gd name="T0" fmla="*/ 1161 w 1371"/>
                <a:gd name="T1" fmla="*/ 0 h 2871"/>
                <a:gd name="T2" fmla="*/ 1371 w 1371"/>
                <a:gd name="T3" fmla="*/ 0 h 2871"/>
                <a:gd name="T4" fmla="*/ 229 w 1371"/>
                <a:gd name="T5" fmla="*/ 2871 h 2871"/>
                <a:gd name="T6" fmla="*/ 0 w 1371"/>
                <a:gd name="T7" fmla="*/ 2871 h 2871"/>
                <a:gd name="T8" fmla="*/ 1161 w 1371"/>
                <a:gd name="T9" fmla="*/ 0 h 2871"/>
              </a:gdLst>
              <a:ahLst/>
              <a:cxnLst>
                <a:cxn ang="0">
                  <a:pos x="T0" y="T1"/>
                </a:cxn>
                <a:cxn ang="0">
                  <a:pos x="T2" y="T3"/>
                </a:cxn>
                <a:cxn ang="0">
                  <a:pos x="T4" y="T5"/>
                </a:cxn>
                <a:cxn ang="0">
                  <a:pos x="T6" y="T7"/>
                </a:cxn>
                <a:cxn ang="0">
                  <a:pos x="T8" y="T9"/>
                </a:cxn>
              </a:cxnLst>
              <a:rect l="0" t="0" r="r" b="b"/>
              <a:pathLst>
                <a:path w="1371" h="2871">
                  <a:moveTo>
                    <a:pt x="1161" y="0"/>
                  </a:moveTo>
                  <a:lnTo>
                    <a:pt x="1371" y="0"/>
                  </a:lnTo>
                  <a:lnTo>
                    <a:pt x="229" y="2871"/>
                  </a:lnTo>
                  <a:lnTo>
                    <a:pt x="0" y="2871"/>
                  </a:lnTo>
                  <a:lnTo>
                    <a:pt x="1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6">
              <a:extLst>
                <a:ext uri="{FF2B5EF4-FFF2-40B4-BE49-F238E27FC236}">
                  <a16:creationId xmlns:a16="http://schemas.microsoft.com/office/drawing/2014/main" id="{B02D6CC3-DA60-4E78-A8DF-CD3C3C3F1FD0}"/>
                </a:ext>
              </a:extLst>
            </p:cNvPr>
            <p:cNvSpPr>
              <a:spLocks/>
            </p:cNvSpPr>
            <p:nvPr/>
          </p:nvSpPr>
          <p:spPr bwMode="auto">
            <a:xfrm>
              <a:off x="786" y="945"/>
              <a:ext cx="1371" cy="2871"/>
            </a:xfrm>
            <a:custGeom>
              <a:avLst/>
              <a:gdLst>
                <a:gd name="T0" fmla="*/ 1161 w 1371"/>
                <a:gd name="T1" fmla="*/ 0 h 2871"/>
                <a:gd name="T2" fmla="*/ 1371 w 1371"/>
                <a:gd name="T3" fmla="*/ 0 h 2871"/>
                <a:gd name="T4" fmla="*/ 229 w 1371"/>
                <a:gd name="T5" fmla="*/ 2871 h 2871"/>
                <a:gd name="T6" fmla="*/ 0 w 1371"/>
                <a:gd name="T7" fmla="*/ 2871 h 2871"/>
                <a:gd name="T8" fmla="*/ 1161 w 1371"/>
                <a:gd name="T9" fmla="*/ 0 h 2871"/>
              </a:gdLst>
              <a:ahLst/>
              <a:cxnLst>
                <a:cxn ang="0">
                  <a:pos x="T0" y="T1"/>
                </a:cxn>
                <a:cxn ang="0">
                  <a:pos x="T2" y="T3"/>
                </a:cxn>
                <a:cxn ang="0">
                  <a:pos x="T4" y="T5"/>
                </a:cxn>
                <a:cxn ang="0">
                  <a:pos x="T6" y="T7"/>
                </a:cxn>
                <a:cxn ang="0">
                  <a:pos x="T8" y="T9"/>
                </a:cxn>
              </a:cxnLst>
              <a:rect l="0" t="0" r="r" b="b"/>
              <a:pathLst>
                <a:path w="1371" h="2871">
                  <a:moveTo>
                    <a:pt x="1161" y="0"/>
                  </a:moveTo>
                  <a:lnTo>
                    <a:pt x="1371" y="0"/>
                  </a:lnTo>
                  <a:lnTo>
                    <a:pt x="229" y="2871"/>
                  </a:lnTo>
                  <a:lnTo>
                    <a:pt x="0" y="2871"/>
                  </a:lnTo>
                  <a:lnTo>
                    <a:pt x="1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 name="Group 4">
            <a:extLst>
              <a:ext uri="{FF2B5EF4-FFF2-40B4-BE49-F238E27FC236}">
                <a16:creationId xmlns:a16="http://schemas.microsoft.com/office/drawing/2014/main" id="{93539E67-4AEB-448E-840F-21AD313158EE}"/>
              </a:ext>
            </a:extLst>
          </p:cNvPr>
          <p:cNvGrpSpPr>
            <a:grpSpLocks noChangeAspect="1"/>
          </p:cNvGrpSpPr>
          <p:nvPr/>
        </p:nvGrpSpPr>
        <p:grpSpPr bwMode="auto">
          <a:xfrm>
            <a:off x="1641230" y="1342928"/>
            <a:ext cx="2124719" cy="3556000"/>
            <a:chOff x="786" y="693"/>
            <a:chExt cx="1866" cy="3123"/>
          </a:xfrm>
        </p:grpSpPr>
        <p:sp>
          <p:nvSpPr>
            <p:cNvPr id="27" name="Freeform 5">
              <a:extLst>
                <a:ext uri="{FF2B5EF4-FFF2-40B4-BE49-F238E27FC236}">
                  <a16:creationId xmlns:a16="http://schemas.microsoft.com/office/drawing/2014/main" id="{3C017FFD-A859-4995-A770-AAB5B14F1329}"/>
                </a:ext>
              </a:extLst>
            </p:cNvPr>
            <p:cNvSpPr>
              <a:spLocks/>
            </p:cNvSpPr>
            <p:nvPr/>
          </p:nvSpPr>
          <p:spPr bwMode="auto">
            <a:xfrm>
              <a:off x="1281" y="693"/>
              <a:ext cx="1371" cy="2871"/>
            </a:xfrm>
            <a:custGeom>
              <a:avLst/>
              <a:gdLst>
                <a:gd name="T0" fmla="*/ 1161 w 1371"/>
                <a:gd name="T1" fmla="*/ 0 h 2871"/>
                <a:gd name="T2" fmla="*/ 1371 w 1371"/>
                <a:gd name="T3" fmla="*/ 0 h 2871"/>
                <a:gd name="T4" fmla="*/ 229 w 1371"/>
                <a:gd name="T5" fmla="*/ 2871 h 2871"/>
                <a:gd name="T6" fmla="*/ 0 w 1371"/>
                <a:gd name="T7" fmla="*/ 2871 h 2871"/>
                <a:gd name="T8" fmla="*/ 1161 w 1371"/>
                <a:gd name="T9" fmla="*/ 0 h 2871"/>
              </a:gdLst>
              <a:ahLst/>
              <a:cxnLst>
                <a:cxn ang="0">
                  <a:pos x="T0" y="T1"/>
                </a:cxn>
                <a:cxn ang="0">
                  <a:pos x="T2" y="T3"/>
                </a:cxn>
                <a:cxn ang="0">
                  <a:pos x="T4" y="T5"/>
                </a:cxn>
                <a:cxn ang="0">
                  <a:pos x="T6" y="T7"/>
                </a:cxn>
                <a:cxn ang="0">
                  <a:pos x="T8" y="T9"/>
                </a:cxn>
              </a:cxnLst>
              <a:rect l="0" t="0" r="r" b="b"/>
              <a:pathLst>
                <a:path w="1371" h="2871">
                  <a:moveTo>
                    <a:pt x="1161" y="0"/>
                  </a:moveTo>
                  <a:lnTo>
                    <a:pt x="1371" y="0"/>
                  </a:lnTo>
                  <a:lnTo>
                    <a:pt x="229" y="2871"/>
                  </a:lnTo>
                  <a:lnTo>
                    <a:pt x="0" y="2871"/>
                  </a:lnTo>
                  <a:lnTo>
                    <a:pt x="1161" y="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6">
              <a:extLst>
                <a:ext uri="{FF2B5EF4-FFF2-40B4-BE49-F238E27FC236}">
                  <a16:creationId xmlns:a16="http://schemas.microsoft.com/office/drawing/2014/main" id="{56D513BC-D2E2-4577-BF28-6237F0979A03}"/>
                </a:ext>
              </a:extLst>
            </p:cNvPr>
            <p:cNvSpPr>
              <a:spLocks/>
            </p:cNvSpPr>
            <p:nvPr/>
          </p:nvSpPr>
          <p:spPr bwMode="auto">
            <a:xfrm>
              <a:off x="786" y="945"/>
              <a:ext cx="1371" cy="2871"/>
            </a:xfrm>
            <a:custGeom>
              <a:avLst/>
              <a:gdLst>
                <a:gd name="T0" fmla="*/ 1161 w 1371"/>
                <a:gd name="T1" fmla="*/ 0 h 2871"/>
                <a:gd name="T2" fmla="*/ 1371 w 1371"/>
                <a:gd name="T3" fmla="*/ 0 h 2871"/>
                <a:gd name="T4" fmla="*/ 229 w 1371"/>
                <a:gd name="T5" fmla="*/ 2871 h 2871"/>
                <a:gd name="T6" fmla="*/ 0 w 1371"/>
                <a:gd name="T7" fmla="*/ 2871 h 2871"/>
                <a:gd name="T8" fmla="*/ 1161 w 1371"/>
                <a:gd name="T9" fmla="*/ 0 h 2871"/>
              </a:gdLst>
              <a:ahLst/>
              <a:cxnLst>
                <a:cxn ang="0">
                  <a:pos x="T0" y="T1"/>
                </a:cxn>
                <a:cxn ang="0">
                  <a:pos x="T2" y="T3"/>
                </a:cxn>
                <a:cxn ang="0">
                  <a:pos x="T4" y="T5"/>
                </a:cxn>
                <a:cxn ang="0">
                  <a:pos x="T6" y="T7"/>
                </a:cxn>
                <a:cxn ang="0">
                  <a:pos x="T8" y="T9"/>
                </a:cxn>
              </a:cxnLst>
              <a:rect l="0" t="0" r="r" b="b"/>
              <a:pathLst>
                <a:path w="1371" h="2871">
                  <a:moveTo>
                    <a:pt x="1161" y="0"/>
                  </a:moveTo>
                  <a:lnTo>
                    <a:pt x="1371" y="0"/>
                  </a:lnTo>
                  <a:lnTo>
                    <a:pt x="229" y="2871"/>
                  </a:lnTo>
                  <a:lnTo>
                    <a:pt x="0" y="2871"/>
                  </a:lnTo>
                  <a:lnTo>
                    <a:pt x="1161" y="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 name="Title 4">
            <a:extLst>
              <a:ext uri="{FF2B5EF4-FFF2-40B4-BE49-F238E27FC236}">
                <a16:creationId xmlns:a16="http://schemas.microsoft.com/office/drawing/2014/main" id="{181DCFFC-0212-450B-9F5B-D5E375013FFE}"/>
              </a:ext>
            </a:extLst>
          </p:cNvPr>
          <p:cNvSpPr>
            <a:spLocks noGrp="1"/>
          </p:cNvSpPr>
          <p:nvPr>
            <p:ph type="title"/>
          </p:nvPr>
        </p:nvSpPr>
        <p:spPr/>
        <p:txBody>
          <a:bodyPr/>
          <a:lstStyle/>
          <a:p>
            <a:r>
              <a:rPr lang="en-US" dirty="0"/>
              <a:t>Our </a:t>
            </a:r>
            <a:r>
              <a:rPr lang="en-US" dirty="0">
                <a:solidFill>
                  <a:srgbClr val="FFC000"/>
                </a:solidFill>
              </a:rPr>
              <a:t>Team</a:t>
            </a:r>
          </a:p>
        </p:txBody>
      </p:sp>
      <p:sp>
        <p:nvSpPr>
          <p:cNvPr id="29" name="Rectangle 28">
            <a:extLst>
              <a:ext uri="{FF2B5EF4-FFF2-40B4-BE49-F238E27FC236}">
                <a16:creationId xmlns:a16="http://schemas.microsoft.com/office/drawing/2014/main" id="{F35C7AD1-B77C-4F01-953E-B7BB8E662367}"/>
              </a:ext>
            </a:extLst>
          </p:cNvPr>
          <p:cNvSpPr/>
          <p:nvPr/>
        </p:nvSpPr>
        <p:spPr>
          <a:xfrm>
            <a:off x="1362118" y="5131156"/>
            <a:ext cx="2119312" cy="41884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Tommy Lee</a:t>
            </a:r>
            <a:endParaRPr lang="en-US" dirty="0"/>
          </a:p>
        </p:txBody>
      </p:sp>
      <p:sp>
        <p:nvSpPr>
          <p:cNvPr id="103" name="Rectangle 102">
            <a:extLst>
              <a:ext uri="{FF2B5EF4-FFF2-40B4-BE49-F238E27FC236}">
                <a16:creationId xmlns:a16="http://schemas.microsoft.com/office/drawing/2014/main" id="{C3DE4318-BC53-4DC4-A9DD-94C0536E5AD4}"/>
              </a:ext>
            </a:extLst>
          </p:cNvPr>
          <p:cNvSpPr/>
          <p:nvPr/>
        </p:nvSpPr>
        <p:spPr>
          <a:xfrm>
            <a:off x="4544185" y="5117974"/>
            <a:ext cx="2119312" cy="418841"/>
          </a:xfrm>
          <a:prstGeom prst="rect">
            <a:avLst/>
          </a:prstGeom>
          <a:solidFill>
            <a:srgbClr val="4901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María </a:t>
            </a:r>
            <a:r>
              <a:rPr lang="en-US" dirty="0" err="1"/>
              <a:t>Arjípova</a:t>
            </a:r>
            <a:endParaRPr lang="en-US" dirty="0"/>
          </a:p>
        </p:txBody>
      </p:sp>
      <p:sp>
        <p:nvSpPr>
          <p:cNvPr id="104" name="Rectangle 103">
            <a:extLst>
              <a:ext uri="{FF2B5EF4-FFF2-40B4-BE49-F238E27FC236}">
                <a16:creationId xmlns:a16="http://schemas.microsoft.com/office/drawing/2014/main" id="{DB2F56FF-D94A-47F8-B3C8-EC59E2FCE921}"/>
              </a:ext>
            </a:extLst>
          </p:cNvPr>
          <p:cNvSpPr/>
          <p:nvPr/>
        </p:nvSpPr>
        <p:spPr>
          <a:xfrm>
            <a:off x="7982858" y="5131156"/>
            <a:ext cx="2119312" cy="41884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err="1"/>
              <a:t>Wlad</a:t>
            </a:r>
            <a:r>
              <a:rPr lang="es-MX" dirty="0"/>
              <a:t> </a:t>
            </a:r>
            <a:r>
              <a:rPr lang="es-MX" dirty="0" err="1"/>
              <a:t>Sokolow</a:t>
            </a:r>
            <a:endParaRPr lang="en-US" dirty="0"/>
          </a:p>
        </p:txBody>
      </p:sp>
      <p:grpSp>
        <p:nvGrpSpPr>
          <p:cNvPr id="105" name="Group 12">
            <a:extLst>
              <a:ext uri="{FF2B5EF4-FFF2-40B4-BE49-F238E27FC236}">
                <a16:creationId xmlns:a16="http://schemas.microsoft.com/office/drawing/2014/main" id="{441C7231-A29D-46A0-85CB-0B0B374692F7}"/>
              </a:ext>
            </a:extLst>
          </p:cNvPr>
          <p:cNvGrpSpPr>
            <a:grpSpLocks/>
          </p:cNvGrpSpPr>
          <p:nvPr/>
        </p:nvGrpSpPr>
        <p:grpSpPr bwMode="auto">
          <a:xfrm>
            <a:off x="1781217" y="6301183"/>
            <a:ext cx="1281113" cy="380207"/>
            <a:chOff x="2315487" y="10721814"/>
            <a:chExt cx="2562325" cy="760766"/>
          </a:xfrm>
        </p:grpSpPr>
        <p:sp>
          <p:nvSpPr>
            <p:cNvPr id="106" name="Freeform 312">
              <a:extLst>
                <a:ext uri="{FF2B5EF4-FFF2-40B4-BE49-F238E27FC236}">
                  <a16:creationId xmlns:a16="http://schemas.microsoft.com/office/drawing/2014/main" id="{EE465DC6-30E9-48AC-A6FF-40AA826425EE}"/>
                </a:ext>
              </a:extLst>
            </p:cNvPr>
            <p:cNvSpPr>
              <a:spLocks noEditPoints="1"/>
            </p:cNvSpPr>
            <p:nvPr/>
          </p:nvSpPr>
          <p:spPr bwMode="auto">
            <a:xfrm>
              <a:off x="2315487" y="10726579"/>
              <a:ext cx="754091"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lumMod val="40000"/>
                <a:lumOff val="60000"/>
              </a:schemeClr>
            </a:solidFill>
            <a:ln>
              <a:noFill/>
            </a:ln>
          </p:spPr>
          <p:txBody>
            <a:bodyPr lIns="34290" tIns="17145" rIns="34290" bIns="17145"/>
            <a:lstStyle/>
            <a:p>
              <a:pPr defTabSz="914217">
                <a:defRPr/>
              </a:pPr>
              <a:endParaRPr lang="en-US" sz="900" dirty="0"/>
            </a:p>
          </p:txBody>
        </p:sp>
        <p:sp>
          <p:nvSpPr>
            <p:cNvPr id="107" name="Freeform 317">
              <a:extLst>
                <a:ext uri="{FF2B5EF4-FFF2-40B4-BE49-F238E27FC236}">
                  <a16:creationId xmlns:a16="http://schemas.microsoft.com/office/drawing/2014/main" id="{9ADC50DA-4E55-4704-91C8-33460EBA7638}"/>
                </a:ext>
              </a:extLst>
            </p:cNvPr>
            <p:cNvSpPr>
              <a:spLocks noEditPoints="1"/>
            </p:cNvSpPr>
            <p:nvPr/>
          </p:nvSpPr>
          <p:spPr bwMode="auto">
            <a:xfrm>
              <a:off x="4123720" y="10721814"/>
              <a:ext cx="754092"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lumMod val="40000"/>
                <a:lumOff val="60000"/>
              </a:schemeClr>
            </a:solidFill>
            <a:ln>
              <a:noFill/>
            </a:ln>
          </p:spPr>
          <p:txBody>
            <a:bodyPr lIns="34290" tIns="17145" rIns="34290" bIns="17145"/>
            <a:lstStyle/>
            <a:p>
              <a:pPr defTabSz="914217">
                <a:defRPr/>
              </a:pPr>
              <a:endParaRPr lang="en-US" sz="900" dirty="0"/>
            </a:p>
          </p:txBody>
        </p:sp>
        <p:grpSp>
          <p:nvGrpSpPr>
            <p:cNvPr id="108" name="Group 51">
              <a:extLst>
                <a:ext uri="{FF2B5EF4-FFF2-40B4-BE49-F238E27FC236}">
                  <a16:creationId xmlns:a16="http://schemas.microsoft.com/office/drawing/2014/main" id="{FCE6411E-8A5B-431F-A5FD-7AC9955885F8}"/>
                </a:ext>
              </a:extLst>
            </p:cNvPr>
            <p:cNvGrpSpPr>
              <a:grpSpLocks/>
            </p:cNvGrpSpPr>
            <p:nvPr/>
          </p:nvGrpSpPr>
          <p:grpSpPr bwMode="auto">
            <a:xfrm>
              <a:off x="3214892" y="10726294"/>
              <a:ext cx="756286" cy="756286"/>
              <a:chOff x="7407689" y="7016750"/>
              <a:chExt cx="1339808" cy="1339808"/>
            </a:xfrm>
          </p:grpSpPr>
          <p:sp>
            <p:nvSpPr>
              <p:cNvPr id="109" name="Freeform 16">
                <a:extLst>
                  <a:ext uri="{FF2B5EF4-FFF2-40B4-BE49-F238E27FC236}">
                    <a16:creationId xmlns:a16="http://schemas.microsoft.com/office/drawing/2014/main" id="{30700845-95CB-41B2-B62D-E94EE6F5DDB3}"/>
                  </a:ext>
                </a:extLst>
              </p:cNvPr>
              <p:cNvSpPr>
                <a:spLocks/>
              </p:cNvSpPr>
              <p:nvPr/>
            </p:nvSpPr>
            <p:spPr bwMode="auto">
              <a:xfrm>
                <a:off x="7833687" y="7467441"/>
                <a:ext cx="55124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lumMod val="40000"/>
                  <a:lumOff val="60000"/>
                </a:schemeClr>
              </a:solidFill>
              <a:ln w="9525">
                <a:solidFill>
                  <a:schemeClr val="tx1">
                    <a:lumMod val="40000"/>
                    <a:lumOff val="60000"/>
                  </a:schemeClr>
                </a:solidFill>
                <a:round/>
                <a:headEnd/>
                <a:tailEnd/>
              </a:ln>
            </p:spPr>
            <p:txBody>
              <a:bodyPr/>
              <a:lstStyle/>
              <a:p>
                <a:pPr defTabSz="914217">
                  <a:defRPr/>
                </a:pPr>
                <a:endParaRPr lang="en-US" sz="900" dirty="0"/>
              </a:p>
            </p:txBody>
          </p:sp>
          <p:sp>
            <p:nvSpPr>
              <p:cNvPr id="110" name="Oval 109">
                <a:extLst>
                  <a:ext uri="{FF2B5EF4-FFF2-40B4-BE49-F238E27FC236}">
                    <a16:creationId xmlns:a16="http://schemas.microsoft.com/office/drawing/2014/main" id="{A496147B-A90B-483E-B4F1-43D5294D0DEB}"/>
                  </a:ext>
                </a:extLst>
              </p:cNvPr>
              <p:cNvSpPr/>
              <p:nvPr/>
            </p:nvSpPr>
            <p:spPr>
              <a:xfrm>
                <a:off x="7409004" y="7017255"/>
                <a:ext cx="1338734" cy="1339303"/>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111" name="Group 12">
            <a:extLst>
              <a:ext uri="{FF2B5EF4-FFF2-40B4-BE49-F238E27FC236}">
                <a16:creationId xmlns:a16="http://schemas.microsoft.com/office/drawing/2014/main" id="{76B879E6-D5FD-4B27-87F9-88A85F479735}"/>
              </a:ext>
            </a:extLst>
          </p:cNvPr>
          <p:cNvGrpSpPr>
            <a:grpSpLocks/>
          </p:cNvGrpSpPr>
          <p:nvPr/>
        </p:nvGrpSpPr>
        <p:grpSpPr bwMode="auto">
          <a:xfrm>
            <a:off x="5094850" y="6299595"/>
            <a:ext cx="1281113" cy="380207"/>
            <a:chOff x="2315487" y="10721814"/>
            <a:chExt cx="2562325" cy="760766"/>
          </a:xfrm>
        </p:grpSpPr>
        <p:sp>
          <p:nvSpPr>
            <p:cNvPr id="112" name="Freeform 312">
              <a:extLst>
                <a:ext uri="{FF2B5EF4-FFF2-40B4-BE49-F238E27FC236}">
                  <a16:creationId xmlns:a16="http://schemas.microsoft.com/office/drawing/2014/main" id="{413FC965-3F25-4FD2-903F-285FA53C4C2D}"/>
                </a:ext>
              </a:extLst>
            </p:cNvPr>
            <p:cNvSpPr>
              <a:spLocks noEditPoints="1"/>
            </p:cNvSpPr>
            <p:nvPr/>
          </p:nvSpPr>
          <p:spPr bwMode="auto">
            <a:xfrm>
              <a:off x="2315487" y="10726579"/>
              <a:ext cx="754091"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lumMod val="40000"/>
                <a:lumOff val="60000"/>
              </a:schemeClr>
            </a:solidFill>
            <a:ln>
              <a:noFill/>
            </a:ln>
          </p:spPr>
          <p:txBody>
            <a:bodyPr lIns="34290" tIns="17145" rIns="34290" bIns="17145"/>
            <a:lstStyle/>
            <a:p>
              <a:pPr defTabSz="914217">
                <a:defRPr/>
              </a:pPr>
              <a:endParaRPr lang="en-US" sz="900" dirty="0"/>
            </a:p>
          </p:txBody>
        </p:sp>
        <p:sp>
          <p:nvSpPr>
            <p:cNvPr id="113" name="Freeform 317">
              <a:extLst>
                <a:ext uri="{FF2B5EF4-FFF2-40B4-BE49-F238E27FC236}">
                  <a16:creationId xmlns:a16="http://schemas.microsoft.com/office/drawing/2014/main" id="{6F0E045B-080E-4D3D-A887-D5754898F0BF}"/>
                </a:ext>
              </a:extLst>
            </p:cNvPr>
            <p:cNvSpPr>
              <a:spLocks noEditPoints="1"/>
            </p:cNvSpPr>
            <p:nvPr/>
          </p:nvSpPr>
          <p:spPr bwMode="auto">
            <a:xfrm>
              <a:off x="4123720" y="10721814"/>
              <a:ext cx="754092"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lumMod val="40000"/>
                <a:lumOff val="60000"/>
              </a:schemeClr>
            </a:solidFill>
            <a:ln>
              <a:noFill/>
            </a:ln>
          </p:spPr>
          <p:txBody>
            <a:bodyPr lIns="34290" tIns="17145" rIns="34290" bIns="17145"/>
            <a:lstStyle/>
            <a:p>
              <a:pPr defTabSz="914217">
                <a:defRPr/>
              </a:pPr>
              <a:endParaRPr lang="en-US" sz="900" dirty="0"/>
            </a:p>
          </p:txBody>
        </p:sp>
        <p:grpSp>
          <p:nvGrpSpPr>
            <p:cNvPr id="114" name="Group 51">
              <a:extLst>
                <a:ext uri="{FF2B5EF4-FFF2-40B4-BE49-F238E27FC236}">
                  <a16:creationId xmlns:a16="http://schemas.microsoft.com/office/drawing/2014/main" id="{1DF14F4A-2FB7-42FF-9B7F-292A8929F8EB}"/>
                </a:ext>
              </a:extLst>
            </p:cNvPr>
            <p:cNvGrpSpPr>
              <a:grpSpLocks/>
            </p:cNvGrpSpPr>
            <p:nvPr/>
          </p:nvGrpSpPr>
          <p:grpSpPr bwMode="auto">
            <a:xfrm>
              <a:off x="3214892" y="10726294"/>
              <a:ext cx="756286" cy="756286"/>
              <a:chOff x="7407689" y="7016750"/>
              <a:chExt cx="1339808" cy="1339808"/>
            </a:xfrm>
          </p:grpSpPr>
          <p:sp>
            <p:nvSpPr>
              <p:cNvPr id="115" name="Freeform 16">
                <a:extLst>
                  <a:ext uri="{FF2B5EF4-FFF2-40B4-BE49-F238E27FC236}">
                    <a16:creationId xmlns:a16="http://schemas.microsoft.com/office/drawing/2014/main" id="{7090AE70-5EAB-4236-95F0-D5CD4345BC92}"/>
                  </a:ext>
                </a:extLst>
              </p:cNvPr>
              <p:cNvSpPr>
                <a:spLocks/>
              </p:cNvSpPr>
              <p:nvPr/>
            </p:nvSpPr>
            <p:spPr bwMode="auto">
              <a:xfrm>
                <a:off x="7833687" y="7467441"/>
                <a:ext cx="55124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lumMod val="40000"/>
                  <a:lumOff val="60000"/>
                </a:schemeClr>
              </a:solidFill>
              <a:ln w="9525">
                <a:solidFill>
                  <a:schemeClr val="tx1">
                    <a:lumMod val="40000"/>
                    <a:lumOff val="60000"/>
                  </a:schemeClr>
                </a:solidFill>
                <a:round/>
                <a:headEnd/>
                <a:tailEnd/>
              </a:ln>
            </p:spPr>
            <p:txBody>
              <a:bodyPr/>
              <a:lstStyle/>
              <a:p>
                <a:pPr defTabSz="914217">
                  <a:defRPr/>
                </a:pPr>
                <a:endParaRPr lang="en-US" sz="900" dirty="0"/>
              </a:p>
            </p:txBody>
          </p:sp>
          <p:sp>
            <p:nvSpPr>
              <p:cNvPr id="116" name="Oval 115">
                <a:extLst>
                  <a:ext uri="{FF2B5EF4-FFF2-40B4-BE49-F238E27FC236}">
                    <a16:creationId xmlns:a16="http://schemas.microsoft.com/office/drawing/2014/main" id="{558870C5-A3E7-41BB-8B4F-4A44E2F225EE}"/>
                  </a:ext>
                </a:extLst>
              </p:cNvPr>
              <p:cNvSpPr/>
              <p:nvPr/>
            </p:nvSpPr>
            <p:spPr>
              <a:xfrm>
                <a:off x="7409004" y="7017255"/>
                <a:ext cx="1338734" cy="1339303"/>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117" name="Group 12">
            <a:extLst>
              <a:ext uri="{FF2B5EF4-FFF2-40B4-BE49-F238E27FC236}">
                <a16:creationId xmlns:a16="http://schemas.microsoft.com/office/drawing/2014/main" id="{D89D399E-0E36-4988-91AF-614D596616E9}"/>
              </a:ext>
            </a:extLst>
          </p:cNvPr>
          <p:cNvGrpSpPr>
            <a:grpSpLocks/>
          </p:cNvGrpSpPr>
          <p:nvPr/>
        </p:nvGrpSpPr>
        <p:grpSpPr bwMode="auto">
          <a:xfrm>
            <a:off x="8409512" y="6298007"/>
            <a:ext cx="1281113" cy="380207"/>
            <a:chOff x="2315487" y="10721814"/>
            <a:chExt cx="2562325" cy="760766"/>
          </a:xfrm>
        </p:grpSpPr>
        <p:sp>
          <p:nvSpPr>
            <p:cNvPr id="118" name="Freeform 312">
              <a:extLst>
                <a:ext uri="{FF2B5EF4-FFF2-40B4-BE49-F238E27FC236}">
                  <a16:creationId xmlns:a16="http://schemas.microsoft.com/office/drawing/2014/main" id="{F45FFD16-05E7-40DA-9A8A-F63CF95AF2E1}"/>
                </a:ext>
              </a:extLst>
            </p:cNvPr>
            <p:cNvSpPr>
              <a:spLocks noEditPoints="1"/>
            </p:cNvSpPr>
            <p:nvPr/>
          </p:nvSpPr>
          <p:spPr bwMode="auto">
            <a:xfrm>
              <a:off x="2315487" y="10726579"/>
              <a:ext cx="754091"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lumMod val="40000"/>
                <a:lumOff val="60000"/>
              </a:schemeClr>
            </a:solidFill>
            <a:ln>
              <a:noFill/>
            </a:ln>
          </p:spPr>
          <p:txBody>
            <a:bodyPr lIns="34290" tIns="17145" rIns="34290" bIns="17145"/>
            <a:lstStyle/>
            <a:p>
              <a:pPr defTabSz="914217">
                <a:defRPr/>
              </a:pPr>
              <a:endParaRPr lang="en-US" sz="900" dirty="0"/>
            </a:p>
          </p:txBody>
        </p:sp>
        <p:sp>
          <p:nvSpPr>
            <p:cNvPr id="119" name="Freeform 317">
              <a:extLst>
                <a:ext uri="{FF2B5EF4-FFF2-40B4-BE49-F238E27FC236}">
                  <a16:creationId xmlns:a16="http://schemas.microsoft.com/office/drawing/2014/main" id="{67755226-2099-42E3-A972-5677EBAEE495}"/>
                </a:ext>
              </a:extLst>
            </p:cNvPr>
            <p:cNvSpPr>
              <a:spLocks noEditPoints="1"/>
            </p:cNvSpPr>
            <p:nvPr/>
          </p:nvSpPr>
          <p:spPr bwMode="auto">
            <a:xfrm>
              <a:off x="4123720" y="10721814"/>
              <a:ext cx="754092"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lumMod val="40000"/>
                <a:lumOff val="60000"/>
              </a:schemeClr>
            </a:solidFill>
            <a:ln>
              <a:noFill/>
            </a:ln>
          </p:spPr>
          <p:txBody>
            <a:bodyPr lIns="34290" tIns="17145" rIns="34290" bIns="17145"/>
            <a:lstStyle/>
            <a:p>
              <a:pPr defTabSz="914217">
                <a:defRPr/>
              </a:pPr>
              <a:endParaRPr lang="en-US" sz="900" dirty="0"/>
            </a:p>
          </p:txBody>
        </p:sp>
        <p:grpSp>
          <p:nvGrpSpPr>
            <p:cNvPr id="120" name="Group 51">
              <a:extLst>
                <a:ext uri="{FF2B5EF4-FFF2-40B4-BE49-F238E27FC236}">
                  <a16:creationId xmlns:a16="http://schemas.microsoft.com/office/drawing/2014/main" id="{5E5BC821-9BBF-426B-9DC0-8781AA0796FB}"/>
                </a:ext>
              </a:extLst>
            </p:cNvPr>
            <p:cNvGrpSpPr>
              <a:grpSpLocks/>
            </p:cNvGrpSpPr>
            <p:nvPr/>
          </p:nvGrpSpPr>
          <p:grpSpPr bwMode="auto">
            <a:xfrm>
              <a:off x="3214892" y="10726294"/>
              <a:ext cx="756286" cy="756286"/>
              <a:chOff x="7407689" y="7016750"/>
              <a:chExt cx="1339808" cy="1339808"/>
            </a:xfrm>
          </p:grpSpPr>
          <p:sp>
            <p:nvSpPr>
              <p:cNvPr id="121" name="Freeform 16">
                <a:extLst>
                  <a:ext uri="{FF2B5EF4-FFF2-40B4-BE49-F238E27FC236}">
                    <a16:creationId xmlns:a16="http://schemas.microsoft.com/office/drawing/2014/main" id="{FC5395B5-0F4C-49B1-B274-E110A91F93C8}"/>
                  </a:ext>
                </a:extLst>
              </p:cNvPr>
              <p:cNvSpPr>
                <a:spLocks/>
              </p:cNvSpPr>
              <p:nvPr/>
            </p:nvSpPr>
            <p:spPr bwMode="auto">
              <a:xfrm>
                <a:off x="7833687" y="7467441"/>
                <a:ext cx="55124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lumMod val="40000"/>
                  <a:lumOff val="60000"/>
                </a:schemeClr>
              </a:solidFill>
              <a:ln w="9525">
                <a:solidFill>
                  <a:schemeClr val="tx1">
                    <a:lumMod val="40000"/>
                    <a:lumOff val="60000"/>
                  </a:schemeClr>
                </a:solidFill>
                <a:round/>
                <a:headEnd/>
                <a:tailEnd/>
              </a:ln>
            </p:spPr>
            <p:txBody>
              <a:bodyPr/>
              <a:lstStyle/>
              <a:p>
                <a:pPr defTabSz="914217">
                  <a:defRPr/>
                </a:pPr>
                <a:endParaRPr lang="en-US" sz="900" dirty="0"/>
              </a:p>
            </p:txBody>
          </p:sp>
          <p:sp>
            <p:nvSpPr>
              <p:cNvPr id="122" name="Oval 121">
                <a:extLst>
                  <a:ext uri="{FF2B5EF4-FFF2-40B4-BE49-F238E27FC236}">
                    <a16:creationId xmlns:a16="http://schemas.microsoft.com/office/drawing/2014/main" id="{032D9280-02C6-42A2-939F-4FECB30F84A1}"/>
                  </a:ext>
                </a:extLst>
              </p:cNvPr>
              <p:cNvSpPr/>
              <p:nvPr/>
            </p:nvSpPr>
            <p:spPr>
              <a:xfrm>
                <a:off x="7409004" y="7017255"/>
                <a:ext cx="1338734" cy="1339303"/>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sp>
        <p:nvSpPr>
          <p:cNvPr id="123" name="Textfeld 39">
            <a:extLst>
              <a:ext uri="{FF2B5EF4-FFF2-40B4-BE49-F238E27FC236}">
                <a16:creationId xmlns:a16="http://schemas.microsoft.com/office/drawing/2014/main" id="{F62A82EB-A7C2-4497-824A-F45CD4BC178E}"/>
              </a:ext>
            </a:extLst>
          </p:cNvPr>
          <p:cNvSpPr txBox="1">
            <a:spLocks noChangeArrowheads="1"/>
          </p:cNvSpPr>
          <p:nvPr/>
        </p:nvSpPr>
        <p:spPr bwMode="auto">
          <a:xfrm>
            <a:off x="1335088" y="5541879"/>
            <a:ext cx="2167268" cy="754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rgbClr val="490129"/>
                </a:solidFill>
                <a:latin typeface="Calibri Light" panose="020F0302020204030204" pitchFamily="34" charset="0"/>
                <a:cs typeface="Calibri Light" panose="020F0302020204030204" pitchFamily="34" charset="0"/>
              </a:rPr>
              <a:t>Drummer</a:t>
            </a:r>
          </a:p>
          <a:p>
            <a:pPr algn="ctr"/>
            <a:r>
              <a:rPr lang="en-US" altLang="es-MX" sz="1250" dirty="0">
                <a:latin typeface="Calibri Light" panose="020F0302020204030204" pitchFamily="34" charset="0"/>
                <a:cs typeface="Calibri Light" panose="020F0302020204030204" pitchFamily="34" charset="0"/>
              </a:rPr>
              <a:t>differ substantially</a:t>
            </a:r>
          </a:p>
          <a:p>
            <a:pPr algn="ctr"/>
            <a:r>
              <a:rPr lang="en-US" altLang="es-MX" sz="1250" dirty="0">
                <a:latin typeface="Calibri Light" panose="020F0302020204030204" pitchFamily="34" charset="0"/>
                <a:cs typeface="Calibri Light" panose="020F0302020204030204" pitchFamily="34" charset="0"/>
              </a:rPr>
              <a:t>depending on the type of</a:t>
            </a:r>
          </a:p>
        </p:txBody>
      </p:sp>
      <p:sp>
        <p:nvSpPr>
          <p:cNvPr id="124" name="Textfeld 39">
            <a:extLst>
              <a:ext uri="{FF2B5EF4-FFF2-40B4-BE49-F238E27FC236}">
                <a16:creationId xmlns:a16="http://schemas.microsoft.com/office/drawing/2014/main" id="{CFA8E421-361B-47BF-90A6-C9F926B43DE9}"/>
              </a:ext>
            </a:extLst>
          </p:cNvPr>
          <p:cNvSpPr txBox="1">
            <a:spLocks noChangeArrowheads="1"/>
          </p:cNvSpPr>
          <p:nvPr/>
        </p:nvSpPr>
        <p:spPr bwMode="auto">
          <a:xfrm>
            <a:off x="4516198" y="5549997"/>
            <a:ext cx="2167268" cy="754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rgbClr val="490129"/>
                </a:solidFill>
                <a:latin typeface="Calibri Light" panose="020F0302020204030204" pitchFamily="34" charset="0"/>
                <a:cs typeface="Calibri Light" panose="020F0302020204030204" pitchFamily="34" charset="0"/>
              </a:rPr>
              <a:t>Singer</a:t>
            </a:r>
          </a:p>
          <a:p>
            <a:pPr algn="ctr"/>
            <a:r>
              <a:rPr lang="en-US" altLang="es-MX" sz="1250" dirty="0">
                <a:latin typeface="Calibri Light" panose="020F0302020204030204" pitchFamily="34" charset="0"/>
                <a:cs typeface="Calibri Light" panose="020F0302020204030204" pitchFamily="34" charset="0"/>
              </a:rPr>
              <a:t>differ substantially</a:t>
            </a:r>
          </a:p>
          <a:p>
            <a:pPr algn="ctr"/>
            <a:r>
              <a:rPr lang="en-US" altLang="es-MX" sz="1250" dirty="0">
                <a:latin typeface="Calibri Light" panose="020F0302020204030204" pitchFamily="34" charset="0"/>
                <a:cs typeface="Calibri Light" panose="020F0302020204030204" pitchFamily="34" charset="0"/>
              </a:rPr>
              <a:t>depending on the type of</a:t>
            </a:r>
          </a:p>
        </p:txBody>
      </p:sp>
      <p:sp>
        <p:nvSpPr>
          <p:cNvPr id="125" name="Textfeld 39">
            <a:extLst>
              <a:ext uri="{FF2B5EF4-FFF2-40B4-BE49-F238E27FC236}">
                <a16:creationId xmlns:a16="http://schemas.microsoft.com/office/drawing/2014/main" id="{29C96487-A0E2-41DC-AFF8-72C61C8793CE}"/>
              </a:ext>
            </a:extLst>
          </p:cNvPr>
          <p:cNvSpPr txBox="1">
            <a:spLocks noChangeArrowheads="1"/>
          </p:cNvSpPr>
          <p:nvPr/>
        </p:nvSpPr>
        <p:spPr bwMode="auto">
          <a:xfrm>
            <a:off x="7895791" y="5549997"/>
            <a:ext cx="2167268" cy="754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err="1">
                <a:solidFill>
                  <a:srgbClr val="490129"/>
                </a:solidFill>
                <a:latin typeface="Calibri Light" panose="020F0302020204030204" pitchFamily="34" charset="0"/>
                <a:cs typeface="Calibri Light" panose="020F0302020204030204" pitchFamily="34" charset="0"/>
              </a:rPr>
              <a:t>Guitarrist</a:t>
            </a:r>
            <a:endParaRPr lang="en-US" altLang="es-MX" sz="1600" b="1" dirty="0">
              <a:solidFill>
                <a:srgbClr val="490129"/>
              </a:solidFill>
              <a:latin typeface="Calibri Light" panose="020F0302020204030204" pitchFamily="34" charset="0"/>
              <a:cs typeface="Calibri Light" panose="020F0302020204030204" pitchFamily="34" charset="0"/>
            </a:endParaRPr>
          </a:p>
          <a:p>
            <a:pPr algn="ctr"/>
            <a:r>
              <a:rPr lang="en-US" altLang="es-MX" sz="1250" dirty="0">
                <a:latin typeface="Calibri Light" panose="020F0302020204030204" pitchFamily="34" charset="0"/>
                <a:cs typeface="Calibri Light" panose="020F0302020204030204" pitchFamily="34" charset="0"/>
              </a:rPr>
              <a:t>differ substantially</a:t>
            </a:r>
          </a:p>
          <a:p>
            <a:pPr algn="ctr"/>
            <a:r>
              <a:rPr lang="en-US" altLang="es-MX" sz="1250" dirty="0">
                <a:latin typeface="Calibri Light" panose="020F0302020204030204" pitchFamily="34" charset="0"/>
                <a:cs typeface="Calibri Light" panose="020F0302020204030204" pitchFamily="34" charset="0"/>
              </a:rPr>
              <a:t>depending on the type of</a:t>
            </a:r>
          </a:p>
        </p:txBody>
      </p:sp>
      <p:grpSp>
        <p:nvGrpSpPr>
          <p:cNvPr id="31" name="Group 30">
            <a:extLst>
              <a:ext uri="{FF2B5EF4-FFF2-40B4-BE49-F238E27FC236}">
                <a16:creationId xmlns:a16="http://schemas.microsoft.com/office/drawing/2014/main" id="{48AD1B4E-E3ED-45A2-82CC-277B3D893FBC}"/>
              </a:ext>
            </a:extLst>
          </p:cNvPr>
          <p:cNvGrpSpPr/>
          <p:nvPr/>
        </p:nvGrpSpPr>
        <p:grpSpPr>
          <a:xfrm>
            <a:off x="4728563" y="882413"/>
            <a:ext cx="2916236" cy="67552"/>
            <a:chOff x="4887775" y="882413"/>
            <a:chExt cx="2916236" cy="67552"/>
          </a:xfrm>
        </p:grpSpPr>
        <p:sp>
          <p:nvSpPr>
            <p:cNvPr id="30" name="Rectangle 29">
              <a:extLst>
                <a:ext uri="{FF2B5EF4-FFF2-40B4-BE49-F238E27FC236}">
                  <a16:creationId xmlns:a16="http://schemas.microsoft.com/office/drawing/2014/main" id="{01AA0ADC-1A2D-456C-8349-911964B782F9}"/>
                </a:ext>
              </a:extLst>
            </p:cNvPr>
            <p:cNvSpPr/>
            <p:nvPr/>
          </p:nvSpPr>
          <p:spPr>
            <a:xfrm>
              <a:off x="4887775" y="884396"/>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Rectangle 254">
              <a:extLst>
                <a:ext uri="{FF2B5EF4-FFF2-40B4-BE49-F238E27FC236}">
                  <a16:creationId xmlns:a16="http://schemas.microsoft.com/office/drawing/2014/main" id="{3495BF3C-C228-40D8-9403-760048085E75}"/>
                </a:ext>
              </a:extLst>
            </p:cNvPr>
            <p:cNvSpPr/>
            <p:nvPr/>
          </p:nvSpPr>
          <p:spPr>
            <a:xfrm>
              <a:off x="6345893" y="882413"/>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Picture Placeholder 32">
            <a:extLst>
              <a:ext uri="{FF2B5EF4-FFF2-40B4-BE49-F238E27FC236}">
                <a16:creationId xmlns:a16="http://schemas.microsoft.com/office/drawing/2014/main" id="{92433BE7-0D61-40A6-92AB-85AA17F959E0}"/>
              </a:ext>
            </a:extLst>
          </p:cNvPr>
          <p:cNvSpPr>
            <a:spLocks noGrp="1"/>
          </p:cNvSpPr>
          <p:nvPr>
            <p:ph type="pic" sz="quarter" idx="10"/>
          </p:nvPr>
        </p:nvSpPr>
        <p:spPr/>
        <p:txBody>
          <a:bodyPr/>
          <a:lstStyle/>
          <a:p>
            <a:endParaRPr lang="es-CO"/>
          </a:p>
        </p:txBody>
      </p:sp>
      <p:sp>
        <p:nvSpPr>
          <p:cNvPr id="35" name="Picture Placeholder 34">
            <a:extLst>
              <a:ext uri="{FF2B5EF4-FFF2-40B4-BE49-F238E27FC236}">
                <a16:creationId xmlns:a16="http://schemas.microsoft.com/office/drawing/2014/main" id="{2769BF19-526F-4242-A7DC-F9EFE5E52A92}"/>
              </a:ext>
            </a:extLst>
          </p:cNvPr>
          <p:cNvSpPr>
            <a:spLocks noGrp="1"/>
          </p:cNvSpPr>
          <p:nvPr>
            <p:ph type="pic" sz="quarter" idx="11"/>
          </p:nvPr>
        </p:nvSpPr>
        <p:spPr/>
        <p:txBody>
          <a:bodyPr/>
          <a:lstStyle/>
          <a:p>
            <a:endParaRPr lang="es-CO"/>
          </a:p>
        </p:txBody>
      </p:sp>
      <p:sp>
        <p:nvSpPr>
          <p:cNvPr id="37" name="Picture Placeholder 36">
            <a:extLst>
              <a:ext uri="{FF2B5EF4-FFF2-40B4-BE49-F238E27FC236}">
                <a16:creationId xmlns:a16="http://schemas.microsoft.com/office/drawing/2014/main" id="{562F1814-19B8-437D-BFBB-5232D8EE5E2A}"/>
              </a:ext>
            </a:extLst>
          </p:cNvPr>
          <p:cNvSpPr>
            <a:spLocks noGrp="1"/>
          </p:cNvSpPr>
          <p:nvPr>
            <p:ph type="pic" sz="quarter" idx="12"/>
          </p:nvPr>
        </p:nvSpPr>
        <p:spPr/>
        <p:txBody>
          <a:bodyPr/>
          <a:lstStyle/>
          <a:p>
            <a:endParaRPr lang="es-CO"/>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D14144-A1CC-40D5-8D56-4A40438E2E4D}"/>
              </a:ext>
            </a:extLst>
          </p:cNvPr>
          <p:cNvSpPr>
            <a:spLocks noGrp="1"/>
          </p:cNvSpPr>
          <p:nvPr>
            <p:ph type="title"/>
          </p:nvPr>
        </p:nvSpPr>
        <p:spPr/>
        <p:txBody>
          <a:bodyPr/>
          <a:lstStyle/>
          <a:p>
            <a:r>
              <a:rPr lang="en-US" dirty="0"/>
              <a:t>Our </a:t>
            </a:r>
            <a:br>
              <a:rPr lang="en-US" dirty="0"/>
            </a:br>
            <a:r>
              <a:rPr lang="en-US" dirty="0">
                <a:solidFill>
                  <a:srgbClr val="FFC000"/>
                </a:solidFill>
              </a:rPr>
              <a:t>Story</a:t>
            </a:r>
          </a:p>
        </p:txBody>
      </p:sp>
      <p:grpSp>
        <p:nvGrpSpPr>
          <p:cNvPr id="6" name="Group 4">
            <a:extLst>
              <a:ext uri="{FF2B5EF4-FFF2-40B4-BE49-F238E27FC236}">
                <a16:creationId xmlns:a16="http://schemas.microsoft.com/office/drawing/2014/main" id="{F3FA834B-4318-4D72-A4F4-F8638A35140D}"/>
              </a:ext>
            </a:extLst>
          </p:cNvPr>
          <p:cNvGrpSpPr>
            <a:grpSpLocks noChangeAspect="1"/>
          </p:cNvGrpSpPr>
          <p:nvPr/>
        </p:nvGrpSpPr>
        <p:grpSpPr bwMode="auto">
          <a:xfrm>
            <a:off x="5127625" y="1838326"/>
            <a:ext cx="7067550" cy="5053013"/>
            <a:chOff x="3230" y="1158"/>
            <a:chExt cx="4452" cy="3183"/>
          </a:xfrm>
        </p:grpSpPr>
        <p:sp>
          <p:nvSpPr>
            <p:cNvPr id="9" name="Freeform 5">
              <a:extLst>
                <a:ext uri="{FF2B5EF4-FFF2-40B4-BE49-F238E27FC236}">
                  <a16:creationId xmlns:a16="http://schemas.microsoft.com/office/drawing/2014/main" id="{5D691445-7ADD-4965-95D8-283EBDF9F9EA}"/>
                </a:ext>
              </a:extLst>
            </p:cNvPr>
            <p:cNvSpPr>
              <a:spLocks/>
            </p:cNvSpPr>
            <p:nvPr/>
          </p:nvSpPr>
          <p:spPr bwMode="auto">
            <a:xfrm>
              <a:off x="4560" y="2502"/>
              <a:ext cx="1339" cy="1029"/>
            </a:xfrm>
            <a:custGeom>
              <a:avLst/>
              <a:gdLst>
                <a:gd name="T0" fmla="*/ 798 w 1339"/>
                <a:gd name="T1" fmla="*/ 478 h 1029"/>
                <a:gd name="T2" fmla="*/ 1339 w 1339"/>
                <a:gd name="T3" fmla="*/ 478 h 1029"/>
                <a:gd name="T4" fmla="*/ 354 w 1339"/>
                <a:gd name="T5" fmla="*/ 0 h 1029"/>
                <a:gd name="T6" fmla="*/ 0 w 1339"/>
                <a:gd name="T7" fmla="*/ 0 h 1029"/>
                <a:gd name="T8" fmla="*/ 76 w 1339"/>
                <a:gd name="T9" fmla="*/ 335 h 1029"/>
                <a:gd name="T10" fmla="*/ 919 w 1339"/>
                <a:gd name="T11" fmla="*/ 1029 h 1029"/>
                <a:gd name="T12" fmla="*/ 798 w 1339"/>
                <a:gd name="T13" fmla="*/ 478 h 1029"/>
              </a:gdLst>
              <a:ahLst/>
              <a:cxnLst>
                <a:cxn ang="0">
                  <a:pos x="T0" y="T1"/>
                </a:cxn>
                <a:cxn ang="0">
                  <a:pos x="T2" y="T3"/>
                </a:cxn>
                <a:cxn ang="0">
                  <a:pos x="T4" y="T5"/>
                </a:cxn>
                <a:cxn ang="0">
                  <a:pos x="T6" y="T7"/>
                </a:cxn>
                <a:cxn ang="0">
                  <a:pos x="T8" y="T9"/>
                </a:cxn>
                <a:cxn ang="0">
                  <a:pos x="T10" y="T11"/>
                </a:cxn>
                <a:cxn ang="0">
                  <a:pos x="T12" y="T13"/>
                </a:cxn>
              </a:cxnLst>
              <a:rect l="0" t="0" r="r" b="b"/>
              <a:pathLst>
                <a:path w="1339" h="1029">
                  <a:moveTo>
                    <a:pt x="798" y="478"/>
                  </a:moveTo>
                  <a:lnTo>
                    <a:pt x="1339" y="478"/>
                  </a:lnTo>
                  <a:lnTo>
                    <a:pt x="354" y="0"/>
                  </a:lnTo>
                  <a:lnTo>
                    <a:pt x="0" y="0"/>
                  </a:lnTo>
                  <a:lnTo>
                    <a:pt x="76" y="335"/>
                  </a:lnTo>
                  <a:lnTo>
                    <a:pt x="919" y="1029"/>
                  </a:lnTo>
                  <a:lnTo>
                    <a:pt x="798" y="478"/>
                  </a:lnTo>
                  <a:close/>
                </a:path>
              </a:pathLst>
            </a:custGeom>
            <a:solidFill>
              <a:srgbClr val="FFB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F59CF564-74DF-4DCC-BFB5-3C7E542CB1A2}"/>
                </a:ext>
              </a:extLst>
            </p:cNvPr>
            <p:cNvSpPr>
              <a:spLocks/>
            </p:cNvSpPr>
            <p:nvPr/>
          </p:nvSpPr>
          <p:spPr bwMode="auto">
            <a:xfrm>
              <a:off x="3836" y="2065"/>
              <a:ext cx="933" cy="701"/>
            </a:xfrm>
            <a:custGeom>
              <a:avLst/>
              <a:gdLst>
                <a:gd name="T0" fmla="*/ 636 w 933"/>
                <a:gd name="T1" fmla="*/ 368 h 701"/>
                <a:gd name="T2" fmla="*/ 933 w 933"/>
                <a:gd name="T3" fmla="*/ 368 h 701"/>
                <a:gd name="T4" fmla="*/ 190 w 933"/>
                <a:gd name="T5" fmla="*/ 7 h 701"/>
                <a:gd name="T6" fmla="*/ 0 w 933"/>
                <a:gd name="T7" fmla="*/ 0 h 701"/>
                <a:gd name="T8" fmla="*/ 73 w 933"/>
                <a:gd name="T9" fmla="*/ 176 h 701"/>
                <a:gd name="T10" fmla="*/ 710 w 933"/>
                <a:gd name="T11" fmla="*/ 701 h 701"/>
                <a:gd name="T12" fmla="*/ 636 w 933"/>
                <a:gd name="T13" fmla="*/ 368 h 701"/>
              </a:gdLst>
              <a:ahLst/>
              <a:cxnLst>
                <a:cxn ang="0">
                  <a:pos x="T0" y="T1"/>
                </a:cxn>
                <a:cxn ang="0">
                  <a:pos x="T2" y="T3"/>
                </a:cxn>
                <a:cxn ang="0">
                  <a:pos x="T4" y="T5"/>
                </a:cxn>
                <a:cxn ang="0">
                  <a:pos x="T6" y="T7"/>
                </a:cxn>
                <a:cxn ang="0">
                  <a:pos x="T8" y="T9"/>
                </a:cxn>
                <a:cxn ang="0">
                  <a:pos x="T10" y="T11"/>
                </a:cxn>
                <a:cxn ang="0">
                  <a:pos x="T12" y="T13"/>
                </a:cxn>
              </a:cxnLst>
              <a:rect l="0" t="0" r="r" b="b"/>
              <a:pathLst>
                <a:path w="933" h="701">
                  <a:moveTo>
                    <a:pt x="636" y="368"/>
                  </a:moveTo>
                  <a:lnTo>
                    <a:pt x="933" y="368"/>
                  </a:lnTo>
                  <a:lnTo>
                    <a:pt x="190" y="7"/>
                  </a:lnTo>
                  <a:lnTo>
                    <a:pt x="0" y="0"/>
                  </a:lnTo>
                  <a:lnTo>
                    <a:pt x="73" y="176"/>
                  </a:lnTo>
                  <a:lnTo>
                    <a:pt x="710" y="701"/>
                  </a:lnTo>
                  <a:lnTo>
                    <a:pt x="636" y="368"/>
                  </a:lnTo>
                  <a:close/>
                </a:path>
              </a:pathLst>
            </a:custGeom>
            <a:solidFill>
              <a:srgbClr val="FDC0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377A2D45-9807-48A0-92CF-F75BCC60A635}"/>
                </a:ext>
              </a:extLst>
            </p:cNvPr>
            <p:cNvSpPr>
              <a:spLocks/>
            </p:cNvSpPr>
            <p:nvPr/>
          </p:nvSpPr>
          <p:spPr bwMode="auto">
            <a:xfrm>
              <a:off x="3240" y="1692"/>
              <a:ext cx="624" cy="454"/>
            </a:xfrm>
            <a:custGeom>
              <a:avLst/>
              <a:gdLst>
                <a:gd name="T0" fmla="*/ 487 w 624"/>
                <a:gd name="T1" fmla="*/ 297 h 454"/>
                <a:gd name="T2" fmla="*/ 624 w 624"/>
                <a:gd name="T3" fmla="*/ 302 h 454"/>
                <a:gd name="T4" fmla="*/ 0 w 624"/>
                <a:gd name="T5" fmla="*/ 0 h 454"/>
                <a:gd name="T6" fmla="*/ 553 w 624"/>
                <a:gd name="T7" fmla="*/ 454 h 454"/>
                <a:gd name="T8" fmla="*/ 487 w 624"/>
                <a:gd name="T9" fmla="*/ 297 h 454"/>
              </a:gdLst>
              <a:ahLst/>
              <a:cxnLst>
                <a:cxn ang="0">
                  <a:pos x="T0" y="T1"/>
                </a:cxn>
                <a:cxn ang="0">
                  <a:pos x="T2" y="T3"/>
                </a:cxn>
                <a:cxn ang="0">
                  <a:pos x="T4" y="T5"/>
                </a:cxn>
                <a:cxn ang="0">
                  <a:pos x="T6" y="T7"/>
                </a:cxn>
                <a:cxn ang="0">
                  <a:pos x="T8" y="T9"/>
                </a:cxn>
              </a:cxnLst>
              <a:rect l="0" t="0" r="r" b="b"/>
              <a:pathLst>
                <a:path w="624" h="454">
                  <a:moveTo>
                    <a:pt x="487" y="297"/>
                  </a:moveTo>
                  <a:lnTo>
                    <a:pt x="624" y="302"/>
                  </a:lnTo>
                  <a:lnTo>
                    <a:pt x="0" y="0"/>
                  </a:lnTo>
                  <a:lnTo>
                    <a:pt x="553" y="454"/>
                  </a:lnTo>
                  <a:lnTo>
                    <a:pt x="487" y="297"/>
                  </a:lnTo>
                  <a:close/>
                </a:path>
              </a:pathLst>
            </a:custGeom>
            <a:solidFill>
              <a:srgbClr val="FED9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771CCDB3-C49B-4846-9E1A-1FAAD99D47F3}"/>
                </a:ext>
              </a:extLst>
            </p:cNvPr>
            <p:cNvSpPr>
              <a:spLocks/>
            </p:cNvSpPr>
            <p:nvPr/>
          </p:nvSpPr>
          <p:spPr bwMode="auto">
            <a:xfrm>
              <a:off x="6327" y="3609"/>
              <a:ext cx="1355" cy="732"/>
            </a:xfrm>
            <a:custGeom>
              <a:avLst/>
              <a:gdLst>
                <a:gd name="T0" fmla="*/ 869 w 1355"/>
                <a:gd name="T1" fmla="*/ 0 h 732"/>
                <a:gd name="T2" fmla="*/ 0 w 1355"/>
                <a:gd name="T3" fmla="*/ 0 h 732"/>
                <a:gd name="T4" fmla="*/ 163 w 1355"/>
                <a:gd name="T5" fmla="*/ 732 h 732"/>
                <a:gd name="T6" fmla="*/ 1355 w 1355"/>
                <a:gd name="T7" fmla="*/ 732 h 732"/>
                <a:gd name="T8" fmla="*/ 1355 w 1355"/>
                <a:gd name="T9" fmla="*/ 236 h 732"/>
                <a:gd name="T10" fmla="*/ 869 w 1355"/>
                <a:gd name="T11" fmla="*/ 0 h 732"/>
              </a:gdLst>
              <a:ahLst/>
              <a:cxnLst>
                <a:cxn ang="0">
                  <a:pos x="T0" y="T1"/>
                </a:cxn>
                <a:cxn ang="0">
                  <a:pos x="T2" y="T3"/>
                </a:cxn>
                <a:cxn ang="0">
                  <a:pos x="T4" y="T5"/>
                </a:cxn>
                <a:cxn ang="0">
                  <a:pos x="T6" y="T7"/>
                </a:cxn>
                <a:cxn ang="0">
                  <a:pos x="T8" y="T9"/>
                </a:cxn>
                <a:cxn ang="0">
                  <a:pos x="T10" y="T11"/>
                </a:cxn>
              </a:cxnLst>
              <a:rect l="0" t="0" r="r" b="b"/>
              <a:pathLst>
                <a:path w="1355" h="732">
                  <a:moveTo>
                    <a:pt x="869" y="0"/>
                  </a:moveTo>
                  <a:lnTo>
                    <a:pt x="0" y="0"/>
                  </a:lnTo>
                  <a:lnTo>
                    <a:pt x="163" y="732"/>
                  </a:lnTo>
                  <a:lnTo>
                    <a:pt x="1355" y="732"/>
                  </a:lnTo>
                  <a:lnTo>
                    <a:pt x="1355" y="236"/>
                  </a:lnTo>
                  <a:lnTo>
                    <a:pt x="869" y="0"/>
                  </a:lnTo>
                  <a:close/>
                </a:path>
              </a:pathLst>
            </a:custGeom>
            <a:solidFill>
              <a:srgbClr val="A376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963B2A80-0FF0-45BD-9A04-A3E36A074889}"/>
                </a:ext>
              </a:extLst>
            </p:cNvPr>
            <p:cNvSpPr>
              <a:spLocks/>
            </p:cNvSpPr>
            <p:nvPr/>
          </p:nvSpPr>
          <p:spPr bwMode="auto">
            <a:xfrm>
              <a:off x="5446" y="3051"/>
              <a:ext cx="1567" cy="1224"/>
            </a:xfrm>
            <a:custGeom>
              <a:avLst/>
              <a:gdLst>
                <a:gd name="T0" fmla="*/ 771 w 1567"/>
                <a:gd name="T1" fmla="*/ 468 h 1224"/>
                <a:gd name="T2" fmla="*/ 1567 w 1567"/>
                <a:gd name="T3" fmla="*/ 468 h 1224"/>
                <a:gd name="T4" fmla="*/ 600 w 1567"/>
                <a:gd name="T5" fmla="*/ 0 h 1224"/>
                <a:gd name="T6" fmla="*/ 0 w 1567"/>
                <a:gd name="T7" fmla="*/ 0 h 1224"/>
                <a:gd name="T8" fmla="*/ 123 w 1567"/>
                <a:gd name="T9" fmla="*/ 554 h 1224"/>
                <a:gd name="T10" fmla="*/ 940 w 1567"/>
                <a:gd name="T11" fmla="*/ 1224 h 1224"/>
                <a:gd name="T12" fmla="*/ 771 w 1567"/>
                <a:gd name="T13" fmla="*/ 468 h 1224"/>
              </a:gdLst>
              <a:ahLst/>
              <a:cxnLst>
                <a:cxn ang="0">
                  <a:pos x="T0" y="T1"/>
                </a:cxn>
                <a:cxn ang="0">
                  <a:pos x="T2" y="T3"/>
                </a:cxn>
                <a:cxn ang="0">
                  <a:pos x="T4" y="T5"/>
                </a:cxn>
                <a:cxn ang="0">
                  <a:pos x="T6" y="T7"/>
                </a:cxn>
                <a:cxn ang="0">
                  <a:pos x="T8" y="T9"/>
                </a:cxn>
                <a:cxn ang="0">
                  <a:pos x="T10" y="T11"/>
                </a:cxn>
                <a:cxn ang="0">
                  <a:pos x="T12" y="T13"/>
                </a:cxn>
              </a:cxnLst>
              <a:rect l="0" t="0" r="r" b="b"/>
              <a:pathLst>
                <a:path w="1567" h="1224">
                  <a:moveTo>
                    <a:pt x="771" y="468"/>
                  </a:moveTo>
                  <a:lnTo>
                    <a:pt x="1567" y="468"/>
                  </a:lnTo>
                  <a:lnTo>
                    <a:pt x="600" y="0"/>
                  </a:lnTo>
                  <a:lnTo>
                    <a:pt x="0" y="0"/>
                  </a:lnTo>
                  <a:lnTo>
                    <a:pt x="123" y="554"/>
                  </a:lnTo>
                  <a:lnTo>
                    <a:pt x="940" y="1224"/>
                  </a:lnTo>
                  <a:lnTo>
                    <a:pt x="771" y="468"/>
                  </a:lnTo>
                  <a:close/>
                </a:path>
              </a:pathLst>
            </a:custGeom>
            <a:solidFill>
              <a:srgbClr val="CC8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0">
              <a:extLst>
                <a:ext uri="{FF2B5EF4-FFF2-40B4-BE49-F238E27FC236}">
                  <a16:creationId xmlns:a16="http://schemas.microsoft.com/office/drawing/2014/main" id="{03826887-401F-4368-9F4D-BC3A2420DDAF}"/>
                </a:ext>
              </a:extLst>
            </p:cNvPr>
            <p:cNvSpPr>
              <a:spLocks noChangeArrowheads="1"/>
            </p:cNvSpPr>
            <p:nvPr/>
          </p:nvSpPr>
          <p:spPr bwMode="auto">
            <a:xfrm>
              <a:off x="6555" y="3769"/>
              <a:ext cx="657" cy="21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Oval 11">
              <a:extLst>
                <a:ext uri="{FF2B5EF4-FFF2-40B4-BE49-F238E27FC236}">
                  <a16:creationId xmlns:a16="http://schemas.microsoft.com/office/drawing/2014/main" id="{98DA476B-BCC9-4970-8A7E-51212A6943D6}"/>
                </a:ext>
              </a:extLst>
            </p:cNvPr>
            <p:cNvSpPr>
              <a:spLocks noChangeArrowheads="1"/>
            </p:cNvSpPr>
            <p:nvPr/>
          </p:nvSpPr>
          <p:spPr bwMode="auto">
            <a:xfrm>
              <a:off x="6650" y="3811"/>
              <a:ext cx="470" cy="133"/>
            </a:xfrm>
            <a:prstGeom prst="ellipse">
              <a:avLst/>
            </a:prstGeom>
            <a:solidFill>
              <a:srgbClr val="A376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58D1A58B-F533-4611-B794-9D3BE3C6A2EC}"/>
                </a:ext>
              </a:extLst>
            </p:cNvPr>
            <p:cNvSpPr>
              <a:spLocks/>
            </p:cNvSpPr>
            <p:nvPr/>
          </p:nvSpPr>
          <p:spPr bwMode="auto">
            <a:xfrm>
              <a:off x="6868" y="3151"/>
              <a:ext cx="31" cy="727"/>
            </a:xfrm>
            <a:custGeom>
              <a:avLst/>
              <a:gdLst>
                <a:gd name="T0" fmla="*/ 0 w 13"/>
                <a:gd name="T1" fmla="*/ 0 h 306"/>
                <a:gd name="T2" fmla="*/ 13 w 13"/>
                <a:gd name="T3" fmla="*/ 0 h 306"/>
                <a:gd name="T4" fmla="*/ 13 w 13"/>
                <a:gd name="T5" fmla="*/ 299 h 306"/>
                <a:gd name="T6" fmla="*/ 7 w 13"/>
                <a:gd name="T7" fmla="*/ 306 h 306"/>
                <a:gd name="T8" fmla="*/ 7 w 13"/>
                <a:gd name="T9" fmla="*/ 306 h 306"/>
                <a:gd name="T10" fmla="*/ 0 w 13"/>
                <a:gd name="T11" fmla="*/ 299 h 306"/>
                <a:gd name="T12" fmla="*/ 0 w 13"/>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3" h="306">
                  <a:moveTo>
                    <a:pt x="0" y="0"/>
                  </a:moveTo>
                  <a:cubicBezTo>
                    <a:pt x="13" y="0"/>
                    <a:pt x="13" y="0"/>
                    <a:pt x="13" y="0"/>
                  </a:cubicBezTo>
                  <a:cubicBezTo>
                    <a:pt x="13" y="299"/>
                    <a:pt x="13" y="299"/>
                    <a:pt x="13" y="299"/>
                  </a:cubicBezTo>
                  <a:cubicBezTo>
                    <a:pt x="13" y="303"/>
                    <a:pt x="10" y="306"/>
                    <a:pt x="7" y="306"/>
                  </a:cubicBezTo>
                  <a:cubicBezTo>
                    <a:pt x="7" y="306"/>
                    <a:pt x="7" y="306"/>
                    <a:pt x="7" y="306"/>
                  </a:cubicBezTo>
                  <a:cubicBezTo>
                    <a:pt x="3" y="306"/>
                    <a:pt x="0" y="303"/>
                    <a:pt x="0" y="299"/>
                  </a:cubicBezTo>
                  <a:lnTo>
                    <a:pt x="0" y="0"/>
                  </a:lnTo>
                  <a:close/>
                </a:path>
              </a:pathLst>
            </a:cu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44ED81D9-3F09-4614-BDC6-75CC4B601DBE}"/>
                </a:ext>
              </a:extLst>
            </p:cNvPr>
            <p:cNvSpPr>
              <a:spLocks/>
            </p:cNvSpPr>
            <p:nvPr/>
          </p:nvSpPr>
          <p:spPr bwMode="auto">
            <a:xfrm>
              <a:off x="6566" y="3151"/>
              <a:ext cx="634" cy="33"/>
            </a:xfrm>
            <a:custGeom>
              <a:avLst/>
              <a:gdLst>
                <a:gd name="T0" fmla="*/ 261 w 267"/>
                <a:gd name="T1" fmla="*/ 14 h 14"/>
                <a:gd name="T2" fmla="*/ 7 w 267"/>
                <a:gd name="T3" fmla="*/ 14 h 14"/>
                <a:gd name="T4" fmla="*/ 0 w 267"/>
                <a:gd name="T5" fmla="*/ 7 h 14"/>
                <a:gd name="T6" fmla="*/ 0 w 267"/>
                <a:gd name="T7" fmla="*/ 7 h 14"/>
                <a:gd name="T8" fmla="*/ 7 w 267"/>
                <a:gd name="T9" fmla="*/ 0 h 14"/>
                <a:gd name="T10" fmla="*/ 261 w 267"/>
                <a:gd name="T11" fmla="*/ 0 h 14"/>
                <a:gd name="T12" fmla="*/ 267 w 267"/>
                <a:gd name="T13" fmla="*/ 7 h 14"/>
                <a:gd name="T14" fmla="*/ 267 w 267"/>
                <a:gd name="T15" fmla="*/ 7 h 14"/>
                <a:gd name="T16" fmla="*/ 261 w 267"/>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7" h="14">
                  <a:moveTo>
                    <a:pt x="261" y="14"/>
                  </a:moveTo>
                  <a:cubicBezTo>
                    <a:pt x="7" y="14"/>
                    <a:pt x="7" y="14"/>
                    <a:pt x="7" y="14"/>
                  </a:cubicBezTo>
                  <a:cubicBezTo>
                    <a:pt x="3" y="14"/>
                    <a:pt x="0" y="11"/>
                    <a:pt x="0" y="7"/>
                  </a:cubicBezTo>
                  <a:cubicBezTo>
                    <a:pt x="0" y="7"/>
                    <a:pt x="0" y="7"/>
                    <a:pt x="0" y="7"/>
                  </a:cubicBezTo>
                  <a:cubicBezTo>
                    <a:pt x="0" y="3"/>
                    <a:pt x="3" y="0"/>
                    <a:pt x="7" y="0"/>
                  </a:cubicBezTo>
                  <a:cubicBezTo>
                    <a:pt x="261" y="0"/>
                    <a:pt x="261" y="0"/>
                    <a:pt x="261" y="0"/>
                  </a:cubicBezTo>
                  <a:cubicBezTo>
                    <a:pt x="264" y="0"/>
                    <a:pt x="267" y="3"/>
                    <a:pt x="267" y="7"/>
                  </a:cubicBezTo>
                  <a:cubicBezTo>
                    <a:pt x="267" y="7"/>
                    <a:pt x="267" y="7"/>
                    <a:pt x="267" y="7"/>
                  </a:cubicBezTo>
                  <a:cubicBezTo>
                    <a:pt x="267" y="11"/>
                    <a:pt x="264" y="14"/>
                    <a:pt x="261" y="14"/>
                  </a:cubicBezTo>
                  <a:close/>
                </a:path>
              </a:pathLst>
            </a:custGeom>
            <a:solidFill>
              <a:srgbClr val="A376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Oval 14">
              <a:extLst>
                <a:ext uri="{FF2B5EF4-FFF2-40B4-BE49-F238E27FC236}">
                  <a16:creationId xmlns:a16="http://schemas.microsoft.com/office/drawing/2014/main" id="{8341D466-E457-4D38-85C6-B8CF0EBF8742}"/>
                </a:ext>
              </a:extLst>
            </p:cNvPr>
            <p:cNvSpPr>
              <a:spLocks noChangeArrowheads="1"/>
            </p:cNvSpPr>
            <p:nvPr/>
          </p:nvSpPr>
          <p:spPr bwMode="auto">
            <a:xfrm>
              <a:off x="5740" y="3234"/>
              <a:ext cx="572" cy="19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Oval 15">
              <a:extLst>
                <a:ext uri="{FF2B5EF4-FFF2-40B4-BE49-F238E27FC236}">
                  <a16:creationId xmlns:a16="http://schemas.microsoft.com/office/drawing/2014/main" id="{D6BB1BCD-A7AF-4246-BB4F-C9E8CE0B6601}"/>
                </a:ext>
              </a:extLst>
            </p:cNvPr>
            <p:cNvSpPr>
              <a:spLocks noChangeArrowheads="1"/>
            </p:cNvSpPr>
            <p:nvPr/>
          </p:nvSpPr>
          <p:spPr bwMode="auto">
            <a:xfrm>
              <a:off x="5821" y="3270"/>
              <a:ext cx="408" cy="116"/>
            </a:xfrm>
            <a:prstGeom prst="ellipse">
              <a:avLst/>
            </a:prstGeom>
            <a:solidFill>
              <a:srgbClr val="CC8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a:extLst>
                <a:ext uri="{FF2B5EF4-FFF2-40B4-BE49-F238E27FC236}">
                  <a16:creationId xmlns:a16="http://schemas.microsoft.com/office/drawing/2014/main" id="{C3B510E4-E40C-46C8-B26E-18901946FCE3}"/>
                </a:ext>
              </a:extLst>
            </p:cNvPr>
            <p:cNvSpPr>
              <a:spLocks/>
            </p:cNvSpPr>
            <p:nvPr/>
          </p:nvSpPr>
          <p:spPr bwMode="auto">
            <a:xfrm>
              <a:off x="6008" y="2602"/>
              <a:ext cx="34" cy="727"/>
            </a:xfrm>
            <a:custGeom>
              <a:avLst/>
              <a:gdLst>
                <a:gd name="T0" fmla="*/ 0 w 14"/>
                <a:gd name="T1" fmla="*/ 0 h 306"/>
                <a:gd name="T2" fmla="*/ 14 w 14"/>
                <a:gd name="T3" fmla="*/ 0 h 306"/>
                <a:gd name="T4" fmla="*/ 14 w 14"/>
                <a:gd name="T5" fmla="*/ 299 h 306"/>
                <a:gd name="T6" fmla="*/ 7 w 14"/>
                <a:gd name="T7" fmla="*/ 306 h 306"/>
                <a:gd name="T8" fmla="*/ 7 w 14"/>
                <a:gd name="T9" fmla="*/ 306 h 306"/>
                <a:gd name="T10" fmla="*/ 0 w 14"/>
                <a:gd name="T11" fmla="*/ 299 h 306"/>
                <a:gd name="T12" fmla="*/ 0 w 14"/>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4" h="306">
                  <a:moveTo>
                    <a:pt x="0" y="0"/>
                  </a:moveTo>
                  <a:cubicBezTo>
                    <a:pt x="14" y="0"/>
                    <a:pt x="14" y="0"/>
                    <a:pt x="14" y="0"/>
                  </a:cubicBezTo>
                  <a:cubicBezTo>
                    <a:pt x="14" y="299"/>
                    <a:pt x="14" y="299"/>
                    <a:pt x="14" y="299"/>
                  </a:cubicBezTo>
                  <a:cubicBezTo>
                    <a:pt x="14" y="303"/>
                    <a:pt x="11" y="306"/>
                    <a:pt x="7" y="306"/>
                  </a:cubicBezTo>
                  <a:cubicBezTo>
                    <a:pt x="7" y="306"/>
                    <a:pt x="7" y="306"/>
                    <a:pt x="7" y="306"/>
                  </a:cubicBezTo>
                  <a:cubicBezTo>
                    <a:pt x="3" y="306"/>
                    <a:pt x="0" y="303"/>
                    <a:pt x="0" y="299"/>
                  </a:cubicBezTo>
                  <a:lnTo>
                    <a:pt x="0" y="0"/>
                  </a:lnTo>
                  <a:close/>
                </a:path>
              </a:pathLst>
            </a:cu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7C791F60-1E64-401F-BBF2-28C0CC6F249F}"/>
                </a:ext>
              </a:extLst>
            </p:cNvPr>
            <p:cNvSpPr>
              <a:spLocks/>
            </p:cNvSpPr>
            <p:nvPr/>
          </p:nvSpPr>
          <p:spPr bwMode="auto">
            <a:xfrm>
              <a:off x="5707" y="2602"/>
              <a:ext cx="636" cy="33"/>
            </a:xfrm>
            <a:custGeom>
              <a:avLst/>
              <a:gdLst>
                <a:gd name="T0" fmla="*/ 261 w 268"/>
                <a:gd name="T1" fmla="*/ 14 h 14"/>
                <a:gd name="T2" fmla="*/ 7 w 268"/>
                <a:gd name="T3" fmla="*/ 14 h 14"/>
                <a:gd name="T4" fmla="*/ 0 w 268"/>
                <a:gd name="T5" fmla="*/ 7 h 14"/>
                <a:gd name="T6" fmla="*/ 0 w 268"/>
                <a:gd name="T7" fmla="*/ 7 h 14"/>
                <a:gd name="T8" fmla="*/ 7 w 268"/>
                <a:gd name="T9" fmla="*/ 0 h 14"/>
                <a:gd name="T10" fmla="*/ 261 w 268"/>
                <a:gd name="T11" fmla="*/ 0 h 14"/>
                <a:gd name="T12" fmla="*/ 268 w 268"/>
                <a:gd name="T13" fmla="*/ 7 h 14"/>
                <a:gd name="T14" fmla="*/ 268 w 268"/>
                <a:gd name="T15" fmla="*/ 7 h 14"/>
                <a:gd name="T16" fmla="*/ 261 w 268"/>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8" h="14">
                  <a:moveTo>
                    <a:pt x="261" y="14"/>
                  </a:moveTo>
                  <a:cubicBezTo>
                    <a:pt x="7" y="14"/>
                    <a:pt x="7" y="14"/>
                    <a:pt x="7" y="14"/>
                  </a:cubicBezTo>
                  <a:cubicBezTo>
                    <a:pt x="3" y="14"/>
                    <a:pt x="0" y="11"/>
                    <a:pt x="0" y="7"/>
                  </a:cubicBezTo>
                  <a:cubicBezTo>
                    <a:pt x="0" y="7"/>
                    <a:pt x="0" y="7"/>
                    <a:pt x="0" y="7"/>
                  </a:cubicBezTo>
                  <a:cubicBezTo>
                    <a:pt x="0" y="3"/>
                    <a:pt x="3" y="0"/>
                    <a:pt x="7" y="0"/>
                  </a:cubicBezTo>
                  <a:cubicBezTo>
                    <a:pt x="261" y="0"/>
                    <a:pt x="261" y="0"/>
                    <a:pt x="261" y="0"/>
                  </a:cubicBezTo>
                  <a:cubicBezTo>
                    <a:pt x="265" y="0"/>
                    <a:pt x="268" y="3"/>
                    <a:pt x="268" y="7"/>
                  </a:cubicBezTo>
                  <a:cubicBezTo>
                    <a:pt x="268" y="7"/>
                    <a:pt x="268" y="7"/>
                    <a:pt x="268" y="7"/>
                  </a:cubicBezTo>
                  <a:cubicBezTo>
                    <a:pt x="268" y="11"/>
                    <a:pt x="265" y="14"/>
                    <a:pt x="261" y="14"/>
                  </a:cubicBezTo>
                  <a:close/>
                </a:path>
              </a:pathLst>
            </a:custGeom>
            <a:solidFill>
              <a:srgbClr val="CC8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18">
              <a:extLst>
                <a:ext uri="{FF2B5EF4-FFF2-40B4-BE49-F238E27FC236}">
                  <a16:creationId xmlns:a16="http://schemas.microsoft.com/office/drawing/2014/main" id="{AA3B2481-6C79-40E0-BDFC-BE9FF69D1B15}"/>
                </a:ext>
              </a:extLst>
            </p:cNvPr>
            <p:cNvSpPr>
              <a:spLocks noChangeArrowheads="1"/>
            </p:cNvSpPr>
            <p:nvPr/>
          </p:nvSpPr>
          <p:spPr bwMode="auto">
            <a:xfrm>
              <a:off x="4840" y="2737"/>
              <a:ext cx="454" cy="15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19">
              <a:extLst>
                <a:ext uri="{FF2B5EF4-FFF2-40B4-BE49-F238E27FC236}">
                  <a16:creationId xmlns:a16="http://schemas.microsoft.com/office/drawing/2014/main" id="{E8229EE4-1624-464F-A7F6-82E78AC8A6B7}"/>
                </a:ext>
              </a:extLst>
            </p:cNvPr>
            <p:cNvSpPr>
              <a:spLocks noChangeArrowheads="1"/>
            </p:cNvSpPr>
            <p:nvPr/>
          </p:nvSpPr>
          <p:spPr bwMode="auto">
            <a:xfrm>
              <a:off x="4904" y="2768"/>
              <a:ext cx="326" cy="93"/>
            </a:xfrm>
            <a:prstGeom prst="ellipse">
              <a:avLst/>
            </a:prstGeom>
            <a:solidFill>
              <a:srgbClr val="FFB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a:extLst>
                <a:ext uri="{FF2B5EF4-FFF2-40B4-BE49-F238E27FC236}">
                  <a16:creationId xmlns:a16="http://schemas.microsoft.com/office/drawing/2014/main" id="{BF09CE78-7330-4176-B09B-6B349F58035C}"/>
                </a:ext>
              </a:extLst>
            </p:cNvPr>
            <p:cNvSpPr>
              <a:spLocks/>
            </p:cNvSpPr>
            <p:nvPr/>
          </p:nvSpPr>
          <p:spPr bwMode="auto">
            <a:xfrm>
              <a:off x="5049" y="2089"/>
              <a:ext cx="33" cy="724"/>
            </a:xfrm>
            <a:custGeom>
              <a:avLst/>
              <a:gdLst>
                <a:gd name="T0" fmla="*/ 0 w 14"/>
                <a:gd name="T1" fmla="*/ 0 h 305"/>
                <a:gd name="T2" fmla="*/ 14 w 14"/>
                <a:gd name="T3" fmla="*/ 0 h 305"/>
                <a:gd name="T4" fmla="*/ 14 w 14"/>
                <a:gd name="T5" fmla="*/ 298 h 305"/>
                <a:gd name="T6" fmla="*/ 7 w 14"/>
                <a:gd name="T7" fmla="*/ 305 h 305"/>
                <a:gd name="T8" fmla="*/ 7 w 14"/>
                <a:gd name="T9" fmla="*/ 305 h 305"/>
                <a:gd name="T10" fmla="*/ 0 w 14"/>
                <a:gd name="T11" fmla="*/ 298 h 305"/>
                <a:gd name="T12" fmla="*/ 0 w 14"/>
                <a:gd name="T13" fmla="*/ 0 h 305"/>
              </a:gdLst>
              <a:ahLst/>
              <a:cxnLst>
                <a:cxn ang="0">
                  <a:pos x="T0" y="T1"/>
                </a:cxn>
                <a:cxn ang="0">
                  <a:pos x="T2" y="T3"/>
                </a:cxn>
                <a:cxn ang="0">
                  <a:pos x="T4" y="T5"/>
                </a:cxn>
                <a:cxn ang="0">
                  <a:pos x="T6" y="T7"/>
                </a:cxn>
                <a:cxn ang="0">
                  <a:pos x="T8" y="T9"/>
                </a:cxn>
                <a:cxn ang="0">
                  <a:pos x="T10" y="T11"/>
                </a:cxn>
                <a:cxn ang="0">
                  <a:pos x="T12" y="T13"/>
                </a:cxn>
              </a:cxnLst>
              <a:rect l="0" t="0" r="r" b="b"/>
              <a:pathLst>
                <a:path w="14" h="305">
                  <a:moveTo>
                    <a:pt x="0" y="0"/>
                  </a:moveTo>
                  <a:cubicBezTo>
                    <a:pt x="14" y="0"/>
                    <a:pt x="14" y="0"/>
                    <a:pt x="14" y="0"/>
                  </a:cubicBezTo>
                  <a:cubicBezTo>
                    <a:pt x="14" y="298"/>
                    <a:pt x="14" y="298"/>
                    <a:pt x="14" y="298"/>
                  </a:cubicBezTo>
                  <a:cubicBezTo>
                    <a:pt x="14" y="302"/>
                    <a:pt x="11" y="305"/>
                    <a:pt x="7" y="305"/>
                  </a:cubicBezTo>
                  <a:cubicBezTo>
                    <a:pt x="7" y="305"/>
                    <a:pt x="7" y="305"/>
                    <a:pt x="7" y="305"/>
                  </a:cubicBezTo>
                  <a:cubicBezTo>
                    <a:pt x="4" y="305"/>
                    <a:pt x="0" y="302"/>
                    <a:pt x="0" y="298"/>
                  </a:cubicBezTo>
                  <a:lnTo>
                    <a:pt x="0" y="0"/>
                  </a:lnTo>
                  <a:close/>
                </a:path>
              </a:pathLst>
            </a:cu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1">
              <a:extLst>
                <a:ext uri="{FF2B5EF4-FFF2-40B4-BE49-F238E27FC236}">
                  <a16:creationId xmlns:a16="http://schemas.microsoft.com/office/drawing/2014/main" id="{358D9E9F-644A-4AEA-AB86-AA592B105E4B}"/>
                </a:ext>
              </a:extLst>
            </p:cNvPr>
            <p:cNvSpPr>
              <a:spLocks/>
            </p:cNvSpPr>
            <p:nvPr/>
          </p:nvSpPr>
          <p:spPr bwMode="auto">
            <a:xfrm>
              <a:off x="4748" y="2089"/>
              <a:ext cx="636" cy="31"/>
            </a:xfrm>
            <a:custGeom>
              <a:avLst/>
              <a:gdLst>
                <a:gd name="T0" fmla="*/ 261 w 268"/>
                <a:gd name="T1" fmla="*/ 13 h 13"/>
                <a:gd name="T2" fmla="*/ 7 w 268"/>
                <a:gd name="T3" fmla="*/ 13 h 13"/>
                <a:gd name="T4" fmla="*/ 0 w 268"/>
                <a:gd name="T5" fmla="*/ 6 h 13"/>
                <a:gd name="T6" fmla="*/ 0 w 268"/>
                <a:gd name="T7" fmla="*/ 6 h 13"/>
                <a:gd name="T8" fmla="*/ 7 w 268"/>
                <a:gd name="T9" fmla="*/ 0 h 13"/>
                <a:gd name="T10" fmla="*/ 261 w 268"/>
                <a:gd name="T11" fmla="*/ 0 h 13"/>
                <a:gd name="T12" fmla="*/ 268 w 268"/>
                <a:gd name="T13" fmla="*/ 6 h 13"/>
                <a:gd name="T14" fmla="*/ 268 w 268"/>
                <a:gd name="T15" fmla="*/ 6 h 13"/>
                <a:gd name="T16" fmla="*/ 261 w 268"/>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8" h="13">
                  <a:moveTo>
                    <a:pt x="261" y="13"/>
                  </a:moveTo>
                  <a:cubicBezTo>
                    <a:pt x="7" y="13"/>
                    <a:pt x="7" y="13"/>
                    <a:pt x="7" y="13"/>
                  </a:cubicBezTo>
                  <a:cubicBezTo>
                    <a:pt x="4" y="13"/>
                    <a:pt x="0" y="10"/>
                    <a:pt x="0" y="6"/>
                  </a:cubicBezTo>
                  <a:cubicBezTo>
                    <a:pt x="0" y="6"/>
                    <a:pt x="0" y="6"/>
                    <a:pt x="0" y="6"/>
                  </a:cubicBezTo>
                  <a:cubicBezTo>
                    <a:pt x="0" y="3"/>
                    <a:pt x="4" y="0"/>
                    <a:pt x="7" y="0"/>
                  </a:cubicBezTo>
                  <a:cubicBezTo>
                    <a:pt x="261" y="0"/>
                    <a:pt x="261" y="0"/>
                    <a:pt x="261" y="0"/>
                  </a:cubicBezTo>
                  <a:cubicBezTo>
                    <a:pt x="265" y="0"/>
                    <a:pt x="268" y="3"/>
                    <a:pt x="268" y="6"/>
                  </a:cubicBezTo>
                  <a:cubicBezTo>
                    <a:pt x="268" y="6"/>
                    <a:pt x="268" y="6"/>
                    <a:pt x="268" y="6"/>
                  </a:cubicBezTo>
                  <a:cubicBezTo>
                    <a:pt x="268" y="10"/>
                    <a:pt x="265" y="13"/>
                    <a:pt x="261" y="13"/>
                  </a:cubicBezTo>
                  <a:close/>
                </a:path>
              </a:pathLst>
            </a:custGeom>
            <a:solidFill>
              <a:srgbClr val="FFB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2">
              <a:extLst>
                <a:ext uri="{FF2B5EF4-FFF2-40B4-BE49-F238E27FC236}">
                  <a16:creationId xmlns:a16="http://schemas.microsoft.com/office/drawing/2014/main" id="{4B7134C8-F5BB-4C1E-B1AD-F93F32776EA8}"/>
                </a:ext>
              </a:extLst>
            </p:cNvPr>
            <p:cNvSpPr>
              <a:spLocks noChangeArrowheads="1"/>
            </p:cNvSpPr>
            <p:nvPr/>
          </p:nvSpPr>
          <p:spPr bwMode="auto">
            <a:xfrm>
              <a:off x="4121" y="2267"/>
              <a:ext cx="316" cy="10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23">
              <a:extLst>
                <a:ext uri="{FF2B5EF4-FFF2-40B4-BE49-F238E27FC236}">
                  <a16:creationId xmlns:a16="http://schemas.microsoft.com/office/drawing/2014/main" id="{BC417371-45D4-4F47-8DA0-D87092AF2A16}"/>
                </a:ext>
              </a:extLst>
            </p:cNvPr>
            <p:cNvSpPr>
              <a:spLocks noChangeArrowheads="1"/>
            </p:cNvSpPr>
            <p:nvPr/>
          </p:nvSpPr>
          <p:spPr bwMode="auto">
            <a:xfrm>
              <a:off x="4166" y="2288"/>
              <a:ext cx="225" cy="65"/>
            </a:xfrm>
            <a:prstGeom prst="ellipse">
              <a:avLst/>
            </a:prstGeom>
            <a:solidFill>
              <a:srgbClr val="FDC0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4">
              <a:extLst>
                <a:ext uri="{FF2B5EF4-FFF2-40B4-BE49-F238E27FC236}">
                  <a16:creationId xmlns:a16="http://schemas.microsoft.com/office/drawing/2014/main" id="{67058A26-B819-4B7D-A8C9-F6565F139332}"/>
                </a:ext>
              </a:extLst>
            </p:cNvPr>
            <p:cNvSpPr>
              <a:spLocks/>
            </p:cNvSpPr>
            <p:nvPr/>
          </p:nvSpPr>
          <p:spPr bwMode="auto">
            <a:xfrm>
              <a:off x="4263" y="1595"/>
              <a:ext cx="31" cy="724"/>
            </a:xfrm>
            <a:custGeom>
              <a:avLst/>
              <a:gdLst>
                <a:gd name="T0" fmla="*/ 0 w 13"/>
                <a:gd name="T1" fmla="*/ 0 h 305"/>
                <a:gd name="T2" fmla="*/ 13 w 13"/>
                <a:gd name="T3" fmla="*/ 0 h 305"/>
                <a:gd name="T4" fmla="*/ 13 w 13"/>
                <a:gd name="T5" fmla="*/ 299 h 305"/>
                <a:gd name="T6" fmla="*/ 7 w 13"/>
                <a:gd name="T7" fmla="*/ 305 h 305"/>
                <a:gd name="T8" fmla="*/ 7 w 13"/>
                <a:gd name="T9" fmla="*/ 305 h 305"/>
                <a:gd name="T10" fmla="*/ 0 w 13"/>
                <a:gd name="T11" fmla="*/ 299 h 305"/>
                <a:gd name="T12" fmla="*/ 0 w 13"/>
                <a:gd name="T13" fmla="*/ 0 h 305"/>
              </a:gdLst>
              <a:ahLst/>
              <a:cxnLst>
                <a:cxn ang="0">
                  <a:pos x="T0" y="T1"/>
                </a:cxn>
                <a:cxn ang="0">
                  <a:pos x="T2" y="T3"/>
                </a:cxn>
                <a:cxn ang="0">
                  <a:pos x="T4" y="T5"/>
                </a:cxn>
                <a:cxn ang="0">
                  <a:pos x="T6" y="T7"/>
                </a:cxn>
                <a:cxn ang="0">
                  <a:pos x="T8" y="T9"/>
                </a:cxn>
                <a:cxn ang="0">
                  <a:pos x="T10" y="T11"/>
                </a:cxn>
                <a:cxn ang="0">
                  <a:pos x="T12" y="T13"/>
                </a:cxn>
              </a:cxnLst>
              <a:rect l="0" t="0" r="r" b="b"/>
              <a:pathLst>
                <a:path w="13" h="305">
                  <a:moveTo>
                    <a:pt x="0" y="0"/>
                  </a:moveTo>
                  <a:cubicBezTo>
                    <a:pt x="13" y="0"/>
                    <a:pt x="13" y="0"/>
                    <a:pt x="13" y="0"/>
                  </a:cubicBezTo>
                  <a:cubicBezTo>
                    <a:pt x="13" y="299"/>
                    <a:pt x="13" y="299"/>
                    <a:pt x="13" y="299"/>
                  </a:cubicBezTo>
                  <a:cubicBezTo>
                    <a:pt x="13" y="302"/>
                    <a:pt x="10" y="305"/>
                    <a:pt x="7" y="305"/>
                  </a:cubicBezTo>
                  <a:cubicBezTo>
                    <a:pt x="7" y="305"/>
                    <a:pt x="7" y="305"/>
                    <a:pt x="7" y="305"/>
                  </a:cubicBezTo>
                  <a:cubicBezTo>
                    <a:pt x="3" y="305"/>
                    <a:pt x="0" y="302"/>
                    <a:pt x="0" y="299"/>
                  </a:cubicBezTo>
                  <a:lnTo>
                    <a:pt x="0" y="0"/>
                  </a:lnTo>
                  <a:close/>
                </a:path>
              </a:pathLst>
            </a:cu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5">
              <a:extLst>
                <a:ext uri="{FF2B5EF4-FFF2-40B4-BE49-F238E27FC236}">
                  <a16:creationId xmlns:a16="http://schemas.microsoft.com/office/drawing/2014/main" id="{390E5FD0-9E13-4F78-8069-DC4032C17E65}"/>
                </a:ext>
              </a:extLst>
            </p:cNvPr>
            <p:cNvSpPr>
              <a:spLocks/>
            </p:cNvSpPr>
            <p:nvPr/>
          </p:nvSpPr>
          <p:spPr bwMode="auto">
            <a:xfrm>
              <a:off x="3962" y="1595"/>
              <a:ext cx="634" cy="33"/>
            </a:xfrm>
            <a:custGeom>
              <a:avLst/>
              <a:gdLst>
                <a:gd name="T0" fmla="*/ 261 w 267"/>
                <a:gd name="T1" fmla="*/ 14 h 14"/>
                <a:gd name="T2" fmla="*/ 7 w 267"/>
                <a:gd name="T3" fmla="*/ 14 h 14"/>
                <a:gd name="T4" fmla="*/ 0 w 267"/>
                <a:gd name="T5" fmla="*/ 7 h 14"/>
                <a:gd name="T6" fmla="*/ 0 w 267"/>
                <a:gd name="T7" fmla="*/ 7 h 14"/>
                <a:gd name="T8" fmla="*/ 7 w 267"/>
                <a:gd name="T9" fmla="*/ 0 h 14"/>
                <a:gd name="T10" fmla="*/ 261 w 267"/>
                <a:gd name="T11" fmla="*/ 0 h 14"/>
                <a:gd name="T12" fmla="*/ 267 w 267"/>
                <a:gd name="T13" fmla="*/ 7 h 14"/>
                <a:gd name="T14" fmla="*/ 267 w 267"/>
                <a:gd name="T15" fmla="*/ 7 h 14"/>
                <a:gd name="T16" fmla="*/ 261 w 267"/>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7" h="14">
                  <a:moveTo>
                    <a:pt x="261" y="14"/>
                  </a:moveTo>
                  <a:cubicBezTo>
                    <a:pt x="7" y="14"/>
                    <a:pt x="7" y="14"/>
                    <a:pt x="7" y="14"/>
                  </a:cubicBezTo>
                  <a:cubicBezTo>
                    <a:pt x="3" y="14"/>
                    <a:pt x="0" y="10"/>
                    <a:pt x="0" y="7"/>
                  </a:cubicBezTo>
                  <a:cubicBezTo>
                    <a:pt x="0" y="7"/>
                    <a:pt x="0" y="7"/>
                    <a:pt x="0" y="7"/>
                  </a:cubicBezTo>
                  <a:cubicBezTo>
                    <a:pt x="0" y="3"/>
                    <a:pt x="3" y="0"/>
                    <a:pt x="7" y="0"/>
                  </a:cubicBezTo>
                  <a:cubicBezTo>
                    <a:pt x="261" y="0"/>
                    <a:pt x="261" y="0"/>
                    <a:pt x="261" y="0"/>
                  </a:cubicBezTo>
                  <a:cubicBezTo>
                    <a:pt x="264" y="0"/>
                    <a:pt x="267" y="3"/>
                    <a:pt x="267" y="7"/>
                  </a:cubicBezTo>
                  <a:cubicBezTo>
                    <a:pt x="267" y="7"/>
                    <a:pt x="267" y="7"/>
                    <a:pt x="267" y="7"/>
                  </a:cubicBezTo>
                  <a:cubicBezTo>
                    <a:pt x="267" y="10"/>
                    <a:pt x="264" y="14"/>
                    <a:pt x="261" y="14"/>
                  </a:cubicBezTo>
                  <a:close/>
                </a:path>
              </a:pathLst>
            </a:custGeom>
            <a:solidFill>
              <a:srgbClr val="FDC0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26">
              <a:extLst>
                <a:ext uri="{FF2B5EF4-FFF2-40B4-BE49-F238E27FC236}">
                  <a16:creationId xmlns:a16="http://schemas.microsoft.com/office/drawing/2014/main" id="{76474691-3CF2-42DA-AFFF-5CA80D42B55A}"/>
                </a:ext>
              </a:extLst>
            </p:cNvPr>
            <p:cNvSpPr>
              <a:spLocks noChangeArrowheads="1"/>
            </p:cNvSpPr>
            <p:nvPr/>
          </p:nvSpPr>
          <p:spPr bwMode="auto">
            <a:xfrm>
              <a:off x="3487" y="1863"/>
              <a:ext cx="126" cy="4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27">
              <a:extLst>
                <a:ext uri="{FF2B5EF4-FFF2-40B4-BE49-F238E27FC236}">
                  <a16:creationId xmlns:a16="http://schemas.microsoft.com/office/drawing/2014/main" id="{7AB12CB3-5180-43CB-A41E-4400AED2C570}"/>
                </a:ext>
              </a:extLst>
            </p:cNvPr>
            <p:cNvSpPr>
              <a:spLocks noChangeArrowheads="1"/>
            </p:cNvSpPr>
            <p:nvPr/>
          </p:nvSpPr>
          <p:spPr bwMode="auto">
            <a:xfrm>
              <a:off x="3503" y="1870"/>
              <a:ext cx="91" cy="26"/>
            </a:xfrm>
            <a:prstGeom prst="ellipse">
              <a:avLst/>
            </a:prstGeom>
            <a:solidFill>
              <a:srgbClr val="FED9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8">
              <a:extLst>
                <a:ext uri="{FF2B5EF4-FFF2-40B4-BE49-F238E27FC236}">
                  <a16:creationId xmlns:a16="http://schemas.microsoft.com/office/drawing/2014/main" id="{29288FF6-A929-46A5-8FAA-E67B5D393FB5}"/>
                </a:ext>
              </a:extLst>
            </p:cNvPr>
            <p:cNvSpPr>
              <a:spLocks/>
            </p:cNvSpPr>
            <p:nvPr/>
          </p:nvSpPr>
          <p:spPr bwMode="auto">
            <a:xfrm>
              <a:off x="3534" y="1158"/>
              <a:ext cx="31" cy="727"/>
            </a:xfrm>
            <a:custGeom>
              <a:avLst/>
              <a:gdLst>
                <a:gd name="T0" fmla="*/ 0 w 13"/>
                <a:gd name="T1" fmla="*/ 0 h 306"/>
                <a:gd name="T2" fmla="*/ 13 w 13"/>
                <a:gd name="T3" fmla="*/ 0 h 306"/>
                <a:gd name="T4" fmla="*/ 13 w 13"/>
                <a:gd name="T5" fmla="*/ 299 h 306"/>
                <a:gd name="T6" fmla="*/ 6 w 13"/>
                <a:gd name="T7" fmla="*/ 306 h 306"/>
                <a:gd name="T8" fmla="*/ 6 w 13"/>
                <a:gd name="T9" fmla="*/ 306 h 306"/>
                <a:gd name="T10" fmla="*/ 0 w 13"/>
                <a:gd name="T11" fmla="*/ 299 h 306"/>
                <a:gd name="T12" fmla="*/ 0 w 13"/>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3" h="306">
                  <a:moveTo>
                    <a:pt x="0" y="0"/>
                  </a:moveTo>
                  <a:cubicBezTo>
                    <a:pt x="13" y="0"/>
                    <a:pt x="13" y="0"/>
                    <a:pt x="13" y="0"/>
                  </a:cubicBezTo>
                  <a:cubicBezTo>
                    <a:pt x="13" y="299"/>
                    <a:pt x="13" y="299"/>
                    <a:pt x="13" y="299"/>
                  </a:cubicBezTo>
                  <a:cubicBezTo>
                    <a:pt x="13" y="303"/>
                    <a:pt x="10" y="306"/>
                    <a:pt x="6" y="306"/>
                  </a:cubicBezTo>
                  <a:cubicBezTo>
                    <a:pt x="6" y="306"/>
                    <a:pt x="6" y="306"/>
                    <a:pt x="6" y="306"/>
                  </a:cubicBezTo>
                  <a:cubicBezTo>
                    <a:pt x="3" y="306"/>
                    <a:pt x="0" y="303"/>
                    <a:pt x="0" y="299"/>
                  </a:cubicBezTo>
                  <a:lnTo>
                    <a:pt x="0" y="0"/>
                  </a:lnTo>
                  <a:close/>
                </a:path>
              </a:pathLst>
            </a:cu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9">
              <a:extLst>
                <a:ext uri="{FF2B5EF4-FFF2-40B4-BE49-F238E27FC236}">
                  <a16:creationId xmlns:a16="http://schemas.microsoft.com/office/drawing/2014/main" id="{029C1B01-8AA5-47D3-823F-EC23EC832A08}"/>
                </a:ext>
              </a:extLst>
            </p:cNvPr>
            <p:cNvSpPr>
              <a:spLocks/>
            </p:cNvSpPr>
            <p:nvPr/>
          </p:nvSpPr>
          <p:spPr bwMode="auto">
            <a:xfrm>
              <a:off x="3230" y="1158"/>
              <a:ext cx="637" cy="33"/>
            </a:xfrm>
            <a:custGeom>
              <a:avLst/>
              <a:gdLst>
                <a:gd name="T0" fmla="*/ 261 w 268"/>
                <a:gd name="T1" fmla="*/ 14 h 14"/>
                <a:gd name="T2" fmla="*/ 7 w 268"/>
                <a:gd name="T3" fmla="*/ 14 h 14"/>
                <a:gd name="T4" fmla="*/ 0 w 268"/>
                <a:gd name="T5" fmla="*/ 7 h 14"/>
                <a:gd name="T6" fmla="*/ 0 w 268"/>
                <a:gd name="T7" fmla="*/ 7 h 14"/>
                <a:gd name="T8" fmla="*/ 7 w 268"/>
                <a:gd name="T9" fmla="*/ 0 h 14"/>
                <a:gd name="T10" fmla="*/ 261 w 268"/>
                <a:gd name="T11" fmla="*/ 0 h 14"/>
                <a:gd name="T12" fmla="*/ 268 w 268"/>
                <a:gd name="T13" fmla="*/ 7 h 14"/>
                <a:gd name="T14" fmla="*/ 268 w 268"/>
                <a:gd name="T15" fmla="*/ 7 h 14"/>
                <a:gd name="T16" fmla="*/ 261 w 268"/>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8" h="14">
                  <a:moveTo>
                    <a:pt x="261" y="14"/>
                  </a:moveTo>
                  <a:cubicBezTo>
                    <a:pt x="7" y="14"/>
                    <a:pt x="7" y="14"/>
                    <a:pt x="7" y="14"/>
                  </a:cubicBezTo>
                  <a:cubicBezTo>
                    <a:pt x="4" y="14"/>
                    <a:pt x="0" y="11"/>
                    <a:pt x="0" y="7"/>
                  </a:cubicBezTo>
                  <a:cubicBezTo>
                    <a:pt x="0" y="7"/>
                    <a:pt x="0" y="7"/>
                    <a:pt x="0" y="7"/>
                  </a:cubicBezTo>
                  <a:cubicBezTo>
                    <a:pt x="0" y="3"/>
                    <a:pt x="4" y="0"/>
                    <a:pt x="7" y="0"/>
                  </a:cubicBezTo>
                  <a:cubicBezTo>
                    <a:pt x="261" y="0"/>
                    <a:pt x="261" y="0"/>
                    <a:pt x="261" y="0"/>
                  </a:cubicBezTo>
                  <a:cubicBezTo>
                    <a:pt x="265" y="0"/>
                    <a:pt x="268" y="3"/>
                    <a:pt x="268" y="7"/>
                  </a:cubicBezTo>
                  <a:cubicBezTo>
                    <a:pt x="268" y="7"/>
                    <a:pt x="268" y="7"/>
                    <a:pt x="268" y="7"/>
                  </a:cubicBezTo>
                  <a:cubicBezTo>
                    <a:pt x="268" y="11"/>
                    <a:pt x="265" y="14"/>
                    <a:pt x="261" y="14"/>
                  </a:cubicBezTo>
                  <a:close/>
                </a:path>
              </a:pathLst>
            </a:custGeom>
            <a:solidFill>
              <a:srgbClr val="FED9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8" name="Title 20">
            <a:extLst>
              <a:ext uri="{FF2B5EF4-FFF2-40B4-BE49-F238E27FC236}">
                <a16:creationId xmlns:a16="http://schemas.microsoft.com/office/drawing/2014/main" id="{C90FAED8-C37A-46E8-82DC-AD5B2F8D1EA9}"/>
              </a:ext>
            </a:extLst>
          </p:cNvPr>
          <p:cNvSpPr txBox="1">
            <a:spLocks/>
          </p:cNvSpPr>
          <p:nvPr/>
        </p:nvSpPr>
        <p:spPr bwMode="auto">
          <a:xfrm>
            <a:off x="4849586" y="976937"/>
            <a:ext cx="1440089" cy="76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dirty="0">
                <a:latin typeface="Calibri Light" panose="020F0302020204030204" pitchFamily="34" charset="0"/>
                <a:cs typeface="Calibri Light" panose="020F0302020204030204" pitchFamily="34" charset="0"/>
              </a:rPr>
              <a:t>Lorem ipsum dolor sit amet, consectetur</a:t>
            </a:r>
          </a:p>
        </p:txBody>
      </p:sp>
      <p:sp>
        <p:nvSpPr>
          <p:cNvPr id="89" name="Title 20">
            <a:extLst>
              <a:ext uri="{FF2B5EF4-FFF2-40B4-BE49-F238E27FC236}">
                <a16:creationId xmlns:a16="http://schemas.microsoft.com/office/drawing/2014/main" id="{8F0DAD37-67E1-43FD-B131-C1DF68532684}"/>
              </a:ext>
            </a:extLst>
          </p:cNvPr>
          <p:cNvSpPr txBox="1">
            <a:spLocks/>
          </p:cNvSpPr>
          <p:nvPr/>
        </p:nvSpPr>
        <p:spPr bwMode="auto">
          <a:xfrm>
            <a:off x="6134100" y="1729711"/>
            <a:ext cx="1440089" cy="76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dirty="0">
                <a:latin typeface="Calibri Light" panose="020F0302020204030204" pitchFamily="34" charset="0"/>
                <a:cs typeface="Calibri Light" panose="020F0302020204030204" pitchFamily="34" charset="0"/>
              </a:rPr>
              <a:t>Lorem ipsum dolor sit amet, consectetur</a:t>
            </a:r>
          </a:p>
        </p:txBody>
      </p:sp>
      <p:sp>
        <p:nvSpPr>
          <p:cNvPr id="90" name="Title 20">
            <a:extLst>
              <a:ext uri="{FF2B5EF4-FFF2-40B4-BE49-F238E27FC236}">
                <a16:creationId xmlns:a16="http://schemas.microsoft.com/office/drawing/2014/main" id="{70A6B107-E683-4B83-BCF4-11BED3A3EE40}"/>
              </a:ext>
            </a:extLst>
          </p:cNvPr>
          <p:cNvSpPr txBox="1">
            <a:spLocks/>
          </p:cNvSpPr>
          <p:nvPr/>
        </p:nvSpPr>
        <p:spPr bwMode="auto">
          <a:xfrm>
            <a:off x="7302728" y="2523000"/>
            <a:ext cx="1440089" cy="76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dirty="0">
                <a:latin typeface="Calibri Light" panose="020F0302020204030204" pitchFamily="34" charset="0"/>
                <a:cs typeface="Calibri Light" panose="020F0302020204030204" pitchFamily="34" charset="0"/>
              </a:rPr>
              <a:t>Lorem ipsum dolor sit amet, consectetur</a:t>
            </a:r>
          </a:p>
        </p:txBody>
      </p:sp>
      <p:sp>
        <p:nvSpPr>
          <p:cNvPr id="91" name="Title 20">
            <a:extLst>
              <a:ext uri="{FF2B5EF4-FFF2-40B4-BE49-F238E27FC236}">
                <a16:creationId xmlns:a16="http://schemas.microsoft.com/office/drawing/2014/main" id="{5632F0AA-8810-4851-91F4-B520B1921D97}"/>
              </a:ext>
            </a:extLst>
          </p:cNvPr>
          <p:cNvSpPr txBox="1">
            <a:spLocks/>
          </p:cNvSpPr>
          <p:nvPr/>
        </p:nvSpPr>
        <p:spPr bwMode="auto">
          <a:xfrm>
            <a:off x="8878888" y="3277657"/>
            <a:ext cx="1440089" cy="76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dirty="0">
                <a:latin typeface="Calibri Light" panose="020F0302020204030204" pitchFamily="34" charset="0"/>
                <a:cs typeface="Calibri Light" panose="020F0302020204030204" pitchFamily="34" charset="0"/>
              </a:rPr>
              <a:t>Lorem ipsum dolor sit amet, consectetur</a:t>
            </a:r>
          </a:p>
        </p:txBody>
      </p:sp>
      <p:sp>
        <p:nvSpPr>
          <p:cNvPr id="92" name="Title 20">
            <a:extLst>
              <a:ext uri="{FF2B5EF4-FFF2-40B4-BE49-F238E27FC236}">
                <a16:creationId xmlns:a16="http://schemas.microsoft.com/office/drawing/2014/main" id="{D6417693-713C-4F62-8A01-010BF43E85A7}"/>
              </a:ext>
            </a:extLst>
          </p:cNvPr>
          <p:cNvSpPr txBox="1">
            <a:spLocks/>
          </p:cNvSpPr>
          <p:nvPr/>
        </p:nvSpPr>
        <p:spPr bwMode="auto">
          <a:xfrm>
            <a:off x="10182905" y="4258995"/>
            <a:ext cx="1440089" cy="76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dirty="0">
                <a:latin typeface="Calibri Light" panose="020F0302020204030204" pitchFamily="34" charset="0"/>
                <a:cs typeface="Calibri Light" panose="020F0302020204030204" pitchFamily="34" charset="0"/>
              </a:rPr>
              <a:t>Lorem ipsum dolor sit amet, consectetur</a:t>
            </a:r>
          </a:p>
        </p:txBody>
      </p:sp>
      <p:sp>
        <p:nvSpPr>
          <p:cNvPr id="40" name="TextBox 39">
            <a:extLst>
              <a:ext uri="{FF2B5EF4-FFF2-40B4-BE49-F238E27FC236}">
                <a16:creationId xmlns:a16="http://schemas.microsoft.com/office/drawing/2014/main" id="{9E396747-3BA4-42E2-A914-EC10F7BE0415}"/>
              </a:ext>
            </a:extLst>
          </p:cNvPr>
          <p:cNvSpPr txBox="1"/>
          <p:nvPr/>
        </p:nvSpPr>
        <p:spPr>
          <a:xfrm>
            <a:off x="5070020" y="592763"/>
            <a:ext cx="1009651" cy="523220"/>
          </a:xfrm>
          <a:prstGeom prst="rect">
            <a:avLst/>
          </a:prstGeom>
          <a:noFill/>
        </p:spPr>
        <p:txBody>
          <a:bodyPr wrap="square" rtlCol="0">
            <a:spAutoFit/>
          </a:bodyPr>
          <a:lstStyle/>
          <a:p>
            <a:pPr algn="ctr"/>
            <a:r>
              <a:rPr lang="es-MX" sz="2800" b="1" dirty="0">
                <a:solidFill>
                  <a:srgbClr val="FED977"/>
                </a:solidFill>
              </a:rPr>
              <a:t>2020</a:t>
            </a:r>
            <a:endParaRPr lang="en-US" sz="2800" b="1" dirty="0">
              <a:solidFill>
                <a:srgbClr val="FED977"/>
              </a:solidFill>
            </a:endParaRPr>
          </a:p>
        </p:txBody>
      </p:sp>
      <p:sp>
        <p:nvSpPr>
          <p:cNvPr id="94" name="TextBox 93">
            <a:extLst>
              <a:ext uri="{FF2B5EF4-FFF2-40B4-BE49-F238E27FC236}">
                <a16:creationId xmlns:a16="http://schemas.microsoft.com/office/drawing/2014/main" id="{BA836062-EC53-49ED-B60B-F6027411758A}"/>
              </a:ext>
            </a:extLst>
          </p:cNvPr>
          <p:cNvSpPr txBox="1"/>
          <p:nvPr/>
        </p:nvSpPr>
        <p:spPr>
          <a:xfrm>
            <a:off x="9112250" y="2856896"/>
            <a:ext cx="1009651" cy="523220"/>
          </a:xfrm>
          <a:prstGeom prst="rect">
            <a:avLst/>
          </a:prstGeom>
          <a:noFill/>
        </p:spPr>
        <p:txBody>
          <a:bodyPr wrap="square" rtlCol="0">
            <a:spAutoFit/>
          </a:bodyPr>
          <a:lstStyle/>
          <a:p>
            <a:pPr algn="ctr"/>
            <a:r>
              <a:rPr lang="es-MX" sz="2800" b="1" dirty="0">
                <a:solidFill>
                  <a:srgbClr val="CC8F00"/>
                </a:solidFill>
              </a:rPr>
              <a:t>2005</a:t>
            </a:r>
            <a:endParaRPr lang="en-US" sz="2800" b="1" dirty="0">
              <a:solidFill>
                <a:srgbClr val="CC8F00"/>
              </a:solidFill>
            </a:endParaRPr>
          </a:p>
        </p:txBody>
      </p:sp>
      <p:sp>
        <p:nvSpPr>
          <p:cNvPr id="95" name="TextBox 94">
            <a:extLst>
              <a:ext uri="{FF2B5EF4-FFF2-40B4-BE49-F238E27FC236}">
                <a16:creationId xmlns:a16="http://schemas.microsoft.com/office/drawing/2014/main" id="{2D63E1F6-D732-4D85-BC4E-2CB2F9ADB122}"/>
              </a:ext>
            </a:extLst>
          </p:cNvPr>
          <p:cNvSpPr txBox="1"/>
          <p:nvPr/>
        </p:nvSpPr>
        <p:spPr>
          <a:xfrm>
            <a:off x="7562850" y="2097089"/>
            <a:ext cx="1009651" cy="523220"/>
          </a:xfrm>
          <a:prstGeom prst="rect">
            <a:avLst/>
          </a:prstGeom>
          <a:noFill/>
        </p:spPr>
        <p:txBody>
          <a:bodyPr wrap="square" rtlCol="0">
            <a:spAutoFit/>
          </a:bodyPr>
          <a:lstStyle/>
          <a:p>
            <a:pPr algn="ctr"/>
            <a:r>
              <a:rPr lang="es-MX" sz="2800" b="1" dirty="0">
                <a:solidFill>
                  <a:srgbClr val="FFB200"/>
                </a:solidFill>
              </a:rPr>
              <a:t>2010</a:t>
            </a:r>
            <a:endParaRPr lang="en-US" sz="2800" b="1" dirty="0">
              <a:solidFill>
                <a:srgbClr val="FFB200"/>
              </a:solidFill>
            </a:endParaRPr>
          </a:p>
        </p:txBody>
      </p:sp>
      <p:sp>
        <p:nvSpPr>
          <p:cNvPr id="96" name="TextBox 95">
            <a:extLst>
              <a:ext uri="{FF2B5EF4-FFF2-40B4-BE49-F238E27FC236}">
                <a16:creationId xmlns:a16="http://schemas.microsoft.com/office/drawing/2014/main" id="{E7DDFB24-A97E-4D61-B297-9B6149E56187}"/>
              </a:ext>
            </a:extLst>
          </p:cNvPr>
          <p:cNvSpPr txBox="1"/>
          <p:nvPr/>
        </p:nvSpPr>
        <p:spPr>
          <a:xfrm>
            <a:off x="6353966" y="1341900"/>
            <a:ext cx="1009651" cy="523220"/>
          </a:xfrm>
          <a:prstGeom prst="rect">
            <a:avLst/>
          </a:prstGeom>
          <a:noFill/>
        </p:spPr>
        <p:txBody>
          <a:bodyPr wrap="square" rtlCol="0">
            <a:spAutoFit/>
          </a:bodyPr>
          <a:lstStyle/>
          <a:p>
            <a:pPr algn="ctr"/>
            <a:r>
              <a:rPr lang="es-MX" sz="2800" b="1" dirty="0">
                <a:solidFill>
                  <a:srgbClr val="FDC06F"/>
                </a:solidFill>
              </a:rPr>
              <a:t>2017</a:t>
            </a:r>
            <a:endParaRPr lang="en-US" sz="2800" b="1" dirty="0">
              <a:solidFill>
                <a:srgbClr val="FDC06F"/>
              </a:solidFill>
            </a:endParaRPr>
          </a:p>
        </p:txBody>
      </p:sp>
      <p:sp>
        <p:nvSpPr>
          <p:cNvPr id="97" name="TextBox 96">
            <a:extLst>
              <a:ext uri="{FF2B5EF4-FFF2-40B4-BE49-F238E27FC236}">
                <a16:creationId xmlns:a16="http://schemas.microsoft.com/office/drawing/2014/main" id="{A7AE4DE5-3996-47A0-BF24-614FE230F54D}"/>
              </a:ext>
            </a:extLst>
          </p:cNvPr>
          <p:cNvSpPr txBox="1"/>
          <p:nvPr/>
        </p:nvSpPr>
        <p:spPr>
          <a:xfrm>
            <a:off x="10431463" y="3869066"/>
            <a:ext cx="1009651" cy="523220"/>
          </a:xfrm>
          <a:prstGeom prst="rect">
            <a:avLst/>
          </a:prstGeom>
          <a:noFill/>
        </p:spPr>
        <p:txBody>
          <a:bodyPr wrap="square" rtlCol="0">
            <a:spAutoFit/>
          </a:bodyPr>
          <a:lstStyle/>
          <a:p>
            <a:pPr algn="ctr"/>
            <a:r>
              <a:rPr lang="es-MX" sz="2800" b="1" dirty="0">
                <a:solidFill>
                  <a:srgbClr val="A37602"/>
                </a:solidFill>
              </a:rPr>
              <a:t>2000</a:t>
            </a:r>
            <a:endParaRPr lang="en-US" sz="2800" b="1" dirty="0">
              <a:solidFill>
                <a:srgbClr val="A37602"/>
              </a:solidFill>
            </a:endParaRPr>
          </a:p>
        </p:txBody>
      </p:sp>
      <p:sp>
        <p:nvSpPr>
          <p:cNvPr id="98" name="Title 20">
            <a:extLst>
              <a:ext uri="{FF2B5EF4-FFF2-40B4-BE49-F238E27FC236}">
                <a16:creationId xmlns:a16="http://schemas.microsoft.com/office/drawing/2014/main" id="{737BAE57-909E-4ABA-A76F-5140EBC3F271}"/>
              </a:ext>
            </a:extLst>
          </p:cNvPr>
          <p:cNvSpPr txBox="1">
            <a:spLocks/>
          </p:cNvSpPr>
          <p:nvPr/>
        </p:nvSpPr>
        <p:spPr bwMode="auto">
          <a:xfrm>
            <a:off x="670152" y="3207360"/>
            <a:ext cx="3952876" cy="1846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600" dirty="0">
                <a:latin typeface="Calibri Light" panose="020F0302020204030204" pitchFamily="34" charset="0"/>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 Pellentesque rhoncus</a:t>
            </a:r>
          </a:p>
        </p:txBody>
      </p:sp>
      <p:grpSp>
        <p:nvGrpSpPr>
          <p:cNvPr id="99" name="Group 98">
            <a:extLst>
              <a:ext uri="{FF2B5EF4-FFF2-40B4-BE49-F238E27FC236}">
                <a16:creationId xmlns:a16="http://schemas.microsoft.com/office/drawing/2014/main" id="{98E18132-1248-431F-9A19-035C9A861193}"/>
              </a:ext>
            </a:extLst>
          </p:cNvPr>
          <p:cNvGrpSpPr/>
          <p:nvPr/>
        </p:nvGrpSpPr>
        <p:grpSpPr>
          <a:xfrm>
            <a:off x="817339" y="2989263"/>
            <a:ext cx="2916236" cy="67552"/>
            <a:chOff x="4887775" y="882413"/>
            <a:chExt cx="2916236" cy="67552"/>
          </a:xfrm>
        </p:grpSpPr>
        <p:sp>
          <p:nvSpPr>
            <p:cNvPr id="100" name="Rectangle 99">
              <a:extLst>
                <a:ext uri="{FF2B5EF4-FFF2-40B4-BE49-F238E27FC236}">
                  <a16:creationId xmlns:a16="http://schemas.microsoft.com/office/drawing/2014/main" id="{0B6BB9C8-A977-4776-BB7D-6C982811039F}"/>
                </a:ext>
              </a:extLst>
            </p:cNvPr>
            <p:cNvSpPr/>
            <p:nvPr/>
          </p:nvSpPr>
          <p:spPr>
            <a:xfrm>
              <a:off x="4887775" y="884396"/>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BE41E402-C886-4687-93DB-F16E9B40E283}"/>
                </a:ext>
              </a:extLst>
            </p:cNvPr>
            <p:cNvSpPr/>
            <p:nvPr/>
          </p:nvSpPr>
          <p:spPr>
            <a:xfrm>
              <a:off x="6345893" y="882413"/>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E34E1B10-D0B2-41A9-AC76-C0D87091E08B}"/>
              </a:ext>
            </a:extLst>
          </p:cNvPr>
          <p:cNvSpPr>
            <a:spLocks noGrp="1"/>
          </p:cNvSpPr>
          <p:nvPr>
            <p:ph type="title"/>
          </p:nvPr>
        </p:nvSpPr>
        <p:spPr>
          <a:xfrm>
            <a:off x="576719" y="1130739"/>
            <a:ext cx="6157686" cy="654797"/>
          </a:xfrm>
        </p:spPr>
        <p:txBody>
          <a:bodyPr/>
          <a:lstStyle/>
          <a:p>
            <a:r>
              <a:rPr lang="en-US" dirty="0"/>
              <a:t>Our </a:t>
            </a:r>
            <a:r>
              <a:rPr lang="en-US" dirty="0">
                <a:solidFill>
                  <a:srgbClr val="FFC000"/>
                </a:solidFill>
              </a:rPr>
              <a:t>goal</a:t>
            </a:r>
          </a:p>
        </p:txBody>
      </p:sp>
      <p:sp>
        <p:nvSpPr>
          <p:cNvPr id="31" name="Freeform 5">
            <a:extLst>
              <a:ext uri="{FF2B5EF4-FFF2-40B4-BE49-F238E27FC236}">
                <a16:creationId xmlns:a16="http://schemas.microsoft.com/office/drawing/2014/main" id="{19B40F91-550F-4A69-939F-73D65B67D1A3}"/>
              </a:ext>
            </a:extLst>
          </p:cNvPr>
          <p:cNvSpPr>
            <a:spLocks/>
          </p:cNvSpPr>
          <p:nvPr/>
        </p:nvSpPr>
        <p:spPr bwMode="auto">
          <a:xfrm>
            <a:off x="7917623" y="4732020"/>
            <a:ext cx="2243640" cy="2144124"/>
          </a:xfrm>
          <a:custGeom>
            <a:avLst/>
            <a:gdLst>
              <a:gd name="T0" fmla="*/ 1401 w 1488"/>
              <a:gd name="T1" fmla="*/ 0 h 1422"/>
              <a:gd name="T2" fmla="*/ 1488 w 1488"/>
              <a:gd name="T3" fmla="*/ 87 h 1422"/>
              <a:gd name="T4" fmla="*/ 153 w 1488"/>
              <a:gd name="T5" fmla="*/ 1422 h 1422"/>
              <a:gd name="T6" fmla="*/ 0 w 1488"/>
              <a:gd name="T7" fmla="*/ 1422 h 1422"/>
              <a:gd name="T8" fmla="*/ 1401 w 1488"/>
              <a:gd name="T9" fmla="*/ 0 h 1422"/>
            </a:gdLst>
            <a:ahLst/>
            <a:cxnLst>
              <a:cxn ang="0">
                <a:pos x="T0" y="T1"/>
              </a:cxn>
              <a:cxn ang="0">
                <a:pos x="T2" y="T3"/>
              </a:cxn>
              <a:cxn ang="0">
                <a:pos x="T4" y="T5"/>
              </a:cxn>
              <a:cxn ang="0">
                <a:pos x="T6" y="T7"/>
              </a:cxn>
              <a:cxn ang="0">
                <a:pos x="T8" y="T9"/>
              </a:cxn>
            </a:cxnLst>
            <a:rect l="0" t="0" r="r" b="b"/>
            <a:pathLst>
              <a:path w="1488" h="1422">
                <a:moveTo>
                  <a:pt x="1401" y="0"/>
                </a:moveTo>
                <a:lnTo>
                  <a:pt x="1488" y="87"/>
                </a:lnTo>
                <a:lnTo>
                  <a:pt x="153" y="1422"/>
                </a:lnTo>
                <a:lnTo>
                  <a:pt x="0" y="1422"/>
                </a:lnTo>
                <a:lnTo>
                  <a:pt x="1401" y="0"/>
                </a:lnTo>
                <a:close/>
              </a:path>
            </a:pathLst>
          </a:custGeom>
          <a:solidFill>
            <a:srgbClr val="FFA4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3" name="Group 8">
            <a:extLst>
              <a:ext uri="{FF2B5EF4-FFF2-40B4-BE49-F238E27FC236}">
                <a16:creationId xmlns:a16="http://schemas.microsoft.com/office/drawing/2014/main" id="{2E9FBB01-DE81-480C-9119-05D683C7BE8E}"/>
              </a:ext>
            </a:extLst>
          </p:cNvPr>
          <p:cNvGrpSpPr>
            <a:grpSpLocks noChangeAspect="1"/>
          </p:cNvGrpSpPr>
          <p:nvPr/>
        </p:nvGrpSpPr>
        <p:grpSpPr bwMode="auto">
          <a:xfrm rot="21099795">
            <a:off x="7261018" y="1515156"/>
            <a:ext cx="2836862" cy="3863975"/>
            <a:chOff x="4331" y="716"/>
            <a:chExt cx="1787" cy="2434"/>
          </a:xfrm>
        </p:grpSpPr>
        <p:sp>
          <p:nvSpPr>
            <p:cNvPr id="35" name="Freeform 9">
              <a:extLst>
                <a:ext uri="{FF2B5EF4-FFF2-40B4-BE49-F238E27FC236}">
                  <a16:creationId xmlns:a16="http://schemas.microsoft.com/office/drawing/2014/main" id="{0ECFD68E-1DF0-42E5-9A02-428A4E815952}"/>
                </a:ext>
              </a:extLst>
            </p:cNvPr>
            <p:cNvSpPr>
              <a:spLocks/>
            </p:cNvSpPr>
            <p:nvPr/>
          </p:nvSpPr>
          <p:spPr bwMode="auto">
            <a:xfrm>
              <a:off x="4331" y="925"/>
              <a:ext cx="1782" cy="2016"/>
            </a:xfrm>
            <a:custGeom>
              <a:avLst/>
              <a:gdLst>
                <a:gd name="T0" fmla="*/ 0 w 1782"/>
                <a:gd name="T1" fmla="*/ 0 h 2016"/>
                <a:gd name="T2" fmla="*/ 228 w 1782"/>
                <a:gd name="T3" fmla="*/ 0 h 2016"/>
                <a:gd name="T4" fmla="*/ 1782 w 1782"/>
                <a:gd name="T5" fmla="*/ 2016 h 2016"/>
                <a:gd name="T6" fmla="*/ 1523 w 1782"/>
                <a:gd name="T7" fmla="*/ 2016 h 2016"/>
                <a:gd name="T8" fmla="*/ 0 w 1782"/>
                <a:gd name="T9" fmla="*/ 0 h 2016"/>
              </a:gdLst>
              <a:ahLst/>
              <a:cxnLst>
                <a:cxn ang="0">
                  <a:pos x="T0" y="T1"/>
                </a:cxn>
                <a:cxn ang="0">
                  <a:pos x="T2" y="T3"/>
                </a:cxn>
                <a:cxn ang="0">
                  <a:pos x="T4" y="T5"/>
                </a:cxn>
                <a:cxn ang="0">
                  <a:pos x="T6" y="T7"/>
                </a:cxn>
                <a:cxn ang="0">
                  <a:pos x="T8" y="T9"/>
                </a:cxn>
              </a:cxnLst>
              <a:rect l="0" t="0" r="r" b="b"/>
              <a:pathLst>
                <a:path w="1782" h="2016">
                  <a:moveTo>
                    <a:pt x="0" y="0"/>
                  </a:moveTo>
                  <a:lnTo>
                    <a:pt x="228" y="0"/>
                  </a:lnTo>
                  <a:lnTo>
                    <a:pt x="1782" y="2016"/>
                  </a:lnTo>
                  <a:lnTo>
                    <a:pt x="1523" y="2016"/>
                  </a:lnTo>
                  <a:lnTo>
                    <a:pt x="0" y="0"/>
                  </a:lnTo>
                  <a:close/>
                </a:path>
              </a:pathLst>
            </a:custGeom>
            <a:solidFill>
              <a:srgbClr val="FFA4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0">
              <a:extLst>
                <a:ext uri="{FF2B5EF4-FFF2-40B4-BE49-F238E27FC236}">
                  <a16:creationId xmlns:a16="http://schemas.microsoft.com/office/drawing/2014/main" id="{C98B6A31-1B21-4836-BA51-CA04C7F5A716}"/>
                </a:ext>
              </a:extLst>
            </p:cNvPr>
            <p:cNvSpPr>
              <a:spLocks/>
            </p:cNvSpPr>
            <p:nvPr/>
          </p:nvSpPr>
          <p:spPr bwMode="auto">
            <a:xfrm>
              <a:off x="4331" y="716"/>
              <a:ext cx="171" cy="209"/>
            </a:xfrm>
            <a:custGeom>
              <a:avLst/>
              <a:gdLst>
                <a:gd name="T0" fmla="*/ 0 w 171"/>
                <a:gd name="T1" fmla="*/ 0 h 209"/>
                <a:gd name="T2" fmla="*/ 0 w 171"/>
                <a:gd name="T3" fmla="*/ 209 h 209"/>
                <a:gd name="T4" fmla="*/ 171 w 171"/>
                <a:gd name="T5" fmla="*/ 209 h 209"/>
                <a:gd name="T6" fmla="*/ 0 w 171"/>
                <a:gd name="T7" fmla="*/ 0 h 209"/>
              </a:gdLst>
              <a:ahLst/>
              <a:cxnLst>
                <a:cxn ang="0">
                  <a:pos x="T0" y="T1"/>
                </a:cxn>
                <a:cxn ang="0">
                  <a:pos x="T2" y="T3"/>
                </a:cxn>
                <a:cxn ang="0">
                  <a:pos x="T4" y="T5"/>
                </a:cxn>
                <a:cxn ang="0">
                  <a:pos x="T6" y="T7"/>
                </a:cxn>
              </a:cxnLst>
              <a:rect l="0" t="0" r="r" b="b"/>
              <a:pathLst>
                <a:path w="171" h="209">
                  <a:moveTo>
                    <a:pt x="0" y="0"/>
                  </a:moveTo>
                  <a:lnTo>
                    <a:pt x="0" y="209"/>
                  </a:lnTo>
                  <a:lnTo>
                    <a:pt x="171" y="209"/>
                  </a:lnTo>
                  <a:lnTo>
                    <a:pt x="0" y="0"/>
                  </a:lnTo>
                  <a:close/>
                </a:path>
              </a:pathLst>
            </a:custGeom>
            <a:solidFill>
              <a:srgbClr val="8A86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1">
              <a:extLst>
                <a:ext uri="{FF2B5EF4-FFF2-40B4-BE49-F238E27FC236}">
                  <a16:creationId xmlns:a16="http://schemas.microsoft.com/office/drawing/2014/main" id="{5C71C3C7-C551-4EAC-A447-F1D4AB846F7A}"/>
                </a:ext>
              </a:extLst>
            </p:cNvPr>
            <p:cNvSpPr>
              <a:spLocks/>
            </p:cNvSpPr>
            <p:nvPr/>
          </p:nvSpPr>
          <p:spPr bwMode="auto">
            <a:xfrm>
              <a:off x="5947" y="2941"/>
              <a:ext cx="171" cy="209"/>
            </a:xfrm>
            <a:custGeom>
              <a:avLst/>
              <a:gdLst>
                <a:gd name="T0" fmla="*/ 0 w 171"/>
                <a:gd name="T1" fmla="*/ 0 h 209"/>
                <a:gd name="T2" fmla="*/ 171 w 171"/>
                <a:gd name="T3" fmla="*/ 209 h 209"/>
                <a:gd name="T4" fmla="*/ 171 w 171"/>
                <a:gd name="T5" fmla="*/ 0 h 209"/>
                <a:gd name="T6" fmla="*/ 0 w 171"/>
                <a:gd name="T7" fmla="*/ 0 h 209"/>
              </a:gdLst>
              <a:ahLst/>
              <a:cxnLst>
                <a:cxn ang="0">
                  <a:pos x="T0" y="T1"/>
                </a:cxn>
                <a:cxn ang="0">
                  <a:pos x="T2" y="T3"/>
                </a:cxn>
                <a:cxn ang="0">
                  <a:pos x="T4" y="T5"/>
                </a:cxn>
                <a:cxn ang="0">
                  <a:pos x="T6" y="T7"/>
                </a:cxn>
              </a:cxnLst>
              <a:rect l="0" t="0" r="r" b="b"/>
              <a:pathLst>
                <a:path w="171" h="209">
                  <a:moveTo>
                    <a:pt x="0" y="0"/>
                  </a:moveTo>
                  <a:lnTo>
                    <a:pt x="171" y="209"/>
                  </a:lnTo>
                  <a:lnTo>
                    <a:pt x="171" y="0"/>
                  </a:lnTo>
                  <a:lnTo>
                    <a:pt x="0" y="0"/>
                  </a:lnTo>
                  <a:close/>
                </a:path>
              </a:pathLst>
            </a:custGeom>
            <a:solidFill>
              <a:srgbClr val="8A86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2">
              <a:extLst>
                <a:ext uri="{FF2B5EF4-FFF2-40B4-BE49-F238E27FC236}">
                  <a16:creationId xmlns:a16="http://schemas.microsoft.com/office/drawing/2014/main" id="{42C138DB-1295-4076-9A97-C9E1EDE33D69}"/>
                </a:ext>
              </a:extLst>
            </p:cNvPr>
            <p:cNvSpPr>
              <a:spLocks/>
            </p:cNvSpPr>
            <p:nvPr/>
          </p:nvSpPr>
          <p:spPr bwMode="auto">
            <a:xfrm>
              <a:off x="5947" y="2941"/>
              <a:ext cx="171" cy="209"/>
            </a:xfrm>
            <a:custGeom>
              <a:avLst/>
              <a:gdLst>
                <a:gd name="T0" fmla="*/ 0 w 171"/>
                <a:gd name="T1" fmla="*/ 0 h 209"/>
                <a:gd name="T2" fmla="*/ 171 w 171"/>
                <a:gd name="T3" fmla="*/ 209 h 209"/>
                <a:gd name="T4" fmla="*/ 171 w 171"/>
                <a:gd name="T5" fmla="*/ 0 h 209"/>
              </a:gdLst>
              <a:ahLst/>
              <a:cxnLst>
                <a:cxn ang="0">
                  <a:pos x="T0" y="T1"/>
                </a:cxn>
                <a:cxn ang="0">
                  <a:pos x="T2" y="T3"/>
                </a:cxn>
                <a:cxn ang="0">
                  <a:pos x="T4" y="T5"/>
                </a:cxn>
              </a:cxnLst>
              <a:rect l="0" t="0" r="r" b="b"/>
              <a:pathLst>
                <a:path w="171" h="209">
                  <a:moveTo>
                    <a:pt x="0" y="0"/>
                  </a:moveTo>
                  <a:lnTo>
                    <a:pt x="171" y="209"/>
                  </a:lnTo>
                  <a:lnTo>
                    <a:pt x="17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3" name="Title 20">
            <a:extLst>
              <a:ext uri="{FF2B5EF4-FFF2-40B4-BE49-F238E27FC236}">
                <a16:creationId xmlns:a16="http://schemas.microsoft.com/office/drawing/2014/main" id="{119F96D9-75C0-4AC9-B6C5-45784A40F700}"/>
              </a:ext>
            </a:extLst>
          </p:cNvPr>
          <p:cNvSpPr txBox="1">
            <a:spLocks/>
          </p:cNvSpPr>
          <p:nvPr/>
        </p:nvSpPr>
        <p:spPr bwMode="auto">
          <a:xfrm>
            <a:off x="456038" y="2023703"/>
            <a:ext cx="3952876" cy="15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3" tIns="60946" rIns="121893" bIns="60946"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30000"/>
              </a:lnSpc>
            </a:pPr>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 Pellentesque rhoncus</a:t>
            </a:r>
          </a:p>
        </p:txBody>
      </p:sp>
      <p:sp>
        <p:nvSpPr>
          <p:cNvPr id="44" name="Rectangle 43">
            <a:extLst>
              <a:ext uri="{FF2B5EF4-FFF2-40B4-BE49-F238E27FC236}">
                <a16:creationId xmlns:a16="http://schemas.microsoft.com/office/drawing/2014/main" id="{54F45F4B-9A57-4C37-AB8D-15F92C768F36}"/>
              </a:ext>
            </a:extLst>
          </p:cNvPr>
          <p:cNvSpPr/>
          <p:nvPr/>
        </p:nvSpPr>
        <p:spPr>
          <a:xfrm>
            <a:off x="4418693" y="3671378"/>
            <a:ext cx="1684338" cy="1685131"/>
          </a:xfrm>
          <a:prstGeom prst="rect">
            <a:avLst/>
          </a:prstGeom>
          <a:noFill/>
          <a:ln w="57150" cmpd="sng">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p>
        </p:txBody>
      </p:sp>
      <p:sp>
        <p:nvSpPr>
          <p:cNvPr id="45" name="Rectangle 44">
            <a:extLst>
              <a:ext uri="{FF2B5EF4-FFF2-40B4-BE49-F238E27FC236}">
                <a16:creationId xmlns:a16="http://schemas.microsoft.com/office/drawing/2014/main" id="{67F3F0E4-C20D-4CB5-9328-D1DF7443E7E7}"/>
              </a:ext>
            </a:extLst>
          </p:cNvPr>
          <p:cNvSpPr/>
          <p:nvPr/>
        </p:nvSpPr>
        <p:spPr>
          <a:xfrm>
            <a:off x="525463" y="3686459"/>
            <a:ext cx="1683544" cy="1685925"/>
          </a:xfrm>
          <a:prstGeom prst="rect">
            <a:avLst/>
          </a:prstGeom>
          <a:noFill/>
          <a:ln w="57150" cmpd="sng">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p>
        </p:txBody>
      </p:sp>
      <p:sp>
        <p:nvSpPr>
          <p:cNvPr id="46" name="Rectangle 45">
            <a:extLst>
              <a:ext uri="{FF2B5EF4-FFF2-40B4-BE49-F238E27FC236}">
                <a16:creationId xmlns:a16="http://schemas.microsoft.com/office/drawing/2014/main" id="{EEBA2D51-664C-42EB-9401-0A8D4402B7F3}"/>
              </a:ext>
            </a:extLst>
          </p:cNvPr>
          <p:cNvSpPr/>
          <p:nvPr/>
        </p:nvSpPr>
        <p:spPr>
          <a:xfrm>
            <a:off x="2487640" y="3686459"/>
            <a:ext cx="1684338" cy="1685925"/>
          </a:xfrm>
          <a:prstGeom prst="rect">
            <a:avLst/>
          </a:prstGeom>
          <a:noFill/>
          <a:ln w="571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p>
        </p:txBody>
      </p:sp>
      <p:sp>
        <p:nvSpPr>
          <p:cNvPr id="47" name="Rectangle 46">
            <a:extLst>
              <a:ext uri="{FF2B5EF4-FFF2-40B4-BE49-F238E27FC236}">
                <a16:creationId xmlns:a16="http://schemas.microsoft.com/office/drawing/2014/main" id="{0ABDD11D-422D-498D-85E1-AD1FD03611DB}"/>
              </a:ext>
            </a:extLst>
          </p:cNvPr>
          <p:cNvSpPr/>
          <p:nvPr/>
        </p:nvSpPr>
        <p:spPr>
          <a:xfrm>
            <a:off x="6345442" y="3654709"/>
            <a:ext cx="1683544" cy="1685925"/>
          </a:xfrm>
          <a:prstGeom prst="rect">
            <a:avLst/>
          </a:prstGeom>
          <a:noFill/>
          <a:ln w="571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p>
        </p:txBody>
      </p:sp>
      <p:sp>
        <p:nvSpPr>
          <p:cNvPr id="52" name="Rectangle 38">
            <a:extLst>
              <a:ext uri="{FF2B5EF4-FFF2-40B4-BE49-F238E27FC236}">
                <a16:creationId xmlns:a16="http://schemas.microsoft.com/office/drawing/2014/main" id="{048ED324-C3F2-4159-85EF-CCD6C18D5AE3}"/>
              </a:ext>
            </a:extLst>
          </p:cNvPr>
          <p:cNvSpPr>
            <a:spLocks noChangeArrowheads="1"/>
          </p:cNvSpPr>
          <p:nvPr/>
        </p:nvSpPr>
        <p:spPr bwMode="auto">
          <a:xfrm>
            <a:off x="4488543" y="4504815"/>
            <a:ext cx="1547019" cy="61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95000"/>
              </a:lnSpc>
            </a:pPr>
            <a:r>
              <a:rPr lang="en-US" altLang="es-MX" sz="1200" dirty="0">
                <a:latin typeface="+mn-lt"/>
                <a:cs typeface="Calibri Light" panose="020F0302020204030204" pitchFamily="34" charset="0"/>
              </a:rPr>
              <a:t>Entrepreneurial activities differ substantially</a:t>
            </a:r>
          </a:p>
        </p:txBody>
      </p:sp>
      <p:grpSp>
        <p:nvGrpSpPr>
          <p:cNvPr id="53" name="Group 52">
            <a:extLst>
              <a:ext uri="{FF2B5EF4-FFF2-40B4-BE49-F238E27FC236}">
                <a16:creationId xmlns:a16="http://schemas.microsoft.com/office/drawing/2014/main" id="{1B174FCE-A1DF-4F62-9F53-FCB26A15BF5A}"/>
              </a:ext>
            </a:extLst>
          </p:cNvPr>
          <p:cNvGrpSpPr/>
          <p:nvPr/>
        </p:nvGrpSpPr>
        <p:grpSpPr>
          <a:xfrm>
            <a:off x="5002382" y="3902456"/>
            <a:ext cx="543090" cy="538348"/>
            <a:chOff x="-6350" y="1208088"/>
            <a:chExt cx="363538" cy="360363"/>
          </a:xfrm>
          <a:solidFill>
            <a:schemeClr val="accent1"/>
          </a:solidFill>
        </p:grpSpPr>
        <p:sp>
          <p:nvSpPr>
            <p:cNvPr id="54" name="Freeform 5">
              <a:extLst>
                <a:ext uri="{FF2B5EF4-FFF2-40B4-BE49-F238E27FC236}">
                  <a16:creationId xmlns:a16="http://schemas.microsoft.com/office/drawing/2014/main" id="{E9D5ED7D-43FB-4EF5-BE12-4FB59EE9907B}"/>
                </a:ext>
              </a:extLst>
            </p:cNvPr>
            <p:cNvSpPr>
              <a:spLocks noEditPoints="1"/>
            </p:cNvSpPr>
            <p:nvPr/>
          </p:nvSpPr>
          <p:spPr bwMode="auto">
            <a:xfrm>
              <a:off x="-6350" y="1208088"/>
              <a:ext cx="363538" cy="360363"/>
            </a:xfrm>
            <a:custGeom>
              <a:avLst/>
              <a:gdLst/>
              <a:ahLst/>
              <a:cxnLst>
                <a:cxn ang="0">
                  <a:pos x="121" y="41"/>
                </a:cxn>
                <a:cxn ang="0">
                  <a:pos x="83" y="2"/>
                </a:cxn>
                <a:cxn ang="0">
                  <a:pos x="76" y="0"/>
                </a:cxn>
                <a:cxn ang="0">
                  <a:pos x="72" y="2"/>
                </a:cxn>
                <a:cxn ang="0">
                  <a:pos x="70" y="6"/>
                </a:cxn>
                <a:cxn ang="0">
                  <a:pos x="61" y="21"/>
                </a:cxn>
                <a:cxn ang="0">
                  <a:pos x="39" y="36"/>
                </a:cxn>
                <a:cxn ang="0">
                  <a:pos x="14" y="53"/>
                </a:cxn>
                <a:cxn ang="0">
                  <a:pos x="1" y="75"/>
                </a:cxn>
                <a:cxn ang="0">
                  <a:pos x="3" y="82"/>
                </a:cxn>
                <a:cxn ang="0">
                  <a:pos x="42" y="121"/>
                </a:cxn>
                <a:cxn ang="0">
                  <a:pos x="49" y="123"/>
                </a:cxn>
                <a:cxn ang="0">
                  <a:pos x="52" y="121"/>
                </a:cxn>
                <a:cxn ang="0">
                  <a:pos x="54" y="117"/>
                </a:cxn>
                <a:cxn ang="0">
                  <a:pos x="63" y="103"/>
                </a:cxn>
                <a:cxn ang="0">
                  <a:pos x="85" y="87"/>
                </a:cxn>
                <a:cxn ang="0">
                  <a:pos x="110" y="70"/>
                </a:cxn>
                <a:cxn ang="0">
                  <a:pos x="123" y="48"/>
                </a:cxn>
                <a:cxn ang="0">
                  <a:pos x="121" y="41"/>
                </a:cxn>
                <a:cxn ang="0">
                  <a:pos x="47" y="115"/>
                </a:cxn>
                <a:cxn ang="0">
                  <a:pos x="9" y="77"/>
                </a:cxn>
                <a:cxn ang="0">
                  <a:pos x="78" y="8"/>
                </a:cxn>
                <a:cxn ang="0">
                  <a:pos x="116" y="46"/>
                </a:cxn>
                <a:cxn ang="0">
                  <a:pos x="47" y="115"/>
                </a:cxn>
                <a:cxn ang="0">
                  <a:pos x="47" y="115"/>
                </a:cxn>
                <a:cxn ang="0">
                  <a:pos x="47" y="115"/>
                </a:cxn>
              </a:cxnLst>
              <a:rect l="0" t="0" r="r" b="b"/>
              <a:pathLst>
                <a:path w="124" h="123">
                  <a:moveTo>
                    <a:pt x="121" y="41"/>
                  </a:moveTo>
                  <a:cubicBezTo>
                    <a:pt x="83" y="2"/>
                    <a:pt x="83" y="2"/>
                    <a:pt x="83" y="2"/>
                  </a:cubicBezTo>
                  <a:cubicBezTo>
                    <a:pt x="81" y="0"/>
                    <a:pt x="78" y="0"/>
                    <a:pt x="76" y="0"/>
                  </a:cubicBezTo>
                  <a:cubicBezTo>
                    <a:pt x="74" y="1"/>
                    <a:pt x="73" y="1"/>
                    <a:pt x="72" y="2"/>
                  </a:cubicBezTo>
                  <a:cubicBezTo>
                    <a:pt x="71" y="3"/>
                    <a:pt x="71" y="4"/>
                    <a:pt x="70" y="6"/>
                  </a:cubicBezTo>
                  <a:cubicBezTo>
                    <a:pt x="69" y="11"/>
                    <a:pt x="66" y="16"/>
                    <a:pt x="61" y="21"/>
                  </a:cubicBezTo>
                  <a:cubicBezTo>
                    <a:pt x="55" y="26"/>
                    <a:pt x="47" y="31"/>
                    <a:pt x="39" y="36"/>
                  </a:cubicBezTo>
                  <a:cubicBezTo>
                    <a:pt x="31" y="41"/>
                    <a:pt x="22" y="46"/>
                    <a:pt x="14" y="53"/>
                  </a:cubicBezTo>
                  <a:cubicBezTo>
                    <a:pt x="8" y="60"/>
                    <a:pt x="4" y="67"/>
                    <a:pt x="1" y="75"/>
                  </a:cubicBezTo>
                  <a:cubicBezTo>
                    <a:pt x="0" y="77"/>
                    <a:pt x="1" y="80"/>
                    <a:pt x="3" y="82"/>
                  </a:cubicBezTo>
                  <a:cubicBezTo>
                    <a:pt x="42" y="121"/>
                    <a:pt x="42" y="121"/>
                    <a:pt x="42" y="121"/>
                  </a:cubicBezTo>
                  <a:cubicBezTo>
                    <a:pt x="43" y="123"/>
                    <a:pt x="46" y="123"/>
                    <a:pt x="49" y="123"/>
                  </a:cubicBezTo>
                  <a:cubicBezTo>
                    <a:pt x="50" y="122"/>
                    <a:pt x="51" y="122"/>
                    <a:pt x="52" y="121"/>
                  </a:cubicBezTo>
                  <a:cubicBezTo>
                    <a:pt x="53" y="120"/>
                    <a:pt x="54" y="119"/>
                    <a:pt x="54" y="117"/>
                  </a:cubicBezTo>
                  <a:cubicBezTo>
                    <a:pt x="56" y="112"/>
                    <a:pt x="59" y="107"/>
                    <a:pt x="63" y="103"/>
                  </a:cubicBezTo>
                  <a:cubicBezTo>
                    <a:pt x="69" y="97"/>
                    <a:pt x="77" y="92"/>
                    <a:pt x="85" y="87"/>
                  </a:cubicBezTo>
                  <a:cubicBezTo>
                    <a:pt x="94" y="82"/>
                    <a:pt x="103" y="77"/>
                    <a:pt x="110" y="70"/>
                  </a:cubicBezTo>
                  <a:cubicBezTo>
                    <a:pt x="117" y="63"/>
                    <a:pt x="121" y="57"/>
                    <a:pt x="123" y="48"/>
                  </a:cubicBezTo>
                  <a:cubicBezTo>
                    <a:pt x="124" y="46"/>
                    <a:pt x="123" y="43"/>
                    <a:pt x="121" y="41"/>
                  </a:cubicBezTo>
                  <a:close/>
                  <a:moveTo>
                    <a:pt x="47" y="115"/>
                  </a:moveTo>
                  <a:cubicBezTo>
                    <a:pt x="34" y="103"/>
                    <a:pt x="21" y="90"/>
                    <a:pt x="9" y="77"/>
                  </a:cubicBezTo>
                  <a:cubicBezTo>
                    <a:pt x="20" y="42"/>
                    <a:pt x="67" y="43"/>
                    <a:pt x="78" y="8"/>
                  </a:cubicBezTo>
                  <a:cubicBezTo>
                    <a:pt x="90" y="21"/>
                    <a:pt x="103" y="33"/>
                    <a:pt x="116" y="46"/>
                  </a:cubicBezTo>
                  <a:cubicBezTo>
                    <a:pt x="105" y="81"/>
                    <a:pt x="58" y="80"/>
                    <a:pt x="47" y="115"/>
                  </a:cubicBezTo>
                  <a:close/>
                  <a:moveTo>
                    <a:pt x="47" y="115"/>
                  </a:moveTo>
                  <a:cubicBezTo>
                    <a:pt x="47" y="115"/>
                    <a:pt x="47" y="115"/>
                    <a:pt x="47" y="115"/>
                  </a:cubicBezTo>
                </a:path>
              </a:pathLst>
            </a:custGeom>
            <a:grpFill/>
            <a:ln w="9525">
              <a:noFill/>
              <a:round/>
              <a:headEnd/>
              <a:tailEnd/>
            </a:ln>
          </p:spPr>
          <p:txBody>
            <a:bodyPr/>
            <a:lstStyle/>
            <a:p>
              <a:pPr defTabSz="914217">
                <a:defRPr/>
              </a:pPr>
              <a:endParaRPr lang="en-US" sz="900"/>
            </a:p>
          </p:txBody>
        </p:sp>
        <p:sp>
          <p:nvSpPr>
            <p:cNvPr id="55" name="Freeform 6">
              <a:extLst>
                <a:ext uri="{FF2B5EF4-FFF2-40B4-BE49-F238E27FC236}">
                  <a16:creationId xmlns:a16="http://schemas.microsoft.com/office/drawing/2014/main" id="{A6E99918-BD98-452F-8FBA-A680CD01D3A9}"/>
                </a:ext>
              </a:extLst>
            </p:cNvPr>
            <p:cNvSpPr>
              <a:spLocks noEditPoints="1"/>
            </p:cNvSpPr>
            <p:nvPr/>
          </p:nvSpPr>
          <p:spPr bwMode="auto">
            <a:xfrm>
              <a:off x="125413" y="1336676"/>
              <a:ext cx="100013" cy="100013"/>
            </a:xfrm>
            <a:custGeom>
              <a:avLst/>
              <a:gdLst/>
              <a:ahLst/>
              <a:cxnLst>
                <a:cxn ang="0">
                  <a:pos x="27" y="11"/>
                </a:cxn>
                <a:cxn ang="0">
                  <a:pos x="20" y="12"/>
                </a:cxn>
                <a:cxn ang="0">
                  <a:pos x="9" y="6"/>
                </a:cxn>
                <a:cxn ang="0">
                  <a:pos x="15" y="5"/>
                </a:cxn>
                <a:cxn ang="0">
                  <a:pos x="19" y="5"/>
                </a:cxn>
                <a:cxn ang="0">
                  <a:pos x="19" y="1"/>
                </a:cxn>
                <a:cxn ang="0">
                  <a:pos x="12" y="0"/>
                </a:cxn>
                <a:cxn ang="0">
                  <a:pos x="6" y="3"/>
                </a:cxn>
                <a:cxn ang="0">
                  <a:pos x="4" y="2"/>
                </a:cxn>
                <a:cxn ang="0">
                  <a:pos x="3" y="4"/>
                </a:cxn>
                <a:cxn ang="0">
                  <a:pos x="4" y="5"/>
                </a:cxn>
                <a:cxn ang="0">
                  <a:pos x="1" y="13"/>
                </a:cxn>
                <a:cxn ang="0">
                  <a:pos x="3" y="20"/>
                </a:cxn>
                <a:cxn ang="0">
                  <a:pos x="18" y="20"/>
                </a:cxn>
                <a:cxn ang="0">
                  <a:pos x="22" y="29"/>
                </a:cxn>
                <a:cxn ang="0">
                  <a:pos x="18" y="28"/>
                </a:cxn>
                <a:cxn ang="0">
                  <a:pos x="15" y="26"/>
                </a:cxn>
                <a:cxn ang="0">
                  <a:pos x="13" y="29"/>
                </a:cxn>
                <a:cxn ang="0">
                  <a:pos x="16" y="33"/>
                </a:cxn>
                <a:cxn ang="0">
                  <a:pos x="24" y="33"/>
                </a:cxn>
                <a:cxn ang="0">
                  <a:pos x="30" y="32"/>
                </a:cxn>
                <a:cxn ang="0">
                  <a:pos x="32" y="32"/>
                </a:cxn>
                <a:cxn ang="0">
                  <a:pos x="32" y="30"/>
                </a:cxn>
                <a:cxn ang="0">
                  <a:pos x="32" y="24"/>
                </a:cxn>
                <a:cxn ang="0">
                  <a:pos x="33" y="16"/>
                </a:cxn>
                <a:cxn ang="0">
                  <a:pos x="10" y="16"/>
                </a:cxn>
                <a:cxn ang="0">
                  <a:pos x="6" y="14"/>
                </a:cxn>
                <a:cxn ang="0">
                  <a:pos x="6" y="10"/>
                </a:cxn>
                <a:cxn ang="0">
                  <a:pos x="13" y="15"/>
                </a:cxn>
                <a:cxn ang="0">
                  <a:pos x="28" y="24"/>
                </a:cxn>
                <a:cxn ang="0">
                  <a:pos x="20" y="18"/>
                </a:cxn>
                <a:cxn ang="0">
                  <a:pos x="24" y="17"/>
                </a:cxn>
                <a:cxn ang="0">
                  <a:pos x="27" y="18"/>
                </a:cxn>
                <a:cxn ang="0">
                  <a:pos x="28" y="22"/>
                </a:cxn>
                <a:cxn ang="0">
                  <a:pos x="28" y="24"/>
                </a:cxn>
              </a:cxnLst>
              <a:rect l="0" t="0" r="r" b="b"/>
              <a:pathLst>
                <a:path w="34" h="34">
                  <a:moveTo>
                    <a:pt x="31" y="13"/>
                  </a:moveTo>
                  <a:cubicBezTo>
                    <a:pt x="30" y="12"/>
                    <a:pt x="28" y="12"/>
                    <a:pt x="27" y="11"/>
                  </a:cubicBezTo>
                  <a:cubicBezTo>
                    <a:pt x="26" y="11"/>
                    <a:pt x="25" y="11"/>
                    <a:pt x="23" y="11"/>
                  </a:cubicBezTo>
                  <a:cubicBezTo>
                    <a:pt x="22" y="11"/>
                    <a:pt x="21" y="11"/>
                    <a:pt x="20" y="12"/>
                  </a:cubicBezTo>
                  <a:cubicBezTo>
                    <a:pt x="18" y="12"/>
                    <a:pt x="17" y="13"/>
                    <a:pt x="16" y="13"/>
                  </a:cubicBezTo>
                  <a:cubicBezTo>
                    <a:pt x="14" y="11"/>
                    <a:pt x="12" y="9"/>
                    <a:pt x="9" y="6"/>
                  </a:cubicBezTo>
                  <a:cubicBezTo>
                    <a:pt x="10" y="6"/>
                    <a:pt x="11" y="5"/>
                    <a:pt x="12" y="5"/>
                  </a:cubicBezTo>
                  <a:cubicBezTo>
                    <a:pt x="13" y="5"/>
                    <a:pt x="14" y="5"/>
                    <a:pt x="15" y="5"/>
                  </a:cubicBezTo>
                  <a:cubicBezTo>
                    <a:pt x="16" y="6"/>
                    <a:pt x="16" y="6"/>
                    <a:pt x="17" y="6"/>
                  </a:cubicBezTo>
                  <a:cubicBezTo>
                    <a:pt x="18" y="6"/>
                    <a:pt x="18" y="6"/>
                    <a:pt x="19" y="5"/>
                  </a:cubicBezTo>
                  <a:cubicBezTo>
                    <a:pt x="19" y="5"/>
                    <a:pt x="20" y="4"/>
                    <a:pt x="20" y="4"/>
                  </a:cubicBezTo>
                  <a:cubicBezTo>
                    <a:pt x="20" y="3"/>
                    <a:pt x="19" y="2"/>
                    <a:pt x="19" y="1"/>
                  </a:cubicBezTo>
                  <a:cubicBezTo>
                    <a:pt x="18" y="0"/>
                    <a:pt x="17" y="0"/>
                    <a:pt x="16" y="0"/>
                  </a:cubicBezTo>
                  <a:cubicBezTo>
                    <a:pt x="15" y="0"/>
                    <a:pt x="13" y="0"/>
                    <a:pt x="12" y="0"/>
                  </a:cubicBezTo>
                  <a:cubicBezTo>
                    <a:pt x="11" y="0"/>
                    <a:pt x="10" y="1"/>
                    <a:pt x="9" y="1"/>
                  </a:cubicBezTo>
                  <a:cubicBezTo>
                    <a:pt x="8" y="2"/>
                    <a:pt x="7" y="2"/>
                    <a:pt x="6" y="3"/>
                  </a:cubicBezTo>
                  <a:cubicBezTo>
                    <a:pt x="6" y="3"/>
                    <a:pt x="6" y="3"/>
                    <a:pt x="5" y="2"/>
                  </a:cubicBezTo>
                  <a:cubicBezTo>
                    <a:pt x="5" y="2"/>
                    <a:pt x="5" y="2"/>
                    <a:pt x="4" y="2"/>
                  </a:cubicBezTo>
                  <a:cubicBezTo>
                    <a:pt x="4" y="2"/>
                    <a:pt x="4" y="2"/>
                    <a:pt x="3" y="3"/>
                  </a:cubicBezTo>
                  <a:cubicBezTo>
                    <a:pt x="3" y="3"/>
                    <a:pt x="3" y="3"/>
                    <a:pt x="3" y="4"/>
                  </a:cubicBezTo>
                  <a:cubicBezTo>
                    <a:pt x="3" y="4"/>
                    <a:pt x="3" y="4"/>
                    <a:pt x="3" y="5"/>
                  </a:cubicBezTo>
                  <a:cubicBezTo>
                    <a:pt x="4" y="5"/>
                    <a:pt x="4" y="5"/>
                    <a:pt x="4" y="5"/>
                  </a:cubicBezTo>
                  <a:cubicBezTo>
                    <a:pt x="3" y="6"/>
                    <a:pt x="2" y="8"/>
                    <a:pt x="2" y="9"/>
                  </a:cubicBezTo>
                  <a:cubicBezTo>
                    <a:pt x="1" y="11"/>
                    <a:pt x="1" y="12"/>
                    <a:pt x="1" y="13"/>
                  </a:cubicBezTo>
                  <a:cubicBezTo>
                    <a:pt x="0" y="15"/>
                    <a:pt x="1" y="16"/>
                    <a:pt x="1" y="17"/>
                  </a:cubicBezTo>
                  <a:cubicBezTo>
                    <a:pt x="1" y="18"/>
                    <a:pt x="2" y="19"/>
                    <a:pt x="3" y="20"/>
                  </a:cubicBezTo>
                  <a:cubicBezTo>
                    <a:pt x="5" y="21"/>
                    <a:pt x="7" y="22"/>
                    <a:pt x="10" y="22"/>
                  </a:cubicBezTo>
                  <a:cubicBezTo>
                    <a:pt x="12" y="22"/>
                    <a:pt x="15" y="21"/>
                    <a:pt x="18" y="20"/>
                  </a:cubicBezTo>
                  <a:cubicBezTo>
                    <a:pt x="20" y="22"/>
                    <a:pt x="22" y="25"/>
                    <a:pt x="24" y="27"/>
                  </a:cubicBezTo>
                  <a:cubicBezTo>
                    <a:pt x="24" y="28"/>
                    <a:pt x="23" y="28"/>
                    <a:pt x="22" y="29"/>
                  </a:cubicBezTo>
                  <a:cubicBezTo>
                    <a:pt x="21" y="29"/>
                    <a:pt x="21" y="29"/>
                    <a:pt x="20" y="29"/>
                  </a:cubicBezTo>
                  <a:cubicBezTo>
                    <a:pt x="19" y="28"/>
                    <a:pt x="19" y="28"/>
                    <a:pt x="18" y="28"/>
                  </a:cubicBezTo>
                  <a:cubicBezTo>
                    <a:pt x="18" y="27"/>
                    <a:pt x="17" y="27"/>
                    <a:pt x="17" y="27"/>
                  </a:cubicBezTo>
                  <a:cubicBezTo>
                    <a:pt x="16" y="27"/>
                    <a:pt x="16" y="26"/>
                    <a:pt x="15" y="26"/>
                  </a:cubicBezTo>
                  <a:cubicBezTo>
                    <a:pt x="15" y="26"/>
                    <a:pt x="14" y="27"/>
                    <a:pt x="14" y="27"/>
                  </a:cubicBezTo>
                  <a:cubicBezTo>
                    <a:pt x="13" y="28"/>
                    <a:pt x="13" y="28"/>
                    <a:pt x="13" y="29"/>
                  </a:cubicBezTo>
                  <a:cubicBezTo>
                    <a:pt x="13" y="30"/>
                    <a:pt x="13" y="31"/>
                    <a:pt x="14" y="31"/>
                  </a:cubicBezTo>
                  <a:cubicBezTo>
                    <a:pt x="14" y="32"/>
                    <a:pt x="15" y="33"/>
                    <a:pt x="16" y="33"/>
                  </a:cubicBezTo>
                  <a:cubicBezTo>
                    <a:pt x="17" y="34"/>
                    <a:pt x="18" y="34"/>
                    <a:pt x="20" y="34"/>
                  </a:cubicBezTo>
                  <a:cubicBezTo>
                    <a:pt x="21" y="34"/>
                    <a:pt x="22" y="34"/>
                    <a:pt x="24" y="33"/>
                  </a:cubicBezTo>
                  <a:cubicBezTo>
                    <a:pt x="25" y="33"/>
                    <a:pt x="26" y="32"/>
                    <a:pt x="28" y="31"/>
                  </a:cubicBezTo>
                  <a:cubicBezTo>
                    <a:pt x="28" y="31"/>
                    <a:pt x="29" y="32"/>
                    <a:pt x="30" y="32"/>
                  </a:cubicBezTo>
                  <a:cubicBezTo>
                    <a:pt x="30" y="33"/>
                    <a:pt x="30" y="33"/>
                    <a:pt x="31" y="33"/>
                  </a:cubicBezTo>
                  <a:cubicBezTo>
                    <a:pt x="31" y="33"/>
                    <a:pt x="32" y="33"/>
                    <a:pt x="32" y="32"/>
                  </a:cubicBezTo>
                  <a:cubicBezTo>
                    <a:pt x="32" y="32"/>
                    <a:pt x="32" y="31"/>
                    <a:pt x="32" y="31"/>
                  </a:cubicBezTo>
                  <a:cubicBezTo>
                    <a:pt x="32" y="31"/>
                    <a:pt x="32" y="30"/>
                    <a:pt x="32" y="30"/>
                  </a:cubicBezTo>
                  <a:cubicBezTo>
                    <a:pt x="31" y="30"/>
                    <a:pt x="30" y="29"/>
                    <a:pt x="30" y="28"/>
                  </a:cubicBezTo>
                  <a:cubicBezTo>
                    <a:pt x="31" y="27"/>
                    <a:pt x="32" y="26"/>
                    <a:pt x="32" y="24"/>
                  </a:cubicBezTo>
                  <a:cubicBezTo>
                    <a:pt x="33" y="23"/>
                    <a:pt x="34" y="21"/>
                    <a:pt x="34" y="20"/>
                  </a:cubicBezTo>
                  <a:cubicBezTo>
                    <a:pt x="34" y="19"/>
                    <a:pt x="34" y="17"/>
                    <a:pt x="33" y="16"/>
                  </a:cubicBezTo>
                  <a:cubicBezTo>
                    <a:pt x="33" y="15"/>
                    <a:pt x="32" y="14"/>
                    <a:pt x="31" y="13"/>
                  </a:cubicBezTo>
                  <a:close/>
                  <a:moveTo>
                    <a:pt x="10" y="16"/>
                  </a:moveTo>
                  <a:cubicBezTo>
                    <a:pt x="8" y="16"/>
                    <a:pt x="7" y="16"/>
                    <a:pt x="7" y="15"/>
                  </a:cubicBezTo>
                  <a:cubicBezTo>
                    <a:pt x="6" y="14"/>
                    <a:pt x="6" y="14"/>
                    <a:pt x="6" y="14"/>
                  </a:cubicBezTo>
                  <a:cubicBezTo>
                    <a:pt x="6" y="13"/>
                    <a:pt x="6" y="13"/>
                    <a:pt x="6" y="12"/>
                  </a:cubicBezTo>
                  <a:cubicBezTo>
                    <a:pt x="6" y="11"/>
                    <a:pt x="6" y="11"/>
                    <a:pt x="6" y="10"/>
                  </a:cubicBezTo>
                  <a:cubicBezTo>
                    <a:pt x="7" y="10"/>
                    <a:pt x="7" y="9"/>
                    <a:pt x="8" y="8"/>
                  </a:cubicBezTo>
                  <a:cubicBezTo>
                    <a:pt x="9" y="10"/>
                    <a:pt x="11" y="12"/>
                    <a:pt x="13" y="15"/>
                  </a:cubicBezTo>
                  <a:cubicBezTo>
                    <a:pt x="12" y="15"/>
                    <a:pt x="11" y="16"/>
                    <a:pt x="10" y="16"/>
                  </a:cubicBezTo>
                  <a:close/>
                  <a:moveTo>
                    <a:pt x="28" y="24"/>
                  </a:moveTo>
                  <a:cubicBezTo>
                    <a:pt x="27" y="24"/>
                    <a:pt x="27" y="25"/>
                    <a:pt x="26" y="25"/>
                  </a:cubicBezTo>
                  <a:cubicBezTo>
                    <a:pt x="24" y="23"/>
                    <a:pt x="22" y="21"/>
                    <a:pt x="20" y="18"/>
                  </a:cubicBezTo>
                  <a:cubicBezTo>
                    <a:pt x="21" y="18"/>
                    <a:pt x="21" y="18"/>
                    <a:pt x="22" y="18"/>
                  </a:cubicBezTo>
                  <a:cubicBezTo>
                    <a:pt x="22" y="17"/>
                    <a:pt x="23" y="17"/>
                    <a:pt x="24" y="17"/>
                  </a:cubicBezTo>
                  <a:cubicBezTo>
                    <a:pt x="24" y="17"/>
                    <a:pt x="25" y="17"/>
                    <a:pt x="25" y="17"/>
                  </a:cubicBezTo>
                  <a:cubicBezTo>
                    <a:pt x="26" y="17"/>
                    <a:pt x="27" y="18"/>
                    <a:pt x="27" y="18"/>
                  </a:cubicBezTo>
                  <a:cubicBezTo>
                    <a:pt x="28" y="19"/>
                    <a:pt x="28" y="19"/>
                    <a:pt x="28" y="20"/>
                  </a:cubicBezTo>
                  <a:cubicBezTo>
                    <a:pt x="28" y="20"/>
                    <a:pt x="28" y="21"/>
                    <a:pt x="28" y="22"/>
                  </a:cubicBezTo>
                  <a:cubicBezTo>
                    <a:pt x="28" y="22"/>
                    <a:pt x="28" y="23"/>
                    <a:pt x="28" y="24"/>
                  </a:cubicBezTo>
                  <a:close/>
                  <a:moveTo>
                    <a:pt x="28" y="24"/>
                  </a:moveTo>
                  <a:cubicBezTo>
                    <a:pt x="28" y="24"/>
                    <a:pt x="28" y="24"/>
                    <a:pt x="28" y="24"/>
                  </a:cubicBezTo>
                </a:path>
              </a:pathLst>
            </a:custGeom>
            <a:grpFill/>
            <a:ln w="9525">
              <a:noFill/>
              <a:round/>
              <a:headEnd/>
              <a:tailEnd/>
            </a:ln>
          </p:spPr>
          <p:txBody>
            <a:bodyPr/>
            <a:lstStyle/>
            <a:p>
              <a:pPr defTabSz="914217">
                <a:defRPr/>
              </a:pPr>
              <a:endParaRPr lang="en-US" sz="900"/>
            </a:p>
          </p:txBody>
        </p:sp>
        <p:sp>
          <p:nvSpPr>
            <p:cNvPr id="56" name="Freeform 7">
              <a:extLst>
                <a:ext uri="{FF2B5EF4-FFF2-40B4-BE49-F238E27FC236}">
                  <a16:creationId xmlns:a16="http://schemas.microsoft.com/office/drawing/2014/main" id="{1D76C997-314D-4576-8AB8-C52D87A541DD}"/>
                </a:ext>
              </a:extLst>
            </p:cNvPr>
            <p:cNvSpPr>
              <a:spLocks noEditPoints="1"/>
            </p:cNvSpPr>
            <p:nvPr/>
          </p:nvSpPr>
          <p:spPr bwMode="auto">
            <a:xfrm>
              <a:off x="117475" y="1457326"/>
              <a:ext cx="55563" cy="55563"/>
            </a:xfrm>
            <a:custGeom>
              <a:avLst/>
              <a:gdLst/>
              <a:ahLst/>
              <a:cxnLst>
                <a:cxn ang="0">
                  <a:pos x="15" y="0"/>
                </a:cxn>
                <a:cxn ang="0">
                  <a:pos x="15" y="0"/>
                </a:cxn>
                <a:cxn ang="0">
                  <a:pos x="8" y="6"/>
                </a:cxn>
                <a:cxn ang="0">
                  <a:pos x="3" y="13"/>
                </a:cxn>
                <a:cxn ang="0">
                  <a:pos x="0" y="16"/>
                </a:cxn>
                <a:cxn ang="0">
                  <a:pos x="1" y="19"/>
                </a:cxn>
                <a:cxn ang="0">
                  <a:pos x="3" y="19"/>
                </a:cxn>
                <a:cxn ang="0">
                  <a:pos x="4" y="18"/>
                </a:cxn>
                <a:cxn ang="0">
                  <a:pos x="6" y="15"/>
                </a:cxn>
                <a:cxn ang="0">
                  <a:pos x="11" y="9"/>
                </a:cxn>
                <a:cxn ang="0">
                  <a:pos x="18" y="3"/>
                </a:cxn>
                <a:cxn ang="0">
                  <a:pos x="18" y="3"/>
                </a:cxn>
                <a:cxn ang="0">
                  <a:pos x="18" y="3"/>
                </a:cxn>
                <a:cxn ang="0">
                  <a:pos x="18" y="0"/>
                </a:cxn>
                <a:cxn ang="0">
                  <a:pos x="15" y="0"/>
                </a:cxn>
                <a:cxn ang="0">
                  <a:pos x="15" y="0"/>
                </a:cxn>
                <a:cxn ang="0">
                  <a:pos x="15" y="0"/>
                </a:cxn>
              </a:cxnLst>
              <a:rect l="0" t="0" r="r" b="b"/>
              <a:pathLst>
                <a:path w="19" h="19">
                  <a:moveTo>
                    <a:pt x="15" y="0"/>
                  </a:moveTo>
                  <a:cubicBezTo>
                    <a:pt x="15" y="0"/>
                    <a:pt x="15" y="0"/>
                    <a:pt x="15" y="0"/>
                  </a:cubicBezTo>
                  <a:cubicBezTo>
                    <a:pt x="13" y="2"/>
                    <a:pt x="11" y="4"/>
                    <a:pt x="8" y="6"/>
                  </a:cubicBezTo>
                  <a:cubicBezTo>
                    <a:pt x="6" y="8"/>
                    <a:pt x="4" y="10"/>
                    <a:pt x="3" y="13"/>
                  </a:cubicBezTo>
                  <a:cubicBezTo>
                    <a:pt x="0" y="16"/>
                    <a:pt x="0" y="16"/>
                    <a:pt x="0" y="16"/>
                  </a:cubicBezTo>
                  <a:cubicBezTo>
                    <a:pt x="0" y="17"/>
                    <a:pt x="0" y="18"/>
                    <a:pt x="1" y="19"/>
                  </a:cubicBezTo>
                  <a:cubicBezTo>
                    <a:pt x="1" y="19"/>
                    <a:pt x="2" y="19"/>
                    <a:pt x="3" y="19"/>
                  </a:cubicBezTo>
                  <a:cubicBezTo>
                    <a:pt x="3" y="19"/>
                    <a:pt x="3" y="18"/>
                    <a:pt x="4" y="18"/>
                  </a:cubicBezTo>
                  <a:cubicBezTo>
                    <a:pt x="6" y="15"/>
                    <a:pt x="6" y="15"/>
                    <a:pt x="6" y="15"/>
                  </a:cubicBezTo>
                  <a:cubicBezTo>
                    <a:pt x="7" y="13"/>
                    <a:pt x="9" y="11"/>
                    <a:pt x="11" y="9"/>
                  </a:cubicBezTo>
                  <a:cubicBezTo>
                    <a:pt x="13" y="7"/>
                    <a:pt x="15" y="5"/>
                    <a:pt x="18" y="3"/>
                  </a:cubicBezTo>
                  <a:cubicBezTo>
                    <a:pt x="18" y="3"/>
                    <a:pt x="18" y="3"/>
                    <a:pt x="18" y="3"/>
                  </a:cubicBezTo>
                  <a:cubicBezTo>
                    <a:pt x="18" y="3"/>
                    <a:pt x="18" y="3"/>
                    <a:pt x="18" y="3"/>
                  </a:cubicBezTo>
                  <a:cubicBezTo>
                    <a:pt x="19" y="2"/>
                    <a:pt x="19" y="1"/>
                    <a:pt x="18" y="0"/>
                  </a:cubicBezTo>
                  <a:cubicBezTo>
                    <a:pt x="17" y="0"/>
                    <a:pt x="16" y="0"/>
                    <a:pt x="15" y="0"/>
                  </a:cubicBezTo>
                  <a:close/>
                  <a:moveTo>
                    <a:pt x="15" y="0"/>
                  </a:moveTo>
                  <a:cubicBezTo>
                    <a:pt x="15" y="0"/>
                    <a:pt x="15" y="0"/>
                    <a:pt x="15" y="0"/>
                  </a:cubicBezTo>
                </a:path>
              </a:pathLst>
            </a:custGeom>
            <a:grpFill/>
            <a:ln w="9525">
              <a:noFill/>
              <a:round/>
              <a:headEnd/>
              <a:tailEnd/>
            </a:ln>
          </p:spPr>
          <p:txBody>
            <a:bodyPr/>
            <a:lstStyle/>
            <a:p>
              <a:pPr defTabSz="914217">
                <a:defRPr/>
              </a:pPr>
              <a:endParaRPr lang="en-US" sz="900"/>
            </a:p>
          </p:txBody>
        </p:sp>
        <p:sp>
          <p:nvSpPr>
            <p:cNvPr id="57" name="Freeform 8">
              <a:extLst>
                <a:ext uri="{FF2B5EF4-FFF2-40B4-BE49-F238E27FC236}">
                  <a16:creationId xmlns:a16="http://schemas.microsoft.com/office/drawing/2014/main" id="{3A260449-61F0-40A5-B9DD-0F120145BF17}"/>
                </a:ext>
              </a:extLst>
            </p:cNvPr>
            <p:cNvSpPr>
              <a:spLocks noEditPoints="1"/>
            </p:cNvSpPr>
            <p:nvPr/>
          </p:nvSpPr>
          <p:spPr bwMode="auto">
            <a:xfrm>
              <a:off x="180975" y="1263651"/>
              <a:ext cx="55563" cy="58738"/>
            </a:xfrm>
            <a:custGeom>
              <a:avLst/>
              <a:gdLst/>
              <a:ahLst/>
              <a:cxnLst>
                <a:cxn ang="0">
                  <a:pos x="7" y="11"/>
                </a:cxn>
                <a:cxn ang="0">
                  <a:pos x="1" y="16"/>
                </a:cxn>
                <a:cxn ang="0">
                  <a:pos x="1" y="17"/>
                </a:cxn>
                <a:cxn ang="0">
                  <a:pos x="1" y="19"/>
                </a:cxn>
                <a:cxn ang="0">
                  <a:pos x="3" y="19"/>
                </a:cxn>
                <a:cxn ang="0">
                  <a:pos x="3" y="19"/>
                </a:cxn>
                <a:cxn ang="0">
                  <a:pos x="10" y="13"/>
                </a:cxn>
                <a:cxn ang="0">
                  <a:pos x="16" y="7"/>
                </a:cxn>
                <a:cxn ang="0">
                  <a:pos x="18" y="3"/>
                </a:cxn>
                <a:cxn ang="0">
                  <a:pos x="18" y="1"/>
                </a:cxn>
                <a:cxn ang="0">
                  <a:pos x="16" y="1"/>
                </a:cxn>
                <a:cxn ang="0">
                  <a:pos x="15" y="1"/>
                </a:cxn>
                <a:cxn ang="0">
                  <a:pos x="13" y="5"/>
                </a:cxn>
                <a:cxn ang="0">
                  <a:pos x="7" y="11"/>
                </a:cxn>
                <a:cxn ang="0">
                  <a:pos x="7" y="11"/>
                </a:cxn>
                <a:cxn ang="0">
                  <a:pos x="7" y="11"/>
                </a:cxn>
              </a:cxnLst>
              <a:rect l="0" t="0" r="r" b="b"/>
              <a:pathLst>
                <a:path w="19" h="20">
                  <a:moveTo>
                    <a:pt x="7" y="11"/>
                  </a:moveTo>
                  <a:cubicBezTo>
                    <a:pt x="5" y="13"/>
                    <a:pt x="3" y="15"/>
                    <a:pt x="1" y="16"/>
                  </a:cubicBezTo>
                  <a:cubicBezTo>
                    <a:pt x="1" y="16"/>
                    <a:pt x="1" y="16"/>
                    <a:pt x="1" y="17"/>
                  </a:cubicBezTo>
                  <a:cubicBezTo>
                    <a:pt x="0" y="17"/>
                    <a:pt x="0" y="19"/>
                    <a:pt x="1" y="19"/>
                  </a:cubicBezTo>
                  <a:cubicBezTo>
                    <a:pt x="1" y="20"/>
                    <a:pt x="2" y="20"/>
                    <a:pt x="3" y="19"/>
                  </a:cubicBezTo>
                  <a:cubicBezTo>
                    <a:pt x="3" y="19"/>
                    <a:pt x="3" y="19"/>
                    <a:pt x="3" y="19"/>
                  </a:cubicBezTo>
                  <a:cubicBezTo>
                    <a:pt x="6" y="18"/>
                    <a:pt x="8" y="16"/>
                    <a:pt x="10" y="13"/>
                  </a:cubicBezTo>
                  <a:cubicBezTo>
                    <a:pt x="12" y="11"/>
                    <a:pt x="14" y="9"/>
                    <a:pt x="16" y="7"/>
                  </a:cubicBezTo>
                  <a:cubicBezTo>
                    <a:pt x="18" y="3"/>
                    <a:pt x="18" y="3"/>
                    <a:pt x="18" y="3"/>
                  </a:cubicBezTo>
                  <a:cubicBezTo>
                    <a:pt x="19" y="3"/>
                    <a:pt x="19" y="1"/>
                    <a:pt x="18" y="1"/>
                  </a:cubicBezTo>
                  <a:cubicBezTo>
                    <a:pt x="17" y="0"/>
                    <a:pt x="16" y="0"/>
                    <a:pt x="16" y="1"/>
                  </a:cubicBezTo>
                  <a:cubicBezTo>
                    <a:pt x="15" y="1"/>
                    <a:pt x="15" y="1"/>
                    <a:pt x="15" y="1"/>
                  </a:cubicBezTo>
                  <a:cubicBezTo>
                    <a:pt x="13" y="5"/>
                    <a:pt x="13" y="5"/>
                    <a:pt x="13" y="5"/>
                  </a:cubicBezTo>
                  <a:cubicBezTo>
                    <a:pt x="11" y="7"/>
                    <a:pt x="9" y="9"/>
                    <a:pt x="7" y="11"/>
                  </a:cubicBezTo>
                  <a:close/>
                  <a:moveTo>
                    <a:pt x="7" y="11"/>
                  </a:moveTo>
                  <a:cubicBezTo>
                    <a:pt x="7" y="11"/>
                    <a:pt x="7" y="11"/>
                    <a:pt x="7" y="11"/>
                  </a:cubicBezTo>
                </a:path>
              </a:pathLst>
            </a:custGeom>
            <a:grpFill/>
            <a:ln w="9525">
              <a:noFill/>
              <a:round/>
              <a:headEnd/>
              <a:tailEnd/>
            </a:ln>
          </p:spPr>
          <p:txBody>
            <a:bodyPr/>
            <a:lstStyle/>
            <a:p>
              <a:pPr defTabSz="914217">
                <a:defRPr/>
              </a:pPr>
              <a:endParaRPr lang="en-US" sz="900"/>
            </a:p>
          </p:txBody>
        </p:sp>
      </p:grpSp>
      <p:sp>
        <p:nvSpPr>
          <p:cNvPr id="58" name="Rectangle 44">
            <a:extLst>
              <a:ext uri="{FF2B5EF4-FFF2-40B4-BE49-F238E27FC236}">
                <a16:creationId xmlns:a16="http://schemas.microsoft.com/office/drawing/2014/main" id="{4DC08973-6938-4DEF-9877-2F9D3B334AEF}"/>
              </a:ext>
            </a:extLst>
          </p:cNvPr>
          <p:cNvSpPr>
            <a:spLocks noChangeArrowheads="1"/>
          </p:cNvSpPr>
          <p:nvPr/>
        </p:nvSpPr>
        <p:spPr bwMode="auto">
          <a:xfrm>
            <a:off x="6424817" y="4456396"/>
            <a:ext cx="1547813" cy="61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95000"/>
              </a:lnSpc>
            </a:pPr>
            <a:r>
              <a:rPr lang="en-US" altLang="es-MX" sz="1200" dirty="0">
                <a:latin typeface="+mn-lt"/>
                <a:cs typeface="Calibri Light" panose="020F0302020204030204" pitchFamily="34" charset="0"/>
              </a:rPr>
              <a:t>Entrepreneurial activities differ substantially</a:t>
            </a:r>
          </a:p>
        </p:txBody>
      </p:sp>
      <p:sp>
        <p:nvSpPr>
          <p:cNvPr id="59" name="Rectangle 50">
            <a:extLst>
              <a:ext uri="{FF2B5EF4-FFF2-40B4-BE49-F238E27FC236}">
                <a16:creationId xmlns:a16="http://schemas.microsoft.com/office/drawing/2014/main" id="{E0D93846-53CC-4508-B390-2AC995321761}"/>
              </a:ext>
            </a:extLst>
          </p:cNvPr>
          <p:cNvSpPr>
            <a:spLocks noChangeArrowheads="1"/>
          </p:cNvSpPr>
          <p:nvPr/>
        </p:nvSpPr>
        <p:spPr bwMode="auto">
          <a:xfrm>
            <a:off x="2534471" y="4497672"/>
            <a:ext cx="1547019" cy="61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95000"/>
              </a:lnSpc>
            </a:pPr>
            <a:r>
              <a:rPr lang="en-US" altLang="es-MX" sz="1200" dirty="0">
                <a:latin typeface="+mn-lt"/>
                <a:cs typeface="Calibri Light" panose="020F0302020204030204" pitchFamily="34" charset="0"/>
              </a:rPr>
              <a:t>Entrepreneurial activities differ substantially</a:t>
            </a:r>
          </a:p>
        </p:txBody>
      </p:sp>
      <p:sp>
        <p:nvSpPr>
          <p:cNvPr id="60" name="Rectangle 56">
            <a:extLst>
              <a:ext uri="{FF2B5EF4-FFF2-40B4-BE49-F238E27FC236}">
                <a16:creationId xmlns:a16="http://schemas.microsoft.com/office/drawing/2014/main" id="{91EA750D-54BA-47BC-871A-6A9328669A05}"/>
              </a:ext>
            </a:extLst>
          </p:cNvPr>
          <p:cNvSpPr>
            <a:spLocks noChangeArrowheads="1"/>
          </p:cNvSpPr>
          <p:nvPr/>
        </p:nvSpPr>
        <p:spPr bwMode="auto">
          <a:xfrm>
            <a:off x="584200" y="4490528"/>
            <a:ext cx="1547019" cy="61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95000"/>
              </a:lnSpc>
            </a:pPr>
            <a:r>
              <a:rPr lang="en-US" altLang="es-MX" sz="1200" dirty="0">
                <a:latin typeface="+mn-lt"/>
                <a:cs typeface="Calibri Light" panose="020F0302020204030204" pitchFamily="34" charset="0"/>
              </a:rPr>
              <a:t>Entrepreneurial activities differ substantially</a:t>
            </a:r>
          </a:p>
        </p:txBody>
      </p:sp>
      <p:sp>
        <p:nvSpPr>
          <p:cNvPr id="61" name="Freeform 11">
            <a:extLst>
              <a:ext uri="{FF2B5EF4-FFF2-40B4-BE49-F238E27FC236}">
                <a16:creationId xmlns:a16="http://schemas.microsoft.com/office/drawing/2014/main" id="{05B538BB-AFC0-48C6-867D-1758148A8386}"/>
              </a:ext>
            </a:extLst>
          </p:cNvPr>
          <p:cNvSpPr>
            <a:spLocks noEditPoints="1"/>
          </p:cNvSpPr>
          <p:nvPr/>
        </p:nvSpPr>
        <p:spPr bwMode="auto">
          <a:xfrm>
            <a:off x="6999492" y="3857115"/>
            <a:ext cx="446881" cy="511969"/>
          </a:xfrm>
          <a:custGeom>
            <a:avLst/>
            <a:gdLst>
              <a:gd name="T0" fmla="*/ 2147483647 w 108"/>
              <a:gd name="T1" fmla="*/ 2147483647 h 123"/>
              <a:gd name="T2" fmla="*/ 2147483647 w 108"/>
              <a:gd name="T3" fmla="*/ 2147483647 h 123"/>
              <a:gd name="T4" fmla="*/ 2147483647 w 108"/>
              <a:gd name="T5" fmla="*/ 0 h 123"/>
              <a:gd name="T6" fmla="*/ 2147483647 w 108"/>
              <a:gd name="T7" fmla="*/ 0 h 123"/>
              <a:gd name="T8" fmla="*/ 2147483647 w 108"/>
              <a:gd name="T9" fmla="*/ 2147483647 h 123"/>
              <a:gd name="T10" fmla="*/ 2147483647 w 108"/>
              <a:gd name="T11" fmla="*/ 2147483647 h 123"/>
              <a:gd name="T12" fmla="*/ 0 w 108"/>
              <a:gd name="T13" fmla="*/ 2147483647 h 123"/>
              <a:gd name="T14" fmla="*/ 0 w 108"/>
              <a:gd name="T15" fmla="*/ 2147483647 h 123"/>
              <a:gd name="T16" fmla="*/ 2147483647 w 108"/>
              <a:gd name="T17" fmla="*/ 2147483647 h 123"/>
              <a:gd name="T18" fmla="*/ 2147483647 w 108"/>
              <a:gd name="T19" fmla="*/ 2147483647 h 123"/>
              <a:gd name="T20" fmla="*/ 2147483647 w 108"/>
              <a:gd name="T21" fmla="*/ 2147483647 h 123"/>
              <a:gd name="T22" fmla="*/ 2147483647 w 108"/>
              <a:gd name="T23" fmla="*/ 2147483647 h 123"/>
              <a:gd name="T24" fmla="*/ 2147483647 w 108"/>
              <a:gd name="T25" fmla="*/ 2147483647 h 123"/>
              <a:gd name="T26" fmla="*/ 2147483647 w 108"/>
              <a:gd name="T27" fmla="*/ 2147483647 h 123"/>
              <a:gd name="T28" fmla="*/ 2147483647 w 108"/>
              <a:gd name="T29" fmla="*/ 2147483647 h 123"/>
              <a:gd name="T30" fmla="*/ 2147483647 w 108"/>
              <a:gd name="T31" fmla="*/ 2147483647 h 123"/>
              <a:gd name="T32" fmla="*/ 2147483647 w 108"/>
              <a:gd name="T33" fmla="*/ 2147483647 h 123"/>
              <a:gd name="T34" fmla="*/ 2147483647 w 108"/>
              <a:gd name="T35" fmla="*/ 2147483647 h 123"/>
              <a:gd name="T36" fmla="*/ 2147483647 w 108"/>
              <a:gd name="T37" fmla="*/ 2147483647 h 123"/>
              <a:gd name="T38" fmla="*/ 2147483647 w 108"/>
              <a:gd name="T39" fmla="*/ 2147483647 h 123"/>
              <a:gd name="T40" fmla="*/ 2147483647 w 108"/>
              <a:gd name="T41" fmla="*/ 2147483647 h 123"/>
              <a:gd name="T42" fmla="*/ 2147483647 w 108"/>
              <a:gd name="T43" fmla="*/ 2147483647 h 123"/>
              <a:gd name="T44" fmla="*/ 2147483647 w 108"/>
              <a:gd name="T45" fmla="*/ 2147483647 h 123"/>
              <a:gd name="T46" fmla="*/ 2147483647 w 108"/>
              <a:gd name="T47" fmla="*/ 2147483647 h 123"/>
              <a:gd name="T48" fmla="*/ 2147483647 w 108"/>
              <a:gd name="T49" fmla="*/ 2147483647 h 123"/>
              <a:gd name="T50" fmla="*/ 2147483647 w 108"/>
              <a:gd name="T51" fmla="*/ 2147483647 h 123"/>
              <a:gd name="T52" fmla="*/ 2147483647 w 108"/>
              <a:gd name="T53" fmla="*/ 2147483647 h 123"/>
              <a:gd name="T54" fmla="*/ 2147483647 w 108"/>
              <a:gd name="T55" fmla="*/ 2147483647 h 123"/>
              <a:gd name="T56" fmla="*/ 2147483647 w 108"/>
              <a:gd name="T57" fmla="*/ 2147483647 h 123"/>
              <a:gd name="T58" fmla="*/ 2147483647 w 108"/>
              <a:gd name="T59" fmla="*/ 2147483647 h 123"/>
              <a:gd name="T60" fmla="*/ 2147483647 w 108"/>
              <a:gd name="T61" fmla="*/ 2147483647 h 123"/>
              <a:gd name="T62" fmla="*/ 2147483647 w 108"/>
              <a:gd name="T63" fmla="*/ 2147483647 h 123"/>
              <a:gd name="T64" fmla="*/ 2147483647 w 108"/>
              <a:gd name="T65" fmla="*/ 2147483647 h 123"/>
              <a:gd name="T66" fmla="*/ 2147483647 w 108"/>
              <a:gd name="T67" fmla="*/ 2147483647 h 123"/>
              <a:gd name="T68" fmla="*/ 2147483647 w 108"/>
              <a:gd name="T69" fmla="*/ 2147483647 h 123"/>
              <a:gd name="T70" fmla="*/ 2147483647 w 108"/>
              <a:gd name="T71" fmla="*/ 2147483647 h 123"/>
              <a:gd name="T72" fmla="*/ 2147483647 w 108"/>
              <a:gd name="T73" fmla="*/ 2147483647 h 123"/>
              <a:gd name="T74" fmla="*/ 2147483647 w 108"/>
              <a:gd name="T75" fmla="*/ 2147483647 h 123"/>
              <a:gd name="T76" fmla="*/ 2147483647 w 108"/>
              <a:gd name="T77" fmla="*/ 2147483647 h 123"/>
              <a:gd name="T78" fmla="*/ 2147483647 w 108"/>
              <a:gd name="T79" fmla="*/ 2147483647 h 123"/>
              <a:gd name="T80" fmla="*/ 2147483647 w 108"/>
              <a:gd name="T81" fmla="*/ 2147483647 h 123"/>
              <a:gd name="T82" fmla="*/ 2147483647 w 108"/>
              <a:gd name="T83" fmla="*/ 2147483647 h 123"/>
              <a:gd name="T84" fmla="*/ 2147483647 w 108"/>
              <a:gd name="T85" fmla="*/ 2147483647 h 123"/>
              <a:gd name="T86" fmla="*/ 2147483647 w 108"/>
              <a:gd name="T87" fmla="*/ 2147483647 h 123"/>
              <a:gd name="T88" fmla="*/ 2147483647 w 108"/>
              <a:gd name="T89" fmla="*/ 2147483647 h 123"/>
              <a:gd name="T90" fmla="*/ 2147483647 w 108"/>
              <a:gd name="T91" fmla="*/ 2147483647 h 123"/>
              <a:gd name="T92" fmla="*/ 2147483647 w 108"/>
              <a:gd name="T93" fmla="*/ 2147483647 h 123"/>
              <a:gd name="T94" fmla="*/ 2147483647 w 108"/>
              <a:gd name="T95" fmla="*/ 2147483647 h 12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08" h="123">
                <a:moveTo>
                  <a:pt x="101" y="19"/>
                </a:moveTo>
                <a:cubicBezTo>
                  <a:pt x="96" y="5"/>
                  <a:pt x="96" y="5"/>
                  <a:pt x="96" y="5"/>
                </a:cubicBezTo>
                <a:cubicBezTo>
                  <a:pt x="95" y="2"/>
                  <a:pt x="92" y="0"/>
                  <a:pt x="89" y="0"/>
                </a:cubicBezTo>
                <a:cubicBezTo>
                  <a:pt x="20" y="0"/>
                  <a:pt x="20" y="0"/>
                  <a:pt x="20" y="0"/>
                </a:cubicBezTo>
                <a:cubicBezTo>
                  <a:pt x="16" y="0"/>
                  <a:pt x="13" y="2"/>
                  <a:pt x="12" y="5"/>
                </a:cubicBezTo>
                <a:cubicBezTo>
                  <a:pt x="8" y="19"/>
                  <a:pt x="8" y="19"/>
                  <a:pt x="8" y="19"/>
                </a:cubicBezTo>
                <a:cubicBezTo>
                  <a:pt x="4" y="20"/>
                  <a:pt x="0" y="23"/>
                  <a:pt x="0" y="27"/>
                </a:cubicBezTo>
                <a:cubicBezTo>
                  <a:pt x="0" y="39"/>
                  <a:pt x="0" y="39"/>
                  <a:pt x="0" y="39"/>
                </a:cubicBezTo>
                <a:cubicBezTo>
                  <a:pt x="0" y="43"/>
                  <a:pt x="4" y="46"/>
                  <a:pt x="8" y="46"/>
                </a:cubicBezTo>
                <a:cubicBezTo>
                  <a:pt x="12" y="46"/>
                  <a:pt x="12" y="46"/>
                  <a:pt x="12" y="46"/>
                </a:cubicBezTo>
                <a:cubicBezTo>
                  <a:pt x="12" y="47"/>
                  <a:pt x="12" y="47"/>
                  <a:pt x="12" y="47"/>
                </a:cubicBezTo>
                <a:cubicBezTo>
                  <a:pt x="20" y="116"/>
                  <a:pt x="20" y="116"/>
                  <a:pt x="20" y="116"/>
                </a:cubicBezTo>
                <a:cubicBezTo>
                  <a:pt x="20" y="120"/>
                  <a:pt x="23" y="123"/>
                  <a:pt x="27" y="123"/>
                </a:cubicBezTo>
                <a:cubicBezTo>
                  <a:pt x="81" y="123"/>
                  <a:pt x="81" y="123"/>
                  <a:pt x="81" y="123"/>
                </a:cubicBezTo>
                <a:cubicBezTo>
                  <a:pt x="85" y="123"/>
                  <a:pt x="88" y="120"/>
                  <a:pt x="89" y="116"/>
                </a:cubicBezTo>
                <a:cubicBezTo>
                  <a:pt x="96" y="47"/>
                  <a:pt x="96" y="47"/>
                  <a:pt x="96" y="47"/>
                </a:cubicBezTo>
                <a:cubicBezTo>
                  <a:pt x="96" y="46"/>
                  <a:pt x="96" y="46"/>
                  <a:pt x="96" y="46"/>
                </a:cubicBezTo>
                <a:cubicBezTo>
                  <a:pt x="100" y="46"/>
                  <a:pt x="100" y="46"/>
                  <a:pt x="100" y="46"/>
                </a:cubicBezTo>
                <a:cubicBezTo>
                  <a:pt x="104" y="46"/>
                  <a:pt x="108" y="43"/>
                  <a:pt x="108" y="39"/>
                </a:cubicBezTo>
                <a:cubicBezTo>
                  <a:pt x="108" y="27"/>
                  <a:pt x="108" y="27"/>
                  <a:pt x="108" y="27"/>
                </a:cubicBezTo>
                <a:cubicBezTo>
                  <a:pt x="108" y="23"/>
                  <a:pt x="105" y="20"/>
                  <a:pt x="101" y="19"/>
                </a:cubicBezTo>
                <a:close/>
                <a:moveTo>
                  <a:pt x="20" y="8"/>
                </a:moveTo>
                <a:cubicBezTo>
                  <a:pt x="89" y="8"/>
                  <a:pt x="89" y="8"/>
                  <a:pt x="89" y="8"/>
                </a:cubicBezTo>
                <a:cubicBezTo>
                  <a:pt x="92" y="19"/>
                  <a:pt x="92" y="19"/>
                  <a:pt x="92" y="19"/>
                </a:cubicBezTo>
                <a:cubicBezTo>
                  <a:pt x="16" y="19"/>
                  <a:pt x="16" y="19"/>
                  <a:pt x="16" y="19"/>
                </a:cubicBezTo>
                <a:lnTo>
                  <a:pt x="20" y="8"/>
                </a:lnTo>
                <a:close/>
                <a:moveTo>
                  <a:pt x="81" y="115"/>
                </a:moveTo>
                <a:cubicBezTo>
                  <a:pt x="27" y="115"/>
                  <a:pt x="27" y="115"/>
                  <a:pt x="27" y="115"/>
                </a:cubicBezTo>
                <a:cubicBezTo>
                  <a:pt x="26" y="104"/>
                  <a:pt x="26" y="104"/>
                  <a:pt x="26" y="104"/>
                </a:cubicBezTo>
                <a:cubicBezTo>
                  <a:pt x="82" y="104"/>
                  <a:pt x="82" y="104"/>
                  <a:pt x="82" y="104"/>
                </a:cubicBezTo>
                <a:lnTo>
                  <a:pt x="81" y="115"/>
                </a:lnTo>
                <a:close/>
                <a:moveTo>
                  <a:pt x="83" y="100"/>
                </a:moveTo>
                <a:cubicBezTo>
                  <a:pt x="26" y="100"/>
                  <a:pt x="26" y="100"/>
                  <a:pt x="26" y="100"/>
                </a:cubicBezTo>
                <a:cubicBezTo>
                  <a:pt x="21" y="62"/>
                  <a:pt x="21" y="62"/>
                  <a:pt x="21" y="62"/>
                </a:cubicBezTo>
                <a:cubicBezTo>
                  <a:pt x="87" y="62"/>
                  <a:pt x="87" y="62"/>
                  <a:pt x="87" y="62"/>
                </a:cubicBezTo>
                <a:lnTo>
                  <a:pt x="83" y="100"/>
                </a:lnTo>
                <a:close/>
                <a:moveTo>
                  <a:pt x="87" y="58"/>
                </a:moveTo>
                <a:cubicBezTo>
                  <a:pt x="21" y="58"/>
                  <a:pt x="21" y="58"/>
                  <a:pt x="21" y="58"/>
                </a:cubicBezTo>
                <a:cubicBezTo>
                  <a:pt x="20" y="46"/>
                  <a:pt x="20" y="46"/>
                  <a:pt x="20" y="46"/>
                </a:cubicBezTo>
                <a:cubicBezTo>
                  <a:pt x="89" y="46"/>
                  <a:pt x="89" y="46"/>
                  <a:pt x="89" y="46"/>
                </a:cubicBezTo>
                <a:lnTo>
                  <a:pt x="87" y="58"/>
                </a:lnTo>
                <a:close/>
                <a:moveTo>
                  <a:pt x="100" y="39"/>
                </a:moveTo>
                <a:cubicBezTo>
                  <a:pt x="8" y="39"/>
                  <a:pt x="8" y="39"/>
                  <a:pt x="8" y="39"/>
                </a:cubicBezTo>
                <a:cubicBezTo>
                  <a:pt x="8" y="27"/>
                  <a:pt x="8" y="27"/>
                  <a:pt x="8" y="27"/>
                </a:cubicBezTo>
                <a:cubicBezTo>
                  <a:pt x="100" y="27"/>
                  <a:pt x="100" y="27"/>
                  <a:pt x="100" y="27"/>
                </a:cubicBezTo>
                <a:lnTo>
                  <a:pt x="100" y="39"/>
                </a:lnTo>
                <a:close/>
                <a:moveTo>
                  <a:pt x="100" y="39"/>
                </a:moveTo>
                <a:cubicBezTo>
                  <a:pt x="100" y="39"/>
                  <a:pt x="100" y="39"/>
                  <a:pt x="100" y="39"/>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nvGrpSpPr>
          <p:cNvPr id="62" name="Group 61">
            <a:extLst>
              <a:ext uri="{FF2B5EF4-FFF2-40B4-BE49-F238E27FC236}">
                <a16:creationId xmlns:a16="http://schemas.microsoft.com/office/drawing/2014/main" id="{900852BA-0BA3-481D-9FDE-DF2EF1F45035}"/>
              </a:ext>
            </a:extLst>
          </p:cNvPr>
          <p:cNvGrpSpPr/>
          <p:nvPr/>
        </p:nvGrpSpPr>
        <p:grpSpPr>
          <a:xfrm>
            <a:off x="3073997" y="3925306"/>
            <a:ext cx="508449" cy="441255"/>
            <a:chOff x="8783638" y="1235076"/>
            <a:chExt cx="360363" cy="312738"/>
          </a:xfrm>
          <a:solidFill>
            <a:schemeClr val="accent3"/>
          </a:solidFill>
        </p:grpSpPr>
        <p:sp>
          <p:nvSpPr>
            <p:cNvPr id="63" name="Freeform 51">
              <a:extLst>
                <a:ext uri="{FF2B5EF4-FFF2-40B4-BE49-F238E27FC236}">
                  <a16:creationId xmlns:a16="http://schemas.microsoft.com/office/drawing/2014/main" id="{53BE69FF-9753-4298-A548-E26E388863B2}"/>
                </a:ext>
              </a:extLst>
            </p:cNvPr>
            <p:cNvSpPr>
              <a:spLocks noEditPoints="1"/>
            </p:cNvSpPr>
            <p:nvPr/>
          </p:nvSpPr>
          <p:spPr bwMode="auto">
            <a:xfrm>
              <a:off x="8842375" y="1290638"/>
              <a:ext cx="128588" cy="84138"/>
            </a:xfrm>
            <a:custGeom>
              <a:avLst/>
              <a:gdLst/>
              <a:ahLst/>
              <a:cxnLst>
                <a:cxn ang="0">
                  <a:pos x="42" y="0"/>
                </a:cxn>
                <a:cxn ang="0">
                  <a:pos x="0" y="27"/>
                </a:cxn>
                <a:cxn ang="0">
                  <a:pos x="1" y="29"/>
                </a:cxn>
                <a:cxn ang="0">
                  <a:pos x="3" y="27"/>
                </a:cxn>
                <a:cxn ang="0">
                  <a:pos x="42" y="4"/>
                </a:cxn>
                <a:cxn ang="0">
                  <a:pos x="44" y="2"/>
                </a:cxn>
                <a:cxn ang="0">
                  <a:pos x="42" y="0"/>
                </a:cxn>
                <a:cxn ang="0">
                  <a:pos x="42" y="0"/>
                </a:cxn>
                <a:cxn ang="0">
                  <a:pos x="42" y="0"/>
                </a:cxn>
              </a:cxnLst>
              <a:rect l="0" t="0" r="r" b="b"/>
              <a:pathLst>
                <a:path w="44" h="29">
                  <a:moveTo>
                    <a:pt x="42" y="0"/>
                  </a:moveTo>
                  <a:cubicBezTo>
                    <a:pt x="19" y="0"/>
                    <a:pt x="0" y="12"/>
                    <a:pt x="0" y="27"/>
                  </a:cubicBezTo>
                  <a:cubicBezTo>
                    <a:pt x="0" y="28"/>
                    <a:pt x="0" y="29"/>
                    <a:pt x="1" y="29"/>
                  </a:cubicBezTo>
                  <a:cubicBezTo>
                    <a:pt x="3" y="29"/>
                    <a:pt x="3" y="28"/>
                    <a:pt x="3" y="27"/>
                  </a:cubicBezTo>
                  <a:cubicBezTo>
                    <a:pt x="3" y="15"/>
                    <a:pt x="21" y="4"/>
                    <a:pt x="42" y="4"/>
                  </a:cubicBezTo>
                  <a:cubicBezTo>
                    <a:pt x="43" y="4"/>
                    <a:pt x="44" y="3"/>
                    <a:pt x="44" y="2"/>
                  </a:cubicBezTo>
                  <a:cubicBezTo>
                    <a:pt x="44" y="1"/>
                    <a:pt x="43" y="0"/>
                    <a:pt x="42" y="0"/>
                  </a:cubicBezTo>
                  <a:close/>
                  <a:moveTo>
                    <a:pt x="42" y="0"/>
                  </a:moveTo>
                  <a:cubicBezTo>
                    <a:pt x="42" y="0"/>
                    <a:pt x="42" y="0"/>
                    <a:pt x="42" y="0"/>
                  </a:cubicBezTo>
                </a:path>
              </a:pathLst>
            </a:custGeom>
            <a:grpFill/>
            <a:ln w="9525">
              <a:noFill/>
              <a:round/>
              <a:headEnd/>
              <a:tailEnd/>
            </a:ln>
          </p:spPr>
          <p:txBody>
            <a:bodyPr/>
            <a:lstStyle/>
            <a:p>
              <a:pPr defTabSz="914217">
                <a:defRPr/>
              </a:pPr>
              <a:endParaRPr lang="en-US" sz="900"/>
            </a:p>
          </p:txBody>
        </p:sp>
        <p:sp>
          <p:nvSpPr>
            <p:cNvPr id="64" name="Freeform 52">
              <a:extLst>
                <a:ext uri="{FF2B5EF4-FFF2-40B4-BE49-F238E27FC236}">
                  <a16:creationId xmlns:a16="http://schemas.microsoft.com/office/drawing/2014/main" id="{FCA92EA1-79ED-4B93-9E01-50844B100DC0}"/>
                </a:ext>
              </a:extLst>
            </p:cNvPr>
            <p:cNvSpPr>
              <a:spLocks noEditPoints="1"/>
            </p:cNvSpPr>
            <p:nvPr/>
          </p:nvSpPr>
          <p:spPr bwMode="auto">
            <a:xfrm>
              <a:off x="8783638" y="1235076"/>
              <a:ext cx="360363" cy="312738"/>
            </a:xfrm>
            <a:custGeom>
              <a:avLst/>
              <a:gdLst/>
              <a:ahLst/>
              <a:cxnLst>
                <a:cxn ang="0">
                  <a:pos x="62" y="0"/>
                </a:cxn>
                <a:cxn ang="0">
                  <a:pos x="0" y="46"/>
                </a:cxn>
                <a:cxn ang="0">
                  <a:pos x="27" y="84"/>
                </a:cxn>
                <a:cxn ang="0">
                  <a:pos x="27" y="84"/>
                </a:cxn>
                <a:cxn ang="0">
                  <a:pos x="20" y="102"/>
                </a:cxn>
                <a:cxn ang="0">
                  <a:pos x="20" y="104"/>
                </a:cxn>
                <a:cxn ang="0">
                  <a:pos x="23" y="107"/>
                </a:cxn>
                <a:cxn ang="0">
                  <a:pos x="24" y="107"/>
                </a:cxn>
                <a:cxn ang="0">
                  <a:pos x="50" y="91"/>
                </a:cxn>
                <a:cxn ang="0">
                  <a:pos x="62" y="92"/>
                </a:cxn>
                <a:cxn ang="0">
                  <a:pos x="123" y="46"/>
                </a:cxn>
                <a:cxn ang="0">
                  <a:pos x="62" y="0"/>
                </a:cxn>
                <a:cxn ang="0">
                  <a:pos x="62" y="84"/>
                </a:cxn>
                <a:cxn ang="0">
                  <a:pos x="51" y="83"/>
                </a:cxn>
                <a:cxn ang="0">
                  <a:pos x="50" y="83"/>
                </a:cxn>
                <a:cxn ang="0">
                  <a:pos x="44" y="86"/>
                </a:cxn>
                <a:cxn ang="0">
                  <a:pos x="32" y="96"/>
                </a:cxn>
                <a:cxn ang="0">
                  <a:pos x="35" y="85"/>
                </a:cxn>
                <a:cxn ang="0">
                  <a:pos x="35" y="84"/>
                </a:cxn>
                <a:cxn ang="0">
                  <a:pos x="31" y="77"/>
                </a:cxn>
                <a:cxn ang="0">
                  <a:pos x="8" y="46"/>
                </a:cxn>
                <a:cxn ang="0">
                  <a:pos x="62" y="7"/>
                </a:cxn>
                <a:cxn ang="0">
                  <a:pos x="115" y="46"/>
                </a:cxn>
                <a:cxn ang="0">
                  <a:pos x="62" y="84"/>
                </a:cxn>
                <a:cxn ang="0">
                  <a:pos x="62" y="84"/>
                </a:cxn>
                <a:cxn ang="0">
                  <a:pos x="62" y="84"/>
                </a:cxn>
              </a:cxnLst>
              <a:rect l="0" t="0" r="r" b="b"/>
              <a:pathLst>
                <a:path w="123" h="107">
                  <a:moveTo>
                    <a:pt x="62" y="0"/>
                  </a:moveTo>
                  <a:cubicBezTo>
                    <a:pt x="28" y="0"/>
                    <a:pt x="0" y="20"/>
                    <a:pt x="0" y="46"/>
                  </a:cubicBezTo>
                  <a:cubicBezTo>
                    <a:pt x="0" y="62"/>
                    <a:pt x="11" y="76"/>
                    <a:pt x="27" y="84"/>
                  </a:cubicBezTo>
                  <a:cubicBezTo>
                    <a:pt x="27" y="84"/>
                    <a:pt x="27" y="84"/>
                    <a:pt x="27" y="84"/>
                  </a:cubicBezTo>
                  <a:cubicBezTo>
                    <a:pt x="27" y="91"/>
                    <a:pt x="22" y="98"/>
                    <a:pt x="20" y="102"/>
                  </a:cubicBezTo>
                  <a:cubicBezTo>
                    <a:pt x="20" y="103"/>
                    <a:pt x="20" y="103"/>
                    <a:pt x="20" y="104"/>
                  </a:cubicBezTo>
                  <a:cubicBezTo>
                    <a:pt x="20" y="106"/>
                    <a:pt x="21" y="107"/>
                    <a:pt x="23" y="107"/>
                  </a:cubicBezTo>
                  <a:cubicBezTo>
                    <a:pt x="23" y="107"/>
                    <a:pt x="24" y="107"/>
                    <a:pt x="24" y="107"/>
                  </a:cubicBezTo>
                  <a:cubicBezTo>
                    <a:pt x="36" y="105"/>
                    <a:pt x="47" y="94"/>
                    <a:pt x="50" y="91"/>
                  </a:cubicBezTo>
                  <a:cubicBezTo>
                    <a:pt x="54" y="92"/>
                    <a:pt x="58" y="92"/>
                    <a:pt x="62" y="92"/>
                  </a:cubicBezTo>
                  <a:cubicBezTo>
                    <a:pt x="96" y="92"/>
                    <a:pt x="123" y="71"/>
                    <a:pt x="123" y="46"/>
                  </a:cubicBezTo>
                  <a:cubicBezTo>
                    <a:pt x="123" y="20"/>
                    <a:pt x="96" y="0"/>
                    <a:pt x="62" y="0"/>
                  </a:cubicBezTo>
                  <a:close/>
                  <a:moveTo>
                    <a:pt x="62" y="84"/>
                  </a:moveTo>
                  <a:cubicBezTo>
                    <a:pt x="58" y="84"/>
                    <a:pt x="55" y="84"/>
                    <a:pt x="51" y="83"/>
                  </a:cubicBezTo>
                  <a:cubicBezTo>
                    <a:pt x="51" y="83"/>
                    <a:pt x="50" y="83"/>
                    <a:pt x="50" y="83"/>
                  </a:cubicBezTo>
                  <a:cubicBezTo>
                    <a:pt x="48" y="83"/>
                    <a:pt x="45" y="84"/>
                    <a:pt x="44" y="86"/>
                  </a:cubicBezTo>
                  <a:cubicBezTo>
                    <a:pt x="42" y="88"/>
                    <a:pt x="38" y="93"/>
                    <a:pt x="32" y="96"/>
                  </a:cubicBezTo>
                  <a:cubicBezTo>
                    <a:pt x="34" y="92"/>
                    <a:pt x="35" y="89"/>
                    <a:pt x="35" y="85"/>
                  </a:cubicBezTo>
                  <a:cubicBezTo>
                    <a:pt x="35" y="84"/>
                    <a:pt x="35" y="84"/>
                    <a:pt x="35" y="84"/>
                  </a:cubicBezTo>
                  <a:cubicBezTo>
                    <a:pt x="35" y="81"/>
                    <a:pt x="33" y="78"/>
                    <a:pt x="31" y="77"/>
                  </a:cubicBezTo>
                  <a:cubicBezTo>
                    <a:pt x="17" y="70"/>
                    <a:pt x="8" y="58"/>
                    <a:pt x="8" y="46"/>
                  </a:cubicBezTo>
                  <a:cubicBezTo>
                    <a:pt x="8" y="25"/>
                    <a:pt x="32" y="7"/>
                    <a:pt x="62" y="7"/>
                  </a:cubicBezTo>
                  <a:cubicBezTo>
                    <a:pt x="91" y="7"/>
                    <a:pt x="115" y="25"/>
                    <a:pt x="115" y="46"/>
                  </a:cubicBezTo>
                  <a:cubicBezTo>
                    <a:pt x="115" y="67"/>
                    <a:pt x="91" y="84"/>
                    <a:pt x="62" y="84"/>
                  </a:cubicBezTo>
                  <a:close/>
                  <a:moveTo>
                    <a:pt x="62" y="84"/>
                  </a:moveTo>
                  <a:cubicBezTo>
                    <a:pt x="62" y="84"/>
                    <a:pt x="62" y="84"/>
                    <a:pt x="62" y="84"/>
                  </a:cubicBezTo>
                </a:path>
              </a:pathLst>
            </a:custGeom>
            <a:grpFill/>
            <a:ln w="9525">
              <a:noFill/>
              <a:round/>
              <a:headEnd/>
              <a:tailEnd/>
            </a:ln>
          </p:spPr>
          <p:txBody>
            <a:bodyPr/>
            <a:lstStyle/>
            <a:p>
              <a:pPr defTabSz="914217">
                <a:defRPr/>
              </a:pPr>
              <a:endParaRPr lang="en-US" sz="900"/>
            </a:p>
          </p:txBody>
        </p:sp>
      </p:grpSp>
      <p:sp>
        <p:nvSpPr>
          <p:cNvPr id="65" name="Freeform 101">
            <a:extLst>
              <a:ext uri="{FF2B5EF4-FFF2-40B4-BE49-F238E27FC236}">
                <a16:creationId xmlns:a16="http://schemas.microsoft.com/office/drawing/2014/main" id="{0741EFF3-31E8-4E7E-AD84-E57D0BB10DFC}"/>
              </a:ext>
            </a:extLst>
          </p:cNvPr>
          <p:cNvSpPr>
            <a:spLocks noEditPoints="1"/>
          </p:cNvSpPr>
          <p:nvPr/>
        </p:nvSpPr>
        <p:spPr bwMode="auto">
          <a:xfrm>
            <a:off x="1110457" y="3934903"/>
            <a:ext cx="473075" cy="475456"/>
          </a:xfrm>
          <a:custGeom>
            <a:avLst/>
            <a:gdLst>
              <a:gd name="T0" fmla="*/ 1279501115 w 123"/>
              <a:gd name="T1" fmla="*/ 21495499 h 123"/>
              <a:gd name="T2" fmla="*/ 1226187753 w 123"/>
              <a:gd name="T3" fmla="*/ 0 h 123"/>
              <a:gd name="T4" fmla="*/ 1215526386 w 123"/>
              <a:gd name="T5" fmla="*/ 0 h 123"/>
              <a:gd name="T6" fmla="*/ 522462466 w 123"/>
              <a:gd name="T7" fmla="*/ 128963157 h 123"/>
              <a:gd name="T8" fmla="*/ 458487736 w 123"/>
              <a:gd name="T9" fmla="*/ 204192484 h 123"/>
              <a:gd name="T10" fmla="*/ 458487736 w 123"/>
              <a:gd name="T11" fmla="*/ 913488207 h 123"/>
              <a:gd name="T12" fmla="*/ 298550913 w 123"/>
              <a:gd name="T13" fmla="*/ 870500488 h 123"/>
              <a:gd name="T14" fmla="*/ 191924188 w 123"/>
              <a:gd name="T15" fmla="*/ 881249877 h 123"/>
              <a:gd name="T16" fmla="*/ 21325998 w 123"/>
              <a:gd name="T17" fmla="*/ 1031705254 h 123"/>
              <a:gd name="T18" fmla="*/ 21325998 w 123"/>
              <a:gd name="T19" fmla="*/ 1182163909 h 123"/>
              <a:gd name="T20" fmla="*/ 245237551 w 123"/>
              <a:gd name="T21" fmla="*/ 1321873176 h 123"/>
              <a:gd name="T22" fmla="*/ 341199644 w 123"/>
              <a:gd name="T23" fmla="*/ 1300377677 h 123"/>
              <a:gd name="T24" fmla="*/ 511801099 w 123"/>
              <a:gd name="T25" fmla="*/ 1160668410 h 123"/>
              <a:gd name="T26" fmla="*/ 533123832 w 123"/>
              <a:gd name="T27" fmla="*/ 1074692973 h 123"/>
              <a:gd name="T28" fmla="*/ 533123832 w 123"/>
              <a:gd name="T29" fmla="*/ 1074692973 h 123"/>
              <a:gd name="T30" fmla="*/ 533123832 w 123"/>
              <a:gd name="T31" fmla="*/ 408384969 h 123"/>
              <a:gd name="T32" fmla="*/ 554449830 w 123"/>
              <a:gd name="T33" fmla="*/ 408384969 h 123"/>
              <a:gd name="T34" fmla="*/ 1226187753 w 123"/>
              <a:gd name="T35" fmla="*/ 290167922 h 123"/>
              <a:gd name="T36" fmla="*/ 1226187753 w 123"/>
              <a:gd name="T37" fmla="*/ 795274439 h 123"/>
              <a:gd name="T38" fmla="*/ 1076912296 w 123"/>
              <a:gd name="T39" fmla="*/ 741537332 h 123"/>
              <a:gd name="T40" fmla="*/ 970288836 w 123"/>
              <a:gd name="T41" fmla="*/ 763032830 h 123"/>
              <a:gd name="T42" fmla="*/ 799687381 w 123"/>
              <a:gd name="T43" fmla="*/ 902742097 h 123"/>
              <a:gd name="T44" fmla="*/ 789026014 w 123"/>
              <a:gd name="T45" fmla="*/ 1053200752 h 123"/>
              <a:gd name="T46" fmla="*/ 1023602198 w 123"/>
              <a:gd name="T47" fmla="*/ 1192910019 h 123"/>
              <a:gd name="T48" fmla="*/ 1119564292 w 123"/>
              <a:gd name="T49" fmla="*/ 1182163909 h 123"/>
              <a:gd name="T50" fmla="*/ 1290162482 w 123"/>
              <a:gd name="T51" fmla="*/ 1031705254 h 123"/>
              <a:gd name="T52" fmla="*/ 1311488480 w 123"/>
              <a:gd name="T53" fmla="*/ 945729816 h 123"/>
              <a:gd name="T54" fmla="*/ 1311488480 w 123"/>
              <a:gd name="T55" fmla="*/ 945729816 h 123"/>
              <a:gd name="T56" fmla="*/ 1311488480 w 123"/>
              <a:gd name="T57" fmla="*/ 85975438 h 123"/>
              <a:gd name="T58" fmla="*/ 1279501115 w 123"/>
              <a:gd name="T59" fmla="*/ 21495499 h 123"/>
              <a:gd name="T60" fmla="*/ 319873646 w 123"/>
              <a:gd name="T61" fmla="*/ 1225151628 h 123"/>
              <a:gd name="T62" fmla="*/ 95962094 w 123"/>
              <a:gd name="T63" fmla="*/ 1149922300 h 123"/>
              <a:gd name="T64" fmla="*/ 223911552 w 123"/>
              <a:gd name="T65" fmla="*/ 956475926 h 123"/>
              <a:gd name="T66" fmla="*/ 447826370 w 123"/>
              <a:gd name="T67" fmla="*/ 1031705254 h 123"/>
              <a:gd name="T68" fmla="*/ 319873646 w 123"/>
              <a:gd name="T69" fmla="*/ 1225151628 h 123"/>
              <a:gd name="T70" fmla="*/ 1226187753 w 123"/>
              <a:gd name="T71" fmla="*/ 204192484 h 123"/>
              <a:gd name="T72" fmla="*/ 533123832 w 123"/>
              <a:gd name="T73" fmla="*/ 333155641 h 123"/>
              <a:gd name="T74" fmla="*/ 533123832 w 123"/>
              <a:gd name="T75" fmla="*/ 204192484 h 123"/>
              <a:gd name="T76" fmla="*/ 1226187753 w 123"/>
              <a:gd name="T77" fmla="*/ 85975438 h 123"/>
              <a:gd name="T78" fmla="*/ 1226187753 w 123"/>
              <a:gd name="T79" fmla="*/ 204192484 h 123"/>
              <a:gd name="T80" fmla="*/ 1098238294 w 123"/>
              <a:gd name="T81" fmla="*/ 1096188471 h 123"/>
              <a:gd name="T82" fmla="*/ 863662110 w 123"/>
              <a:gd name="T83" fmla="*/ 1031705254 h 123"/>
              <a:gd name="T84" fmla="*/ 991614834 w 123"/>
              <a:gd name="T85" fmla="*/ 838262158 h 123"/>
              <a:gd name="T86" fmla="*/ 1226187753 w 123"/>
              <a:gd name="T87" fmla="*/ 913488207 h 123"/>
              <a:gd name="T88" fmla="*/ 1098238294 w 123"/>
              <a:gd name="T89" fmla="*/ 1096188471 h 123"/>
              <a:gd name="T90" fmla="*/ 1098238294 w 123"/>
              <a:gd name="T91" fmla="*/ 1096188471 h 123"/>
              <a:gd name="T92" fmla="*/ 1098238294 w 123"/>
              <a:gd name="T93" fmla="*/ 1096188471 h 12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3" h="123">
                <a:moveTo>
                  <a:pt x="120" y="2"/>
                </a:moveTo>
                <a:cubicBezTo>
                  <a:pt x="119" y="1"/>
                  <a:pt x="117" y="0"/>
                  <a:pt x="115" y="0"/>
                </a:cubicBezTo>
                <a:cubicBezTo>
                  <a:pt x="114" y="0"/>
                  <a:pt x="114" y="0"/>
                  <a:pt x="114" y="0"/>
                </a:cubicBezTo>
                <a:cubicBezTo>
                  <a:pt x="49" y="12"/>
                  <a:pt x="49" y="12"/>
                  <a:pt x="49" y="12"/>
                </a:cubicBezTo>
                <a:cubicBezTo>
                  <a:pt x="45" y="12"/>
                  <a:pt x="43" y="15"/>
                  <a:pt x="43" y="19"/>
                </a:cubicBezTo>
                <a:cubicBezTo>
                  <a:pt x="43" y="85"/>
                  <a:pt x="43" y="85"/>
                  <a:pt x="43" y="85"/>
                </a:cubicBezTo>
                <a:cubicBezTo>
                  <a:pt x="39" y="82"/>
                  <a:pt x="34" y="81"/>
                  <a:pt x="28" y="81"/>
                </a:cubicBezTo>
                <a:cubicBezTo>
                  <a:pt x="25" y="81"/>
                  <a:pt x="22" y="81"/>
                  <a:pt x="18" y="82"/>
                </a:cubicBezTo>
                <a:cubicBezTo>
                  <a:pt x="11" y="85"/>
                  <a:pt x="5" y="89"/>
                  <a:pt x="2" y="96"/>
                </a:cubicBezTo>
                <a:cubicBezTo>
                  <a:pt x="0" y="100"/>
                  <a:pt x="0" y="105"/>
                  <a:pt x="2" y="110"/>
                </a:cubicBezTo>
                <a:cubicBezTo>
                  <a:pt x="4" y="118"/>
                  <a:pt x="13" y="123"/>
                  <a:pt x="23" y="123"/>
                </a:cubicBezTo>
                <a:cubicBezTo>
                  <a:pt x="26" y="123"/>
                  <a:pt x="29" y="122"/>
                  <a:pt x="32" y="121"/>
                </a:cubicBezTo>
                <a:cubicBezTo>
                  <a:pt x="40" y="119"/>
                  <a:pt x="45" y="114"/>
                  <a:pt x="48" y="108"/>
                </a:cubicBezTo>
                <a:cubicBezTo>
                  <a:pt x="50" y="105"/>
                  <a:pt x="50" y="102"/>
                  <a:pt x="50" y="100"/>
                </a:cubicBezTo>
                <a:cubicBezTo>
                  <a:pt x="50" y="100"/>
                  <a:pt x="50" y="100"/>
                  <a:pt x="50" y="100"/>
                </a:cubicBezTo>
                <a:cubicBezTo>
                  <a:pt x="50" y="38"/>
                  <a:pt x="50" y="38"/>
                  <a:pt x="50" y="38"/>
                </a:cubicBezTo>
                <a:cubicBezTo>
                  <a:pt x="52" y="38"/>
                  <a:pt x="52" y="38"/>
                  <a:pt x="52" y="38"/>
                </a:cubicBezTo>
                <a:cubicBezTo>
                  <a:pt x="115" y="27"/>
                  <a:pt x="115" y="27"/>
                  <a:pt x="115" y="27"/>
                </a:cubicBezTo>
                <a:cubicBezTo>
                  <a:pt x="115" y="74"/>
                  <a:pt x="115" y="74"/>
                  <a:pt x="115" y="74"/>
                </a:cubicBezTo>
                <a:cubicBezTo>
                  <a:pt x="112" y="71"/>
                  <a:pt x="107" y="69"/>
                  <a:pt x="101" y="69"/>
                </a:cubicBezTo>
                <a:cubicBezTo>
                  <a:pt x="98" y="69"/>
                  <a:pt x="94" y="70"/>
                  <a:pt x="91" y="71"/>
                </a:cubicBezTo>
                <a:cubicBezTo>
                  <a:pt x="84" y="73"/>
                  <a:pt x="78" y="78"/>
                  <a:pt x="75" y="84"/>
                </a:cubicBezTo>
                <a:cubicBezTo>
                  <a:pt x="73" y="89"/>
                  <a:pt x="73" y="94"/>
                  <a:pt x="74" y="98"/>
                </a:cubicBezTo>
                <a:cubicBezTo>
                  <a:pt x="77" y="106"/>
                  <a:pt x="86" y="111"/>
                  <a:pt x="96" y="111"/>
                </a:cubicBezTo>
                <a:cubicBezTo>
                  <a:pt x="99" y="111"/>
                  <a:pt x="102" y="111"/>
                  <a:pt x="105" y="110"/>
                </a:cubicBezTo>
                <a:cubicBezTo>
                  <a:pt x="112" y="107"/>
                  <a:pt x="118" y="102"/>
                  <a:pt x="121" y="96"/>
                </a:cubicBezTo>
                <a:cubicBezTo>
                  <a:pt x="122" y="94"/>
                  <a:pt x="123" y="91"/>
                  <a:pt x="123" y="88"/>
                </a:cubicBezTo>
                <a:cubicBezTo>
                  <a:pt x="123" y="88"/>
                  <a:pt x="123" y="88"/>
                  <a:pt x="123" y="88"/>
                </a:cubicBezTo>
                <a:cubicBezTo>
                  <a:pt x="123" y="8"/>
                  <a:pt x="123" y="8"/>
                  <a:pt x="123" y="8"/>
                </a:cubicBezTo>
                <a:cubicBezTo>
                  <a:pt x="123" y="5"/>
                  <a:pt x="122" y="3"/>
                  <a:pt x="120" y="2"/>
                </a:cubicBezTo>
                <a:close/>
                <a:moveTo>
                  <a:pt x="30" y="114"/>
                </a:moveTo>
                <a:cubicBezTo>
                  <a:pt x="21" y="117"/>
                  <a:pt x="11" y="114"/>
                  <a:pt x="9" y="107"/>
                </a:cubicBezTo>
                <a:cubicBezTo>
                  <a:pt x="6" y="100"/>
                  <a:pt x="12" y="93"/>
                  <a:pt x="21" y="89"/>
                </a:cubicBezTo>
                <a:cubicBezTo>
                  <a:pt x="30" y="86"/>
                  <a:pt x="39" y="89"/>
                  <a:pt x="42" y="96"/>
                </a:cubicBezTo>
                <a:cubicBezTo>
                  <a:pt x="44" y="103"/>
                  <a:pt x="39" y="111"/>
                  <a:pt x="30" y="114"/>
                </a:cubicBezTo>
                <a:close/>
                <a:moveTo>
                  <a:pt x="115" y="19"/>
                </a:moveTo>
                <a:cubicBezTo>
                  <a:pt x="50" y="31"/>
                  <a:pt x="50" y="31"/>
                  <a:pt x="50" y="31"/>
                </a:cubicBezTo>
                <a:cubicBezTo>
                  <a:pt x="50" y="19"/>
                  <a:pt x="50" y="19"/>
                  <a:pt x="50" y="19"/>
                </a:cubicBezTo>
                <a:cubicBezTo>
                  <a:pt x="115" y="8"/>
                  <a:pt x="115" y="8"/>
                  <a:pt x="115" y="8"/>
                </a:cubicBezTo>
                <a:lnTo>
                  <a:pt x="115" y="19"/>
                </a:lnTo>
                <a:close/>
                <a:moveTo>
                  <a:pt x="103" y="102"/>
                </a:moveTo>
                <a:cubicBezTo>
                  <a:pt x="93" y="105"/>
                  <a:pt x="84" y="102"/>
                  <a:pt x="81" y="96"/>
                </a:cubicBezTo>
                <a:cubicBezTo>
                  <a:pt x="79" y="89"/>
                  <a:pt x="84" y="81"/>
                  <a:pt x="93" y="78"/>
                </a:cubicBezTo>
                <a:cubicBezTo>
                  <a:pt x="103" y="75"/>
                  <a:pt x="112" y="78"/>
                  <a:pt x="115" y="85"/>
                </a:cubicBezTo>
                <a:cubicBezTo>
                  <a:pt x="117" y="91"/>
                  <a:pt x="112" y="99"/>
                  <a:pt x="103" y="102"/>
                </a:cubicBezTo>
                <a:close/>
                <a:moveTo>
                  <a:pt x="103" y="102"/>
                </a:moveTo>
                <a:cubicBezTo>
                  <a:pt x="103" y="102"/>
                  <a:pt x="103" y="102"/>
                  <a:pt x="103" y="102"/>
                </a:cubicBezTo>
              </a:path>
            </a:pathLst>
          </a:custGeom>
          <a:solidFill>
            <a:schemeClr val="accent4"/>
          </a:solidFill>
          <a:ln>
            <a:noFill/>
          </a:ln>
        </p:spPr>
        <p:txBody>
          <a:bodyPr/>
          <a:lstStyle/>
          <a:p>
            <a:pPr defTabSz="914217">
              <a:defRPr/>
            </a:pPr>
            <a:endParaRPr lang="en-US" sz="900"/>
          </a:p>
        </p:txBody>
      </p:sp>
      <p:grpSp>
        <p:nvGrpSpPr>
          <p:cNvPr id="66" name="Group 65">
            <a:extLst>
              <a:ext uri="{FF2B5EF4-FFF2-40B4-BE49-F238E27FC236}">
                <a16:creationId xmlns:a16="http://schemas.microsoft.com/office/drawing/2014/main" id="{4FA05596-6300-4B11-9C00-28BB1538FF50}"/>
              </a:ext>
            </a:extLst>
          </p:cNvPr>
          <p:cNvGrpSpPr/>
          <p:nvPr/>
        </p:nvGrpSpPr>
        <p:grpSpPr>
          <a:xfrm>
            <a:off x="574086" y="1909758"/>
            <a:ext cx="2916236" cy="67552"/>
            <a:chOff x="4887775" y="882413"/>
            <a:chExt cx="2916236" cy="67552"/>
          </a:xfrm>
        </p:grpSpPr>
        <p:sp>
          <p:nvSpPr>
            <p:cNvPr id="67" name="Rectangle 66">
              <a:extLst>
                <a:ext uri="{FF2B5EF4-FFF2-40B4-BE49-F238E27FC236}">
                  <a16:creationId xmlns:a16="http://schemas.microsoft.com/office/drawing/2014/main" id="{02169A5A-03AE-4D55-A592-76C1382D9087}"/>
                </a:ext>
              </a:extLst>
            </p:cNvPr>
            <p:cNvSpPr/>
            <p:nvPr/>
          </p:nvSpPr>
          <p:spPr>
            <a:xfrm>
              <a:off x="4887775" y="884396"/>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B3ABB752-9C45-4E66-A03E-B2EF0A4D9AE8}"/>
                </a:ext>
              </a:extLst>
            </p:cNvPr>
            <p:cNvSpPr/>
            <p:nvPr/>
          </p:nvSpPr>
          <p:spPr>
            <a:xfrm>
              <a:off x="6345893" y="882413"/>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Picture Placeholder 39">
            <a:extLst>
              <a:ext uri="{FF2B5EF4-FFF2-40B4-BE49-F238E27FC236}">
                <a16:creationId xmlns:a16="http://schemas.microsoft.com/office/drawing/2014/main" id="{79139D23-F9D9-4FD8-88F2-F2B709581050}"/>
              </a:ext>
            </a:extLst>
          </p:cNvPr>
          <p:cNvSpPr>
            <a:spLocks noGrp="1"/>
          </p:cNvSpPr>
          <p:nvPr>
            <p:ph type="pic" sz="quarter" idx="10"/>
          </p:nvPr>
        </p:nvSpPr>
        <p:spPr/>
        <p:txBody>
          <a:bodyPr/>
          <a:lstStyle/>
          <a:p>
            <a:endParaRPr lang="es-CO"/>
          </a:p>
        </p:txBody>
      </p:sp>
      <p:sp>
        <p:nvSpPr>
          <p:cNvPr id="42" name="Picture Placeholder 41">
            <a:extLst>
              <a:ext uri="{FF2B5EF4-FFF2-40B4-BE49-F238E27FC236}">
                <a16:creationId xmlns:a16="http://schemas.microsoft.com/office/drawing/2014/main" id="{23B71A97-F3EF-409D-84A3-C3B0D0B3AD03}"/>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5" name="Group 3"/>
          <p:cNvGrpSpPr>
            <a:grpSpLocks/>
          </p:cNvGrpSpPr>
          <p:nvPr/>
        </p:nvGrpSpPr>
        <p:grpSpPr bwMode="auto">
          <a:xfrm>
            <a:off x="4028282" y="2289969"/>
            <a:ext cx="1879600" cy="1769269"/>
            <a:chOff x="3396598" y="4580216"/>
            <a:chExt cx="3758878" cy="3538906"/>
          </a:xfrm>
          <a:solidFill>
            <a:srgbClr val="FDC06F"/>
          </a:solidFill>
        </p:grpSpPr>
        <p:sp>
          <p:nvSpPr>
            <p:cNvPr id="68" name="Freeform 198"/>
            <p:cNvSpPr>
              <a:spLocks noChangeArrowheads="1"/>
            </p:cNvSpPr>
            <p:nvPr/>
          </p:nvSpPr>
          <p:spPr bwMode="auto">
            <a:xfrm>
              <a:off x="3396598" y="4580216"/>
              <a:ext cx="3758878" cy="2945793"/>
            </a:xfrm>
            <a:custGeom>
              <a:avLst/>
              <a:gdLst>
                <a:gd name="T0" fmla="*/ 3748877 w 6765"/>
                <a:gd name="T1" fmla="*/ 360630 h 5285"/>
                <a:gd name="T2" fmla="*/ 3748877 w 6765"/>
                <a:gd name="T3" fmla="*/ 360630 h 5285"/>
                <a:gd name="T4" fmla="*/ 3747210 w 6765"/>
                <a:gd name="T5" fmla="*/ 312694 h 5285"/>
                <a:gd name="T6" fmla="*/ 3087670 w 6765"/>
                <a:gd name="T7" fmla="*/ 312694 h 5285"/>
                <a:gd name="T8" fmla="*/ 3099338 w 6765"/>
                <a:gd name="T9" fmla="*/ 80264 h 5285"/>
                <a:gd name="T10" fmla="*/ 3133232 w 6765"/>
                <a:gd name="T11" fmla="*/ 80264 h 5285"/>
                <a:gd name="T12" fmla="*/ 3173238 w 6765"/>
                <a:gd name="T13" fmla="*/ 40132 h 5285"/>
                <a:gd name="T14" fmla="*/ 3133232 w 6765"/>
                <a:gd name="T15" fmla="*/ 0 h 5285"/>
                <a:gd name="T16" fmla="*/ 3099338 w 6765"/>
                <a:gd name="T17" fmla="*/ 0 h 5285"/>
                <a:gd name="T18" fmla="*/ 1879161 w 6765"/>
                <a:gd name="T19" fmla="*/ 0 h 5285"/>
                <a:gd name="T20" fmla="*/ 659540 w 6765"/>
                <a:gd name="T21" fmla="*/ 0 h 5285"/>
                <a:gd name="T22" fmla="*/ 625091 w 6765"/>
                <a:gd name="T23" fmla="*/ 0 h 5285"/>
                <a:gd name="T24" fmla="*/ 585085 w 6765"/>
                <a:gd name="T25" fmla="*/ 40132 h 5285"/>
                <a:gd name="T26" fmla="*/ 625091 w 6765"/>
                <a:gd name="T27" fmla="*/ 80264 h 5285"/>
                <a:gd name="T28" fmla="*/ 659540 w 6765"/>
                <a:gd name="T29" fmla="*/ 80264 h 5285"/>
                <a:gd name="T30" fmla="*/ 670653 w 6765"/>
                <a:gd name="T31" fmla="*/ 312694 h 5285"/>
                <a:gd name="T32" fmla="*/ 11668 w 6765"/>
                <a:gd name="T33" fmla="*/ 312694 h 5285"/>
                <a:gd name="T34" fmla="*/ 9446 w 6765"/>
                <a:gd name="T35" fmla="*/ 360630 h 5285"/>
                <a:gd name="T36" fmla="*/ 298377 w 6765"/>
                <a:gd name="T37" fmla="*/ 880672 h 5285"/>
                <a:gd name="T38" fmla="*/ 503406 w 6765"/>
                <a:gd name="T39" fmla="*/ 1261925 h 5285"/>
                <a:gd name="T40" fmla="*/ 919578 w 6765"/>
                <a:gd name="T41" fmla="*/ 1261925 h 5285"/>
                <a:gd name="T42" fmla="*/ 1687467 w 6765"/>
                <a:gd name="T43" fmla="*/ 1864461 h 5285"/>
                <a:gd name="T44" fmla="*/ 1687467 w 6765"/>
                <a:gd name="T45" fmla="*/ 2138696 h 5285"/>
                <a:gd name="T46" fmla="*/ 1655240 w 6765"/>
                <a:gd name="T47" fmla="*/ 2138696 h 5285"/>
                <a:gd name="T48" fmla="*/ 1655240 w 6765"/>
                <a:gd name="T49" fmla="*/ 2404012 h 5285"/>
                <a:gd name="T50" fmla="*/ 1687467 w 6765"/>
                <a:gd name="T51" fmla="*/ 2404012 h 5285"/>
                <a:gd name="T52" fmla="*/ 1687467 w 6765"/>
                <a:gd name="T53" fmla="*/ 2571229 h 5285"/>
                <a:gd name="T54" fmla="*/ 1675798 w 6765"/>
                <a:gd name="T55" fmla="*/ 2571229 h 5285"/>
                <a:gd name="T56" fmla="*/ 1580785 w 6765"/>
                <a:gd name="T57" fmla="*/ 2666542 h 5285"/>
                <a:gd name="T58" fmla="*/ 1580785 w 6765"/>
                <a:gd name="T59" fmla="*/ 2849922 h 5285"/>
                <a:gd name="T60" fmla="*/ 1675798 w 6765"/>
                <a:gd name="T61" fmla="*/ 2945236 h 5285"/>
                <a:gd name="T62" fmla="*/ 1687467 w 6765"/>
                <a:gd name="T63" fmla="*/ 2945236 h 5285"/>
                <a:gd name="T64" fmla="*/ 2070856 w 6765"/>
                <a:gd name="T65" fmla="*/ 2945236 h 5285"/>
                <a:gd name="T66" fmla="*/ 2082524 w 6765"/>
                <a:gd name="T67" fmla="*/ 2945236 h 5285"/>
                <a:gd name="T68" fmla="*/ 2177538 w 6765"/>
                <a:gd name="T69" fmla="*/ 2849922 h 5285"/>
                <a:gd name="T70" fmla="*/ 2177538 w 6765"/>
                <a:gd name="T71" fmla="*/ 2666542 h 5285"/>
                <a:gd name="T72" fmla="*/ 2082524 w 6765"/>
                <a:gd name="T73" fmla="*/ 2571229 h 5285"/>
                <a:gd name="T74" fmla="*/ 2070856 w 6765"/>
                <a:gd name="T75" fmla="*/ 2571229 h 5285"/>
                <a:gd name="T76" fmla="*/ 2070856 w 6765"/>
                <a:gd name="T77" fmla="*/ 2404012 h 5285"/>
                <a:gd name="T78" fmla="*/ 2103638 w 6765"/>
                <a:gd name="T79" fmla="*/ 2404012 h 5285"/>
                <a:gd name="T80" fmla="*/ 2103638 w 6765"/>
                <a:gd name="T81" fmla="*/ 2138696 h 5285"/>
                <a:gd name="T82" fmla="*/ 2070856 w 6765"/>
                <a:gd name="T83" fmla="*/ 2138696 h 5285"/>
                <a:gd name="T84" fmla="*/ 2070856 w 6765"/>
                <a:gd name="T85" fmla="*/ 1864461 h 5285"/>
                <a:gd name="T86" fmla="*/ 2838745 w 6765"/>
                <a:gd name="T87" fmla="*/ 1261925 h 5285"/>
                <a:gd name="T88" fmla="*/ 3254916 w 6765"/>
                <a:gd name="T89" fmla="*/ 1261925 h 5285"/>
                <a:gd name="T90" fmla="*/ 3459946 w 6765"/>
                <a:gd name="T91" fmla="*/ 880672 h 5285"/>
                <a:gd name="T92" fmla="*/ 3748877 w 6765"/>
                <a:gd name="T93" fmla="*/ 360630 h 5285"/>
                <a:gd name="T94" fmla="*/ 564526 w 6765"/>
                <a:gd name="T95" fmla="*/ 1161038 h 5285"/>
                <a:gd name="T96" fmla="*/ 564526 w 6765"/>
                <a:gd name="T97" fmla="*/ 1161038 h 5285"/>
                <a:gd name="T98" fmla="*/ 368387 w 6765"/>
                <a:gd name="T99" fmla="*/ 798736 h 5285"/>
                <a:gd name="T100" fmla="*/ 349495 w 6765"/>
                <a:gd name="T101" fmla="*/ 793162 h 5285"/>
                <a:gd name="T102" fmla="*/ 110016 w 6765"/>
                <a:gd name="T103" fmla="*/ 413582 h 5285"/>
                <a:gd name="T104" fmla="*/ 682321 w 6765"/>
                <a:gd name="T105" fmla="*/ 413582 h 5285"/>
                <a:gd name="T106" fmla="*/ 870126 w 6765"/>
                <a:gd name="T107" fmla="*/ 1161038 h 5285"/>
                <a:gd name="T108" fmla="*/ 564526 w 6765"/>
                <a:gd name="T109" fmla="*/ 1161038 h 5285"/>
                <a:gd name="T110" fmla="*/ 3408827 w 6765"/>
                <a:gd name="T111" fmla="*/ 793162 h 5285"/>
                <a:gd name="T112" fmla="*/ 3408827 w 6765"/>
                <a:gd name="T113" fmla="*/ 793162 h 5285"/>
                <a:gd name="T114" fmla="*/ 3389936 w 6765"/>
                <a:gd name="T115" fmla="*/ 798736 h 5285"/>
                <a:gd name="T116" fmla="*/ 3194352 w 6765"/>
                <a:gd name="T117" fmla="*/ 1161038 h 5285"/>
                <a:gd name="T118" fmla="*/ 2888196 w 6765"/>
                <a:gd name="T119" fmla="*/ 1161038 h 5285"/>
                <a:gd name="T120" fmla="*/ 3076557 w 6765"/>
                <a:gd name="T121" fmla="*/ 413582 h 5285"/>
                <a:gd name="T122" fmla="*/ 3648306 w 6765"/>
                <a:gd name="T123" fmla="*/ 413582 h 5285"/>
                <a:gd name="T124" fmla="*/ 3408827 w 6765"/>
                <a:gd name="T125" fmla="*/ 793162 h 528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6765" h="5285">
                  <a:moveTo>
                    <a:pt x="6747" y="647"/>
                  </a:moveTo>
                  <a:lnTo>
                    <a:pt x="6747" y="647"/>
                  </a:lnTo>
                  <a:cubicBezTo>
                    <a:pt x="6744" y="561"/>
                    <a:pt x="6744" y="561"/>
                    <a:pt x="6744" y="561"/>
                  </a:cubicBezTo>
                  <a:cubicBezTo>
                    <a:pt x="5557" y="561"/>
                    <a:pt x="5557" y="561"/>
                    <a:pt x="5557" y="561"/>
                  </a:cubicBezTo>
                  <a:cubicBezTo>
                    <a:pt x="5571" y="387"/>
                    <a:pt x="5578" y="243"/>
                    <a:pt x="5578" y="144"/>
                  </a:cubicBezTo>
                  <a:cubicBezTo>
                    <a:pt x="5639" y="144"/>
                    <a:pt x="5639" y="144"/>
                    <a:pt x="5639" y="144"/>
                  </a:cubicBezTo>
                  <a:cubicBezTo>
                    <a:pt x="5680" y="144"/>
                    <a:pt x="5711" y="113"/>
                    <a:pt x="5711" y="72"/>
                  </a:cubicBezTo>
                  <a:cubicBezTo>
                    <a:pt x="5711" y="31"/>
                    <a:pt x="5680" y="0"/>
                    <a:pt x="5639" y="0"/>
                  </a:cubicBezTo>
                  <a:cubicBezTo>
                    <a:pt x="5578" y="0"/>
                    <a:pt x="5578" y="0"/>
                    <a:pt x="5578" y="0"/>
                  </a:cubicBezTo>
                  <a:cubicBezTo>
                    <a:pt x="3382" y="0"/>
                    <a:pt x="3382" y="0"/>
                    <a:pt x="3382" y="0"/>
                  </a:cubicBezTo>
                  <a:cubicBezTo>
                    <a:pt x="1187" y="0"/>
                    <a:pt x="1187" y="0"/>
                    <a:pt x="1187" y="0"/>
                  </a:cubicBezTo>
                  <a:cubicBezTo>
                    <a:pt x="1125" y="0"/>
                    <a:pt x="1125" y="0"/>
                    <a:pt x="1125" y="0"/>
                  </a:cubicBezTo>
                  <a:cubicBezTo>
                    <a:pt x="1084" y="0"/>
                    <a:pt x="1053" y="31"/>
                    <a:pt x="1053" y="72"/>
                  </a:cubicBezTo>
                  <a:cubicBezTo>
                    <a:pt x="1053" y="113"/>
                    <a:pt x="1084" y="144"/>
                    <a:pt x="1125" y="144"/>
                  </a:cubicBezTo>
                  <a:cubicBezTo>
                    <a:pt x="1187" y="144"/>
                    <a:pt x="1187" y="144"/>
                    <a:pt x="1187" y="144"/>
                  </a:cubicBezTo>
                  <a:cubicBezTo>
                    <a:pt x="1187" y="243"/>
                    <a:pt x="1194" y="387"/>
                    <a:pt x="1207" y="561"/>
                  </a:cubicBezTo>
                  <a:cubicBezTo>
                    <a:pt x="21" y="561"/>
                    <a:pt x="21" y="561"/>
                    <a:pt x="21" y="561"/>
                  </a:cubicBezTo>
                  <a:cubicBezTo>
                    <a:pt x="17" y="647"/>
                    <a:pt x="17" y="647"/>
                    <a:pt x="17" y="647"/>
                  </a:cubicBezTo>
                  <a:cubicBezTo>
                    <a:pt x="0" y="896"/>
                    <a:pt x="92" y="1402"/>
                    <a:pt x="537" y="1580"/>
                  </a:cubicBezTo>
                  <a:cubicBezTo>
                    <a:pt x="906" y="2264"/>
                    <a:pt x="906" y="2264"/>
                    <a:pt x="906" y="2264"/>
                  </a:cubicBezTo>
                  <a:cubicBezTo>
                    <a:pt x="1655" y="2264"/>
                    <a:pt x="1655" y="2264"/>
                    <a:pt x="1655" y="2264"/>
                  </a:cubicBezTo>
                  <a:cubicBezTo>
                    <a:pt x="1925" y="2791"/>
                    <a:pt x="2356" y="3232"/>
                    <a:pt x="3037" y="3345"/>
                  </a:cubicBezTo>
                  <a:cubicBezTo>
                    <a:pt x="3037" y="3837"/>
                    <a:pt x="3037" y="3837"/>
                    <a:pt x="3037" y="3837"/>
                  </a:cubicBezTo>
                  <a:cubicBezTo>
                    <a:pt x="2979" y="3837"/>
                    <a:pt x="2979" y="3837"/>
                    <a:pt x="2979" y="3837"/>
                  </a:cubicBezTo>
                  <a:cubicBezTo>
                    <a:pt x="2979" y="3837"/>
                    <a:pt x="2814" y="4097"/>
                    <a:pt x="2979" y="4313"/>
                  </a:cubicBezTo>
                  <a:cubicBezTo>
                    <a:pt x="3037" y="4313"/>
                    <a:pt x="3037" y="4313"/>
                    <a:pt x="3037" y="4313"/>
                  </a:cubicBezTo>
                  <a:cubicBezTo>
                    <a:pt x="3037" y="4613"/>
                    <a:pt x="3037" y="4613"/>
                    <a:pt x="3037" y="4613"/>
                  </a:cubicBezTo>
                  <a:cubicBezTo>
                    <a:pt x="3016" y="4613"/>
                    <a:pt x="3016" y="4613"/>
                    <a:pt x="3016" y="4613"/>
                  </a:cubicBezTo>
                  <a:cubicBezTo>
                    <a:pt x="2924" y="4613"/>
                    <a:pt x="2845" y="4689"/>
                    <a:pt x="2845" y="4784"/>
                  </a:cubicBezTo>
                  <a:cubicBezTo>
                    <a:pt x="2845" y="5113"/>
                    <a:pt x="2845" y="5113"/>
                    <a:pt x="2845" y="5113"/>
                  </a:cubicBezTo>
                  <a:cubicBezTo>
                    <a:pt x="2845" y="5208"/>
                    <a:pt x="2924" y="5284"/>
                    <a:pt x="3016" y="5284"/>
                  </a:cubicBezTo>
                  <a:cubicBezTo>
                    <a:pt x="3037" y="5284"/>
                    <a:pt x="3037" y="5284"/>
                    <a:pt x="3037" y="5284"/>
                  </a:cubicBezTo>
                  <a:cubicBezTo>
                    <a:pt x="3727" y="5284"/>
                    <a:pt x="3727" y="5284"/>
                    <a:pt x="3727" y="5284"/>
                  </a:cubicBezTo>
                  <a:cubicBezTo>
                    <a:pt x="3748" y="5284"/>
                    <a:pt x="3748" y="5284"/>
                    <a:pt x="3748" y="5284"/>
                  </a:cubicBezTo>
                  <a:cubicBezTo>
                    <a:pt x="3841" y="5284"/>
                    <a:pt x="3919" y="5208"/>
                    <a:pt x="3919" y="5113"/>
                  </a:cubicBezTo>
                  <a:cubicBezTo>
                    <a:pt x="3919" y="4784"/>
                    <a:pt x="3919" y="4784"/>
                    <a:pt x="3919" y="4784"/>
                  </a:cubicBezTo>
                  <a:cubicBezTo>
                    <a:pt x="3919" y="4689"/>
                    <a:pt x="3841" y="4613"/>
                    <a:pt x="3748" y="4613"/>
                  </a:cubicBezTo>
                  <a:cubicBezTo>
                    <a:pt x="3727" y="4613"/>
                    <a:pt x="3727" y="4613"/>
                    <a:pt x="3727" y="4613"/>
                  </a:cubicBezTo>
                  <a:cubicBezTo>
                    <a:pt x="3727" y="4313"/>
                    <a:pt x="3727" y="4313"/>
                    <a:pt x="3727" y="4313"/>
                  </a:cubicBezTo>
                  <a:cubicBezTo>
                    <a:pt x="3786" y="4313"/>
                    <a:pt x="3786" y="4313"/>
                    <a:pt x="3786" y="4313"/>
                  </a:cubicBezTo>
                  <a:cubicBezTo>
                    <a:pt x="3950" y="4097"/>
                    <a:pt x="3786" y="3837"/>
                    <a:pt x="3786" y="3837"/>
                  </a:cubicBezTo>
                  <a:cubicBezTo>
                    <a:pt x="3727" y="3837"/>
                    <a:pt x="3727" y="3837"/>
                    <a:pt x="3727" y="3837"/>
                  </a:cubicBezTo>
                  <a:cubicBezTo>
                    <a:pt x="3727" y="3345"/>
                    <a:pt x="3727" y="3345"/>
                    <a:pt x="3727" y="3345"/>
                  </a:cubicBezTo>
                  <a:cubicBezTo>
                    <a:pt x="4408" y="3232"/>
                    <a:pt x="4839" y="2791"/>
                    <a:pt x="5109" y="2264"/>
                  </a:cubicBezTo>
                  <a:cubicBezTo>
                    <a:pt x="5858" y="2264"/>
                    <a:pt x="5858" y="2264"/>
                    <a:pt x="5858" y="2264"/>
                  </a:cubicBezTo>
                  <a:cubicBezTo>
                    <a:pt x="6227" y="1580"/>
                    <a:pt x="6227" y="1580"/>
                    <a:pt x="6227" y="1580"/>
                  </a:cubicBezTo>
                  <a:cubicBezTo>
                    <a:pt x="6672" y="1402"/>
                    <a:pt x="6764" y="896"/>
                    <a:pt x="6747" y="647"/>
                  </a:cubicBezTo>
                  <a:close/>
                  <a:moveTo>
                    <a:pt x="1016" y="2083"/>
                  </a:moveTo>
                  <a:lnTo>
                    <a:pt x="1016" y="2083"/>
                  </a:lnTo>
                  <a:cubicBezTo>
                    <a:pt x="663" y="1433"/>
                    <a:pt x="663" y="1433"/>
                    <a:pt x="663" y="1433"/>
                  </a:cubicBezTo>
                  <a:cubicBezTo>
                    <a:pt x="629" y="1423"/>
                    <a:pt x="629" y="1423"/>
                    <a:pt x="629" y="1423"/>
                  </a:cubicBezTo>
                  <a:cubicBezTo>
                    <a:pt x="270" y="1297"/>
                    <a:pt x="205" y="913"/>
                    <a:pt x="198" y="742"/>
                  </a:cubicBezTo>
                  <a:cubicBezTo>
                    <a:pt x="1228" y="742"/>
                    <a:pt x="1228" y="742"/>
                    <a:pt x="1228" y="742"/>
                  </a:cubicBezTo>
                  <a:cubicBezTo>
                    <a:pt x="1272" y="1136"/>
                    <a:pt x="1368" y="1631"/>
                    <a:pt x="1566" y="2083"/>
                  </a:cubicBezTo>
                  <a:lnTo>
                    <a:pt x="1016" y="2083"/>
                  </a:lnTo>
                  <a:close/>
                  <a:moveTo>
                    <a:pt x="6135" y="1423"/>
                  </a:moveTo>
                  <a:lnTo>
                    <a:pt x="6135" y="1423"/>
                  </a:lnTo>
                  <a:cubicBezTo>
                    <a:pt x="6101" y="1433"/>
                    <a:pt x="6101" y="1433"/>
                    <a:pt x="6101" y="1433"/>
                  </a:cubicBezTo>
                  <a:cubicBezTo>
                    <a:pt x="5749" y="2083"/>
                    <a:pt x="5749" y="2083"/>
                    <a:pt x="5749" y="2083"/>
                  </a:cubicBezTo>
                  <a:cubicBezTo>
                    <a:pt x="5198" y="2083"/>
                    <a:pt x="5198" y="2083"/>
                    <a:pt x="5198" y="2083"/>
                  </a:cubicBezTo>
                  <a:cubicBezTo>
                    <a:pt x="5396" y="1631"/>
                    <a:pt x="5492" y="1136"/>
                    <a:pt x="5537" y="742"/>
                  </a:cubicBezTo>
                  <a:cubicBezTo>
                    <a:pt x="6566" y="742"/>
                    <a:pt x="6566" y="742"/>
                    <a:pt x="6566" y="742"/>
                  </a:cubicBezTo>
                  <a:cubicBezTo>
                    <a:pt x="6559" y="913"/>
                    <a:pt x="6498" y="1297"/>
                    <a:pt x="6135" y="1423"/>
                  </a:cubicBezTo>
                  <a:close/>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2024" name="Group 2"/>
            <p:cNvGrpSpPr>
              <a:grpSpLocks/>
            </p:cNvGrpSpPr>
            <p:nvPr/>
          </p:nvGrpSpPr>
          <p:grpSpPr bwMode="auto">
            <a:xfrm>
              <a:off x="4427817" y="7533423"/>
              <a:ext cx="1698914" cy="585699"/>
              <a:chOff x="4427817" y="7533423"/>
              <a:chExt cx="1698914" cy="585699"/>
            </a:xfrm>
            <a:grpFill/>
          </p:grpSpPr>
          <p:sp>
            <p:nvSpPr>
              <p:cNvPr id="74" name="Freeform 204"/>
              <p:cNvSpPr>
                <a:spLocks noChangeArrowheads="1"/>
              </p:cNvSpPr>
              <p:nvPr/>
            </p:nvSpPr>
            <p:spPr bwMode="auto">
              <a:xfrm>
                <a:off x="4427817" y="7533423"/>
                <a:ext cx="1698914" cy="585699"/>
              </a:xfrm>
              <a:custGeom>
                <a:avLst/>
                <a:gdLst>
                  <a:gd name="T0" fmla="*/ 1679005 w 3072"/>
                  <a:gd name="T1" fmla="*/ 77695 h 1078"/>
                  <a:gd name="T2" fmla="*/ 1679005 w 3072"/>
                  <a:gd name="T3" fmla="*/ 77695 h 1078"/>
                  <a:gd name="T4" fmla="*/ 1698361 w 3072"/>
                  <a:gd name="T5" fmla="*/ 49985 h 1078"/>
                  <a:gd name="T6" fmla="*/ 1698361 w 3072"/>
                  <a:gd name="T7" fmla="*/ 27709 h 1078"/>
                  <a:gd name="T8" fmla="*/ 1679005 w 3072"/>
                  <a:gd name="T9" fmla="*/ 0 h 1078"/>
                  <a:gd name="T10" fmla="*/ 18803 w 3072"/>
                  <a:gd name="T11" fmla="*/ 0 h 1078"/>
                  <a:gd name="T12" fmla="*/ 0 w 3072"/>
                  <a:gd name="T13" fmla="*/ 27709 h 1078"/>
                  <a:gd name="T14" fmla="*/ 0 w 3072"/>
                  <a:gd name="T15" fmla="*/ 49985 h 1078"/>
                  <a:gd name="T16" fmla="*/ 18803 w 3072"/>
                  <a:gd name="T17" fmla="*/ 77695 h 1078"/>
                  <a:gd name="T18" fmla="*/ 45349 w 3072"/>
                  <a:gd name="T19" fmla="*/ 77695 h 1078"/>
                  <a:gd name="T20" fmla="*/ 45349 w 3072"/>
                  <a:gd name="T21" fmla="*/ 506918 h 1078"/>
                  <a:gd name="T22" fmla="*/ 18803 w 3072"/>
                  <a:gd name="T23" fmla="*/ 506918 h 1078"/>
                  <a:gd name="T24" fmla="*/ 0 w 3072"/>
                  <a:gd name="T25" fmla="*/ 534627 h 1078"/>
                  <a:gd name="T26" fmla="*/ 0 w 3072"/>
                  <a:gd name="T27" fmla="*/ 556903 h 1078"/>
                  <a:gd name="T28" fmla="*/ 18803 w 3072"/>
                  <a:gd name="T29" fmla="*/ 585156 h 1078"/>
                  <a:gd name="T30" fmla="*/ 1679005 w 3072"/>
                  <a:gd name="T31" fmla="*/ 585156 h 1078"/>
                  <a:gd name="T32" fmla="*/ 1698361 w 3072"/>
                  <a:gd name="T33" fmla="*/ 556903 h 1078"/>
                  <a:gd name="T34" fmla="*/ 1698361 w 3072"/>
                  <a:gd name="T35" fmla="*/ 534627 h 1078"/>
                  <a:gd name="T36" fmla="*/ 1679005 w 3072"/>
                  <a:gd name="T37" fmla="*/ 506918 h 1078"/>
                  <a:gd name="T38" fmla="*/ 1653012 w 3072"/>
                  <a:gd name="T39" fmla="*/ 506918 h 1078"/>
                  <a:gd name="T40" fmla="*/ 1653012 w 3072"/>
                  <a:gd name="T41" fmla="*/ 77695 h 1078"/>
                  <a:gd name="T42" fmla="*/ 1679005 w 3072"/>
                  <a:gd name="T43" fmla="*/ 77695 h 107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72" h="1078">
                    <a:moveTo>
                      <a:pt x="3036" y="143"/>
                    </a:moveTo>
                    <a:lnTo>
                      <a:pt x="3036" y="143"/>
                    </a:lnTo>
                    <a:cubicBezTo>
                      <a:pt x="3057" y="143"/>
                      <a:pt x="3071" y="119"/>
                      <a:pt x="3071" y="92"/>
                    </a:cubicBezTo>
                    <a:cubicBezTo>
                      <a:pt x="3071" y="51"/>
                      <a:pt x="3071" y="51"/>
                      <a:pt x="3071" y="51"/>
                    </a:cubicBezTo>
                    <a:cubicBezTo>
                      <a:pt x="3071" y="24"/>
                      <a:pt x="3057" y="0"/>
                      <a:pt x="3036" y="0"/>
                    </a:cubicBezTo>
                    <a:cubicBezTo>
                      <a:pt x="34" y="0"/>
                      <a:pt x="34" y="0"/>
                      <a:pt x="34" y="0"/>
                    </a:cubicBezTo>
                    <a:cubicBezTo>
                      <a:pt x="13" y="0"/>
                      <a:pt x="0" y="24"/>
                      <a:pt x="0" y="51"/>
                    </a:cubicBezTo>
                    <a:cubicBezTo>
                      <a:pt x="0" y="92"/>
                      <a:pt x="0" y="92"/>
                      <a:pt x="0" y="92"/>
                    </a:cubicBezTo>
                    <a:cubicBezTo>
                      <a:pt x="0" y="119"/>
                      <a:pt x="13" y="143"/>
                      <a:pt x="34" y="143"/>
                    </a:cubicBezTo>
                    <a:cubicBezTo>
                      <a:pt x="82" y="143"/>
                      <a:pt x="82" y="143"/>
                      <a:pt x="82" y="143"/>
                    </a:cubicBezTo>
                    <a:cubicBezTo>
                      <a:pt x="82" y="933"/>
                      <a:pt x="82" y="933"/>
                      <a:pt x="82" y="933"/>
                    </a:cubicBezTo>
                    <a:cubicBezTo>
                      <a:pt x="34" y="933"/>
                      <a:pt x="34" y="933"/>
                      <a:pt x="34" y="933"/>
                    </a:cubicBezTo>
                    <a:cubicBezTo>
                      <a:pt x="13" y="933"/>
                      <a:pt x="0" y="957"/>
                      <a:pt x="0" y="984"/>
                    </a:cubicBezTo>
                    <a:cubicBezTo>
                      <a:pt x="0" y="1025"/>
                      <a:pt x="0" y="1025"/>
                      <a:pt x="0" y="1025"/>
                    </a:cubicBezTo>
                    <a:cubicBezTo>
                      <a:pt x="0" y="1053"/>
                      <a:pt x="13" y="1077"/>
                      <a:pt x="34" y="1077"/>
                    </a:cubicBezTo>
                    <a:cubicBezTo>
                      <a:pt x="3036" y="1077"/>
                      <a:pt x="3036" y="1077"/>
                      <a:pt x="3036" y="1077"/>
                    </a:cubicBezTo>
                    <a:cubicBezTo>
                      <a:pt x="3057" y="1077"/>
                      <a:pt x="3071" y="1053"/>
                      <a:pt x="3071" y="1025"/>
                    </a:cubicBezTo>
                    <a:cubicBezTo>
                      <a:pt x="3071" y="984"/>
                      <a:pt x="3071" y="984"/>
                      <a:pt x="3071" y="984"/>
                    </a:cubicBezTo>
                    <a:cubicBezTo>
                      <a:pt x="3071" y="957"/>
                      <a:pt x="3057" y="933"/>
                      <a:pt x="3036" y="933"/>
                    </a:cubicBezTo>
                    <a:cubicBezTo>
                      <a:pt x="2989" y="933"/>
                      <a:pt x="2989" y="933"/>
                      <a:pt x="2989" y="933"/>
                    </a:cubicBezTo>
                    <a:cubicBezTo>
                      <a:pt x="2989" y="143"/>
                      <a:pt x="2989" y="143"/>
                      <a:pt x="2989" y="143"/>
                    </a:cubicBezTo>
                    <a:lnTo>
                      <a:pt x="3036" y="143"/>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 name="Freeform 205"/>
              <p:cNvSpPr>
                <a:spLocks noChangeArrowheads="1"/>
              </p:cNvSpPr>
              <p:nvPr/>
            </p:nvSpPr>
            <p:spPr bwMode="auto">
              <a:xfrm>
                <a:off x="4798758" y="7614976"/>
                <a:ext cx="952084" cy="425064"/>
              </a:xfrm>
              <a:custGeom>
                <a:avLst/>
                <a:gdLst>
                  <a:gd name="T0" fmla="*/ 951537 w 1739"/>
                  <a:gd name="T1" fmla="*/ 424527 h 791"/>
                  <a:gd name="T2" fmla="*/ 0 w 1739"/>
                  <a:gd name="T3" fmla="*/ 424527 h 791"/>
                  <a:gd name="T4" fmla="*/ 0 w 1739"/>
                  <a:gd name="T5" fmla="*/ 0 h 791"/>
                  <a:gd name="T6" fmla="*/ 951537 w 1739"/>
                  <a:gd name="T7" fmla="*/ 0 h 791"/>
                  <a:gd name="T8" fmla="*/ 951537 w 1739"/>
                  <a:gd name="T9" fmla="*/ 424527 h 7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791">
                    <a:moveTo>
                      <a:pt x="1738" y="790"/>
                    </a:moveTo>
                    <a:lnTo>
                      <a:pt x="0" y="790"/>
                    </a:lnTo>
                    <a:lnTo>
                      <a:pt x="0" y="0"/>
                    </a:lnTo>
                    <a:lnTo>
                      <a:pt x="1738" y="0"/>
                    </a:lnTo>
                    <a:lnTo>
                      <a:pt x="1738" y="790"/>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76" name="Freeform 206"/>
            <p:cNvSpPr>
              <a:spLocks noChangeArrowheads="1"/>
            </p:cNvSpPr>
            <p:nvPr/>
          </p:nvSpPr>
          <p:spPr bwMode="auto">
            <a:xfrm>
              <a:off x="4472330" y="7614976"/>
              <a:ext cx="1604942" cy="0"/>
            </a:xfrm>
            <a:custGeom>
              <a:avLst/>
              <a:gdLst>
                <a:gd name="T0" fmla="*/ 1604390 w 2908"/>
                <a:gd name="T1" fmla="*/ 1 h 29"/>
                <a:gd name="T2" fmla="*/ 0 w 2908"/>
                <a:gd name="T3" fmla="*/ 1 h 29"/>
                <a:gd name="T4" fmla="*/ 0 w 2908"/>
                <a:gd name="T5" fmla="*/ 0 h 29"/>
                <a:gd name="T6" fmla="*/ 1604390 w 2908"/>
                <a:gd name="T7" fmla="*/ 0 h 29"/>
                <a:gd name="T8" fmla="*/ 1604390 w 2908"/>
                <a:gd name="T9" fmla="*/ 1 h 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29">
                  <a:moveTo>
                    <a:pt x="2907" y="28"/>
                  </a:moveTo>
                  <a:lnTo>
                    <a:pt x="0" y="28"/>
                  </a:lnTo>
                  <a:lnTo>
                    <a:pt x="0" y="0"/>
                  </a:lnTo>
                  <a:lnTo>
                    <a:pt x="2907" y="0"/>
                  </a:lnTo>
                  <a:lnTo>
                    <a:pt x="2907" y="28"/>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 name="Freeform 207"/>
            <p:cNvSpPr>
              <a:spLocks noChangeArrowheads="1"/>
            </p:cNvSpPr>
            <p:nvPr/>
          </p:nvSpPr>
          <p:spPr bwMode="auto">
            <a:xfrm>
              <a:off x="4472330" y="8052397"/>
              <a:ext cx="1604942" cy="0"/>
            </a:xfrm>
            <a:custGeom>
              <a:avLst/>
              <a:gdLst>
                <a:gd name="T0" fmla="*/ 1604390 w 2908"/>
                <a:gd name="T1" fmla="*/ 1 h 8"/>
                <a:gd name="T2" fmla="*/ 0 w 2908"/>
                <a:gd name="T3" fmla="*/ 1 h 8"/>
                <a:gd name="T4" fmla="*/ 0 w 2908"/>
                <a:gd name="T5" fmla="*/ 0 h 8"/>
                <a:gd name="T6" fmla="*/ 1604390 w 2908"/>
                <a:gd name="T7" fmla="*/ 0 h 8"/>
                <a:gd name="T8" fmla="*/ 1604390 w 2908"/>
                <a:gd name="T9" fmla="*/ 1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8">
                  <a:moveTo>
                    <a:pt x="2907" y="7"/>
                  </a:moveTo>
                  <a:lnTo>
                    <a:pt x="0" y="7"/>
                  </a:lnTo>
                  <a:lnTo>
                    <a:pt x="0" y="0"/>
                  </a:lnTo>
                  <a:lnTo>
                    <a:pt x="2907" y="0"/>
                  </a:lnTo>
                  <a:lnTo>
                    <a:pt x="2907" y="7"/>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41986" name="Group 88"/>
          <p:cNvGrpSpPr>
            <a:grpSpLocks/>
          </p:cNvGrpSpPr>
          <p:nvPr/>
        </p:nvGrpSpPr>
        <p:grpSpPr bwMode="auto">
          <a:xfrm>
            <a:off x="6300788" y="2289969"/>
            <a:ext cx="1879600" cy="1769269"/>
            <a:chOff x="3396598" y="4580216"/>
            <a:chExt cx="3758878" cy="3538906"/>
          </a:xfrm>
          <a:solidFill>
            <a:srgbClr val="D9BA00"/>
          </a:solidFill>
        </p:grpSpPr>
        <p:sp>
          <p:nvSpPr>
            <p:cNvPr id="90" name="Freeform 198"/>
            <p:cNvSpPr>
              <a:spLocks noChangeArrowheads="1"/>
            </p:cNvSpPr>
            <p:nvPr/>
          </p:nvSpPr>
          <p:spPr bwMode="auto">
            <a:xfrm>
              <a:off x="3396598" y="4580216"/>
              <a:ext cx="3758878" cy="2945793"/>
            </a:xfrm>
            <a:custGeom>
              <a:avLst/>
              <a:gdLst>
                <a:gd name="T0" fmla="*/ 3748877 w 6765"/>
                <a:gd name="T1" fmla="*/ 360630 h 5285"/>
                <a:gd name="T2" fmla="*/ 3748877 w 6765"/>
                <a:gd name="T3" fmla="*/ 360630 h 5285"/>
                <a:gd name="T4" fmla="*/ 3747210 w 6765"/>
                <a:gd name="T5" fmla="*/ 312694 h 5285"/>
                <a:gd name="T6" fmla="*/ 3087670 w 6765"/>
                <a:gd name="T7" fmla="*/ 312694 h 5285"/>
                <a:gd name="T8" fmla="*/ 3099338 w 6765"/>
                <a:gd name="T9" fmla="*/ 80264 h 5285"/>
                <a:gd name="T10" fmla="*/ 3133232 w 6765"/>
                <a:gd name="T11" fmla="*/ 80264 h 5285"/>
                <a:gd name="T12" fmla="*/ 3173238 w 6765"/>
                <a:gd name="T13" fmla="*/ 40132 h 5285"/>
                <a:gd name="T14" fmla="*/ 3133232 w 6765"/>
                <a:gd name="T15" fmla="*/ 0 h 5285"/>
                <a:gd name="T16" fmla="*/ 3099338 w 6765"/>
                <a:gd name="T17" fmla="*/ 0 h 5285"/>
                <a:gd name="T18" fmla="*/ 1879161 w 6765"/>
                <a:gd name="T19" fmla="*/ 0 h 5285"/>
                <a:gd name="T20" fmla="*/ 659540 w 6765"/>
                <a:gd name="T21" fmla="*/ 0 h 5285"/>
                <a:gd name="T22" fmla="*/ 625091 w 6765"/>
                <a:gd name="T23" fmla="*/ 0 h 5285"/>
                <a:gd name="T24" fmla="*/ 585085 w 6765"/>
                <a:gd name="T25" fmla="*/ 40132 h 5285"/>
                <a:gd name="T26" fmla="*/ 625091 w 6765"/>
                <a:gd name="T27" fmla="*/ 80264 h 5285"/>
                <a:gd name="T28" fmla="*/ 659540 w 6765"/>
                <a:gd name="T29" fmla="*/ 80264 h 5285"/>
                <a:gd name="T30" fmla="*/ 670653 w 6765"/>
                <a:gd name="T31" fmla="*/ 312694 h 5285"/>
                <a:gd name="T32" fmla="*/ 11668 w 6765"/>
                <a:gd name="T33" fmla="*/ 312694 h 5285"/>
                <a:gd name="T34" fmla="*/ 9446 w 6765"/>
                <a:gd name="T35" fmla="*/ 360630 h 5285"/>
                <a:gd name="T36" fmla="*/ 298377 w 6765"/>
                <a:gd name="T37" fmla="*/ 880672 h 5285"/>
                <a:gd name="T38" fmla="*/ 503406 w 6765"/>
                <a:gd name="T39" fmla="*/ 1261925 h 5285"/>
                <a:gd name="T40" fmla="*/ 919578 w 6765"/>
                <a:gd name="T41" fmla="*/ 1261925 h 5285"/>
                <a:gd name="T42" fmla="*/ 1687467 w 6765"/>
                <a:gd name="T43" fmla="*/ 1864461 h 5285"/>
                <a:gd name="T44" fmla="*/ 1687467 w 6765"/>
                <a:gd name="T45" fmla="*/ 2138696 h 5285"/>
                <a:gd name="T46" fmla="*/ 1655240 w 6765"/>
                <a:gd name="T47" fmla="*/ 2138696 h 5285"/>
                <a:gd name="T48" fmla="*/ 1655240 w 6765"/>
                <a:gd name="T49" fmla="*/ 2404012 h 5285"/>
                <a:gd name="T50" fmla="*/ 1687467 w 6765"/>
                <a:gd name="T51" fmla="*/ 2404012 h 5285"/>
                <a:gd name="T52" fmla="*/ 1687467 w 6765"/>
                <a:gd name="T53" fmla="*/ 2571229 h 5285"/>
                <a:gd name="T54" fmla="*/ 1675798 w 6765"/>
                <a:gd name="T55" fmla="*/ 2571229 h 5285"/>
                <a:gd name="T56" fmla="*/ 1580785 w 6765"/>
                <a:gd name="T57" fmla="*/ 2666542 h 5285"/>
                <a:gd name="T58" fmla="*/ 1580785 w 6765"/>
                <a:gd name="T59" fmla="*/ 2849922 h 5285"/>
                <a:gd name="T60" fmla="*/ 1675798 w 6765"/>
                <a:gd name="T61" fmla="*/ 2945236 h 5285"/>
                <a:gd name="T62" fmla="*/ 1687467 w 6765"/>
                <a:gd name="T63" fmla="*/ 2945236 h 5285"/>
                <a:gd name="T64" fmla="*/ 2070856 w 6765"/>
                <a:gd name="T65" fmla="*/ 2945236 h 5285"/>
                <a:gd name="T66" fmla="*/ 2082524 w 6765"/>
                <a:gd name="T67" fmla="*/ 2945236 h 5285"/>
                <a:gd name="T68" fmla="*/ 2177538 w 6765"/>
                <a:gd name="T69" fmla="*/ 2849922 h 5285"/>
                <a:gd name="T70" fmla="*/ 2177538 w 6765"/>
                <a:gd name="T71" fmla="*/ 2666542 h 5285"/>
                <a:gd name="T72" fmla="*/ 2082524 w 6765"/>
                <a:gd name="T73" fmla="*/ 2571229 h 5285"/>
                <a:gd name="T74" fmla="*/ 2070856 w 6765"/>
                <a:gd name="T75" fmla="*/ 2571229 h 5285"/>
                <a:gd name="T76" fmla="*/ 2070856 w 6765"/>
                <a:gd name="T77" fmla="*/ 2404012 h 5285"/>
                <a:gd name="T78" fmla="*/ 2103638 w 6765"/>
                <a:gd name="T79" fmla="*/ 2404012 h 5285"/>
                <a:gd name="T80" fmla="*/ 2103638 w 6765"/>
                <a:gd name="T81" fmla="*/ 2138696 h 5285"/>
                <a:gd name="T82" fmla="*/ 2070856 w 6765"/>
                <a:gd name="T83" fmla="*/ 2138696 h 5285"/>
                <a:gd name="T84" fmla="*/ 2070856 w 6765"/>
                <a:gd name="T85" fmla="*/ 1864461 h 5285"/>
                <a:gd name="T86" fmla="*/ 2838745 w 6765"/>
                <a:gd name="T87" fmla="*/ 1261925 h 5285"/>
                <a:gd name="T88" fmla="*/ 3254916 w 6765"/>
                <a:gd name="T89" fmla="*/ 1261925 h 5285"/>
                <a:gd name="T90" fmla="*/ 3459946 w 6765"/>
                <a:gd name="T91" fmla="*/ 880672 h 5285"/>
                <a:gd name="T92" fmla="*/ 3748877 w 6765"/>
                <a:gd name="T93" fmla="*/ 360630 h 5285"/>
                <a:gd name="T94" fmla="*/ 564526 w 6765"/>
                <a:gd name="T95" fmla="*/ 1161038 h 5285"/>
                <a:gd name="T96" fmla="*/ 564526 w 6765"/>
                <a:gd name="T97" fmla="*/ 1161038 h 5285"/>
                <a:gd name="T98" fmla="*/ 368387 w 6765"/>
                <a:gd name="T99" fmla="*/ 798736 h 5285"/>
                <a:gd name="T100" fmla="*/ 349495 w 6765"/>
                <a:gd name="T101" fmla="*/ 793162 h 5285"/>
                <a:gd name="T102" fmla="*/ 110016 w 6765"/>
                <a:gd name="T103" fmla="*/ 413582 h 5285"/>
                <a:gd name="T104" fmla="*/ 682321 w 6765"/>
                <a:gd name="T105" fmla="*/ 413582 h 5285"/>
                <a:gd name="T106" fmla="*/ 870126 w 6765"/>
                <a:gd name="T107" fmla="*/ 1161038 h 5285"/>
                <a:gd name="T108" fmla="*/ 564526 w 6765"/>
                <a:gd name="T109" fmla="*/ 1161038 h 5285"/>
                <a:gd name="T110" fmla="*/ 3408827 w 6765"/>
                <a:gd name="T111" fmla="*/ 793162 h 5285"/>
                <a:gd name="T112" fmla="*/ 3408827 w 6765"/>
                <a:gd name="T113" fmla="*/ 793162 h 5285"/>
                <a:gd name="T114" fmla="*/ 3389936 w 6765"/>
                <a:gd name="T115" fmla="*/ 798736 h 5285"/>
                <a:gd name="T116" fmla="*/ 3194352 w 6765"/>
                <a:gd name="T117" fmla="*/ 1161038 h 5285"/>
                <a:gd name="T118" fmla="*/ 2888196 w 6765"/>
                <a:gd name="T119" fmla="*/ 1161038 h 5285"/>
                <a:gd name="T120" fmla="*/ 3076557 w 6765"/>
                <a:gd name="T121" fmla="*/ 413582 h 5285"/>
                <a:gd name="T122" fmla="*/ 3648306 w 6765"/>
                <a:gd name="T123" fmla="*/ 413582 h 5285"/>
                <a:gd name="T124" fmla="*/ 3408827 w 6765"/>
                <a:gd name="T125" fmla="*/ 793162 h 528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6765" h="5285">
                  <a:moveTo>
                    <a:pt x="6747" y="647"/>
                  </a:moveTo>
                  <a:lnTo>
                    <a:pt x="6747" y="647"/>
                  </a:lnTo>
                  <a:cubicBezTo>
                    <a:pt x="6744" y="561"/>
                    <a:pt x="6744" y="561"/>
                    <a:pt x="6744" y="561"/>
                  </a:cubicBezTo>
                  <a:cubicBezTo>
                    <a:pt x="5557" y="561"/>
                    <a:pt x="5557" y="561"/>
                    <a:pt x="5557" y="561"/>
                  </a:cubicBezTo>
                  <a:cubicBezTo>
                    <a:pt x="5571" y="387"/>
                    <a:pt x="5578" y="243"/>
                    <a:pt x="5578" y="144"/>
                  </a:cubicBezTo>
                  <a:cubicBezTo>
                    <a:pt x="5639" y="144"/>
                    <a:pt x="5639" y="144"/>
                    <a:pt x="5639" y="144"/>
                  </a:cubicBezTo>
                  <a:cubicBezTo>
                    <a:pt x="5680" y="144"/>
                    <a:pt x="5711" y="113"/>
                    <a:pt x="5711" y="72"/>
                  </a:cubicBezTo>
                  <a:cubicBezTo>
                    <a:pt x="5711" y="31"/>
                    <a:pt x="5680" y="0"/>
                    <a:pt x="5639" y="0"/>
                  </a:cubicBezTo>
                  <a:cubicBezTo>
                    <a:pt x="5578" y="0"/>
                    <a:pt x="5578" y="0"/>
                    <a:pt x="5578" y="0"/>
                  </a:cubicBezTo>
                  <a:cubicBezTo>
                    <a:pt x="3382" y="0"/>
                    <a:pt x="3382" y="0"/>
                    <a:pt x="3382" y="0"/>
                  </a:cubicBezTo>
                  <a:cubicBezTo>
                    <a:pt x="1187" y="0"/>
                    <a:pt x="1187" y="0"/>
                    <a:pt x="1187" y="0"/>
                  </a:cubicBezTo>
                  <a:cubicBezTo>
                    <a:pt x="1125" y="0"/>
                    <a:pt x="1125" y="0"/>
                    <a:pt x="1125" y="0"/>
                  </a:cubicBezTo>
                  <a:cubicBezTo>
                    <a:pt x="1084" y="0"/>
                    <a:pt x="1053" y="31"/>
                    <a:pt x="1053" y="72"/>
                  </a:cubicBezTo>
                  <a:cubicBezTo>
                    <a:pt x="1053" y="113"/>
                    <a:pt x="1084" y="144"/>
                    <a:pt x="1125" y="144"/>
                  </a:cubicBezTo>
                  <a:cubicBezTo>
                    <a:pt x="1187" y="144"/>
                    <a:pt x="1187" y="144"/>
                    <a:pt x="1187" y="144"/>
                  </a:cubicBezTo>
                  <a:cubicBezTo>
                    <a:pt x="1187" y="243"/>
                    <a:pt x="1194" y="387"/>
                    <a:pt x="1207" y="561"/>
                  </a:cubicBezTo>
                  <a:cubicBezTo>
                    <a:pt x="21" y="561"/>
                    <a:pt x="21" y="561"/>
                    <a:pt x="21" y="561"/>
                  </a:cubicBezTo>
                  <a:cubicBezTo>
                    <a:pt x="17" y="647"/>
                    <a:pt x="17" y="647"/>
                    <a:pt x="17" y="647"/>
                  </a:cubicBezTo>
                  <a:cubicBezTo>
                    <a:pt x="0" y="896"/>
                    <a:pt x="92" y="1402"/>
                    <a:pt x="537" y="1580"/>
                  </a:cubicBezTo>
                  <a:cubicBezTo>
                    <a:pt x="906" y="2264"/>
                    <a:pt x="906" y="2264"/>
                    <a:pt x="906" y="2264"/>
                  </a:cubicBezTo>
                  <a:cubicBezTo>
                    <a:pt x="1655" y="2264"/>
                    <a:pt x="1655" y="2264"/>
                    <a:pt x="1655" y="2264"/>
                  </a:cubicBezTo>
                  <a:cubicBezTo>
                    <a:pt x="1925" y="2791"/>
                    <a:pt x="2356" y="3232"/>
                    <a:pt x="3037" y="3345"/>
                  </a:cubicBezTo>
                  <a:cubicBezTo>
                    <a:pt x="3037" y="3837"/>
                    <a:pt x="3037" y="3837"/>
                    <a:pt x="3037" y="3837"/>
                  </a:cubicBezTo>
                  <a:cubicBezTo>
                    <a:pt x="2979" y="3837"/>
                    <a:pt x="2979" y="3837"/>
                    <a:pt x="2979" y="3837"/>
                  </a:cubicBezTo>
                  <a:cubicBezTo>
                    <a:pt x="2979" y="3837"/>
                    <a:pt x="2814" y="4097"/>
                    <a:pt x="2979" y="4313"/>
                  </a:cubicBezTo>
                  <a:cubicBezTo>
                    <a:pt x="3037" y="4313"/>
                    <a:pt x="3037" y="4313"/>
                    <a:pt x="3037" y="4313"/>
                  </a:cubicBezTo>
                  <a:cubicBezTo>
                    <a:pt x="3037" y="4613"/>
                    <a:pt x="3037" y="4613"/>
                    <a:pt x="3037" y="4613"/>
                  </a:cubicBezTo>
                  <a:cubicBezTo>
                    <a:pt x="3016" y="4613"/>
                    <a:pt x="3016" y="4613"/>
                    <a:pt x="3016" y="4613"/>
                  </a:cubicBezTo>
                  <a:cubicBezTo>
                    <a:pt x="2924" y="4613"/>
                    <a:pt x="2845" y="4689"/>
                    <a:pt x="2845" y="4784"/>
                  </a:cubicBezTo>
                  <a:cubicBezTo>
                    <a:pt x="2845" y="5113"/>
                    <a:pt x="2845" y="5113"/>
                    <a:pt x="2845" y="5113"/>
                  </a:cubicBezTo>
                  <a:cubicBezTo>
                    <a:pt x="2845" y="5208"/>
                    <a:pt x="2924" y="5284"/>
                    <a:pt x="3016" y="5284"/>
                  </a:cubicBezTo>
                  <a:cubicBezTo>
                    <a:pt x="3037" y="5284"/>
                    <a:pt x="3037" y="5284"/>
                    <a:pt x="3037" y="5284"/>
                  </a:cubicBezTo>
                  <a:cubicBezTo>
                    <a:pt x="3727" y="5284"/>
                    <a:pt x="3727" y="5284"/>
                    <a:pt x="3727" y="5284"/>
                  </a:cubicBezTo>
                  <a:cubicBezTo>
                    <a:pt x="3748" y="5284"/>
                    <a:pt x="3748" y="5284"/>
                    <a:pt x="3748" y="5284"/>
                  </a:cubicBezTo>
                  <a:cubicBezTo>
                    <a:pt x="3841" y="5284"/>
                    <a:pt x="3919" y="5208"/>
                    <a:pt x="3919" y="5113"/>
                  </a:cubicBezTo>
                  <a:cubicBezTo>
                    <a:pt x="3919" y="4784"/>
                    <a:pt x="3919" y="4784"/>
                    <a:pt x="3919" y="4784"/>
                  </a:cubicBezTo>
                  <a:cubicBezTo>
                    <a:pt x="3919" y="4689"/>
                    <a:pt x="3841" y="4613"/>
                    <a:pt x="3748" y="4613"/>
                  </a:cubicBezTo>
                  <a:cubicBezTo>
                    <a:pt x="3727" y="4613"/>
                    <a:pt x="3727" y="4613"/>
                    <a:pt x="3727" y="4613"/>
                  </a:cubicBezTo>
                  <a:cubicBezTo>
                    <a:pt x="3727" y="4313"/>
                    <a:pt x="3727" y="4313"/>
                    <a:pt x="3727" y="4313"/>
                  </a:cubicBezTo>
                  <a:cubicBezTo>
                    <a:pt x="3786" y="4313"/>
                    <a:pt x="3786" y="4313"/>
                    <a:pt x="3786" y="4313"/>
                  </a:cubicBezTo>
                  <a:cubicBezTo>
                    <a:pt x="3950" y="4097"/>
                    <a:pt x="3786" y="3837"/>
                    <a:pt x="3786" y="3837"/>
                  </a:cubicBezTo>
                  <a:cubicBezTo>
                    <a:pt x="3727" y="3837"/>
                    <a:pt x="3727" y="3837"/>
                    <a:pt x="3727" y="3837"/>
                  </a:cubicBezTo>
                  <a:cubicBezTo>
                    <a:pt x="3727" y="3345"/>
                    <a:pt x="3727" y="3345"/>
                    <a:pt x="3727" y="3345"/>
                  </a:cubicBezTo>
                  <a:cubicBezTo>
                    <a:pt x="4408" y="3232"/>
                    <a:pt x="4839" y="2791"/>
                    <a:pt x="5109" y="2264"/>
                  </a:cubicBezTo>
                  <a:cubicBezTo>
                    <a:pt x="5858" y="2264"/>
                    <a:pt x="5858" y="2264"/>
                    <a:pt x="5858" y="2264"/>
                  </a:cubicBezTo>
                  <a:cubicBezTo>
                    <a:pt x="6227" y="1580"/>
                    <a:pt x="6227" y="1580"/>
                    <a:pt x="6227" y="1580"/>
                  </a:cubicBezTo>
                  <a:cubicBezTo>
                    <a:pt x="6672" y="1402"/>
                    <a:pt x="6764" y="896"/>
                    <a:pt x="6747" y="647"/>
                  </a:cubicBezTo>
                  <a:close/>
                  <a:moveTo>
                    <a:pt x="1016" y="2083"/>
                  </a:moveTo>
                  <a:lnTo>
                    <a:pt x="1016" y="2083"/>
                  </a:lnTo>
                  <a:cubicBezTo>
                    <a:pt x="663" y="1433"/>
                    <a:pt x="663" y="1433"/>
                    <a:pt x="663" y="1433"/>
                  </a:cubicBezTo>
                  <a:cubicBezTo>
                    <a:pt x="629" y="1423"/>
                    <a:pt x="629" y="1423"/>
                    <a:pt x="629" y="1423"/>
                  </a:cubicBezTo>
                  <a:cubicBezTo>
                    <a:pt x="270" y="1297"/>
                    <a:pt x="205" y="913"/>
                    <a:pt x="198" y="742"/>
                  </a:cubicBezTo>
                  <a:cubicBezTo>
                    <a:pt x="1228" y="742"/>
                    <a:pt x="1228" y="742"/>
                    <a:pt x="1228" y="742"/>
                  </a:cubicBezTo>
                  <a:cubicBezTo>
                    <a:pt x="1272" y="1136"/>
                    <a:pt x="1368" y="1631"/>
                    <a:pt x="1566" y="2083"/>
                  </a:cubicBezTo>
                  <a:lnTo>
                    <a:pt x="1016" y="2083"/>
                  </a:lnTo>
                  <a:close/>
                  <a:moveTo>
                    <a:pt x="6135" y="1423"/>
                  </a:moveTo>
                  <a:lnTo>
                    <a:pt x="6135" y="1423"/>
                  </a:lnTo>
                  <a:cubicBezTo>
                    <a:pt x="6101" y="1433"/>
                    <a:pt x="6101" y="1433"/>
                    <a:pt x="6101" y="1433"/>
                  </a:cubicBezTo>
                  <a:cubicBezTo>
                    <a:pt x="5749" y="2083"/>
                    <a:pt x="5749" y="2083"/>
                    <a:pt x="5749" y="2083"/>
                  </a:cubicBezTo>
                  <a:cubicBezTo>
                    <a:pt x="5198" y="2083"/>
                    <a:pt x="5198" y="2083"/>
                    <a:pt x="5198" y="2083"/>
                  </a:cubicBezTo>
                  <a:cubicBezTo>
                    <a:pt x="5396" y="1631"/>
                    <a:pt x="5492" y="1136"/>
                    <a:pt x="5537" y="742"/>
                  </a:cubicBezTo>
                  <a:cubicBezTo>
                    <a:pt x="6566" y="742"/>
                    <a:pt x="6566" y="742"/>
                    <a:pt x="6566" y="742"/>
                  </a:cubicBezTo>
                  <a:cubicBezTo>
                    <a:pt x="6559" y="913"/>
                    <a:pt x="6498" y="1297"/>
                    <a:pt x="6135" y="1423"/>
                  </a:cubicBezTo>
                  <a:close/>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2018" name="Group 90"/>
            <p:cNvGrpSpPr>
              <a:grpSpLocks/>
            </p:cNvGrpSpPr>
            <p:nvPr/>
          </p:nvGrpSpPr>
          <p:grpSpPr bwMode="auto">
            <a:xfrm>
              <a:off x="4427817" y="7533423"/>
              <a:ext cx="1698914" cy="585699"/>
              <a:chOff x="4427817" y="7533423"/>
              <a:chExt cx="1698914" cy="585699"/>
            </a:xfrm>
            <a:grpFill/>
          </p:grpSpPr>
          <p:sp>
            <p:nvSpPr>
              <p:cNvPr id="94" name="Freeform 204"/>
              <p:cNvSpPr>
                <a:spLocks noChangeArrowheads="1"/>
              </p:cNvSpPr>
              <p:nvPr/>
            </p:nvSpPr>
            <p:spPr bwMode="auto">
              <a:xfrm>
                <a:off x="4427817" y="7533423"/>
                <a:ext cx="1698914" cy="585699"/>
              </a:xfrm>
              <a:custGeom>
                <a:avLst/>
                <a:gdLst>
                  <a:gd name="T0" fmla="*/ 1679005 w 3072"/>
                  <a:gd name="T1" fmla="*/ 77695 h 1078"/>
                  <a:gd name="T2" fmla="*/ 1679005 w 3072"/>
                  <a:gd name="T3" fmla="*/ 77695 h 1078"/>
                  <a:gd name="T4" fmla="*/ 1698361 w 3072"/>
                  <a:gd name="T5" fmla="*/ 49985 h 1078"/>
                  <a:gd name="T6" fmla="*/ 1698361 w 3072"/>
                  <a:gd name="T7" fmla="*/ 27709 h 1078"/>
                  <a:gd name="T8" fmla="*/ 1679005 w 3072"/>
                  <a:gd name="T9" fmla="*/ 0 h 1078"/>
                  <a:gd name="T10" fmla="*/ 18803 w 3072"/>
                  <a:gd name="T11" fmla="*/ 0 h 1078"/>
                  <a:gd name="T12" fmla="*/ 0 w 3072"/>
                  <a:gd name="T13" fmla="*/ 27709 h 1078"/>
                  <a:gd name="T14" fmla="*/ 0 w 3072"/>
                  <a:gd name="T15" fmla="*/ 49985 h 1078"/>
                  <a:gd name="T16" fmla="*/ 18803 w 3072"/>
                  <a:gd name="T17" fmla="*/ 77695 h 1078"/>
                  <a:gd name="T18" fmla="*/ 45349 w 3072"/>
                  <a:gd name="T19" fmla="*/ 77695 h 1078"/>
                  <a:gd name="T20" fmla="*/ 45349 w 3072"/>
                  <a:gd name="T21" fmla="*/ 506918 h 1078"/>
                  <a:gd name="T22" fmla="*/ 18803 w 3072"/>
                  <a:gd name="T23" fmla="*/ 506918 h 1078"/>
                  <a:gd name="T24" fmla="*/ 0 w 3072"/>
                  <a:gd name="T25" fmla="*/ 534627 h 1078"/>
                  <a:gd name="T26" fmla="*/ 0 w 3072"/>
                  <a:gd name="T27" fmla="*/ 556903 h 1078"/>
                  <a:gd name="T28" fmla="*/ 18803 w 3072"/>
                  <a:gd name="T29" fmla="*/ 585156 h 1078"/>
                  <a:gd name="T30" fmla="*/ 1679005 w 3072"/>
                  <a:gd name="T31" fmla="*/ 585156 h 1078"/>
                  <a:gd name="T32" fmla="*/ 1698361 w 3072"/>
                  <a:gd name="T33" fmla="*/ 556903 h 1078"/>
                  <a:gd name="T34" fmla="*/ 1698361 w 3072"/>
                  <a:gd name="T35" fmla="*/ 534627 h 1078"/>
                  <a:gd name="T36" fmla="*/ 1679005 w 3072"/>
                  <a:gd name="T37" fmla="*/ 506918 h 1078"/>
                  <a:gd name="T38" fmla="*/ 1653012 w 3072"/>
                  <a:gd name="T39" fmla="*/ 506918 h 1078"/>
                  <a:gd name="T40" fmla="*/ 1653012 w 3072"/>
                  <a:gd name="T41" fmla="*/ 77695 h 1078"/>
                  <a:gd name="T42" fmla="*/ 1679005 w 3072"/>
                  <a:gd name="T43" fmla="*/ 77695 h 107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72" h="1078">
                    <a:moveTo>
                      <a:pt x="3036" y="143"/>
                    </a:moveTo>
                    <a:lnTo>
                      <a:pt x="3036" y="143"/>
                    </a:lnTo>
                    <a:cubicBezTo>
                      <a:pt x="3057" y="143"/>
                      <a:pt x="3071" y="119"/>
                      <a:pt x="3071" y="92"/>
                    </a:cubicBezTo>
                    <a:cubicBezTo>
                      <a:pt x="3071" y="51"/>
                      <a:pt x="3071" y="51"/>
                      <a:pt x="3071" y="51"/>
                    </a:cubicBezTo>
                    <a:cubicBezTo>
                      <a:pt x="3071" y="24"/>
                      <a:pt x="3057" y="0"/>
                      <a:pt x="3036" y="0"/>
                    </a:cubicBezTo>
                    <a:cubicBezTo>
                      <a:pt x="34" y="0"/>
                      <a:pt x="34" y="0"/>
                      <a:pt x="34" y="0"/>
                    </a:cubicBezTo>
                    <a:cubicBezTo>
                      <a:pt x="13" y="0"/>
                      <a:pt x="0" y="24"/>
                      <a:pt x="0" y="51"/>
                    </a:cubicBezTo>
                    <a:cubicBezTo>
                      <a:pt x="0" y="92"/>
                      <a:pt x="0" y="92"/>
                      <a:pt x="0" y="92"/>
                    </a:cubicBezTo>
                    <a:cubicBezTo>
                      <a:pt x="0" y="119"/>
                      <a:pt x="13" y="143"/>
                      <a:pt x="34" y="143"/>
                    </a:cubicBezTo>
                    <a:cubicBezTo>
                      <a:pt x="82" y="143"/>
                      <a:pt x="82" y="143"/>
                      <a:pt x="82" y="143"/>
                    </a:cubicBezTo>
                    <a:cubicBezTo>
                      <a:pt x="82" y="933"/>
                      <a:pt x="82" y="933"/>
                      <a:pt x="82" y="933"/>
                    </a:cubicBezTo>
                    <a:cubicBezTo>
                      <a:pt x="34" y="933"/>
                      <a:pt x="34" y="933"/>
                      <a:pt x="34" y="933"/>
                    </a:cubicBezTo>
                    <a:cubicBezTo>
                      <a:pt x="13" y="933"/>
                      <a:pt x="0" y="957"/>
                      <a:pt x="0" y="984"/>
                    </a:cubicBezTo>
                    <a:cubicBezTo>
                      <a:pt x="0" y="1025"/>
                      <a:pt x="0" y="1025"/>
                      <a:pt x="0" y="1025"/>
                    </a:cubicBezTo>
                    <a:cubicBezTo>
                      <a:pt x="0" y="1053"/>
                      <a:pt x="13" y="1077"/>
                      <a:pt x="34" y="1077"/>
                    </a:cubicBezTo>
                    <a:cubicBezTo>
                      <a:pt x="3036" y="1077"/>
                      <a:pt x="3036" y="1077"/>
                      <a:pt x="3036" y="1077"/>
                    </a:cubicBezTo>
                    <a:cubicBezTo>
                      <a:pt x="3057" y="1077"/>
                      <a:pt x="3071" y="1053"/>
                      <a:pt x="3071" y="1025"/>
                    </a:cubicBezTo>
                    <a:cubicBezTo>
                      <a:pt x="3071" y="984"/>
                      <a:pt x="3071" y="984"/>
                      <a:pt x="3071" y="984"/>
                    </a:cubicBezTo>
                    <a:cubicBezTo>
                      <a:pt x="3071" y="957"/>
                      <a:pt x="3057" y="933"/>
                      <a:pt x="3036" y="933"/>
                    </a:cubicBezTo>
                    <a:cubicBezTo>
                      <a:pt x="2989" y="933"/>
                      <a:pt x="2989" y="933"/>
                      <a:pt x="2989" y="933"/>
                    </a:cubicBezTo>
                    <a:cubicBezTo>
                      <a:pt x="2989" y="143"/>
                      <a:pt x="2989" y="143"/>
                      <a:pt x="2989" y="143"/>
                    </a:cubicBezTo>
                    <a:lnTo>
                      <a:pt x="3036" y="143"/>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5" name="Freeform 205"/>
              <p:cNvSpPr>
                <a:spLocks noChangeArrowheads="1"/>
              </p:cNvSpPr>
              <p:nvPr/>
            </p:nvSpPr>
            <p:spPr bwMode="auto">
              <a:xfrm>
                <a:off x="4798758" y="7614976"/>
                <a:ext cx="952084" cy="425064"/>
              </a:xfrm>
              <a:custGeom>
                <a:avLst/>
                <a:gdLst>
                  <a:gd name="T0" fmla="*/ 951537 w 1739"/>
                  <a:gd name="T1" fmla="*/ 424527 h 791"/>
                  <a:gd name="T2" fmla="*/ 0 w 1739"/>
                  <a:gd name="T3" fmla="*/ 424527 h 791"/>
                  <a:gd name="T4" fmla="*/ 0 w 1739"/>
                  <a:gd name="T5" fmla="*/ 0 h 791"/>
                  <a:gd name="T6" fmla="*/ 951537 w 1739"/>
                  <a:gd name="T7" fmla="*/ 0 h 791"/>
                  <a:gd name="T8" fmla="*/ 951537 w 1739"/>
                  <a:gd name="T9" fmla="*/ 424527 h 7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791">
                    <a:moveTo>
                      <a:pt x="1738" y="790"/>
                    </a:moveTo>
                    <a:lnTo>
                      <a:pt x="0" y="790"/>
                    </a:lnTo>
                    <a:lnTo>
                      <a:pt x="0" y="0"/>
                    </a:lnTo>
                    <a:lnTo>
                      <a:pt x="1738" y="0"/>
                    </a:lnTo>
                    <a:lnTo>
                      <a:pt x="1738" y="790"/>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92" name="Freeform 206"/>
            <p:cNvSpPr>
              <a:spLocks noChangeArrowheads="1"/>
            </p:cNvSpPr>
            <p:nvPr/>
          </p:nvSpPr>
          <p:spPr bwMode="auto">
            <a:xfrm>
              <a:off x="4472330" y="7614976"/>
              <a:ext cx="1604942" cy="0"/>
            </a:xfrm>
            <a:custGeom>
              <a:avLst/>
              <a:gdLst>
                <a:gd name="T0" fmla="*/ 1604390 w 2908"/>
                <a:gd name="T1" fmla="*/ 1 h 29"/>
                <a:gd name="T2" fmla="*/ 0 w 2908"/>
                <a:gd name="T3" fmla="*/ 1 h 29"/>
                <a:gd name="T4" fmla="*/ 0 w 2908"/>
                <a:gd name="T5" fmla="*/ 0 h 29"/>
                <a:gd name="T6" fmla="*/ 1604390 w 2908"/>
                <a:gd name="T7" fmla="*/ 0 h 29"/>
                <a:gd name="T8" fmla="*/ 1604390 w 2908"/>
                <a:gd name="T9" fmla="*/ 1 h 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29">
                  <a:moveTo>
                    <a:pt x="2907" y="28"/>
                  </a:moveTo>
                  <a:lnTo>
                    <a:pt x="0" y="28"/>
                  </a:lnTo>
                  <a:lnTo>
                    <a:pt x="0" y="0"/>
                  </a:lnTo>
                  <a:lnTo>
                    <a:pt x="2907" y="0"/>
                  </a:lnTo>
                  <a:lnTo>
                    <a:pt x="2907" y="28"/>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3" name="Freeform 207"/>
            <p:cNvSpPr>
              <a:spLocks noChangeArrowheads="1"/>
            </p:cNvSpPr>
            <p:nvPr/>
          </p:nvSpPr>
          <p:spPr bwMode="auto">
            <a:xfrm>
              <a:off x="4472330" y="8052397"/>
              <a:ext cx="1604942" cy="0"/>
            </a:xfrm>
            <a:custGeom>
              <a:avLst/>
              <a:gdLst>
                <a:gd name="T0" fmla="*/ 1604390 w 2908"/>
                <a:gd name="T1" fmla="*/ 1 h 8"/>
                <a:gd name="T2" fmla="*/ 0 w 2908"/>
                <a:gd name="T3" fmla="*/ 1 h 8"/>
                <a:gd name="T4" fmla="*/ 0 w 2908"/>
                <a:gd name="T5" fmla="*/ 0 h 8"/>
                <a:gd name="T6" fmla="*/ 1604390 w 2908"/>
                <a:gd name="T7" fmla="*/ 0 h 8"/>
                <a:gd name="T8" fmla="*/ 1604390 w 2908"/>
                <a:gd name="T9" fmla="*/ 1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8">
                  <a:moveTo>
                    <a:pt x="2907" y="7"/>
                  </a:moveTo>
                  <a:lnTo>
                    <a:pt x="0" y="7"/>
                  </a:lnTo>
                  <a:lnTo>
                    <a:pt x="0" y="0"/>
                  </a:lnTo>
                  <a:lnTo>
                    <a:pt x="2907" y="0"/>
                  </a:lnTo>
                  <a:lnTo>
                    <a:pt x="2907" y="7"/>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41987" name="Group 95"/>
          <p:cNvGrpSpPr>
            <a:grpSpLocks/>
          </p:cNvGrpSpPr>
          <p:nvPr/>
        </p:nvGrpSpPr>
        <p:grpSpPr bwMode="auto">
          <a:xfrm>
            <a:off x="8551069" y="2289969"/>
            <a:ext cx="1879600" cy="1769269"/>
            <a:chOff x="3396598" y="4580216"/>
            <a:chExt cx="3758878" cy="3538906"/>
          </a:xfrm>
          <a:solidFill>
            <a:srgbClr val="A37602"/>
          </a:solidFill>
        </p:grpSpPr>
        <p:sp>
          <p:nvSpPr>
            <p:cNvPr id="97" name="Freeform 198"/>
            <p:cNvSpPr>
              <a:spLocks noChangeArrowheads="1"/>
            </p:cNvSpPr>
            <p:nvPr/>
          </p:nvSpPr>
          <p:spPr bwMode="auto">
            <a:xfrm>
              <a:off x="3396598" y="4580216"/>
              <a:ext cx="3758878" cy="2945793"/>
            </a:xfrm>
            <a:custGeom>
              <a:avLst/>
              <a:gdLst>
                <a:gd name="T0" fmla="*/ 3748877 w 6765"/>
                <a:gd name="T1" fmla="*/ 360630 h 5285"/>
                <a:gd name="T2" fmla="*/ 3748877 w 6765"/>
                <a:gd name="T3" fmla="*/ 360630 h 5285"/>
                <a:gd name="T4" fmla="*/ 3747210 w 6765"/>
                <a:gd name="T5" fmla="*/ 312694 h 5285"/>
                <a:gd name="T6" fmla="*/ 3087670 w 6765"/>
                <a:gd name="T7" fmla="*/ 312694 h 5285"/>
                <a:gd name="T8" fmla="*/ 3099338 w 6765"/>
                <a:gd name="T9" fmla="*/ 80264 h 5285"/>
                <a:gd name="T10" fmla="*/ 3133232 w 6765"/>
                <a:gd name="T11" fmla="*/ 80264 h 5285"/>
                <a:gd name="T12" fmla="*/ 3173238 w 6765"/>
                <a:gd name="T13" fmla="*/ 40132 h 5285"/>
                <a:gd name="T14" fmla="*/ 3133232 w 6765"/>
                <a:gd name="T15" fmla="*/ 0 h 5285"/>
                <a:gd name="T16" fmla="*/ 3099338 w 6765"/>
                <a:gd name="T17" fmla="*/ 0 h 5285"/>
                <a:gd name="T18" fmla="*/ 1879161 w 6765"/>
                <a:gd name="T19" fmla="*/ 0 h 5285"/>
                <a:gd name="T20" fmla="*/ 659540 w 6765"/>
                <a:gd name="T21" fmla="*/ 0 h 5285"/>
                <a:gd name="T22" fmla="*/ 625091 w 6765"/>
                <a:gd name="T23" fmla="*/ 0 h 5285"/>
                <a:gd name="T24" fmla="*/ 585085 w 6765"/>
                <a:gd name="T25" fmla="*/ 40132 h 5285"/>
                <a:gd name="T26" fmla="*/ 625091 w 6765"/>
                <a:gd name="T27" fmla="*/ 80264 h 5285"/>
                <a:gd name="T28" fmla="*/ 659540 w 6765"/>
                <a:gd name="T29" fmla="*/ 80264 h 5285"/>
                <a:gd name="T30" fmla="*/ 670653 w 6765"/>
                <a:gd name="T31" fmla="*/ 312694 h 5285"/>
                <a:gd name="T32" fmla="*/ 11668 w 6765"/>
                <a:gd name="T33" fmla="*/ 312694 h 5285"/>
                <a:gd name="T34" fmla="*/ 9446 w 6765"/>
                <a:gd name="T35" fmla="*/ 360630 h 5285"/>
                <a:gd name="T36" fmla="*/ 298377 w 6765"/>
                <a:gd name="T37" fmla="*/ 880672 h 5285"/>
                <a:gd name="T38" fmla="*/ 503406 w 6765"/>
                <a:gd name="T39" fmla="*/ 1261925 h 5285"/>
                <a:gd name="T40" fmla="*/ 919578 w 6765"/>
                <a:gd name="T41" fmla="*/ 1261925 h 5285"/>
                <a:gd name="T42" fmla="*/ 1687467 w 6765"/>
                <a:gd name="T43" fmla="*/ 1864461 h 5285"/>
                <a:gd name="T44" fmla="*/ 1687467 w 6765"/>
                <a:gd name="T45" fmla="*/ 2138696 h 5285"/>
                <a:gd name="T46" fmla="*/ 1655240 w 6765"/>
                <a:gd name="T47" fmla="*/ 2138696 h 5285"/>
                <a:gd name="T48" fmla="*/ 1655240 w 6765"/>
                <a:gd name="T49" fmla="*/ 2404012 h 5285"/>
                <a:gd name="T50" fmla="*/ 1687467 w 6765"/>
                <a:gd name="T51" fmla="*/ 2404012 h 5285"/>
                <a:gd name="T52" fmla="*/ 1687467 w 6765"/>
                <a:gd name="T53" fmla="*/ 2571229 h 5285"/>
                <a:gd name="T54" fmla="*/ 1675798 w 6765"/>
                <a:gd name="T55" fmla="*/ 2571229 h 5285"/>
                <a:gd name="T56" fmla="*/ 1580785 w 6765"/>
                <a:gd name="T57" fmla="*/ 2666542 h 5285"/>
                <a:gd name="T58" fmla="*/ 1580785 w 6765"/>
                <a:gd name="T59" fmla="*/ 2849922 h 5285"/>
                <a:gd name="T60" fmla="*/ 1675798 w 6765"/>
                <a:gd name="T61" fmla="*/ 2945236 h 5285"/>
                <a:gd name="T62" fmla="*/ 1687467 w 6765"/>
                <a:gd name="T63" fmla="*/ 2945236 h 5285"/>
                <a:gd name="T64" fmla="*/ 2070856 w 6765"/>
                <a:gd name="T65" fmla="*/ 2945236 h 5285"/>
                <a:gd name="T66" fmla="*/ 2082524 w 6765"/>
                <a:gd name="T67" fmla="*/ 2945236 h 5285"/>
                <a:gd name="T68" fmla="*/ 2177538 w 6765"/>
                <a:gd name="T69" fmla="*/ 2849922 h 5285"/>
                <a:gd name="T70" fmla="*/ 2177538 w 6765"/>
                <a:gd name="T71" fmla="*/ 2666542 h 5285"/>
                <a:gd name="T72" fmla="*/ 2082524 w 6765"/>
                <a:gd name="T73" fmla="*/ 2571229 h 5285"/>
                <a:gd name="T74" fmla="*/ 2070856 w 6765"/>
                <a:gd name="T75" fmla="*/ 2571229 h 5285"/>
                <a:gd name="T76" fmla="*/ 2070856 w 6765"/>
                <a:gd name="T77" fmla="*/ 2404012 h 5285"/>
                <a:gd name="T78" fmla="*/ 2103638 w 6765"/>
                <a:gd name="T79" fmla="*/ 2404012 h 5285"/>
                <a:gd name="T80" fmla="*/ 2103638 w 6765"/>
                <a:gd name="T81" fmla="*/ 2138696 h 5285"/>
                <a:gd name="T82" fmla="*/ 2070856 w 6765"/>
                <a:gd name="T83" fmla="*/ 2138696 h 5285"/>
                <a:gd name="T84" fmla="*/ 2070856 w 6765"/>
                <a:gd name="T85" fmla="*/ 1864461 h 5285"/>
                <a:gd name="T86" fmla="*/ 2838745 w 6765"/>
                <a:gd name="T87" fmla="*/ 1261925 h 5285"/>
                <a:gd name="T88" fmla="*/ 3254916 w 6765"/>
                <a:gd name="T89" fmla="*/ 1261925 h 5285"/>
                <a:gd name="T90" fmla="*/ 3459946 w 6765"/>
                <a:gd name="T91" fmla="*/ 880672 h 5285"/>
                <a:gd name="T92" fmla="*/ 3748877 w 6765"/>
                <a:gd name="T93" fmla="*/ 360630 h 5285"/>
                <a:gd name="T94" fmla="*/ 564526 w 6765"/>
                <a:gd name="T95" fmla="*/ 1161038 h 5285"/>
                <a:gd name="T96" fmla="*/ 564526 w 6765"/>
                <a:gd name="T97" fmla="*/ 1161038 h 5285"/>
                <a:gd name="T98" fmla="*/ 368387 w 6765"/>
                <a:gd name="T99" fmla="*/ 798736 h 5285"/>
                <a:gd name="T100" fmla="*/ 349495 w 6765"/>
                <a:gd name="T101" fmla="*/ 793162 h 5285"/>
                <a:gd name="T102" fmla="*/ 110016 w 6765"/>
                <a:gd name="T103" fmla="*/ 413582 h 5285"/>
                <a:gd name="T104" fmla="*/ 682321 w 6765"/>
                <a:gd name="T105" fmla="*/ 413582 h 5285"/>
                <a:gd name="T106" fmla="*/ 870126 w 6765"/>
                <a:gd name="T107" fmla="*/ 1161038 h 5285"/>
                <a:gd name="T108" fmla="*/ 564526 w 6765"/>
                <a:gd name="T109" fmla="*/ 1161038 h 5285"/>
                <a:gd name="T110" fmla="*/ 3408827 w 6765"/>
                <a:gd name="T111" fmla="*/ 793162 h 5285"/>
                <a:gd name="T112" fmla="*/ 3408827 w 6765"/>
                <a:gd name="T113" fmla="*/ 793162 h 5285"/>
                <a:gd name="T114" fmla="*/ 3389936 w 6765"/>
                <a:gd name="T115" fmla="*/ 798736 h 5285"/>
                <a:gd name="T116" fmla="*/ 3194352 w 6765"/>
                <a:gd name="T117" fmla="*/ 1161038 h 5285"/>
                <a:gd name="T118" fmla="*/ 2888196 w 6765"/>
                <a:gd name="T119" fmla="*/ 1161038 h 5285"/>
                <a:gd name="T120" fmla="*/ 3076557 w 6765"/>
                <a:gd name="T121" fmla="*/ 413582 h 5285"/>
                <a:gd name="T122" fmla="*/ 3648306 w 6765"/>
                <a:gd name="T123" fmla="*/ 413582 h 5285"/>
                <a:gd name="T124" fmla="*/ 3408827 w 6765"/>
                <a:gd name="T125" fmla="*/ 793162 h 528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6765" h="5285">
                  <a:moveTo>
                    <a:pt x="6747" y="647"/>
                  </a:moveTo>
                  <a:lnTo>
                    <a:pt x="6747" y="647"/>
                  </a:lnTo>
                  <a:cubicBezTo>
                    <a:pt x="6744" y="561"/>
                    <a:pt x="6744" y="561"/>
                    <a:pt x="6744" y="561"/>
                  </a:cubicBezTo>
                  <a:cubicBezTo>
                    <a:pt x="5557" y="561"/>
                    <a:pt x="5557" y="561"/>
                    <a:pt x="5557" y="561"/>
                  </a:cubicBezTo>
                  <a:cubicBezTo>
                    <a:pt x="5571" y="387"/>
                    <a:pt x="5578" y="243"/>
                    <a:pt x="5578" y="144"/>
                  </a:cubicBezTo>
                  <a:cubicBezTo>
                    <a:pt x="5639" y="144"/>
                    <a:pt x="5639" y="144"/>
                    <a:pt x="5639" y="144"/>
                  </a:cubicBezTo>
                  <a:cubicBezTo>
                    <a:pt x="5680" y="144"/>
                    <a:pt x="5711" y="113"/>
                    <a:pt x="5711" y="72"/>
                  </a:cubicBezTo>
                  <a:cubicBezTo>
                    <a:pt x="5711" y="31"/>
                    <a:pt x="5680" y="0"/>
                    <a:pt x="5639" y="0"/>
                  </a:cubicBezTo>
                  <a:cubicBezTo>
                    <a:pt x="5578" y="0"/>
                    <a:pt x="5578" y="0"/>
                    <a:pt x="5578" y="0"/>
                  </a:cubicBezTo>
                  <a:cubicBezTo>
                    <a:pt x="3382" y="0"/>
                    <a:pt x="3382" y="0"/>
                    <a:pt x="3382" y="0"/>
                  </a:cubicBezTo>
                  <a:cubicBezTo>
                    <a:pt x="1187" y="0"/>
                    <a:pt x="1187" y="0"/>
                    <a:pt x="1187" y="0"/>
                  </a:cubicBezTo>
                  <a:cubicBezTo>
                    <a:pt x="1125" y="0"/>
                    <a:pt x="1125" y="0"/>
                    <a:pt x="1125" y="0"/>
                  </a:cubicBezTo>
                  <a:cubicBezTo>
                    <a:pt x="1084" y="0"/>
                    <a:pt x="1053" y="31"/>
                    <a:pt x="1053" y="72"/>
                  </a:cubicBezTo>
                  <a:cubicBezTo>
                    <a:pt x="1053" y="113"/>
                    <a:pt x="1084" y="144"/>
                    <a:pt x="1125" y="144"/>
                  </a:cubicBezTo>
                  <a:cubicBezTo>
                    <a:pt x="1187" y="144"/>
                    <a:pt x="1187" y="144"/>
                    <a:pt x="1187" y="144"/>
                  </a:cubicBezTo>
                  <a:cubicBezTo>
                    <a:pt x="1187" y="243"/>
                    <a:pt x="1194" y="387"/>
                    <a:pt x="1207" y="561"/>
                  </a:cubicBezTo>
                  <a:cubicBezTo>
                    <a:pt x="21" y="561"/>
                    <a:pt x="21" y="561"/>
                    <a:pt x="21" y="561"/>
                  </a:cubicBezTo>
                  <a:cubicBezTo>
                    <a:pt x="17" y="647"/>
                    <a:pt x="17" y="647"/>
                    <a:pt x="17" y="647"/>
                  </a:cubicBezTo>
                  <a:cubicBezTo>
                    <a:pt x="0" y="896"/>
                    <a:pt x="92" y="1402"/>
                    <a:pt x="537" y="1580"/>
                  </a:cubicBezTo>
                  <a:cubicBezTo>
                    <a:pt x="906" y="2264"/>
                    <a:pt x="906" y="2264"/>
                    <a:pt x="906" y="2264"/>
                  </a:cubicBezTo>
                  <a:cubicBezTo>
                    <a:pt x="1655" y="2264"/>
                    <a:pt x="1655" y="2264"/>
                    <a:pt x="1655" y="2264"/>
                  </a:cubicBezTo>
                  <a:cubicBezTo>
                    <a:pt x="1925" y="2791"/>
                    <a:pt x="2356" y="3232"/>
                    <a:pt x="3037" y="3345"/>
                  </a:cubicBezTo>
                  <a:cubicBezTo>
                    <a:pt x="3037" y="3837"/>
                    <a:pt x="3037" y="3837"/>
                    <a:pt x="3037" y="3837"/>
                  </a:cubicBezTo>
                  <a:cubicBezTo>
                    <a:pt x="2979" y="3837"/>
                    <a:pt x="2979" y="3837"/>
                    <a:pt x="2979" y="3837"/>
                  </a:cubicBezTo>
                  <a:cubicBezTo>
                    <a:pt x="2979" y="3837"/>
                    <a:pt x="2814" y="4097"/>
                    <a:pt x="2979" y="4313"/>
                  </a:cubicBezTo>
                  <a:cubicBezTo>
                    <a:pt x="3037" y="4313"/>
                    <a:pt x="3037" y="4313"/>
                    <a:pt x="3037" y="4313"/>
                  </a:cubicBezTo>
                  <a:cubicBezTo>
                    <a:pt x="3037" y="4613"/>
                    <a:pt x="3037" y="4613"/>
                    <a:pt x="3037" y="4613"/>
                  </a:cubicBezTo>
                  <a:cubicBezTo>
                    <a:pt x="3016" y="4613"/>
                    <a:pt x="3016" y="4613"/>
                    <a:pt x="3016" y="4613"/>
                  </a:cubicBezTo>
                  <a:cubicBezTo>
                    <a:pt x="2924" y="4613"/>
                    <a:pt x="2845" y="4689"/>
                    <a:pt x="2845" y="4784"/>
                  </a:cubicBezTo>
                  <a:cubicBezTo>
                    <a:pt x="2845" y="5113"/>
                    <a:pt x="2845" y="5113"/>
                    <a:pt x="2845" y="5113"/>
                  </a:cubicBezTo>
                  <a:cubicBezTo>
                    <a:pt x="2845" y="5208"/>
                    <a:pt x="2924" y="5284"/>
                    <a:pt x="3016" y="5284"/>
                  </a:cubicBezTo>
                  <a:cubicBezTo>
                    <a:pt x="3037" y="5284"/>
                    <a:pt x="3037" y="5284"/>
                    <a:pt x="3037" y="5284"/>
                  </a:cubicBezTo>
                  <a:cubicBezTo>
                    <a:pt x="3727" y="5284"/>
                    <a:pt x="3727" y="5284"/>
                    <a:pt x="3727" y="5284"/>
                  </a:cubicBezTo>
                  <a:cubicBezTo>
                    <a:pt x="3748" y="5284"/>
                    <a:pt x="3748" y="5284"/>
                    <a:pt x="3748" y="5284"/>
                  </a:cubicBezTo>
                  <a:cubicBezTo>
                    <a:pt x="3841" y="5284"/>
                    <a:pt x="3919" y="5208"/>
                    <a:pt x="3919" y="5113"/>
                  </a:cubicBezTo>
                  <a:cubicBezTo>
                    <a:pt x="3919" y="4784"/>
                    <a:pt x="3919" y="4784"/>
                    <a:pt x="3919" y="4784"/>
                  </a:cubicBezTo>
                  <a:cubicBezTo>
                    <a:pt x="3919" y="4689"/>
                    <a:pt x="3841" y="4613"/>
                    <a:pt x="3748" y="4613"/>
                  </a:cubicBezTo>
                  <a:cubicBezTo>
                    <a:pt x="3727" y="4613"/>
                    <a:pt x="3727" y="4613"/>
                    <a:pt x="3727" y="4613"/>
                  </a:cubicBezTo>
                  <a:cubicBezTo>
                    <a:pt x="3727" y="4313"/>
                    <a:pt x="3727" y="4313"/>
                    <a:pt x="3727" y="4313"/>
                  </a:cubicBezTo>
                  <a:cubicBezTo>
                    <a:pt x="3786" y="4313"/>
                    <a:pt x="3786" y="4313"/>
                    <a:pt x="3786" y="4313"/>
                  </a:cubicBezTo>
                  <a:cubicBezTo>
                    <a:pt x="3950" y="4097"/>
                    <a:pt x="3786" y="3837"/>
                    <a:pt x="3786" y="3837"/>
                  </a:cubicBezTo>
                  <a:cubicBezTo>
                    <a:pt x="3727" y="3837"/>
                    <a:pt x="3727" y="3837"/>
                    <a:pt x="3727" y="3837"/>
                  </a:cubicBezTo>
                  <a:cubicBezTo>
                    <a:pt x="3727" y="3345"/>
                    <a:pt x="3727" y="3345"/>
                    <a:pt x="3727" y="3345"/>
                  </a:cubicBezTo>
                  <a:cubicBezTo>
                    <a:pt x="4408" y="3232"/>
                    <a:pt x="4839" y="2791"/>
                    <a:pt x="5109" y="2264"/>
                  </a:cubicBezTo>
                  <a:cubicBezTo>
                    <a:pt x="5858" y="2264"/>
                    <a:pt x="5858" y="2264"/>
                    <a:pt x="5858" y="2264"/>
                  </a:cubicBezTo>
                  <a:cubicBezTo>
                    <a:pt x="6227" y="1580"/>
                    <a:pt x="6227" y="1580"/>
                    <a:pt x="6227" y="1580"/>
                  </a:cubicBezTo>
                  <a:cubicBezTo>
                    <a:pt x="6672" y="1402"/>
                    <a:pt x="6764" y="896"/>
                    <a:pt x="6747" y="647"/>
                  </a:cubicBezTo>
                  <a:close/>
                  <a:moveTo>
                    <a:pt x="1016" y="2083"/>
                  </a:moveTo>
                  <a:lnTo>
                    <a:pt x="1016" y="2083"/>
                  </a:lnTo>
                  <a:cubicBezTo>
                    <a:pt x="663" y="1433"/>
                    <a:pt x="663" y="1433"/>
                    <a:pt x="663" y="1433"/>
                  </a:cubicBezTo>
                  <a:cubicBezTo>
                    <a:pt x="629" y="1423"/>
                    <a:pt x="629" y="1423"/>
                    <a:pt x="629" y="1423"/>
                  </a:cubicBezTo>
                  <a:cubicBezTo>
                    <a:pt x="270" y="1297"/>
                    <a:pt x="205" y="913"/>
                    <a:pt x="198" y="742"/>
                  </a:cubicBezTo>
                  <a:cubicBezTo>
                    <a:pt x="1228" y="742"/>
                    <a:pt x="1228" y="742"/>
                    <a:pt x="1228" y="742"/>
                  </a:cubicBezTo>
                  <a:cubicBezTo>
                    <a:pt x="1272" y="1136"/>
                    <a:pt x="1368" y="1631"/>
                    <a:pt x="1566" y="2083"/>
                  </a:cubicBezTo>
                  <a:lnTo>
                    <a:pt x="1016" y="2083"/>
                  </a:lnTo>
                  <a:close/>
                  <a:moveTo>
                    <a:pt x="6135" y="1423"/>
                  </a:moveTo>
                  <a:lnTo>
                    <a:pt x="6135" y="1423"/>
                  </a:lnTo>
                  <a:cubicBezTo>
                    <a:pt x="6101" y="1433"/>
                    <a:pt x="6101" y="1433"/>
                    <a:pt x="6101" y="1433"/>
                  </a:cubicBezTo>
                  <a:cubicBezTo>
                    <a:pt x="5749" y="2083"/>
                    <a:pt x="5749" y="2083"/>
                    <a:pt x="5749" y="2083"/>
                  </a:cubicBezTo>
                  <a:cubicBezTo>
                    <a:pt x="5198" y="2083"/>
                    <a:pt x="5198" y="2083"/>
                    <a:pt x="5198" y="2083"/>
                  </a:cubicBezTo>
                  <a:cubicBezTo>
                    <a:pt x="5396" y="1631"/>
                    <a:pt x="5492" y="1136"/>
                    <a:pt x="5537" y="742"/>
                  </a:cubicBezTo>
                  <a:cubicBezTo>
                    <a:pt x="6566" y="742"/>
                    <a:pt x="6566" y="742"/>
                    <a:pt x="6566" y="742"/>
                  </a:cubicBezTo>
                  <a:cubicBezTo>
                    <a:pt x="6559" y="913"/>
                    <a:pt x="6498" y="1297"/>
                    <a:pt x="6135" y="1423"/>
                  </a:cubicBezTo>
                  <a:close/>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2012" name="Group 97"/>
            <p:cNvGrpSpPr>
              <a:grpSpLocks/>
            </p:cNvGrpSpPr>
            <p:nvPr/>
          </p:nvGrpSpPr>
          <p:grpSpPr bwMode="auto">
            <a:xfrm>
              <a:off x="4427817" y="7533423"/>
              <a:ext cx="1698914" cy="585699"/>
              <a:chOff x="4427817" y="7533423"/>
              <a:chExt cx="1698914" cy="585699"/>
            </a:xfrm>
            <a:grpFill/>
          </p:grpSpPr>
          <p:sp>
            <p:nvSpPr>
              <p:cNvPr id="101" name="Freeform 204"/>
              <p:cNvSpPr>
                <a:spLocks noChangeArrowheads="1"/>
              </p:cNvSpPr>
              <p:nvPr/>
            </p:nvSpPr>
            <p:spPr bwMode="auto">
              <a:xfrm>
                <a:off x="4427817" y="7533423"/>
                <a:ext cx="1698914" cy="585699"/>
              </a:xfrm>
              <a:custGeom>
                <a:avLst/>
                <a:gdLst>
                  <a:gd name="T0" fmla="*/ 1679005 w 3072"/>
                  <a:gd name="T1" fmla="*/ 77695 h 1078"/>
                  <a:gd name="T2" fmla="*/ 1679005 w 3072"/>
                  <a:gd name="T3" fmla="*/ 77695 h 1078"/>
                  <a:gd name="T4" fmla="*/ 1698361 w 3072"/>
                  <a:gd name="T5" fmla="*/ 49985 h 1078"/>
                  <a:gd name="T6" fmla="*/ 1698361 w 3072"/>
                  <a:gd name="T7" fmla="*/ 27709 h 1078"/>
                  <a:gd name="T8" fmla="*/ 1679005 w 3072"/>
                  <a:gd name="T9" fmla="*/ 0 h 1078"/>
                  <a:gd name="T10" fmla="*/ 18803 w 3072"/>
                  <a:gd name="T11" fmla="*/ 0 h 1078"/>
                  <a:gd name="T12" fmla="*/ 0 w 3072"/>
                  <a:gd name="T13" fmla="*/ 27709 h 1078"/>
                  <a:gd name="T14" fmla="*/ 0 w 3072"/>
                  <a:gd name="T15" fmla="*/ 49985 h 1078"/>
                  <a:gd name="T16" fmla="*/ 18803 w 3072"/>
                  <a:gd name="T17" fmla="*/ 77695 h 1078"/>
                  <a:gd name="T18" fmla="*/ 45349 w 3072"/>
                  <a:gd name="T19" fmla="*/ 77695 h 1078"/>
                  <a:gd name="T20" fmla="*/ 45349 w 3072"/>
                  <a:gd name="T21" fmla="*/ 506918 h 1078"/>
                  <a:gd name="T22" fmla="*/ 18803 w 3072"/>
                  <a:gd name="T23" fmla="*/ 506918 h 1078"/>
                  <a:gd name="T24" fmla="*/ 0 w 3072"/>
                  <a:gd name="T25" fmla="*/ 534627 h 1078"/>
                  <a:gd name="T26" fmla="*/ 0 w 3072"/>
                  <a:gd name="T27" fmla="*/ 556903 h 1078"/>
                  <a:gd name="T28" fmla="*/ 18803 w 3072"/>
                  <a:gd name="T29" fmla="*/ 585156 h 1078"/>
                  <a:gd name="T30" fmla="*/ 1679005 w 3072"/>
                  <a:gd name="T31" fmla="*/ 585156 h 1078"/>
                  <a:gd name="T32" fmla="*/ 1698361 w 3072"/>
                  <a:gd name="T33" fmla="*/ 556903 h 1078"/>
                  <a:gd name="T34" fmla="*/ 1698361 w 3072"/>
                  <a:gd name="T35" fmla="*/ 534627 h 1078"/>
                  <a:gd name="T36" fmla="*/ 1679005 w 3072"/>
                  <a:gd name="T37" fmla="*/ 506918 h 1078"/>
                  <a:gd name="T38" fmla="*/ 1653012 w 3072"/>
                  <a:gd name="T39" fmla="*/ 506918 h 1078"/>
                  <a:gd name="T40" fmla="*/ 1653012 w 3072"/>
                  <a:gd name="T41" fmla="*/ 77695 h 1078"/>
                  <a:gd name="T42" fmla="*/ 1679005 w 3072"/>
                  <a:gd name="T43" fmla="*/ 77695 h 107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72" h="1078">
                    <a:moveTo>
                      <a:pt x="3036" y="143"/>
                    </a:moveTo>
                    <a:lnTo>
                      <a:pt x="3036" y="143"/>
                    </a:lnTo>
                    <a:cubicBezTo>
                      <a:pt x="3057" y="143"/>
                      <a:pt x="3071" y="119"/>
                      <a:pt x="3071" y="92"/>
                    </a:cubicBezTo>
                    <a:cubicBezTo>
                      <a:pt x="3071" y="51"/>
                      <a:pt x="3071" y="51"/>
                      <a:pt x="3071" y="51"/>
                    </a:cubicBezTo>
                    <a:cubicBezTo>
                      <a:pt x="3071" y="24"/>
                      <a:pt x="3057" y="0"/>
                      <a:pt x="3036" y="0"/>
                    </a:cubicBezTo>
                    <a:cubicBezTo>
                      <a:pt x="34" y="0"/>
                      <a:pt x="34" y="0"/>
                      <a:pt x="34" y="0"/>
                    </a:cubicBezTo>
                    <a:cubicBezTo>
                      <a:pt x="13" y="0"/>
                      <a:pt x="0" y="24"/>
                      <a:pt x="0" y="51"/>
                    </a:cubicBezTo>
                    <a:cubicBezTo>
                      <a:pt x="0" y="92"/>
                      <a:pt x="0" y="92"/>
                      <a:pt x="0" y="92"/>
                    </a:cubicBezTo>
                    <a:cubicBezTo>
                      <a:pt x="0" y="119"/>
                      <a:pt x="13" y="143"/>
                      <a:pt x="34" y="143"/>
                    </a:cubicBezTo>
                    <a:cubicBezTo>
                      <a:pt x="82" y="143"/>
                      <a:pt x="82" y="143"/>
                      <a:pt x="82" y="143"/>
                    </a:cubicBezTo>
                    <a:cubicBezTo>
                      <a:pt x="82" y="933"/>
                      <a:pt x="82" y="933"/>
                      <a:pt x="82" y="933"/>
                    </a:cubicBezTo>
                    <a:cubicBezTo>
                      <a:pt x="34" y="933"/>
                      <a:pt x="34" y="933"/>
                      <a:pt x="34" y="933"/>
                    </a:cubicBezTo>
                    <a:cubicBezTo>
                      <a:pt x="13" y="933"/>
                      <a:pt x="0" y="957"/>
                      <a:pt x="0" y="984"/>
                    </a:cubicBezTo>
                    <a:cubicBezTo>
                      <a:pt x="0" y="1025"/>
                      <a:pt x="0" y="1025"/>
                      <a:pt x="0" y="1025"/>
                    </a:cubicBezTo>
                    <a:cubicBezTo>
                      <a:pt x="0" y="1053"/>
                      <a:pt x="13" y="1077"/>
                      <a:pt x="34" y="1077"/>
                    </a:cubicBezTo>
                    <a:cubicBezTo>
                      <a:pt x="3036" y="1077"/>
                      <a:pt x="3036" y="1077"/>
                      <a:pt x="3036" y="1077"/>
                    </a:cubicBezTo>
                    <a:cubicBezTo>
                      <a:pt x="3057" y="1077"/>
                      <a:pt x="3071" y="1053"/>
                      <a:pt x="3071" y="1025"/>
                    </a:cubicBezTo>
                    <a:cubicBezTo>
                      <a:pt x="3071" y="984"/>
                      <a:pt x="3071" y="984"/>
                      <a:pt x="3071" y="984"/>
                    </a:cubicBezTo>
                    <a:cubicBezTo>
                      <a:pt x="3071" y="957"/>
                      <a:pt x="3057" y="933"/>
                      <a:pt x="3036" y="933"/>
                    </a:cubicBezTo>
                    <a:cubicBezTo>
                      <a:pt x="2989" y="933"/>
                      <a:pt x="2989" y="933"/>
                      <a:pt x="2989" y="933"/>
                    </a:cubicBezTo>
                    <a:cubicBezTo>
                      <a:pt x="2989" y="143"/>
                      <a:pt x="2989" y="143"/>
                      <a:pt x="2989" y="143"/>
                    </a:cubicBezTo>
                    <a:lnTo>
                      <a:pt x="3036" y="143"/>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2" name="Freeform 205"/>
              <p:cNvSpPr>
                <a:spLocks noChangeArrowheads="1"/>
              </p:cNvSpPr>
              <p:nvPr/>
            </p:nvSpPr>
            <p:spPr bwMode="auto">
              <a:xfrm>
                <a:off x="4798758" y="7614976"/>
                <a:ext cx="952084" cy="425064"/>
              </a:xfrm>
              <a:custGeom>
                <a:avLst/>
                <a:gdLst>
                  <a:gd name="T0" fmla="*/ 951537 w 1739"/>
                  <a:gd name="T1" fmla="*/ 424527 h 791"/>
                  <a:gd name="T2" fmla="*/ 0 w 1739"/>
                  <a:gd name="T3" fmla="*/ 424527 h 791"/>
                  <a:gd name="T4" fmla="*/ 0 w 1739"/>
                  <a:gd name="T5" fmla="*/ 0 h 791"/>
                  <a:gd name="T6" fmla="*/ 951537 w 1739"/>
                  <a:gd name="T7" fmla="*/ 0 h 791"/>
                  <a:gd name="T8" fmla="*/ 951537 w 1739"/>
                  <a:gd name="T9" fmla="*/ 424527 h 7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791">
                    <a:moveTo>
                      <a:pt x="1738" y="790"/>
                    </a:moveTo>
                    <a:lnTo>
                      <a:pt x="0" y="790"/>
                    </a:lnTo>
                    <a:lnTo>
                      <a:pt x="0" y="0"/>
                    </a:lnTo>
                    <a:lnTo>
                      <a:pt x="1738" y="0"/>
                    </a:lnTo>
                    <a:lnTo>
                      <a:pt x="1738" y="790"/>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99" name="Freeform 206"/>
            <p:cNvSpPr>
              <a:spLocks noChangeArrowheads="1"/>
            </p:cNvSpPr>
            <p:nvPr/>
          </p:nvSpPr>
          <p:spPr bwMode="auto">
            <a:xfrm>
              <a:off x="4472330" y="7614976"/>
              <a:ext cx="1604942" cy="0"/>
            </a:xfrm>
            <a:custGeom>
              <a:avLst/>
              <a:gdLst>
                <a:gd name="T0" fmla="*/ 1604390 w 2908"/>
                <a:gd name="T1" fmla="*/ 1 h 29"/>
                <a:gd name="T2" fmla="*/ 0 w 2908"/>
                <a:gd name="T3" fmla="*/ 1 h 29"/>
                <a:gd name="T4" fmla="*/ 0 w 2908"/>
                <a:gd name="T5" fmla="*/ 0 h 29"/>
                <a:gd name="T6" fmla="*/ 1604390 w 2908"/>
                <a:gd name="T7" fmla="*/ 0 h 29"/>
                <a:gd name="T8" fmla="*/ 1604390 w 2908"/>
                <a:gd name="T9" fmla="*/ 1 h 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29">
                  <a:moveTo>
                    <a:pt x="2907" y="28"/>
                  </a:moveTo>
                  <a:lnTo>
                    <a:pt x="0" y="28"/>
                  </a:lnTo>
                  <a:lnTo>
                    <a:pt x="0" y="0"/>
                  </a:lnTo>
                  <a:lnTo>
                    <a:pt x="2907" y="0"/>
                  </a:lnTo>
                  <a:lnTo>
                    <a:pt x="2907" y="28"/>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0" name="Freeform 207"/>
            <p:cNvSpPr>
              <a:spLocks noChangeArrowheads="1"/>
            </p:cNvSpPr>
            <p:nvPr/>
          </p:nvSpPr>
          <p:spPr bwMode="auto">
            <a:xfrm>
              <a:off x="4472330" y="8052397"/>
              <a:ext cx="1604942" cy="0"/>
            </a:xfrm>
            <a:custGeom>
              <a:avLst/>
              <a:gdLst>
                <a:gd name="T0" fmla="*/ 1604390 w 2908"/>
                <a:gd name="T1" fmla="*/ 1 h 8"/>
                <a:gd name="T2" fmla="*/ 0 w 2908"/>
                <a:gd name="T3" fmla="*/ 1 h 8"/>
                <a:gd name="T4" fmla="*/ 0 w 2908"/>
                <a:gd name="T5" fmla="*/ 0 h 8"/>
                <a:gd name="T6" fmla="*/ 1604390 w 2908"/>
                <a:gd name="T7" fmla="*/ 0 h 8"/>
                <a:gd name="T8" fmla="*/ 1604390 w 2908"/>
                <a:gd name="T9" fmla="*/ 1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8">
                  <a:moveTo>
                    <a:pt x="2907" y="7"/>
                  </a:moveTo>
                  <a:lnTo>
                    <a:pt x="0" y="7"/>
                  </a:lnTo>
                  <a:lnTo>
                    <a:pt x="0" y="0"/>
                  </a:lnTo>
                  <a:lnTo>
                    <a:pt x="2907" y="0"/>
                  </a:lnTo>
                  <a:lnTo>
                    <a:pt x="2907" y="7"/>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41988" name="Group 102"/>
          <p:cNvGrpSpPr>
            <a:grpSpLocks/>
          </p:cNvGrpSpPr>
          <p:nvPr/>
        </p:nvGrpSpPr>
        <p:grpSpPr bwMode="auto">
          <a:xfrm>
            <a:off x="1811338" y="2289969"/>
            <a:ext cx="1879600" cy="1769269"/>
            <a:chOff x="3396598" y="4580216"/>
            <a:chExt cx="3758878" cy="3538906"/>
          </a:xfrm>
          <a:solidFill>
            <a:srgbClr val="FDD900"/>
          </a:solidFill>
        </p:grpSpPr>
        <p:sp>
          <p:nvSpPr>
            <p:cNvPr id="104" name="Freeform 198"/>
            <p:cNvSpPr>
              <a:spLocks noChangeArrowheads="1"/>
            </p:cNvSpPr>
            <p:nvPr/>
          </p:nvSpPr>
          <p:spPr bwMode="auto">
            <a:xfrm>
              <a:off x="3396598" y="4580216"/>
              <a:ext cx="3758878" cy="2945793"/>
            </a:xfrm>
            <a:custGeom>
              <a:avLst/>
              <a:gdLst>
                <a:gd name="T0" fmla="*/ 3748877 w 6765"/>
                <a:gd name="T1" fmla="*/ 360630 h 5285"/>
                <a:gd name="T2" fmla="*/ 3748877 w 6765"/>
                <a:gd name="T3" fmla="*/ 360630 h 5285"/>
                <a:gd name="T4" fmla="*/ 3747210 w 6765"/>
                <a:gd name="T5" fmla="*/ 312694 h 5285"/>
                <a:gd name="T6" fmla="*/ 3087670 w 6765"/>
                <a:gd name="T7" fmla="*/ 312694 h 5285"/>
                <a:gd name="T8" fmla="*/ 3099338 w 6765"/>
                <a:gd name="T9" fmla="*/ 80264 h 5285"/>
                <a:gd name="T10" fmla="*/ 3133232 w 6765"/>
                <a:gd name="T11" fmla="*/ 80264 h 5285"/>
                <a:gd name="T12" fmla="*/ 3173238 w 6765"/>
                <a:gd name="T13" fmla="*/ 40132 h 5285"/>
                <a:gd name="T14" fmla="*/ 3133232 w 6765"/>
                <a:gd name="T15" fmla="*/ 0 h 5285"/>
                <a:gd name="T16" fmla="*/ 3099338 w 6765"/>
                <a:gd name="T17" fmla="*/ 0 h 5285"/>
                <a:gd name="T18" fmla="*/ 1879161 w 6765"/>
                <a:gd name="T19" fmla="*/ 0 h 5285"/>
                <a:gd name="T20" fmla="*/ 659540 w 6765"/>
                <a:gd name="T21" fmla="*/ 0 h 5285"/>
                <a:gd name="T22" fmla="*/ 625091 w 6765"/>
                <a:gd name="T23" fmla="*/ 0 h 5285"/>
                <a:gd name="T24" fmla="*/ 585085 w 6765"/>
                <a:gd name="T25" fmla="*/ 40132 h 5285"/>
                <a:gd name="T26" fmla="*/ 625091 w 6765"/>
                <a:gd name="T27" fmla="*/ 80264 h 5285"/>
                <a:gd name="T28" fmla="*/ 659540 w 6765"/>
                <a:gd name="T29" fmla="*/ 80264 h 5285"/>
                <a:gd name="T30" fmla="*/ 670653 w 6765"/>
                <a:gd name="T31" fmla="*/ 312694 h 5285"/>
                <a:gd name="T32" fmla="*/ 11668 w 6765"/>
                <a:gd name="T33" fmla="*/ 312694 h 5285"/>
                <a:gd name="T34" fmla="*/ 9446 w 6765"/>
                <a:gd name="T35" fmla="*/ 360630 h 5285"/>
                <a:gd name="T36" fmla="*/ 298377 w 6765"/>
                <a:gd name="T37" fmla="*/ 880672 h 5285"/>
                <a:gd name="T38" fmla="*/ 503406 w 6765"/>
                <a:gd name="T39" fmla="*/ 1261925 h 5285"/>
                <a:gd name="T40" fmla="*/ 919578 w 6765"/>
                <a:gd name="T41" fmla="*/ 1261925 h 5285"/>
                <a:gd name="T42" fmla="*/ 1687467 w 6765"/>
                <a:gd name="T43" fmla="*/ 1864461 h 5285"/>
                <a:gd name="T44" fmla="*/ 1687467 w 6765"/>
                <a:gd name="T45" fmla="*/ 2138696 h 5285"/>
                <a:gd name="T46" fmla="*/ 1655240 w 6765"/>
                <a:gd name="T47" fmla="*/ 2138696 h 5285"/>
                <a:gd name="T48" fmla="*/ 1655240 w 6765"/>
                <a:gd name="T49" fmla="*/ 2404012 h 5285"/>
                <a:gd name="T50" fmla="*/ 1687467 w 6765"/>
                <a:gd name="T51" fmla="*/ 2404012 h 5285"/>
                <a:gd name="T52" fmla="*/ 1687467 w 6765"/>
                <a:gd name="T53" fmla="*/ 2571229 h 5285"/>
                <a:gd name="T54" fmla="*/ 1675798 w 6765"/>
                <a:gd name="T55" fmla="*/ 2571229 h 5285"/>
                <a:gd name="T56" fmla="*/ 1580785 w 6765"/>
                <a:gd name="T57" fmla="*/ 2666542 h 5285"/>
                <a:gd name="T58" fmla="*/ 1580785 w 6765"/>
                <a:gd name="T59" fmla="*/ 2849922 h 5285"/>
                <a:gd name="T60" fmla="*/ 1675798 w 6765"/>
                <a:gd name="T61" fmla="*/ 2945236 h 5285"/>
                <a:gd name="T62" fmla="*/ 1687467 w 6765"/>
                <a:gd name="T63" fmla="*/ 2945236 h 5285"/>
                <a:gd name="T64" fmla="*/ 2070856 w 6765"/>
                <a:gd name="T65" fmla="*/ 2945236 h 5285"/>
                <a:gd name="T66" fmla="*/ 2082524 w 6765"/>
                <a:gd name="T67" fmla="*/ 2945236 h 5285"/>
                <a:gd name="T68" fmla="*/ 2177538 w 6765"/>
                <a:gd name="T69" fmla="*/ 2849922 h 5285"/>
                <a:gd name="T70" fmla="*/ 2177538 w 6765"/>
                <a:gd name="T71" fmla="*/ 2666542 h 5285"/>
                <a:gd name="T72" fmla="*/ 2082524 w 6765"/>
                <a:gd name="T73" fmla="*/ 2571229 h 5285"/>
                <a:gd name="T74" fmla="*/ 2070856 w 6765"/>
                <a:gd name="T75" fmla="*/ 2571229 h 5285"/>
                <a:gd name="T76" fmla="*/ 2070856 w 6765"/>
                <a:gd name="T77" fmla="*/ 2404012 h 5285"/>
                <a:gd name="T78" fmla="*/ 2103638 w 6765"/>
                <a:gd name="T79" fmla="*/ 2404012 h 5285"/>
                <a:gd name="T80" fmla="*/ 2103638 w 6765"/>
                <a:gd name="T81" fmla="*/ 2138696 h 5285"/>
                <a:gd name="T82" fmla="*/ 2070856 w 6765"/>
                <a:gd name="T83" fmla="*/ 2138696 h 5285"/>
                <a:gd name="T84" fmla="*/ 2070856 w 6765"/>
                <a:gd name="T85" fmla="*/ 1864461 h 5285"/>
                <a:gd name="T86" fmla="*/ 2838745 w 6765"/>
                <a:gd name="T87" fmla="*/ 1261925 h 5285"/>
                <a:gd name="T88" fmla="*/ 3254916 w 6765"/>
                <a:gd name="T89" fmla="*/ 1261925 h 5285"/>
                <a:gd name="T90" fmla="*/ 3459946 w 6765"/>
                <a:gd name="T91" fmla="*/ 880672 h 5285"/>
                <a:gd name="T92" fmla="*/ 3748877 w 6765"/>
                <a:gd name="T93" fmla="*/ 360630 h 5285"/>
                <a:gd name="T94" fmla="*/ 564526 w 6765"/>
                <a:gd name="T95" fmla="*/ 1161038 h 5285"/>
                <a:gd name="T96" fmla="*/ 564526 w 6765"/>
                <a:gd name="T97" fmla="*/ 1161038 h 5285"/>
                <a:gd name="T98" fmla="*/ 368387 w 6765"/>
                <a:gd name="T99" fmla="*/ 798736 h 5285"/>
                <a:gd name="T100" fmla="*/ 349495 w 6765"/>
                <a:gd name="T101" fmla="*/ 793162 h 5285"/>
                <a:gd name="T102" fmla="*/ 110016 w 6765"/>
                <a:gd name="T103" fmla="*/ 413582 h 5285"/>
                <a:gd name="T104" fmla="*/ 682321 w 6765"/>
                <a:gd name="T105" fmla="*/ 413582 h 5285"/>
                <a:gd name="T106" fmla="*/ 870126 w 6765"/>
                <a:gd name="T107" fmla="*/ 1161038 h 5285"/>
                <a:gd name="T108" fmla="*/ 564526 w 6765"/>
                <a:gd name="T109" fmla="*/ 1161038 h 5285"/>
                <a:gd name="T110" fmla="*/ 3408827 w 6765"/>
                <a:gd name="T111" fmla="*/ 793162 h 5285"/>
                <a:gd name="T112" fmla="*/ 3408827 w 6765"/>
                <a:gd name="T113" fmla="*/ 793162 h 5285"/>
                <a:gd name="T114" fmla="*/ 3389936 w 6765"/>
                <a:gd name="T115" fmla="*/ 798736 h 5285"/>
                <a:gd name="T116" fmla="*/ 3194352 w 6765"/>
                <a:gd name="T117" fmla="*/ 1161038 h 5285"/>
                <a:gd name="T118" fmla="*/ 2888196 w 6765"/>
                <a:gd name="T119" fmla="*/ 1161038 h 5285"/>
                <a:gd name="T120" fmla="*/ 3076557 w 6765"/>
                <a:gd name="T121" fmla="*/ 413582 h 5285"/>
                <a:gd name="T122" fmla="*/ 3648306 w 6765"/>
                <a:gd name="T123" fmla="*/ 413582 h 5285"/>
                <a:gd name="T124" fmla="*/ 3408827 w 6765"/>
                <a:gd name="T125" fmla="*/ 793162 h 528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6765" h="5285">
                  <a:moveTo>
                    <a:pt x="6747" y="647"/>
                  </a:moveTo>
                  <a:lnTo>
                    <a:pt x="6747" y="647"/>
                  </a:lnTo>
                  <a:cubicBezTo>
                    <a:pt x="6744" y="561"/>
                    <a:pt x="6744" y="561"/>
                    <a:pt x="6744" y="561"/>
                  </a:cubicBezTo>
                  <a:cubicBezTo>
                    <a:pt x="5557" y="561"/>
                    <a:pt x="5557" y="561"/>
                    <a:pt x="5557" y="561"/>
                  </a:cubicBezTo>
                  <a:cubicBezTo>
                    <a:pt x="5571" y="387"/>
                    <a:pt x="5578" y="243"/>
                    <a:pt x="5578" y="144"/>
                  </a:cubicBezTo>
                  <a:cubicBezTo>
                    <a:pt x="5639" y="144"/>
                    <a:pt x="5639" y="144"/>
                    <a:pt x="5639" y="144"/>
                  </a:cubicBezTo>
                  <a:cubicBezTo>
                    <a:pt x="5680" y="144"/>
                    <a:pt x="5711" y="113"/>
                    <a:pt x="5711" y="72"/>
                  </a:cubicBezTo>
                  <a:cubicBezTo>
                    <a:pt x="5711" y="31"/>
                    <a:pt x="5680" y="0"/>
                    <a:pt x="5639" y="0"/>
                  </a:cubicBezTo>
                  <a:cubicBezTo>
                    <a:pt x="5578" y="0"/>
                    <a:pt x="5578" y="0"/>
                    <a:pt x="5578" y="0"/>
                  </a:cubicBezTo>
                  <a:cubicBezTo>
                    <a:pt x="3382" y="0"/>
                    <a:pt x="3382" y="0"/>
                    <a:pt x="3382" y="0"/>
                  </a:cubicBezTo>
                  <a:cubicBezTo>
                    <a:pt x="1187" y="0"/>
                    <a:pt x="1187" y="0"/>
                    <a:pt x="1187" y="0"/>
                  </a:cubicBezTo>
                  <a:cubicBezTo>
                    <a:pt x="1125" y="0"/>
                    <a:pt x="1125" y="0"/>
                    <a:pt x="1125" y="0"/>
                  </a:cubicBezTo>
                  <a:cubicBezTo>
                    <a:pt x="1084" y="0"/>
                    <a:pt x="1053" y="31"/>
                    <a:pt x="1053" y="72"/>
                  </a:cubicBezTo>
                  <a:cubicBezTo>
                    <a:pt x="1053" y="113"/>
                    <a:pt x="1084" y="144"/>
                    <a:pt x="1125" y="144"/>
                  </a:cubicBezTo>
                  <a:cubicBezTo>
                    <a:pt x="1187" y="144"/>
                    <a:pt x="1187" y="144"/>
                    <a:pt x="1187" y="144"/>
                  </a:cubicBezTo>
                  <a:cubicBezTo>
                    <a:pt x="1187" y="243"/>
                    <a:pt x="1194" y="387"/>
                    <a:pt x="1207" y="561"/>
                  </a:cubicBezTo>
                  <a:cubicBezTo>
                    <a:pt x="21" y="561"/>
                    <a:pt x="21" y="561"/>
                    <a:pt x="21" y="561"/>
                  </a:cubicBezTo>
                  <a:cubicBezTo>
                    <a:pt x="17" y="647"/>
                    <a:pt x="17" y="647"/>
                    <a:pt x="17" y="647"/>
                  </a:cubicBezTo>
                  <a:cubicBezTo>
                    <a:pt x="0" y="896"/>
                    <a:pt x="92" y="1402"/>
                    <a:pt x="537" y="1580"/>
                  </a:cubicBezTo>
                  <a:cubicBezTo>
                    <a:pt x="906" y="2264"/>
                    <a:pt x="906" y="2264"/>
                    <a:pt x="906" y="2264"/>
                  </a:cubicBezTo>
                  <a:cubicBezTo>
                    <a:pt x="1655" y="2264"/>
                    <a:pt x="1655" y="2264"/>
                    <a:pt x="1655" y="2264"/>
                  </a:cubicBezTo>
                  <a:cubicBezTo>
                    <a:pt x="1925" y="2791"/>
                    <a:pt x="2356" y="3232"/>
                    <a:pt x="3037" y="3345"/>
                  </a:cubicBezTo>
                  <a:cubicBezTo>
                    <a:pt x="3037" y="3837"/>
                    <a:pt x="3037" y="3837"/>
                    <a:pt x="3037" y="3837"/>
                  </a:cubicBezTo>
                  <a:cubicBezTo>
                    <a:pt x="2979" y="3837"/>
                    <a:pt x="2979" y="3837"/>
                    <a:pt x="2979" y="3837"/>
                  </a:cubicBezTo>
                  <a:cubicBezTo>
                    <a:pt x="2979" y="3837"/>
                    <a:pt x="2814" y="4097"/>
                    <a:pt x="2979" y="4313"/>
                  </a:cubicBezTo>
                  <a:cubicBezTo>
                    <a:pt x="3037" y="4313"/>
                    <a:pt x="3037" y="4313"/>
                    <a:pt x="3037" y="4313"/>
                  </a:cubicBezTo>
                  <a:cubicBezTo>
                    <a:pt x="3037" y="4613"/>
                    <a:pt x="3037" y="4613"/>
                    <a:pt x="3037" y="4613"/>
                  </a:cubicBezTo>
                  <a:cubicBezTo>
                    <a:pt x="3016" y="4613"/>
                    <a:pt x="3016" y="4613"/>
                    <a:pt x="3016" y="4613"/>
                  </a:cubicBezTo>
                  <a:cubicBezTo>
                    <a:pt x="2924" y="4613"/>
                    <a:pt x="2845" y="4689"/>
                    <a:pt x="2845" y="4784"/>
                  </a:cubicBezTo>
                  <a:cubicBezTo>
                    <a:pt x="2845" y="5113"/>
                    <a:pt x="2845" y="5113"/>
                    <a:pt x="2845" y="5113"/>
                  </a:cubicBezTo>
                  <a:cubicBezTo>
                    <a:pt x="2845" y="5208"/>
                    <a:pt x="2924" y="5284"/>
                    <a:pt x="3016" y="5284"/>
                  </a:cubicBezTo>
                  <a:cubicBezTo>
                    <a:pt x="3037" y="5284"/>
                    <a:pt x="3037" y="5284"/>
                    <a:pt x="3037" y="5284"/>
                  </a:cubicBezTo>
                  <a:cubicBezTo>
                    <a:pt x="3727" y="5284"/>
                    <a:pt x="3727" y="5284"/>
                    <a:pt x="3727" y="5284"/>
                  </a:cubicBezTo>
                  <a:cubicBezTo>
                    <a:pt x="3748" y="5284"/>
                    <a:pt x="3748" y="5284"/>
                    <a:pt x="3748" y="5284"/>
                  </a:cubicBezTo>
                  <a:cubicBezTo>
                    <a:pt x="3841" y="5284"/>
                    <a:pt x="3919" y="5208"/>
                    <a:pt x="3919" y="5113"/>
                  </a:cubicBezTo>
                  <a:cubicBezTo>
                    <a:pt x="3919" y="4784"/>
                    <a:pt x="3919" y="4784"/>
                    <a:pt x="3919" y="4784"/>
                  </a:cubicBezTo>
                  <a:cubicBezTo>
                    <a:pt x="3919" y="4689"/>
                    <a:pt x="3841" y="4613"/>
                    <a:pt x="3748" y="4613"/>
                  </a:cubicBezTo>
                  <a:cubicBezTo>
                    <a:pt x="3727" y="4613"/>
                    <a:pt x="3727" y="4613"/>
                    <a:pt x="3727" y="4613"/>
                  </a:cubicBezTo>
                  <a:cubicBezTo>
                    <a:pt x="3727" y="4313"/>
                    <a:pt x="3727" y="4313"/>
                    <a:pt x="3727" y="4313"/>
                  </a:cubicBezTo>
                  <a:cubicBezTo>
                    <a:pt x="3786" y="4313"/>
                    <a:pt x="3786" y="4313"/>
                    <a:pt x="3786" y="4313"/>
                  </a:cubicBezTo>
                  <a:cubicBezTo>
                    <a:pt x="3950" y="4097"/>
                    <a:pt x="3786" y="3837"/>
                    <a:pt x="3786" y="3837"/>
                  </a:cubicBezTo>
                  <a:cubicBezTo>
                    <a:pt x="3727" y="3837"/>
                    <a:pt x="3727" y="3837"/>
                    <a:pt x="3727" y="3837"/>
                  </a:cubicBezTo>
                  <a:cubicBezTo>
                    <a:pt x="3727" y="3345"/>
                    <a:pt x="3727" y="3345"/>
                    <a:pt x="3727" y="3345"/>
                  </a:cubicBezTo>
                  <a:cubicBezTo>
                    <a:pt x="4408" y="3232"/>
                    <a:pt x="4839" y="2791"/>
                    <a:pt x="5109" y="2264"/>
                  </a:cubicBezTo>
                  <a:cubicBezTo>
                    <a:pt x="5858" y="2264"/>
                    <a:pt x="5858" y="2264"/>
                    <a:pt x="5858" y="2264"/>
                  </a:cubicBezTo>
                  <a:cubicBezTo>
                    <a:pt x="6227" y="1580"/>
                    <a:pt x="6227" y="1580"/>
                    <a:pt x="6227" y="1580"/>
                  </a:cubicBezTo>
                  <a:cubicBezTo>
                    <a:pt x="6672" y="1402"/>
                    <a:pt x="6764" y="896"/>
                    <a:pt x="6747" y="647"/>
                  </a:cubicBezTo>
                  <a:close/>
                  <a:moveTo>
                    <a:pt x="1016" y="2083"/>
                  </a:moveTo>
                  <a:lnTo>
                    <a:pt x="1016" y="2083"/>
                  </a:lnTo>
                  <a:cubicBezTo>
                    <a:pt x="663" y="1433"/>
                    <a:pt x="663" y="1433"/>
                    <a:pt x="663" y="1433"/>
                  </a:cubicBezTo>
                  <a:cubicBezTo>
                    <a:pt x="629" y="1423"/>
                    <a:pt x="629" y="1423"/>
                    <a:pt x="629" y="1423"/>
                  </a:cubicBezTo>
                  <a:cubicBezTo>
                    <a:pt x="270" y="1297"/>
                    <a:pt x="205" y="913"/>
                    <a:pt x="198" y="742"/>
                  </a:cubicBezTo>
                  <a:cubicBezTo>
                    <a:pt x="1228" y="742"/>
                    <a:pt x="1228" y="742"/>
                    <a:pt x="1228" y="742"/>
                  </a:cubicBezTo>
                  <a:cubicBezTo>
                    <a:pt x="1272" y="1136"/>
                    <a:pt x="1368" y="1631"/>
                    <a:pt x="1566" y="2083"/>
                  </a:cubicBezTo>
                  <a:lnTo>
                    <a:pt x="1016" y="2083"/>
                  </a:lnTo>
                  <a:close/>
                  <a:moveTo>
                    <a:pt x="6135" y="1423"/>
                  </a:moveTo>
                  <a:lnTo>
                    <a:pt x="6135" y="1423"/>
                  </a:lnTo>
                  <a:cubicBezTo>
                    <a:pt x="6101" y="1433"/>
                    <a:pt x="6101" y="1433"/>
                    <a:pt x="6101" y="1433"/>
                  </a:cubicBezTo>
                  <a:cubicBezTo>
                    <a:pt x="5749" y="2083"/>
                    <a:pt x="5749" y="2083"/>
                    <a:pt x="5749" y="2083"/>
                  </a:cubicBezTo>
                  <a:cubicBezTo>
                    <a:pt x="5198" y="2083"/>
                    <a:pt x="5198" y="2083"/>
                    <a:pt x="5198" y="2083"/>
                  </a:cubicBezTo>
                  <a:cubicBezTo>
                    <a:pt x="5396" y="1631"/>
                    <a:pt x="5492" y="1136"/>
                    <a:pt x="5537" y="742"/>
                  </a:cubicBezTo>
                  <a:cubicBezTo>
                    <a:pt x="6566" y="742"/>
                    <a:pt x="6566" y="742"/>
                    <a:pt x="6566" y="742"/>
                  </a:cubicBezTo>
                  <a:cubicBezTo>
                    <a:pt x="6559" y="913"/>
                    <a:pt x="6498" y="1297"/>
                    <a:pt x="6135" y="1423"/>
                  </a:cubicBezTo>
                  <a:close/>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2006" name="Group 104"/>
            <p:cNvGrpSpPr>
              <a:grpSpLocks/>
            </p:cNvGrpSpPr>
            <p:nvPr/>
          </p:nvGrpSpPr>
          <p:grpSpPr bwMode="auto">
            <a:xfrm>
              <a:off x="4427817" y="7533423"/>
              <a:ext cx="1698914" cy="585699"/>
              <a:chOff x="4427817" y="7533423"/>
              <a:chExt cx="1698914" cy="585699"/>
            </a:xfrm>
            <a:grpFill/>
          </p:grpSpPr>
          <p:sp>
            <p:nvSpPr>
              <p:cNvPr id="108" name="Freeform 204"/>
              <p:cNvSpPr>
                <a:spLocks noChangeArrowheads="1"/>
              </p:cNvSpPr>
              <p:nvPr/>
            </p:nvSpPr>
            <p:spPr bwMode="auto">
              <a:xfrm>
                <a:off x="4427817" y="7533423"/>
                <a:ext cx="1698914" cy="585699"/>
              </a:xfrm>
              <a:custGeom>
                <a:avLst/>
                <a:gdLst>
                  <a:gd name="T0" fmla="*/ 1679005 w 3072"/>
                  <a:gd name="T1" fmla="*/ 77695 h 1078"/>
                  <a:gd name="T2" fmla="*/ 1679005 w 3072"/>
                  <a:gd name="T3" fmla="*/ 77695 h 1078"/>
                  <a:gd name="T4" fmla="*/ 1698361 w 3072"/>
                  <a:gd name="T5" fmla="*/ 49985 h 1078"/>
                  <a:gd name="T6" fmla="*/ 1698361 w 3072"/>
                  <a:gd name="T7" fmla="*/ 27709 h 1078"/>
                  <a:gd name="T8" fmla="*/ 1679005 w 3072"/>
                  <a:gd name="T9" fmla="*/ 0 h 1078"/>
                  <a:gd name="T10" fmla="*/ 18803 w 3072"/>
                  <a:gd name="T11" fmla="*/ 0 h 1078"/>
                  <a:gd name="T12" fmla="*/ 0 w 3072"/>
                  <a:gd name="T13" fmla="*/ 27709 h 1078"/>
                  <a:gd name="T14" fmla="*/ 0 w 3072"/>
                  <a:gd name="T15" fmla="*/ 49985 h 1078"/>
                  <a:gd name="T16" fmla="*/ 18803 w 3072"/>
                  <a:gd name="T17" fmla="*/ 77695 h 1078"/>
                  <a:gd name="T18" fmla="*/ 45349 w 3072"/>
                  <a:gd name="T19" fmla="*/ 77695 h 1078"/>
                  <a:gd name="T20" fmla="*/ 45349 w 3072"/>
                  <a:gd name="T21" fmla="*/ 506918 h 1078"/>
                  <a:gd name="T22" fmla="*/ 18803 w 3072"/>
                  <a:gd name="T23" fmla="*/ 506918 h 1078"/>
                  <a:gd name="T24" fmla="*/ 0 w 3072"/>
                  <a:gd name="T25" fmla="*/ 534627 h 1078"/>
                  <a:gd name="T26" fmla="*/ 0 w 3072"/>
                  <a:gd name="T27" fmla="*/ 556903 h 1078"/>
                  <a:gd name="T28" fmla="*/ 18803 w 3072"/>
                  <a:gd name="T29" fmla="*/ 585156 h 1078"/>
                  <a:gd name="T30" fmla="*/ 1679005 w 3072"/>
                  <a:gd name="T31" fmla="*/ 585156 h 1078"/>
                  <a:gd name="T32" fmla="*/ 1698361 w 3072"/>
                  <a:gd name="T33" fmla="*/ 556903 h 1078"/>
                  <a:gd name="T34" fmla="*/ 1698361 w 3072"/>
                  <a:gd name="T35" fmla="*/ 534627 h 1078"/>
                  <a:gd name="T36" fmla="*/ 1679005 w 3072"/>
                  <a:gd name="T37" fmla="*/ 506918 h 1078"/>
                  <a:gd name="T38" fmla="*/ 1653012 w 3072"/>
                  <a:gd name="T39" fmla="*/ 506918 h 1078"/>
                  <a:gd name="T40" fmla="*/ 1653012 w 3072"/>
                  <a:gd name="T41" fmla="*/ 77695 h 1078"/>
                  <a:gd name="T42" fmla="*/ 1679005 w 3072"/>
                  <a:gd name="T43" fmla="*/ 77695 h 107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72" h="1078">
                    <a:moveTo>
                      <a:pt x="3036" y="143"/>
                    </a:moveTo>
                    <a:lnTo>
                      <a:pt x="3036" y="143"/>
                    </a:lnTo>
                    <a:cubicBezTo>
                      <a:pt x="3057" y="143"/>
                      <a:pt x="3071" y="119"/>
                      <a:pt x="3071" y="92"/>
                    </a:cubicBezTo>
                    <a:cubicBezTo>
                      <a:pt x="3071" y="51"/>
                      <a:pt x="3071" y="51"/>
                      <a:pt x="3071" y="51"/>
                    </a:cubicBezTo>
                    <a:cubicBezTo>
                      <a:pt x="3071" y="24"/>
                      <a:pt x="3057" y="0"/>
                      <a:pt x="3036" y="0"/>
                    </a:cubicBezTo>
                    <a:cubicBezTo>
                      <a:pt x="34" y="0"/>
                      <a:pt x="34" y="0"/>
                      <a:pt x="34" y="0"/>
                    </a:cubicBezTo>
                    <a:cubicBezTo>
                      <a:pt x="13" y="0"/>
                      <a:pt x="0" y="24"/>
                      <a:pt x="0" y="51"/>
                    </a:cubicBezTo>
                    <a:cubicBezTo>
                      <a:pt x="0" y="92"/>
                      <a:pt x="0" y="92"/>
                      <a:pt x="0" y="92"/>
                    </a:cubicBezTo>
                    <a:cubicBezTo>
                      <a:pt x="0" y="119"/>
                      <a:pt x="13" y="143"/>
                      <a:pt x="34" y="143"/>
                    </a:cubicBezTo>
                    <a:cubicBezTo>
                      <a:pt x="82" y="143"/>
                      <a:pt x="82" y="143"/>
                      <a:pt x="82" y="143"/>
                    </a:cubicBezTo>
                    <a:cubicBezTo>
                      <a:pt x="82" y="933"/>
                      <a:pt x="82" y="933"/>
                      <a:pt x="82" y="933"/>
                    </a:cubicBezTo>
                    <a:cubicBezTo>
                      <a:pt x="34" y="933"/>
                      <a:pt x="34" y="933"/>
                      <a:pt x="34" y="933"/>
                    </a:cubicBezTo>
                    <a:cubicBezTo>
                      <a:pt x="13" y="933"/>
                      <a:pt x="0" y="957"/>
                      <a:pt x="0" y="984"/>
                    </a:cubicBezTo>
                    <a:cubicBezTo>
                      <a:pt x="0" y="1025"/>
                      <a:pt x="0" y="1025"/>
                      <a:pt x="0" y="1025"/>
                    </a:cubicBezTo>
                    <a:cubicBezTo>
                      <a:pt x="0" y="1053"/>
                      <a:pt x="13" y="1077"/>
                      <a:pt x="34" y="1077"/>
                    </a:cubicBezTo>
                    <a:cubicBezTo>
                      <a:pt x="3036" y="1077"/>
                      <a:pt x="3036" y="1077"/>
                      <a:pt x="3036" y="1077"/>
                    </a:cubicBezTo>
                    <a:cubicBezTo>
                      <a:pt x="3057" y="1077"/>
                      <a:pt x="3071" y="1053"/>
                      <a:pt x="3071" y="1025"/>
                    </a:cubicBezTo>
                    <a:cubicBezTo>
                      <a:pt x="3071" y="984"/>
                      <a:pt x="3071" y="984"/>
                      <a:pt x="3071" y="984"/>
                    </a:cubicBezTo>
                    <a:cubicBezTo>
                      <a:pt x="3071" y="957"/>
                      <a:pt x="3057" y="933"/>
                      <a:pt x="3036" y="933"/>
                    </a:cubicBezTo>
                    <a:cubicBezTo>
                      <a:pt x="2989" y="933"/>
                      <a:pt x="2989" y="933"/>
                      <a:pt x="2989" y="933"/>
                    </a:cubicBezTo>
                    <a:cubicBezTo>
                      <a:pt x="2989" y="143"/>
                      <a:pt x="2989" y="143"/>
                      <a:pt x="2989" y="143"/>
                    </a:cubicBezTo>
                    <a:lnTo>
                      <a:pt x="3036" y="143"/>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9" name="Freeform 205"/>
              <p:cNvSpPr>
                <a:spLocks noChangeArrowheads="1"/>
              </p:cNvSpPr>
              <p:nvPr/>
            </p:nvSpPr>
            <p:spPr bwMode="auto">
              <a:xfrm>
                <a:off x="4798758" y="7614976"/>
                <a:ext cx="952084" cy="425064"/>
              </a:xfrm>
              <a:custGeom>
                <a:avLst/>
                <a:gdLst>
                  <a:gd name="T0" fmla="*/ 951537 w 1739"/>
                  <a:gd name="T1" fmla="*/ 424527 h 791"/>
                  <a:gd name="T2" fmla="*/ 0 w 1739"/>
                  <a:gd name="T3" fmla="*/ 424527 h 791"/>
                  <a:gd name="T4" fmla="*/ 0 w 1739"/>
                  <a:gd name="T5" fmla="*/ 0 h 791"/>
                  <a:gd name="T6" fmla="*/ 951537 w 1739"/>
                  <a:gd name="T7" fmla="*/ 0 h 791"/>
                  <a:gd name="T8" fmla="*/ 951537 w 1739"/>
                  <a:gd name="T9" fmla="*/ 424527 h 7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791">
                    <a:moveTo>
                      <a:pt x="1738" y="790"/>
                    </a:moveTo>
                    <a:lnTo>
                      <a:pt x="0" y="790"/>
                    </a:lnTo>
                    <a:lnTo>
                      <a:pt x="0" y="0"/>
                    </a:lnTo>
                    <a:lnTo>
                      <a:pt x="1738" y="0"/>
                    </a:lnTo>
                    <a:lnTo>
                      <a:pt x="1738" y="790"/>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106" name="Freeform 206"/>
            <p:cNvSpPr>
              <a:spLocks noChangeArrowheads="1"/>
            </p:cNvSpPr>
            <p:nvPr/>
          </p:nvSpPr>
          <p:spPr bwMode="auto">
            <a:xfrm>
              <a:off x="4472330" y="7614976"/>
              <a:ext cx="1604942" cy="0"/>
            </a:xfrm>
            <a:custGeom>
              <a:avLst/>
              <a:gdLst>
                <a:gd name="T0" fmla="*/ 1604390 w 2908"/>
                <a:gd name="T1" fmla="*/ 1 h 29"/>
                <a:gd name="T2" fmla="*/ 0 w 2908"/>
                <a:gd name="T3" fmla="*/ 1 h 29"/>
                <a:gd name="T4" fmla="*/ 0 w 2908"/>
                <a:gd name="T5" fmla="*/ 0 h 29"/>
                <a:gd name="T6" fmla="*/ 1604390 w 2908"/>
                <a:gd name="T7" fmla="*/ 0 h 29"/>
                <a:gd name="T8" fmla="*/ 1604390 w 2908"/>
                <a:gd name="T9" fmla="*/ 1 h 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29">
                  <a:moveTo>
                    <a:pt x="2907" y="28"/>
                  </a:moveTo>
                  <a:lnTo>
                    <a:pt x="0" y="28"/>
                  </a:lnTo>
                  <a:lnTo>
                    <a:pt x="0" y="0"/>
                  </a:lnTo>
                  <a:lnTo>
                    <a:pt x="2907" y="0"/>
                  </a:lnTo>
                  <a:lnTo>
                    <a:pt x="2907" y="28"/>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7" name="Freeform 207"/>
            <p:cNvSpPr>
              <a:spLocks noChangeArrowheads="1"/>
            </p:cNvSpPr>
            <p:nvPr/>
          </p:nvSpPr>
          <p:spPr bwMode="auto">
            <a:xfrm>
              <a:off x="4472330" y="8052397"/>
              <a:ext cx="1604942" cy="0"/>
            </a:xfrm>
            <a:custGeom>
              <a:avLst/>
              <a:gdLst>
                <a:gd name="T0" fmla="*/ 1604390 w 2908"/>
                <a:gd name="T1" fmla="*/ 1 h 8"/>
                <a:gd name="T2" fmla="*/ 0 w 2908"/>
                <a:gd name="T3" fmla="*/ 1 h 8"/>
                <a:gd name="T4" fmla="*/ 0 w 2908"/>
                <a:gd name="T5" fmla="*/ 0 h 8"/>
                <a:gd name="T6" fmla="*/ 1604390 w 2908"/>
                <a:gd name="T7" fmla="*/ 0 h 8"/>
                <a:gd name="T8" fmla="*/ 1604390 w 2908"/>
                <a:gd name="T9" fmla="*/ 1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08" h="8">
                  <a:moveTo>
                    <a:pt x="2907" y="7"/>
                  </a:moveTo>
                  <a:lnTo>
                    <a:pt x="0" y="7"/>
                  </a:lnTo>
                  <a:lnTo>
                    <a:pt x="0" y="0"/>
                  </a:lnTo>
                  <a:lnTo>
                    <a:pt x="2907" y="0"/>
                  </a:lnTo>
                  <a:lnTo>
                    <a:pt x="2907" y="7"/>
                  </a:lnTo>
                </a:path>
              </a:pathLst>
            </a:custGeom>
            <a:grp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41989" name="TextBox 109"/>
          <p:cNvSpPr txBox="1">
            <a:spLocks noChangeArrowheads="1"/>
          </p:cNvSpPr>
          <p:nvPr/>
        </p:nvSpPr>
        <p:spPr bwMode="auto">
          <a:xfrm>
            <a:off x="4370089" y="4115594"/>
            <a:ext cx="118169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latin typeface="Source Sans Pro" panose="020B0503030403020204" pitchFamily="34" charset="0"/>
              </a:rPr>
              <a:t>China 2016</a:t>
            </a:r>
          </a:p>
        </p:txBody>
      </p:sp>
      <p:sp>
        <p:nvSpPr>
          <p:cNvPr id="41990" name="TextBox 110"/>
          <p:cNvSpPr txBox="1">
            <a:spLocks noChangeArrowheads="1"/>
          </p:cNvSpPr>
          <p:nvPr/>
        </p:nvSpPr>
        <p:spPr bwMode="auto">
          <a:xfrm>
            <a:off x="3938588" y="4370388"/>
            <a:ext cx="2027238"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41991" name="TextBox 111"/>
          <p:cNvSpPr txBox="1">
            <a:spLocks noChangeArrowheads="1"/>
          </p:cNvSpPr>
          <p:nvPr/>
        </p:nvSpPr>
        <p:spPr bwMode="auto">
          <a:xfrm>
            <a:off x="6488700" y="4115594"/>
            <a:ext cx="149107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latin typeface="Source Sans Pro" panose="020B0503030403020204" pitchFamily="34" charset="0"/>
              </a:rPr>
              <a:t>Germany 2017</a:t>
            </a:r>
          </a:p>
        </p:txBody>
      </p:sp>
      <p:sp>
        <p:nvSpPr>
          <p:cNvPr id="41992" name="TextBox 112"/>
          <p:cNvSpPr txBox="1">
            <a:spLocks noChangeArrowheads="1"/>
          </p:cNvSpPr>
          <p:nvPr/>
        </p:nvSpPr>
        <p:spPr bwMode="auto">
          <a:xfrm>
            <a:off x="6211094" y="4370388"/>
            <a:ext cx="2028031"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41993" name="TextBox 113"/>
          <p:cNvSpPr txBox="1">
            <a:spLocks noChangeArrowheads="1"/>
          </p:cNvSpPr>
          <p:nvPr/>
        </p:nvSpPr>
        <p:spPr bwMode="auto">
          <a:xfrm>
            <a:off x="8904161" y="4115594"/>
            <a:ext cx="118214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latin typeface="Source Sans Pro" panose="020B0503030403020204" pitchFamily="34" charset="0"/>
              </a:rPr>
              <a:t>Brazil 2018</a:t>
            </a:r>
          </a:p>
        </p:txBody>
      </p:sp>
      <p:sp>
        <p:nvSpPr>
          <p:cNvPr id="41994" name="TextBox 114"/>
          <p:cNvSpPr txBox="1">
            <a:spLocks noChangeArrowheads="1"/>
          </p:cNvSpPr>
          <p:nvPr/>
        </p:nvSpPr>
        <p:spPr bwMode="auto">
          <a:xfrm>
            <a:off x="8472488" y="4370388"/>
            <a:ext cx="2028032"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41995" name="TextBox 115"/>
          <p:cNvSpPr txBox="1">
            <a:spLocks noChangeArrowheads="1"/>
          </p:cNvSpPr>
          <p:nvPr/>
        </p:nvSpPr>
        <p:spPr bwMode="auto">
          <a:xfrm>
            <a:off x="1791016" y="4115594"/>
            <a:ext cx="188849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latin typeface="Source Sans Pro" panose="020B0503030403020204" pitchFamily="34" charset="0"/>
              </a:rPr>
              <a:t>United States 2015</a:t>
            </a:r>
          </a:p>
        </p:txBody>
      </p:sp>
      <p:sp>
        <p:nvSpPr>
          <p:cNvPr id="41996" name="TextBox 116"/>
          <p:cNvSpPr txBox="1">
            <a:spLocks noChangeArrowheads="1"/>
          </p:cNvSpPr>
          <p:nvPr/>
        </p:nvSpPr>
        <p:spPr bwMode="auto">
          <a:xfrm>
            <a:off x="1712913" y="4370388"/>
            <a:ext cx="2027238"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2" name="Title 1">
            <a:extLst>
              <a:ext uri="{FF2B5EF4-FFF2-40B4-BE49-F238E27FC236}">
                <a16:creationId xmlns:a16="http://schemas.microsoft.com/office/drawing/2014/main" id="{77E986D7-E498-4D3F-8A76-41864F764069}"/>
              </a:ext>
            </a:extLst>
          </p:cNvPr>
          <p:cNvSpPr>
            <a:spLocks noGrp="1"/>
          </p:cNvSpPr>
          <p:nvPr>
            <p:ph type="title"/>
          </p:nvPr>
        </p:nvSpPr>
        <p:spPr>
          <a:xfrm>
            <a:off x="3713843" y="365125"/>
            <a:ext cx="4764314" cy="737961"/>
          </a:xfrm>
        </p:spPr>
        <p:txBody>
          <a:bodyPr/>
          <a:lstStyle/>
          <a:p>
            <a:pPr algn="ctr"/>
            <a:r>
              <a:rPr lang="en-US"/>
              <a:t>Our </a:t>
            </a:r>
            <a:r>
              <a:rPr lang="en-US">
                <a:solidFill>
                  <a:srgbClr val="FFC000"/>
                </a:solidFill>
              </a:rPr>
              <a:t>Awards</a:t>
            </a:r>
          </a:p>
        </p:txBody>
      </p:sp>
      <p:grpSp>
        <p:nvGrpSpPr>
          <p:cNvPr id="52" name="Group 51">
            <a:extLst>
              <a:ext uri="{FF2B5EF4-FFF2-40B4-BE49-F238E27FC236}">
                <a16:creationId xmlns:a16="http://schemas.microsoft.com/office/drawing/2014/main" id="{6A030B6A-A7EC-429D-89EA-4B5D33964AE5}"/>
              </a:ext>
            </a:extLst>
          </p:cNvPr>
          <p:cNvGrpSpPr/>
          <p:nvPr/>
        </p:nvGrpSpPr>
        <p:grpSpPr>
          <a:xfrm>
            <a:off x="4637882" y="1082993"/>
            <a:ext cx="2916236" cy="67552"/>
            <a:chOff x="4887775" y="882413"/>
            <a:chExt cx="2916236" cy="67552"/>
          </a:xfrm>
        </p:grpSpPr>
        <p:sp>
          <p:nvSpPr>
            <p:cNvPr id="53" name="Rectangle 52">
              <a:extLst>
                <a:ext uri="{FF2B5EF4-FFF2-40B4-BE49-F238E27FC236}">
                  <a16:creationId xmlns:a16="http://schemas.microsoft.com/office/drawing/2014/main" id="{B0B14F8C-216F-49B9-9551-12E1A78B3476}"/>
                </a:ext>
              </a:extLst>
            </p:cNvPr>
            <p:cNvSpPr/>
            <p:nvPr/>
          </p:nvSpPr>
          <p:spPr>
            <a:xfrm>
              <a:off x="4887775" y="884396"/>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101D9B3F-5943-456D-8798-1A97B5F0DAD7}"/>
                </a:ext>
              </a:extLst>
            </p:cNvPr>
            <p:cNvSpPr/>
            <p:nvPr/>
          </p:nvSpPr>
          <p:spPr>
            <a:xfrm>
              <a:off x="6345893" y="882413"/>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arallelogram 4"/>
          <p:cNvSpPr/>
          <p:nvPr/>
        </p:nvSpPr>
        <p:spPr>
          <a:xfrm flipH="1">
            <a:off x="3968750" y="1795463"/>
            <a:ext cx="1979613" cy="1584325"/>
          </a:xfrm>
          <a:custGeom>
            <a:avLst/>
            <a:gdLst>
              <a:gd name="connsiteX0" fmla="*/ 0 w 2808312"/>
              <a:gd name="connsiteY0" fmla="*/ 1584176 h 1584176"/>
              <a:gd name="connsiteX1" fmla="*/ 948494 w 2808312"/>
              <a:gd name="connsiteY1" fmla="*/ 0 h 1584176"/>
              <a:gd name="connsiteX2" fmla="*/ 2808312 w 2808312"/>
              <a:gd name="connsiteY2" fmla="*/ 0 h 1584176"/>
              <a:gd name="connsiteX3" fmla="*/ 1859818 w 2808312"/>
              <a:gd name="connsiteY3" fmla="*/ 1584176 h 1584176"/>
              <a:gd name="connsiteX4" fmla="*/ 0 w 2808312"/>
              <a:gd name="connsiteY4" fmla="*/ 1584176 h 1584176"/>
              <a:gd name="connsiteX0" fmla="*/ 1859818 w 2808312"/>
              <a:gd name="connsiteY0" fmla="*/ 1584176 h 1675616"/>
              <a:gd name="connsiteX1" fmla="*/ 0 w 2808312"/>
              <a:gd name="connsiteY1" fmla="*/ 1584176 h 1675616"/>
              <a:gd name="connsiteX2" fmla="*/ 948494 w 2808312"/>
              <a:gd name="connsiteY2" fmla="*/ 0 h 1675616"/>
              <a:gd name="connsiteX3" fmla="*/ 2808312 w 2808312"/>
              <a:gd name="connsiteY3" fmla="*/ 0 h 1675616"/>
              <a:gd name="connsiteX4" fmla="*/ 1951258 w 2808312"/>
              <a:gd name="connsiteY4" fmla="*/ 1675616 h 1675616"/>
              <a:gd name="connsiteX0" fmla="*/ 1859818 w 2808312"/>
              <a:gd name="connsiteY0" fmla="*/ 1584176 h 1584176"/>
              <a:gd name="connsiteX1" fmla="*/ 0 w 2808312"/>
              <a:gd name="connsiteY1" fmla="*/ 1584176 h 1584176"/>
              <a:gd name="connsiteX2" fmla="*/ 948494 w 2808312"/>
              <a:gd name="connsiteY2" fmla="*/ 0 h 1584176"/>
              <a:gd name="connsiteX3" fmla="*/ 2808312 w 2808312"/>
              <a:gd name="connsiteY3" fmla="*/ 0 h 1584176"/>
              <a:gd name="connsiteX0" fmla="*/ 0 w 2808312"/>
              <a:gd name="connsiteY0" fmla="*/ 1584176 h 1584176"/>
              <a:gd name="connsiteX1" fmla="*/ 948494 w 2808312"/>
              <a:gd name="connsiteY1" fmla="*/ 0 h 1584176"/>
              <a:gd name="connsiteX2" fmla="*/ 2808312 w 2808312"/>
              <a:gd name="connsiteY2" fmla="*/ 0 h 1584176"/>
            </a:gdLst>
            <a:ahLst/>
            <a:cxnLst>
              <a:cxn ang="0">
                <a:pos x="connsiteX0" y="connsiteY0"/>
              </a:cxn>
              <a:cxn ang="0">
                <a:pos x="connsiteX1" y="connsiteY1"/>
              </a:cxn>
              <a:cxn ang="0">
                <a:pos x="connsiteX2" y="connsiteY2"/>
              </a:cxn>
            </a:cxnLst>
            <a:rect l="l" t="t" r="r" b="b"/>
            <a:pathLst>
              <a:path w="2808312" h="1584176">
                <a:moveTo>
                  <a:pt x="0" y="1584176"/>
                </a:moveTo>
                <a:lnTo>
                  <a:pt x="948494" y="0"/>
                </a:lnTo>
                <a:lnTo>
                  <a:pt x="2808312" y="0"/>
                </a:lnTo>
              </a:path>
            </a:pathLst>
          </a:custGeom>
          <a:noFill/>
          <a:ln w="6350">
            <a:solidFill>
              <a:schemeClr val="tx1">
                <a:alpha val="50000"/>
              </a:schemeClr>
            </a:solidFill>
            <a:tailEnd type="oval" w="lg" len="lg"/>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900"/>
          </a:p>
        </p:txBody>
      </p:sp>
      <p:sp>
        <p:nvSpPr>
          <p:cNvPr id="11" name="Parallelogram 4"/>
          <p:cNvSpPr/>
          <p:nvPr/>
        </p:nvSpPr>
        <p:spPr>
          <a:xfrm flipH="1" flipV="1">
            <a:off x="3968750" y="3595688"/>
            <a:ext cx="1979613" cy="1584325"/>
          </a:xfrm>
          <a:custGeom>
            <a:avLst/>
            <a:gdLst>
              <a:gd name="connsiteX0" fmla="*/ 0 w 2808312"/>
              <a:gd name="connsiteY0" fmla="*/ 1584176 h 1584176"/>
              <a:gd name="connsiteX1" fmla="*/ 948494 w 2808312"/>
              <a:gd name="connsiteY1" fmla="*/ 0 h 1584176"/>
              <a:gd name="connsiteX2" fmla="*/ 2808312 w 2808312"/>
              <a:gd name="connsiteY2" fmla="*/ 0 h 1584176"/>
              <a:gd name="connsiteX3" fmla="*/ 1859818 w 2808312"/>
              <a:gd name="connsiteY3" fmla="*/ 1584176 h 1584176"/>
              <a:gd name="connsiteX4" fmla="*/ 0 w 2808312"/>
              <a:gd name="connsiteY4" fmla="*/ 1584176 h 1584176"/>
              <a:gd name="connsiteX0" fmla="*/ 1859818 w 2808312"/>
              <a:gd name="connsiteY0" fmla="*/ 1584176 h 1675616"/>
              <a:gd name="connsiteX1" fmla="*/ 0 w 2808312"/>
              <a:gd name="connsiteY1" fmla="*/ 1584176 h 1675616"/>
              <a:gd name="connsiteX2" fmla="*/ 948494 w 2808312"/>
              <a:gd name="connsiteY2" fmla="*/ 0 h 1675616"/>
              <a:gd name="connsiteX3" fmla="*/ 2808312 w 2808312"/>
              <a:gd name="connsiteY3" fmla="*/ 0 h 1675616"/>
              <a:gd name="connsiteX4" fmla="*/ 1951258 w 2808312"/>
              <a:gd name="connsiteY4" fmla="*/ 1675616 h 1675616"/>
              <a:gd name="connsiteX0" fmla="*/ 1859818 w 2808312"/>
              <a:gd name="connsiteY0" fmla="*/ 1584176 h 1584176"/>
              <a:gd name="connsiteX1" fmla="*/ 0 w 2808312"/>
              <a:gd name="connsiteY1" fmla="*/ 1584176 h 1584176"/>
              <a:gd name="connsiteX2" fmla="*/ 948494 w 2808312"/>
              <a:gd name="connsiteY2" fmla="*/ 0 h 1584176"/>
              <a:gd name="connsiteX3" fmla="*/ 2808312 w 2808312"/>
              <a:gd name="connsiteY3" fmla="*/ 0 h 1584176"/>
              <a:gd name="connsiteX0" fmla="*/ 0 w 2808312"/>
              <a:gd name="connsiteY0" fmla="*/ 1584176 h 1584176"/>
              <a:gd name="connsiteX1" fmla="*/ 948494 w 2808312"/>
              <a:gd name="connsiteY1" fmla="*/ 0 h 1584176"/>
              <a:gd name="connsiteX2" fmla="*/ 2808312 w 2808312"/>
              <a:gd name="connsiteY2" fmla="*/ 0 h 1584176"/>
            </a:gdLst>
            <a:ahLst/>
            <a:cxnLst>
              <a:cxn ang="0">
                <a:pos x="connsiteX0" y="connsiteY0"/>
              </a:cxn>
              <a:cxn ang="0">
                <a:pos x="connsiteX1" y="connsiteY1"/>
              </a:cxn>
              <a:cxn ang="0">
                <a:pos x="connsiteX2" y="connsiteY2"/>
              </a:cxn>
            </a:cxnLst>
            <a:rect l="l" t="t" r="r" b="b"/>
            <a:pathLst>
              <a:path w="2808312" h="1584176">
                <a:moveTo>
                  <a:pt x="0" y="1584176"/>
                </a:moveTo>
                <a:lnTo>
                  <a:pt x="948494" y="0"/>
                </a:lnTo>
                <a:lnTo>
                  <a:pt x="2808312" y="0"/>
                </a:lnTo>
              </a:path>
            </a:pathLst>
          </a:custGeom>
          <a:noFill/>
          <a:ln w="6350">
            <a:solidFill>
              <a:schemeClr val="tx1">
                <a:alpha val="50000"/>
              </a:schemeClr>
            </a:solidFill>
            <a:tailEnd type="oval" w="lg" len="lg"/>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900"/>
          </a:p>
        </p:txBody>
      </p:sp>
      <p:cxnSp>
        <p:nvCxnSpPr>
          <p:cNvPr id="12" name="Straight Connector 11"/>
          <p:cNvCxnSpPr/>
          <p:nvPr/>
        </p:nvCxnSpPr>
        <p:spPr>
          <a:xfrm flipH="1" flipV="1">
            <a:off x="3968750" y="3559969"/>
            <a:ext cx="1068388" cy="0"/>
          </a:xfrm>
          <a:prstGeom prst="line">
            <a:avLst/>
          </a:prstGeom>
          <a:noFill/>
          <a:ln w="6350">
            <a:solidFill>
              <a:schemeClr val="tx1">
                <a:alpha val="50000"/>
              </a:schemeClr>
            </a:solidFill>
            <a:tailEnd type="oval" w="lg" len="lg"/>
          </a:ln>
          <a:effectLst/>
        </p:spPr>
        <p:style>
          <a:lnRef idx="1">
            <a:schemeClr val="accent1"/>
          </a:lnRef>
          <a:fillRef idx="3">
            <a:schemeClr val="accent1"/>
          </a:fillRef>
          <a:effectRef idx="2">
            <a:schemeClr val="accent1"/>
          </a:effectRef>
          <a:fontRef idx="minor">
            <a:schemeClr val="lt1"/>
          </a:fontRef>
        </p:style>
      </p:cxnSp>
      <p:sp>
        <p:nvSpPr>
          <p:cNvPr id="5" name="Parallelogram 4"/>
          <p:cNvSpPr/>
          <p:nvPr/>
        </p:nvSpPr>
        <p:spPr>
          <a:xfrm>
            <a:off x="6180138" y="1779588"/>
            <a:ext cx="1979613" cy="1583532"/>
          </a:xfrm>
          <a:custGeom>
            <a:avLst/>
            <a:gdLst>
              <a:gd name="connsiteX0" fmla="*/ 0 w 2808312"/>
              <a:gd name="connsiteY0" fmla="*/ 1584176 h 1584176"/>
              <a:gd name="connsiteX1" fmla="*/ 948494 w 2808312"/>
              <a:gd name="connsiteY1" fmla="*/ 0 h 1584176"/>
              <a:gd name="connsiteX2" fmla="*/ 2808312 w 2808312"/>
              <a:gd name="connsiteY2" fmla="*/ 0 h 1584176"/>
              <a:gd name="connsiteX3" fmla="*/ 1859818 w 2808312"/>
              <a:gd name="connsiteY3" fmla="*/ 1584176 h 1584176"/>
              <a:gd name="connsiteX4" fmla="*/ 0 w 2808312"/>
              <a:gd name="connsiteY4" fmla="*/ 1584176 h 1584176"/>
              <a:gd name="connsiteX0" fmla="*/ 1859818 w 2808312"/>
              <a:gd name="connsiteY0" fmla="*/ 1584176 h 1675616"/>
              <a:gd name="connsiteX1" fmla="*/ 0 w 2808312"/>
              <a:gd name="connsiteY1" fmla="*/ 1584176 h 1675616"/>
              <a:gd name="connsiteX2" fmla="*/ 948494 w 2808312"/>
              <a:gd name="connsiteY2" fmla="*/ 0 h 1675616"/>
              <a:gd name="connsiteX3" fmla="*/ 2808312 w 2808312"/>
              <a:gd name="connsiteY3" fmla="*/ 0 h 1675616"/>
              <a:gd name="connsiteX4" fmla="*/ 1951258 w 2808312"/>
              <a:gd name="connsiteY4" fmla="*/ 1675616 h 1675616"/>
              <a:gd name="connsiteX0" fmla="*/ 1859818 w 2808312"/>
              <a:gd name="connsiteY0" fmla="*/ 1584176 h 1584176"/>
              <a:gd name="connsiteX1" fmla="*/ 0 w 2808312"/>
              <a:gd name="connsiteY1" fmla="*/ 1584176 h 1584176"/>
              <a:gd name="connsiteX2" fmla="*/ 948494 w 2808312"/>
              <a:gd name="connsiteY2" fmla="*/ 0 h 1584176"/>
              <a:gd name="connsiteX3" fmla="*/ 2808312 w 2808312"/>
              <a:gd name="connsiteY3" fmla="*/ 0 h 1584176"/>
              <a:gd name="connsiteX0" fmla="*/ 0 w 2808312"/>
              <a:gd name="connsiteY0" fmla="*/ 1584176 h 1584176"/>
              <a:gd name="connsiteX1" fmla="*/ 948494 w 2808312"/>
              <a:gd name="connsiteY1" fmla="*/ 0 h 1584176"/>
              <a:gd name="connsiteX2" fmla="*/ 2808312 w 2808312"/>
              <a:gd name="connsiteY2" fmla="*/ 0 h 1584176"/>
            </a:gdLst>
            <a:ahLst/>
            <a:cxnLst>
              <a:cxn ang="0">
                <a:pos x="connsiteX0" y="connsiteY0"/>
              </a:cxn>
              <a:cxn ang="0">
                <a:pos x="connsiteX1" y="connsiteY1"/>
              </a:cxn>
              <a:cxn ang="0">
                <a:pos x="connsiteX2" y="connsiteY2"/>
              </a:cxn>
            </a:cxnLst>
            <a:rect l="l" t="t" r="r" b="b"/>
            <a:pathLst>
              <a:path w="2808312" h="1584176">
                <a:moveTo>
                  <a:pt x="0" y="1584176"/>
                </a:moveTo>
                <a:lnTo>
                  <a:pt x="948494" y="0"/>
                </a:lnTo>
                <a:lnTo>
                  <a:pt x="2808312" y="0"/>
                </a:lnTo>
              </a:path>
            </a:pathLst>
          </a:custGeom>
          <a:noFill/>
          <a:ln w="6350">
            <a:solidFill>
              <a:schemeClr val="tx1">
                <a:alpha val="50000"/>
              </a:schemeClr>
            </a:solidFill>
            <a:tailEnd type="oval" w="lg" len="lg"/>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900"/>
          </a:p>
        </p:txBody>
      </p:sp>
      <p:sp>
        <p:nvSpPr>
          <p:cNvPr id="7" name="Parallelogram 4"/>
          <p:cNvSpPr/>
          <p:nvPr/>
        </p:nvSpPr>
        <p:spPr>
          <a:xfrm flipV="1">
            <a:off x="6180138" y="3579813"/>
            <a:ext cx="1979613" cy="1583532"/>
          </a:xfrm>
          <a:custGeom>
            <a:avLst/>
            <a:gdLst>
              <a:gd name="connsiteX0" fmla="*/ 0 w 2808312"/>
              <a:gd name="connsiteY0" fmla="*/ 1584176 h 1584176"/>
              <a:gd name="connsiteX1" fmla="*/ 948494 w 2808312"/>
              <a:gd name="connsiteY1" fmla="*/ 0 h 1584176"/>
              <a:gd name="connsiteX2" fmla="*/ 2808312 w 2808312"/>
              <a:gd name="connsiteY2" fmla="*/ 0 h 1584176"/>
              <a:gd name="connsiteX3" fmla="*/ 1859818 w 2808312"/>
              <a:gd name="connsiteY3" fmla="*/ 1584176 h 1584176"/>
              <a:gd name="connsiteX4" fmla="*/ 0 w 2808312"/>
              <a:gd name="connsiteY4" fmla="*/ 1584176 h 1584176"/>
              <a:gd name="connsiteX0" fmla="*/ 1859818 w 2808312"/>
              <a:gd name="connsiteY0" fmla="*/ 1584176 h 1675616"/>
              <a:gd name="connsiteX1" fmla="*/ 0 w 2808312"/>
              <a:gd name="connsiteY1" fmla="*/ 1584176 h 1675616"/>
              <a:gd name="connsiteX2" fmla="*/ 948494 w 2808312"/>
              <a:gd name="connsiteY2" fmla="*/ 0 h 1675616"/>
              <a:gd name="connsiteX3" fmla="*/ 2808312 w 2808312"/>
              <a:gd name="connsiteY3" fmla="*/ 0 h 1675616"/>
              <a:gd name="connsiteX4" fmla="*/ 1951258 w 2808312"/>
              <a:gd name="connsiteY4" fmla="*/ 1675616 h 1675616"/>
              <a:gd name="connsiteX0" fmla="*/ 1859818 w 2808312"/>
              <a:gd name="connsiteY0" fmla="*/ 1584176 h 1584176"/>
              <a:gd name="connsiteX1" fmla="*/ 0 w 2808312"/>
              <a:gd name="connsiteY1" fmla="*/ 1584176 h 1584176"/>
              <a:gd name="connsiteX2" fmla="*/ 948494 w 2808312"/>
              <a:gd name="connsiteY2" fmla="*/ 0 h 1584176"/>
              <a:gd name="connsiteX3" fmla="*/ 2808312 w 2808312"/>
              <a:gd name="connsiteY3" fmla="*/ 0 h 1584176"/>
              <a:gd name="connsiteX0" fmla="*/ 0 w 2808312"/>
              <a:gd name="connsiteY0" fmla="*/ 1584176 h 1584176"/>
              <a:gd name="connsiteX1" fmla="*/ 948494 w 2808312"/>
              <a:gd name="connsiteY1" fmla="*/ 0 h 1584176"/>
              <a:gd name="connsiteX2" fmla="*/ 2808312 w 2808312"/>
              <a:gd name="connsiteY2" fmla="*/ 0 h 1584176"/>
            </a:gdLst>
            <a:ahLst/>
            <a:cxnLst>
              <a:cxn ang="0">
                <a:pos x="connsiteX0" y="connsiteY0"/>
              </a:cxn>
              <a:cxn ang="0">
                <a:pos x="connsiteX1" y="connsiteY1"/>
              </a:cxn>
              <a:cxn ang="0">
                <a:pos x="connsiteX2" y="connsiteY2"/>
              </a:cxn>
            </a:cxnLst>
            <a:rect l="l" t="t" r="r" b="b"/>
            <a:pathLst>
              <a:path w="2808312" h="1584176">
                <a:moveTo>
                  <a:pt x="0" y="1584176"/>
                </a:moveTo>
                <a:lnTo>
                  <a:pt x="948494" y="0"/>
                </a:lnTo>
                <a:lnTo>
                  <a:pt x="2808312" y="0"/>
                </a:lnTo>
              </a:path>
            </a:pathLst>
          </a:custGeom>
          <a:noFill/>
          <a:ln w="6350">
            <a:solidFill>
              <a:schemeClr val="tx1">
                <a:alpha val="50000"/>
              </a:schemeClr>
            </a:solidFill>
            <a:tailEnd type="oval" w="lg" len="lg"/>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900"/>
          </a:p>
        </p:txBody>
      </p:sp>
      <p:cxnSp>
        <p:nvCxnSpPr>
          <p:cNvPr id="9" name="Straight Connector 8"/>
          <p:cNvCxnSpPr/>
          <p:nvPr/>
        </p:nvCxnSpPr>
        <p:spPr>
          <a:xfrm flipV="1">
            <a:off x="7091363" y="3543300"/>
            <a:ext cx="1068388" cy="0"/>
          </a:xfrm>
          <a:prstGeom prst="line">
            <a:avLst/>
          </a:prstGeom>
          <a:noFill/>
          <a:ln w="6350">
            <a:solidFill>
              <a:schemeClr val="tx1">
                <a:alpha val="50000"/>
              </a:schemeClr>
            </a:solidFill>
            <a:tailEnd type="oval" w="lg" len="lg"/>
          </a:ln>
          <a:effectLst/>
        </p:spPr>
        <p:style>
          <a:lnRef idx="1">
            <a:schemeClr val="accent1"/>
          </a:lnRef>
          <a:fillRef idx="3">
            <a:schemeClr val="accent1"/>
          </a:fillRef>
          <a:effectRef idx="2">
            <a:schemeClr val="accent1"/>
          </a:effectRef>
          <a:fontRef idx="minor">
            <a:schemeClr val="lt1"/>
          </a:fontRef>
        </p:style>
      </p:cxnSp>
      <p:sp>
        <p:nvSpPr>
          <p:cNvPr id="38920" name="Rectangle 15"/>
          <p:cNvSpPr>
            <a:spLocks noChangeArrowheads="1"/>
          </p:cNvSpPr>
          <p:nvPr/>
        </p:nvSpPr>
        <p:spPr bwMode="auto">
          <a:xfrm>
            <a:off x="1508125" y="1550194"/>
            <a:ext cx="2268538" cy="75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400" dirty="0">
                <a:latin typeface="Calibri Light" panose="020F0302020204030204" pitchFamily="34" charset="0"/>
                <a:cs typeface="Calibri Light" panose="020F0302020204030204" pitchFamily="34" charset="0"/>
              </a:rPr>
              <a:t>Element Name</a:t>
            </a:r>
          </a:p>
          <a:p>
            <a:pPr algn="r">
              <a:lnSpc>
                <a:spcPct val="110000"/>
              </a:lnSpc>
            </a:pPr>
            <a:r>
              <a:rPr lang="en-US" altLang="es-MX" sz="1600" dirty="0">
                <a:latin typeface="Calibri Light" panose="020F0302020204030204" pitchFamily="34" charset="0"/>
                <a:cs typeface="Calibri Light" panose="020F0302020204030204" pitchFamily="34" charset="0"/>
              </a:rPr>
              <a:t>Write here the description</a:t>
            </a:r>
          </a:p>
        </p:txBody>
      </p:sp>
      <p:sp>
        <p:nvSpPr>
          <p:cNvPr id="38921" name="Rectangle 16"/>
          <p:cNvSpPr>
            <a:spLocks noChangeArrowheads="1"/>
          </p:cNvSpPr>
          <p:nvPr/>
        </p:nvSpPr>
        <p:spPr bwMode="auto">
          <a:xfrm>
            <a:off x="1508125" y="3242469"/>
            <a:ext cx="2268538" cy="75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400">
                <a:latin typeface="Calibri Light" panose="020F0302020204030204" pitchFamily="34" charset="0"/>
                <a:cs typeface="Calibri Light" panose="020F0302020204030204" pitchFamily="34" charset="0"/>
              </a:rPr>
              <a:t>Element Name</a:t>
            </a:r>
          </a:p>
          <a:p>
            <a:pPr algn="r">
              <a:lnSpc>
                <a:spcPct val="110000"/>
              </a:lnSpc>
            </a:pPr>
            <a:r>
              <a:rPr lang="en-US" altLang="es-MX" sz="1600">
                <a:latin typeface="Calibri Light" panose="020F0302020204030204" pitchFamily="34" charset="0"/>
                <a:cs typeface="Calibri Light" panose="020F0302020204030204" pitchFamily="34" charset="0"/>
              </a:rPr>
              <a:t>Write here the description</a:t>
            </a:r>
          </a:p>
        </p:txBody>
      </p:sp>
      <p:sp>
        <p:nvSpPr>
          <p:cNvPr id="38922" name="Rectangle 17"/>
          <p:cNvSpPr>
            <a:spLocks noChangeArrowheads="1"/>
          </p:cNvSpPr>
          <p:nvPr/>
        </p:nvSpPr>
        <p:spPr bwMode="auto">
          <a:xfrm>
            <a:off x="1508125" y="4863307"/>
            <a:ext cx="2268538" cy="75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2400">
                <a:latin typeface="Calibri Light" panose="020F0302020204030204" pitchFamily="34" charset="0"/>
                <a:cs typeface="Calibri Light" panose="020F0302020204030204" pitchFamily="34" charset="0"/>
              </a:rPr>
              <a:t>Element Name</a:t>
            </a:r>
          </a:p>
          <a:p>
            <a:pPr algn="r">
              <a:lnSpc>
                <a:spcPct val="110000"/>
              </a:lnSpc>
            </a:pPr>
            <a:r>
              <a:rPr lang="en-US" altLang="es-MX" sz="1600">
                <a:latin typeface="Calibri Light" panose="020F0302020204030204" pitchFamily="34" charset="0"/>
                <a:cs typeface="Calibri Light" panose="020F0302020204030204" pitchFamily="34" charset="0"/>
              </a:rPr>
              <a:t>Write here the description</a:t>
            </a:r>
          </a:p>
        </p:txBody>
      </p:sp>
      <p:sp>
        <p:nvSpPr>
          <p:cNvPr id="38923" name="Rectangle 18"/>
          <p:cNvSpPr>
            <a:spLocks noChangeArrowheads="1"/>
          </p:cNvSpPr>
          <p:nvPr/>
        </p:nvSpPr>
        <p:spPr bwMode="auto">
          <a:xfrm>
            <a:off x="8396288" y="1550194"/>
            <a:ext cx="2268538" cy="75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Element Name</a:t>
            </a:r>
          </a:p>
          <a:p>
            <a:pPr>
              <a:lnSpc>
                <a:spcPct val="110000"/>
              </a:lnSpc>
            </a:pPr>
            <a:r>
              <a:rPr lang="en-US" altLang="es-MX" sz="1600">
                <a:latin typeface="Calibri Light" panose="020F0302020204030204" pitchFamily="34" charset="0"/>
                <a:cs typeface="Calibri Light" panose="020F0302020204030204" pitchFamily="34" charset="0"/>
              </a:rPr>
              <a:t>Write here the description</a:t>
            </a:r>
          </a:p>
        </p:txBody>
      </p:sp>
      <p:sp>
        <p:nvSpPr>
          <p:cNvPr id="38924" name="Rectangle 19"/>
          <p:cNvSpPr>
            <a:spLocks noChangeArrowheads="1"/>
          </p:cNvSpPr>
          <p:nvPr/>
        </p:nvSpPr>
        <p:spPr bwMode="auto">
          <a:xfrm>
            <a:off x="8396288" y="3242469"/>
            <a:ext cx="2268538" cy="75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Element Name</a:t>
            </a:r>
          </a:p>
          <a:p>
            <a:pPr>
              <a:lnSpc>
                <a:spcPct val="110000"/>
              </a:lnSpc>
            </a:pPr>
            <a:r>
              <a:rPr lang="en-US" altLang="es-MX" sz="1600">
                <a:latin typeface="Calibri Light" panose="020F0302020204030204" pitchFamily="34" charset="0"/>
                <a:cs typeface="Calibri Light" panose="020F0302020204030204" pitchFamily="34" charset="0"/>
              </a:rPr>
              <a:t>Write here the description</a:t>
            </a:r>
          </a:p>
        </p:txBody>
      </p:sp>
      <p:sp>
        <p:nvSpPr>
          <p:cNvPr id="38925" name="Rectangle 20"/>
          <p:cNvSpPr>
            <a:spLocks noChangeArrowheads="1"/>
          </p:cNvSpPr>
          <p:nvPr/>
        </p:nvSpPr>
        <p:spPr bwMode="auto">
          <a:xfrm>
            <a:off x="8396288" y="4863307"/>
            <a:ext cx="2268538" cy="75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400">
                <a:latin typeface="Calibri Light" panose="020F0302020204030204" pitchFamily="34" charset="0"/>
                <a:cs typeface="Calibri Light" panose="020F0302020204030204" pitchFamily="34" charset="0"/>
              </a:rPr>
              <a:t>Element Name</a:t>
            </a:r>
          </a:p>
          <a:p>
            <a:pPr>
              <a:lnSpc>
                <a:spcPct val="110000"/>
              </a:lnSpc>
            </a:pPr>
            <a:r>
              <a:rPr lang="en-US" altLang="es-MX" sz="1600">
                <a:latin typeface="Calibri Light" panose="020F0302020204030204" pitchFamily="34" charset="0"/>
                <a:cs typeface="Calibri Light" panose="020F0302020204030204" pitchFamily="34" charset="0"/>
              </a:rPr>
              <a:t>Write here the description</a:t>
            </a:r>
          </a:p>
        </p:txBody>
      </p:sp>
      <p:grpSp>
        <p:nvGrpSpPr>
          <p:cNvPr id="19" name="Group 18">
            <a:extLst>
              <a:ext uri="{FF2B5EF4-FFF2-40B4-BE49-F238E27FC236}">
                <a16:creationId xmlns:a16="http://schemas.microsoft.com/office/drawing/2014/main" id="{DCB17E36-96B7-4F29-BDAF-45A7B9E5B979}"/>
              </a:ext>
            </a:extLst>
          </p:cNvPr>
          <p:cNvGrpSpPr>
            <a:grpSpLocks noChangeAspect="1"/>
          </p:cNvGrpSpPr>
          <p:nvPr/>
        </p:nvGrpSpPr>
        <p:grpSpPr bwMode="auto">
          <a:xfrm>
            <a:off x="5096669" y="434707"/>
            <a:ext cx="1930401" cy="5108576"/>
            <a:chOff x="2811" y="769"/>
            <a:chExt cx="1216" cy="3218"/>
          </a:xfrm>
        </p:grpSpPr>
        <p:sp>
          <p:nvSpPr>
            <p:cNvPr id="20" name="AutoShape 3">
              <a:extLst>
                <a:ext uri="{FF2B5EF4-FFF2-40B4-BE49-F238E27FC236}">
                  <a16:creationId xmlns:a16="http://schemas.microsoft.com/office/drawing/2014/main" id="{1372E88A-558A-416D-87DE-27D337C61C43}"/>
                </a:ext>
              </a:extLst>
            </p:cNvPr>
            <p:cNvSpPr>
              <a:spLocks noChangeAspect="1" noChangeArrowheads="1" noTextEdit="1"/>
            </p:cNvSpPr>
            <p:nvPr/>
          </p:nvSpPr>
          <p:spPr bwMode="auto">
            <a:xfrm>
              <a:off x="2882" y="778"/>
              <a:ext cx="1045" cy="3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5">
              <a:extLst>
                <a:ext uri="{FF2B5EF4-FFF2-40B4-BE49-F238E27FC236}">
                  <a16:creationId xmlns:a16="http://schemas.microsoft.com/office/drawing/2014/main" id="{86ADF0F3-5E2B-4DB8-A691-AF8F50C62263}"/>
                </a:ext>
              </a:extLst>
            </p:cNvPr>
            <p:cNvSpPr>
              <a:spLocks/>
            </p:cNvSpPr>
            <p:nvPr/>
          </p:nvSpPr>
          <p:spPr bwMode="auto">
            <a:xfrm>
              <a:off x="3302" y="2686"/>
              <a:ext cx="286" cy="202"/>
            </a:xfrm>
            <a:custGeom>
              <a:avLst/>
              <a:gdLst>
                <a:gd name="T0" fmla="*/ 75 w 120"/>
                <a:gd name="T1" fmla="*/ 58 h 85"/>
                <a:gd name="T2" fmla="*/ 120 w 120"/>
                <a:gd name="T3" fmla="*/ 83 h 85"/>
                <a:gd name="T4" fmla="*/ 84 w 120"/>
                <a:gd name="T5" fmla="*/ 58 h 85"/>
                <a:gd name="T6" fmla="*/ 4 w 120"/>
                <a:gd name="T7" fmla="*/ 0 h 85"/>
                <a:gd name="T8" fmla="*/ 0 w 120"/>
                <a:gd name="T9" fmla="*/ 4 h 85"/>
                <a:gd name="T10" fmla="*/ 75 w 120"/>
                <a:gd name="T11" fmla="*/ 58 h 85"/>
              </a:gdLst>
              <a:ahLst/>
              <a:cxnLst>
                <a:cxn ang="0">
                  <a:pos x="T0" y="T1"/>
                </a:cxn>
                <a:cxn ang="0">
                  <a:pos x="T2" y="T3"/>
                </a:cxn>
                <a:cxn ang="0">
                  <a:pos x="T4" y="T5"/>
                </a:cxn>
                <a:cxn ang="0">
                  <a:pos x="T6" y="T7"/>
                </a:cxn>
                <a:cxn ang="0">
                  <a:pos x="T8" y="T9"/>
                </a:cxn>
                <a:cxn ang="0">
                  <a:pos x="T10" y="T11"/>
                </a:cxn>
              </a:cxnLst>
              <a:rect l="0" t="0" r="r" b="b"/>
              <a:pathLst>
                <a:path w="120" h="85">
                  <a:moveTo>
                    <a:pt x="75" y="58"/>
                  </a:moveTo>
                  <a:cubicBezTo>
                    <a:pt x="75" y="64"/>
                    <a:pt x="83" y="85"/>
                    <a:pt x="120" y="83"/>
                  </a:cubicBezTo>
                  <a:cubicBezTo>
                    <a:pt x="91" y="81"/>
                    <a:pt x="85" y="64"/>
                    <a:pt x="84" y="58"/>
                  </a:cubicBezTo>
                  <a:cubicBezTo>
                    <a:pt x="83" y="52"/>
                    <a:pt x="4" y="0"/>
                    <a:pt x="4" y="0"/>
                  </a:cubicBezTo>
                  <a:cubicBezTo>
                    <a:pt x="3" y="2"/>
                    <a:pt x="1" y="3"/>
                    <a:pt x="0" y="4"/>
                  </a:cubicBezTo>
                  <a:cubicBezTo>
                    <a:pt x="19" y="17"/>
                    <a:pt x="74" y="53"/>
                    <a:pt x="75" y="5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2EFFF5C7-9830-4DFD-B019-2467131543C5}"/>
                </a:ext>
              </a:extLst>
            </p:cNvPr>
            <p:cNvSpPr>
              <a:spLocks/>
            </p:cNvSpPr>
            <p:nvPr/>
          </p:nvSpPr>
          <p:spPr bwMode="auto">
            <a:xfrm>
              <a:off x="3478" y="2671"/>
              <a:ext cx="549" cy="1316"/>
            </a:xfrm>
            <a:custGeom>
              <a:avLst/>
              <a:gdLst>
                <a:gd name="T0" fmla="*/ 152 w 230"/>
                <a:gd name="T1" fmla="*/ 309 h 554"/>
                <a:gd name="T2" fmla="*/ 126 w 230"/>
                <a:gd name="T3" fmla="*/ 226 h 554"/>
                <a:gd name="T4" fmla="*/ 152 w 230"/>
                <a:gd name="T5" fmla="*/ 123 h 554"/>
                <a:gd name="T6" fmla="*/ 150 w 230"/>
                <a:gd name="T7" fmla="*/ 20 h 554"/>
                <a:gd name="T8" fmla="*/ 125 w 230"/>
                <a:gd name="T9" fmla="*/ 2 h 554"/>
                <a:gd name="T10" fmla="*/ 122 w 230"/>
                <a:gd name="T11" fmla="*/ 3 h 554"/>
                <a:gd name="T12" fmla="*/ 140 w 230"/>
                <a:gd name="T13" fmla="*/ 20 h 554"/>
                <a:gd name="T14" fmla="*/ 142 w 230"/>
                <a:gd name="T15" fmla="*/ 123 h 554"/>
                <a:gd name="T16" fmla="*/ 117 w 230"/>
                <a:gd name="T17" fmla="*/ 226 h 554"/>
                <a:gd name="T18" fmla="*/ 142 w 230"/>
                <a:gd name="T19" fmla="*/ 309 h 554"/>
                <a:gd name="T20" fmla="*/ 141 w 230"/>
                <a:gd name="T21" fmla="*/ 506 h 554"/>
                <a:gd name="T22" fmla="*/ 0 w 230"/>
                <a:gd name="T23" fmla="*/ 554 h 554"/>
                <a:gd name="T24" fmla="*/ 151 w 230"/>
                <a:gd name="T25" fmla="*/ 506 h 554"/>
                <a:gd name="T26" fmla="*/ 152 w 230"/>
                <a:gd name="T27" fmla="*/ 309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0" h="554">
                  <a:moveTo>
                    <a:pt x="152" y="309"/>
                  </a:moveTo>
                  <a:cubicBezTo>
                    <a:pt x="134" y="271"/>
                    <a:pt x="124" y="254"/>
                    <a:pt x="126" y="226"/>
                  </a:cubicBezTo>
                  <a:cubicBezTo>
                    <a:pt x="130" y="181"/>
                    <a:pt x="144" y="149"/>
                    <a:pt x="152" y="123"/>
                  </a:cubicBezTo>
                  <a:cubicBezTo>
                    <a:pt x="167" y="77"/>
                    <a:pt x="163" y="42"/>
                    <a:pt x="150" y="20"/>
                  </a:cubicBezTo>
                  <a:cubicBezTo>
                    <a:pt x="150" y="20"/>
                    <a:pt x="139" y="0"/>
                    <a:pt x="125" y="2"/>
                  </a:cubicBezTo>
                  <a:cubicBezTo>
                    <a:pt x="124" y="2"/>
                    <a:pt x="123" y="2"/>
                    <a:pt x="122" y="3"/>
                  </a:cubicBezTo>
                  <a:cubicBezTo>
                    <a:pt x="132" y="6"/>
                    <a:pt x="140" y="20"/>
                    <a:pt x="140" y="20"/>
                  </a:cubicBezTo>
                  <a:cubicBezTo>
                    <a:pt x="154" y="42"/>
                    <a:pt x="157" y="77"/>
                    <a:pt x="142" y="123"/>
                  </a:cubicBezTo>
                  <a:cubicBezTo>
                    <a:pt x="134" y="149"/>
                    <a:pt x="120" y="181"/>
                    <a:pt x="117" y="226"/>
                  </a:cubicBezTo>
                  <a:cubicBezTo>
                    <a:pt x="114" y="254"/>
                    <a:pt x="124" y="271"/>
                    <a:pt x="142" y="309"/>
                  </a:cubicBezTo>
                  <a:cubicBezTo>
                    <a:pt x="154" y="335"/>
                    <a:pt x="220" y="434"/>
                    <a:pt x="141" y="506"/>
                  </a:cubicBezTo>
                  <a:cubicBezTo>
                    <a:pt x="96" y="547"/>
                    <a:pt x="28" y="553"/>
                    <a:pt x="0" y="554"/>
                  </a:cubicBezTo>
                  <a:cubicBezTo>
                    <a:pt x="16" y="554"/>
                    <a:pt x="99" y="554"/>
                    <a:pt x="151" y="506"/>
                  </a:cubicBezTo>
                  <a:cubicBezTo>
                    <a:pt x="230" y="434"/>
                    <a:pt x="164" y="335"/>
                    <a:pt x="152" y="309"/>
                  </a:cubicBezTo>
                  <a:close/>
                </a:path>
              </a:pathLst>
            </a:custGeom>
            <a:solidFill>
              <a:srgbClr val="3838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7">
              <a:extLst>
                <a:ext uri="{FF2B5EF4-FFF2-40B4-BE49-F238E27FC236}">
                  <a16:creationId xmlns:a16="http://schemas.microsoft.com/office/drawing/2014/main" id="{D3EB0584-53E5-456B-8745-93BACE4FA421}"/>
                </a:ext>
              </a:extLst>
            </p:cNvPr>
            <p:cNvSpPr>
              <a:spLocks/>
            </p:cNvSpPr>
            <p:nvPr/>
          </p:nvSpPr>
          <p:spPr bwMode="auto">
            <a:xfrm>
              <a:off x="3025" y="2474"/>
              <a:ext cx="193" cy="252"/>
            </a:xfrm>
            <a:custGeom>
              <a:avLst/>
              <a:gdLst>
                <a:gd name="T0" fmla="*/ 21 w 81"/>
                <a:gd name="T1" fmla="*/ 27 h 106"/>
                <a:gd name="T2" fmla="*/ 25 w 81"/>
                <a:gd name="T3" fmla="*/ 58 h 106"/>
                <a:gd name="T4" fmla="*/ 58 w 81"/>
                <a:gd name="T5" fmla="*/ 102 h 106"/>
                <a:gd name="T6" fmla="*/ 81 w 81"/>
                <a:gd name="T7" fmla="*/ 105 h 106"/>
                <a:gd name="T8" fmla="*/ 68 w 81"/>
                <a:gd name="T9" fmla="*/ 102 h 106"/>
                <a:gd name="T10" fmla="*/ 35 w 81"/>
                <a:gd name="T11" fmla="*/ 58 h 106"/>
                <a:gd name="T12" fmla="*/ 31 w 81"/>
                <a:gd name="T13" fmla="*/ 27 h 106"/>
                <a:gd name="T14" fmla="*/ 13 w 81"/>
                <a:gd name="T15" fmla="*/ 2 h 106"/>
                <a:gd name="T16" fmla="*/ 0 w 81"/>
                <a:gd name="T17" fmla="*/ 1 h 106"/>
                <a:gd name="T18" fmla="*/ 4 w 81"/>
                <a:gd name="T19" fmla="*/ 2 h 106"/>
                <a:gd name="T20" fmla="*/ 21 w 81"/>
                <a:gd name="T21" fmla="*/ 27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 h="106">
                  <a:moveTo>
                    <a:pt x="21" y="27"/>
                  </a:moveTo>
                  <a:cubicBezTo>
                    <a:pt x="23" y="37"/>
                    <a:pt x="23" y="48"/>
                    <a:pt x="25" y="58"/>
                  </a:cubicBezTo>
                  <a:cubicBezTo>
                    <a:pt x="29" y="77"/>
                    <a:pt x="41" y="94"/>
                    <a:pt x="58" y="102"/>
                  </a:cubicBezTo>
                  <a:cubicBezTo>
                    <a:pt x="65" y="105"/>
                    <a:pt x="73" y="106"/>
                    <a:pt x="81" y="105"/>
                  </a:cubicBezTo>
                  <a:cubicBezTo>
                    <a:pt x="76" y="105"/>
                    <a:pt x="72" y="103"/>
                    <a:pt x="68" y="102"/>
                  </a:cubicBezTo>
                  <a:cubicBezTo>
                    <a:pt x="51" y="94"/>
                    <a:pt x="39" y="77"/>
                    <a:pt x="35" y="58"/>
                  </a:cubicBezTo>
                  <a:cubicBezTo>
                    <a:pt x="33" y="48"/>
                    <a:pt x="33" y="37"/>
                    <a:pt x="31" y="27"/>
                  </a:cubicBezTo>
                  <a:cubicBezTo>
                    <a:pt x="28" y="17"/>
                    <a:pt x="23" y="7"/>
                    <a:pt x="13" y="2"/>
                  </a:cubicBezTo>
                  <a:cubicBezTo>
                    <a:pt x="9" y="0"/>
                    <a:pt x="4" y="0"/>
                    <a:pt x="0" y="1"/>
                  </a:cubicBezTo>
                  <a:cubicBezTo>
                    <a:pt x="1" y="1"/>
                    <a:pt x="2" y="2"/>
                    <a:pt x="4" y="2"/>
                  </a:cubicBezTo>
                  <a:cubicBezTo>
                    <a:pt x="13" y="7"/>
                    <a:pt x="19" y="17"/>
                    <a:pt x="21" y="27"/>
                  </a:cubicBezTo>
                  <a:close/>
                </a:path>
              </a:pathLst>
            </a:custGeom>
            <a:solidFill>
              <a:srgbClr val="3838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8">
              <a:extLst>
                <a:ext uri="{FF2B5EF4-FFF2-40B4-BE49-F238E27FC236}">
                  <a16:creationId xmlns:a16="http://schemas.microsoft.com/office/drawing/2014/main" id="{080FD34F-05FB-438C-875D-2C6D3DDDA13A}"/>
                </a:ext>
              </a:extLst>
            </p:cNvPr>
            <p:cNvSpPr>
              <a:spLocks/>
            </p:cNvSpPr>
            <p:nvPr/>
          </p:nvSpPr>
          <p:spPr bwMode="auto">
            <a:xfrm>
              <a:off x="2811" y="2477"/>
              <a:ext cx="1192" cy="1510"/>
            </a:xfrm>
            <a:custGeom>
              <a:avLst/>
              <a:gdLst>
                <a:gd name="T0" fmla="*/ 422 w 500"/>
                <a:gd name="T1" fmla="*/ 391 h 636"/>
                <a:gd name="T2" fmla="*/ 397 w 500"/>
                <a:gd name="T3" fmla="*/ 308 h 636"/>
                <a:gd name="T4" fmla="*/ 422 w 500"/>
                <a:gd name="T5" fmla="*/ 205 h 636"/>
                <a:gd name="T6" fmla="*/ 420 w 500"/>
                <a:gd name="T7" fmla="*/ 102 h 636"/>
                <a:gd name="T8" fmla="*/ 402 w 500"/>
                <a:gd name="T9" fmla="*/ 85 h 636"/>
                <a:gd name="T10" fmla="*/ 388 w 500"/>
                <a:gd name="T11" fmla="*/ 109 h 636"/>
                <a:gd name="T12" fmla="*/ 348 w 500"/>
                <a:gd name="T13" fmla="*/ 169 h 636"/>
                <a:gd name="T14" fmla="*/ 326 w 500"/>
                <a:gd name="T15" fmla="*/ 171 h 636"/>
                <a:gd name="T16" fmla="*/ 281 w 500"/>
                <a:gd name="T17" fmla="*/ 146 h 636"/>
                <a:gd name="T18" fmla="*/ 206 w 500"/>
                <a:gd name="T19" fmla="*/ 92 h 636"/>
                <a:gd name="T20" fmla="*/ 171 w 500"/>
                <a:gd name="T21" fmla="*/ 104 h 636"/>
                <a:gd name="T22" fmla="*/ 148 w 500"/>
                <a:gd name="T23" fmla="*/ 101 h 636"/>
                <a:gd name="T24" fmla="*/ 115 w 500"/>
                <a:gd name="T25" fmla="*/ 57 h 636"/>
                <a:gd name="T26" fmla="*/ 111 w 500"/>
                <a:gd name="T27" fmla="*/ 26 h 636"/>
                <a:gd name="T28" fmla="*/ 94 w 500"/>
                <a:gd name="T29" fmla="*/ 1 h 636"/>
                <a:gd name="T30" fmla="*/ 90 w 500"/>
                <a:gd name="T31" fmla="*/ 0 h 636"/>
                <a:gd name="T32" fmla="*/ 69 w 500"/>
                <a:gd name="T33" fmla="*/ 16 h 636"/>
                <a:gd name="T34" fmla="*/ 57 w 500"/>
                <a:gd name="T35" fmla="*/ 57 h 636"/>
                <a:gd name="T36" fmla="*/ 61 w 500"/>
                <a:gd name="T37" fmla="*/ 136 h 636"/>
                <a:gd name="T38" fmla="*/ 74 w 500"/>
                <a:gd name="T39" fmla="*/ 171 h 636"/>
                <a:gd name="T40" fmla="*/ 87 w 500"/>
                <a:gd name="T41" fmla="*/ 214 h 636"/>
                <a:gd name="T42" fmla="*/ 93 w 500"/>
                <a:gd name="T43" fmla="*/ 259 h 636"/>
                <a:gd name="T44" fmla="*/ 63 w 500"/>
                <a:gd name="T45" fmla="*/ 352 h 636"/>
                <a:gd name="T46" fmla="*/ 63 w 500"/>
                <a:gd name="T47" fmla="*/ 581 h 636"/>
                <a:gd name="T48" fmla="*/ 248 w 500"/>
                <a:gd name="T49" fmla="*/ 636 h 636"/>
                <a:gd name="T50" fmla="*/ 277 w 500"/>
                <a:gd name="T51" fmla="*/ 636 h 636"/>
                <a:gd name="T52" fmla="*/ 280 w 500"/>
                <a:gd name="T53" fmla="*/ 636 h 636"/>
                <a:gd name="T54" fmla="*/ 421 w 500"/>
                <a:gd name="T55" fmla="*/ 588 h 636"/>
                <a:gd name="T56" fmla="*/ 422 w 500"/>
                <a:gd name="T57" fmla="*/ 391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0" h="636">
                  <a:moveTo>
                    <a:pt x="422" y="391"/>
                  </a:moveTo>
                  <a:cubicBezTo>
                    <a:pt x="404" y="353"/>
                    <a:pt x="394" y="336"/>
                    <a:pt x="397" y="308"/>
                  </a:cubicBezTo>
                  <a:cubicBezTo>
                    <a:pt x="400" y="263"/>
                    <a:pt x="414" y="231"/>
                    <a:pt x="422" y="205"/>
                  </a:cubicBezTo>
                  <a:cubicBezTo>
                    <a:pt x="437" y="159"/>
                    <a:pt x="434" y="124"/>
                    <a:pt x="420" y="102"/>
                  </a:cubicBezTo>
                  <a:cubicBezTo>
                    <a:pt x="420" y="102"/>
                    <a:pt x="412" y="88"/>
                    <a:pt x="402" y="85"/>
                  </a:cubicBezTo>
                  <a:cubicBezTo>
                    <a:pt x="392" y="88"/>
                    <a:pt x="391" y="97"/>
                    <a:pt x="388" y="109"/>
                  </a:cubicBezTo>
                  <a:cubicBezTo>
                    <a:pt x="385" y="122"/>
                    <a:pt x="385" y="164"/>
                    <a:pt x="348" y="169"/>
                  </a:cubicBezTo>
                  <a:cubicBezTo>
                    <a:pt x="340" y="171"/>
                    <a:pt x="332" y="171"/>
                    <a:pt x="326" y="171"/>
                  </a:cubicBezTo>
                  <a:cubicBezTo>
                    <a:pt x="289" y="173"/>
                    <a:pt x="281" y="152"/>
                    <a:pt x="281" y="146"/>
                  </a:cubicBezTo>
                  <a:cubicBezTo>
                    <a:pt x="280" y="141"/>
                    <a:pt x="225" y="105"/>
                    <a:pt x="206" y="92"/>
                  </a:cubicBezTo>
                  <a:cubicBezTo>
                    <a:pt x="197" y="101"/>
                    <a:pt x="184" y="105"/>
                    <a:pt x="171" y="104"/>
                  </a:cubicBezTo>
                  <a:cubicBezTo>
                    <a:pt x="163" y="105"/>
                    <a:pt x="155" y="104"/>
                    <a:pt x="148" y="101"/>
                  </a:cubicBezTo>
                  <a:cubicBezTo>
                    <a:pt x="131" y="93"/>
                    <a:pt x="119" y="76"/>
                    <a:pt x="115" y="57"/>
                  </a:cubicBezTo>
                  <a:cubicBezTo>
                    <a:pt x="113" y="47"/>
                    <a:pt x="113" y="36"/>
                    <a:pt x="111" y="26"/>
                  </a:cubicBezTo>
                  <a:cubicBezTo>
                    <a:pt x="109" y="16"/>
                    <a:pt x="103" y="6"/>
                    <a:pt x="94" y="1"/>
                  </a:cubicBezTo>
                  <a:cubicBezTo>
                    <a:pt x="92" y="1"/>
                    <a:pt x="91" y="0"/>
                    <a:pt x="90" y="0"/>
                  </a:cubicBezTo>
                  <a:cubicBezTo>
                    <a:pt x="81" y="2"/>
                    <a:pt x="74" y="8"/>
                    <a:pt x="69" y="16"/>
                  </a:cubicBezTo>
                  <a:cubicBezTo>
                    <a:pt x="62" y="28"/>
                    <a:pt x="58" y="43"/>
                    <a:pt x="57" y="57"/>
                  </a:cubicBezTo>
                  <a:cubicBezTo>
                    <a:pt x="55" y="83"/>
                    <a:pt x="54" y="110"/>
                    <a:pt x="61" y="136"/>
                  </a:cubicBezTo>
                  <a:cubicBezTo>
                    <a:pt x="64" y="148"/>
                    <a:pt x="69" y="159"/>
                    <a:pt x="74" y="171"/>
                  </a:cubicBezTo>
                  <a:cubicBezTo>
                    <a:pt x="80" y="185"/>
                    <a:pt x="82" y="200"/>
                    <a:pt x="87" y="214"/>
                  </a:cubicBezTo>
                  <a:cubicBezTo>
                    <a:pt x="91" y="229"/>
                    <a:pt x="93" y="244"/>
                    <a:pt x="93" y="259"/>
                  </a:cubicBezTo>
                  <a:cubicBezTo>
                    <a:pt x="94" y="292"/>
                    <a:pt x="85" y="307"/>
                    <a:pt x="63" y="352"/>
                  </a:cubicBezTo>
                  <a:cubicBezTo>
                    <a:pt x="48" y="382"/>
                    <a:pt x="0" y="512"/>
                    <a:pt x="63" y="581"/>
                  </a:cubicBezTo>
                  <a:cubicBezTo>
                    <a:pt x="113" y="636"/>
                    <a:pt x="248" y="636"/>
                    <a:pt x="248" y="636"/>
                  </a:cubicBezTo>
                  <a:cubicBezTo>
                    <a:pt x="277" y="636"/>
                    <a:pt x="277" y="636"/>
                    <a:pt x="277" y="636"/>
                  </a:cubicBezTo>
                  <a:cubicBezTo>
                    <a:pt x="277" y="636"/>
                    <a:pt x="278" y="636"/>
                    <a:pt x="280" y="636"/>
                  </a:cubicBezTo>
                  <a:cubicBezTo>
                    <a:pt x="308" y="635"/>
                    <a:pt x="376" y="629"/>
                    <a:pt x="421" y="588"/>
                  </a:cubicBezTo>
                  <a:cubicBezTo>
                    <a:pt x="500" y="516"/>
                    <a:pt x="434" y="417"/>
                    <a:pt x="422" y="391"/>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9">
              <a:extLst>
                <a:ext uri="{FF2B5EF4-FFF2-40B4-BE49-F238E27FC236}">
                  <a16:creationId xmlns:a16="http://schemas.microsoft.com/office/drawing/2014/main" id="{A948EBEB-D1CF-4677-83A7-AB9F2542B58A}"/>
                </a:ext>
              </a:extLst>
            </p:cNvPr>
            <p:cNvSpPr>
              <a:spLocks/>
            </p:cNvSpPr>
            <p:nvPr/>
          </p:nvSpPr>
          <p:spPr bwMode="auto">
            <a:xfrm>
              <a:off x="3106" y="2747"/>
              <a:ext cx="809" cy="958"/>
            </a:xfrm>
            <a:custGeom>
              <a:avLst/>
              <a:gdLst>
                <a:gd name="T0" fmla="*/ 169 w 339"/>
                <a:gd name="T1" fmla="*/ 72 h 403"/>
                <a:gd name="T2" fmla="*/ 130 w 339"/>
                <a:gd name="T3" fmla="*/ 53 h 403"/>
                <a:gd name="T4" fmla="*/ 59 w 339"/>
                <a:gd name="T5" fmla="*/ 15 h 403"/>
                <a:gd name="T6" fmla="*/ 35 w 339"/>
                <a:gd name="T7" fmla="*/ 22 h 403"/>
                <a:gd name="T8" fmla="*/ 34 w 339"/>
                <a:gd name="T9" fmla="*/ 38 h 403"/>
                <a:gd name="T10" fmla="*/ 40 w 339"/>
                <a:gd name="T11" fmla="*/ 59 h 403"/>
                <a:gd name="T12" fmla="*/ 47 w 339"/>
                <a:gd name="T13" fmla="*/ 142 h 403"/>
                <a:gd name="T14" fmla="*/ 31 w 339"/>
                <a:gd name="T15" fmla="*/ 184 h 403"/>
                <a:gd name="T16" fmla="*/ 7 w 339"/>
                <a:gd name="T17" fmla="*/ 248 h 403"/>
                <a:gd name="T18" fmla="*/ 15 w 339"/>
                <a:gd name="T19" fmla="*/ 313 h 403"/>
                <a:gd name="T20" fmla="*/ 55 w 339"/>
                <a:gd name="T21" fmla="*/ 329 h 403"/>
                <a:gd name="T22" fmla="*/ 198 w 339"/>
                <a:gd name="T23" fmla="*/ 332 h 403"/>
                <a:gd name="T24" fmla="*/ 284 w 339"/>
                <a:gd name="T25" fmla="*/ 384 h 403"/>
                <a:gd name="T26" fmla="*/ 320 w 339"/>
                <a:gd name="T27" fmla="*/ 391 h 403"/>
                <a:gd name="T28" fmla="*/ 279 w 339"/>
                <a:gd name="T29" fmla="*/ 265 h 403"/>
                <a:gd name="T30" fmla="*/ 266 w 339"/>
                <a:gd name="T31" fmla="*/ 147 h 403"/>
                <a:gd name="T32" fmla="*/ 292 w 339"/>
                <a:gd name="T33" fmla="*/ 77 h 403"/>
                <a:gd name="T34" fmla="*/ 287 w 339"/>
                <a:gd name="T35" fmla="*/ 2 h 403"/>
                <a:gd name="T36" fmla="*/ 282 w 339"/>
                <a:gd name="T37" fmla="*/ 6 h 403"/>
                <a:gd name="T38" fmla="*/ 213 w 339"/>
                <a:gd name="T39" fmla="*/ 80 h 403"/>
                <a:gd name="T40" fmla="*/ 169 w 339"/>
                <a:gd name="T41" fmla="*/ 72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9" h="403">
                  <a:moveTo>
                    <a:pt x="169" y="72"/>
                  </a:moveTo>
                  <a:cubicBezTo>
                    <a:pt x="154" y="66"/>
                    <a:pt x="143" y="61"/>
                    <a:pt x="130" y="53"/>
                  </a:cubicBezTo>
                  <a:cubicBezTo>
                    <a:pt x="110" y="39"/>
                    <a:pt x="91" y="29"/>
                    <a:pt x="59" y="15"/>
                  </a:cubicBezTo>
                  <a:cubicBezTo>
                    <a:pt x="49" y="11"/>
                    <a:pt x="40" y="13"/>
                    <a:pt x="35" y="22"/>
                  </a:cubicBezTo>
                  <a:cubicBezTo>
                    <a:pt x="33" y="27"/>
                    <a:pt x="33" y="33"/>
                    <a:pt x="34" y="38"/>
                  </a:cubicBezTo>
                  <a:cubicBezTo>
                    <a:pt x="35" y="45"/>
                    <a:pt x="37" y="52"/>
                    <a:pt x="40" y="59"/>
                  </a:cubicBezTo>
                  <a:cubicBezTo>
                    <a:pt x="52" y="85"/>
                    <a:pt x="56" y="115"/>
                    <a:pt x="47" y="142"/>
                  </a:cubicBezTo>
                  <a:cubicBezTo>
                    <a:pt x="42" y="157"/>
                    <a:pt x="38" y="170"/>
                    <a:pt x="31" y="184"/>
                  </a:cubicBezTo>
                  <a:cubicBezTo>
                    <a:pt x="20" y="204"/>
                    <a:pt x="11" y="226"/>
                    <a:pt x="7" y="248"/>
                  </a:cubicBezTo>
                  <a:cubicBezTo>
                    <a:pt x="2" y="270"/>
                    <a:pt x="0" y="296"/>
                    <a:pt x="15" y="313"/>
                  </a:cubicBezTo>
                  <a:cubicBezTo>
                    <a:pt x="25" y="324"/>
                    <a:pt x="40" y="329"/>
                    <a:pt x="55" y="329"/>
                  </a:cubicBezTo>
                  <a:cubicBezTo>
                    <a:pt x="72" y="329"/>
                    <a:pt x="176" y="327"/>
                    <a:pt x="198" y="332"/>
                  </a:cubicBezTo>
                  <a:cubicBezTo>
                    <a:pt x="230" y="340"/>
                    <a:pt x="284" y="384"/>
                    <a:pt x="284" y="384"/>
                  </a:cubicBezTo>
                  <a:cubicBezTo>
                    <a:pt x="284" y="384"/>
                    <a:pt x="301" y="403"/>
                    <a:pt x="320" y="391"/>
                  </a:cubicBezTo>
                  <a:cubicBezTo>
                    <a:pt x="339" y="377"/>
                    <a:pt x="304" y="321"/>
                    <a:pt x="279" y="265"/>
                  </a:cubicBezTo>
                  <a:cubicBezTo>
                    <a:pt x="253" y="210"/>
                    <a:pt x="255" y="180"/>
                    <a:pt x="266" y="147"/>
                  </a:cubicBezTo>
                  <a:cubicBezTo>
                    <a:pt x="276" y="113"/>
                    <a:pt x="284" y="108"/>
                    <a:pt x="292" y="77"/>
                  </a:cubicBezTo>
                  <a:cubicBezTo>
                    <a:pt x="299" y="50"/>
                    <a:pt x="299" y="11"/>
                    <a:pt x="287" y="2"/>
                  </a:cubicBezTo>
                  <a:cubicBezTo>
                    <a:pt x="285" y="0"/>
                    <a:pt x="282" y="3"/>
                    <a:pt x="282" y="6"/>
                  </a:cubicBezTo>
                  <a:cubicBezTo>
                    <a:pt x="279" y="23"/>
                    <a:pt x="268" y="75"/>
                    <a:pt x="213" y="80"/>
                  </a:cubicBezTo>
                  <a:cubicBezTo>
                    <a:pt x="213" y="80"/>
                    <a:pt x="198" y="84"/>
                    <a:pt x="169" y="72"/>
                  </a:cubicBezTo>
                  <a:close/>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0">
              <a:extLst>
                <a:ext uri="{FF2B5EF4-FFF2-40B4-BE49-F238E27FC236}">
                  <a16:creationId xmlns:a16="http://schemas.microsoft.com/office/drawing/2014/main" id="{E0AC0606-2140-4F13-BF69-4C0F57ABCF1D}"/>
                </a:ext>
              </a:extLst>
            </p:cNvPr>
            <p:cNvSpPr>
              <a:spLocks/>
            </p:cNvSpPr>
            <p:nvPr/>
          </p:nvSpPr>
          <p:spPr bwMode="auto">
            <a:xfrm>
              <a:off x="3648" y="3408"/>
              <a:ext cx="55" cy="97"/>
            </a:xfrm>
            <a:custGeom>
              <a:avLst/>
              <a:gdLst>
                <a:gd name="T0" fmla="*/ 2 w 23"/>
                <a:gd name="T1" fmla="*/ 0 h 41"/>
                <a:gd name="T2" fmla="*/ 0 w 23"/>
                <a:gd name="T3" fmla="*/ 0 h 41"/>
                <a:gd name="T4" fmla="*/ 19 w 23"/>
                <a:gd name="T5" fmla="*/ 21 h 41"/>
                <a:gd name="T6" fmla="*/ 0 w 23"/>
                <a:gd name="T7" fmla="*/ 41 h 41"/>
                <a:gd name="T8" fmla="*/ 2 w 23"/>
                <a:gd name="T9" fmla="*/ 41 h 41"/>
                <a:gd name="T10" fmla="*/ 23 w 23"/>
                <a:gd name="T11" fmla="*/ 21 h 41"/>
                <a:gd name="T12" fmla="*/ 2 w 23"/>
                <a:gd name="T13" fmla="*/ 0 h 41"/>
              </a:gdLst>
              <a:ahLst/>
              <a:cxnLst>
                <a:cxn ang="0">
                  <a:pos x="T0" y="T1"/>
                </a:cxn>
                <a:cxn ang="0">
                  <a:pos x="T2" y="T3"/>
                </a:cxn>
                <a:cxn ang="0">
                  <a:pos x="T4" y="T5"/>
                </a:cxn>
                <a:cxn ang="0">
                  <a:pos x="T6" y="T7"/>
                </a:cxn>
                <a:cxn ang="0">
                  <a:pos x="T8" y="T9"/>
                </a:cxn>
                <a:cxn ang="0">
                  <a:pos x="T10" y="T11"/>
                </a:cxn>
                <a:cxn ang="0">
                  <a:pos x="T12" y="T13"/>
                </a:cxn>
              </a:cxnLst>
              <a:rect l="0" t="0" r="r" b="b"/>
              <a:pathLst>
                <a:path w="23" h="41">
                  <a:moveTo>
                    <a:pt x="2" y="0"/>
                  </a:moveTo>
                  <a:cubicBezTo>
                    <a:pt x="2" y="0"/>
                    <a:pt x="1" y="0"/>
                    <a:pt x="0" y="0"/>
                  </a:cubicBezTo>
                  <a:cubicBezTo>
                    <a:pt x="11" y="1"/>
                    <a:pt x="19" y="10"/>
                    <a:pt x="19" y="21"/>
                  </a:cubicBezTo>
                  <a:cubicBezTo>
                    <a:pt x="19" y="31"/>
                    <a:pt x="11" y="40"/>
                    <a:pt x="0" y="41"/>
                  </a:cubicBezTo>
                  <a:cubicBezTo>
                    <a:pt x="1" y="41"/>
                    <a:pt x="2" y="41"/>
                    <a:pt x="2" y="41"/>
                  </a:cubicBezTo>
                  <a:cubicBezTo>
                    <a:pt x="14" y="41"/>
                    <a:pt x="23" y="32"/>
                    <a:pt x="23" y="21"/>
                  </a:cubicBezTo>
                  <a:cubicBezTo>
                    <a:pt x="23" y="9"/>
                    <a:pt x="14" y="0"/>
                    <a:pt x="2" y="0"/>
                  </a:cubicBezTo>
                  <a:close/>
                </a:path>
              </a:pathLst>
            </a:custGeom>
            <a:solidFill>
              <a:srgbClr val="CECE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1">
              <a:extLst>
                <a:ext uri="{FF2B5EF4-FFF2-40B4-BE49-F238E27FC236}">
                  <a16:creationId xmlns:a16="http://schemas.microsoft.com/office/drawing/2014/main" id="{2D963809-2FCB-4583-BAD1-E3F98B104D1A}"/>
                </a:ext>
              </a:extLst>
            </p:cNvPr>
            <p:cNvSpPr>
              <a:spLocks/>
            </p:cNvSpPr>
            <p:nvPr/>
          </p:nvSpPr>
          <p:spPr bwMode="auto">
            <a:xfrm>
              <a:off x="3605" y="3408"/>
              <a:ext cx="88" cy="97"/>
            </a:xfrm>
            <a:custGeom>
              <a:avLst/>
              <a:gdLst>
                <a:gd name="T0" fmla="*/ 37 w 37"/>
                <a:gd name="T1" fmla="*/ 21 h 41"/>
                <a:gd name="T2" fmla="*/ 18 w 37"/>
                <a:gd name="T3" fmla="*/ 0 h 41"/>
                <a:gd name="T4" fmla="*/ 0 w 37"/>
                <a:gd name="T5" fmla="*/ 21 h 41"/>
                <a:gd name="T6" fmla="*/ 18 w 37"/>
                <a:gd name="T7" fmla="*/ 41 h 41"/>
                <a:gd name="T8" fmla="*/ 37 w 37"/>
                <a:gd name="T9" fmla="*/ 21 h 41"/>
              </a:gdLst>
              <a:ahLst/>
              <a:cxnLst>
                <a:cxn ang="0">
                  <a:pos x="T0" y="T1"/>
                </a:cxn>
                <a:cxn ang="0">
                  <a:pos x="T2" y="T3"/>
                </a:cxn>
                <a:cxn ang="0">
                  <a:pos x="T4" y="T5"/>
                </a:cxn>
                <a:cxn ang="0">
                  <a:pos x="T6" y="T7"/>
                </a:cxn>
                <a:cxn ang="0">
                  <a:pos x="T8" y="T9"/>
                </a:cxn>
              </a:cxnLst>
              <a:rect l="0" t="0" r="r" b="b"/>
              <a:pathLst>
                <a:path w="37" h="41">
                  <a:moveTo>
                    <a:pt x="37" y="21"/>
                  </a:moveTo>
                  <a:cubicBezTo>
                    <a:pt x="37" y="10"/>
                    <a:pt x="29" y="1"/>
                    <a:pt x="18" y="0"/>
                  </a:cubicBezTo>
                  <a:cubicBezTo>
                    <a:pt x="8" y="1"/>
                    <a:pt x="0" y="10"/>
                    <a:pt x="0" y="21"/>
                  </a:cubicBezTo>
                  <a:cubicBezTo>
                    <a:pt x="0" y="31"/>
                    <a:pt x="8" y="40"/>
                    <a:pt x="18" y="41"/>
                  </a:cubicBezTo>
                  <a:cubicBezTo>
                    <a:pt x="29" y="40"/>
                    <a:pt x="37" y="31"/>
                    <a:pt x="37" y="21"/>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12">
              <a:extLst>
                <a:ext uri="{FF2B5EF4-FFF2-40B4-BE49-F238E27FC236}">
                  <a16:creationId xmlns:a16="http://schemas.microsoft.com/office/drawing/2014/main" id="{E2C63C0D-FB1B-44FF-816C-4346974E3F4C}"/>
                </a:ext>
              </a:extLst>
            </p:cNvPr>
            <p:cNvSpPr>
              <a:spLocks noChangeArrowheads="1"/>
            </p:cNvSpPr>
            <p:nvPr/>
          </p:nvSpPr>
          <p:spPr bwMode="auto">
            <a:xfrm>
              <a:off x="3629" y="3434"/>
              <a:ext cx="47" cy="4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3">
              <a:extLst>
                <a:ext uri="{FF2B5EF4-FFF2-40B4-BE49-F238E27FC236}">
                  <a16:creationId xmlns:a16="http://schemas.microsoft.com/office/drawing/2014/main" id="{5FD5B578-69DE-4B86-99AC-72E31E8EC48C}"/>
                </a:ext>
              </a:extLst>
            </p:cNvPr>
            <p:cNvSpPr>
              <a:spLocks/>
            </p:cNvSpPr>
            <p:nvPr/>
          </p:nvSpPr>
          <p:spPr bwMode="auto">
            <a:xfrm>
              <a:off x="3762" y="3503"/>
              <a:ext cx="53" cy="97"/>
            </a:xfrm>
            <a:custGeom>
              <a:avLst/>
              <a:gdLst>
                <a:gd name="T0" fmla="*/ 2 w 22"/>
                <a:gd name="T1" fmla="*/ 0 h 41"/>
                <a:gd name="T2" fmla="*/ 0 w 22"/>
                <a:gd name="T3" fmla="*/ 0 h 41"/>
                <a:gd name="T4" fmla="*/ 18 w 22"/>
                <a:gd name="T5" fmla="*/ 21 h 41"/>
                <a:gd name="T6" fmla="*/ 0 w 22"/>
                <a:gd name="T7" fmla="*/ 41 h 41"/>
                <a:gd name="T8" fmla="*/ 2 w 22"/>
                <a:gd name="T9" fmla="*/ 41 h 41"/>
                <a:gd name="T10" fmla="*/ 22 w 22"/>
                <a:gd name="T11" fmla="*/ 21 h 41"/>
                <a:gd name="T12" fmla="*/ 2 w 22"/>
                <a:gd name="T13" fmla="*/ 0 h 41"/>
              </a:gdLst>
              <a:ahLst/>
              <a:cxnLst>
                <a:cxn ang="0">
                  <a:pos x="T0" y="T1"/>
                </a:cxn>
                <a:cxn ang="0">
                  <a:pos x="T2" y="T3"/>
                </a:cxn>
                <a:cxn ang="0">
                  <a:pos x="T4" y="T5"/>
                </a:cxn>
                <a:cxn ang="0">
                  <a:pos x="T6" y="T7"/>
                </a:cxn>
                <a:cxn ang="0">
                  <a:pos x="T8" y="T9"/>
                </a:cxn>
                <a:cxn ang="0">
                  <a:pos x="T10" y="T11"/>
                </a:cxn>
                <a:cxn ang="0">
                  <a:pos x="T12" y="T13"/>
                </a:cxn>
              </a:cxnLst>
              <a:rect l="0" t="0" r="r" b="b"/>
              <a:pathLst>
                <a:path w="22" h="41">
                  <a:moveTo>
                    <a:pt x="2" y="0"/>
                  </a:moveTo>
                  <a:cubicBezTo>
                    <a:pt x="1" y="0"/>
                    <a:pt x="1" y="0"/>
                    <a:pt x="0" y="0"/>
                  </a:cubicBezTo>
                  <a:cubicBezTo>
                    <a:pt x="10" y="1"/>
                    <a:pt x="18" y="10"/>
                    <a:pt x="18" y="21"/>
                  </a:cubicBezTo>
                  <a:cubicBezTo>
                    <a:pt x="18" y="31"/>
                    <a:pt x="10" y="40"/>
                    <a:pt x="0" y="41"/>
                  </a:cubicBezTo>
                  <a:cubicBezTo>
                    <a:pt x="1" y="41"/>
                    <a:pt x="1" y="41"/>
                    <a:pt x="2" y="41"/>
                  </a:cubicBezTo>
                  <a:cubicBezTo>
                    <a:pt x="13" y="41"/>
                    <a:pt x="22" y="32"/>
                    <a:pt x="22" y="21"/>
                  </a:cubicBezTo>
                  <a:cubicBezTo>
                    <a:pt x="22" y="9"/>
                    <a:pt x="13" y="0"/>
                    <a:pt x="2" y="0"/>
                  </a:cubicBezTo>
                  <a:close/>
                </a:path>
              </a:pathLst>
            </a:custGeom>
            <a:solidFill>
              <a:srgbClr val="CECE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4">
              <a:extLst>
                <a:ext uri="{FF2B5EF4-FFF2-40B4-BE49-F238E27FC236}">
                  <a16:creationId xmlns:a16="http://schemas.microsoft.com/office/drawing/2014/main" id="{F78F6E89-9432-4250-8D10-F4D7AB113A86}"/>
                </a:ext>
              </a:extLst>
            </p:cNvPr>
            <p:cNvSpPr>
              <a:spLocks/>
            </p:cNvSpPr>
            <p:nvPr/>
          </p:nvSpPr>
          <p:spPr bwMode="auto">
            <a:xfrm>
              <a:off x="3719" y="3503"/>
              <a:ext cx="86" cy="97"/>
            </a:xfrm>
            <a:custGeom>
              <a:avLst/>
              <a:gdLst>
                <a:gd name="T0" fmla="*/ 36 w 36"/>
                <a:gd name="T1" fmla="*/ 21 h 41"/>
                <a:gd name="T2" fmla="*/ 18 w 36"/>
                <a:gd name="T3" fmla="*/ 0 h 41"/>
                <a:gd name="T4" fmla="*/ 0 w 36"/>
                <a:gd name="T5" fmla="*/ 21 h 41"/>
                <a:gd name="T6" fmla="*/ 18 w 36"/>
                <a:gd name="T7" fmla="*/ 41 h 41"/>
                <a:gd name="T8" fmla="*/ 36 w 36"/>
                <a:gd name="T9" fmla="*/ 21 h 41"/>
              </a:gdLst>
              <a:ahLst/>
              <a:cxnLst>
                <a:cxn ang="0">
                  <a:pos x="T0" y="T1"/>
                </a:cxn>
                <a:cxn ang="0">
                  <a:pos x="T2" y="T3"/>
                </a:cxn>
                <a:cxn ang="0">
                  <a:pos x="T4" y="T5"/>
                </a:cxn>
                <a:cxn ang="0">
                  <a:pos x="T6" y="T7"/>
                </a:cxn>
                <a:cxn ang="0">
                  <a:pos x="T8" y="T9"/>
                </a:cxn>
              </a:cxnLst>
              <a:rect l="0" t="0" r="r" b="b"/>
              <a:pathLst>
                <a:path w="36" h="41">
                  <a:moveTo>
                    <a:pt x="36" y="21"/>
                  </a:moveTo>
                  <a:cubicBezTo>
                    <a:pt x="36" y="10"/>
                    <a:pt x="28" y="1"/>
                    <a:pt x="18" y="0"/>
                  </a:cubicBezTo>
                  <a:cubicBezTo>
                    <a:pt x="8" y="1"/>
                    <a:pt x="0" y="10"/>
                    <a:pt x="0" y="21"/>
                  </a:cubicBezTo>
                  <a:cubicBezTo>
                    <a:pt x="0" y="31"/>
                    <a:pt x="8" y="40"/>
                    <a:pt x="18" y="41"/>
                  </a:cubicBezTo>
                  <a:cubicBezTo>
                    <a:pt x="28" y="40"/>
                    <a:pt x="36" y="31"/>
                    <a:pt x="36" y="21"/>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15">
              <a:extLst>
                <a:ext uri="{FF2B5EF4-FFF2-40B4-BE49-F238E27FC236}">
                  <a16:creationId xmlns:a16="http://schemas.microsoft.com/office/drawing/2014/main" id="{C6F352A1-63F9-4B43-BA48-B826269E379D}"/>
                </a:ext>
              </a:extLst>
            </p:cNvPr>
            <p:cNvSpPr>
              <a:spLocks noChangeArrowheads="1"/>
            </p:cNvSpPr>
            <p:nvPr/>
          </p:nvSpPr>
          <p:spPr bwMode="auto">
            <a:xfrm>
              <a:off x="3743" y="3527"/>
              <a:ext cx="48" cy="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16">
              <a:extLst>
                <a:ext uri="{FF2B5EF4-FFF2-40B4-BE49-F238E27FC236}">
                  <a16:creationId xmlns:a16="http://schemas.microsoft.com/office/drawing/2014/main" id="{C59456E4-4CC3-4C6F-8F0F-095E0EFFD0B8}"/>
                </a:ext>
              </a:extLst>
            </p:cNvPr>
            <p:cNvSpPr>
              <a:spLocks noChangeArrowheads="1"/>
            </p:cNvSpPr>
            <p:nvPr/>
          </p:nvSpPr>
          <p:spPr bwMode="auto">
            <a:xfrm>
              <a:off x="3216" y="2812"/>
              <a:ext cx="22" cy="21"/>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17">
              <a:extLst>
                <a:ext uri="{FF2B5EF4-FFF2-40B4-BE49-F238E27FC236}">
                  <a16:creationId xmlns:a16="http://schemas.microsoft.com/office/drawing/2014/main" id="{54DD6751-7D91-41C6-957A-283946D93B96}"/>
                </a:ext>
              </a:extLst>
            </p:cNvPr>
            <p:cNvSpPr>
              <a:spLocks noChangeArrowheads="1"/>
            </p:cNvSpPr>
            <p:nvPr/>
          </p:nvSpPr>
          <p:spPr bwMode="auto">
            <a:xfrm>
              <a:off x="3216" y="3132"/>
              <a:ext cx="24" cy="24"/>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18">
              <a:extLst>
                <a:ext uri="{FF2B5EF4-FFF2-40B4-BE49-F238E27FC236}">
                  <a16:creationId xmlns:a16="http://schemas.microsoft.com/office/drawing/2014/main" id="{2FCA0AD6-D6BD-450D-816B-E5F5705FCD36}"/>
                </a:ext>
              </a:extLst>
            </p:cNvPr>
            <p:cNvSpPr>
              <a:spLocks noChangeArrowheads="1"/>
            </p:cNvSpPr>
            <p:nvPr/>
          </p:nvSpPr>
          <p:spPr bwMode="auto">
            <a:xfrm>
              <a:off x="3777" y="2812"/>
              <a:ext cx="24" cy="21"/>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19">
              <a:extLst>
                <a:ext uri="{FF2B5EF4-FFF2-40B4-BE49-F238E27FC236}">
                  <a16:creationId xmlns:a16="http://schemas.microsoft.com/office/drawing/2014/main" id="{3A14FBDE-70B8-4913-824D-7304D9B8B38F}"/>
                </a:ext>
              </a:extLst>
            </p:cNvPr>
            <p:cNvSpPr>
              <a:spLocks noChangeArrowheads="1"/>
            </p:cNvSpPr>
            <p:nvPr/>
          </p:nvSpPr>
          <p:spPr bwMode="auto">
            <a:xfrm>
              <a:off x="3746" y="2961"/>
              <a:ext cx="21" cy="22"/>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20">
              <a:extLst>
                <a:ext uri="{FF2B5EF4-FFF2-40B4-BE49-F238E27FC236}">
                  <a16:creationId xmlns:a16="http://schemas.microsoft.com/office/drawing/2014/main" id="{C6B0926B-870B-4345-B4FE-58CDE32C1217}"/>
                </a:ext>
              </a:extLst>
            </p:cNvPr>
            <p:cNvSpPr>
              <a:spLocks noChangeArrowheads="1"/>
            </p:cNvSpPr>
            <p:nvPr/>
          </p:nvSpPr>
          <p:spPr bwMode="auto">
            <a:xfrm>
              <a:off x="3703" y="3284"/>
              <a:ext cx="21" cy="22"/>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21">
              <a:extLst>
                <a:ext uri="{FF2B5EF4-FFF2-40B4-BE49-F238E27FC236}">
                  <a16:creationId xmlns:a16="http://schemas.microsoft.com/office/drawing/2014/main" id="{13135EF4-A358-4FCD-8826-D7E0373BC22E}"/>
                </a:ext>
              </a:extLst>
            </p:cNvPr>
            <p:cNvSpPr>
              <a:spLocks noChangeArrowheads="1"/>
            </p:cNvSpPr>
            <p:nvPr/>
          </p:nvSpPr>
          <p:spPr bwMode="auto">
            <a:xfrm>
              <a:off x="3777" y="3453"/>
              <a:ext cx="24" cy="24"/>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22">
              <a:extLst>
                <a:ext uri="{FF2B5EF4-FFF2-40B4-BE49-F238E27FC236}">
                  <a16:creationId xmlns:a16="http://schemas.microsoft.com/office/drawing/2014/main" id="{35D6FB30-29F4-4B7F-80C5-36C8F536F2D1}"/>
                </a:ext>
              </a:extLst>
            </p:cNvPr>
            <p:cNvSpPr>
              <a:spLocks noChangeArrowheads="1"/>
            </p:cNvSpPr>
            <p:nvPr/>
          </p:nvSpPr>
          <p:spPr bwMode="auto">
            <a:xfrm>
              <a:off x="3836" y="3638"/>
              <a:ext cx="22" cy="24"/>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23">
              <a:extLst>
                <a:ext uri="{FF2B5EF4-FFF2-40B4-BE49-F238E27FC236}">
                  <a16:creationId xmlns:a16="http://schemas.microsoft.com/office/drawing/2014/main" id="{F691DA99-A884-4751-91CE-8CCAA32ECCD8}"/>
                </a:ext>
              </a:extLst>
            </p:cNvPr>
            <p:cNvSpPr>
              <a:spLocks noChangeArrowheads="1"/>
            </p:cNvSpPr>
            <p:nvPr/>
          </p:nvSpPr>
          <p:spPr bwMode="auto">
            <a:xfrm>
              <a:off x="3562" y="3491"/>
              <a:ext cx="21" cy="21"/>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24">
              <a:extLst>
                <a:ext uri="{FF2B5EF4-FFF2-40B4-BE49-F238E27FC236}">
                  <a16:creationId xmlns:a16="http://schemas.microsoft.com/office/drawing/2014/main" id="{AC7EC547-EDE9-4901-A7FC-23FBBF9991DE}"/>
                </a:ext>
              </a:extLst>
            </p:cNvPr>
            <p:cNvSpPr>
              <a:spLocks noChangeArrowheads="1"/>
            </p:cNvSpPr>
            <p:nvPr/>
          </p:nvSpPr>
          <p:spPr bwMode="auto">
            <a:xfrm>
              <a:off x="3216" y="3491"/>
              <a:ext cx="24" cy="21"/>
            </a:xfrm>
            <a:prstGeom prst="ellipse">
              <a:avLst/>
            </a:pr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5">
              <a:extLst>
                <a:ext uri="{FF2B5EF4-FFF2-40B4-BE49-F238E27FC236}">
                  <a16:creationId xmlns:a16="http://schemas.microsoft.com/office/drawing/2014/main" id="{97866C31-1F5C-454C-874E-2EF8B8640DA6}"/>
                </a:ext>
              </a:extLst>
            </p:cNvPr>
            <p:cNvSpPr>
              <a:spLocks/>
            </p:cNvSpPr>
            <p:nvPr/>
          </p:nvSpPr>
          <p:spPr bwMode="auto">
            <a:xfrm>
              <a:off x="3261" y="2983"/>
              <a:ext cx="280" cy="66"/>
            </a:xfrm>
            <a:custGeom>
              <a:avLst/>
              <a:gdLst>
                <a:gd name="T0" fmla="*/ 103 w 117"/>
                <a:gd name="T1" fmla="*/ 28 h 28"/>
                <a:gd name="T2" fmla="*/ 14 w 117"/>
                <a:gd name="T3" fmla="*/ 28 h 28"/>
                <a:gd name="T4" fmla="*/ 0 w 117"/>
                <a:gd name="T5" fmla="*/ 14 h 28"/>
                <a:gd name="T6" fmla="*/ 0 w 117"/>
                <a:gd name="T7" fmla="*/ 14 h 28"/>
                <a:gd name="T8" fmla="*/ 14 w 117"/>
                <a:gd name="T9" fmla="*/ 0 h 28"/>
                <a:gd name="T10" fmla="*/ 103 w 117"/>
                <a:gd name="T11" fmla="*/ 0 h 28"/>
                <a:gd name="T12" fmla="*/ 117 w 117"/>
                <a:gd name="T13" fmla="*/ 14 h 28"/>
                <a:gd name="T14" fmla="*/ 117 w 117"/>
                <a:gd name="T15" fmla="*/ 14 h 28"/>
                <a:gd name="T16" fmla="*/ 103 w 117"/>
                <a:gd name="T17"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28">
                  <a:moveTo>
                    <a:pt x="103" y="28"/>
                  </a:moveTo>
                  <a:cubicBezTo>
                    <a:pt x="14" y="28"/>
                    <a:pt x="14" y="28"/>
                    <a:pt x="14" y="28"/>
                  </a:cubicBezTo>
                  <a:cubicBezTo>
                    <a:pt x="6" y="28"/>
                    <a:pt x="0" y="22"/>
                    <a:pt x="0" y="14"/>
                  </a:cubicBezTo>
                  <a:cubicBezTo>
                    <a:pt x="0" y="14"/>
                    <a:pt x="0" y="14"/>
                    <a:pt x="0" y="14"/>
                  </a:cubicBezTo>
                  <a:cubicBezTo>
                    <a:pt x="0" y="7"/>
                    <a:pt x="6" y="0"/>
                    <a:pt x="14" y="0"/>
                  </a:cubicBezTo>
                  <a:cubicBezTo>
                    <a:pt x="103" y="0"/>
                    <a:pt x="103" y="0"/>
                    <a:pt x="103" y="0"/>
                  </a:cubicBezTo>
                  <a:cubicBezTo>
                    <a:pt x="111" y="0"/>
                    <a:pt x="117" y="7"/>
                    <a:pt x="117" y="14"/>
                  </a:cubicBezTo>
                  <a:cubicBezTo>
                    <a:pt x="117" y="14"/>
                    <a:pt x="117" y="14"/>
                    <a:pt x="117" y="14"/>
                  </a:cubicBezTo>
                  <a:cubicBezTo>
                    <a:pt x="117" y="22"/>
                    <a:pt x="111" y="28"/>
                    <a:pt x="103" y="28"/>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6">
              <a:extLst>
                <a:ext uri="{FF2B5EF4-FFF2-40B4-BE49-F238E27FC236}">
                  <a16:creationId xmlns:a16="http://schemas.microsoft.com/office/drawing/2014/main" id="{9D44ECEC-FEC1-49A7-812C-5B5436D14B66}"/>
                </a:ext>
              </a:extLst>
            </p:cNvPr>
            <p:cNvSpPr>
              <a:spLocks/>
            </p:cNvSpPr>
            <p:nvPr/>
          </p:nvSpPr>
          <p:spPr bwMode="auto">
            <a:xfrm>
              <a:off x="3261" y="3182"/>
              <a:ext cx="280" cy="67"/>
            </a:xfrm>
            <a:custGeom>
              <a:avLst/>
              <a:gdLst>
                <a:gd name="T0" fmla="*/ 103 w 117"/>
                <a:gd name="T1" fmla="*/ 28 h 28"/>
                <a:gd name="T2" fmla="*/ 14 w 117"/>
                <a:gd name="T3" fmla="*/ 28 h 28"/>
                <a:gd name="T4" fmla="*/ 0 w 117"/>
                <a:gd name="T5" fmla="*/ 14 h 28"/>
                <a:gd name="T6" fmla="*/ 0 w 117"/>
                <a:gd name="T7" fmla="*/ 14 h 28"/>
                <a:gd name="T8" fmla="*/ 14 w 117"/>
                <a:gd name="T9" fmla="*/ 0 h 28"/>
                <a:gd name="T10" fmla="*/ 103 w 117"/>
                <a:gd name="T11" fmla="*/ 0 h 28"/>
                <a:gd name="T12" fmla="*/ 117 w 117"/>
                <a:gd name="T13" fmla="*/ 14 h 28"/>
                <a:gd name="T14" fmla="*/ 117 w 117"/>
                <a:gd name="T15" fmla="*/ 14 h 28"/>
                <a:gd name="T16" fmla="*/ 103 w 117"/>
                <a:gd name="T17"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28">
                  <a:moveTo>
                    <a:pt x="103" y="28"/>
                  </a:moveTo>
                  <a:cubicBezTo>
                    <a:pt x="14" y="28"/>
                    <a:pt x="14" y="28"/>
                    <a:pt x="14" y="28"/>
                  </a:cubicBezTo>
                  <a:cubicBezTo>
                    <a:pt x="6" y="28"/>
                    <a:pt x="0" y="21"/>
                    <a:pt x="0" y="14"/>
                  </a:cubicBezTo>
                  <a:cubicBezTo>
                    <a:pt x="0" y="14"/>
                    <a:pt x="0" y="14"/>
                    <a:pt x="0" y="14"/>
                  </a:cubicBezTo>
                  <a:cubicBezTo>
                    <a:pt x="0" y="6"/>
                    <a:pt x="6" y="0"/>
                    <a:pt x="14" y="0"/>
                  </a:cubicBezTo>
                  <a:cubicBezTo>
                    <a:pt x="103" y="0"/>
                    <a:pt x="103" y="0"/>
                    <a:pt x="103" y="0"/>
                  </a:cubicBezTo>
                  <a:cubicBezTo>
                    <a:pt x="111" y="0"/>
                    <a:pt x="117" y="6"/>
                    <a:pt x="117" y="14"/>
                  </a:cubicBezTo>
                  <a:cubicBezTo>
                    <a:pt x="117" y="14"/>
                    <a:pt x="117" y="14"/>
                    <a:pt x="117" y="14"/>
                  </a:cubicBezTo>
                  <a:cubicBezTo>
                    <a:pt x="117" y="21"/>
                    <a:pt x="111" y="28"/>
                    <a:pt x="103" y="28"/>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7">
              <a:extLst>
                <a:ext uri="{FF2B5EF4-FFF2-40B4-BE49-F238E27FC236}">
                  <a16:creationId xmlns:a16="http://schemas.microsoft.com/office/drawing/2014/main" id="{5A6D00ED-3047-4429-A459-FD76567FF00E}"/>
                </a:ext>
              </a:extLst>
            </p:cNvPr>
            <p:cNvSpPr>
              <a:spLocks/>
            </p:cNvSpPr>
            <p:nvPr/>
          </p:nvSpPr>
          <p:spPr bwMode="auto">
            <a:xfrm>
              <a:off x="3261" y="3375"/>
              <a:ext cx="282" cy="114"/>
            </a:xfrm>
            <a:custGeom>
              <a:avLst/>
              <a:gdLst>
                <a:gd name="T0" fmla="*/ 100 w 118"/>
                <a:gd name="T1" fmla="*/ 46 h 48"/>
                <a:gd name="T2" fmla="*/ 12 w 118"/>
                <a:gd name="T3" fmla="*/ 29 h 48"/>
                <a:gd name="T4" fmla="*/ 1 w 118"/>
                <a:gd name="T5" fmla="*/ 13 h 48"/>
                <a:gd name="T6" fmla="*/ 1 w 118"/>
                <a:gd name="T7" fmla="*/ 13 h 48"/>
                <a:gd name="T8" fmla="*/ 17 w 118"/>
                <a:gd name="T9" fmla="*/ 2 h 48"/>
                <a:gd name="T10" fmla="*/ 105 w 118"/>
                <a:gd name="T11" fmla="*/ 19 h 48"/>
                <a:gd name="T12" fmla="*/ 116 w 118"/>
                <a:gd name="T13" fmla="*/ 36 h 48"/>
                <a:gd name="T14" fmla="*/ 116 w 118"/>
                <a:gd name="T15" fmla="*/ 36 h 48"/>
                <a:gd name="T16" fmla="*/ 100 w 118"/>
                <a:gd name="T17"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 h="48">
                  <a:moveTo>
                    <a:pt x="100" y="46"/>
                  </a:moveTo>
                  <a:cubicBezTo>
                    <a:pt x="12" y="29"/>
                    <a:pt x="12" y="29"/>
                    <a:pt x="12" y="29"/>
                  </a:cubicBezTo>
                  <a:cubicBezTo>
                    <a:pt x="4" y="27"/>
                    <a:pt x="0" y="20"/>
                    <a:pt x="1" y="13"/>
                  </a:cubicBezTo>
                  <a:cubicBezTo>
                    <a:pt x="1" y="13"/>
                    <a:pt x="1" y="13"/>
                    <a:pt x="1" y="13"/>
                  </a:cubicBezTo>
                  <a:cubicBezTo>
                    <a:pt x="3" y="5"/>
                    <a:pt x="10" y="0"/>
                    <a:pt x="17" y="2"/>
                  </a:cubicBezTo>
                  <a:cubicBezTo>
                    <a:pt x="105" y="19"/>
                    <a:pt x="105" y="19"/>
                    <a:pt x="105" y="19"/>
                  </a:cubicBezTo>
                  <a:cubicBezTo>
                    <a:pt x="113" y="21"/>
                    <a:pt x="118" y="28"/>
                    <a:pt x="116" y="36"/>
                  </a:cubicBezTo>
                  <a:cubicBezTo>
                    <a:pt x="116" y="36"/>
                    <a:pt x="116" y="36"/>
                    <a:pt x="116" y="36"/>
                  </a:cubicBezTo>
                  <a:cubicBezTo>
                    <a:pt x="115" y="43"/>
                    <a:pt x="107" y="48"/>
                    <a:pt x="100" y="46"/>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8">
              <a:extLst>
                <a:ext uri="{FF2B5EF4-FFF2-40B4-BE49-F238E27FC236}">
                  <a16:creationId xmlns:a16="http://schemas.microsoft.com/office/drawing/2014/main" id="{BDC86CB4-5DA0-48CB-9CD1-832AE459DAD9}"/>
                </a:ext>
              </a:extLst>
            </p:cNvPr>
            <p:cNvSpPr>
              <a:spLocks/>
            </p:cNvSpPr>
            <p:nvPr/>
          </p:nvSpPr>
          <p:spPr bwMode="auto">
            <a:xfrm>
              <a:off x="3247" y="3529"/>
              <a:ext cx="303" cy="171"/>
            </a:xfrm>
            <a:custGeom>
              <a:avLst/>
              <a:gdLst>
                <a:gd name="T0" fmla="*/ 111 w 127"/>
                <a:gd name="T1" fmla="*/ 72 h 72"/>
                <a:gd name="T2" fmla="*/ 16 w 127"/>
                <a:gd name="T3" fmla="*/ 72 h 72"/>
                <a:gd name="T4" fmla="*/ 0 w 127"/>
                <a:gd name="T5" fmla="*/ 56 h 72"/>
                <a:gd name="T6" fmla="*/ 0 w 127"/>
                <a:gd name="T7" fmla="*/ 16 h 72"/>
                <a:gd name="T8" fmla="*/ 16 w 127"/>
                <a:gd name="T9" fmla="*/ 0 h 72"/>
                <a:gd name="T10" fmla="*/ 111 w 127"/>
                <a:gd name="T11" fmla="*/ 0 h 72"/>
                <a:gd name="T12" fmla="*/ 127 w 127"/>
                <a:gd name="T13" fmla="*/ 16 h 72"/>
                <a:gd name="T14" fmla="*/ 127 w 127"/>
                <a:gd name="T15" fmla="*/ 56 h 72"/>
                <a:gd name="T16" fmla="*/ 111 w 127"/>
                <a:gd name="T17"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72">
                  <a:moveTo>
                    <a:pt x="111" y="72"/>
                  </a:moveTo>
                  <a:cubicBezTo>
                    <a:pt x="16" y="72"/>
                    <a:pt x="16" y="72"/>
                    <a:pt x="16" y="72"/>
                  </a:cubicBezTo>
                  <a:cubicBezTo>
                    <a:pt x="7" y="72"/>
                    <a:pt x="0" y="65"/>
                    <a:pt x="0" y="56"/>
                  </a:cubicBezTo>
                  <a:cubicBezTo>
                    <a:pt x="0" y="16"/>
                    <a:pt x="0" y="16"/>
                    <a:pt x="0" y="16"/>
                  </a:cubicBezTo>
                  <a:cubicBezTo>
                    <a:pt x="0" y="7"/>
                    <a:pt x="7" y="0"/>
                    <a:pt x="16" y="0"/>
                  </a:cubicBezTo>
                  <a:cubicBezTo>
                    <a:pt x="111" y="0"/>
                    <a:pt x="111" y="0"/>
                    <a:pt x="111" y="0"/>
                  </a:cubicBezTo>
                  <a:cubicBezTo>
                    <a:pt x="120" y="0"/>
                    <a:pt x="127" y="7"/>
                    <a:pt x="127" y="16"/>
                  </a:cubicBezTo>
                  <a:cubicBezTo>
                    <a:pt x="127" y="56"/>
                    <a:pt x="127" y="56"/>
                    <a:pt x="127" y="56"/>
                  </a:cubicBezTo>
                  <a:cubicBezTo>
                    <a:pt x="127" y="65"/>
                    <a:pt x="120" y="72"/>
                    <a:pt x="111" y="72"/>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9">
              <a:extLst>
                <a:ext uri="{FF2B5EF4-FFF2-40B4-BE49-F238E27FC236}">
                  <a16:creationId xmlns:a16="http://schemas.microsoft.com/office/drawing/2014/main" id="{393C4517-B61A-4DF7-A0FB-885273044803}"/>
                </a:ext>
              </a:extLst>
            </p:cNvPr>
            <p:cNvSpPr>
              <a:spLocks/>
            </p:cNvSpPr>
            <p:nvPr/>
          </p:nvSpPr>
          <p:spPr bwMode="auto">
            <a:xfrm>
              <a:off x="3383" y="868"/>
              <a:ext cx="36" cy="19"/>
            </a:xfrm>
            <a:custGeom>
              <a:avLst/>
              <a:gdLst>
                <a:gd name="T0" fmla="*/ 31 w 36"/>
                <a:gd name="T1" fmla="*/ 19 h 19"/>
                <a:gd name="T2" fmla="*/ 0 w 36"/>
                <a:gd name="T3" fmla="*/ 10 h 19"/>
                <a:gd name="T4" fmla="*/ 5 w 36"/>
                <a:gd name="T5" fmla="*/ 0 h 19"/>
                <a:gd name="T6" fmla="*/ 36 w 36"/>
                <a:gd name="T7" fmla="*/ 10 h 19"/>
                <a:gd name="T8" fmla="*/ 31 w 36"/>
                <a:gd name="T9" fmla="*/ 19 h 19"/>
              </a:gdLst>
              <a:ahLst/>
              <a:cxnLst>
                <a:cxn ang="0">
                  <a:pos x="T0" y="T1"/>
                </a:cxn>
                <a:cxn ang="0">
                  <a:pos x="T2" y="T3"/>
                </a:cxn>
                <a:cxn ang="0">
                  <a:pos x="T4" y="T5"/>
                </a:cxn>
                <a:cxn ang="0">
                  <a:pos x="T6" y="T7"/>
                </a:cxn>
                <a:cxn ang="0">
                  <a:pos x="T8" y="T9"/>
                </a:cxn>
              </a:cxnLst>
              <a:rect l="0" t="0" r="r" b="b"/>
              <a:pathLst>
                <a:path w="36" h="19">
                  <a:moveTo>
                    <a:pt x="31" y="19"/>
                  </a:moveTo>
                  <a:lnTo>
                    <a:pt x="0" y="10"/>
                  </a:lnTo>
                  <a:lnTo>
                    <a:pt x="5" y="0"/>
                  </a:lnTo>
                  <a:lnTo>
                    <a:pt x="36" y="10"/>
                  </a:lnTo>
                  <a:lnTo>
                    <a:pt x="31" y="19"/>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0">
              <a:extLst>
                <a:ext uri="{FF2B5EF4-FFF2-40B4-BE49-F238E27FC236}">
                  <a16:creationId xmlns:a16="http://schemas.microsoft.com/office/drawing/2014/main" id="{22B1C5C1-FD7F-433B-AF09-96F393611C45}"/>
                </a:ext>
              </a:extLst>
            </p:cNvPr>
            <p:cNvSpPr>
              <a:spLocks/>
            </p:cNvSpPr>
            <p:nvPr/>
          </p:nvSpPr>
          <p:spPr bwMode="auto">
            <a:xfrm>
              <a:off x="3357" y="840"/>
              <a:ext cx="48" cy="69"/>
            </a:xfrm>
            <a:custGeom>
              <a:avLst/>
              <a:gdLst>
                <a:gd name="T0" fmla="*/ 2 w 20"/>
                <a:gd name="T1" fmla="*/ 11 h 29"/>
                <a:gd name="T2" fmla="*/ 8 w 20"/>
                <a:gd name="T3" fmla="*/ 27 h 29"/>
                <a:gd name="T4" fmla="*/ 13 w 20"/>
                <a:gd name="T5" fmla="*/ 25 h 29"/>
                <a:gd name="T6" fmla="*/ 19 w 20"/>
                <a:gd name="T7" fmla="*/ 5 h 29"/>
                <a:gd name="T8" fmla="*/ 16 w 20"/>
                <a:gd name="T9" fmla="*/ 1 h 29"/>
                <a:gd name="T10" fmla="*/ 2 w 20"/>
                <a:gd name="T11" fmla="*/ 11 h 29"/>
              </a:gdLst>
              <a:ahLst/>
              <a:cxnLst>
                <a:cxn ang="0">
                  <a:pos x="T0" y="T1"/>
                </a:cxn>
                <a:cxn ang="0">
                  <a:pos x="T2" y="T3"/>
                </a:cxn>
                <a:cxn ang="0">
                  <a:pos x="T4" y="T5"/>
                </a:cxn>
                <a:cxn ang="0">
                  <a:pos x="T6" y="T7"/>
                </a:cxn>
                <a:cxn ang="0">
                  <a:pos x="T8" y="T9"/>
                </a:cxn>
                <a:cxn ang="0">
                  <a:pos x="T10" y="T11"/>
                </a:cxn>
              </a:cxnLst>
              <a:rect l="0" t="0" r="r" b="b"/>
              <a:pathLst>
                <a:path w="20" h="29">
                  <a:moveTo>
                    <a:pt x="2" y="11"/>
                  </a:moveTo>
                  <a:cubicBezTo>
                    <a:pt x="0" y="17"/>
                    <a:pt x="3" y="24"/>
                    <a:pt x="8" y="27"/>
                  </a:cubicBezTo>
                  <a:cubicBezTo>
                    <a:pt x="10" y="29"/>
                    <a:pt x="12" y="28"/>
                    <a:pt x="13" y="25"/>
                  </a:cubicBezTo>
                  <a:cubicBezTo>
                    <a:pt x="19" y="5"/>
                    <a:pt x="19" y="5"/>
                    <a:pt x="19" y="5"/>
                  </a:cubicBezTo>
                  <a:cubicBezTo>
                    <a:pt x="20" y="3"/>
                    <a:pt x="18" y="0"/>
                    <a:pt x="16" y="1"/>
                  </a:cubicBezTo>
                  <a:cubicBezTo>
                    <a:pt x="10" y="1"/>
                    <a:pt x="4" y="5"/>
                    <a:pt x="2" y="11"/>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1">
              <a:extLst>
                <a:ext uri="{FF2B5EF4-FFF2-40B4-BE49-F238E27FC236}">
                  <a16:creationId xmlns:a16="http://schemas.microsoft.com/office/drawing/2014/main" id="{BED5B214-9A61-4C9D-96EB-D487917F7455}"/>
                </a:ext>
              </a:extLst>
            </p:cNvPr>
            <p:cNvSpPr>
              <a:spLocks/>
            </p:cNvSpPr>
            <p:nvPr/>
          </p:nvSpPr>
          <p:spPr bwMode="auto">
            <a:xfrm>
              <a:off x="3359" y="944"/>
              <a:ext cx="36" cy="19"/>
            </a:xfrm>
            <a:custGeom>
              <a:avLst/>
              <a:gdLst>
                <a:gd name="T0" fmla="*/ 31 w 36"/>
                <a:gd name="T1" fmla="*/ 19 h 19"/>
                <a:gd name="T2" fmla="*/ 0 w 36"/>
                <a:gd name="T3" fmla="*/ 12 h 19"/>
                <a:gd name="T4" fmla="*/ 5 w 36"/>
                <a:gd name="T5" fmla="*/ 0 h 19"/>
                <a:gd name="T6" fmla="*/ 36 w 36"/>
                <a:gd name="T7" fmla="*/ 10 h 19"/>
                <a:gd name="T8" fmla="*/ 31 w 36"/>
                <a:gd name="T9" fmla="*/ 19 h 19"/>
              </a:gdLst>
              <a:ahLst/>
              <a:cxnLst>
                <a:cxn ang="0">
                  <a:pos x="T0" y="T1"/>
                </a:cxn>
                <a:cxn ang="0">
                  <a:pos x="T2" y="T3"/>
                </a:cxn>
                <a:cxn ang="0">
                  <a:pos x="T4" y="T5"/>
                </a:cxn>
                <a:cxn ang="0">
                  <a:pos x="T6" y="T7"/>
                </a:cxn>
                <a:cxn ang="0">
                  <a:pos x="T8" y="T9"/>
                </a:cxn>
              </a:cxnLst>
              <a:rect l="0" t="0" r="r" b="b"/>
              <a:pathLst>
                <a:path w="36" h="19">
                  <a:moveTo>
                    <a:pt x="31" y="19"/>
                  </a:moveTo>
                  <a:lnTo>
                    <a:pt x="0" y="12"/>
                  </a:lnTo>
                  <a:lnTo>
                    <a:pt x="5" y="0"/>
                  </a:lnTo>
                  <a:lnTo>
                    <a:pt x="36" y="10"/>
                  </a:lnTo>
                  <a:lnTo>
                    <a:pt x="31" y="19"/>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2">
              <a:extLst>
                <a:ext uri="{FF2B5EF4-FFF2-40B4-BE49-F238E27FC236}">
                  <a16:creationId xmlns:a16="http://schemas.microsoft.com/office/drawing/2014/main" id="{06D83DD1-B9F2-4191-AC3A-489B00B3122F}"/>
                </a:ext>
              </a:extLst>
            </p:cNvPr>
            <p:cNvSpPr>
              <a:spLocks/>
            </p:cNvSpPr>
            <p:nvPr/>
          </p:nvSpPr>
          <p:spPr bwMode="auto">
            <a:xfrm>
              <a:off x="3333" y="918"/>
              <a:ext cx="48" cy="67"/>
            </a:xfrm>
            <a:custGeom>
              <a:avLst/>
              <a:gdLst>
                <a:gd name="T0" fmla="*/ 2 w 20"/>
                <a:gd name="T1" fmla="*/ 10 h 28"/>
                <a:gd name="T2" fmla="*/ 8 w 20"/>
                <a:gd name="T3" fmla="*/ 26 h 28"/>
                <a:gd name="T4" fmla="*/ 13 w 20"/>
                <a:gd name="T5" fmla="*/ 24 h 28"/>
                <a:gd name="T6" fmla="*/ 19 w 20"/>
                <a:gd name="T7" fmla="*/ 5 h 28"/>
                <a:gd name="T8" fmla="*/ 16 w 20"/>
                <a:gd name="T9" fmla="*/ 0 h 28"/>
                <a:gd name="T10" fmla="*/ 2 w 20"/>
                <a:gd name="T11" fmla="*/ 10 h 28"/>
              </a:gdLst>
              <a:ahLst/>
              <a:cxnLst>
                <a:cxn ang="0">
                  <a:pos x="T0" y="T1"/>
                </a:cxn>
                <a:cxn ang="0">
                  <a:pos x="T2" y="T3"/>
                </a:cxn>
                <a:cxn ang="0">
                  <a:pos x="T4" y="T5"/>
                </a:cxn>
                <a:cxn ang="0">
                  <a:pos x="T6" y="T7"/>
                </a:cxn>
                <a:cxn ang="0">
                  <a:pos x="T8" y="T9"/>
                </a:cxn>
                <a:cxn ang="0">
                  <a:pos x="T10" y="T11"/>
                </a:cxn>
              </a:cxnLst>
              <a:rect l="0" t="0" r="r" b="b"/>
              <a:pathLst>
                <a:path w="20" h="28">
                  <a:moveTo>
                    <a:pt x="2" y="10"/>
                  </a:moveTo>
                  <a:cubicBezTo>
                    <a:pt x="0" y="16"/>
                    <a:pt x="3" y="23"/>
                    <a:pt x="8" y="26"/>
                  </a:cubicBezTo>
                  <a:cubicBezTo>
                    <a:pt x="10" y="28"/>
                    <a:pt x="13" y="27"/>
                    <a:pt x="13" y="24"/>
                  </a:cubicBezTo>
                  <a:cubicBezTo>
                    <a:pt x="19" y="5"/>
                    <a:pt x="19" y="5"/>
                    <a:pt x="19" y="5"/>
                  </a:cubicBezTo>
                  <a:cubicBezTo>
                    <a:pt x="20" y="2"/>
                    <a:pt x="18" y="0"/>
                    <a:pt x="16" y="0"/>
                  </a:cubicBezTo>
                  <a:cubicBezTo>
                    <a:pt x="10" y="0"/>
                    <a:pt x="4" y="4"/>
                    <a:pt x="2" y="1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3">
              <a:extLst>
                <a:ext uri="{FF2B5EF4-FFF2-40B4-BE49-F238E27FC236}">
                  <a16:creationId xmlns:a16="http://schemas.microsoft.com/office/drawing/2014/main" id="{08AA867D-A1B4-4923-8350-7F7A1278C9FA}"/>
                </a:ext>
              </a:extLst>
            </p:cNvPr>
            <p:cNvSpPr>
              <a:spLocks/>
            </p:cNvSpPr>
            <p:nvPr/>
          </p:nvSpPr>
          <p:spPr bwMode="auto">
            <a:xfrm>
              <a:off x="3338" y="1020"/>
              <a:ext cx="33" cy="22"/>
            </a:xfrm>
            <a:custGeom>
              <a:avLst/>
              <a:gdLst>
                <a:gd name="T0" fmla="*/ 28 w 33"/>
                <a:gd name="T1" fmla="*/ 22 h 22"/>
                <a:gd name="T2" fmla="*/ 0 w 33"/>
                <a:gd name="T3" fmla="*/ 12 h 22"/>
                <a:gd name="T4" fmla="*/ 2 w 33"/>
                <a:gd name="T5" fmla="*/ 0 h 22"/>
                <a:gd name="T6" fmla="*/ 33 w 33"/>
                <a:gd name="T7" fmla="*/ 10 h 22"/>
                <a:gd name="T8" fmla="*/ 28 w 33"/>
                <a:gd name="T9" fmla="*/ 22 h 22"/>
              </a:gdLst>
              <a:ahLst/>
              <a:cxnLst>
                <a:cxn ang="0">
                  <a:pos x="T0" y="T1"/>
                </a:cxn>
                <a:cxn ang="0">
                  <a:pos x="T2" y="T3"/>
                </a:cxn>
                <a:cxn ang="0">
                  <a:pos x="T4" y="T5"/>
                </a:cxn>
                <a:cxn ang="0">
                  <a:pos x="T6" y="T7"/>
                </a:cxn>
                <a:cxn ang="0">
                  <a:pos x="T8" y="T9"/>
                </a:cxn>
              </a:cxnLst>
              <a:rect l="0" t="0" r="r" b="b"/>
              <a:pathLst>
                <a:path w="33" h="22">
                  <a:moveTo>
                    <a:pt x="28" y="22"/>
                  </a:moveTo>
                  <a:lnTo>
                    <a:pt x="0" y="12"/>
                  </a:lnTo>
                  <a:lnTo>
                    <a:pt x="2" y="0"/>
                  </a:lnTo>
                  <a:lnTo>
                    <a:pt x="33" y="10"/>
                  </a:lnTo>
                  <a:lnTo>
                    <a:pt x="28" y="22"/>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4">
              <a:extLst>
                <a:ext uri="{FF2B5EF4-FFF2-40B4-BE49-F238E27FC236}">
                  <a16:creationId xmlns:a16="http://schemas.microsoft.com/office/drawing/2014/main" id="{F372651B-C8EC-4038-B68F-3004D9D4DC23}"/>
                </a:ext>
              </a:extLst>
            </p:cNvPr>
            <p:cNvSpPr>
              <a:spLocks/>
            </p:cNvSpPr>
            <p:nvPr/>
          </p:nvSpPr>
          <p:spPr bwMode="auto">
            <a:xfrm>
              <a:off x="3309" y="994"/>
              <a:ext cx="48" cy="67"/>
            </a:xfrm>
            <a:custGeom>
              <a:avLst/>
              <a:gdLst>
                <a:gd name="T0" fmla="*/ 2 w 20"/>
                <a:gd name="T1" fmla="*/ 10 h 28"/>
                <a:gd name="T2" fmla="*/ 8 w 20"/>
                <a:gd name="T3" fmla="*/ 27 h 28"/>
                <a:gd name="T4" fmla="*/ 13 w 20"/>
                <a:gd name="T5" fmla="*/ 25 h 28"/>
                <a:gd name="T6" fmla="*/ 19 w 20"/>
                <a:gd name="T7" fmla="*/ 5 h 28"/>
                <a:gd name="T8" fmla="*/ 16 w 20"/>
                <a:gd name="T9" fmla="*/ 0 h 28"/>
                <a:gd name="T10" fmla="*/ 2 w 20"/>
                <a:gd name="T11" fmla="*/ 10 h 28"/>
              </a:gdLst>
              <a:ahLst/>
              <a:cxnLst>
                <a:cxn ang="0">
                  <a:pos x="T0" y="T1"/>
                </a:cxn>
                <a:cxn ang="0">
                  <a:pos x="T2" y="T3"/>
                </a:cxn>
                <a:cxn ang="0">
                  <a:pos x="T4" y="T5"/>
                </a:cxn>
                <a:cxn ang="0">
                  <a:pos x="T6" y="T7"/>
                </a:cxn>
                <a:cxn ang="0">
                  <a:pos x="T8" y="T9"/>
                </a:cxn>
                <a:cxn ang="0">
                  <a:pos x="T10" y="T11"/>
                </a:cxn>
              </a:cxnLst>
              <a:rect l="0" t="0" r="r" b="b"/>
              <a:pathLst>
                <a:path w="20" h="28">
                  <a:moveTo>
                    <a:pt x="2" y="10"/>
                  </a:moveTo>
                  <a:cubicBezTo>
                    <a:pt x="0" y="16"/>
                    <a:pt x="3" y="23"/>
                    <a:pt x="8" y="27"/>
                  </a:cubicBezTo>
                  <a:cubicBezTo>
                    <a:pt x="10" y="28"/>
                    <a:pt x="13" y="27"/>
                    <a:pt x="13" y="25"/>
                  </a:cubicBezTo>
                  <a:cubicBezTo>
                    <a:pt x="19" y="5"/>
                    <a:pt x="19" y="5"/>
                    <a:pt x="19" y="5"/>
                  </a:cubicBezTo>
                  <a:cubicBezTo>
                    <a:pt x="20" y="2"/>
                    <a:pt x="18" y="0"/>
                    <a:pt x="16" y="0"/>
                  </a:cubicBezTo>
                  <a:cubicBezTo>
                    <a:pt x="10" y="0"/>
                    <a:pt x="4" y="4"/>
                    <a:pt x="2" y="1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5">
              <a:extLst>
                <a:ext uri="{FF2B5EF4-FFF2-40B4-BE49-F238E27FC236}">
                  <a16:creationId xmlns:a16="http://schemas.microsoft.com/office/drawing/2014/main" id="{CD0F66B5-B2EB-409A-AE54-FDF40DB41D80}"/>
                </a:ext>
              </a:extLst>
            </p:cNvPr>
            <p:cNvSpPr>
              <a:spLocks/>
            </p:cNvSpPr>
            <p:nvPr/>
          </p:nvSpPr>
          <p:spPr bwMode="auto">
            <a:xfrm>
              <a:off x="3314" y="1096"/>
              <a:ext cx="33" cy="22"/>
            </a:xfrm>
            <a:custGeom>
              <a:avLst/>
              <a:gdLst>
                <a:gd name="T0" fmla="*/ 29 w 33"/>
                <a:gd name="T1" fmla="*/ 22 h 22"/>
                <a:gd name="T2" fmla="*/ 0 w 33"/>
                <a:gd name="T3" fmla="*/ 12 h 22"/>
                <a:gd name="T4" fmla="*/ 2 w 33"/>
                <a:gd name="T5" fmla="*/ 0 h 22"/>
                <a:gd name="T6" fmla="*/ 33 w 33"/>
                <a:gd name="T7" fmla="*/ 10 h 22"/>
                <a:gd name="T8" fmla="*/ 29 w 33"/>
                <a:gd name="T9" fmla="*/ 22 h 22"/>
              </a:gdLst>
              <a:ahLst/>
              <a:cxnLst>
                <a:cxn ang="0">
                  <a:pos x="T0" y="T1"/>
                </a:cxn>
                <a:cxn ang="0">
                  <a:pos x="T2" y="T3"/>
                </a:cxn>
                <a:cxn ang="0">
                  <a:pos x="T4" y="T5"/>
                </a:cxn>
                <a:cxn ang="0">
                  <a:pos x="T6" y="T7"/>
                </a:cxn>
                <a:cxn ang="0">
                  <a:pos x="T8" y="T9"/>
                </a:cxn>
              </a:cxnLst>
              <a:rect l="0" t="0" r="r" b="b"/>
              <a:pathLst>
                <a:path w="33" h="22">
                  <a:moveTo>
                    <a:pt x="29" y="22"/>
                  </a:moveTo>
                  <a:lnTo>
                    <a:pt x="0" y="12"/>
                  </a:lnTo>
                  <a:lnTo>
                    <a:pt x="2" y="0"/>
                  </a:lnTo>
                  <a:lnTo>
                    <a:pt x="33" y="10"/>
                  </a:lnTo>
                  <a:lnTo>
                    <a:pt x="29" y="22"/>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6">
              <a:extLst>
                <a:ext uri="{FF2B5EF4-FFF2-40B4-BE49-F238E27FC236}">
                  <a16:creationId xmlns:a16="http://schemas.microsoft.com/office/drawing/2014/main" id="{AA3F7CD8-432C-47C6-BAC7-835C7118D5ED}"/>
                </a:ext>
              </a:extLst>
            </p:cNvPr>
            <p:cNvSpPr>
              <a:spLocks/>
            </p:cNvSpPr>
            <p:nvPr/>
          </p:nvSpPr>
          <p:spPr bwMode="auto">
            <a:xfrm>
              <a:off x="3285" y="1070"/>
              <a:ext cx="48" cy="67"/>
            </a:xfrm>
            <a:custGeom>
              <a:avLst/>
              <a:gdLst>
                <a:gd name="T0" fmla="*/ 2 w 20"/>
                <a:gd name="T1" fmla="*/ 10 h 28"/>
                <a:gd name="T2" fmla="*/ 8 w 20"/>
                <a:gd name="T3" fmla="*/ 27 h 28"/>
                <a:gd name="T4" fmla="*/ 13 w 20"/>
                <a:gd name="T5" fmla="*/ 25 h 28"/>
                <a:gd name="T6" fmla="*/ 20 w 20"/>
                <a:gd name="T7" fmla="*/ 5 h 28"/>
                <a:gd name="T8" fmla="*/ 16 w 20"/>
                <a:gd name="T9" fmla="*/ 0 h 28"/>
                <a:gd name="T10" fmla="*/ 2 w 20"/>
                <a:gd name="T11" fmla="*/ 10 h 28"/>
              </a:gdLst>
              <a:ahLst/>
              <a:cxnLst>
                <a:cxn ang="0">
                  <a:pos x="T0" y="T1"/>
                </a:cxn>
                <a:cxn ang="0">
                  <a:pos x="T2" y="T3"/>
                </a:cxn>
                <a:cxn ang="0">
                  <a:pos x="T4" y="T5"/>
                </a:cxn>
                <a:cxn ang="0">
                  <a:pos x="T6" y="T7"/>
                </a:cxn>
                <a:cxn ang="0">
                  <a:pos x="T8" y="T9"/>
                </a:cxn>
                <a:cxn ang="0">
                  <a:pos x="T10" y="T11"/>
                </a:cxn>
              </a:cxnLst>
              <a:rect l="0" t="0" r="r" b="b"/>
              <a:pathLst>
                <a:path w="20" h="28">
                  <a:moveTo>
                    <a:pt x="2" y="10"/>
                  </a:moveTo>
                  <a:cubicBezTo>
                    <a:pt x="0" y="17"/>
                    <a:pt x="3" y="23"/>
                    <a:pt x="8" y="27"/>
                  </a:cubicBezTo>
                  <a:cubicBezTo>
                    <a:pt x="10" y="28"/>
                    <a:pt x="13" y="27"/>
                    <a:pt x="13" y="25"/>
                  </a:cubicBezTo>
                  <a:cubicBezTo>
                    <a:pt x="20" y="5"/>
                    <a:pt x="20" y="5"/>
                    <a:pt x="20" y="5"/>
                  </a:cubicBezTo>
                  <a:cubicBezTo>
                    <a:pt x="20" y="2"/>
                    <a:pt x="19" y="0"/>
                    <a:pt x="16" y="0"/>
                  </a:cubicBezTo>
                  <a:cubicBezTo>
                    <a:pt x="10" y="0"/>
                    <a:pt x="4" y="4"/>
                    <a:pt x="2" y="1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7">
              <a:extLst>
                <a:ext uri="{FF2B5EF4-FFF2-40B4-BE49-F238E27FC236}">
                  <a16:creationId xmlns:a16="http://schemas.microsoft.com/office/drawing/2014/main" id="{8822FE07-12AE-4EAD-B672-5F22F3F27824}"/>
                </a:ext>
              </a:extLst>
            </p:cNvPr>
            <p:cNvSpPr>
              <a:spLocks/>
            </p:cNvSpPr>
            <p:nvPr/>
          </p:nvSpPr>
          <p:spPr bwMode="auto">
            <a:xfrm>
              <a:off x="3290" y="1172"/>
              <a:ext cx="33" cy="22"/>
            </a:xfrm>
            <a:custGeom>
              <a:avLst/>
              <a:gdLst>
                <a:gd name="T0" fmla="*/ 31 w 33"/>
                <a:gd name="T1" fmla="*/ 22 h 22"/>
                <a:gd name="T2" fmla="*/ 0 w 33"/>
                <a:gd name="T3" fmla="*/ 12 h 22"/>
                <a:gd name="T4" fmla="*/ 2 w 33"/>
                <a:gd name="T5" fmla="*/ 0 h 22"/>
                <a:gd name="T6" fmla="*/ 33 w 33"/>
                <a:gd name="T7" fmla="*/ 10 h 22"/>
                <a:gd name="T8" fmla="*/ 31 w 33"/>
                <a:gd name="T9" fmla="*/ 22 h 22"/>
              </a:gdLst>
              <a:ahLst/>
              <a:cxnLst>
                <a:cxn ang="0">
                  <a:pos x="T0" y="T1"/>
                </a:cxn>
                <a:cxn ang="0">
                  <a:pos x="T2" y="T3"/>
                </a:cxn>
                <a:cxn ang="0">
                  <a:pos x="T4" y="T5"/>
                </a:cxn>
                <a:cxn ang="0">
                  <a:pos x="T6" y="T7"/>
                </a:cxn>
                <a:cxn ang="0">
                  <a:pos x="T8" y="T9"/>
                </a:cxn>
              </a:cxnLst>
              <a:rect l="0" t="0" r="r" b="b"/>
              <a:pathLst>
                <a:path w="33" h="22">
                  <a:moveTo>
                    <a:pt x="31" y="22"/>
                  </a:moveTo>
                  <a:lnTo>
                    <a:pt x="0" y="12"/>
                  </a:lnTo>
                  <a:lnTo>
                    <a:pt x="2" y="0"/>
                  </a:lnTo>
                  <a:lnTo>
                    <a:pt x="33" y="10"/>
                  </a:lnTo>
                  <a:lnTo>
                    <a:pt x="31" y="22"/>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38">
              <a:extLst>
                <a:ext uri="{FF2B5EF4-FFF2-40B4-BE49-F238E27FC236}">
                  <a16:creationId xmlns:a16="http://schemas.microsoft.com/office/drawing/2014/main" id="{FA4C37C9-98D4-4160-AC98-542735DE570E}"/>
                </a:ext>
              </a:extLst>
            </p:cNvPr>
            <p:cNvSpPr>
              <a:spLocks/>
            </p:cNvSpPr>
            <p:nvPr/>
          </p:nvSpPr>
          <p:spPr bwMode="auto">
            <a:xfrm>
              <a:off x="3261" y="1146"/>
              <a:ext cx="48" cy="67"/>
            </a:xfrm>
            <a:custGeom>
              <a:avLst/>
              <a:gdLst>
                <a:gd name="T0" fmla="*/ 2 w 20"/>
                <a:gd name="T1" fmla="*/ 10 h 28"/>
                <a:gd name="T2" fmla="*/ 8 w 20"/>
                <a:gd name="T3" fmla="*/ 27 h 28"/>
                <a:gd name="T4" fmla="*/ 13 w 20"/>
                <a:gd name="T5" fmla="*/ 25 h 28"/>
                <a:gd name="T6" fmla="*/ 20 w 20"/>
                <a:gd name="T7" fmla="*/ 5 h 28"/>
                <a:gd name="T8" fmla="*/ 16 w 20"/>
                <a:gd name="T9" fmla="*/ 0 h 28"/>
                <a:gd name="T10" fmla="*/ 2 w 20"/>
                <a:gd name="T11" fmla="*/ 10 h 28"/>
              </a:gdLst>
              <a:ahLst/>
              <a:cxnLst>
                <a:cxn ang="0">
                  <a:pos x="T0" y="T1"/>
                </a:cxn>
                <a:cxn ang="0">
                  <a:pos x="T2" y="T3"/>
                </a:cxn>
                <a:cxn ang="0">
                  <a:pos x="T4" y="T5"/>
                </a:cxn>
                <a:cxn ang="0">
                  <a:pos x="T6" y="T7"/>
                </a:cxn>
                <a:cxn ang="0">
                  <a:pos x="T8" y="T9"/>
                </a:cxn>
                <a:cxn ang="0">
                  <a:pos x="T10" y="T11"/>
                </a:cxn>
              </a:cxnLst>
              <a:rect l="0" t="0" r="r" b="b"/>
              <a:pathLst>
                <a:path w="20" h="28">
                  <a:moveTo>
                    <a:pt x="2" y="10"/>
                  </a:moveTo>
                  <a:cubicBezTo>
                    <a:pt x="0" y="17"/>
                    <a:pt x="3" y="23"/>
                    <a:pt x="8" y="27"/>
                  </a:cubicBezTo>
                  <a:cubicBezTo>
                    <a:pt x="10" y="28"/>
                    <a:pt x="13" y="27"/>
                    <a:pt x="13" y="25"/>
                  </a:cubicBezTo>
                  <a:cubicBezTo>
                    <a:pt x="20" y="5"/>
                    <a:pt x="20" y="5"/>
                    <a:pt x="20" y="5"/>
                  </a:cubicBezTo>
                  <a:cubicBezTo>
                    <a:pt x="20" y="2"/>
                    <a:pt x="19" y="0"/>
                    <a:pt x="16" y="0"/>
                  </a:cubicBezTo>
                  <a:cubicBezTo>
                    <a:pt x="10" y="0"/>
                    <a:pt x="4" y="4"/>
                    <a:pt x="2" y="1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39">
              <a:extLst>
                <a:ext uri="{FF2B5EF4-FFF2-40B4-BE49-F238E27FC236}">
                  <a16:creationId xmlns:a16="http://schemas.microsoft.com/office/drawing/2014/main" id="{3DA78857-DEC1-442F-8F14-C55A780DCFD5}"/>
                </a:ext>
              </a:extLst>
            </p:cNvPr>
            <p:cNvSpPr>
              <a:spLocks/>
            </p:cNvSpPr>
            <p:nvPr/>
          </p:nvSpPr>
          <p:spPr bwMode="auto">
            <a:xfrm>
              <a:off x="3266" y="1248"/>
              <a:ext cx="34" cy="22"/>
            </a:xfrm>
            <a:custGeom>
              <a:avLst/>
              <a:gdLst>
                <a:gd name="T0" fmla="*/ 31 w 34"/>
                <a:gd name="T1" fmla="*/ 22 h 22"/>
                <a:gd name="T2" fmla="*/ 0 w 34"/>
                <a:gd name="T3" fmla="*/ 12 h 22"/>
                <a:gd name="T4" fmla="*/ 3 w 34"/>
                <a:gd name="T5" fmla="*/ 0 h 22"/>
                <a:gd name="T6" fmla="*/ 34 w 34"/>
                <a:gd name="T7" fmla="*/ 10 h 22"/>
                <a:gd name="T8" fmla="*/ 31 w 34"/>
                <a:gd name="T9" fmla="*/ 22 h 22"/>
              </a:gdLst>
              <a:ahLst/>
              <a:cxnLst>
                <a:cxn ang="0">
                  <a:pos x="T0" y="T1"/>
                </a:cxn>
                <a:cxn ang="0">
                  <a:pos x="T2" y="T3"/>
                </a:cxn>
                <a:cxn ang="0">
                  <a:pos x="T4" y="T5"/>
                </a:cxn>
                <a:cxn ang="0">
                  <a:pos x="T6" y="T7"/>
                </a:cxn>
                <a:cxn ang="0">
                  <a:pos x="T8" y="T9"/>
                </a:cxn>
              </a:cxnLst>
              <a:rect l="0" t="0" r="r" b="b"/>
              <a:pathLst>
                <a:path w="34" h="22">
                  <a:moveTo>
                    <a:pt x="31" y="22"/>
                  </a:moveTo>
                  <a:lnTo>
                    <a:pt x="0" y="12"/>
                  </a:lnTo>
                  <a:lnTo>
                    <a:pt x="3" y="0"/>
                  </a:lnTo>
                  <a:lnTo>
                    <a:pt x="34" y="10"/>
                  </a:lnTo>
                  <a:lnTo>
                    <a:pt x="31" y="22"/>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0">
              <a:extLst>
                <a:ext uri="{FF2B5EF4-FFF2-40B4-BE49-F238E27FC236}">
                  <a16:creationId xmlns:a16="http://schemas.microsoft.com/office/drawing/2014/main" id="{810166F5-8D66-416F-9EB7-9F7A2300BCE4}"/>
                </a:ext>
              </a:extLst>
            </p:cNvPr>
            <p:cNvSpPr>
              <a:spLocks/>
            </p:cNvSpPr>
            <p:nvPr/>
          </p:nvSpPr>
          <p:spPr bwMode="auto">
            <a:xfrm>
              <a:off x="3240" y="1222"/>
              <a:ext cx="45" cy="67"/>
            </a:xfrm>
            <a:custGeom>
              <a:avLst/>
              <a:gdLst>
                <a:gd name="T0" fmla="*/ 1 w 19"/>
                <a:gd name="T1" fmla="*/ 11 h 28"/>
                <a:gd name="T2" fmla="*/ 7 w 19"/>
                <a:gd name="T3" fmla="*/ 27 h 28"/>
                <a:gd name="T4" fmla="*/ 13 w 19"/>
                <a:gd name="T5" fmla="*/ 25 h 28"/>
                <a:gd name="T6" fmla="*/ 19 w 19"/>
                <a:gd name="T7" fmla="*/ 5 h 28"/>
                <a:gd name="T8" fmla="*/ 15 w 19"/>
                <a:gd name="T9" fmla="*/ 0 h 28"/>
                <a:gd name="T10" fmla="*/ 1 w 19"/>
                <a:gd name="T11" fmla="*/ 11 h 28"/>
              </a:gdLst>
              <a:ahLst/>
              <a:cxnLst>
                <a:cxn ang="0">
                  <a:pos x="T0" y="T1"/>
                </a:cxn>
                <a:cxn ang="0">
                  <a:pos x="T2" y="T3"/>
                </a:cxn>
                <a:cxn ang="0">
                  <a:pos x="T4" y="T5"/>
                </a:cxn>
                <a:cxn ang="0">
                  <a:pos x="T6" y="T7"/>
                </a:cxn>
                <a:cxn ang="0">
                  <a:pos x="T8" y="T9"/>
                </a:cxn>
                <a:cxn ang="0">
                  <a:pos x="T10" y="T11"/>
                </a:cxn>
              </a:cxnLst>
              <a:rect l="0" t="0" r="r" b="b"/>
              <a:pathLst>
                <a:path w="19" h="28">
                  <a:moveTo>
                    <a:pt x="1" y="11"/>
                  </a:moveTo>
                  <a:cubicBezTo>
                    <a:pt x="0" y="17"/>
                    <a:pt x="2" y="23"/>
                    <a:pt x="7" y="27"/>
                  </a:cubicBezTo>
                  <a:cubicBezTo>
                    <a:pt x="9" y="28"/>
                    <a:pt x="12" y="27"/>
                    <a:pt x="13" y="25"/>
                  </a:cubicBezTo>
                  <a:cubicBezTo>
                    <a:pt x="19" y="5"/>
                    <a:pt x="19" y="5"/>
                    <a:pt x="19" y="5"/>
                  </a:cubicBezTo>
                  <a:cubicBezTo>
                    <a:pt x="19" y="3"/>
                    <a:pt x="18" y="0"/>
                    <a:pt x="15" y="0"/>
                  </a:cubicBezTo>
                  <a:cubicBezTo>
                    <a:pt x="9" y="0"/>
                    <a:pt x="3" y="4"/>
                    <a:pt x="1" y="11"/>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1">
              <a:extLst>
                <a:ext uri="{FF2B5EF4-FFF2-40B4-BE49-F238E27FC236}">
                  <a16:creationId xmlns:a16="http://schemas.microsoft.com/office/drawing/2014/main" id="{14F3C202-2D81-4219-8F35-D1A376C9E3C7}"/>
                </a:ext>
              </a:extLst>
            </p:cNvPr>
            <p:cNvSpPr>
              <a:spLocks/>
            </p:cNvSpPr>
            <p:nvPr/>
          </p:nvSpPr>
          <p:spPr bwMode="auto">
            <a:xfrm>
              <a:off x="3280" y="769"/>
              <a:ext cx="320" cy="608"/>
            </a:xfrm>
            <a:custGeom>
              <a:avLst/>
              <a:gdLst>
                <a:gd name="T0" fmla="*/ 23 w 134"/>
                <a:gd name="T1" fmla="*/ 256 h 256"/>
                <a:gd name="T2" fmla="*/ 5 w 134"/>
                <a:gd name="T3" fmla="*/ 228 h 256"/>
                <a:gd name="T4" fmla="*/ 1 w 134"/>
                <a:gd name="T5" fmla="*/ 218 h 256"/>
                <a:gd name="T6" fmla="*/ 59 w 134"/>
                <a:gd name="T7" fmla="*/ 32 h 256"/>
                <a:gd name="T8" fmla="*/ 102 w 134"/>
                <a:gd name="T9" fmla="*/ 6 h 256"/>
                <a:gd name="T10" fmla="*/ 121 w 134"/>
                <a:gd name="T11" fmla="*/ 62 h 256"/>
                <a:gd name="T12" fmla="*/ 98 w 134"/>
                <a:gd name="T13" fmla="*/ 79 h 256"/>
                <a:gd name="T14" fmla="*/ 95 w 134"/>
                <a:gd name="T15" fmla="*/ 84 h 256"/>
                <a:gd name="T16" fmla="*/ 119 w 134"/>
                <a:gd name="T17" fmla="*/ 195 h 256"/>
                <a:gd name="T18" fmla="*/ 115 w 134"/>
                <a:gd name="T19" fmla="*/ 205 h 256"/>
                <a:gd name="T20" fmla="*/ 77 w 134"/>
                <a:gd name="T21" fmla="*/ 256 h 256"/>
                <a:gd name="T22" fmla="*/ 23 w 134"/>
                <a:gd name="T23"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4" h="256">
                  <a:moveTo>
                    <a:pt x="23" y="256"/>
                  </a:moveTo>
                  <a:cubicBezTo>
                    <a:pt x="23" y="256"/>
                    <a:pt x="21" y="240"/>
                    <a:pt x="5" y="228"/>
                  </a:cubicBezTo>
                  <a:cubicBezTo>
                    <a:pt x="1" y="226"/>
                    <a:pt x="0" y="222"/>
                    <a:pt x="1" y="218"/>
                  </a:cubicBezTo>
                  <a:cubicBezTo>
                    <a:pt x="59" y="32"/>
                    <a:pt x="59" y="32"/>
                    <a:pt x="59" y="32"/>
                  </a:cubicBezTo>
                  <a:cubicBezTo>
                    <a:pt x="59" y="32"/>
                    <a:pt x="71" y="0"/>
                    <a:pt x="102" y="6"/>
                  </a:cubicBezTo>
                  <a:cubicBezTo>
                    <a:pt x="133" y="12"/>
                    <a:pt x="134" y="46"/>
                    <a:pt x="121" y="62"/>
                  </a:cubicBezTo>
                  <a:cubicBezTo>
                    <a:pt x="112" y="73"/>
                    <a:pt x="103" y="77"/>
                    <a:pt x="98" y="79"/>
                  </a:cubicBezTo>
                  <a:cubicBezTo>
                    <a:pt x="96" y="80"/>
                    <a:pt x="95" y="82"/>
                    <a:pt x="95" y="84"/>
                  </a:cubicBezTo>
                  <a:cubicBezTo>
                    <a:pt x="119" y="195"/>
                    <a:pt x="119" y="195"/>
                    <a:pt x="119" y="195"/>
                  </a:cubicBezTo>
                  <a:cubicBezTo>
                    <a:pt x="120" y="199"/>
                    <a:pt x="118" y="203"/>
                    <a:pt x="115" y="205"/>
                  </a:cubicBezTo>
                  <a:cubicBezTo>
                    <a:pt x="104" y="211"/>
                    <a:pt x="83" y="228"/>
                    <a:pt x="77" y="256"/>
                  </a:cubicBezTo>
                  <a:lnTo>
                    <a:pt x="23" y="2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2">
              <a:extLst>
                <a:ext uri="{FF2B5EF4-FFF2-40B4-BE49-F238E27FC236}">
                  <a16:creationId xmlns:a16="http://schemas.microsoft.com/office/drawing/2014/main" id="{983B9287-B55E-46BB-BD7B-9110CA73AA97}"/>
                </a:ext>
              </a:extLst>
            </p:cNvPr>
            <p:cNvSpPr>
              <a:spLocks/>
            </p:cNvSpPr>
            <p:nvPr/>
          </p:nvSpPr>
          <p:spPr bwMode="auto">
            <a:xfrm>
              <a:off x="3307" y="2303"/>
              <a:ext cx="186" cy="52"/>
            </a:xfrm>
            <a:custGeom>
              <a:avLst/>
              <a:gdLst>
                <a:gd name="T0" fmla="*/ 183 w 186"/>
                <a:gd name="T1" fmla="*/ 0 h 52"/>
                <a:gd name="T2" fmla="*/ 0 w 186"/>
                <a:gd name="T3" fmla="*/ 0 h 52"/>
                <a:gd name="T4" fmla="*/ 0 w 186"/>
                <a:gd name="T5" fmla="*/ 52 h 52"/>
                <a:gd name="T6" fmla="*/ 186 w 186"/>
                <a:gd name="T7" fmla="*/ 52 h 52"/>
                <a:gd name="T8" fmla="*/ 183 w 186"/>
                <a:gd name="T9" fmla="*/ 0 h 52"/>
              </a:gdLst>
              <a:ahLst/>
              <a:cxnLst>
                <a:cxn ang="0">
                  <a:pos x="T0" y="T1"/>
                </a:cxn>
                <a:cxn ang="0">
                  <a:pos x="T2" y="T3"/>
                </a:cxn>
                <a:cxn ang="0">
                  <a:pos x="T4" y="T5"/>
                </a:cxn>
                <a:cxn ang="0">
                  <a:pos x="T6" y="T7"/>
                </a:cxn>
                <a:cxn ang="0">
                  <a:pos x="T8" y="T9"/>
                </a:cxn>
              </a:cxnLst>
              <a:rect l="0" t="0" r="r" b="b"/>
              <a:pathLst>
                <a:path w="186" h="52">
                  <a:moveTo>
                    <a:pt x="183" y="0"/>
                  </a:moveTo>
                  <a:lnTo>
                    <a:pt x="0" y="0"/>
                  </a:lnTo>
                  <a:lnTo>
                    <a:pt x="0" y="52"/>
                  </a:lnTo>
                  <a:lnTo>
                    <a:pt x="186" y="52"/>
                  </a:lnTo>
                  <a:lnTo>
                    <a:pt x="18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3">
              <a:extLst>
                <a:ext uri="{FF2B5EF4-FFF2-40B4-BE49-F238E27FC236}">
                  <a16:creationId xmlns:a16="http://schemas.microsoft.com/office/drawing/2014/main" id="{66D05378-E192-49A2-AEAF-392A304CB7C4}"/>
                </a:ext>
              </a:extLst>
            </p:cNvPr>
            <p:cNvSpPr>
              <a:spLocks/>
            </p:cNvSpPr>
            <p:nvPr/>
          </p:nvSpPr>
          <p:spPr bwMode="auto">
            <a:xfrm>
              <a:off x="3304" y="2363"/>
              <a:ext cx="191" cy="57"/>
            </a:xfrm>
            <a:custGeom>
              <a:avLst/>
              <a:gdLst>
                <a:gd name="T0" fmla="*/ 189 w 191"/>
                <a:gd name="T1" fmla="*/ 0 h 57"/>
                <a:gd name="T2" fmla="*/ 3 w 191"/>
                <a:gd name="T3" fmla="*/ 0 h 57"/>
                <a:gd name="T4" fmla="*/ 0 w 191"/>
                <a:gd name="T5" fmla="*/ 57 h 57"/>
                <a:gd name="T6" fmla="*/ 191 w 191"/>
                <a:gd name="T7" fmla="*/ 57 h 57"/>
                <a:gd name="T8" fmla="*/ 189 w 191"/>
                <a:gd name="T9" fmla="*/ 0 h 57"/>
              </a:gdLst>
              <a:ahLst/>
              <a:cxnLst>
                <a:cxn ang="0">
                  <a:pos x="T0" y="T1"/>
                </a:cxn>
                <a:cxn ang="0">
                  <a:pos x="T2" y="T3"/>
                </a:cxn>
                <a:cxn ang="0">
                  <a:pos x="T4" y="T5"/>
                </a:cxn>
                <a:cxn ang="0">
                  <a:pos x="T6" y="T7"/>
                </a:cxn>
                <a:cxn ang="0">
                  <a:pos x="T8" y="T9"/>
                </a:cxn>
              </a:cxnLst>
              <a:rect l="0" t="0" r="r" b="b"/>
              <a:pathLst>
                <a:path w="191" h="57">
                  <a:moveTo>
                    <a:pt x="189" y="0"/>
                  </a:moveTo>
                  <a:lnTo>
                    <a:pt x="3" y="0"/>
                  </a:lnTo>
                  <a:lnTo>
                    <a:pt x="0" y="57"/>
                  </a:lnTo>
                  <a:lnTo>
                    <a:pt x="191" y="57"/>
                  </a:lnTo>
                  <a:lnTo>
                    <a:pt x="18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4">
              <a:extLst>
                <a:ext uri="{FF2B5EF4-FFF2-40B4-BE49-F238E27FC236}">
                  <a16:creationId xmlns:a16="http://schemas.microsoft.com/office/drawing/2014/main" id="{F4541FD5-4E5E-4507-AFC9-5B9A4F66EF0B}"/>
                </a:ext>
              </a:extLst>
            </p:cNvPr>
            <p:cNvSpPr>
              <a:spLocks/>
            </p:cNvSpPr>
            <p:nvPr/>
          </p:nvSpPr>
          <p:spPr bwMode="auto">
            <a:xfrm>
              <a:off x="3307" y="2232"/>
              <a:ext cx="183" cy="62"/>
            </a:xfrm>
            <a:custGeom>
              <a:avLst/>
              <a:gdLst>
                <a:gd name="T0" fmla="*/ 183 w 183"/>
                <a:gd name="T1" fmla="*/ 0 h 62"/>
                <a:gd name="T2" fmla="*/ 2 w 183"/>
                <a:gd name="T3" fmla="*/ 0 h 62"/>
                <a:gd name="T4" fmla="*/ 0 w 183"/>
                <a:gd name="T5" fmla="*/ 62 h 62"/>
                <a:gd name="T6" fmla="*/ 183 w 183"/>
                <a:gd name="T7" fmla="*/ 62 h 62"/>
                <a:gd name="T8" fmla="*/ 183 w 183"/>
                <a:gd name="T9" fmla="*/ 0 h 62"/>
              </a:gdLst>
              <a:ahLst/>
              <a:cxnLst>
                <a:cxn ang="0">
                  <a:pos x="T0" y="T1"/>
                </a:cxn>
                <a:cxn ang="0">
                  <a:pos x="T2" y="T3"/>
                </a:cxn>
                <a:cxn ang="0">
                  <a:pos x="T4" y="T5"/>
                </a:cxn>
                <a:cxn ang="0">
                  <a:pos x="T6" y="T7"/>
                </a:cxn>
                <a:cxn ang="0">
                  <a:pos x="T8" y="T9"/>
                </a:cxn>
              </a:cxnLst>
              <a:rect l="0" t="0" r="r" b="b"/>
              <a:pathLst>
                <a:path w="183" h="62">
                  <a:moveTo>
                    <a:pt x="183" y="0"/>
                  </a:moveTo>
                  <a:lnTo>
                    <a:pt x="2" y="0"/>
                  </a:lnTo>
                  <a:lnTo>
                    <a:pt x="0" y="62"/>
                  </a:lnTo>
                  <a:lnTo>
                    <a:pt x="183" y="62"/>
                  </a:lnTo>
                  <a:lnTo>
                    <a:pt x="18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45">
              <a:extLst>
                <a:ext uri="{FF2B5EF4-FFF2-40B4-BE49-F238E27FC236}">
                  <a16:creationId xmlns:a16="http://schemas.microsoft.com/office/drawing/2014/main" id="{E5200F40-F38B-4F30-8688-3224DCD98EBE}"/>
                </a:ext>
              </a:extLst>
            </p:cNvPr>
            <p:cNvSpPr>
              <a:spLocks noChangeArrowheads="1"/>
            </p:cNvSpPr>
            <p:nvPr/>
          </p:nvSpPr>
          <p:spPr bwMode="auto">
            <a:xfrm>
              <a:off x="3302" y="2491"/>
              <a:ext cx="196" cy="45"/>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6">
              <a:extLst>
                <a:ext uri="{FF2B5EF4-FFF2-40B4-BE49-F238E27FC236}">
                  <a16:creationId xmlns:a16="http://schemas.microsoft.com/office/drawing/2014/main" id="{53B89AE3-B328-4B54-B6D7-372653DD3780}"/>
                </a:ext>
              </a:extLst>
            </p:cNvPr>
            <p:cNvSpPr>
              <a:spLocks/>
            </p:cNvSpPr>
            <p:nvPr/>
          </p:nvSpPr>
          <p:spPr bwMode="auto">
            <a:xfrm>
              <a:off x="3302" y="2429"/>
              <a:ext cx="193" cy="52"/>
            </a:xfrm>
            <a:custGeom>
              <a:avLst/>
              <a:gdLst>
                <a:gd name="T0" fmla="*/ 193 w 193"/>
                <a:gd name="T1" fmla="*/ 0 h 52"/>
                <a:gd name="T2" fmla="*/ 2 w 193"/>
                <a:gd name="T3" fmla="*/ 0 h 52"/>
                <a:gd name="T4" fmla="*/ 0 w 193"/>
                <a:gd name="T5" fmla="*/ 52 h 52"/>
                <a:gd name="T6" fmla="*/ 193 w 193"/>
                <a:gd name="T7" fmla="*/ 52 h 52"/>
                <a:gd name="T8" fmla="*/ 193 w 193"/>
                <a:gd name="T9" fmla="*/ 0 h 52"/>
              </a:gdLst>
              <a:ahLst/>
              <a:cxnLst>
                <a:cxn ang="0">
                  <a:pos x="T0" y="T1"/>
                </a:cxn>
                <a:cxn ang="0">
                  <a:pos x="T2" y="T3"/>
                </a:cxn>
                <a:cxn ang="0">
                  <a:pos x="T4" y="T5"/>
                </a:cxn>
                <a:cxn ang="0">
                  <a:pos x="T6" y="T7"/>
                </a:cxn>
                <a:cxn ang="0">
                  <a:pos x="T8" y="T9"/>
                </a:cxn>
              </a:cxnLst>
              <a:rect l="0" t="0" r="r" b="b"/>
              <a:pathLst>
                <a:path w="193" h="52">
                  <a:moveTo>
                    <a:pt x="193" y="0"/>
                  </a:moveTo>
                  <a:lnTo>
                    <a:pt x="2" y="0"/>
                  </a:lnTo>
                  <a:lnTo>
                    <a:pt x="0" y="52"/>
                  </a:lnTo>
                  <a:lnTo>
                    <a:pt x="193" y="52"/>
                  </a:lnTo>
                  <a:lnTo>
                    <a:pt x="19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47">
              <a:extLst>
                <a:ext uri="{FF2B5EF4-FFF2-40B4-BE49-F238E27FC236}">
                  <a16:creationId xmlns:a16="http://schemas.microsoft.com/office/drawing/2014/main" id="{4B348B82-E85A-4AC1-8129-8423D13D7F6F}"/>
                </a:ext>
              </a:extLst>
            </p:cNvPr>
            <p:cNvSpPr>
              <a:spLocks/>
            </p:cNvSpPr>
            <p:nvPr/>
          </p:nvSpPr>
          <p:spPr bwMode="auto">
            <a:xfrm>
              <a:off x="3300" y="2545"/>
              <a:ext cx="200" cy="43"/>
            </a:xfrm>
            <a:custGeom>
              <a:avLst/>
              <a:gdLst>
                <a:gd name="T0" fmla="*/ 198 w 200"/>
                <a:gd name="T1" fmla="*/ 0 h 43"/>
                <a:gd name="T2" fmla="*/ 2 w 200"/>
                <a:gd name="T3" fmla="*/ 0 h 43"/>
                <a:gd name="T4" fmla="*/ 0 w 200"/>
                <a:gd name="T5" fmla="*/ 43 h 43"/>
                <a:gd name="T6" fmla="*/ 200 w 200"/>
                <a:gd name="T7" fmla="*/ 43 h 43"/>
                <a:gd name="T8" fmla="*/ 198 w 200"/>
                <a:gd name="T9" fmla="*/ 0 h 43"/>
              </a:gdLst>
              <a:ahLst/>
              <a:cxnLst>
                <a:cxn ang="0">
                  <a:pos x="T0" y="T1"/>
                </a:cxn>
                <a:cxn ang="0">
                  <a:pos x="T2" y="T3"/>
                </a:cxn>
                <a:cxn ang="0">
                  <a:pos x="T4" y="T5"/>
                </a:cxn>
                <a:cxn ang="0">
                  <a:pos x="T6" y="T7"/>
                </a:cxn>
                <a:cxn ang="0">
                  <a:pos x="T8" y="T9"/>
                </a:cxn>
              </a:cxnLst>
              <a:rect l="0" t="0" r="r" b="b"/>
              <a:pathLst>
                <a:path w="200" h="43">
                  <a:moveTo>
                    <a:pt x="198" y="0"/>
                  </a:moveTo>
                  <a:lnTo>
                    <a:pt x="2" y="0"/>
                  </a:lnTo>
                  <a:lnTo>
                    <a:pt x="0" y="43"/>
                  </a:lnTo>
                  <a:lnTo>
                    <a:pt x="200" y="43"/>
                  </a:lnTo>
                  <a:lnTo>
                    <a:pt x="198"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48">
              <a:extLst>
                <a:ext uri="{FF2B5EF4-FFF2-40B4-BE49-F238E27FC236}">
                  <a16:creationId xmlns:a16="http://schemas.microsoft.com/office/drawing/2014/main" id="{B8A12CE9-B30B-4DB8-94F1-9FA338A3013D}"/>
                </a:ext>
              </a:extLst>
            </p:cNvPr>
            <p:cNvSpPr>
              <a:spLocks/>
            </p:cNvSpPr>
            <p:nvPr/>
          </p:nvSpPr>
          <p:spPr bwMode="auto">
            <a:xfrm>
              <a:off x="3311" y="2080"/>
              <a:ext cx="177" cy="69"/>
            </a:xfrm>
            <a:custGeom>
              <a:avLst/>
              <a:gdLst>
                <a:gd name="T0" fmla="*/ 175 w 177"/>
                <a:gd name="T1" fmla="*/ 0 h 69"/>
                <a:gd name="T2" fmla="*/ 3 w 177"/>
                <a:gd name="T3" fmla="*/ 0 h 69"/>
                <a:gd name="T4" fmla="*/ 0 w 177"/>
                <a:gd name="T5" fmla="*/ 69 h 69"/>
                <a:gd name="T6" fmla="*/ 177 w 177"/>
                <a:gd name="T7" fmla="*/ 69 h 69"/>
                <a:gd name="T8" fmla="*/ 175 w 177"/>
                <a:gd name="T9" fmla="*/ 0 h 69"/>
              </a:gdLst>
              <a:ahLst/>
              <a:cxnLst>
                <a:cxn ang="0">
                  <a:pos x="T0" y="T1"/>
                </a:cxn>
                <a:cxn ang="0">
                  <a:pos x="T2" y="T3"/>
                </a:cxn>
                <a:cxn ang="0">
                  <a:pos x="T4" y="T5"/>
                </a:cxn>
                <a:cxn ang="0">
                  <a:pos x="T6" y="T7"/>
                </a:cxn>
                <a:cxn ang="0">
                  <a:pos x="T8" y="T9"/>
                </a:cxn>
              </a:cxnLst>
              <a:rect l="0" t="0" r="r" b="b"/>
              <a:pathLst>
                <a:path w="177" h="69">
                  <a:moveTo>
                    <a:pt x="175" y="0"/>
                  </a:moveTo>
                  <a:lnTo>
                    <a:pt x="3" y="0"/>
                  </a:lnTo>
                  <a:lnTo>
                    <a:pt x="0" y="69"/>
                  </a:lnTo>
                  <a:lnTo>
                    <a:pt x="177" y="69"/>
                  </a:lnTo>
                  <a:lnTo>
                    <a:pt x="175"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9">
              <a:extLst>
                <a:ext uri="{FF2B5EF4-FFF2-40B4-BE49-F238E27FC236}">
                  <a16:creationId xmlns:a16="http://schemas.microsoft.com/office/drawing/2014/main" id="{B04C55EF-0408-462B-9190-5F250B5942A8}"/>
                </a:ext>
              </a:extLst>
            </p:cNvPr>
            <p:cNvSpPr>
              <a:spLocks/>
            </p:cNvSpPr>
            <p:nvPr/>
          </p:nvSpPr>
          <p:spPr bwMode="auto">
            <a:xfrm>
              <a:off x="3309" y="2158"/>
              <a:ext cx="179" cy="67"/>
            </a:xfrm>
            <a:custGeom>
              <a:avLst/>
              <a:gdLst>
                <a:gd name="T0" fmla="*/ 179 w 179"/>
                <a:gd name="T1" fmla="*/ 0 h 67"/>
                <a:gd name="T2" fmla="*/ 2 w 179"/>
                <a:gd name="T3" fmla="*/ 0 h 67"/>
                <a:gd name="T4" fmla="*/ 0 w 179"/>
                <a:gd name="T5" fmla="*/ 67 h 67"/>
                <a:gd name="T6" fmla="*/ 179 w 179"/>
                <a:gd name="T7" fmla="*/ 67 h 67"/>
                <a:gd name="T8" fmla="*/ 179 w 179"/>
                <a:gd name="T9" fmla="*/ 0 h 67"/>
              </a:gdLst>
              <a:ahLst/>
              <a:cxnLst>
                <a:cxn ang="0">
                  <a:pos x="T0" y="T1"/>
                </a:cxn>
                <a:cxn ang="0">
                  <a:pos x="T2" y="T3"/>
                </a:cxn>
                <a:cxn ang="0">
                  <a:pos x="T4" y="T5"/>
                </a:cxn>
                <a:cxn ang="0">
                  <a:pos x="T6" y="T7"/>
                </a:cxn>
                <a:cxn ang="0">
                  <a:pos x="T8" y="T9"/>
                </a:cxn>
              </a:cxnLst>
              <a:rect l="0" t="0" r="r" b="b"/>
              <a:pathLst>
                <a:path w="179" h="67">
                  <a:moveTo>
                    <a:pt x="179" y="0"/>
                  </a:moveTo>
                  <a:lnTo>
                    <a:pt x="2" y="0"/>
                  </a:lnTo>
                  <a:lnTo>
                    <a:pt x="0" y="67"/>
                  </a:lnTo>
                  <a:lnTo>
                    <a:pt x="179" y="67"/>
                  </a:lnTo>
                  <a:lnTo>
                    <a:pt x="17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0">
              <a:extLst>
                <a:ext uri="{FF2B5EF4-FFF2-40B4-BE49-F238E27FC236}">
                  <a16:creationId xmlns:a16="http://schemas.microsoft.com/office/drawing/2014/main" id="{CE24EFD8-B4D4-4007-9D27-A1486249CF79}"/>
                </a:ext>
              </a:extLst>
            </p:cNvPr>
            <p:cNvSpPr>
              <a:spLocks/>
            </p:cNvSpPr>
            <p:nvPr/>
          </p:nvSpPr>
          <p:spPr bwMode="auto">
            <a:xfrm>
              <a:off x="3314" y="1997"/>
              <a:ext cx="172" cy="76"/>
            </a:xfrm>
            <a:custGeom>
              <a:avLst/>
              <a:gdLst>
                <a:gd name="T0" fmla="*/ 169 w 172"/>
                <a:gd name="T1" fmla="*/ 0 h 76"/>
                <a:gd name="T2" fmla="*/ 2 w 172"/>
                <a:gd name="T3" fmla="*/ 0 h 76"/>
                <a:gd name="T4" fmla="*/ 0 w 172"/>
                <a:gd name="T5" fmla="*/ 76 h 76"/>
                <a:gd name="T6" fmla="*/ 172 w 172"/>
                <a:gd name="T7" fmla="*/ 76 h 76"/>
                <a:gd name="T8" fmla="*/ 169 w 172"/>
                <a:gd name="T9" fmla="*/ 0 h 76"/>
              </a:gdLst>
              <a:ahLst/>
              <a:cxnLst>
                <a:cxn ang="0">
                  <a:pos x="T0" y="T1"/>
                </a:cxn>
                <a:cxn ang="0">
                  <a:pos x="T2" y="T3"/>
                </a:cxn>
                <a:cxn ang="0">
                  <a:pos x="T4" y="T5"/>
                </a:cxn>
                <a:cxn ang="0">
                  <a:pos x="T6" y="T7"/>
                </a:cxn>
                <a:cxn ang="0">
                  <a:pos x="T8" y="T9"/>
                </a:cxn>
              </a:cxnLst>
              <a:rect l="0" t="0" r="r" b="b"/>
              <a:pathLst>
                <a:path w="172" h="76">
                  <a:moveTo>
                    <a:pt x="169" y="0"/>
                  </a:moveTo>
                  <a:lnTo>
                    <a:pt x="2" y="0"/>
                  </a:lnTo>
                  <a:lnTo>
                    <a:pt x="0" y="76"/>
                  </a:lnTo>
                  <a:lnTo>
                    <a:pt x="172" y="76"/>
                  </a:lnTo>
                  <a:lnTo>
                    <a:pt x="16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51">
              <a:extLst>
                <a:ext uri="{FF2B5EF4-FFF2-40B4-BE49-F238E27FC236}">
                  <a16:creationId xmlns:a16="http://schemas.microsoft.com/office/drawing/2014/main" id="{B92DCD0C-5499-4C87-8F8B-4898C8F2034D}"/>
                </a:ext>
              </a:extLst>
            </p:cNvPr>
            <p:cNvSpPr>
              <a:spLocks/>
            </p:cNvSpPr>
            <p:nvPr/>
          </p:nvSpPr>
          <p:spPr bwMode="auto">
            <a:xfrm>
              <a:off x="3328" y="1507"/>
              <a:ext cx="143" cy="100"/>
            </a:xfrm>
            <a:custGeom>
              <a:avLst/>
              <a:gdLst>
                <a:gd name="T0" fmla="*/ 141 w 143"/>
                <a:gd name="T1" fmla="*/ 0 h 100"/>
                <a:gd name="T2" fmla="*/ 3 w 143"/>
                <a:gd name="T3" fmla="*/ 0 h 100"/>
                <a:gd name="T4" fmla="*/ 0 w 143"/>
                <a:gd name="T5" fmla="*/ 100 h 100"/>
                <a:gd name="T6" fmla="*/ 143 w 143"/>
                <a:gd name="T7" fmla="*/ 100 h 100"/>
                <a:gd name="T8" fmla="*/ 141 w 143"/>
                <a:gd name="T9" fmla="*/ 0 h 100"/>
              </a:gdLst>
              <a:ahLst/>
              <a:cxnLst>
                <a:cxn ang="0">
                  <a:pos x="T0" y="T1"/>
                </a:cxn>
                <a:cxn ang="0">
                  <a:pos x="T2" y="T3"/>
                </a:cxn>
                <a:cxn ang="0">
                  <a:pos x="T4" y="T5"/>
                </a:cxn>
                <a:cxn ang="0">
                  <a:pos x="T6" y="T7"/>
                </a:cxn>
                <a:cxn ang="0">
                  <a:pos x="T8" y="T9"/>
                </a:cxn>
              </a:cxnLst>
              <a:rect l="0" t="0" r="r" b="b"/>
              <a:pathLst>
                <a:path w="143" h="100">
                  <a:moveTo>
                    <a:pt x="141" y="0"/>
                  </a:moveTo>
                  <a:lnTo>
                    <a:pt x="3" y="0"/>
                  </a:lnTo>
                  <a:lnTo>
                    <a:pt x="0" y="100"/>
                  </a:lnTo>
                  <a:lnTo>
                    <a:pt x="143" y="100"/>
                  </a:lnTo>
                  <a:lnTo>
                    <a:pt x="141"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2">
              <a:extLst>
                <a:ext uri="{FF2B5EF4-FFF2-40B4-BE49-F238E27FC236}">
                  <a16:creationId xmlns:a16="http://schemas.microsoft.com/office/drawing/2014/main" id="{C3DDE6D4-C6E9-4A9F-961A-39E555D29DE4}"/>
                </a:ext>
              </a:extLst>
            </p:cNvPr>
            <p:cNvSpPr>
              <a:spLocks/>
            </p:cNvSpPr>
            <p:nvPr/>
          </p:nvSpPr>
          <p:spPr bwMode="auto">
            <a:xfrm>
              <a:off x="3297" y="2598"/>
              <a:ext cx="203" cy="40"/>
            </a:xfrm>
            <a:custGeom>
              <a:avLst/>
              <a:gdLst>
                <a:gd name="T0" fmla="*/ 203 w 203"/>
                <a:gd name="T1" fmla="*/ 0 h 40"/>
                <a:gd name="T2" fmla="*/ 3 w 203"/>
                <a:gd name="T3" fmla="*/ 0 h 40"/>
                <a:gd name="T4" fmla="*/ 0 w 203"/>
                <a:gd name="T5" fmla="*/ 40 h 40"/>
                <a:gd name="T6" fmla="*/ 203 w 203"/>
                <a:gd name="T7" fmla="*/ 40 h 40"/>
                <a:gd name="T8" fmla="*/ 203 w 203"/>
                <a:gd name="T9" fmla="*/ 0 h 40"/>
              </a:gdLst>
              <a:ahLst/>
              <a:cxnLst>
                <a:cxn ang="0">
                  <a:pos x="T0" y="T1"/>
                </a:cxn>
                <a:cxn ang="0">
                  <a:pos x="T2" y="T3"/>
                </a:cxn>
                <a:cxn ang="0">
                  <a:pos x="T4" y="T5"/>
                </a:cxn>
                <a:cxn ang="0">
                  <a:pos x="T6" y="T7"/>
                </a:cxn>
                <a:cxn ang="0">
                  <a:pos x="T8" y="T9"/>
                </a:cxn>
              </a:cxnLst>
              <a:rect l="0" t="0" r="r" b="b"/>
              <a:pathLst>
                <a:path w="203" h="40">
                  <a:moveTo>
                    <a:pt x="203" y="0"/>
                  </a:moveTo>
                  <a:lnTo>
                    <a:pt x="3" y="0"/>
                  </a:lnTo>
                  <a:lnTo>
                    <a:pt x="0" y="40"/>
                  </a:lnTo>
                  <a:lnTo>
                    <a:pt x="203" y="40"/>
                  </a:lnTo>
                  <a:lnTo>
                    <a:pt x="20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53">
              <a:extLst>
                <a:ext uri="{FF2B5EF4-FFF2-40B4-BE49-F238E27FC236}">
                  <a16:creationId xmlns:a16="http://schemas.microsoft.com/office/drawing/2014/main" id="{8BF416E4-E158-4C90-847A-16F287825D39}"/>
                </a:ext>
              </a:extLst>
            </p:cNvPr>
            <p:cNvSpPr>
              <a:spLocks/>
            </p:cNvSpPr>
            <p:nvPr/>
          </p:nvSpPr>
          <p:spPr bwMode="auto">
            <a:xfrm>
              <a:off x="3323" y="1614"/>
              <a:ext cx="151" cy="100"/>
            </a:xfrm>
            <a:custGeom>
              <a:avLst/>
              <a:gdLst>
                <a:gd name="T0" fmla="*/ 148 w 151"/>
                <a:gd name="T1" fmla="*/ 0 h 100"/>
                <a:gd name="T2" fmla="*/ 3 w 151"/>
                <a:gd name="T3" fmla="*/ 0 h 100"/>
                <a:gd name="T4" fmla="*/ 0 w 151"/>
                <a:gd name="T5" fmla="*/ 100 h 100"/>
                <a:gd name="T6" fmla="*/ 151 w 151"/>
                <a:gd name="T7" fmla="*/ 100 h 100"/>
                <a:gd name="T8" fmla="*/ 148 w 151"/>
                <a:gd name="T9" fmla="*/ 0 h 100"/>
              </a:gdLst>
              <a:ahLst/>
              <a:cxnLst>
                <a:cxn ang="0">
                  <a:pos x="T0" y="T1"/>
                </a:cxn>
                <a:cxn ang="0">
                  <a:pos x="T2" y="T3"/>
                </a:cxn>
                <a:cxn ang="0">
                  <a:pos x="T4" y="T5"/>
                </a:cxn>
                <a:cxn ang="0">
                  <a:pos x="T6" y="T7"/>
                </a:cxn>
                <a:cxn ang="0">
                  <a:pos x="T8" y="T9"/>
                </a:cxn>
              </a:cxnLst>
              <a:rect l="0" t="0" r="r" b="b"/>
              <a:pathLst>
                <a:path w="151" h="100">
                  <a:moveTo>
                    <a:pt x="148" y="0"/>
                  </a:moveTo>
                  <a:lnTo>
                    <a:pt x="3" y="0"/>
                  </a:lnTo>
                  <a:lnTo>
                    <a:pt x="0" y="100"/>
                  </a:lnTo>
                  <a:lnTo>
                    <a:pt x="151" y="100"/>
                  </a:lnTo>
                  <a:lnTo>
                    <a:pt x="148"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54">
              <a:extLst>
                <a:ext uri="{FF2B5EF4-FFF2-40B4-BE49-F238E27FC236}">
                  <a16:creationId xmlns:a16="http://schemas.microsoft.com/office/drawing/2014/main" id="{8E904F4E-95E9-47BB-A66F-6216A1BB484C}"/>
                </a:ext>
              </a:extLst>
            </p:cNvPr>
            <p:cNvSpPr>
              <a:spLocks/>
            </p:cNvSpPr>
            <p:nvPr/>
          </p:nvSpPr>
          <p:spPr bwMode="auto">
            <a:xfrm>
              <a:off x="3331" y="1377"/>
              <a:ext cx="138" cy="123"/>
            </a:xfrm>
            <a:custGeom>
              <a:avLst/>
              <a:gdLst>
                <a:gd name="T0" fmla="*/ 133 w 138"/>
                <a:gd name="T1" fmla="*/ 0 h 123"/>
                <a:gd name="T2" fmla="*/ 74 w 138"/>
                <a:gd name="T3" fmla="*/ 0 h 123"/>
                <a:gd name="T4" fmla="*/ 64 w 138"/>
                <a:gd name="T5" fmla="*/ 0 h 123"/>
                <a:gd name="T6" fmla="*/ 4 w 138"/>
                <a:gd name="T7" fmla="*/ 0 h 123"/>
                <a:gd name="T8" fmla="*/ 0 w 138"/>
                <a:gd name="T9" fmla="*/ 123 h 123"/>
                <a:gd name="T10" fmla="*/ 138 w 138"/>
                <a:gd name="T11" fmla="*/ 123 h 123"/>
                <a:gd name="T12" fmla="*/ 133 w 138"/>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138" h="123">
                  <a:moveTo>
                    <a:pt x="133" y="0"/>
                  </a:moveTo>
                  <a:lnTo>
                    <a:pt x="74" y="0"/>
                  </a:lnTo>
                  <a:lnTo>
                    <a:pt x="64" y="0"/>
                  </a:lnTo>
                  <a:lnTo>
                    <a:pt x="4" y="0"/>
                  </a:lnTo>
                  <a:lnTo>
                    <a:pt x="0" y="123"/>
                  </a:lnTo>
                  <a:lnTo>
                    <a:pt x="138" y="123"/>
                  </a:lnTo>
                  <a:lnTo>
                    <a:pt x="13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5">
              <a:extLst>
                <a:ext uri="{FF2B5EF4-FFF2-40B4-BE49-F238E27FC236}">
                  <a16:creationId xmlns:a16="http://schemas.microsoft.com/office/drawing/2014/main" id="{B5AC4CB7-0DAE-469B-A4FE-9F49111CB32B}"/>
                </a:ext>
              </a:extLst>
            </p:cNvPr>
            <p:cNvSpPr>
              <a:spLocks/>
            </p:cNvSpPr>
            <p:nvPr/>
          </p:nvSpPr>
          <p:spPr bwMode="auto">
            <a:xfrm>
              <a:off x="3316" y="1906"/>
              <a:ext cx="167" cy="84"/>
            </a:xfrm>
            <a:custGeom>
              <a:avLst/>
              <a:gdLst>
                <a:gd name="T0" fmla="*/ 165 w 167"/>
                <a:gd name="T1" fmla="*/ 0 h 84"/>
                <a:gd name="T2" fmla="*/ 3 w 167"/>
                <a:gd name="T3" fmla="*/ 0 h 84"/>
                <a:gd name="T4" fmla="*/ 0 w 167"/>
                <a:gd name="T5" fmla="*/ 84 h 84"/>
                <a:gd name="T6" fmla="*/ 167 w 167"/>
                <a:gd name="T7" fmla="*/ 84 h 84"/>
                <a:gd name="T8" fmla="*/ 165 w 167"/>
                <a:gd name="T9" fmla="*/ 0 h 84"/>
              </a:gdLst>
              <a:ahLst/>
              <a:cxnLst>
                <a:cxn ang="0">
                  <a:pos x="T0" y="T1"/>
                </a:cxn>
                <a:cxn ang="0">
                  <a:pos x="T2" y="T3"/>
                </a:cxn>
                <a:cxn ang="0">
                  <a:pos x="T4" y="T5"/>
                </a:cxn>
                <a:cxn ang="0">
                  <a:pos x="T6" y="T7"/>
                </a:cxn>
                <a:cxn ang="0">
                  <a:pos x="T8" y="T9"/>
                </a:cxn>
              </a:cxnLst>
              <a:rect l="0" t="0" r="r" b="b"/>
              <a:pathLst>
                <a:path w="167" h="84">
                  <a:moveTo>
                    <a:pt x="165" y="0"/>
                  </a:moveTo>
                  <a:lnTo>
                    <a:pt x="3" y="0"/>
                  </a:lnTo>
                  <a:lnTo>
                    <a:pt x="0" y="84"/>
                  </a:lnTo>
                  <a:lnTo>
                    <a:pt x="167" y="84"/>
                  </a:lnTo>
                  <a:lnTo>
                    <a:pt x="165"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56">
              <a:extLst>
                <a:ext uri="{FF2B5EF4-FFF2-40B4-BE49-F238E27FC236}">
                  <a16:creationId xmlns:a16="http://schemas.microsoft.com/office/drawing/2014/main" id="{90A2091F-1FA8-4490-9D84-D5FBC923715A}"/>
                </a:ext>
              </a:extLst>
            </p:cNvPr>
            <p:cNvSpPr>
              <a:spLocks/>
            </p:cNvSpPr>
            <p:nvPr/>
          </p:nvSpPr>
          <p:spPr bwMode="auto">
            <a:xfrm>
              <a:off x="3319" y="1816"/>
              <a:ext cx="162" cy="83"/>
            </a:xfrm>
            <a:custGeom>
              <a:avLst/>
              <a:gdLst>
                <a:gd name="T0" fmla="*/ 159 w 162"/>
                <a:gd name="T1" fmla="*/ 0 h 83"/>
                <a:gd name="T2" fmla="*/ 2 w 162"/>
                <a:gd name="T3" fmla="*/ 0 h 83"/>
                <a:gd name="T4" fmla="*/ 0 w 162"/>
                <a:gd name="T5" fmla="*/ 83 h 83"/>
                <a:gd name="T6" fmla="*/ 162 w 162"/>
                <a:gd name="T7" fmla="*/ 83 h 83"/>
                <a:gd name="T8" fmla="*/ 159 w 162"/>
                <a:gd name="T9" fmla="*/ 0 h 83"/>
              </a:gdLst>
              <a:ahLst/>
              <a:cxnLst>
                <a:cxn ang="0">
                  <a:pos x="T0" y="T1"/>
                </a:cxn>
                <a:cxn ang="0">
                  <a:pos x="T2" y="T3"/>
                </a:cxn>
                <a:cxn ang="0">
                  <a:pos x="T4" y="T5"/>
                </a:cxn>
                <a:cxn ang="0">
                  <a:pos x="T6" y="T7"/>
                </a:cxn>
                <a:cxn ang="0">
                  <a:pos x="T8" y="T9"/>
                </a:cxn>
              </a:cxnLst>
              <a:rect l="0" t="0" r="r" b="b"/>
              <a:pathLst>
                <a:path w="162" h="83">
                  <a:moveTo>
                    <a:pt x="159" y="0"/>
                  </a:moveTo>
                  <a:lnTo>
                    <a:pt x="2" y="0"/>
                  </a:lnTo>
                  <a:lnTo>
                    <a:pt x="0" y="83"/>
                  </a:lnTo>
                  <a:lnTo>
                    <a:pt x="162" y="83"/>
                  </a:lnTo>
                  <a:lnTo>
                    <a:pt x="15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57">
              <a:extLst>
                <a:ext uri="{FF2B5EF4-FFF2-40B4-BE49-F238E27FC236}">
                  <a16:creationId xmlns:a16="http://schemas.microsoft.com/office/drawing/2014/main" id="{7E32360E-B640-4464-B979-11CF435DFAAE}"/>
                </a:ext>
              </a:extLst>
            </p:cNvPr>
            <p:cNvSpPr>
              <a:spLocks/>
            </p:cNvSpPr>
            <p:nvPr/>
          </p:nvSpPr>
          <p:spPr bwMode="auto">
            <a:xfrm>
              <a:off x="3321" y="1721"/>
              <a:ext cx="157" cy="86"/>
            </a:xfrm>
            <a:custGeom>
              <a:avLst/>
              <a:gdLst>
                <a:gd name="T0" fmla="*/ 155 w 157"/>
                <a:gd name="T1" fmla="*/ 0 h 86"/>
                <a:gd name="T2" fmla="*/ 2 w 157"/>
                <a:gd name="T3" fmla="*/ 0 h 86"/>
                <a:gd name="T4" fmla="*/ 0 w 157"/>
                <a:gd name="T5" fmla="*/ 86 h 86"/>
                <a:gd name="T6" fmla="*/ 157 w 157"/>
                <a:gd name="T7" fmla="*/ 86 h 86"/>
                <a:gd name="T8" fmla="*/ 155 w 157"/>
                <a:gd name="T9" fmla="*/ 0 h 86"/>
              </a:gdLst>
              <a:ahLst/>
              <a:cxnLst>
                <a:cxn ang="0">
                  <a:pos x="T0" y="T1"/>
                </a:cxn>
                <a:cxn ang="0">
                  <a:pos x="T2" y="T3"/>
                </a:cxn>
                <a:cxn ang="0">
                  <a:pos x="T4" y="T5"/>
                </a:cxn>
                <a:cxn ang="0">
                  <a:pos x="T6" y="T7"/>
                </a:cxn>
                <a:cxn ang="0">
                  <a:pos x="T8" y="T9"/>
                </a:cxn>
              </a:cxnLst>
              <a:rect l="0" t="0" r="r" b="b"/>
              <a:pathLst>
                <a:path w="157" h="86">
                  <a:moveTo>
                    <a:pt x="155" y="0"/>
                  </a:moveTo>
                  <a:lnTo>
                    <a:pt x="2" y="0"/>
                  </a:lnTo>
                  <a:lnTo>
                    <a:pt x="0" y="86"/>
                  </a:lnTo>
                  <a:lnTo>
                    <a:pt x="157" y="86"/>
                  </a:lnTo>
                  <a:lnTo>
                    <a:pt x="155"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58">
              <a:extLst>
                <a:ext uri="{FF2B5EF4-FFF2-40B4-BE49-F238E27FC236}">
                  <a16:creationId xmlns:a16="http://schemas.microsoft.com/office/drawing/2014/main" id="{B1301588-C5FB-4493-9BD0-BFA494686CB0}"/>
                </a:ext>
              </a:extLst>
            </p:cNvPr>
            <p:cNvSpPr>
              <a:spLocks/>
            </p:cNvSpPr>
            <p:nvPr/>
          </p:nvSpPr>
          <p:spPr bwMode="auto">
            <a:xfrm>
              <a:off x="3290" y="2888"/>
              <a:ext cx="217" cy="28"/>
            </a:xfrm>
            <a:custGeom>
              <a:avLst/>
              <a:gdLst>
                <a:gd name="T0" fmla="*/ 13 w 91"/>
                <a:gd name="T1" fmla="*/ 12 h 12"/>
                <a:gd name="T2" fmla="*/ 79 w 91"/>
                <a:gd name="T3" fmla="*/ 12 h 12"/>
                <a:gd name="T4" fmla="*/ 91 w 91"/>
                <a:gd name="T5" fmla="*/ 0 h 12"/>
                <a:gd name="T6" fmla="*/ 91 w 91"/>
                <a:gd name="T7" fmla="*/ 0 h 12"/>
                <a:gd name="T8" fmla="*/ 1 w 91"/>
                <a:gd name="T9" fmla="*/ 0 h 12"/>
                <a:gd name="T10" fmla="*/ 1 w 91"/>
                <a:gd name="T11" fmla="*/ 0 h 12"/>
                <a:gd name="T12" fmla="*/ 13 w 91"/>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91" h="12">
                  <a:moveTo>
                    <a:pt x="13" y="12"/>
                  </a:moveTo>
                  <a:cubicBezTo>
                    <a:pt x="79" y="12"/>
                    <a:pt x="79" y="12"/>
                    <a:pt x="79" y="12"/>
                  </a:cubicBezTo>
                  <a:cubicBezTo>
                    <a:pt x="86" y="12"/>
                    <a:pt x="91" y="7"/>
                    <a:pt x="91" y="0"/>
                  </a:cubicBezTo>
                  <a:cubicBezTo>
                    <a:pt x="91" y="0"/>
                    <a:pt x="91" y="0"/>
                    <a:pt x="91" y="0"/>
                  </a:cubicBezTo>
                  <a:cubicBezTo>
                    <a:pt x="1" y="0"/>
                    <a:pt x="1" y="0"/>
                    <a:pt x="1" y="0"/>
                  </a:cubicBezTo>
                  <a:cubicBezTo>
                    <a:pt x="1" y="0"/>
                    <a:pt x="1" y="0"/>
                    <a:pt x="1" y="0"/>
                  </a:cubicBezTo>
                  <a:cubicBezTo>
                    <a:pt x="0" y="7"/>
                    <a:pt x="6" y="12"/>
                    <a:pt x="13" y="1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9">
              <a:extLst>
                <a:ext uri="{FF2B5EF4-FFF2-40B4-BE49-F238E27FC236}">
                  <a16:creationId xmlns:a16="http://schemas.microsoft.com/office/drawing/2014/main" id="{7A3AC894-C691-4DBC-9F24-30EC81EA1A92}"/>
                </a:ext>
              </a:extLst>
            </p:cNvPr>
            <p:cNvSpPr>
              <a:spLocks/>
            </p:cNvSpPr>
            <p:nvPr/>
          </p:nvSpPr>
          <p:spPr bwMode="auto">
            <a:xfrm>
              <a:off x="3297" y="2645"/>
              <a:ext cx="205" cy="38"/>
            </a:xfrm>
            <a:custGeom>
              <a:avLst/>
              <a:gdLst>
                <a:gd name="T0" fmla="*/ 203 w 205"/>
                <a:gd name="T1" fmla="*/ 0 h 38"/>
                <a:gd name="T2" fmla="*/ 0 w 205"/>
                <a:gd name="T3" fmla="*/ 0 h 38"/>
                <a:gd name="T4" fmla="*/ 0 w 205"/>
                <a:gd name="T5" fmla="*/ 38 h 38"/>
                <a:gd name="T6" fmla="*/ 205 w 205"/>
                <a:gd name="T7" fmla="*/ 38 h 38"/>
                <a:gd name="T8" fmla="*/ 203 w 205"/>
                <a:gd name="T9" fmla="*/ 0 h 38"/>
              </a:gdLst>
              <a:ahLst/>
              <a:cxnLst>
                <a:cxn ang="0">
                  <a:pos x="T0" y="T1"/>
                </a:cxn>
                <a:cxn ang="0">
                  <a:pos x="T2" y="T3"/>
                </a:cxn>
                <a:cxn ang="0">
                  <a:pos x="T4" y="T5"/>
                </a:cxn>
                <a:cxn ang="0">
                  <a:pos x="T6" y="T7"/>
                </a:cxn>
                <a:cxn ang="0">
                  <a:pos x="T8" y="T9"/>
                </a:cxn>
              </a:cxnLst>
              <a:rect l="0" t="0" r="r" b="b"/>
              <a:pathLst>
                <a:path w="205" h="38">
                  <a:moveTo>
                    <a:pt x="203" y="0"/>
                  </a:moveTo>
                  <a:lnTo>
                    <a:pt x="0" y="0"/>
                  </a:lnTo>
                  <a:lnTo>
                    <a:pt x="0" y="38"/>
                  </a:lnTo>
                  <a:lnTo>
                    <a:pt x="205" y="38"/>
                  </a:lnTo>
                  <a:lnTo>
                    <a:pt x="20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0">
              <a:extLst>
                <a:ext uri="{FF2B5EF4-FFF2-40B4-BE49-F238E27FC236}">
                  <a16:creationId xmlns:a16="http://schemas.microsoft.com/office/drawing/2014/main" id="{E59C7D9D-5BFE-4338-8EC9-F3EC466870E2}"/>
                </a:ext>
              </a:extLst>
            </p:cNvPr>
            <p:cNvSpPr>
              <a:spLocks/>
            </p:cNvSpPr>
            <p:nvPr/>
          </p:nvSpPr>
          <p:spPr bwMode="auto">
            <a:xfrm>
              <a:off x="3292" y="2778"/>
              <a:ext cx="213" cy="29"/>
            </a:xfrm>
            <a:custGeom>
              <a:avLst/>
              <a:gdLst>
                <a:gd name="T0" fmla="*/ 213 w 213"/>
                <a:gd name="T1" fmla="*/ 0 h 29"/>
                <a:gd name="T2" fmla="*/ 3 w 213"/>
                <a:gd name="T3" fmla="*/ 0 h 29"/>
                <a:gd name="T4" fmla="*/ 0 w 213"/>
                <a:gd name="T5" fmla="*/ 29 h 29"/>
                <a:gd name="T6" fmla="*/ 213 w 213"/>
                <a:gd name="T7" fmla="*/ 29 h 29"/>
                <a:gd name="T8" fmla="*/ 213 w 213"/>
                <a:gd name="T9" fmla="*/ 0 h 29"/>
              </a:gdLst>
              <a:ahLst/>
              <a:cxnLst>
                <a:cxn ang="0">
                  <a:pos x="T0" y="T1"/>
                </a:cxn>
                <a:cxn ang="0">
                  <a:pos x="T2" y="T3"/>
                </a:cxn>
                <a:cxn ang="0">
                  <a:pos x="T4" y="T5"/>
                </a:cxn>
                <a:cxn ang="0">
                  <a:pos x="T6" y="T7"/>
                </a:cxn>
                <a:cxn ang="0">
                  <a:pos x="T8" y="T9"/>
                </a:cxn>
              </a:cxnLst>
              <a:rect l="0" t="0" r="r" b="b"/>
              <a:pathLst>
                <a:path w="213" h="29">
                  <a:moveTo>
                    <a:pt x="213" y="0"/>
                  </a:moveTo>
                  <a:lnTo>
                    <a:pt x="3" y="0"/>
                  </a:lnTo>
                  <a:lnTo>
                    <a:pt x="0" y="29"/>
                  </a:lnTo>
                  <a:lnTo>
                    <a:pt x="213" y="29"/>
                  </a:lnTo>
                  <a:lnTo>
                    <a:pt x="21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1">
              <a:extLst>
                <a:ext uri="{FF2B5EF4-FFF2-40B4-BE49-F238E27FC236}">
                  <a16:creationId xmlns:a16="http://schemas.microsoft.com/office/drawing/2014/main" id="{148DA6BE-A4C5-4AA8-B389-4AF8865A84EA}"/>
                </a:ext>
              </a:extLst>
            </p:cNvPr>
            <p:cNvSpPr>
              <a:spLocks/>
            </p:cNvSpPr>
            <p:nvPr/>
          </p:nvSpPr>
          <p:spPr bwMode="auto">
            <a:xfrm>
              <a:off x="3295" y="2693"/>
              <a:ext cx="207" cy="33"/>
            </a:xfrm>
            <a:custGeom>
              <a:avLst/>
              <a:gdLst>
                <a:gd name="T0" fmla="*/ 207 w 207"/>
                <a:gd name="T1" fmla="*/ 0 h 33"/>
                <a:gd name="T2" fmla="*/ 2 w 207"/>
                <a:gd name="T3" fmla="*/ 0 h 33"/>
                <a:gd name="T4" fmla="*/ 0 w 207"/>
                <a:gd name="T5" fmla="*/ 33 h 33"/>
                <a:gd name="T6" fmla="*/ 207 w 207"/>
                <a:gd name="T7" fmla="*/ 33 h 33"/>
                <a:gd name="T8" fmla="*/ 207 w 207"/>
                <a:gd name="T9" fmla="*/ 0 h 33"/>
              </a:gdLst>
              <a:ahLst/>
              <a:cxnLst>
                <a:cxn ang="0">
                  <a:pos x="T0" y="T1"/>
                </a:cxn>
                <a:cxn ang="0">
                  <a:pos x="T2" y="T3"/>
                </a:cxn>
                <a:cxn ang="0">
                  <a:pos x="T4" y="T5"/>
                </a:cxn>
                <a:cxn ang="0">
                  <a:pos x="T6" y="T7"/>
                </a:cxn>
                <a:cxn ang="0">
                  <a:pos x="T8" y="T9"/>
                </a:cxn>
              </a:cxnLst>
              <a:rect l="0" t="0" r="r" b="b"/>
              <a:pathLst>
                <a:path w="207" h="33">
                  <a:moveTo>
                    <a:pt x="207" y="0"/>
                  </a:moveTo>
                  <a:lnTo>
                    <a:pt x="2" y="0"/>
                  </a:lnTo>
                  <a:lnTo>
                    <a:pt x="0" y="33"/>
                  </a:lnTo>
                  <a:lnTo>
                    <a:pt x="207" y="33"/>
                  </a:lnTo>
                  <a:lnTo>
                    <a:pt x="207"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62">
              <a:extLst>
                <a:ext uri="{FF2B5EF4-FFF2-40B4-BE49-F238E27FC236}">
                  <a16:creationId xmlns:a16="http://schemas.microsoft.com/office/drawing/2014/main" id="{615C2F72-14B3-40CB-9CFB-56850B5645CB}"/>
                </a:ext>
              </a:extLst>
            </p:cNvPr>
            <p:cNvSpPr>
              <a:spLocks/>
            </p:cNvSpPr>
            <p:nvPr/>
          </p:nvSpPr>
          <p:spPr bwMode="auto">
            <a:xfrm>
              <a:off x="3292" y="2814"/>
              <a:ext cx="215" cy="31"/>
            </a:xfrm>
            <a:custGeom>
              <a:avLst/>
              <a:gdLst>
                <a:gd name="T0" fmla="*/ 213 w 215"/>
                <a:gd name="T1" fmla="*/ 0 h 31"/>
                <a:gd name="T2" fmla="*/ 0 w 215"/>
                <a:gd name="T3" fmla="*/ 0 h 31"/>
                <a:gd name="T4" fmla="*/ 0 w 215"/>
                <a:gd name="T5" fmla="*/ 31 h 31"/>
                <a:gd name="T6" fmla="*/ 215 w 215"/>
                <a:gd name="T7" fmla="*/ 31 h 31"/>
                <a:gd name="T8" fmla="*/ 213 w 215"/>
                <a:gd name="T9" fmla="*/ 0 h 31"/>
              </a:gdLst>
              <a:ahLst/>
              <a:cxnLst>
                <a:cxn ang="0">
                  <a:pos x="T0" y="T1"/>
                </a:cxn>
                <a:cxn ang="0">
                  <a:pos x="T2" y="T3"/>
                </a:cxn>
                <a:cxn ang="0">
                  <a:pos x="T4" y="T5"/>
                </a:cxn>
                <a:cxn ang="0">
                  <a:pos x="T6" y="T7"/>
                </a:cxn>
                <a:cxn ang="0">
                  <a:pos x="T8" y="T9"/>
                </a:cxn>
              </a:cxnLst>
              <a:rect l="0" t="0" r="r" b="b"/>
              <a:pathLst>
                <a:path w="215" h="31">
                  <a:moveTo>
                    <a:pt x="213" y="0"/>
                  </a:moveTo>
                  <a:lnTo>
                    <a:pt x="0" y="0"/>
                  </a:lnTo>
                  <a:lnTo>
                    <a:pt x="0" y="31"/>
                  </a:lnTo>
                  <a:lnTo>
                    <a:pt x="215" y="31"/>
                  </a:lnTo>
                  <a:lnTo>
                    <a:pt x="213"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63">
              <a:extLst>
                <a:ext uri="{FF2B5EF4-FFF2-40B4-BE49-F238E27FC236}">
                  <a16:creationId xmlns:a16="http://schemas.microsoft.com/office/drawing/2014/main" id="{4AF1A45A-DBD4-4F14-940D-31DC150AACA2}"/>
                </a:ext>
              </a:extLst>
            </p:cNvPr>
            <p:cNvSpPr>
              <a:spLocks noChangeArrowheads="1"/>
            </p:cNvSpPr>
            <p:nvPr/>
          </p:nvSpPr>
          <p:spPr bwMode="auto">
            <a:xfrm>
              <a:off x="3292" y="2852"/>
              <a:ext cx="215" cy="28"/>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4">
              <a:extLst>
                <a:ext uri="{FF2B5EF4-FFF2-40B4-BE49-F238E27FC236}">
                  <a16:creationId xmlns:a16="http://schemas.microsoft.com/office/drawing/2014/main" id="{7F7CD45C-39B4-44A5-AD3F-BCED24739448}"/>
                </a:ext>
              </a:extLst>
            </p:cNvPr>
            <p:cNvSpPr>
              <a:spLocks/>
            </p:cNvSpPr>
            <p:nvPr/>
          </p:nvSpPr>
          <p:spPr bwMode="auto">
            <a:xfrm>
              <a:off x="3295" y="2736"/>
              <a:ext cx="210" cy="35"/>
            </a:xfrm>
            <a:custGeom>
              <a:avLst/>
              <a:gdLst>
                <a:gd name="T0" fmla="*/ 207 w 210"/>
                <a:gd name="T1" fmla="*/ 0 h 35"/>
                <a:gd name="T2" fmla="*/ 0 w 210"/>
                <a:gd name="T3" fmla="*/ 0 h 35"/>
                <a:gd name="T4" fmla="*/ 0 w 210"/>
                <a:gd name="T5" fmla="*/ 35 h 35"/>
                <a:gd name="T6" fmla="*/ 210 w 210"/>
                <a:gd name="T7" fmla="*/ 35 h 35"/>
                <a:gd name="T8" fmla="*/ 207 w 210"/>
                <a:gd name="T9" fmla="*/ 0 h 35"/>
              </a:gdLst>
              <a:ahLst/>
              <a:cxnLst>
                <a:cxn ang="0">
                  <a:pos x="T0" y="T1"/>
                </a:cxn>
                <a:cxn ang="0">
                  <a:pos x="T2" y="T3"/>
                </a:cxn>
                <a:cxn ang="0">
                  <a:pos x="T4" y="T5"/>
                </a:cxn>
                <a:cxn ang="0">
                  <a:pos x="T6" y="T7"/>
                </a:cxn>
                <a:cxn ang="0">
                  <a:pos x="T8" y="T9"/>
                </a:cxn>
              </a:cxnLst>
              <a:rect l="0" t="0" r="r" b="b"/>
              <a:pathLst>
                <a:path w="210" h="35">
                  <a:moveTo>
                    <a:pt x="207" y="0"/>
                  </a:moveTo>
                  <a:lnTo>
                    <a:pt x="0" y="0"/>
                  </a:lnTo>
                  <a:lnTo>
                    <a:pt x="0" y="35"/>
                  </a:lnTo>
                  <a:lnTo>
                    <a:pt x="210" y="35"/>
                  </a:lnTo>
                  <a:lnTo>
                    <a:pt x="207"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65">
              <a:extLst>
                <a:ext uri="{FF2B5EF4-FFF2-40B4-BE49-F238E27FC236}">
                  <a16:creationId xmlns:a16="http://schemas.microsoft.com/office/drawing/2014/main" id="{22B1105A-5297-4057-AC20-28A51F2C4F3C}"/>
                </a:ext>
              </a:extLst>
            </p:cNvPr>
            <p:cNvSpPr>
              <a:spLocks noChangeArrowheads="1"/>
            </p:cNvSpPr>
            <p:nvPr/>
          </p:nvSpPr>
          <p:spPr bwMode="auto">
            <a:xfrm>
              <a:off x="3292" y="2880"/>
              <a:ext cx="215" cy="8"/>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66">
              <a:extLst>
                <a:ext uri="{FF2B5EF4-FFF2-40B4-BE49-F238E27FC236}">
                  <a16:creationId xmlns:a16="http://schemas.microsoft.com/office/drawing/2014/main" id="{29B4E119-8CB8-4435-AD88-6B5D4B325386}"/>
                </a:ext>
              </a:extLst>
            </p:cNvPr>
            <p:cNvSpPr>
              <a:spLocks noChangeArrowheads="1"/>
            </p:cNvSpPr>
            <p:nvPr/>
          </p:nvSpPr>
          <p:spPr bwMode="auto">
            <a:xfrm>
              <a:off x="3292" y="2845"/>
              <a:ext cx="215"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67">
              <a:extLst>
                <a:ext uri="{FF2B5EF4-FFF2-40B4-BE49-F238E27FC236}">
                  <a16:creationId xmlns:a16="http://schemas.microsoft.com/office/drawing/2014/main" id="{E98FD0F8-5C57-4FA6-AF21-6AA26EB0C85B}"/>
                </a:ext>
              </a:extLst>
            </p:cNvPr>
            <p:cNvSpPr>
              <a:spLocks noChangeArrowheads="1"/>
            </p:cNvSpPr>
            <p:nvPr/>
          </p:nvSpPr>
          <p:spPr bwMode="auto">
            <a:xfrm>
              <a:off x="3292" y="2807"/>
              <a:ext cx="213"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68">
              <a:extLst>
                <a:ext uri="{FF2B5EF4-FFF2-40B4-BE49-F238E27FC236}">
                  <a16:creationId xmlns:a16="http://schemas.microsoft.com/office/drawing/2014/main" id="{63CAE7F2-B84E-487B-AF9E-50D643DD5717}"/>
                </a:ext>
              </a:extLst>
            </p:cNvPr>
            <p:cNvSpPr>
              <a:spLocks noChangeArrowheads="1"/>
            </p:cNvSpPr>
            <p:nvPr/>
          </p:nvSpPr>
          <p:spPr bwMode="auto">
            <a:xfrm>
              <a:off x="3295" y="2771"/>
              <a:ext cx="210"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69">
              <a:extLst>
                <a:ext uri="{FF2B5EF4-FFF2-40B4-BE49-F238E27FC236}">
                  <a16:creationId xmlns:a16="http://schemas.microsoft.com/office/drawing/2014/main" id="{130B72A8-16FE-4391-98B5-7A82010F682C}"/>
                </a:ext>
              </a:extLst>
            </p:cNvPr>
            <p:cNvSpPr>
              <a:spLocks noChangeArrowheads="1"/>
            </p:cNvSpPr>
            <p:nvPr/>
          </p:nvSpPr>
          <p:spPr bwMode="auto">
            <a:xfrm>
              <a:off x="3295" y="2726"/>
              <a:ext cx="207" cy="10"/>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70">
              <a:extLst>
                <a:ext uri="{FF2B5EF4-FFF2-40B4-BE49-F238E27FC236}">
                  <a16:creationId xmlns:a16="http://schemas.microsoft.com/office/drawing/2014/main" id="{E78726AC-CDDB-4363-A276-0C58D159710D}"/>
                </a:ext>
              </a:extLst>
            </p:cNvPr>
            <p:cNvSpPr>
              <a:spLocks noChangeArrowheads="1"/>
            </p:cNvSpPr>
            <p:nvPr/>
          </p:nvSpPr>
          <p:spPr bwMode="auto">
            <a:xfrm>
              <a:off x="3297" y="2683"/>
              <a:ext cx="205" cy="10"/>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71">
              <a:extLst>
                <a:ext uri="{FF2B5EF4-FFF2-40B4-BE49-F238E27FC236}">
                  <a16:creationId xmlns:a16="http://schemas.microsoft.com/office/drawing/2014/main" id="{5C784270-DC56-4178-B364-6E9C117D662B}"/>
                </a:ext>
              </a:extLst>
            </p:cNvPr>
            <p:cNvSpPr>
              <a:spLocks noChangeArrowheads="1"/>
            </p:cNvSpPr>
            <p:nvPr/>
          </p:nvSpPr>
          <p:spPr bwMode="auto">
            <a:xfrm>
              <a:off x="3297" y="2638"/>
              <a:ext cx="203"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72">
              <a:extLst>
                <a:ext uri="{FF2B5EF4-FFF2-40B4-BE49-F238E27FC236}">
                  <a16:creationId xmlns:a16="http://schemas.microsoft.com/office/drawing/2014/main" id="{F699E593-BAA6-4315-832B-3A4DE3196FB4}"/>
                </a:ext>
              </a:extLst>
            </p:cNvPr>
            <p:cNvSpPr>
              <a:spLocks noChangeArrowheads="1"/>
            </p:cNvSpPr>
            <p:nvPr/>
          </p:nvSpPr>
          <p:spPr bwMode="auto">
            <a:xfrm>
              <a:off x="3300" y="2588"/>
              <a:ext cx="200" cy="10"/>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73">
              <a:extLst>
                <a:ext uri="{FF2B5EF4-FFF2-40B4-BE49-F238E27FC236}">
                  <a16:creationId xmlns:a16="http://schemas.microsoft.com/office/drawing/2014/main" id="{6D87D250-8CCB-4E62-9E52-29F8349A9B9E}"/>
                </a:ext>
              </a:extLst>
            </p:cNvPr>
            <p:cNvSpPr>
              <a:spLocks/>
            </p:cNvSpPr>
            <p:nvPr/>
          </p:nvSpPr>
          <p:spPr bwMode="auto">
            <a:xfrm>
              <a:off x="3302" y="2481"/>
              <a:ext cx="196" cy="10"/>
            </a:xfrm>
            <a:custGeom>
              <a:avLst/>
              <a:gdLst>
                <a:gd name="T0" fmla="*/ 193 w 196"/>
                <a:gd name="T1" fmla="*/ 0 h 10"/>
                <a:gd name="T2" fmla="*/ 0 w 196"/>
                <a:gd name="T3" fmla="*/ 0 h 10"/>
                <a:gd name="T4" fmla="*/ 0 w 196"/>
                <a:gd name="T5" fmla="*/ 10 h 10"/>
                <a:gd name="T6" fmla="*/ 196 w 196"/>
                <a:gd name="T7" fmla="*/ 10 h 10"/>
                <a:gd name="T8" fmla="*/ 193 w 196"/>
                <a:gd name="T9" fmla="*/ 0 h 10"/>
              </a:gdLst>
              <a:ahLst/>
              <a:cxnLst>
                <a:cxn ang="0">
                  <a:pos x="T0" y="T1"/>
                </a:cxn>
                <a:cxn ang="0">
                  <a:pos x="T2" y="T3"/>
                </a:cxn>
                <a:cxn ang="0">
                  <a:pos x="T4" y="T5"/>
                </a:cxn>
                <a:cxn ang="0">
                  <a:pos x="T6" y="T7"/>
                </a:cxn>
                <a:cxn ang="0">
                  <a:pos x="T8" y="T9"/>
                </a:cxn>
              </a:cxnLst>
              <a:rect l="0" t="0" r="r" b="b"/>
              <a:pathLst>
                <a:path w="196" h="10">
                  <a:moveTo>
                    <a:pt x="193" y="0"/>
                  </a:moveTo>
                  <a:lnTo>
                    <a:pt x="0" y="0"/>
                  </a:lnTo>
                  <a:lnTo>
                    <a:pt x="0" y="10"/>
                  </a:lnTo>
                  <a:lnTo>
                    <a:pt x="196" y="10"/>
                  </a:lnTo>
                  <a:lnTo>
                    <a:pt x="193"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74">
              <a:extLst>
                <a:ext uri="{FF2B5EF4-FFF2-40B4-BE49-F238E27FC236}">
                  <a16:creationId xmlns:a16="http://schemas.microsoft.com/office/drawing/2014/main" id="{6DC23ACF-EE00-4B9B-B3FC-5355C79926AE}"/>
                </a:ext>
              </a:extLst>
            </p:cNvPr>
            <p:cNvSpPr>
              <a:spLocks noChangeArrowheads="1"/>
            </p:cNvSpPr>
            <p:nvPr/>
          </p:nvSpPr>
          <p:spPr bwMode="auto">
            <a:xfrm>
              <a:off x="3304" y="2420"/>
              <a:ext cx="191" cy="9"/>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75">
              <a:extLst>
                <a:ext uri="{FF2B5EF4-FFF2-40B4-BE49-F238E27FC236}">
                  <a16:creationId xmlns:a16="http://schemas.microsoft.com/office/drawing/2014/main" id="{904EF79A-3021-4BCE-96E9-9634FC1048DF}"/>
                </a:ext>
              </a:extLst>
            </p:cNvPr>
            <p:cNvSpPr>
              <a:spLocks noChangeArrowheads="1"/>
            </p:cNvSpPr>
            <p:nvPr/>
          </p:nvSpPr>
          <p:spPr bwMode="auto">
            <a:xfrm>
              <a:off x="3302" y="2536"/>
              <a:ext cx="196" cy="9"/>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76">
              <a:extLst>
                <a:ext uri="{FF2B5EF4-FFF2-40B4-BE49-F238E27FC236}">
                  <a16:creationId xmlns:a16="http://schemas.microsoft.com/office/drawing/2014/main" id="{A8DEEF95-0171-4058-9420-0F6D014776E2}"/>
                </a:ext>
              </a:extLst>
            </p:cNvPr>
            <p:cNvSpPr>
              <a:spLocks noChangeArrowheads="1"/>
            </p:cNvSpPr>
            <p:nvPr/>
          </p:nvSpPr>
          <p:spPr bwMode="auto">
            <a:xfrm>
              <a:off x="3307" y="2355"/>
              <a:ext cx="186" cy="8"/>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77">
              <a:extLst>
                <a:ext uri="{FF2B5EF4-FFF2-40B4-BE49-F238E27FC236}">
                  <a16:creationId xmlns:a16="http://schemas.microsoft.com/office/drawing/2014/main" id="{BB3FFC14-082E-4B7E-9F71-2304E4D4C092}"/>
                </a:ext>
              </a:extLst>
            </p:cNvPr>
            <p:cNvSpPr>
              <a:spLocks noChangeArrowheads="1"/>
            </p:cNvSpPr>
            <p:nvPr/>
          </p:nvSpPr>
          <p:spPr bwMode="auto">
            <a:xfrm>
              <a:off x="3307" y="2294"/>
              <a:ext cx="183" cy="9"/>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78">
              <a:extLst>
                <a:ext uri="{FF2B5EF4-FFF2-40B4-BE49-F238E27FC236}">
                  <a16:creationId xmlns:a16="http://schemas.microsoft.com/office/drawing/2014/main" id="{18798CD0-1A05-48E9-A97C-69FBF425BB5E}"/>
                </a:ext>
              </a:extLst>
            </p:cNvPr>
            <p:cNvSpPr>
              <a:spLocks/>
            </p:cNvSpPr>
            <p:nvPr/>
          </p:nvSpPr>
          <p:spPr bwMode="auto">
            <a:xfrm>
              <a:off x="3309" y="2225"/>
              <a:ext cx="181" cy="7"/>
            </a:xfrm>
            <a:custGeom>
              <a:avLst/>
              <a:gdLst>
                <a:gd name="T0" fmla="*/ 179 w 181"/>
                <a:gd name="T1" fmla="*/ 0 h 7"/>
                <a:gd name="T2" fmla="*/ 0 w 181"/>
                <a:gd name="T3" fmla="*/ 0 h 7"/>
                <a:gd name="T4" fmla="*/ 0 w 181"/>
                <a:gd name="T5" fmla="*/ 7 h 7"/>
                <a:gd name="T6" fmla="*/ 181 w 181"/>
                <a:gd name="T7" fmla="*/ 7 h 7"/>
                <a:gd name="T8" fmla="*/ 179 w 181"/>
                <a:gd name="T9" fmla="*/ 0 h 7"/>
              </a:gdLst>
              <a:ahLst/>
              <a:cxnLst>
                <a:cxn ang="0">
                  <a:pos x="T0" y="T1"/>
                </a:cxn>
                <a:cxn ang="0">
                  <a:pos x="T2" y="T3"/>
                </a:cxn>
                <a:cxn ang="0">
                  <a:pos x="T4" y="T5"/>
                </a:cxn>
                <a:cxn ang="0">
                  <a:pos x="T6" y="T7"/>
                </a:cxn>
                <a:cxn ang="0">
                  <a:pos x="T8" y="T9"/>
                </a:cxn>
              </a:cxnLst>
              <a:rect l="0" t="0" r="r" b="b"/>
              <a:pathLst>
                <a:path w="181" h="7">
                  <a:moveTo>
                    <a:pt x="179" y="0"/>
                  </a:moveTo>
                  <a:lnTo>
                    <a:pt x="0" y="0"/>
                  </a:lnTo>
                  <a:lnTo>
                    <a:pt x="0" y="7"/>
                  </a:lnTo>
                  <a:lnTo>
                    <a:pt x="181" y="7"/>
                  </a:lnTo>
                  <a:lnTo>
                    <a:pt x="179"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79">
              <a:extLst>
                <a:ext uri="{FF2B5EF4-FFF2-40B4-BE49-F238E27FC236}">
                  <a16:creationId xmlns:a16="http://schemas.microsoft.com/office/drawing/2014/main" id="{3B42B8C9-9E6F-410F-93B4-A59588954F4E}"/>
                </a:ext>
              </a:extLst>
            </p:cNvPr>
            <p:cNvSpPr>
              <a:spLocks noChangeArrowheads="1"/>
            </p:cNvSpPr>
            <p:nvPr/>
          </p:nvSpPr>
          <p:spPr bwMode="auto">
            <a:xfrm>
              <a:off x="3311" y="2149"/>
              <a:ext cx="177" cy="9"/>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80">
              <a:extLst>
                <a:ext uri="{FF2B5EF4-FFF2-40B4-BE49-F238E27FC236}">
                  <a16:creationId xmlns:a16="http://schemas.microsoft.com/office/drawing/2014/main" id="{79E07063-F9D8-48E9-B646-5BE838E2518D}"/>
                </a:ext>
              </a:extLst>
            </p:cNvPr>
            <p:cNvSpPr>
              <a:spLocks noChangeArrowheads="1"/>
            </p:cNvSpPr>
            <p:nvPr/>
          </p:nvSpPr>
          <p:spPr bwMode="auto">
            <a:xfrm>
              <a:off x="3314" y="2073"/>
              <a:ext cx="172"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Rectangle 81">
              <a:extLst>
                <a:ext uri="{FF2B5EF4-FFF2-40B4-BE49-F238E27FC236}">
                  <a16:creationId xmlns:a16="http://schemas.microsoft.com/office/drawing/2014/main" id="{A4DAD549-ADCB-4345-B36E-9667E1A129D2}"/>
                </a:ext>
              </a:extLst>
            </p:cNvPr>
            <p:cNvSpPr>
              <a:spLocks noChangeArrowheads="1"/>
            </p:cNvSpPr>
            <p:nvPr/>
          </p:nvSpPr>
          <p:spPr bwMode="auto">
            <a:xfrm>
              <a:off x="3316" y="1990"/>
              <a:ext cx="167"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82">
              <a:extLst>
                <a:ext uri="{FF2B5EF4-FFF2-40B4-BE49-F238E27FC236}">
                  <a16:creationId xmlns:a16="http://schemas.microsoft.com/office/drawing/2014/main" id="{E3EC7270-0BBF-4C1F-BE23-A2DCD7989987}"/>
                </a:ext>
              </a:extLst>
            </p:cNvPr>
            <p:cNvSpPr>
              <a:spLocks noChangeArrowheads="1"/>
            </p:cNvSpPr>
            <p:nvPr/>
          </p:nvSpPr>
          <p:spPr bwMode="auto">
            <a:xfrm>
              <a:off x="3319" y="1899"/>
              <a:ext cx="162"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83">
              <a:extLst>
                <a:ext uri="{FF2B5EF4-FFF2-40B4-BE49-F238E27FC236}">
                  <a16:creationId xmlns:a16="http://schemas.microsoft.com/office/drawing/2014/main" id="{09A9FFA5-331C-4EA9-B5F9-3E137C628E7F}"/>
                </a:ext>
              </a:extLst>
            </p:cNvPr>
            <p:cNvSpPr>
              <a:spLocks noChangeArrowheads="1"/>
            </p:cNvSpPr>
            <p:nvPr/>
          </p:nvSpPr>
          <p:spPr bwMode="auto">
            <a:xfrm>
              <a:off x="3321" y="1807"/>
              <a:ext cx="157" cy="9"/>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4">
              <a:extLst>
                <a:ext uri="{FF2B5EF4-FFF2-40B4-BE49-F238E27FC236}">
                  <a16:creationId xmlns:a16="http://schemas.microsoft.com/office/drawing/2014/main" id="{FBDFC3DA-E0B2-4EBD-853A-BEFFA0F560EB}"/>
                </a:ext>
              </a:extLst>
            </p:cNvPr>
            <p:cNvSpPr>
              <a:spLocks/>
            </p:cNvSpPr>
            <p:nvPr/>
          </p:nvSpPr>
          <p:spPr bwMode="auto">
            <a:xfrm>
              <a:off x="3323" y="1714"/>
              <a:ext cx="153" cy="7"/>
            </a:xfrm>
            <a:custGeom>
              <a:avLst/>
              <a:gdLst>
                <a:gd name="T0" fmla="*/ 151 w 153"/>
                <a:gd name="T1" fmla="*/ 0 h 7"/>
                <a:gd name="T2" fmla="*/ 0 w 153"/>
                <a:gd name="T3" fmla="*/ 0 h 7"/>
                <a:gd name="T4" fmla="*/ 0 w 153"/>
                <a:gd name="T5" fmla="*/ 7 h 7"/>
                <a:gd name="T6" fmla="*/ 153 w 153"/>
                <a:gd name="T7" fmla="*/ 7 h 7"/>
                <a:gd name="T8" fmla="*/ 151 w 153"/>
                <a:gd name="T9" fmla="*/ 0 h 7"/>
              </a:gdLst>
              <a:ahLst/>
              <a:cxnLst>
                <a:cxn ang="0">
                  <a:pos x="T0" y="T1"/>
                </a:cxn>
                <a:cxn ang="0">
                  <a:pos x="T2" y="T3"/>
                </a:cxn>
                <a:cxn ang="0">
                  <a:pos x="T4" y="T5"/>
                </a:cxn>
                <a:cxn ang="0">
                  <a:pos x="T6" y="T7"/>
                </a:cxn>
                <a:cxn ang="0">
                  <a:pos x="T8" y="T9"/>
                </a:cxn>
              </a:cxnLst>
              <a:rect l="0" t="0" r="r" b="b"/>
              <a:pathLst>
                <a:path w="153" h="7">
                  <a:moveTo>
                    <a:pt x="151" y="0"/>
                  </a:moveTo>
                  <a:lnTo>
                    <a:pt x="0" y="0"/>
                  </a:lnTo>
                  <a:lnTo>
                    <a:pt x="0" y="7"/>
                  </a:lnTo>
                  <a:lnTo>
                    <a:pt x="153" y="7"/>
                  </a:lnTo>
                  <a:lnTo>
                    <a:pt x="151"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5">
              <a:extLst>
                <a:ext uri="{FF2B5EF4-FFF2-40B4-BE49-F238E27FC236}">
                  <a16:creationId xmlns:a16="http://schemas.microsoft.com/office/drawing/2014/main" id="{1099079F-F933-42B9-9207-5A3253C329DC}"/>
                </a:ext>
              </a:extLst>
            </p:cNvPr>
            <p:cNvSpPr>
              <a:spLocks/>
            </p:cNvSpPr>
            <p:nvPr/>
          </p:nvSpPr>
          <p:spPr bwMode="auto">
            <a:xfrm>
              <a:off x="3326" y="1607"/>
              <a:ext cx="145" cy="7"/>
            </a:xfrm>
            <a:custGeom>
              <a:avLst/>
              <a:gdLst>
                <a:gd name="T0" fmla="*/ 145 w 145"/>
                <a:gd name="T1" fmla="*/ 0 h 7"/>
                <a:gd name="T2" fmla="*/ 2 w 145"/>
                <a:gd name="T3" fmla="*/ 0 h 7"/>
                <a:gd name="T4" fmla="*/ 0 w 145"/>
                <a:gd name="T5" fmla="*/ 7 h 7"/>
                <a:gd name="T6" fmla="*/ 145 w 145"/>
                <a:gd name="T7" fmla="*/ 7 h 7"/>
                <a:gd name="T8" fmla="*/ 145 w 145"/>
                <a:gd name="T9" fmla="*/ 0 h 7"/>
              </a:gdLst>
              <a:ahLst/>
              <a:cxnLst>
                <a:cxn ang="0">
                  <a:pos x="T0" y="T1"/>
                </a:cxn>
                <a:cxn ang="0">
                  <a:pos x="T2" y="T3"/>
                </a:cxn>
                <a:cxn ang="0">
                  <a:pos x="T4" y="T5"/>
                </a:cxn>
                <a:cxn ang="0">
                  <a:pos x="T6" y="T7"/>
                </a:cxn>
                <a:cxn ang="0">
                  <a:pos x="T8" y="T9"/>
                </a:cxn>
              </a:cxnLst>
              <a:rect l="0" t="0" r="r" b="b"/>
              <a:pathLst>
                <a:path w="145" h="7">
                  <a:moveTo>
                    <a:pt x="145" y="0"/>
                  </a:moveTo>
                  <a:lnTo>
                    <a:pt x="2" y="0"/>
                  </a:lnTo>
                  <a:lnTo>
                    <a:pt x="0" y="7"/>
                  </a:lnTo>
                  <a:lnTo>
                    <a:pt x="145" y="7"/>
                  </a:lnTo>
                  <a:lnTo>
                    <a:pt x="145"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86">
              <a:extLst>
                <a:ext uri="{FF2B5EF4-FFF2-40B4-BE49-F238E27FC236}">
                  <a16:creationId xmlns:a16="http://schemas.microsoft.com/office/drawing/2014/main" id="{6D4F2854-A06B-4D5C-9792-B8E74545FC3C}"/>
                </a:ext>
              </a:extLst>
            </p:cNvPr>
            <p:cNvSpPr>
              <a:spLocks noChangeArrowheads="1"/>
            </p:cNvSpPr>
            <p:nvPr/>
          </p:nvSpPr>
          <p:spPr bwMode="auto">
            <a:xfrm>
              <a:off x="3331" y="1500"/>
              <a:ext cx="138" cy="7"/>
            </a:xfrm>
            <a:prstGeom prst="rect">
              <a:avLst/>
            </a:prstGeom>
            <a:solidFill>
              <a:srgbClr val="BCBC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Oval 87">
              <a:extLst>
                <a:ext uri="{FF2B5EF4-FFF2-40B4-BE49-F238E27FC236}">
                  <a16:creationId xmlns:a16="http://schemas.microsoft.com/office/drawing/2014/main" id="{87801BF1-299D-4FE7-A7FE-D8E682C56EB4}"/>
                </a:ext>
              </a:extLst>
            </p:cNvPr>
            <p:cNvSpPr>
              <a:spLocks noChangeArrowheads="1"/>
            </p:cNvSpPr>
            <p:nvPr/>
          </p:nvSpPr>
          <p:spPr bwMode="auto">
            <a:xfrm>
              <a:off x="3390" y="1650"/>
              <a:ext cx="19"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Oval 88">
              <a:extLst>
                <a:ext uri="{FF2B5EF4-FFF2-40B4-BE49-F238E27FC236}">
                  <a16:creationId xmlns:a16="http://schemas.microsoft.com/office/drawing/2014/main" id="{3A5BE87F-BCA3-4BD2-9E06-3872670A48C9}"/>
                </a:ext>
              </a:extLst>
            </p:cNvPr>
            <p:cNvSpPr>
              <a:spLocks noChangeArrowheads="1"/>
            </p:cNvSpPr>
            <p:nvPr/>
          </p:nvSpPr>
          <p:spPr bwMode="auto">
            <a:xfrm>
              <a:off x="3390" y="1849"/>
              <a:ext cx="19"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Oval 89">
              <a:extLst>
                <a:ext uri="{FF2B5EF4-FFF2-40B4-BE49-F238E27FC236}">
                  <a16:creationId xmlns:a16="http://schemas.microsoft.com/office/drawing/2014/main" id="{B2A7BBE9-19D8-4258-BA17-32D8EFF70D36}"/>
                </a:ext>
              </a:extLst>
            </p:cNvPr>
            <p:cNvSpPr>
              <a:spLocks noChangeArrowheads="1"/>
            </p:cNvSpPr>
            <p:nvPr/>
          </p:nvSpPr>
          <p:spPr bwMode="auto">
            <a:xfrm>
              <a:off x="3390" y="2025"/>
              <a:ext cx="19"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Oval 90">
              <a:extLst>
                <a:ext uri="{FF2B5EF4-FFF2-40B4-BE49-F238E27FC236}">
                  <a16:creationId xmlns:a16="http://schemas.microsoft.com/office/drawing/2014/main" id="{F264F9F9-D8F1-47B2-BFB2-A14563A09407}"/>
                </a:ext>
              </a:extLst>
            </p:cNvPr>
            <p:cNvSpPr>
              <a:spLocks noChangeArrowheads="1"/>
            </p:cNvSpPr>
            <p:nvPr/>
          </p:nvSpPr>
          <p:spPr bwMode="auto">
            <a:xfrm>
              <a:off x="3390" y="2182"/>
              <a:ext cx="19"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91">
              <a:extLst>
                <a:ext uri="{FF2B5EF4-FFF2-40B4-BE49-F238E27FC236}">
                  <a16:creationId xmlns:a16="http://schemas.microsoft.com/office/drawing/2014/main" id="{FD75177B-0D72-4381-9301-78C3DB3F0C6E}"/>
                </a:ext>
              </a:extLst>
            </p:cNvPr>
            <p:cNvSpPr>
              <a:spLocks noChangeArrowheads="1"/>
            </p:cNvSpPr>
            <p:nvPr/>
          </p:nvSpPr>
          <p:spPr bwMode="auto">
            <a:xfrm>
              <a:off x="3333" y="2384"/>
              <a:ext cx="17"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Oval 92">
              <a:extLst>
                <a:ext uri="{FF2B5EF4-FFF2-40B4-BE49-F238E27FC236}">
                  <a16:creationId xmlns:a16="http://schemas.microsoft.com/office/drawing/2014/main" id="{7F691D5B-25FC-455A-B4E7-18093BB3BFE2}"/>
                </a:ext>
              </a:extLst>
            </p:cNvPr>
            <p:cNvSpPr>
              <a:spLocks noChangeArrowheads="1"/>
            </p:cNvSpPr>
            <p:nvPr/>
          </p:nvSpPr>
          <p:spPr bwMode="auto">
            <a:xfrm>
              <a:off x="3447" y="2384"/>
              <a:ext cx="20"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93">
              <a:extLst>
                <a:ext uri="{FF2B5EF4-FFF2-40B4-BE49-F238E27FC236}">
                  <a16:creationId xmlns:a16="http://schemas.microsoft.com/office/drawing/2014/main" id="{A0FCCFE6-DBE7-46BB-A21C-526219701719}"/>
                </a:ext>
              </a:extLst>
            </p:cNvPr>
            <p:cNvSpPr>
              <a:spLocks noChangeArrowheads="1"/>
            </p:cNvSpPr>
            <p:nvPr/>
          </p:nvSpPr>
          <p:spPr bwMode="auto">
            <a:xfrm>
              <a:off x="3390" y="2557"/>
              <a:ext cx="19" cy="17"/>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Oval 94">
              <a:extLst>
                <a:ext uri="{FF2B5EF4-FFF2-40B4-BE49-F238E27FC236}">
                  <a16:creationId xmlns:a16="http://schemas.microsoft.com/office/drawing/2014/main" id="{E24D9641-C36F-4B5E-9CD2-8B01801F4E28}"/>
                </a:ext>
              </a:extLst>
            </p:cNvPr>
            <p:cNvSpPr>
              <a:spLocks noChangeArrowheads="1"/>
            </p:cNvSpPr>
            <p:nvPr/>
          </p:nvSpPr>
          <p:spPr bwMode="auto">
            <a:xfrm>
              <a:off x="3390" y="2657"/>
              <a:ext cx="19"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Oval 95">
              <a:extLst>
                <a:ext uri="{FF2B5EF4-FFF2-40B4-BE49-F238E27FC236}">
                  <a16:creationId xmlns:a16="http://schemas.microsoft.com/office/drawing/2014/main" id="{792525DB-2403-42DB-BC72-82BBF8912BE0}"/>
                </a:ext>
              </a:extLst>
            </p:cNvPr>
            <p:cNvSpPr>
              <a:spLocks noChangeArrowheads="1"/>
            </p:cNvSpPr>
            <p:nvPr/>
          </p:nvSpPr>
          <p:spPr bwMode="auto">
            <a:xfrm>
              <a:off x="3390" y="2743"/>
              <a:ext cx="19" cy="16"/>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Oval 96">
              <a:extLst>
                <a:ext uri="{FF2B5EF4-FFF2-40B4-BE49-F238E27FC236}">
                  <a16:creationId xmlns:a16="http://schemas.microsoft.com/office/drawing/2014/main" id="{978D779B-B8EC-4788-990D-C619BA327A67}"/>
                </a:ext>
              </a:extLst>
            </p:cNvPr>
            <p:cNvSpPr>
              <a:spLocks noChangeArrowheads="1"/>
            </p:cNvSpPr>
            <p:nvPr/>
          </p:nvSpPr>
          <p:spPr bwMode="auto">
            <a:xfrm>
              <a:off x="3390" y="2821"/>
              <a:ext cx="19" cy="19"/>
            </a:xfrm>
            <a:prstGeom prst="ellipse">
              <a:avLst/>
            </a:pr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97">
              <a:extLst>
                <a:ext uri="{FF2B5EF4-FFF2-40B4-BE49-F238E27FC236}">
                  <a16:creationId xmlns:a16="http://schemas.microsoft.com/office/drawing/2014/main" id="{7804FCBF-3AAE-4C23-9D5C-917DAE803ED3}"/>
                </a:ext>
              </a:extLst>
            </p:cNvPr>
            <p:cNvSpPr>
              <a:spLocks/>
            </p:cNvSpPr>
            <p:nvPr/>
          </p:nvSpPr>
          <p:spPr bwMode="auto">
            <a:xfrm>
              <a:off x="3309" y="1289"/>
              <a:ext cx="41" cy="2361"/>
            </a:xfrm>
            <a:custGeom>
              <a:avLst/>
              <a:gdLst>
                <a:gd name="T0" fmla="*/ 10 w 41"/>
                <a:gd name="T1" fmla="*/ 2361 h 2361"/>
                <a:gd name="T2" fmla="*/ 0 w 41"/>
                <a:gd name="T3" fmla="*/ 2202 h 2361"/>
                <a:gd name="T4" fmla="*/ 41 w 41"/>
                <a:gd name="T5" fmla="*/ 88 h 2361"/>
                <a:gd name="T6" fmla="*/ 26 w 41"/>
                <a:gd name="T7" fmla="*/ 0 h 2361"/>
              </a:gdLst>
              <a:ahLst/>
              <a:cxnLst>
                <a:cxn ang="0">
                  <a:pos x="T0" y="T1"/>
                </a:cxn>
                <a:cxn ang="0">
                  <a:pos x="T2" y="T3"/>
                </a:cxn>
                <a:cxn ang="0">
                  <a:pos x="T4" y="T5"/>
                </a:cxn>
                <a:cxn ang="0">
                  <a:pos x="T6" y="T7"/>
                </a:cxn>
              </a:cxnLst>
              <a:rect l="0" t="0" r="r" b="b"/>
              <a:pathLst>
                <a:path w="41" h="2361">
                  <a:moveTo>
                    <a:pt x="10" y="2361"/>
                  </a:moveTo>
                  <a:lnTo>
                    <a:pt x="0" y="2202"/>
                  </a:lnTo>
                  <a:lnTo>
                    <a:pt x="41" y="88"/>
                  </a:lnTo>
                  <a:lnTo>
                    <a:pt x="26" y="0"/>
                  </a:lnTo>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Freeform 98">
              <a:extLst>
                <a:ext uri="{FF2B5EF4-FFF2-40B4-BE49-F238E27FC236}">
                  <a16:creationId xmlns:a16="http://schemas.microsoft.com/office/drawing/2014/main" id="{1157372F-D4F6-4509-99B6-05AEC498E97F}"/>
                </a:ext>
              </a:extLst>
            </p:cNvPr>
            <p:cNvSpPr>
              <a:spLocks/>
            </p:cNvSpPr>
            <p:nvPr/>
          </p:nvSpPr>
          <p:spPr bwMode="auto">
            <a:xfrm>
              <a:off x="3340" y="1208"/>
              <a:ext cx="31" cy="2442"/>
            </a:xfrm>
            <a:custGeom>
              <a:avLst/>
              <a:gdLst>
                <a:gd name="T0" fmla="*/ 5 w 31"/>
                <a:gd name="T1" fmla="*/ 2442 h 2442"/>
                <a:gd name="T2" fmla="*/ 0 w 31"/>
                <a:gd name="T3" fmla="*/ 2283 h 2442"/>
                <a:gd name="T4" fmla="*/ 31 w 31"/>
                <a:gd name="T5" fmla="*/ 169 h 2442"/>
                <a:gd name="T6" fmla="*/ 22 w 31"/>
                <a:gd name="T7" fmla="*/ 0 h 2442"/>
              </a:gdLst>
              <a:ahLst/>
              <a:cxnLst>
                <a:cxn ang="0">
                  <a:pos x="T0" y="T1"/>
                </a:cxn>
                <a:cxn ang="0">
                  <a:pos x="T2" y="T3"/>
                </a:cxn>
                <a:cxn ang="0">
                  <a:pos x="T4" y="T5"/>
                </a:cxn>
                <a:cxn ang="0">
                  <a:pos x="T6" y="T7"/>
                </a:cxn>
              </a:cxnLst>
              <a:rect l="0" t="0" r="r" b="b"/>
              <a:pathLst>
                <a:path w="31" h="2442">
                  <a:moveTo>
                    <a:pt x="5" y="2442"/>
                  </a:moveTo>
                  <a:lnTo>
                    <a:pt x="0" y="2283"/>
                  </a:lnTo>
                  <a:lnTo>
                    <a:pt x="31" y="169"/>
                  </a:lnTo>
                  <a:lnTo>
                    <a:pt x="22" y="0"/>
                  </a:lnTo>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Freeform 99">
              <a:extLst>
                <a:ext uri="{FF2B5EF4-FFF2-40B4-BE49-F238E27FC236}">
                  <a16:creationId xmlns:a16="http://schemas.microsoft.com/office/drawing/2014/main" id="{A579B22E-5664-4858-8821-0B71534D735D}"/>
                </a:ext>
              </a:extLst>
            </p:cNvPr>
            <p:cNvSpPr>
              <a:spLocks/>
            </p:cNvSpPr>
            <p:nvPr/>
          </p:nvSpPr>
          <p:spPr bwMode="auto">
            <a:xfrm>
              <a:off x="3374" y="1132"/>
              <a:ext cx="16" cy="2518"/>
            </a:xfrm>
            <a:custGeom>
              <a:avLst/>
              <a:gdLst>
                <a:gd name="T0" fmla="*/ 0 w 16"/>
                <a:gd name="T1" fmla="*/ 2518 h 2518"/>
                <a:gd name="T2" fmla="*/ 0 w 16"/>
                <a:gd name="T3" fmla="*/ 2359 h 2518"/>
                <a:gd name="T4" fmla="*/ 16 w 16"/>
                <a:gd name="T5" fmla="*/ 245 h 2518"/>
                <a:gd name="T6" fmla="*/ 14 w 16"/>
                <a:gd name="T7" fmla="*/ 0 h 2518"/>
              </a:gdLst>
              <a:ahLst/>
              <a:cxnLst>
                <a:cxn ang="0">
                  <a:pos x="T0" y="T1"/>
                </a:cxn>
                <a:cxn ang="0">
                  <a:pos x="T2" y="T3"/>
                </a:cxn>
                <a:cxn ang="0">
                  <a:pos x="T4" y="T5"/>
                </a:cxn>
                <a:cxn ang="0">
                  <a:pos x="T6" y="T7"/>
                </a:cxn>
              </a:cxnLst>
              <a:rect l="0" t="0" r="r" b="b"/>
              <a:pathLst>
                <a:path w="16" h="2518">
                  <a:moveTo>
                    <a:pt x="0" y="2518"/>
                  </a:moveTo>
                  <a:lnTo>
                    <a:pt x="0" y="2359"/>
                  </a:lnTo>
                  <a:lnTo>
                    <a:pt x="16" y="245"/>
                  </a:lnTo>
                  <a:lnTo>
                    <a:pt x="14" y="0"/>
                  </a:lnTo>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Freeform 100">
              <a:extLst>
                <a:ext uri="{FF2B5EF4-FFF2-40B4-BE49-F238E27FC236}">
                  <a16:creationId xmlns:a16="http://schemas.microsoft.com/office/drawing/2014/main" id="{950CE274-A883-4121-BDBD-549B586E49C9}"/>
                </a:ext>
              </a:extLst>
            </p:cNvPr>
            <p:cNvSpPr>
              <a:spLocks/>
            </p:cNvSpPr>
            <p:nvPr/>
          </p:nvSpPr>
          <p:spPr bwMode="auto">
            <a:xfrm>
              <a:off x="3450" y="897"/>
              <a:ext cx="40" cy="2753"/>
            </a:xfrm>
            <a:custGeom>
              <a:avLst/>
              <a:gdLst>
                <a:gd name="T0" fmla="*/ 28 w 40"/>
                <a:gd name="T1" fmla="*/ 2753 h 2753"/>
                <a:gd name="T2" fmla="*/ 40 w 40"/>
                <a:gd name="T3" fmla="*/ 2594 h 2753"/>
                <a:gd name="T4" fmla="*/ 0 w 40"/>
                <a:gd name="T5" fmla="*/ 480 h 2753"/>
                <a:gd name="T6" fmla="*/ 12 w 40"/>
                <a:gd name="T7" fmla="*/ 0 h 2753"/>
              </a:gdLst>
              <a:ahLst/>
              <a:cxnLst>
                <a:cxn ang="0">
                  <a:pos x="T0" y="T1"/>
                </a:cxn>
                <a:cxn ang="0">
                  <a:pos x="T2" y="T3"/>
                </a:cxn>
                <a:cxn ang="0">
                  <a:pos x="T4" y="T5"/>
                </a:cxn>
                <a:cxn ang="0">
                  <a:pos x="T6" y="T7"/>
                </a:cxn>
              </a:cxnLst>
              <a:rect l="0" t="0" r="r" b="b"/>
              <a:pathLst>
                <a:path w="40" h="2753">
                  <a:moveTo>
                    <a:pt x="28" y="2753"/>
                  </a:moveTo>
                  <a:lnTo>
                    <a:pt x="40" y="2594"/>
                  </a:lnTo>
                  <a:lnTo>
                    <a:pt x="0" y="480"/>
                  </a:lnTo>
                  <a:lnTo>
                    <a:pt x="12" y="0"/>
                  </a:lnTo>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Freeform 101">
              <a:extLst>
                <a:ext uri="{FF2B5EF4-FFF2-40B4-BE49-F238E27FC236}">
                  <a16:creationId xmlns:a16="http://schemas.microsoft.com/office/drawing/2014/main" id="{5BDD7471-A423-475B-BE44-BED9E782B1D1}"/>
                </a:ext>
              </a:extLst>
            </p:cNvPr>
            <p:cNvSpPr>
              <a:spLocks/>
            </p:cNvSpPr>
            <p:nvPr/>
          </p:nvSpPr>
          <p:spPr bwMode="auto">
            <a:xfrm>
              <a:off x="3428" y="978"/>
              <a:ext cx="31" cy="2672"/>
            </a:xfrm>
            <a:custGeom>
              <a:avLst/>
              <a:gdLst>
                <a:gd name="T0" fmla="*/ 27 w 31"/>
                <a:gd name="T1" fmla="*/ 2672 h 2672"/>
                <a:gd name="T2" fmla="*/ 31 w 31"/>
                <a:gd name="T3" fmla="*/ 2513 h 2672"/>
                <a:gd name="T4" fmla="*/ 0 w 31"/>
                <a:gd name="T5" fmla="*/ 399 h 2672"/>
                <a:gd name="T6" fmla="*/ 12 w 31"/>
                <a:gd name="T7" fmla="*/ 0 h 2672"/>
              </a:gdLst>
              <a:ahLst/>
              <a:cxnLst>
                <a:cxn ang="0">
                  <a:pos x="T0" y="T1"/>
                </a:cxn>
                <a:cxn ang="0">
                  <a:pos x="T2" y="T3"/>
                </a:cxn>
                <a:cxn ang="0">
                  <a:pos x="T4" y="T5"/>
                </a:cxn>
                <a:cxn ang="0">
                  <a:pos x="T6" y="T7"/>
                </a:cxn>
              </a:cxnLst>
              <a:rect l="0" t="0" r="r" b="b"/>
              <a:pathLst>
                <a:path w="31" h="2672">
                  <a:moveTo>
                    <a:pt x="27" y="2672"/>
                  </a:moveTo>
                  <a:lnTo>
                    <a:pt x="31" y="2513"/>
                  </a:lnTo>
                  <a:lnTo>
                    <a:pt x="0" y="399"/>
                  </a:lnTo>
                  <a:lnTo>
                    <a:pt x="12" y="0"/>
                  </a:lnTo>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Freeform 102">
              <a:extLst>
                <a:ext uri="{FF2B5EF4-FFF2-40B4-BE49-F238E27FC236}">
                  <a16:creationId xmlns:a16="http://schemas.microsoft.com/office/drawing/2014/main" id="{32476E8D-63AA-4C66-9BC5-9E4A635B4D42}"/>
                </a:ext>
              </a:extLst>
            </p:cNvPr>
            <p:cNvSpPr>
              <a:spLocks/>
            </p:cNvSpPr>
            <p:nvPr/>
          </p:nvSpPr>
          <p:spPr bwMode="auto">
            <a:xfrm>
              <a:off x="3409" y="1051"/>
              <a:ext cx="17" cy="2599"/>
            </a:xfrm>
            <a:custGeom>
              <a:avLst/>
              <a:gdLst>
                <a:gd name="T0" fmla="*/ 17 w 17"/>
                <a:gd name="T1" fmla="*/ 2599 h 2599"/>
                <a:gd name="T2" fmla="*/ 17 w 17"/>
                <a:gd name="T3" fmla="*/ 2440 h 2599"/>
                <a:gd name="T4" fmla="*/ 0 w 17"/>
                <a:gd name="T5" fmla="*/ 326 h 2599"/>
                <a:gd name="T6" fmla="*/ 5 w 17"/>
                <a:gd name="T7" fmla="*/ 0 h 2599"/>
              </a:gdLst>
              <a:ahLst/>
              <a:cxnLst>
                <a:cxn ang="0">
                  <a:pos x="T0" y="T1"/>
                </a:cxn>
                <a:cxn ang="0">
                  <a:pos x="T2" y="T3"/>
                </a:cxn>
                <a:cxn ang="0">
                  <a:pos x="T4" y="T5"/>
                </a:cxn>
                <a:cxn ang="0">
                  <a:pos x="T6" y="T7"/>
                </a:cxn>
              </a:cxnLst>
              <a:rect l="0" t="0" r="r" b="b"/>
              <a:pathLst>
                <a:path w="17" h="2599">
                  <a:moveTo>
                    <a:pt x="17" y="2599"/>
                  </a:moveTo>
                  <a:lnTo>
                    <a:pt x="17" y="2440"/>
                  </a:lnTo>
                  <a:lnTo>
                    <a:pt x="0" y="326"/>
                  </a:lnTo>
                  <a:lnTo>
                    <a:pt x="5" y="0"/>
                  </a:lnTo>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Freeform 103">
              <a:extLst>
                <a:ext uri="{FF2B5EF4-FFF2-40B4-BE49-F238E27FC236}">
                  <a16:creationId xmlns:a16="http://schemas.microsoft.com/office/drawing/2014/main" id="{A3A56D86-D3EB-4D3E-9D8C-4ECAED04C803}"/>
                </a:ext>
              </a:extLst>
            </p:cNvPr>
            <p:cNvSpPr>
              <a:spLocks/>
            </p:cNvSpPr>
            <p:nvPr/>
          </p:nvSpPr>
          <p:spPr bwMode="auto">
            <a:xfrm>
              <a:off x="3261" y="3636"/>
              <a:ext cx="277" cy="31"/>
            </a:xfrm>
            <a:custGeom>
              <a:avLst/>
              <a:gdLst>
                <a:gd name="T0" fmla="*/ 112 w 116"/>
                <a:gd name="T1" fmla="*/ 13 h 13"/>
                <a:gd name="T2" fmla="*/ 4 w 116"/>
                <a:gd name="T3" fmla="*/ 13 h 13"/>
                <a:gd name="T4" fmla="*/ 0 w 116"/>
                <a:gd name="T5" fmla="*/ 9 h 13"/>
                <a:gd name="T6" fmla="*/ 0 w 116"/>
                <a:gd name="T7" fmla="*/ 4 h 13"/>
                <a:gd name="T8" fmla="*/ 4 w 116"/>
                <a:gd name="T9" fmla="*/ 0 h 13"/>
                <a:gd name="T10" fmla="*/ 112 w 116"/>
                <a:gd name="T11" fmla="*/ 0 h 13"/>
                <a:gd name="T12" fmla="*/ 116 w 116"/>
                <a:gd name="T13" fmla="*/ 4 h 13"/>
                <a:gd name="T14" fmla="*/ 116 w 116"/>
                <a:gd name="T15" fmla="*/ 9 h 13"/>
                <a:gd name="T16" fmla="*/ 112 w 116"/>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3">
                  <a:moveTo>
                    <a:pt x="112" y="13"/>
                  </a:moveTo>
                  <a:cubicBezTo>
                    <a:pt x="4" y="13"/>
                    <a:pt x="4" y="13"/>
                    <a:pt x="4" y="13"/>
                  </a:cubicBezTo>
                  <a:cubicBezTo>
                    <a:pt x="2" y="13"/>
                    <a:pt x="0" y="11"/>
                    <a:pt x="0" y="9"/>
                  </a:cubicBezTo>
                  <a:cubicBezTo>
                    <a:pt x="0" y="4"/>
                    <a:pt x="0" y="4"/>
                    <a:pt x="0" y="4"/>
                  </a:cubicBezTo>
                  <a:cubicBezTo>
                    <a:pt x="0" y="2"/>
                    <a:pt x="2" y="0"/>
                    <a:pt x="4" y="0"/>
                  </a:cubicBezTo>
                  <a:cubicBezTo>
                    <a:pt x="112" y="0"/>
                    <a:pt x="112" y="0"/>
                    <a:pt x="112" y="0"/>
                  </a:cubicBezTo>
                  <a:cubicBezTo>
                    <a:pt x="114" y="0"/>
                    <a:pt x="116" y="2"/>
                    <a:pt x="116" y="4"/>
                  </a:cubicBezTo>
                  <a:cubicBezTo>
                    <a:pt x="116" y="9"/>
                    <a:pt x="116" y="9"/>
                    <a:pt x="116" y="9"/>
                  </a:cubicBezTo>
                  <a:cubicBezTo>
                    <a:pt x="116" y="11"/>
                    <a:pt x="114" y="13"/>
                    <a:pt x="112" y="13"/>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4">
              <a:extLst>
                <a:ext uri="{FF2B5EF4-FFF2-40B4-BE49-F238E27FC236}">
                  <a16:creationId xmlns:a16="http://schemas.microsoft.com/office/drawing/2014/main" id="{E24E505F-363F-4421-B18E-C894A8A328D2}"/>
                </a:ext>
              </a:extLst>
            </p:cNvPr>
            <p:cNvSpPr>
              <a:spLocks/>
            </p:cNvSpPr>
            <p:nvPr/>
          </p:nvSpPr>
          <p:spPr bwMode="auto">
            <a:xfrm>
              <a:off x="3323" y="1267"/>
              <a:ext cx="29" cy="41"/>
            </a:xfrm>
            <a:custGeom>
              <a:avLst/>
              <a:gdLst>
                <a:gd name="T0" fmla="*/ 5 w 12"/>
                <a:gd name="T1" fmla="*/ 0 h 17"/>
                <a:gd name="T2" fmla="*/ 5 w 12"/>
                <a:gd name="T3" fmla="*/ 0 h 17"/>
                <a:gd name="T4" fmla="*/ 10 w 12"/>
                <a:gd name="T5" fmla="*/ 10 h 17"/>
                <a:gd name="T6" fmla="*/ 0 w 12"/>
                <a:gd name="T7" fmla="*/ 16 h 17"/>
                <a:gd name="T8" fmla="*/ 0 w 12"/>
                <a:gd name="T9" fmla="*/ 16 h 17"/>
                <a:gd name="T10" fmla="*/ 11 w 12"/>
                <a:gd name="T11" fmla="*/ 10 h 17"/>
                <a:gd name="T12" fmla="*/ 5 w 12"/>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2" h="17">
                  <a:moveTo>
                    <a:pt x="5" y="0"/>
                  </a:moveTo>
                  <a:cubicBezTo>
                    <a:pt x="5" y="0"/>
                    <a:pt x="5" y="0"/>
                    <a:pt x="5" y="0"/>
                  </a:cubicBezTo>
                  <a:cubicBezTo>
                    <a:pt x="9" y="1"/>
                    <a:pt x="11" y="6"/>
                    <a:pt x="10" y="10"/>
                  </a:cubicBezTo>
                  <a:cubicBezTo>
                    <a:pt x="8" y="14"/>
                    <a:pt x="4" y="17"/>
                    <a:pt x="0" y="16"/>
                  </a:cubicBezTo>
                  <a:cubicBezTo>
                    <a:pt x="0" y="16"/>
                    <a:pt x="0" y="16"/>
                    <a:pt x="0" y="16"/>
                  </a:cubicBezTo>
                  <a:cubicBezTo>
                    <a:pt x="5" y="17"/>
                    <a:pt x="9" y="15"/>
                    <a:pt x="11" y="10"/>
                  </a:cubicBezTo>
                  <a:cubicBezTo>
                    <a:pt x="12" y="6"/>
                    <a:pt x="10" y="1"/>
                    <a:pt x="5"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05">
              <a:extLst>
                <a:ext uri="{FF2B5EF4-FFF2-40B4-BE49-F238E27FC236}">
                  <a16:creationId xmlns:a16="http://schemas.microsoft.com/office/drawing/2014/main" id="{CE4C1E2D-284E-449A-B123-0217A89E8F4E}"/>
                </a:ext>
              </a:extLst>
            </p:cNvPr>
            <p:cNvSpPr>
              <a:spLocks/>
            </p:cNvSpPr>
            <p:nvPr/>
          </p:nvSpPr>
          <p:spPr bwMode="auto">
            <a:xfrm>
              <a:off x="3307" y="1265"/>
              <a:ext cx="43" cy="43"/>
            </a:xfrm>
            <a:custGeom>
              <a:avLst/>
              <a:gdLst>
                <a:gd name="T0" fmla="*/ 17 w 18"/>
                <a:gd name="T1" fmla="*/ 11 h 18"/>
                <a:gd name="T2" fmla="*/ 12 w 18"/>
                <a:gd name="T3" fmla="*/ 1 h 18"/>
                <a:gd name="T4" fmla="*/ 2 w 18"/>
                <a:gd name="T5" fmla="*/ 6 h 18"/>
                <a:gd name="T6" fmla="*/ 7 w 18"/>
                <a:gd name="T7" fmla="*/ 17 h 18"/>
                <a:gd name="T8" fmla="*/ 17 w 18"/>
                <a:gd name="T9" fmla="*/ 11 h 18"/>
              </a:gdLst>
              <a:ahLst/>
              <a:cxnLst>
                <a:cxn ang="0">
                  <a:pos x="T0" y="T1"/>
                </a:cxn>
                <a:cxn ang="0">
                  <a:pos x="T2" y="T3"/>
                </a:cxn>
                <a:cxn ang="0">
                  <a:pos x="T4" y="T5"/>
                </a:cxn>
                <a:cxn ang="0">
                  <a:pos x="T6" y="T7"/>
                </a:cxn>
                <a:cxn ang="0">
                  <a:pos x="T8" y="T9"/>
                </a:cxn>
              </a:cxnLst>
              <a:rect l="0" t="0" r="r" b="b"/>
              <a:pathLst>
                <a:path w="18" h="18">
                  <a:moveTo>
                    <a:pt x="17" y="11"/>
                  </a:moveTo>
                  <a:cubicBezTo>
                    <a:pt x="18" y="7"/>
                    <a:pt x="16" y="2"/>
                    <a:pt x="12" y="1"/>
                  </a:cubicBezTo>
                  <a:cubicBezTo>
                    <a:pt x="7" y="0"/>
                    <a:pt x="3" y="2"/>
                    <a:pt x="2" y="6"/>
                  </a:cubicBezTo>
                  <a:cubicBezTo>
                    <a:pt x="0" y="10"/>
                    <a:pt x="3" y="15"/>
                    <a:pt x="7" y="17"/>
                  </a:cubicBezTo>
                  <a:cubicBezTo>
                    <a:pt x="11" y="18"/>
                    <a:pt x="15" y="15"/>
                    <a:pt x="17" y="11"/>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06">
              <a:extLst>
                <a:ext uri="{FF2B5EF4-FFF2-40B4-BE49-F238E27FC236}">
                  <a16:creationId xmlns:a16="http://schemas.microsoft.com/office/drawing/2014/main" id="{208B42C1-E7DD-419A-99BE-D9A15DD8BD3D}"/>
                </a:ext>
              </a:extLst>
            </p:cNvPr>
            <p:cNvSpPr>
              <a:spLocks/>
            </p:cNvSpPr>
            <p:nvPr/>
          </p:nvSpPr>
          <p:spPr bwMode="auto">
            <a:xfrm>
              <a:off x="3326" y="1277"/>
              <a:ext cx="14" cy="19"/>
            </a:xfrm>
            <a:custGeom>
              <a:avLst/>
              <a:gdLst>
                <a:gd name="T0" fmla="*/ 3 w 6"/>
                <a:gd name="T1" fmla="*/ 0 h 8"/>
                <a:gd name="T2" fmla="*/ 2 w 6"/>
                <a:gd name="T3" fmla="*/ 0 h 8"/>
                <a:gd name="T4" fmla="*/ 4 w 6"/>
                <a:gd name="T5" fmla="*/ 5 h 8"/>
                <a:gd name="T6" fmla="*/ 0 w 6"/>
                <a:gd name="T7" fmla="*/ 7 h 8"/>
                <a:gd name="T8" fmla="*/ 1 w 6"/>
                <a:gd name="T9" fmla="*/ 7 h 8"/>
                <a:gd name="T10" fmla="*/ 5 w 6"/>
                <a:gd name="T11" fmla="*/ 5 h 8"/>
                <a:gd name="T12" fmla="*/ 3 w 6"/>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6" h="8">
                  <a:moveTo>
                    <a:pt x="3" y="0"/>
                  </a:moveTo>
                  <a:cubicBezTo>
                    <a:pt x="3" y="0"/>
                    <a:pt x="3" y="0"/>
                    <a:pt x="2" y="0"/>
                  </a:cubicBezTo>
                  <a:cubicBezTo>
                    <a:pt x="4" y="1"/>
                    <a:pt x="5" y="3"/>
                    <a:pt x="4" y="5"/>
                  </a:cubicBezTo>
                  <a:cubicBezTo>
                    <a:pt x="4" y="6"/>
                    <a:pt x="2" y="7"/>
                    <a:pt x="0" y="7"/>
                  </a:cubicBezTo>
                  <a:cubicBezTo>
                    <a:pt x="0" y="7"/>
                    <a:pt x="1" y="7"/>
                    <a:pt x="1" y="7"/>
                  </a:cubicBezTo>
                  <a:cubicBezTo>
                    <a:pt x="3" y="8"/>
                    <a:pt x="5" y="7"/>
                    <a:pt x="5" y="5"/>
                  </a:cubicBezTo>
                  <a:cubicBezTo>
                    <a:pt x="6" y="3"/>
                    <a:pt x="5" y="1"/>
                    <a:pt x="3" y="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07">
              <a:extLst>
                <a:ext uri="{FF2B5EF4-FFF2-40B4-BE49-F238E27FC236}">
                  <a16:creationId xmlns:a16="http://schemas.microsoft.com/office/drawing/2014/main" id="{9C59B7F7-29B4-4BB7-96C7-72723C44920C}"/>
                </a:ext>
              </a:extLst>
            </p:cNvPr>
            <p:cNvSpPr>
              <a:spLocks/>
            </p:cNvSpPr>
            <p:nvPr/>
          </p:nvSpPr>
          <p:spPr bwMode="auto">
            <a:xfrm>
              <a:off x="3321" y="1277"/>
              <a:ext cx="17" cy="17"/>
            </a:xfrm>
            <a:custGeom>
              <a:avLst/>
              <a:gdLst>
                <a:gd name="T0" fmla="*/ 6 w 7"/>
                <a:gd name="T1" fmla="*/ 5 h 7"/>
                <a:gd name="T2" fmla="*/ 4 w 7"/>
                <a:gd name="T3" fmla="*/ 0 h 7"/>
                <a:gd name="T4" fmla="*/ 0 w 7"/>
                <a:gd name="T5" fmla="*/ 3 h 7"/>
                <a:gd name="T6" fmla="*/ 2 w 7"/>
                <a:gd name="T7" fmla="*/ 7 h 7"/>
                <a:gd name="T8" fmla="*/ 6 w 7"/>
                <a:gd name="T9" fmla="*/ 5 h 7"/>
              </a:gdLst>
              <a:ahLst/>
              <a:cxnLst>
                <a:cxn ang="0">
                  <a:pos x="T0" y="T1"/>
                </a:cxn>
                <a:cxn ang="0">
                  <a:pos x="T2" y="T3"/>
                </a:cxn>
                <a:cxn ang="0">
                  <a:pos x="T4" y="T5"/>
                </a:cxn>
                <a:cxn ang="0">
                  <a:pos x="T6" y="T7"/>
                </a:cxn>
                <a:cxn ang="0">
                  <a:pos x="T8" y="T9"/>
                </a:cxn>
              </a:cxnLst>
              <a:rect l="0" t="0" r="r" b="b"/>
              <a:pathLst>
                <a:path w="7" h="7">
                  <a:moveTo>
                    <a:pt x="6" y="5"/>
                  </a:moveTo>
                  <a:cubicBezTo>
                    <a:pt x="7" y="3"/>
                    <a:pt x="6" y="1"/>
                    <a:pt x="4" y="0"/>
                  </a:cubicBezTo>
                  <a:cubicBezTo>
                    <a:pt x="3" y="0"/>
                    <a:pt x="1" y="1"/>
                    <a:pt x="0" y="3"/>
                  </a:cubicBezTo>
                  <a:cubicBezTo>
                    <a:pt x="0" y="4"/>
                    <a:pt x="1" y="6"/>
                    <a:pt x="2" y="7"/>
                  </a:cubicBezTo>
                  <a:cubicBezTo>
                    <a:pt x="4" y="7"/>
                    <a:pt x="6" y="6"/>
                    <a:pt x="6" y="5"/>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08">
              <a:extLst>
                <a:ext uri="{FF2B5EF4-FFF2-40B4-BE49-F238E27FC236}">
                  <a16:creationId xmlns:a16="http://schemas.microsoft.com/office/drawing/2014/main" id="{B1ADB1E1-34B8-42B0-B414-3115D1D423AA}"/>
                </a:ext>
              </a:extLst>
            </p:cNvPr>
            <p:cNvSpPr>
              <a:spLocks/>
            </p:cNvSpPr>
            <p:nvPr/>
          </p:nvSpPr>
          <p:spPr bwMode="auto">
            <a:xfrm>
              <a:off x="3347" y="1189"/>
              <a:ext cx="29" cy="40"/>
            </a:xfrm>
            <a:custGeom>
              <a:avLst/>
              <a:gdLst>
                <a:gd name="T0" fmla="*/ 6 w 12"/>
                <a:gd name="T1" fmla="*/ 0 h 17"/>
                <a:gd name="T2" fmla="*/ 5 w 12"/>
                <a:gd name="T3" fmla="*/ 0 h 17"/>
                <a:gd name="T4" fmla="*/ 10 w 12"/>
                <a:gd name="T5" fmla="*/ 10 h 17"/>
                <a:gd name="T6" fmla="*/ 0 w 12"/>
                <a:gd name="T7" fmla="*/ 16 h 17"/>
                <a:gd name="T8" fmla="*/ 1 w 12"/>
                <a:gd name="T9" fmla="*/ 16 h 17"/>
                <a:gd name="T10" fmla="*/ 11 w 12"/>
                <a:gd name="T11" fmla="*/ 11 h 17"/>
                <a:gd name="T12" fmla="*/ 6 w 12"/>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2" h="17">
                  <a:moveTo>
                    <a:pt x="6" y="0"/>
                  </a:moveTo>
                  <a:cubicBezTo>
                    <a:pt x="5" y="0"/>
                    <a:pt x="5" y="0"/>
                    <a:pt x="5" y="0"/>
                  </a:cubicBezTo>
                  <a:cubicBezTo>
                    <a:pt x="9" y="1"/>
                    <a:pt x="11" y="6"/>
                    <a:pt x="10" y="10"/>
                  </a:cubicBezTo>
                  <a:cubicBezTo>
                    <a:pt x="9" y="14"/>
                    <a:pt x="4" y="17"/>
                    <a:pt x="0" y="16"/>
                  </a:cubicBezTo>
                  <a:cubicBezTo>
                    <a:pt x="0" y="16"/>
                    <a:pt x="0" y="16"/>
                    <a:pt x="1" y="16"/>
                  </a:cubicBezTo>
                  <a:cubicBezTo>
                    <a:pt x="5" y="17"/>
                    <a:pt x="10" y="15"/>
                    <a:pt x="11" y="11"/>
                  </a:cubicBezTo>
                  <a:cubicBezTo>
                    <a:pt x="12" y="6"/>
                    <a:pt x="10" y="1"/>
                    <a:pt x="6"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9">
              <a:extLst>
                <a:ext uri="{FF2B5EF4-FFF2-40B4-BE49-F238E27FC236}">
                  <a16:creationId xmlns:a16="http://schemas.microsoft.com/office/drawing/2014/main" id="{7C3D7F25-3E39-4EF0-A09E-A41D2B89DE62}"/>
                </a:ext>
              </a:extLst>
            </p:cNvPr>
            <p:cNvSpPr>
              <a:spLocks/>
            </p:cNvSpPr>
            <p:nvPr/>
          </p:nvSpPr>
          <p:spPr bwMode="auto">
            <a:xfrm>
              <a:off x="3333" y="1187"/>
              <a:ext cx="41" cy="42"/>
            </a:xfrm>
            <a:custGeom>
              <a:avLst/>
              <a:gdLst>
                <a:gd name="T0" fmla="*/ 16 w 17"/>
                <a:gd name="T1" fmla="*/ 11 h 18"/>
                <a:gd name="T2" fmla="*/ 11 w 17"/>
                <a:gd name="T3" fmla="*/ 1 h 18"/>
                <a:gd name="T4" fmla="*/ 1 w 17"/>
                <a:gd name="T5" fmla="*/ 7 h 18"/>
                <a:gd name="T6" fmla="*/ 6 w 17"/>
                <a:gd name="T7" fmla="*/ 17 h 18"/>
                <a:gd name="T8" fmla="*/ 16 w 17"/>
                <a:gd name="T9" fmla="*/ 11 h 18"/>
              </a:gdLst>
              <a:ahLst/>
              <a:cxnLst>
                <a:cxn ang="0">
                  <a:pos x="T0" y="T1"/>
                </a:cxn>
                <a:cxn ang="0">
                  <a:pos x="T2" y="T3"/>
                </a:cxn>
                <a:cxn ang="0">
                  <a:pos x="T4" y="T5"/>
                </a:cxn>
                <a:cxn ang="0">
                  <a:pos x="T6" y="T7"/>
                </a:cxn>
                <a:cxn ang="0">
                  <a:pos x="T8" y="T9"/>
                </a:cxn>
              </a:cxnLst>
              <a:rect l="0" t="0" r="r" b="b"/>
              <a:pathLst>
                <a:path w="17" h="18">
                  <a:moveTo>
                    <a:pt x="16" y="11"/>
                  </a:moveTo>
                  <a:cubicBezTo>
                    <a:pt x="17" y="7"/>
                    <a:pt x="15" y="2"/>
                    <a:pt x="11" y="1"/>
                  </a:cubicBezTo>
                  <a:cubicBezTo>
                    <a:pt x="7" y="0"/>
                    <a:pt x="2" y="2"/>
                    <a:pt x="1" y="7"/>
                  </a:cubicBezTo>
                  <a:cubicBezTo>
                    <a:pt x="0" y="11"/>
                    <a:pt x="2" y="15"/>
                    <a:pt x="6" y="17"/>
                  </a:cubicBezTo>
                  <a:cubicBezTo>
                    <a:pt x="10" y="18"/>
                    <a:pt x="15" y="15"/>
                    <a:pt x="16" y="11"/>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10">
              <a:extLst>
                <a:ext uri="{FF2B5EF4-FFF2-40B4-BE49-F238E27FC236}">
                  <a16:creationId xmlns:a16="http://schemas.microsoft.com/office/drawing/2014/main" id="{02D87257-FEE6-48AF-B1AE-844DCCD80EC3}"/>
                </a:ext>
              </a:extLst>
            </p:cNvPr>
            <p:cNvSpPr>
              <a:spLocks/>
            </p:cNvSpPr>
            <p:nvPr/>
          </p:nvSpPr>
          <p:spPr bwMode="auto">
            <a:xfrm>
              <a:off x="3352" y="1201"/>
              <a:ext cx="12" cy="17"/>
            </a:xfrm>
            <a:custGeom>
              <a:avLst/>
              <a:gdLst>
                <a:gd name="T0" fmla="*/ 2 w 5"/>
                <a:gd name="T1" fmla="*/ 0 h 7"/>
                <a:gd name="T2" fmla="*/ 2 w 5"/>
                <a:gd name="T3" fmla="*/ 0 h 7"/>
                <a:gd name="T4" fmla="*/ 4 w 5"/>
                <a:gd name="T5" fmla="*/ 4 h 7"/>
                <a:gd name="T6" fmla="*/ 0 w 5"/>
                <a:gd name="T7" fmla="*/ 6 h 7"/>
                <a:gd name="T8" fmla="*/ 0 w 5"/>
                <a:gd name="T9" fmla="*/ 7 h 7"/>
                <a:gd name="T10" fmla="*/ 5 w 5"/>
                <a:gd name="T11" fmla="*/ 4 h 7"/>
                <a:gd name="T12" fmla="*/ 2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2" y="0"/>
                  </a:moveTo>
                  <a:cubicBezTo>
                    <a:pt x="2" y="0"/>
                    <a:pt x="2" y="0"/>
                    <a:pt x="2" y="0"/>
                  </a:cubicBezTo>
                  <a:cubicBezTo>
                    <a:pt x="3" y="0"/>
                    <a:pt x="4" y="2"/>
                    <a:pt x="4" y="4"/>
                  </a:cubicBezTo>
                  <a:cubicBezTo>
                    <a:pt x="3" y="6"/>
                    <a:pt x="1" y="7"/>
                    <a:pt x="0" y="6"/>
                  </a:cubicBezTo>
                  <a:cubicBezTo>
                    <a:pt x="0" y="6"/>
                    <a:pt x="0" y="6"/>
                    <a:pt x="0" y="7"/>
                  </a:cubicBezTo>
                  <a:cubicBezTo>
                    <a:pt x="2" y="7"/>
                    <a:pt x="4" y="6"/>
                    <a:pt x="5" y="4"/>
                  </a:cubicBezTo>
                  <a:cubicBezTo>
                    <a:pt x="5" y="2"/>
                    <a:pt x="4" y="0"/>
                    <a:pt x="2" y="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11">
              <a:extLst>
                <a:ext uri="{FF2B5EF4-FFF2-40B4-BE49-F238E27FC236}">
                  <a16:creationId xmlns:a16="http://schemas.microsoft.com/office/drawing/2014/main" id="{973B11D7-1113-4FE7-B42A-863FBB126793}"/>
                </a:ext>
              </a:extLst>
            </p:cNvPr>
            <p:cNvSpPr>
              <a:spLocks/>
            </p:cNvSpPr>
            <p:nvPr/>
          </p:nvSpPr>
          <p:spPr bwMode="auto">
            <a:xfrm>
              <a:off x="3345" y="1199"/>
              <a:ext cx="17" cy="19"/>
            </a:xfrm>
            <a:custGeom>
              <a:avLst/>
              <a:gdLst>
                <a:gd name="T0" fmla="*/ 7 w 7"/>
                <a:gd name="T1" fmla="*/ 5 h 8"/>
                <a:gd name="T2" fmla="*/ 5 w 7"/>
                <a:gd name="T3" fmla="*/ 1 h 8"/>
                <a:gd name="T4" fmla="*/ 1 w 7"/>
                <a:gd name="T5" fmla="*/ 3 h 8"/>
                <a:gd name="T6" fmla="*/ 3 w 7"/>
                <a:gd name="T7" fmla="*/ 7 h 8"/>
                <a:gd name="T8" fmla="*/ 7 w 7"/>
                <a:gd name="T9" fmla="*/ 5 h 8"/>
              </a:gdLst>
              <a:ahLst/>
              <a:cxnLst>
                <a:cxn ang="0">
                  <a:pos x="T0" y="T1"/>
                </a:cxn>
                <a:cxn ang="0">
                  <a:pos x="T2" y="T3"/>
                </a:cxn>
                <a:cxn ang="0">
                  <a:pos x="T4" y="T5"/>
                </a:cxn>
                <a:cxn ang="0">
                  <a:pos x="T6" y="T7"/>
                </a:cxn>
                <a:cxn ang="0">
                  <a:pos x="T8" y="T9"/>
                </a:cxn>
              </a:cxnLst>
              <a:rect l="0" t="0" r="r" b="b"/>
              <a:pathLst>
                <a:path w="7" h="8">
                  <a:moveTo>
                    <a:pt x="7" y="5"/>
                  </a:moveTo>
                  <a:cubicBezTo>
                    <a:pt x="7" y="3"/>
                    <a:pt x="6" y="1"/>
                    <a:pt x="5" y="1"/>
                  </a:cubicBezTo>
                  <a:cubicBezTo>
                    <a:pt x="3" y="0"/>
                    <a:pt x="1" y="1"/>
                    <a:pt x="1" y="3"/>
                  </a:cubicBezTo>
                  <a:cubicBezTo>
                    <a:pt x="0" y="5"/>
                    <a:pt x="1" y="7"/>
                    <a:pt x="3" y="7"/>
                  </a:cubicBezTo>
                  <a:cubicBezTo>
                    <a:pt x="4" y="8"/>
                    <a:pt x="6" y="7"/>
                    <a:pt x="7" y="5"/>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12">
              <a:extLst>
                <a:ext uri="{FF2B5EF4-FFF2-40B4-BE49-F238E27FC236}">
                  <a16:creationId xmlns:a16="http://schemas.microsoft.com/office/drawing/2014/main" id="{E1748069-AA9E-4371-B8C8-C11554ED61FA}"/>
                </a:ext>
              </a:extLst>
            </p:cNvPr>
            <p:cNvSpPr>
              <a:spLocks/>
            </p:cNvSpPr>
            <p:nvPr/>
          </p:nvSpPr>
          <p:spPr bwMode="auto">
            <a:xfrm>
              <a:off x="3371" y="1111"/>
              <a:ext cx="31" cy="42"/>
            </a:xfrm>
            <a:custGeom>
              <a:avLst/>
              <a:gdLst>
                <a:gd name="T0" fmla="*/ 6 w 13"/>
                <a:gd name="T1" fmla="*/ 0 h 18"/>
                <a:gd name="T2" fmla="*/ 5 w 13"/>
                <a:gd name="T3" fmla="*/ 0 h 18"/>
                <a:gd name="T4" fmla="*/ 10 w 13"/>
                <a:gd name="T5" fmla="*/ 11 h 18"/>
                <a:gd name="T6" fmla="*/ 0 w 13"/>
                <a:gd name="T7" fmla="*/ 16 h 18"/>
                <a:gd name="T8" fmla="*/ 1 w 13"/>
                <a:gd name="T9" fmla="*/ 16 h 18"/>
                <a:gd name="T10" fmla="*/ 11 w 13"/>
                <a:gd name="T11" fmla="*/ 11 h 18"/>
                <a:gd name="T12" fmla="*/ 6 w 13"/>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13" h="18">
                  <a:moveTo>
                    <a:pt x="6" y="0"/>
                  </a:moveTo>
                  <a:cubicBezTo>
                    <a:pt x="6" y="0"/>
                    <a:pt x="5" y="0"/>
                    <a:pt x="5" y="0"/>
                  </a:cubicBezTo>
                  <a:cubicBezTo>
                    <a:pt x="9" y="2"/>
                    <a:pt x="12" y="6"/>
                    <a:pt x="10" y="11"/>
                  </a:cubicBezTo>
                  <a:cubicBezTo>
                    <a:pt x="9" y="15"/>
                    <a:pt x="4" y="17"/>
                    <a:pt x="0" y="16"/>
                  </a:cubicBezTo>
                  <a:cubicBezTo>
                    <a:pt x="0" y="16"/>
                    <a:pt x="1" y="16"/>
                    <a:pt x="1" y="16"/>
                  </a:cubicBezTo>
                  <a:cubicBezTo>
                    <a:pt x="5" y="18"/>
                    <a:pt x="10" y="15"/>
                    <a:pt x="11" y="11"/>
                  </a:cubicBezTo>
                  <a:cubicBezTo>
                    <a:pt x="13" y="6"/>
                    <a:pt x="10" y="2"/>
                    <a:pt x="6"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13">
              <a:extLst>
                <a:ext uri="{FF2B5EF4-FFF2-40B4-BE49-F238E27FC236}">
                  <a16:creationId xmlns:a16="http://schemas.microsoft.com/office/drawing/2014/main" id="{8152696F-6FC0-446D-8F77-0AE7DBCAEF1E}"/>
                </a:ext>
              </a:extLst>
            </p:cNvPr>
            <p:cNvSpPr>
              <a:spLocks/>
            </p:cNvSpPr>
            <p:nvPr/>
          </p:nvSpPr>
          <p:spPr bwMode="auto">
            <a:xfrm>
              <a:off x="3357" y="1108"/>
              <a:ext cx="43" cy="43"/>
            </a:xfrm>
            <a:custGeom>
              <a:avLst/>
              <a:gdLst>
                <a:gd name="T0" fmla="*/ 16 w 18"/>
                <a:gd name="T1" fmla="*/ 12 h 18"/>
                <a:gd name="T2" fmla="*/ 11 w 18"/>
                <a:gd name="T3" fmla="*/ 1 h 18"/>
                <a:gd name="T4" fmla="*/ 1 w 18"/>
                <a:gd name="T5" fmla="*/ 7 h 18"/>
                <a:gd name="T6" fmla="*/ 6 w 18"/>
                <a:gd name="T7" fmla="*/ 17 h 18"/>
                <a:gd name="T8" fmla="*/ 16 w 18"/>
                <a:gd name="T9" fmla="*/ 12 h 18"/>
              </a:gdLst>
              <a:ahLst/>
              <a:cxnLst>
                <a:cxn ang="0">
                  <a:pos x="T0" y="T1"/>
                </a:cxn>
                <a:cxn ang="0">
                  <a:pos x="T2" y="T3"/>
                </a:cxn>
                <a:cxn ang="0">
                  <a:pos x="T4" y="T5"/>
                </a:cxn>
                <a:cxn ang="0">
                  <a:pos x="T6" y="T7"/>
                </a:cxn>
                <a:cxn ang="0">
                  <a:pos x="T8" y="T9"/>
                </a:cxn>
              </a:cxnLst>
              <a:rect l="0" t="0" r="r" b="b"/>
              <a:pathLst>
                <a:path w="18" h="18">
                  <a:moveTo>
                    <a:pt x="16" y="12"/>
                  </a:moveTo>
                  <a:cubicBezTo>
                    <a:pt x="18" y="7"/>
                    <a:pt x="15" y="3"/>
                    <a:pt x="11" y="1"/>
                  </a:cubicBezTo>
                  <a:cubicBezTo>
                    <a:pt x="7" y="0"/>
                    <a:pt x="3" y="3"/>
                    <a:pt x="1" y="7"/>
                  </a:cubicBezTo>
                  <a:cubicBezTo>
                    <a:pt x="0" y="11"/>
                    <a:pt x="2" y="16"/>
                    <a:pt x="6" y="17"/>
                  </a:cubicBezTo>
                  <a:cubicBezTo>
                    <a:pt x="10" y="18"/>
                    <a:pt x="15" y="16"/>
                    <a:pt x="16" y="12"/>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14">
              <a:extLst>
                <a:ext uri="{FF2B5EF4-FFF2-40B4-BE49-F238E27FC236}">
                  <a16:creationId xmlns:a16="http://schemas.microsoft.com/office/drawing/2014/main" id="{DC474832-2824-45FE-BFE5-840DDCEA8407}"/>
                </a:ext>
              </a:extLst>
            </p:cNvPr>
            <p:cNvSpPr>
              <a:spLocks/>
            </p:cNvSpPr>
            <p:nvPr/>
          </p:nvSpPr>
          <p:spPr bwMode="auto">
            <a:xfrm>
              <a:off x="3376" y="1123"/>
              <a:ext cx="12" cy="16"/>
            </a:xfrm>
            <a:custGeom>
              <a:avLst/>
              <a:gdLst>
                <a:gd name="T0" fmla="*/ 2 w 5"/>
                <a:gd name="T1" fmla="*/ 0 h 7"/>
                <a:gd name="T2" fmla="*/ 2 w 5"/>
                <a:gd name="T3" fmla="*/ 0 h 7"/>
                <a:gd name="T4" fmla="*/ 4 w 5"/>
                <a:gd name="T5" fmla="*/ 4 h 7"/>
                <a:gd name="T6" fmla="*/ 0 w 5"/>
                <a:gd name="T7" fmla="*/ 7 h 7"/>
                <a:gd name="T8" fmla="*/ 0 w 5"/>
                <a:gd name="T9" fmla="*/ 7 h 7"/>
                <a:gd name="T10" fmla="*/ 5 w 5"/>
                <a:gd name="T11" fmla="*/ 4 h 7"/>
                <a:gd name="T12" fmla="*/ 2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2" y="0"/>
                  </a:moveTo>
                  <a:cubicBezTo>
                    <a:pt x="2" y="0"/>
                    <a:pt x="2" y="0"/>
                    <a:pt x="2" y="0"/>
                  </a:cubicBezTo>
                  <a:cubicBezTo>
                    <a:pt x="4" y="1"/>
                    <a:pt x="5" y="2"/>
                    <a:pt x="4" y="4"/>
                  </a:cubicBezTo>
                  <a:cubicBezTo>
                    <a:pt x="3" y="6"/>
                    <a:pt x="2" y="7"/>
                    <a:pt x="0" y="7"/>
                  </a:cubicBezTo>
                  <a:cubicBezTo>
                    <a:pt x="0" y="7"/>
                    <a:pt x="0" y="7"/>
                    <a:pt x="0" y="7"/>
                  </a:cubicBezTo>
                  <a:cubicBezTo>
                    <a:pt x="2" y="7"/>
                    <a:pt x="4" y="6"/>
                    <a:pt x="5" y="4"/>
                  </a:cubicBezTo>
                  <a:cubicBezTo>
                    <a:pt x="5" y="3"/>
                    <a:pt x="4" y="0"/>
                    <a:pt x="2" y="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15">
              <a:extLst>
                <a:ext uri="{FF2B5EF4-FFF2-40B4-BE49-F238E27FC236}">
                  <a16:creationId xmlns:a16="http://schemas.microsoft.com/office/drawing/2014/main" id="{9E12F172-34B3-48E8-B2F3-60E416DC5197}"/>
                </a:ext>
              </a:extLst>
            </p:cNvPr>
            <p:cNvSpPr>
              <a:spLocks/>
            </p:cNvSpPr>
            <p:nvPr/>
          </p:nvSpPr>
          <p:spPr bwMode="auto">
            <a:xfrm>
              <a:off x="3369" y="1123"/>
              <a:ext cx="19" cy="16"/>
            </a:xfrm>
            <a:custGeom>
              <a:avLst/>
              <a:gdLst>
                <a:gd name="T0" fmla="*/ 7 w 8"/>
                <a:gd name="T1" fmla="*/ 4 h 7"/>
                <a:gd name="T2" fmla="*/ 5 w 8"/>
                <a:gd name="T3" fmla="*/ 0 h 7"/>
                <a:gd name="T4" fmla="*/ 1 w 8"/>
                <a:gd name="T5" fmla="*/ 2 h 7"/>
                <a:gd name="T6" fmla="*/ 3 w 8"/>
                <a:gd name="T7" fmla="*/ 7 h 7"/>
                <a:gd name="T8" fmla="*/ 7 w 8"/>
                <a:gd name="T9" fmla="*/ 4 h 7"/>
              </a:gdLst>
              <a:ahLst/>
              <a:cxnLst>
                <a:cxn ang="0">
                  <a:pos x="T0" y="T1"/>
                </a:cxn>
                <a:cxn ang="0">
                  <a:pos x="T2" y="T3"/>
                </a:cxn>
                <a:cxn ang="0">
                  <a:pos x="T4" y="T5"/>
                </a:cxn>
                <a:cxn ang="0">
                  <a:pos x="T6" y="T7"/>
                </a:cxn>
                <a:cxn ang="0">
                  <a:pos x="T8" y="T9"/>
                </a:cxn>
              </a:cxnLst>
              <a:rect l="0" t="0" r="r" b="b"/>
              <a:pathLst>
                <a:path w="8" h="7">
                  <a:moveTo>
                    <a:pt x="7" y="4"/>
                  </a:moveTo>
                  <a:cubicBezTo>
                    <a:pt x="8" y="2"/>
                    <a:pt x="7" y="1"/>
                    <a:pt x="5" y="0"/>
                  </a:cubicBezTo>
                  <a:cubicBezTo>
                    <a:pt x="3" y="0"/>
                    <a:pt x="1" y="0"/>
                    <a:pt x="1" y="2"/>
                  </a:cubicBezTo>
                  <a:cubicBezTo>
                    <a:pt x="0" y="4"/>
                    <a:pt x="1" y="6"/>
                    <a:pt x="3" y="7"/>
                  </a:cubicBezTo>
                  <a:cubicBezTo>
                    <a:pt x="5" y="7"/>
                    <a:pt x="6" y="6"/>
                    <a:pt x="7" y="4"/>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16">
              <a:extLst>
                <a:ext uri="{FF2B5EF4-FFF2-40B4-BE49-F238E27FC236}">
                  <a16:creationId xmlns:a16="http://schemas.microsoft.com/office/drawing/2014/main" id="{7AB4DA5B-19DE-41FC-82CC-A0A363A9F431}"/>
                </a:ext>
              </a:extLst>
            </p:cNvPr>
            <p:cNvSpPr>
              <a:spLocks/>
            </p:cNvSpPr>
            <p:nvPr/>
          </p:nvSpPr>
          <p:spPr bwMode="auto">
            <a:xfrm>
              <a:off x="3395" y="1035"/>
              <a:ext cx="31" cy="40"/>
            </a:xfrm>
            <a:custGeom>
              <a:avLst/>
              <a:gdLst>
                <a:gd name="T0" fmla="*/ 6 w 13"/>
                <a:gd name="T1" fmla="*/ 0 h 17"/>
                <a:gd name="T2" fmla="*/ 5 w 13"/>
                <a:gd name="T3" fmla="*/ 0 h 17"/>
                <a:gd name="T4" fmla="*/ 10 w 13"/>
                <a:gd name="T5" fmla="*/ 10 h 17"/>
                <a:gd name="T6" fmla="*/ 0 w 13"/>
                <a:gd name="T7" fmla="*/ 15 h 17"/>
                <a:gd name="T8" fmla="*/ 1 w 13"/>
                <a:gd name="T9" fmla="*/ 16 h 17"/>
                <a:gd name="T10" fmla="*/ 12 w 13"/>
                <a:gd name="T11" fmla="*/ 10 h 17"/>
                <a:gd name="T12" fmla="*/ 6 w 13"/>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3" h="17">
                  <a:moveTo>
                    <a:pt x="6" y="0"/>
                  </a:moveTo>
                  <a:cubicBezTo>
                    <a:pt x="6" y="0"/>
                    <a:pt x="6" y="0"/>
                    <a:pt x="5" y="0"/>
                  </a:cubicBezTo>
                  <a:cubicBezTo>
                    <a:pt x="10" y="1"/>
                    <a:pt x="12" y="6"/>
                    <a:pt x="10" y="10"/>
                  </a:cubicBezTo>
                  <a:cubicBezTo>
                    <a:pt x="9" y="14"/>
                    <a:pt x="5" y="16"/>
                    <a:pt x="0" y="15"/>
                  </a:cubicBezTo>
                  <a:cubicBezTo>
                    <a:pt x="1" y="16"/>
                    <a:pt x="1" y="16"/>
                    <a:pt x="1" y="16"/>
                  </a:cubicBezTo>
                  <a:cubicBezTo>
                    <a:pt x="5" y="17"/>
                    <a:pt x="10" y="15"/>
                    <a:pt x="12" y="10"/>
                  </a:cubicBezTo>
                  <a:cubicBezTo>
                    <a:pt x="13" y="6"/>
                    <a:pt x="11" y="1"/>
                    <a:pt x="6"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117">
              <a:extLst>
                <a:ext uri="{FF2B5EF4-FFF2-40B4-BE49-F238E27FC236}">
                  <a16:creationId xmlns:a16="http://schemas.microsoft.com/office/drawing/2014/main" id="{A42F8A51-9A86-4B34-852B-A121EA0FCBE4}"/>
                </a:ext>
              </a:extLst>
            </p:cNvPr>
            <p:cNvSpPr>
              <a:spLocks/>
            </p:cNvSpPr>
            <p:nvPr/>
          </p:nvSpPr>
          <p:spPr bwMode="auto">
            <a:xfrm>
              <a:off x="3381" y="1032"/>
              <a:ext cx="43" cy="41"/>
            </a:xfrm>
            <a:custGeom>
              <a:avLst/>
              <a:gdLst>
                <a:gd name="T0" fmla="*/ 16 w 18"/>
                <a:gd name="T1" fmla="*/ 11 h 17"/>
                <a:gd name="T2" fmla="*/ 11 w 18"/>
                <a:gd name="T3" fmla="*/ 1 h 17"/>
                <a:gd name="T4" fmla="*/ 2 w 18"/>
                <a:gd name="T5" fmla="*/ 6 h 17"/>
                <a:gd name="T6" fmla="*/ 6 w 18"/>
                <a:gd name="T7" fmla="*/ 16 h 17"/>
                <a:gd name="T8" fmla="*/ 16 w 18"/>
                <a:gd name="T9" fmla="*/ 11 h 17"/>
              </a:gdLst>
              <a:ahLst/>
              <a:cxnLst>
                <a:cxn ang="0">
                  <a:pos x="T0" y="T1"/>
                </a:cxn>
                <a:cxn ang="0">
                  <a:pos x="T2" y="T3"/>
                </a:cxn>
                <a:cxn ang="0">
                  <a:pos x="T4" y="T5"/>
                </a:cxn>
                <a:cxn ang="0">
                  <a:pos x="T6" y="T7"/>
                </a:cxn>
                <a:cxn ang="0">
                  <a:pos x="T8" y="T9"/>
                </a:cxn>
              </a:cxnLst>
              <a:rect l="0" t="0" r="r" b="b"/>
              <a:pathLst>
                <a:path w="18" h="17">
                  <a:moveTo>
                    <a:pt x="16" y="11"/>
                  </a:moveTo>
                  <a:cubicBezTo>
                    <a:pt x="18" y="7"/>
                    <a:pt x="16" y="2"/>
                    <a:pt x="11" y="1"/>
                  </a:cubicBezTo>
                  <a:cubicBezTo>
                    <a:pt x="7" y="0"/>
                    <a:pt x="3" y="2"/>
                    <a:pt x="2" y="6"/>
                  </a:cubicBezTo>
                  <a:cubicBezTo>
                    <a:pt x="0" y="10"/>
                    <a:pt x="2" y="15"/>
                    <a:pt x="6" y="16"/>
                  </a:cubicBezTo>
                  <a:cubicBezTo>
                    <a:pt x="11" y="17"/>
                    <a:pt x="15" y="15"/>
                    <a:pt x="16" y="11"/>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118">
              <a:extLst>
                <a:ext uri="{FF2B5EF4-FFF2-40B4-BE49-F238E27FC236}">
                  <a16:creationId xmlns:a16="http://schemas.microsoft.com/office/drawing/2014/main" id="{CCBEB6D0-0972-468C-8CA8-1DBE7653983C}"/>
                </a:ext>
              </a:extLst>
            </p:cNvPr>
            <p:cNvSpPr>
              <a:spLocks/>
            </p:cNvSpPr>
            <p:nvPr/>
          </p:nvSpPr>
          <p:spPr bwMode="auto">
            <a:xfrm>
              <a:off x="3400" y="1044"/>
              <a:ext cx="14" cy="19"/>
            </a:xfrm>
            <a:custGeom>
              <a:avLst/>
              <a:gdLst>
                <a:gd name="T0" fmla="*/ 3 w 6"/>
                <a:gd name="T1" fmla="*/ 0 h 8"/>
                <a:gd name="T2" fmla="*/ 2 w 6"/>
                <a:gd name="T3" fmla="*/ 0 h 8"/>
                <a:gd name="T4" fmla="*/ 4 w 6"/>
                <a:gd name="T5" fmla="*/ 5 h 8"/>
                <a:gd name="T6" fmla="*/ 0 w 6"/>
                <a:gd name="T7" fmla="*/ 7 h 8"/>
                <a:gd name="T8" fmla="*/ 0 w 6"/>
                <a:gd name="T9" fmla="*/ 7 h 8"/>
                <a:gd name="T10" fmla="*/ 5 w 6"/>
                <a:gd name="T11" fmla="*/ 5 h 8"/>
                <a:gd name="T12" fmla="*/ 3 w 6"/>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6" h="8">
                  <a:moveTo>
                    <a:pt x="3" y="0"/>
                  </a:moveTo>
                  <a:cubicBezTo>
                    <a:pt x="3" y="0"/>
                    <a:pt x="2" y="0"/>
                    <a:pt x="2" y="0"/>
                  </a:cubicBezTo>
                  <a:cubicBezTo>
                    <a:pt x="4" y="1"/>
                    <a:pt x="5" y="3"/>
                    <a:pt x="4" y="5"/>
                  </a:cubicBezTo>
                  <a:cubicBezTo>
                    <a:pt x="4" y="6"/>
                    <a:pt x="2" y="7"/>
                    <a:pt x="0" y="7"/>
                  </a:cubicBezTo>
                  <a:cubicBezTo>
                    <a:pt x="0" y="7"/>
                    <a:pt x="0" y="7"/>
                    <a:pt x="0" y="7"/>
                  </a:cubicBezTo>
                  <a:cubicBezTo>
                    <a:pt x="2" y="8"/>
                    <a:pt x="4" y="7"/>
                    <a:pt x="5" y="5"/>
                  </a:cubicBezTo>
                  <a:cubicBezTo>
                    <a:pt x="6" y="3"/>
                    <a:pt x="5" y="1"/>
                    <a:pt x="3" y="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19">
              <a:extLst>
                <a:ext uri="{FF2B5EF4-FFF2-40B4-BE49-F238E27FC236}">
                  <a16:creationId xmlns:a16="http://schemas.microsoft.com/office/drawing/2014/main" id="{32EB732F-39A4-4BC2-8DA7-5CEBACF1596F}"/>
                </a:ext>
              </a:extLst>
            </p:cNvPr>
            <p:cNvSpPr>
              <a:spLocks/>
            </p:cNvSpPr>
            <p:nvPr/>
          </p:nvSpPr>
          <p:spPr bwMode="auto">
            <a:xfrm>
              <a:off x="3395" y="1044"/>
              <a:ext cx="17" cy="17"/>
            </a:xfrm>
            <a:custGeom>
              <a:avLst/>
              <a:gdLst>
                <a:gd name="T0" fmla="*/ 6 w 7"/>
                <a:gd name="T1" fmla="*/ 5 h 7"/>
                <a:gd name="T2" fmla="*/ 4 w 7"/>
                <a:gd name="T3" fmla="*/ 0 h 7"/>
                <a:gd name="T4" fmla="*/ 0 w 7"/>
                <a:gd name="T5" fmla="*/ 3 h 7"/>
                <a:gd name="T6" fmla="*/ 2 w 7"/>
                <a:gd name="T7" fmla="*/ 7 h 7"/>
                <a:gd name="T8" fmla="*/ 6 w 7"/>
                <a:gd name="T9" fmla="*/ 5 h 7"/>
              </a:gdLst>
              <a:ahLst/>
              <a:cxnLst>
                <a:cxn ang="0">
                  <a:pos x="T0" y="T1"/>
                </a:cxn>
                <a:cxn ang="0">
                  <a:pos x="T2" y="T3"/>
                </a:cxn>
                <a:cxn ang="0">
                  <a:pos x="T4" y="T5"/>
                </a:cxn>
                <a:cxn ang="0">
                  <a:pos x="T6" y="T7"/>
                </a:cxn>
                <a:cxn ang="0">
                  <a:pos x="T8" y="T9"/>
                </a:cxn>
              </a:cxnLst>
              <a:rect l="0" t="0" r="r" b="b"/>
              <a:pathLst>
                <a:path w="7" h="7">
                  <a:moveTo>
                    <a:pt x="6" y="5"/>
                  </a:moveTo>
                  <a:cubicBezTo>
                    <a:pt x="7" y="3"/>
                    <a:pt x="6" y="1"/>
                    <a:pt x="4" y="0"/>
                  </a:cubicBezTo>
                  <a:cubicBezTo>
                    <a:pt x="2" y="0"/>
                    <a:pt x="1" y="1"/>
                    <a:pt x="0" y="3"/>
                  </a:cubicBezTo>
                  <a:cubicBezTo>
                    <a:pt x="0" y="4"/>
                    <a:pt x="0" y="6"/>
                    <a:pt x="2" y="7"/>
                  </a:cubicBezTo>
                  <a:cubicBezTo>
                    <a:pt x="4" y="7"/>
                    <a:pt x="6" y="6"/>
                    <a:pt x="6" y="5"/>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120">
              <a:extLst>
                <a:ext uri="{FF2B5EF4-FFF2-40B4-BE49-F238E27FC236}">
                  <a16:creationId xmlns:a16="http://schemas.microsoft.com/office/drawing/2014/main" id="{4A107349-686B-451A-AD1B-C41C53EDFA36}"/>
                </a:ext>
              </a:extLst>
            </p:cNvPr>
            <p:cNvSpPr>
              <a:spLocks/>
            </p:cNvSpPr>
            <p:nvPr/>
          </p:nvSpPr>
          <p:spPr bwMode="auto">
            <a:xfrm>
              <a:off x="3421" y="956"/>
              <a:ext cx="29" cy="41"/>
            </a:xfrm>
            <a:custGeom>
              <a:avLst/>
              <a:gdLst>
                <a:gd name="T0" fmla="*/ 5 w 12"/>
                <a:gd name="T1" fmla="*/ 0 h 17"/>
                <a:gd name="T2" fmla="*/ 5 w 12"/>
                <a:gd name="T3" fmla="*/ 0 h 17"/>
                <a:gd name="T4" fmla="*/ 10 w 12"/>
                <a:gd name="T5" fmla="*/ 10 h 17"/>
                <a:gd name="T6" fmla="*/ 0 w 12"/>
                <a:gd name="T7" fmla="*/ 16 h 17"/>
                <a:gd name="T8" fmla="*/ 0 w 12"/>
                <a:gd name="T9" fmla="*/ 16 h 17"/>
                <a:gd name="T10" fmla="*/ 11 w 12"/>
                <a:gd name="T11" fmla="*/ 11 h 17"/>
                <a:gd name="T12" fmla="*/ 5 w 12"/>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2" h="17">
                  <a:moveTo>
                    <a:pt x="5" y="0"/>
                  </a:moveTo>
                  <a:cubicBezTo>
                    <a:pt x="5" y="0"/>
                    <a:pt x="5" y="0"/>
                    <a:pt x="5" y="0"/>
                  </a:cubicBezTo>
                  <a:cubicBezTo>
                    <a:pt x="9" y="1"/>
                    <a:pt x="11" y="6"/>
                    <a:pt x="10" y="10"/>
                  </a:cubicBezTo>
                  <a:cubicBezTo>
                    <a:pt x="8" y="14"/>
                    <a:pt x="4" y="17"/>
                    <a:pt x="0" y="16"/>
                  </a:cubicBezTo>
                  <a:cubicBezTo>
                    <a:pt x="0" y="16"/>
                    <a:pt x="0" y="16"/>
                    <a:pt x="0" y="16"/>
                  </a:cubicBezTo>
                  <a:cubicBezTo>
                    <a:pt x="5" y="17"/>
                    <a:pt x="9" y="15"/>
                    <a:pt x="11" y="11"/>
                  </a:cubicBezTo>
                  <a:cubicBezTo>
                    <a:pt x="12" y="6"/>
                    <a:pt x="10" y="1"/>
                    <a:pt x="5"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121">
              <a:extLst>
                <a:ext uri="{FF2B5EF4-FFF2-40B4-BE49-F238E27FC236}">
                  <a16:creationId xmlns:a16="http://schemas.microsoft.com/office/drawing/2014/main" id="{2DF3F61D-CF6E-4B9A-8DE5-68AD0E50653A}"/>
                </a:ext>
              </a:extLst>
            </p:cNvPr>
            <p:cNvSpPr>
              <a:spLocks/>
            </p:cNvSpPr>
            <p:nvPr/>
          </p:nvSpPr>
          <p:spPr bwMode="auto">
            <a:xfrm>
              <a:off x="3405" y="954"/>
              <a:ext cx="42" cy="43"/>
            </a:xfrm>
            <a:custGeom>
              <a:avLst/>
              <a:gdLst>
                <a:gd name="T0" fmla="*/ 17 w 18"/>
                <a:gd name="T1" fmla="*/ 11 h 18"/>
                <a:gd name="T2" fmla="*/ 12 w 18"/>
                <a:gd name="T3" fmla="*/ 1 h 18"/>
                <a:gd name="T4" fmla="*/ 2 w 18"/>
                <a:gd name="T5" fmla="*/ 6 h 18"/>
                <a:gd name="T6" fmla="*/ 7 w 18"/>
                <a:gd name="T7" fmla="*/ 17 h 18"/>
                <a:gd name="T8" fmla="*/ 17 w 18"/>
                <a:gd name="T9" fmla="*/ 11 h 18"/>
              </a:gdLst>
              <a:ahLst/>
              <a:cxnLst>
                <a:cxn ang="0">
                  <a:pos x="T0" y="T1"/>
                </a:cxn>
                <a:cxn ang="0">
                  <a:pos x="T2" y="T3"/>
                </a:cxn>
                <a:cxn ang="0">
                  <a:pos x="T4" y="T5"/>
                </a:cxn>
                <a:cxn ang="0">
                  <a:pos x="T6" y="T7"/>
                </a:cxn>
                <a:cxn ang="0">
                  <a:pos x="T8" y="T9"/>
                </a:cxn>
              </a:cxnLst>
              <a:rect l="0" t="0" r="r" b="b"/>
              <a:pathLst>
                <a:path w="18" h="18">
                  <a:moveTo>
                    <a:pt x="17" y="11"/>
                  </a:moveTo>
                  <a:cubicBezTo>
                    <a:pt x="18" y="7"/>
                    <a:pt x="16" y="2"/>
                    <a:pt x="12" y="1"/>
                  </a:cubicBezTo>
                  <a:cubicBezTo>
                    <a:pt x="7" y="0"/>
                    <a:pt x="3" y="2"/>
                    <a:pt x="2" y="6"/>
                  </a:cubicBezTo>
                  <a:cubicBezTo>
                    <a:pt x="0" y="11"/>
                    <a:pt x="3" y="15"/>
                    <a:pt x="7" y="17"/>
                  </a:cubicBezTo>
                  <a:cubicBezTo>
                    <a:pt x="11" y="18"/>
                    <a:pt x="15" y="15"/>
                    <a:pt x="17" y="11"/>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122">
              <a:extLst>
                <a:ext uri="{FF2B5EF4-FFF2-40B4-BE49-F238E27FC236}">
                  <a16:creationId xmlns:a16="http://schemas.microsoft.com/office/drawing/2014/main" id="{5058B0DA-D62B-42A9-8777-5D70DB17037D}"/>
                </a:ext>
              </a:extLst>
            </p:cNvPr>
            <p:cNvSpPr>
              <a:spLocks/>
            </p:cNvSpPr>
            <p:nvPr/>
          </p:nvSpPr>
          <p:spPr bwMode="auto">
            <a:xfrm>
              <a:off x="3424" y="966"/>
              <a:ext cx="14" cy="19"/>
            </a:xfrm>
            <a:custGeom>
              <a:avLst/>
              <a:gdLst>
                <a:gd name="T0" fmla="*/ 3 w 6"/>
                <a:gd name="T1" fmla="*/ 0 h 8"/>
                <a:gd name="T2" fmla="*/ 2 w 6"/>
                <a:gd name="T3" fmla="*/ 0 h 8"/>
                <a:gd name="T4" fmla="*/ 4 w 6"/>
                <a:gd name="T5" fmla="*/ 5 h 8"/>
                <a:gd name="T6" fmla="*/ 0 w 6"/>
                <a:gd name="T7" fmla="*/ 7 h 8"/>
                <a:gd name="T8" fmla="*/ 1 w 6"/>
                <a:gd name="T9" fmla="*/ 7 h 8"/>
                <a:gd name="T10" fmla="*/ 5 w 6"/>
                <a:gd name="T11" fmla="*/ 5 h 8"/>
                <a:gd name="T12" fmla="*/ 3 w 6"/>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6" h="8">
                  <a:moveTo>
                    <a:pt x="3" y="0"/>
                  </a:moveTo>
                  <a:cubicBezTo>
                    <a:pt x="3" y="0"/>
                    <a:pt x="3" y="0"/>
                    <a:pt x="2" y="0"/>
                  </a:cubicBezTo>
                  <a:cubicBezTo>
                    <a:pt x="4" y="1"/>
                    <a:pt x="5" y="3"/>
                    <a:pt x="4" y="5"/>
                  </a:cubicBezTo>
                  <a:cubicBezTo>
                    <a:pt x="4" y="7"/>
                    <a:pt x="2" y="8"/>
                    <a:pt x="0" y="7"/>
                  </a:cubicBezTo>
                  <a:cubicBezTo>
                    <a:pt x="0" y="7"/>
                    <a:pt x="1" y="7"/>
                    <a:pt x="1" y="7"/>
                  </a:cubicBezTo>
                  <a:cubicBezTo>
                    <a:pt x="3" y="8"/>
                    <a:pt x="5" y="7"/>
                    <a:pt x="5" y="5"/>
                  </a:cubicBezTo>
                  <a:cubicBezTo>
                    <a:pt x="6" y="3"/>
                    <a:pt x="5" y="1"/>
                    <a:pt x="3" y="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123">
              <a:extLst>
                <a:ext uri="{FF2B5EF4-FFF2-40B4-BE49-F238E27FC236}">
                  <a16:creationId xmlns:a16="http://schemas.microsoft.com/office/drawing/2014/main" id="{619E229E-C351-4FF8-A2ED-3D0AF9A8CBA8}"/>
                </a:ext>
              </a:extLst>
            </p:cNvPr>
            <p:cNvSpPr>
              <a:spLocks/>
            </p:cNvSpPr>
            <p:nvPr/>
          </p:nvSpPr>
          <p:spPr bwMode="auto">
            <a:xfrm>
              <a:off x="3419" y="966"/>
              <a:ext cx="17" cy="19"/>
            </a:xfrm>
            <a:custGeom>
              <a:avLst/>
              <a:gdLst>
                <a:gd name="T0" fmla="*/ 6 w 7"/>
                <a:gd name="T1" fmla="*/ 5 h 8"/>
                <a:gd name="T2" fmla="*/ 4 w 7"/>
                <a:gd name="T3" fmla="*/ 0 h 8"/>
                <a:gd name="T4" fmla="*/ 0 w 7"/>
                <a:gd name="T5" fmla="*/ 3 h 8"/>
                <a:gd name="T6" fmla="*/ 2 w 7"/>
                <a:gd name="T7" fmla="*/ 7 h 8"/>
                <a:gd name="T8" fmla="*/ 6 w 7"/>
                <a:gd name="T9" fmla="*/ 5 h 8"/>
              </a:gdLst>
              <a:ahLst/>
              <a:cxnLst>
                <a:cxn ang="0">
                  <a:pos x="T0" y="T1"/>
                </a:cxn>
                <a:cxn ang="0">
                  <a:pos x="T2" y="T3"/>
                </a:cxn>
                <a:cxn ang="0">
                  <a:pos x="T4" y="T5"/>
                </a:cxn>
                <a:cxn ang="0">
                  <a:pos x="T6" y="T7"/>
                </a:cxn>
                <a:cxn ang="0">
                  <a:pos x="T8" y="T9"/>
                </a:cxn>
              </a:cxnLst>
              <a:rect l="0" t="0" r="r" b="b"/>
              <a:pathLst>
                <a:path w="7" h="8">
                  <a:moveTo>
                    <a:pt x="6" y="5"/>
                  </a:moveTo>
                  <a:cubicBezTo>
                    <a:pt x="7" y="3"/>
                    <a:pt x="6" y="1"/>
                    <a:pt x="4" y="0"/>
                  </a:cubicBezTo>
                  <a:cubicBezTo>
                    <a:pt x="3" y="0"/>
                    <a:pt x="1" y="1"/>
                    <a:pt x="0" y="3"/>
                  </a:cubicBezTo>
                  <a:cubicBezTo>
                    <a:pt x="0" y="5"/>
                    <a:pt x="1" y="7"/>
                    <a:pt x="2" y="7"/>
                  </a:cubicBezTo>
                  <a:cubicBezTo>
                    <a:pt x="4" y="8"/>
                    <a:pt x="6" y="7"/>
                    <a:pt x="6" y="5"/>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124">
              <a:extLst>
                <a:ext uri="{FF2B5EF4-FFF2-40B4-BE49-F238E27FC236}">
                  <a16:creationId xmlns:a16="http://schemas.microsoft.com/office/drawing/2014/main" id="{D06A028A-1036-432E-B7A2-E90AC71B1429}"/>
                </a:ext>
              </a:extLst>
            </p:cNvPr>
            <p:cNvSpPr>
              <a:spLocks/>
            </p:cNvSpPr>
            <p:nvPr/>
          </p:nvSpPr>
          <p:spPr bwMode="auto">
            <a:xfrm>
              <a:off x="3445" y="878"/>
              <a:ext cx="29" cy="43"/>
            </a:xfrm>
            <a:custGeom>
              <a:avLst/>
              <a:gdLst>
                <a:gd name="T0" fmla="*/ 6 w 12"/>
                <a:gd name="T1" fmla="*/ 0 h 18"/>
                <a:gd name="T2" fmla="*/ 5 w 12"/>
                <a:gd name="T3" fmla="*/ 0 h 18"/>
                <a:gd name="T4" fmla="*/ 10 w 12"/>
                <a:gd name="T5" fmla="*/ 10 h 18"/>
                <a:gd name="T6" fmla="*/ 0 w 12"/>
                <a:gd name="T7" fmla="*/ 16 h 18"/>
                <a:gd name="T8" fmla="*/ 1 w 12"/>
                <a:gd name="T9" fmla="*/ 16 h 18"/>
                <a:gd name="T10" fmla="*/ 11 w 12"/>
                <a:gd name="T11" fmla="*/ 11 h 18"/>
                <a:gd name="T12" fmla="*/ 6 w 12"/>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12" h="18">
                  <a:moveTo>
                    <a:pt x="6" y="0"/>
                  </a:moveTo>
                  <a:cubicBezTo>
                    <a:pt x="5" y="0"/>
                    <a:pt x="5" y="0"/>
                    <a:pt x="5" y="0"/>
                  </a:cubicBezTo>
                  <a:cubicBezTo>
                    <a:pt x="9" y="2"/>
                    <a:pt x="11" y="6"/>
                    <a:pt x="10" y="10"/>
                  </a:cubicBezTo>
                  <a:cubicBezTo>
                    <a:pt x="9" y="15"/>
                    <a:pt x="4" y="17"/>
                    <a:pt x="0" y="16"/>
                  </a:cubicBezTo>
                  <a:cubicBezTo>
                    <a:pt x="0" y="16"/>
                    <a:pt x="0" y="16"/>
                    <a:pt x="1" y="16"/>
                  </a:cubicBezTo>
                  <a:cubicBezTo>
                    <a:pt x="5" y="18"/>
                    <a:pt x="10" y="15"/>
                    <a:pt x="11" y="11"/>
                  </a:cubicBezTo>
                  <a:cubicBezTo>
                    <a:pt x="12" y="6"/>
                    <a:pt x="10" y="2"/>
                    <a:pt x="6"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125">
              <a:extLst>
                <a:ext uri="{FF2B5EF4-FFF2-40B4-BE49-F238E27FC236}">
                  <a16:creationId xmlns:a16="http://schemas.microsoft.com/office/drawing/2014/main" id="{481B47B2-01D7-461A-BEE0-48FBD16A725D}"/>
                </a:ext>
              </a:extLst>
            </p:cNvPr>
            <p:cNvSpPr>
              <a:spLocks/>
            </p:cNvSpPr>
            <p:nvPr/>
          </p:nvSpPr>
          <p:spPr bwMode="auto">
            <a:xfrm>
              <a:off x="3431" y="876"/>
              <a:ext cx="40" cy="42"/>
            </a:xfrm>
            <a:custGeom>
              <a:avLst/>
              <a:gdLst>
                <a:gd name="T0" fmla="*/ 16 w 17"/>
                <a:gd name="T1" fmla="*/ 11 h 18"/>
                <a:gd name="T2" fmla="*/ 11 w 17"/>
                <a:gd name="T3" fmla="*/ 1 h 18"/>
                <a:gd name="T4" fmla="*/ 1 w 17"/>
                <a:gd name="T5" fmla="*/ 7 h 18"/>
                <a:gd name="T6" fmla="*/ 6 w 17"/>
                <a:gd name="T7" fmla="*/ 17 h 18"/>
                <a:gd name="T8" fmla="*/ 16 w 17"/>
                <a:gd name="T9" fmla="*/ 11 h 18"/>
              </a:gdLst>
              <a:ahLst/>
              <a:cxnLst>
                <a:cxn ang="0">
                  <a:pos x="T0" y="T1"/>
                </a:cxn>
                <a:cxn ang="0">
                  <a:pos x="T2" y="T3"/>
                </a:cxn>
                <a:cxn ang="0">
                  <a:pos x="T4" y="T5"/>
                </a:cxn>
                <a:cxn ang="0">
                  <a:pos x="T6" y="T7"/>
                </a:cxn>
                <a:cxn ang="0">
                  <a:pos x="T8" y="T9"/>
                </a:cxn>
              </a:cxnLst>
              <a:rect l="0" t="0" r="r" b="b"/>
              <a:pathLst>
                <a:path w="17" h="18">
                  <a:moveTo>
                    <a:pt x="16" y="11"/>
                  </a:moveTo>
                  <a:cubicBezTo>
                    <a:pt x="17" y="7"/>
                    <a:pt x="15" y="3"/>
                    <a:pt x="11" y="1"/>
                  </a:cubicBezTo>
                  <a:cubicBezTo>
                    <a:pt x="7" y="0"/>
                    <a:pt x="2" y="3"/>
                    <a:pt x="1" y="7"/>
                  </a:cubicBezTo>
                  <a:cubicBezTo>
                    <a:pt x="0" y="11"/>
                    <a:pt x="2" y="15"/>
                    <a:pt x="6" y="17"/>
                  </a:cubicBezTo>
                  <a:cubicBezTo>
                    <a:pt x="10" y="18"/>
                    <a:pt x="15" y="16"/>
                    <a:pt x="16" y="11"/>
                  </a:cubicBez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126">
              <a:extLst>
                <a:ext uri="{FF2B5EF4-FFF2-40B4-BE49-F238E27FC236}">
                  <a16:creationId xmlns:a16="http://schemas.microsoft.com/office/drawing/2014/main" id="{43C6BB7A-90D3-49E4-95D3-02EFD8053185}"/>
                </a:ext>
              </a:extLst>
            </p:cNvPr>
            <p:cNvSpPr>
              <a:spLocks/>
            </p:cNvSpPr>
            <p:nvPr/>
          </p:nvSpPr>
          <p:spPr bwMode="auto">
            <a:xfrm>
              <a:off x="3450" y="890"/>
              <a:ext cx="12" cy="16"/>
            </a:xfrm>
            <a:custGeom>
              <a:avLst/>
              <a:gdLst>
                <a:gd name="T0" fmla="*/ 2 w 5"/>
                <a:gd name="T1" fmla="*/ 0 h 7"/>
                <a:gd name="T2" fmla="*/ 2 w 5"/>
                <a:gd name="T3" fmla="*/ 0 h 7"/>
                <a:gd name="T4" fmla="*/ 4 w 5"/>
                <a:gd name="T5" fmla="*/ 4 h 7"/>
                <a:gd name="T6" fmla="*/ 0 w 5"/>
                <a:gd name="T7" fmla="*/ 7 h 7"/>
                <a:gd name="T8" fmla="*/ 0 w 5"/>
                <a:gd name="T9" fmla="*/ 7 h 7"/>
                <a:gd name="T10" fmla="*/ 5 w 5"/>
                <a:gd name="T11" fmla="*/ 4 h 7"/>
                <a:gd name="T12" fmla="*/ 2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2" y="0"/>
                  </a:moveTo>
                  <a:cubicBezTo>
                    <a:pt x="2" y="0"/>
                    <a:pt x="2" y="0"/>
                    <a:pt x="2" y="0"/>
                  </a:cubicBezTo>
                  <a:cubicBezTo>
                    <a:pt x="3" y="1"/>
                    <a:pt x="4" y="2"/>
                    <a:pt x="4" y="4"/>
                  </a:cubicBezTo>
                  <a:cubicBezTo>
                    <a:pt x="3" y="6"/>
                    <a:pt x="1" y="7"/>
                    <a:pt x="0" y="7"/>
                  </a:cubicBezTo>
                  <a:cubicBezTo>
                    <a:pt x="0" y="7"/>
                    <a:pt x="0" y="7"/>
                    <a:pt x="0" y="7"/>
                  </a:cubicBezTo>
                  <a:cubicBezTo>
                    <a:pt x="2" y="7"/>
                    <a:pt x="4" y="6"/>
                    <a:pt x="5" y="4"/>
                  </a:cubicBezTo>
                  <a:cubicBezTo>
                    <a:pt x="5" y="2"/>
                    <a:pt x="4" y="0"/>
                    <a:pt x="2" y="0"/>
                  </a:cubicBez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127">
              <a:extLst>
                <a:ext uri="{FF2B5EF4-FFF2-40B4-BE49-F238E27FC236}">
                  <a16:creationId xmlns:a16="http://schemas.microsoft.com/office/drawing/2014/main" id="{EE8BD474-9641-4CB8-B471-1D67A51B426A}"/>
                </a:ext>
              </a:extLst>
            </p:cNvPr>
            <p:cNvSpPr>
              <a:spLocks/>
            </p:cNvSpPr>
            <p:nvPr/>
          </p:nvSpPr>
          <p:spPr bwMode="auto">
            <a:xfrm>
              <a:off x="3443" y="887"/>
              <a:ext cx="16" cy="19"/>
            </a:xfrm>
            <a:custGeom>
              <a:avLst/>
              <a:gdLst>
                <a:gd name="T0" fmla="*/ 7 w 7"/>
                <a:gd name="T1" fmla="*/ 5 h 8"/>
                <a:gd name="T2" fmla="*/ 5 w 7"/>
                <a:gd name="T3" fmla="*/ 1 h 8"/>
                <a:gd name="T4" fmla="*/ 1 w 7"/>
                <a:gd name="T5" fmla="*/ 3 h 8"/>
                <a:gd name="T6" fmla="*/ 3 w 7"/>
                <a:gd name="T7" fmla="*/ 8 h 8"/>
                <a:gd name="T8" fmla="*/ 7 w 7"/>
                <a:gd name="T9" fmla="*/ 5 h 8"/>
              </a:gdLst>
              <a:ahLst/>
              <a:cxnLst>
                <a:cxn ang="0">
                  <a:pos x="T0" y="T1"/>
                </a:cxn>
                <a:cxn ang="0">
                  <a:pos x="T2" y="T3"/>
                </a:cxn>
                <a:cxn ang="0">
                  <a:pos x="T4" y="T5"/>
                </a:cxn>
                <a:cxn ang="0">
                  <a:pos x="T6" y="T7"/>
                </a:cxn>
                <a:cxn ang="0">
                  <a:pos x="T8" y="T9"/>
                </a:cxn>
              </a:cxnLst>
              <a:rect l="0" t="0" r="r" b="b"/>
              <a:pathLst>
                <a:path w="7" h="8">
                  <a:moveTo>
                    <a:pt x="7" y="5"/>
                  </a:moveTo>
                  <a:cubicBezTo>
                    <a:pt x="7" y="3"/>
                    <a:pt x="6" y="2"/>
                    <a:pt x="5" y="1"/>
                  </a:cubicBezTo>
                  <a:cubicBezTo>
                    <a:pt x="3" y="0"/>
                    <a:pt x="1" y="1"/>
                    <a:pt x="1" y="3"/>
                  </a:cubicBezTo>
                  <a:cubicBezTo>
                    <a:pt x="0" y="5"/>
                    <a:pt x="1" y="7"/>
                    <a:pt x="3" y="8"/>
                  </a:cubicBezTo>
                  <a:cubicBezTo>
                    <a:pt x="4" y="8"/>
                    <a:pt x="6" y="7"/>
                    <a:pt x="7" y="5"/>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Oval 128">
              <a:extLst>
                <a:ext uri="{FF2B5EF4-FFF2-40B4-BE49-F238E27FC236}">
                  <a16:creationId xmlns:a16="http://schemas.microsoft.com/office/drawing/2014/main" id="{46862A1F-6BBA-4AF1-9363-002A6F75B9FD}"/>
                </a:ext>
              </a:extLst>
            </p:cNvPr>
            <p:cNvSpPr>
              <a:spLocks noChangeArrowheads="1"/>
            </p:cNvSpPr>
            <p:nvPr/>
          </p:nvSpPr>
          <p:spPr bwMode="auto">
            <a:xfrm>
              <a:off x="3309" y="3009"/>
              <a:ext cx="17"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Oval 129">
              <a:extLst>
                <a:ext uri="{FF2B5EF4-FFF2-40B4-BE49-F238E27FC236}">
                  <a16:creationId xmlns:a16="http://schemas.microsoft.com/office/drawing/2014/main" id="{73B909F8-38C1-4326-8355-0C4D8981F97B}"/>
                </a:ext>
              </a:extLst>
            </p:cNvPr>
            <p:cNvSpPr>
              <a:spLocks noChangeArrowheads="1"/>
            </p:cNvSpPr>
            <p:nvPr/>
          </p:nvSpPr>
          <p:spPr bwMode="auto">
            <a:xfrm>
              <a:off x="3338" y="3009"/>
              <a:ext cx="16"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Oval 130">
              <a:extLst>
                <a:ext uri="{FF2B5EF4-FFF2-40B4-BE49-F238E27FC236}">
                  <a16:creationId xmlns:a16="http://schemas.microsoft.com/office/drawing/2014/main" id="{8EBADEB2-B33A-4EB9-9149-F1E77417F8BF}"/>
                </a:ext>
              </a:extLst>
            </p:cNvPr>
            <p:cNvSpPr>
              <a:spLocks noChangeArrowheads="1"/>
            </p:cNvSpPr>
            <p:nvPr/>
          </p:nvSpPr>
          <p:spPr bwMode="auto">
            <a:xfrm>
              <a:off x="3369" y="3009"/>
              <a:ext cx="16"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Oval 131">
              <a:extLst>
                <a:ext uri="{FF2B5EF4-FFF2-40B4-BE49-F238E27FC236}">
                  <a16:creationId xmlns:a16="http://schemas.microsoft.com/office/drawing/2014/main" id="{18597F4E-18BE-43AF-86E7-FA04FA3F4BE9}"/>
                </a:ext>
              </a:extLst>
            </p:cNvPr>
            <p:cNvSpPr>
              <a:spLocks noChangeArrowheads="1"/>
            </p:cNvSpPr>
            <p:nvPr/>
          </p:nvSpPr>
          <p:spPr bwMode="auto">
            <a:xfrm>
              <a:off x="3412" y="3009"/>
              <a:ext cx="16"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Oval 132">
              <a:extLst>
                <a:ext uri="{FF2B5EF4-FFF2-40B4-BE49-F238E27FC236}">
                  <a16:creationId xmlns:a16="http://schemas.microsoft.com/office/drawing/2014/main" id="{EBEB72C5-D4D1-41A6-A95D-932C01FC3682}"/>
                </a:ext>
              </a:extLst>
            </p:cNvPr>
            <p:cNvSpPr>
              <a:spLocks noChangeArrowheads="1"/>
            </p:cNvSpPr>
            <p:nvPr/>
          </p:nvSpPr>
          <p:spPr bwMode="auto">
            <a:xfrm>
              <a:off x="3443" y="3009"/>
              <a:ext cx="14"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Oval 133">
              <a:extLst>
                <a:ext uri="{FF2B5EF4-FFF2-40B4-BE49-F238E27FC236}">
                  <a16:creationId xmlns:a16="http://schemas.microsoft.com/office/drawing/2014/main" id="{2251B19E-2196-4D34-AB38-33D7D8A4F8BB}"/>
                </a:ext>
              </a:extLst>
            </p:cNvPr>
            <p:cNvSpPr>
              <a:spLocks noChangeArrowheads="1"/>
            </p:cNvSpPr>
            <p:nvPr/>
          </p:nvSpPr>
          <p:spPr bwMode="auto">
            <a:xfrm>
              <a:off x="3471" y="3009"/>
              <a:ext cx="17"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Oval 134">
              <a:extLst>
                <a:ext uri="{FF2B5EF4-FFF2-40B4-BE49-F238E27FC236}">
                  <a16:creationId xmlns:a16="http://schemas.microsoft.com/office/drawing/2014/main" id="{A5CAACB0-8C3C-4F5D-8821-5F1ED715730D}"/>
                </a:ext>
              </a:extLst>
            </p:cNvPr>
            <p:cNvSpPr>
              <a:spLocks noChangeArrowheads="1"/>
            </p:cNvSpPr>
            <p:nvPr/>
          </p:nvSpPr>
          <p:spPr bwMode="auto">
            <a:xfrm>
              <a:off x="3309" y="3206"/>
              <a:ext cx="14"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Oval 135">
              <a:extLst>
                <a:ext uri="{FF2B5EF4-FFF2-40B4-BE49-F238E27FC236}">
                  <a16:creationId xmlns:a16="http://schemas.microsoft.com/office/drawing/2014/main" id="{3F99CD41-61BB-4F0D-BE27-D009960F0E43}"/>
                </a:ext>
              </a:extLst>
            </p:cNvPr>
            <p:cNvSpPr>
              <a:spLocks noChangeArrowheads="1"/>
            </p:cNvSpPr>
            <p:nvPr/>
          </p:nvSpPr>
          <p:spPr bwMode="auto">
            <a:xfrm>
              <a:off x="3338" y="3206"/>
              <a:ext cx="16"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Oval 136">
              <a:extLst>
                <a:ext uri="{FF2B5EF4-FFF2-40B4-BE49-F238E27FC236}">
                  <a16:creationId xmlns:a16="http://schemas.microsoft.com/office/drawing/2014/main" id="{C9DD903B-9E88-4771-A98C-312E436E9E1E}"/>
                </a:ext>
              </a:extLst>
            </p:cNvPr>
            <p:cNvSpPr>
              <a:spLocks noChangeArrowheads="1"/>
            </p:cNvSpPr>
            <p:nvPr/>
          </p:nvSpPr>
          <p:spPr bwMode="auto">
            <a:xfrm>
              <a:off x="3369" y="3206"/>
              <a:ext cx="14"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Oval 137">
              <a:extLst>
                <a:ext uri="{FF2B5EF4-FFF2-40B4-BE49-F238E27FC236}">
                  <a16:creationId xmlns:a16="http://schemas.microsoft.com/office/drawing/2014/main" id="{C80FA3DD-40E5-4C27-9C3A-171FF4916698}"/>
                </a:ext>
              </a:extLst>
            </p:cNvPr>
            <p:cNvSpPr>
              <a:spLocks noChangeArrowheads="1"/>
            </p:cNvSpPr>
            <p:nvPr/>
          </p:nvSpPr>
          <p:spPr bwMode="auto">
            <a:xfrm>
              <a:off x="3416" y="3206"/>
              <a:ext cx="15"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Oval 138">
              <a:extLst>
                <a:ext uri="{FF2B5EF4-FFF2-40B4-BE49-F238E27FC236}">
                  <a16:creationId xmlns:a16="http://schemas.microsoft.com/office/drawing/2014/main" id="{73F0C76E-A0E3-49DB-B87C-0F67EFD53AF6}"/>
                </a:ext>
              </a:extLst>
            </p:cNvPr>
            <p:cNvSpPr>
              <a:spLocks noChangeArrowheads="1"/>
            </p:cNvSpPr>
            <p:nvPr/>
          </p:nvSpPr>
          <p:spPr bwMode="auto">
            <a:xfrm>
              <a:off x="3445" y="3206"/>
              <a:ext cx="17"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Oval 139">
              <a:extLst>
                <a:ext uri="{FF2B5EF4-FFF2-40B4-BE49-F238E27FC236}">
                  <a16:creationId xmlns:a16="http://schemas.microsoft.com/office/drawing/2014/main" id="{1BEF6298-4B79-49A0-84C7-CAFAAC9E6D1F}"/>
                </a:ext>
              </a:extLst>
            </p:cNvPr>
            <p:cNvSpPr>
              <a:spLocks noChangeArrowheads="1"/>
            </p:cNvSpPr>
            <p:nvPr/>
          </p:nvSpPr>
          <p:spPr bwMode="auto">
            <a:xfrm>
              <a:off x="3476" y="3206"/>
              <a:ext cx="17"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140">
              <a:extLst>
                <a:ext uri="{FF2B5EF4-FFF2-40B4-BE49-F238E27FC236}">
                  <a16:creationId xmlns:a16="http://schemas.microsoft.com/office/drawing/2014/main" id="{93127D0A-2AEC-4E8A-BC2F-CF4DEB871539}"/>
                </a:ext>
              </a:extLst>
            </p:cNvPr>
            <p:cNvSpPr>
              <a:spLocks/>
            </p:cNvSpPr>
            <p:nvPr/>
          </p:nvSpPr>
          <p:spPr bwMode="auto">
            <a:xfrm>
              <a:off x="3302" y="3408"/>
              <a:ext cx="17" cy="16"/>
            </a:xfrm>
            <a:custGeom>
              <a:avLst/>
              <a:gdLst>
                <a:gd name="T0" fmla="*/ 7 w 7"/>
                <a:gd name="T1" fmla="*/ 4 h 7"/>
                <a:gd name="T2" fmla="*/ 3 w 7"/>
                <a:gd name="T3" fmla="*/ 6 h 7"/>
                <a:gd name="T4" fmla="*/ 0 w 7"/>
                <a:gd name="T5" fmla="*/ 3 h 7"/>
                <a:gd name="T6" fmla="*/ 4 w 7"/>
                <a:gd name="T7" fmla="*/ 0 h 7"/>
                <a:gd name="T8" fmla="*/ 7 w 7"/>
                <a:gd name="T9" fmla="*/ 4 h 7"/>
              </a:gdLst>
              <a:ahLst/>
              <a:cxnLst>
                <a:cxn ang="0">
                  <a:pos x="T0" y="T1"/>
                </a:cxn>
                <a:cxn ang="0">
                  <a:pos x="T2" y="T3"/>
                </a:cxn>
                <a:cxn ang="0">
                  <a:pos x="T4" y="T5"/>
                </a:cxn>
                <a:cxn ang="0">
                  <a:pos x="T6" y="T7"/>
                </a:cxn>
                <a:cxn ang="0">
                  <a:pos x="T8" y="T9"/>
                </a:cxn>
              </a:cxnLst>
              <a:rect l="0" t="0" r="r" b="b"/>
              <a:pathLst>
                <a:path w="7" h="7">
                  <a:moveTo>
                    <a:pt x="7" y="4"/>
                  </a:moveTo>
                  <a:cubicBezTo>
                    <a:pt x="7" y="6"/>
                    <a:pt x="5" y="7"/>
                    <a:pt x="3" y="6"/>
                  </a:cubicBezTo>
                  <a:cubicBezTo>
                    <a:pt x="1" y="6"/>
                    <a:pt x="0" y="4"/>
                    <a:pt x="0" y="3"/>
                  </a:cubicBezTo>
                  <a:cubicBezTo>
                    <a:pt x="1" y="1"/>
                    <a:pt x="3" y="0"/>
                    <a:pt x="4" y="0"/>
                  </a:cubicBezTo>
                  <a:cubicBezTo>
                    <a:pt x="6" y="0"/>
                    <a:pt x="7" y="2"/>
                    <a:pt x="7"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141">
              <a:extLst>
                <a:ext uri="{FF2B5EF4-FFF2-40B4-BE49-F238E27FC236}">
                  <a16:creationId xmlns:a16="http://schemas.microsoft.com/office/drawing/2014/main" id="{8DC57CBF-7E41-4976-9736-856EDB9DC53B}"/>
                </a:ext>
              </a:extLst>
            </p:cNvPr>
            <p:cNvSpPr>
              <a:spLocks/>
            </p:cNvSpPr>
            <p:nvPr/>
          </p:nvSpPr>
          <p:spPr bwMode="auto">
            <a:xfrm>
              <a:off x="3331" y="3413"/>
              <a:ext cx="19" cy="16"/>
            </a:xfrm>
            <a:custGeom>
              <a:avLst/>
              <a:gdLst>
                <a:gd name="T0" fmla="*/ 7 w 8"/>
                <a:gd name="T1" fmla="*/ 4 h 7"/>
                <a:gd name="T2" fmla="*/ 3 w 8"/>
                <a:gd name="T3" fmla="*/ 7 h 7"/>
                <a:gd name="T4" fmla="*/ 1 w 8"/>
                <a:gd name="T5" fmla="*/ 3 h 7"/>
                <a:gd name="T6" fmla="*/ 5 w 8"/>
                <a:gd name="T7" fmla="*/ 0 h 7"/>
                <a:gd name="T8" fmla="*/ 7 w 8"/>
                <a:gd name="T9" fmla="*/ 4 h 7"/>
              </a:gdLst>
              <a:ahLst/>
              <a:cxnLst>
                <a:cxn ang="0">
                  <a:pos x="T0" y="T1"/>
                </a:cxn>
                <a:cxn ang="0">
                  <a:pos x="T2" y="T3"/>
                </a:cxn>
                <a:cxn ang="0">
                  <a:pos x="T4" y="T5"/>
                </a:cxn>
                <a:cxn ang="0">
                  <a:pos x="T6" y="T7"/>
                </a:cxn>
                <a:cxn ang="0">
                  <a:pos x="T8" y="T9"/>
                </a:cxn>
              </a:cxnLst>
              <a:rect l="0" t="0" r="r" b="b"/>
              <a:pathLst>
                <a:path w="8" h="7">
                  <a:moveTo>
                    <a:pt x="7" y="4"/>
                  </a:moveTo>
                  <a:cubicBezTo>
                    <a:pt x="7" y="6"/>
                    <a:pt x="5" y="7"/>
                    <a:pt x="3" y="7"/>
                  </a:cubicBezTo>
                  <a:cubicBezTo>
                    <a:pt x="2" y="7"/>
                    <a:pt x="0" y="5"/>
                    <a:pt x="1" y="3"/>
                  </a:cubicBezTo>
                  <a:cubicBezTo>
                    <a:pt x="1" y="1"/>
                    <a:pt x="3" y="0"/>
                    <a:pt x="5" y="0"/>
                  </a:cubicBezTo>
                  <a:cubicBezTo>
                    <a:pt x="7" y="1"/>
                    <a:pt x="8" y="2"/>
                    <a:pt x="7"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142">
              <a:extLst>
                <a:ext uri="{FF2B5EF4-FFF2-40B4-BE49-F238E27FC236}">
                  <a16:creationId xmlns:a16="http://schemas.microsoft.com/office/drawing/2014/main" id="{73306DED-7476-4ACD-8735-B43DAA4BB647}"/>
                </a:ext>
              </a:extLst>
            </p:cNvPr>
            <p:cNvSpPr>
              <a:spLocks/>
            </p:cNvSpPr>
            <p:nvPr/>
          </p:nvSpPr>
          <p:spPr bwMode="auto">
            <a:xfrm>
              <a:off x="3364" y="3417"/>
              <a:ext cx="17" cy="19"/>
            </a:xfrm>
            <a:custGeom>
              <a:avLst/>
              <a:gdLst>
                <a:gd name="T0" fmla="*/ 7 w 7"/>
                <a:gd name="T1" fmla="*/ 5 h 8"/>
                <a:gd name="T2" fmla="*/ 3 w 7"/>
                <a:gd name="T3" fmla="*/ 7 h 8"/>
                <a:gd name="T4" fmla="*/ 0 w 7"/>
                <a:gd name="T5" fmla="*/ 3 h 8"/>
                <a:gd name="T6" fmla="*/ 4 w 7"/>
                <a:gd name="T7" fmla="*/ 1 h 8"/>
                <a:gd name="T8" fmla="*/ 7 w 7"/>
                <a:gd name="T9" fmla="*/ 5 h 8"/>
              </a:gdLst>
              <a:ahLst/>
              <a:cxnLst>
                <a:cxn ang="0">
                  <a:pos x="T0" y="T1"/>
                </a:cxn>
                <a:cxn ang="0">
                  <a:pos x="T2" y="T3"/>
                </a:cxn>
                <a:cxn ang="0">
                  <a:pos x="T4" y="T5"/>
                </a:cxn>
                <a:cxn ang="0">
                  <a:pos x="T6" y="T7"/>
                </a:cxn>
                <a:cxn ang="0">
                  <a:pos x="T8" y="T9"/>
                </a:cxn>
              </a:cxnLst>
              <a:rect l="0" t="0" r="r" b="b"/>
              <a:pathLst>
                <a:path w="7" h="8">
                  <a:moveTo>
                    <a:pt x="7" y="5"/>
                  </a:moveTo>
                  <a:cubicBezTo>
                    <a:pt x="7" y="7"/>
                    <a:pt x="5" y="8"/>
                    <a:pt x="3" y="7"/>
                  </a:cubicBezTo>
                  <a:cubicBezTo>
                    <a:pt x="1" y="7"/>
                    <a:pt x="0" y="5"/>
                    <a:pt x="0" y="3"/>
                  </a:cubicBezTo>
                  <a:cubicBezTo>
                    <a:pt x="1" y="2"/>
                    <a:pt x="3" y="0"/>
                    <a:pt x="4" y="1"/>
                  </a:cubicBezTo>
                  <a:cubicBezTo>
                    <a:pt x="6" y="1"/>
                    <a:pt x="7" y="3"/>
                    <a:pt x="7"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143">
              <a:extLst>
                <a:ext uri="{FF2B5EF4-FFF2-40B4-BE49-F238E27FC236}">
                  <a16:creationId xmlns:a16="http://schemas.microsoft.com/office/drawing/2014/main" id="{21DC7642-E253-4A21-A603-8357F883272B}"/>
                </a:ext>
              </a:extLst>
            </p:cNvPr>
            <p:cNvSpPr>
              <a:spLocks/>
            </p:cNvSpPr>
            <p:nvPr/>
          </p:nvSpPr>
          <p:spPr bwMode="auto">
            <a:xfrm>
              <a:off x="3414" y="3429"/>
              <a:ext cx="19" cy="17"/>
            </a:xfrm>
            <a:custGeom>
              <a:avLst/>
              <a:gdLst>
                <a:gd name="T0" fmla="*/ 7 w 8"/>
                <a:gd name="T1" fmla="*/ 4 h 7"/>
                <a:gd name="T2" fmla="*/ 3 w 8"/>
                <a:gd name="T3" fmla="*/ 7 h 7"/>
                <a:gd name="T4" fmla="*/ 1 w 8"/>
                <a:gd name="T5" fmla="*/ 3 h 7"/>
                <a:gd name="T6" fmla="*/ 5 w 8"/>
                <a:gd name="T7" fmla="*/ 1 h 7"/>
                <a:gd name="T8" fmla="*/ 7 w 8"/>
                <a:gd name="T9" fmla="*/ 4 h 7"/>
              </a:gdLst>
              <a:ahLst/>
              <a:cxnLst>
                <a:cxn ang="0">
                  <a:pos x="T0" y="T1"/>
                </a:cxn>
                <a:cxn ang="0">
                  <a:pos x="T2" y="T3"/>
                </a:cxn>
                <a:cxn ang="0">
                  <a:pos x="T4" y="T5"/>
                </a:cxn>
                <a:cxn ang="0">
                  <a:pos x="T6" y="T7"/>
                </a:cxn>
                <a:cxn ang="0">
                  <a:pos x="T8" y="T9"/>
                </a:cxn>
              </a:cxnLst>
              <a:rect l="0" t="0" r="r" b="b"/>
              <a:pathLst>
                <a:path w="8" h="7">
                  <a:moveTo>
                    <a:pt x="7" y="4"/>
                  </a:moveTo>
                  <a:cubicBezTo>
                    <a:pt x="7" y="6"/>
                    <a:pt x="5" y="7"/>
                    <a:pt x="3" y="7"/>
                  </a:cubicBezTo>
                  <a:cubicBezTo>
                    <a:pt x="2" y="7"/>
                    <a:pt x="0" y="5"/>
                    <a:pt x="1" y="3"/>
                  </a:cubicBezTo>
                  <a:cubicBezTo>
                    <a:pt x="1" y="1"/>
                    <a:pt x="3" y="0"/>
                    <a:pt x="5" y="1"/>
                  </a:cubicBezTo>
                  <a:cubicBezTo>
                    <a:pt x="7" y="1"/>
                    <a:pt x="8" y="3"/>
                    <a:pt x="7"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144">
              <a:extLst>
                <a:ext uri="{FF2B5EF4-FFF2-40B4-BE49-F238E27FC236}">
                  <a16:creationId xmlns:a16="http://schemas.microsoft.com/office/drawing/2014/main" id="{4BAFB9CE-64DC-4324-8942-7B07A0539B44}"/>
                </a:ext>
              </a:extLst>
            </p:cNvPr>
            <p:cNvSpPr>
              <a:spLocks/>
            </p:cNvSpPr>
            <p:nvPr/>
          </p:nvSpPr>
          <p:spPr bwMode="auto">
            <a:xfrm>
              <a:off x="3450" y="3439"/>
              <a:ext cx="17" cy="16"/>
            </a:xfrm>
            <a:custGeom>
              <a:avLst/>
              <a:gdLst>
                <a:gd name="T0" fmla="*/ 7 w 7"/>
                <a:gd name="T1" fmla="*/ 4 h 7"/>
                <a:gd name="T2" fmla="*/ 3 w 7"/>
                <a:gd name="T3" fmla="*/ 6 h 7"/>
                <a:gd name="T4" fmla="*/ 0 w 7"/>
                <a:gd name="T5" fmla="*/ 3 h 7"/>
                <a:gd name="T6" fmla="*/ 4 w 7"/>
                <a:gd name="T7" fmla="*/ 0 h 7"/>
                <a:gd name="T8" fmla="*/ 7 w 7"/>
                <a:gd name="T9" fmla="*/ 4 h 7"/>
              </a:gdLst>
              <a:ahLst/>
              <a:cxnLst>
                <a:cxn ang="0">
                  <a:pos x="T0" y="T1"/>
                </a:cxn>
                <a:cxn ang="0">
                  <a:pos x="T2" y="T3"/>
                </a:cxn>
                <a:cxn ang="0">
                  <a:pos x="T4" y="T5"/>
                </a:cxn>
                <a:cxn ang="0">
                  <a:pos x="T6" y="T7"/>
                </a:cxn>
                <a:cxn ang="0">
                  <a:pos x="T8" y="T9"/>
                </a:cxn>
              </a:cxnLst>
              <a:rect l="0" t="0" r="r" b="b"/>
              <a:pathLst>
                <a:path w="7" h="7">
                  <a:moveTo>
                    <a:pt x="7" y="4"/>
                  </a:moveTo>
                  <a:cubicBezTo>
                    <a:pt x="7" y="6"/>
                    <a:pt x="5" y="7"/>
                    <a:pt x="3" y="6"/>
                  </a:cubicBezTo>
                  <a:cubicBezTo>
                    <a:pt x="1" y="6"/>
                    <a:pt x="0" y="4"/>
                    <a:pt x="0" y="3"/>
                  </a:cubicBezTo>
                  <a:cubicBezTo>
                    <a:pt x="1" y="1"/>
                    <a:pt x="2" y="0"/>
                    <a:pt x="4" y="0"/>
                  </a:cubicBezTo>
                  <a:cubicBezTo>
                    <a:pt x="6" y="0"/>
                    <a:pt x="7" y="2"/>
                    <a:pt x="7"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145">
              <a:extLst>
                <a:ext uri="{FF2B5EF4-FFF2-40B4-BE49-F238E27FC236}">
                  <a16:creationId xmlns:a16="http://schemas.microsoft.com/office/drawing/2014/main" id="{CD3825F1-A937-42CD-B766-FA472EED3784}"/>
                </a:ext>
              </a:extLst>
            </p:cNvPr>
            <p:cNvSpPr>
              <a:spLocks/>
            </p:cNvSpPr>
            <p:nvPr/>
          </p:nvSpPr>
          <p:spPr bwMode="auto">
            <a:xfrm>
              <a:off x="3481" y="3443"/>
              <a:ext cx="17" cy="19"/>
            </a:xfrm>
            <a:custGeom>
              <a:avLst/>
              <a:gdLst>
                <a:gd name="T0" fmla="*/ 7 w 7"/>
                <a:gd name="T1" fmla="*/ 5 h 8"/>
                <a:gd name="T2" fmla="*/ 3 w 7"/>
                <a:gd name="T3" fmla="*/ 7 h 8"/>
                <a:gd name="T4" fmla="*/ 1 w 7"/>
                <a:gd name="T5" fmla="*/ 3 h 8"/>
                <a:gd name="T6" fmla="*/ 4 w 7"/>
                <a:gd name="T7" fmla="*/ 1 h 8"/>
                <a:gd name="T8" fmla="*/ 7 w 7"/>
                <a:gd name="T9" fmla="*/ 5 h 8"/>
              </a:gdLst>
              <a:ahLst/>
              <a:cxnLst>
                <a:cxn ang="0">
                  <a:pos x="T0" y="T1"/>
                </a:cxn>
                <a:cxn ang="0">
                  <a:pos x="T2" y="T3"/>
                </a:cxn>
                <a:cxn ang="0">
                  <a:pos x="T4" y="T5"/>
                </a:cxn>
                <a:cxn ang="0">
                  <a:pos x="T6" y="T7"/>
                </a:cxn>
                <a:cxn ang="0">
                  <a:pos x="T8" y="T9"/>
                </a:cxn>
              </a:cxnLst>
              <a:rect l="0" t="0" r="r" b="b"/>
              <a:pathLst>
                <a:path w="7" h="8">
                  <a:moveTo>
                    <a:pt x="7" y="5"/>
                  </a:moveTo>
                  <a:cubicBezTo>
                    <a:pt x="7" y="7"/>
                    <a:pt x="5" y="8"/>
                    <a:pt x="3" y="7"/>
                  </a:cubicBezTo>
                  <a:cubicBezTo>
                    <a:pt x="1" y="7"/>
                    <a:pt x="0" y="5"/>
                    <a:pt x="1" y="3"/>
                  </a:cubicBezTo>
                  <a:cubicBezTo>
                    <a:pt x="1" y="2"/>
                    <a:pt x="3" y="0"/>
                    <a:pt x="4" y="1"/>
                  </a:cubicBezTo>
                  <a:cubicBezTo>
                    <a:pt x="6" y="1"/>
                    <a:pt x="7" y="3"/>
                    <a:pt x="7"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Oval 146">
              <a:extLst>
                <a:ext uri="{FF2B5EF4-FFF2-40B4-BE49-F238E27FC236}">
                  <a16:creationId xmlns:a16="http://schemas.microsoft.com/office/drawing/2014/main" id="{728FC68E-0CE8-4FFA-8C87-9CF467ED636F}"/>
                </a:ext>
              </a:extLst>
            </p:cNvPr>
            <p:cNvSpPr>
              <a:spLocks noChangeArrowheads="1"/>
            </p:cNvSpPr>
            <p:nvPr/>
          </p:nvSpPr>
          <p:spPr bwMode="auto">
            <a:xfrm>
              <a:off x="3266" y="3553"/>
              <a:ext cx="14" cy="12"/>
            </a:xfrm>
            <a:prstGeom prst="ellipse">
              <a:avLst/>
            </a:pr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Oval 147">
              <a:extLst>
                <a:ext uri="{FF2B5EF4-FFF2-40B4-BE49-F238E27FC236}">
                  <a16:creationId xmlns:a16="http://schemas.microsoft.com/office/drawing/2014/main" id="{F10E5DDB-D51A-450B-BD00-35E9ABC4680D}"/>
                </a:ext>
              </a:extLst>
            </p:cNvPr>
            <p:cNvSpPr>
              <a:spLocks noChangeArrowheads="1"/>
            </p:cNvSpPr>
            <p:nvPr/>
          </p:nvSpPr>
          <p:spPr bwMode="auto">
            <a:xfrm>
              <a:off x="3517" y="3553"/>
              <a:ext cx="14" cy="12"/>
            </a:xfrm>
            <a:prstGeom prst="ellipse">
              <a:avLst/>
            </a:pr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29A67454-48E8-4764-B510-621B0E4DCEBA}"/>
              </a:ext>
            </a:extLst>
          </p:cNvPr>
          <p:cNvSpPr>
            <a:spLocks noGrp="1"/>
          </p:cNvSpPr>
          <p:nvPr>
            <p:ph type="title"/>
          </p:nvPr>
        </p:nvSpPr>
        <p:spPr/>
        <p:txBody>
          <a:bodyPr/>
          <a:lstStyle/>
          <a:p>
            <a:r>
              <a:rPr lang="en-US" dirty="0"/>
              <a:t>Your </a:t>
            </a:r>
            <a:r>
              <a:rPr lang="en-US" dirty="0">
                <a:solidFill>
                  <a:srgbClr val="FFC000"/>
                </a:solidFill>
              </a:rPr>
              <a:t>title Here</a:t>
            </a:r>
          </a:p>
        </p:txBody>
      </p:sp>
      <p:grpSp>
        <p:nvGrpSpPr>
          <p:cNvPr id="165" name="Group 164">
            <a:extLst>
              <a:ext uri="{FF2B5EF4-FFF2-40B4-BE49-F238E27FC236}">
                <a16:creationId xmlns:a16="http://schemas.microsoft.com/office/drawing/2014/main" id="{29097BF5-C803-41C2-A13B-A27CEFF5D58B}"/>
              </a:ext>
            </a:extLst>
          </p:cNvPr>
          <p:cNvGrpSpPr/>
          <p:nvPr/>
        </p:nvGrpSpPr>
        <p:grpSpPr>
          <a:xfrm rot="10800000">
            <a:off x="999335" y="1035050"/>
            <a:ext cx="2916236" cy="67552"/>
            <a:chOff x="4887775" y="882413"/>
            <a:chExt cx="2916236" cy="67552"/>
          </a:xfrm>
        </p:grpSpPr>
        <p:sp>
          <p:nvSpPr>
            <p:cNvPr id="166" name="Rectangle 165">
              <a:extLst>
                <a:ext uri="{FF2B5EF4-FFF2-40B4-BE49-F238E27FC236}">
                  <a16:creationId xmlns:a16="http://schemas.microsoft.com/office/drawing/2014/main" id="{C9F3555E-4A04-47E2-ACA5-B101FE4AAED2}"/>
                </a:ext>
              </a:extLst>
            </p:cNvPr>
            <p:cNvSpPr/>
            <p:nvPr/>
          </p:nvSpPr>
          <p:spPr>
            <a:xfrm>
              <a:off x="4887775" y="884396"/>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Rectangle 166">
              <a:extLst>
                <a:ext uri="{FF2B5EF4-FFF2-40B4-BE49-F238E27FC236}">
                  <a16:creationId xmlns:a16="http://schemas.microsoft.com/office/drawing/2014/main" id="{9235BF48-DFE3-4C4F-8CB7-34D6A928E47C}"/>
                </a:ext>
              </a:extLst>
            </p:cNvPr>
            <p:cNvSpPr/>
            <p:nvPr/>
          </p:nvSpPr>
          <p:spPr>
            <a:xfrm>
              <a:off x="6345893" y="882413"/>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91" name="Rectangle 144"/>
          <p:cNvSpPr>
            <a:spLocks noChangeArrowheads="1"/>
          </p:cNvSpPr>
          <p:nvPr/>
        </p:nvSpPr>
        <p:spPr bwMode="auto">
          <a:xfrm>
            <a:off x="2593023" y="2110275"/>
            <a:ext cx="15577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latin typeface="Calibri Light" panose="020F0302020204030204" pitchFamily="34" charset="0"/>
                <a:cs typeface="Calibri Light" panose="020F0302020204030204" pitchFamily="34" charset="0"/>
              </a:rPr>
              <a:t>Element Name</a:t>
            </a:r>
          </a:p>
        </p:txBody>
      </p:sp>
      <p:sp>
        <p:nvSpPr>
          <p:cNvPr id="46092" name="Shape 188"/>
          <p:cNvSpPr>
            <a:spLocks noChangeArrowheads="1"/>
          </p:cNvSpPr>
          <p:nvPr/>
        </p:nvSpPr>
        <p:spPr bwMode="auto">
          <a:xfrm>
            <a:off x="2212483" y="2358718"/>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latin typeface="Calibri Light" panose="020F0302020204030204" pitchFamily="34" charset="0"/>
                <a:cs typeface="Calibri Light" panose="020F0302020204030204" pitchFamily="34" charset="0"/>
                <a:sym typeface="Helvetica Neue Light" charset="0"/>
              </a:rPr>
              <a:t>Entrepreneurial activities differ substantially depending on the type of</a:t>
            </a:r>
          </a:p>
        </p:txBody>
      </p:sp>
      <p:sp>
        <p:nvSpPr>
          <p:cNvPr id="46093" name="Rectangle 148"/>
          <p:cNvSpPr>
            <a:spLocks noChangeArrowheads="1"/>
          </p:cNvSpPr>
          <p:nvPr/>
        </p:nvSpPr>
        <p:spPr bwMode="auto">
          <a:xfrm>
            <a:off x="7879128" y="2110275"/>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Calibri Light" panose="020F0302020204030204" pitchFamily="34" charset="0"/>
                <a:cs typeface="Calibri Light" panose="020F0302020204030204" pitchFamily="34" charset="0"/>
              </a:rPr>
              <a:t>Element Name</a:t>
            </a:r>
          </a:p>
        </p:txBody>
      </p:sp>
      <p:sp>
        <p:nvSpPr>
          <p:cNvPr id="46094" name="Shape 188"/>
          <p:cNvSpPr>
            <a:spLocks noChangeArrowheads="1"/>
          </p:cNvSpPr>
          <p:nvPr/>
        </p:nvSpPr>
        <p:spPr bwMode="auto">
          <a:xfrm>
            <a:off x="7894209" y="2341256"/>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Calibri Light" panose="020F0302020204030204" pitchFamily="34" charset="0"/>
                <a:cs typeface="Calibri Light" panose="020F0302020204030204" pitchFamily="34" charset="0"/>
                <a:sym typeface="Helvetica Neue Light" charset="0"/>
              </a:rPr>
              <a:t>Entrepreneurial activities differ substantially depending on the type of</a:t>
            </a:r>
          </a:p>
        </p:txBody>
      </p:sp>
      <p:sp>
        <p:nvSpPr>
          <p:cNvPr id="46095" name="Rectangle 152"/>
          <p:cNvSpPr>
            <a:spLocks noChangeArrowheads="1"/>
          </p:cNvSpPr>
          <p:nvPr/>
        </p:nvSpPr>
        <p:spPr bwMode="auto">
          <a:xfrm>
            <a:off x="7888653" y="4779656"/>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Calibri Light" panose="020F0302020204030204" pitchFamily="34" charset="0"/>
                <a:cs typeface="Calibri Light" panose="020F0302020204030204" pitchFamily="34" charset="0"/>
              </a:rPr>
              <a:t>Element Name</a:t>
            </a:r>
          </a:p>
        </p:txBody>
      </p:sp>
      <p:sp>
        <p:nvSpPr>
          <p:cNvPr id="46096" name="Shape 188"/>
          <p:cNvSpPr>
            <a:spLocks noChangeArrowheads="1"/>
          </p:cNvSpPr>
          <p:nvPr/>
        </p:nvSpPr>
        <p:spPr bwMode="auto">
          <a:xfrm>
            <a:off x="7896590" y="5010637"/>
            <a:ext cx="1891507"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Calibri Light" panose="020F0302020204030204" pitchFamily="34" charset="0"/>
                <a:cs typeface="Calibri Light" panose="020F0302020204030204" pitchFamily="34" charset="0"/>
                <a:sym typeface="Helvetica Neue Light" charset="0"/>
              </a:rPr>
              <a:t>Entrepreneurial activities differ substantially depending on the type of</a:t>
            </a:r>
          </a:p>
        </p:txBody>
      </p:sp>
      <p:sp>
        <p:nvSpPr>
          <p:cNvPr id="46097" name="Rectangle 154"/>
          <p:cNvSpPr>
            <a:spLocks noChangeArrowheads="1"/>
          </p:cNvSpPr>
          <p:nvPr/>
        </p:nvSpPr>
        <p:spPr bwMode="auto">
          <a:xfrm>
            <a:off x="2564448" y="4779656"/>
            <a:ext cx="15577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latin typeface="Calibri Light" panose="020F0302020204030204" pitchFamily="34" charset="0"/>
                <a:cs typeface="Calibri Light" panose="020F0302020204030204" pitchFamily="34" charset="0"/>
              </a:rPr>
              <a:t>Element Name</a:t>
            </a:r>
          </a:p>
        </p:txBody>
      </p:sp>
      <p:sp>
        <p:nvSpPr>
          <p:cNvPr id="46098" name="Shape 188"/>
          <p:cNvSpPr>
            <a:spLocks noChangeArrowheads="1"/>
          </p:cNvSpPr>
          <p:nvPr/>
        </p:nvSpPr>
        <p:spPr bwMode="auto">
          <a:xfrm>
            <a:off x="2194227" y="5010637"/>
            <a:ext cx="1891506"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latin typeface="Calibri Light" panose="020F0302020204030204" pitchFamily="34" charset="0"/>
                <a:cs typeface="Calibri Light" panose="020F0302020204030204" pitchFamily="34" charset="0"/>
                <a:sym typeface="Helvetica Neue Light" charset="0"/>
              </a:rPr>
              <a:t>Entrepreneurial activities differ substantially depending on the type of</a:t>
            </a:r>
          </a:p>
        </p:txBody>
      </p:sp>
      <p:sp>
        <p:nvSpPr>
          <p:cNvPr id="46099" name="Rectangle 156"/>
          <p:cNvSpPr>
            <a:spLocks noChangeArrowheads="1"/>
          </p:cNvSpPr>
          <p:nvPr/>
        </p:nvSpPr>
        <p:spPr bwMode="auto">
          <a:xfrm>
            <a:off x="5235837" y="5611612"/>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latin typeface="Calibri Light" panose="020F0302020204030204" pitchFamily="34" charset="0"/>
                <a:cs typeface="Calibri Light" panose="020F0302020204030204" pitchFamily="34" charset="0"/>
              </a:rPr>
              <a:t>Element Name</a:t>
            </a:r>
          </a:p>
        </p:txBody>
      </p:sp>
      <p:sp>
        <p:nvSpPr>
          <p:cNvPr id="46100" name="Shape 188"/>
          <p:cNvSpPr>
            <a:spLocks noChangeArrowheads="1"/>
          </p:cNvSpPr>
          <p:nvPr/>
        </p:nvSpPr>
        <p:spPr bwMode="auto">
          <a:xfrm>
            <a:off x="4760612" y="5852118"/>
            <a:ext cx="2518569" cy="558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200">
                <a:latin typeface="Calibri Light" panose="020F0302020204030204" pitchFamily="34" charset="0"/>
                <a:cs typeface="Calibri Light" panose="020F0302020204030204" pitchFamily="34" charset="0"/>
                <a:sym typeface="Helvetica Neue Light" charset="0"/>
              </a:rPr>
              <a:t>Entrepreneurial activities differ substantially depending on the type</a:t>
            </a:r>
          </a:p>
        </p:txBody>
      </p:sp>
      <p:sp>
        <p:nvSpPr>
          <p:cNvPr id="46101" name="Rectangle 158"/>
          <p:cNvSpPr>
            <a:spLocks noChangeArrowheads="1"/>
          </p:cNvSpPr>
          <p:nvPr/>
        </p:nvSpPr>
        <p:spPr bwMode="auto">
          <a:xfrm>
            <a:off x="5292494" y="1451709"/>
            <a:ext cx="15577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Calibri Light" panose="020F0302020204030204" pitchFamily="34" charset="0"/>
                <a:cs typeface="Calibri Light" panose="020F0302020204030204" pitchFamily="34" charset="0"/>
              </a:rPr>
              <a:t>Element Name</a:t>
            </a:r>
          </a:p>
        </p:txBody>
      </p:sp>
      <p:sp>
        <p:nvSpPr>
          <p:cNvPr id="46102" name="Shape 188"/>
          <p:cNvSpPr>
            <a:spLocks noChangeArrowheads="1"/>
          </p:cNvSpPr>
          <p:nvPr/>
        </p:nvSpPr>
        <p:spPr bwMode="auto">
          <a:xfrm>
            <a:off x="5035550" y="1677928"/>
            <a:ext cx="2081213"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200" dirty="0">
                <a:latin typeface="Calibri Light" panose="020F0302020204030204" pitchFamily="34" charset="0"/>
                <a:cs typeface="Calibri Light" panose="020F0302020204030204" pitchFamily="34" charset="0"/>
                <a:sym typeface="Helvetica Neue Light" charset="0"/>
              </a:rPr>
              <a:t>Entrepreneurial activities differ substantially depending</a:t>
            </a:r>
          </a:p>
        </p:txBody>
      </p:sp>
      <p:sp>
        <p:nvSpPr>
          <p:cNvPr id="162" name="Rectangle 161"/>
          <p:cNvSpPr/>
          <p:nvPr/>
        </p:nvSpPr>
        <p:spPr>
          <a:xfrm>
            <a:off x="8367725" y="3400118"/>
            <a:ext cx="3822688" cy="1088232"/>
          </a:xfrm>
          <a:prstGeom prst="rect">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6105" name="Shape 188"/>
          <p:cNvSpPr>
            <a:spLocks noChangeArrowheads="1"/>
          </p:cNvSpPr>
          <p:nvPr/>
        </p:nvSpPr>
        <p:spPr bwMode="auto">
          <a:xfrm>
            <a:off x="8487934" y="3507275"/>
            <a:ext cx="3461544"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400" dirty="0">
                <a:sym typeface="Helvetica Neue Light" charset="0"/>
              </a:rPr>
              <a:t>Entrepreneurial activities differ substantially depending on the type of organization and creativity involved. </a:t>
            </a:r>
          </a:p>
        </p:txBody>
      </p:sp>
      <p:sp>
        <p:nvSpPr>
          <p:cNvPr id="164" name="Rectangle 163"/>
          <p:cNvSpPr/>
          <p:nvPr/>
        </p:nvSpPr>
        <p:spPr>
          <a:xfrm>
            <a:off x="1588" y="3400118"/>
            <a:ext cx="3905415" cy="1088232"/>
          </a:xfrm>
          <a:prstGeom prst="rect">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6107" name="Shape 188"/>
          <p:cNvSpPr>
            <a:spLocks noChangeArrowheads="1"/>
          </p:cNvSpPr>
          <p:nvPr/>
        </p:nvSpPr>
        <p:spPr bwMode="auto">
          <a:xfrm>
            <a:off x="378920" y="3507275"/>
            <a:ext cx="3293269"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4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a:t>
            </a:r>
          </a:p>
        </p:txBody>
      </p:sp>
      <p:grpSp>
        <p:nvGrpSpPr>
          <p:cNvPr id="30" name="Group 4">
            <a:extLst>
              <a:ext uri="{FF2B5EF4-FFF2-40B4-BE49-F238E27FC236}">
                <a16:creationId xmlns:a16="http://schemas.microsoft.com/office/drawing/2014/main" id="{9C94BBF8-4007-4AC8-88BD-762DA08CD66A}"/>
              </a:ext>
            </a:extLst>
          </p:cNvPr>
          <p:cNvGrpSpPr>
            <a:grpSpLocks noChangeAspect="1"/>
          </p:cNvGrpSpPr>
          <p:nvPr/>
        </p:nvGrpSpPr>
        <p:grpSpPr bwMode="auto">
          <a:xfrm>
            <a:off x="4280881" y="2479607"/>
            <a:ext cx="3715351" cy="2560466"/>
            <a:chOff x="1925" y="1195"/>
            <a:chExt cx="3542" cy="2441"/>
          </a:xfrm>
        </p:grpSpPr>
        <p:sp>
          <p:nvSpPr>
            <p:cNvPr id="31" name="Rectangle 5">
              <a:extLst>
                <a:ext uri="{FF2B5EF4-FFF2-40B4-BE49-F238E27FC236}">
                  <a16:creationId xmlns:a16="http://schemas.microsoft.com/office/drawing/2014/main" id="{EC3F7011-6D8A-4BB3-837B-073560694583}"/>
                </a:ext>
              </a:extLst>
            </p:cNvPr>
            <p:cNvSpPr>
              <a:spLocks noChangeArrowheads="1"/>
            </p:cNvSpPr>
            <p:nvPr/>
          </p:nvSpPr>
          <p:spPr bwMode="auto">
            <a:xfrm>
              <a:off x="2394" y="2275"/>
              <a:ext cx="713" cy="603"/>
            </a:xfrm>
            <a:prstGeom prst="rect">
              <a:avLst/>
            </a:prstGeom>
            <a:solidFill>
              <a:srgbClr val="9A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6">
              <a:extLst>
                <a:ext uri="{FF2B5EF4-FFF2-40B4-BE49-F238E27FC236}">
                  <a16:creationId xmlns:a16="http://schemas.microsoft.com/office/drawing/2014/main" id="{9131BD61-ED75-4C9C-9DC8-57C2B008CD51}"/>
                </a:ext>
              </a:extLst>
            </p:cNvPr>
            <p:cNvSpPr>
              <a:spLocks/>
            </p:cNvSpPr>
            <p:nvPr/>
          </p:nvSpPr>
          <p:spPr bwMode="auto">
            <a:xfrm>
              <a:off x="3018" y="2448"/>
              <a:ext cx="33" cy="269"/>
            </a:xfrm>
            <a:custGeom>
              <a:avLst/>
              <a:gdLst>
                <a:gd name="T0" fmla="*/ 8 w 33"/>
                <a:gd name="T1" fmla="*/ 0 h 269"/>
                <a:gd name="T2" fmla="*/ 0 w 33"/>
                <a:gd name="T3" fmla="*/ 269 h 269"/>
                <a:gd name="T4" fmla="*/ 31 w 33"/>
                <a:gd name="T5" fmla="*/ 267 h 269"/>
                <a:gd name="T6" fmla="*/ 33 w 33"/>
                <a:gd name="T7" fmla="*/ 3 h 269"/>
                <a:gd name="T8" fmla="*/ 8 w 33"/>
                <a:gd name="T9" fmla="*/ 0 h 269"/>
              </a:gdLst>
              <a:ahLst/>
              <a:cxnLst>
                <a:cxn ang="0">
                  <a:pos x="T0" y="T1"/>
                </a:cxn>
                <a:cxn ang="0">
                  <a:pos x="T2" y="T3"/>
                </a:cxn>
                <a:cxn ang="0">
                  <a:pos x="T4" y="T5"/>
                </a:cxn>
                <a:cxn ang="0">
                  <a:pos x="T6" y="T7"/>
                </a:cxn>
                <a:cxn ang="0">
                  <a:pos x="T8" y="T9"/>
                </a:cxn>
              </a:cxnLst>
              <a:rect l="0" t="0" r="r" b="b"/>
              <a:pathLst>
                <a:path w="33" h="269">
                  <a:moveTo>
                    <a:pt x="8" y="0"/>
                  </a:moveTo>
                  <a:lnTo>
                    <a:pt x="0" y="269"/>
                  </a:lnTo>
                  <a:lnTo>
                    <a:pt x="31" y="267"/>
                  </a:lnTo>
                  <a:lnTo>
                    <a:pt x="33" y="3"/>
                  </a:lnTo>
                  <a:lnTo>
                    <a:pt x="8"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7">
              <a:extLst>
                <a:ext uri="{FF2B5EF4-FFF2-40B4-BE49-F238E27FC236}">
                  <a16:creationId xmlns:a16="http://schemas.microsoft.com/office/drawing/2014/main" id="{3CF17873-4CAF-4620-9878-CCB1D10404A3}"/>
                </a:ext>
              </a:extLst>
            </p:cNvPr>
            <p:cNvSpPr>
              <a:spLocks/>
            </p:cNvSpPr>
            <p:nvPr/>
          </p:nvSpPr>
          <p:spPr bwMode="auto">
            <a:xfrm>
              <a:off x="3006" y="2265"/>
              <a:ext cx="72" cy="200"/>
            </a:xfrm>
            <a:custGeom>
              <a:avLst/>
              <a:gdLst>
                <a:gd name="T0" fmla="*/ 8 w 72"/>
                <a:gd name="T1" fmla="*/ 4 h 200"/>
                <a:gd name="T2" fmla="*/ 0 w 72"/>
                <a:gd name="T3" fmla="*/ 200 h 200"/>
                <a:gd name="T4" fmla="*/ 60 w 72"/>
                <a:gd name="T5" fmla="*/ 200 h 200"/>
                <a:gd name="T6" fmla="*/ 72 w 72"/>
                <a:gd name="T7" fmla="*/ 0 h 200"/>
                <a:gd name="T8" fmla="*/ 8 w 72"/>
                <a:gd name="T9" fmla="*/ 4 h 200"/>
              </a:gdLst>
              <a:ahLst/>
              <a:cxnLst>
                <a:cxn ang="0">
                  <a:pos x="T0" y="T1"/>
                </a:cxn>
                <a:cxn ang="0">
                  <a:pos x="T2" y="T3"/>
                </a:cxn>
                <a:cxn ang="0">
                  <a:pos x="T4" y="T5"/>
                </a:cxn>
                <a:cxn ang="0">
                  <a:pos x="T6" y="T7"/>
                </a:cxn>
                <a:cxn ang="0">
                  <a:pos x="T8" y="T9"/>
                </a:cxn>
              </a:cxnLst>
              <a:rect l="0" t="0" r="r" b="b"/>
              <a:pathLst>
                <a:path w="72" h="200">
                  <a:moveTo>
                    <a:pt x="8" y="4"/>
                  </a:moveTo>
                  <a:lnTo>
                    <a:pt x="0" y="200"/>
                  </a:lnTo>
                  <a:lnTo>
                    <a:pt x="60" y="200"/>
                  </a:lnTo>
                  <a:lnTo>
                    <a:pt x="72" y="0"/>
                  </a:lnTo>
                  <a:lnTo>
                    <a:pt x="8"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8">
              <a:extLst>
                <a:ext uri="{FF2B5EF4-FFF2-40B4-BE49-F238E27FC236}">
                  <a16:creationId xmlns:a16="http://schemas.microsoft.com/office/drawing/2014/main" id="{8BB8365D-E289-418A-A088-02CCA95F92A0}"/>
                </a:ext>
              </a:extLst>
            </p:cNvPr>
            <p:cNvSpPr>
              <a:spLocks/>
            </p:cNvSpPr>
            <p:nvPr/>
          </p:nvSpPr>
          <p:spPr bwMode="auto">
            <a:xfrm>
              <a:off x="2999" y="2696"/>
              <a:ext cx="77" cy="172"/>
            </a:xfrm>
            <a:custGeom>
              <a:avLst/>
              <a:gdLst>
                <a:gd name="T0" fmla="*/ 77 w 77"/>
                <a:gd name="T1" fmla="*/ 165 h 172"/>
                <a:gd name="T2" fmla="*/ 73 w 77"/>
                <a:gd name="T3" fmla="*/ 0 h 172"/>
                <a:gd name="T4" fmla="*/ 0 w 77"/>
                <a:gd name="T5" fmla="*/ 0 h 172"/>
                <a:gd name="T6" fmla="*/ 0 w 77"/>
                <a:gd name="T7" fmla="*/ 172 h 172"/>
                <a:gd name="T8" fmla="*/ 77 w 77"/>
                <a:gd name="T9" fmla="*/ 165 h 172"/>
              </a:gdLst>
              <a:ahLst/>
              <a:cxnLst>
                <a:cxn ang="0">
                  <a:pos x="T0" y="T1"/>
                </a:cxn>
                <a:cxn ang="0">
                  <a:pos x="T2" y="T3"/>
                </a:cxn>
                <a:cxn ang="0">
                  <a:pos x="T4" y="T5"/>
                </a:cxn>
                <a:cxn ang="0">
                  <a:pos x="T6" y="T7"/>
                </a:cxn>
                <a:cxn ang="0">
                  <a:pos x="T8" y="T9"/>
                </a:cxn>
              </a:cxnLst>
              <a:rect l="0" t="0" r="r" b="b"/>
              <a:pathLst>
                <a:path w="77" h="172">
                  <a:moveTo>
                    <a:pt x="77" y="165"/>
                  </a:moveTo>
                  <a:lnTo>
                    <a:pt x="73" y="0"/>
                  </a:lnTo>
                  <a:lnTo>
                    <a:pt x="0" y="0"/>
                  </a:lnTo>
                  <a:lnTo>
                    <a:pt x="0" y="172"/>
                  </a:lnTo>
                  <a:lnTo>
                    <a:pt x="77" y="165"/>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9">
              <a:extLst>
                <a:ext uri="{FF2B5EF4-FFF2-40B4-BE49-F238E27FC236}">
                  <a16:creationId xmlns:a16="http://schemas.microsoft.com/office/drawing/2014/main" id="{D93E18AA-D9AF-4462-B610-00413D8E45EB}"/>
                </a:ext>
              </a:extLst>
            </p:cNvPr>
            <p:cNvSpPr>
              <a:spLocks/>
            </p:cNvSpPr>
            <p:nvPr/>
          </p:nvSpPr>
          <p:spPr bwMode="auto">
            <a:xfrm>
              <a:off x="2718" y="2448"/>
              <a:ext cx="31" cy="269"/>
            </a:xfrm>
            <a:custGeom>
              <a:avLst/>
              <a:gdLst>
                <a:gd name="T0" fmla="*/ 7 w 31"/>
                <a:gd name="T1" fmla="*/ 0 h 269"/>
                <a:gd name="T2" fmla="*/ 0 w 31"/>
                <a:gd name="T3" fmla="*/ 269 h 269"/>
                <a:gd name="T4" fmla="*/ 31 w 31"/>
                <a:gd name="T5" fmla="*/ 267 h 269"/>
                <a:gd name="T6" fmla="*/ 31 w 31"/>
                <a:gd name="T7" fmla="*/ 3 h 269"/>
                <a:gd name="T8" fmla="*/ 7 w 31"/>
                <a:gd name="T9" fmla="*/ 0 h 269"/>
              </a:gdLst>
              <a:ahLst/>
              <a:cxnLst>
                <a:cxn ang="0">
                  <a:pos x="T0" y="T1"/>
                </a:cxn>
                <a:cxn ang="0">
                  <a:pos x="T2" y="T3"/>
                </a:cxn>
                <a:cxn ang="0">
                  <a:pos x="T4" y="T5"/>
                </a:cxn>
                <a:cxn ang="0">
                  <a:pos x="T6" y="T7"/>
                </a:cxn>
                <a:cxn ang="0">
                  <a:pos x="T8" y="T9"/>
                </a:cxn>
              </a:cxnLst>
              <a:rect l="0" t="0" r="r" b="b"/>
              <a:pathLst>
                <a:path w="31" h="269">
                  <a:moveTo>
                    <a:pt x="7" y="0"/>
                  </a:moveTo>
                  <a:lnTo>
                    <a:pt x="0" y="269"/>
                  </a:lnTo>
                  <a:lnTo>
                    <a:pt x="31" y="267"/>
                  </a:lnTo>
                  <a:lnTo>
                    <a:pt x="31" y="3"/>
                  </a:lnTo>
                  <a:lnTo>
                    <a:pt x="7"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0">
              <a:extLst>
                <a:ext uri="{FF2B5EF4-FFF2-40B4-BE49-F238E27FC236}">
                  <a16:creationId xmlns:a16="http://schemas.microsoft.com/office/drawing/2014/main" id="{892B909B-464E-46C0-9F0E-A4DBB9C3FDFD}"/>
                </a:ext>
              </a:extLst>
            </p:cNvPr>
            <p:cNvSpPr>
              <a:spLocks/>
            </p:cNvSpPr>
            <p:nvPr/>
          </p:nvSpPr>
          <p:spPr bwMode="auto">
            <a:xfrm>
              <a:off x="2706" y="2265"/>
              <a:ext cx="70" cy="200"/>
            </a:xfrm>
            <a:custGeom>
              <a:avLst/>
              <a:gdLst>
                <a:gd name="T0" fmla="*/ 6 w 70"/>
                <a:gd name="T1" fmla="*/ 4 h 200"/>
                <a:gd name="T2" fmla="*/ 0 w 70"/>
                <a:gd name="T3" fmla="*/ 200 h 200"/>
                <a:gd name="T4" fmla="*/ 64 w 70"/>
                <a:gd name="T5" fmla="*/ 200 h 200"/>
                <a:gd name="T6" fmla="*/ 70 w 70"/>
                <a:gd name="T7" fmla="*/ 0 h 200"/>
                <a:gd name="T8" fmla="*/ 6 w 70"/>
                <a:gd name="T9" fmla="*/ 4 h 200"/>
              </a:gdLst>
              <a:ahLst/>
              <a:cxnLst>
                <a:cxn ang="0">
                  <a:pos x="T0" y="T1"/>
                </a:cxn>
                <a:cxn ang="0">
                  <a:pos x="T2" y="T3"/>
                </a:cxn>
                <a:cxn ang="0">
                  <a:pos x="T4" y="T5"/>
                </a:cxn>
                <a:cxn ang="0">
                  <a:pos x="T6" y="T7"/>
                </a:cxn>
                <a:cxn ang="0">
                  <a:pos x="T8" y="T9"/>
                </a:cxn>
              </a:cxnLst>
              <a:rect l="0" t="0" r="r" b="b"/>
              <a:pathLst>
                <a:path w="70" h="200">
                  <a:moveTo>
                    <a:pt x="6" y="4"/>
                  </a:moveTo>
                  <a:lnTo>
                    <a:pt x="0" y="200"/>
                  </a:lnTo>
                  <a:lnTo>
                    <a:pt x="64" y="200"/>
                  </a:lnTo>
                  <a:lnTo>
                    <a:pt x="70" y="0"/>
                  </a:lnTo>
                  <a:lnTo>
                    <a:pt x="6"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1">
              <a:extLst>
                <a:ext uri="{FF2B5EF4-FFF2-40B4-BE49-F238E27FC236}">
                  <a16:creationId xmlns:a16="http://schemas.microsoft.com/office/drawing/2014/main" id="{29F5FF84-520D-470D-B2F4-F31832E9441F}"/>
                </a:ext>
              </a:extLst>
            </p:cNvPr>
            <p:cNvSpPr>
              <a:spLocks/>
            </p:cNvSpPr>
            <p:nvPr/>
          </p:nvSpPr>
          <p:spPr bwMode="auto">
            <a:xfrm>
              <a:off x="2696" y="2690"/>
              <a:ext cx="80" cy="178"/>
            </a:xfrm>
            <a:custGeom>
              <a:avLst/>
              <a:gdLst>
                <a:gd name="T0" fmla="*/ 80 w 80"/>
                <a:gd name="T1" fmla="*/ 171 h 178"/>
                <a:gd name="T2" fmla="*/ 74 w 80"/>
                <a:gd name="T3" fmla="*/ 6 h 178"/>
                <a:gd name="T4" fmla="*/ 10 w 80"/>
                <a:gd name="T5" fmla="*/ 0 h 178"/>
                <a:gd name="T6" fmla="*/ 0 w 80"/>
                <a:gd name="T7" fmla="*/ 178 h 178"/>
                <a:gd name="T8" fmla="*/ 80 w 80"/>
                <a:gd name="T9" fmla="*/ 171 h 178"/>
              </a:gdLst>
              <a:ahLst/>
              <a:cxnLst>
                <a:cxn ang="0">
                  <a:pos x="T0" y="T1"/>
                </a:cxn>
                <a:cxn ang="0">
                  <a:pos x="T2" y="T3"/>
                </a:cxn>
                <a:cxn ang="0">
                  <a:pos x="T4" y="T5"/>
                </a:cxn>
                <a:cxn ang="0">
                  <a:pos x="T6" y="T7"/>
                </a:cxn>
                <a:cxn ang="0">
                  <a:pos x="T8" y="T9"/>
                </a:cxn>
              </a:cxnLst>
              <a:rect l="0" t="0" r="r" b="b"/>
              <a:pathLst>
                <a:path w="80" h="178">
                  <a:moveTo>
                    <a:pt x="80" y="171"/>
                  </a:moveTo>
                  <a:lnTo>
                    <a:pt x="74" y="6"/>
                  </a:lnTo>
                  <a:lnTo>
                    <a:pt x="10" y="0"/>
                  </a:lnTo>
                  <a:lnTo>
                    <a:pt x="0" y="178"/>
                  </a:lnTo>
                  <a:lnTo>
                    <a:pt x="80" y="171"/>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2">
              <a:extLst>
                <a:ext uri="{FF2B5EF4-FFF2-40B4-BE49-F238E27FC236}">
                  <a16:creationId xmlns:a16="http://schemas.microsoft.com/office/drawing/2014/main" id="{84D00F0B-A859-42C0-8F73-01E228741C25}"/>
                </a:ext>
              </a:extLst>
            </p:cNvPr>
            <p:cNvSpPr>
              <a:spLocks/>
            </p:cNvSpPr>
            <p:nvPr/>
          </p:nvSpPr>
          <p:spPr bwMode="auto">
            <a:xfrm>
              <a:off x="2433" y="2448"/>
              <a:ext cx="31" cy="269"/>
            </a:xfrm>
            <a:custGeom>
              <a:avLst/>
              <a:gdLst>
                <a:gd name="T0" fmla="*/ 7 w 31"/>
                <a:gd name="T1" fmla="*/ 0 h 269"/>
                <a:gd name="T2" fmla="*/ 0 w 31"/>
                <a:gd name="T3" fmla="*/ 269 h 269"/>
                <a:gd name="T4" fmla="*/ 31 w 31"/>
                <a:gd name="T5" fmla="*/ 267 h 269"/>
                <a:gd name="T6" fmla="*/ 31 w 31"/>
                <a:gd name="T7" fmla="*/ 3 h 269"/>
                <a:gd name="T8" fmla="*/ 7 w 31"/>
                <a:gd name="T9" fmla="*/ 0 h 269"/>
              </a:gdLst>
              <a:ahLst/>
              <a:cxnLst>
                <a:cxn ang="0">
                  <a:pos x="T0" y="T1"/>
                </a:cxn>
                <a:cxn ang="0">
                  <a:pos x="T2" y="T3"/>
                </a:cxn>
                <a:cxn ang="0">
                  <a:pos x="T4" y="T5"/>
                </a:cxn>
                <a:cxn ang="0">
                  <a:pos x="T6" y="T7"/>
                </a:cxn>
                <a:cxn ang="0">
                  <a:pos x="T8" y="T9"/>
                </a:cxn>
              </a:cxnLst>
              <a:rect l="0" t="0" r="r" b="b"/>
              <a:pathLst>
                <a:path w="31" h="269">
                  <a:moveTo>
                    <a:pt x="7" y="0"/>
                  </a:moveTo>
                  <a:lnTo>
                    <a:pt x="0" y="269"/>
                  </a:lnTo>
                  <a:lnTo>
                    <a:pt x="31" y="267"/>
                  </a:lnTo>
                  <a:lnTo>
                    <a:pt x="31" y="3"/>
                  </a:lnTo>
                  <a:lnTo>
                    <a:pt x="7"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3">
              <a:extLst>
                <a:ext uri="{FF2B5EF4-FFF2-40B4-BE49-F238E27FC236}">
                  <a16:creationId xmlns:a16="http://schemas.microsoft.com/office/drawing/2014/main" id="{82DE944D-D00A-4840-8A85-91339395D01B}"/>
                </a:ext>
              </a:extLst>
            </p:cNvPr>
            <p:cNvSpPr>
              <a:spLocks/>
            </p:cNvSpPr>
            <p:nvPr/>
          </p:nvSpPr>
          <p:spPr bwMode="auto">
            <a:xfrm>
              <a:off x="2421" y="2265"/>
              <a:ext cx="72" cy="200"/>
            </a:xfrm>
            <a:custGeom>
              <a:avLst/>
              <a:gdLst>
                <a:gd name="T0" fmla="*/ 8 w 72"/>
                <a:gd name="T1" fmla="*/ 4 h 200"/>
                <a:gd name="T2" fmla="*/ 0 w 72"/>
                <a:gd name="T3" fmla="*/ 200 h 200"/>
                <a:gd name="T4" fmla="*/ 62 w 72"/>
                <a:gd name="T5" fmla="*/ 200 h 200"/>
                <a:gd name="T6" fmla="*/ 72 w 72"/>
                <a:gd name="T7" fmla="*/ 0 h 200"/>
                <a:gd name="T8" fmla="*/ 8 w 72"/>
                <a:gd name="T9" fmla="*/ 4 h 200"/>
              </a:gdLst>
              <a:ahLst/>
              <a:cxnLst>
                <a:cxn ang="0">
                  <a:pos x="T0" y="T1"/>
                </a:cxn>
                <a:cxn ang="0">
                  <a:pos x="T2" y="T3"/>
                </a:cxn>
                <a:cxn ang="0">
                  <a:pos x="T4" y="T5"/>
                </a:cxn>
                <a:cxn ang="0">
                  <a:pos x="T6" y="T7"/>
                </a:cxn>
                <a:cxn ang="0">
                  <a:pos x="T8" y="T9"/>
                </a:cxn>
              </a:cxnLst>
              <a:rect l="0" t="0" r="r" b="b"/>
              <a:pathLst>
                <a:path w="72" h="200">
                  <a:moveTo>
                    <a:pt x="8" y="4"/>
                  </a:moveTo>
                  <a:lnTo>
                    <a:pt x="0" y="200"/>
                  </a:lnTo>
                  <a:lnTo>
                    <a:pt x="62" y="200"/>
                  </a:lnTo>
                  <a:lnTo>
                    <a:pt x="72" y="0"/>
                  </a:lnTo>
                  <a:lnTo>
                    <a:pt x="8"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4">
              <a:extLst>
                <a:ext uri="{FF2B5EF4-FFF2-40B4-BE49-F238E27FC236}">
                  <a16:creationId xmlns:a16="http://schemas.microsoft.com/office/drawing/2014/main" id="{98ADA827-B077-45BF-8471-140FC9321459}"/>
                </a:ext>
              </a:extLst>
            </p:cNvPr>
            <p:cNvSpPr>
              <a:spLocks/>
            </p:cNvSpPr>
            <p:nvPr/>
          </p:nvSpPr>
          <p:spPr bwMode="auto">
            <a:xfrm>
              <a:off x="2413" y="2696"/>
              <a:ext cx="78" cy="172"/>
            </a:xfrm>
            <a:custGeom>
              <a:avLst/>
              <a:gdLst>
                <a:gd name="T0" fmla="*/ 78 w 78"/>
                <a:gd name="T1" fmla="*/ 165 h 172"/>
                <a:gd name="T2" fmla="*/ 74 w 78"/>
                <a:gd name="T3" fmla="*/ 0 h 172"/>
                <a:gd name="T4" fmla="*/ 8 w 78"/>
                <a:gd name="T5" fmla="*/ 0 h 172"/>
                <a:gd name="T6" fmla="*/ 0 w 78"/>
                <a:gd name="T7" fmla="*/ 172 h 172"/>
                <a:gd name="T8" fmla="*/ 78 w 78"/>
                <a:gd name="T9" fmla="*/ 165 h 172"/>
              </a:gdLst>
              <a:ahLst/>
              <a:cxnLst>
                <a:cxn ang="0">
                  <a:pos x="T0" y="T1"/>
                </a:cxn>
                <a:cxn ang="0">
                  <a:pos x="T2" y="T3"/>
                </a:cxn>
                <a:cxn ang="0">
                  <a:pos x="T4" y="T5"/>
                </a:cxn>
                <a:cxn ang="0">
                  <a:pos x="T6" y="T7"/>
                </a:cxn>
                <a:cxn ang="0">
                  <a:pos x="T8" y="T9"/>
                </a:cxn>
              </a:cxnLst>
              <a:rect l="0" t="0" r="r" b="b"/>
              <a:pathLst>
                <a:path w="78" h="172">
                  <a:moveTo>
                    <a:pt x="78" y="165"/>
                  </a:moveTo>
                  <a:lnTo>
                    <a:pt x="74" y="0"/>
                  </a:lnTo>
                  <a:lnTo>
                    <a:pt x="8" y="0"/>
                  </a:lnTo>
                  <a:lnTo>
                    <a:pt x="0" y="172"/>
                  </a:lnTo>
                  <a:lnTo>
                    <a:pt x="78" y="165"/>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5">
              <a:extLst>
                <a:ext uri="{FF2B5EF4-FFF2-40B4-BE49-F238E27FC236}">
                  <a16:creationId xmlns:a16="http://schemas.microsoft.com/office/drawing/2014/main" id="{F9E76D57-52B7-4DEF-B741-FFF3A79E7C2D}"/>
                </a:ext>
              </a:extLst>
            </p:cNvPr>
            <p:cNvSpPr>
              <a:spLocks/>
            </p:cNvSpPr>
            <p:nvPr/>
          </p:nvSpPr>
          <p:spPr bwMode="auto">
            <a:xfrm>
              <a:off x="2359" y="2258"/>
              <a:ext cx="783" cy="27"/>
            </a:xfrm>
            <a:custGeom>
              <a:avLst/>
              <a:gdLst>
                <a:gd name="T0" fmla="*/ 0 w 783"/>
                <a:gd name="T1" fmla="*/ 0 h 27"/>
                <a:gd name="T2" fmla="*/ 2 w 783"/>
                <a:gd name="T3" fmla="*/ 27 h 27"/>
                <a:gd name="T4" fmla="*/ 783 w 783"/>
                <a:gd name="T5" fmla="*/ 27 h 27"/>
                <a:gd name="T6" fmla="*/ 781 w 783"/>
                <a:gd name="T7" fmla="*/ 5 h 27"/>
                <a:gd name="T8" fmla="*/ 0 w 783"/>
                <a:gd name="T9" fmla="*/ 0 h 27"/>
              </a:gdLst>
              <a:ahLst/>
              <a:cxnLst>
                <a:cxn ang="0">
                  <a:pos x="T0" y="T1"/>
                </a:cxn>
                <a:cxn ang="0">
                  <a:pos x="T2" y="T3"/>
                </a:cxn>
                <a:cxn ang="0">
                  <a:pos x="T4" y="T5"/>
                </a:cxn>
                <a:cxn ang="0">
                  <a:pos x="T6" y="T7"/>
                </a:cxn>
                <a:cxn ang="0">
                  <a:pos x="T8" y="T9"/>
                </a:cxn>
              </a:cxnLst>
              <a:rect l="0" t="0" r="r" b="b"/>
              <a:pathLst>
                <a:path w="783" h="27">
                  <a:moveTo>
                    <a:pt x="0" y="0"/>
                  </a:moveTo>
                  <a:lnTo>
                    <a:pt x="2" y="27"/>
                  </a:lnTo>
                  <a:lnTo>
                    <a:pt x="783" y="27"/>
                  </a:lnTo>
                  <a:lnTo>
                    <a:pt x="781" y="5"/>
                  </a:lnTo>
                  <a:lnTo>
                    <a:pt x="0"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6">
              <a:extLst>
                <a:ext uri="{FF2B5EF4-FFF2-40B4-BE49-F238E27FC236}">
                  <a16:creationId xmlns:a16="http://schemas.microsoft.com/office/drawing/2014/main" id="{092D0D27-E6EE-472B-99AD-BAB563605DBC}"/>
                </a:ext>
              </a:extLst>
            </p:cNvPr>
            <p:cNvSpPr>
              <a:spLocks/>
            </p:cNvSpPr>
            <p:nvPr/>
          </p:nvSpPr>
          <p:spPr bwMode="auto">
            <a:xfrm>
              <a:off x="2359" y="2853"/>
              <a:ext cx="783" cy="31"/>
            </a:xfrm>
            <a:custGeom>
              <a:avLst/>
              <a:gdLst>
                <a:gd name="T0" fmla="*/ 0 w 783"/>
                <a:gd name="T1" fmla="*/ 0 h 31"/>
                <a:gd name="T2" fmla="*/ 2 w 783"/>
                <a:gd name="T3" fmla="*/ 29 h 31"/>
                <a:gd name="T4" fmla="*/ 783 w 783"/>
                <a:gd name="T5" fmla="*/ 31 h 31"/>
                <a:gd name="T6" fmla="*/ 781 w 783"/>
                <a:gd name="T7" fmla="*/ 9 h 31"/>
                <a:gd name="T8" fmla="*/ 0 w 783"/>
                <a:gd name="T9" fmla="*/ 0 h 31"/>
              </a:gdLst>
              <a:ahLst/>
              <a:cxnLst>
                <a:cxn ang="0">
                  <a:pos x="T0" y="T1"/>
                </a:cxn>
                <a:cxn ang="0">
                  <a:pos x="T2" y="T3"/>
                </a:cxn>
                <a:cxn ang="0">
                  <a:pos x="T4" y="T5"/>
                </a:cxn>
                <a:cxn ang="0">
                  <a:pos x="T6" y="T7"/>
                </a:cxn>
                <a:cxn ang="0">
                  <a:pos x="T8" y="T9"/>
                </a:cxn>
              </a:cxnLst>
              <a:rect l="0" t="0" r="r" b="b"/>
              <a:pathLst>
                <a:path w="783" h="31">
                  <a:moveTo>
                    <a:pt x="0" y="0"/>
                  </a:moveTo>
                  <a:lnTo>
                    <a:pt x="2" y="29"/>
                  </a:lnTo>
                  <a:lnTo>
                    <a:pt x="783" y="31"/>
                  </a:lnTo>
                  <a:lnTo>
                    <a:pt x="781" y="9"/>
                  </a:lnTo>
                  <a:lnTo>
                    <a:pt x="0"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7">
              <a:extLst>
                <a:ext uri="{FF2B5EF4-FFF2-40B4-BE49-F238E27FC236}">
                  <a16:creationId xmlns:a16="http://schemas.microsoft.com/office/drawing/2014/main" id="{E8C92AE9-5785-4CB9-9AB4-EFFE2C512D43}"/>
                </a:ext>
              </a:extLst>
            </p:cNvPr>
            <p:cNvSpPr>
              <a:spLocks/>
            </p:cNvSpPr>
            <p:nvPr/>
          </p:nvSpPr>
          <p:spPr bwMode="auto">
            <a:xfrm>
              <a:off x="2528" y="3211"/>
              <a:ext cx="217" cy="307"/>
            </a:xfrm>
            <a:custGeom>
              <a:avLst/>
              <a:gdLst>
                <a:gd name="T0" fmla="*/ 217 w 217"/>
                <a:gd name="T1" fmla="*/ 20 h 307"/>
                <a:gd name="T2" fmla="*/ 15 w 217"/>
                <a:gd name="T3" fmla="*/ 307 h 307"/>
                <a:gd name="T4" fmla="*/ 0 w 217"/>
                <a:gd name="T5" fmla="*/ 307 h 307"/>
                <a:gd name="T6" fmla="*/ 205 w 217"/>
                <a:gd name="T7" fmla="*/ 0 h 307"/>
                <a:gd name="T8" fmla="*/ 217 w 217"/>
                <a:gd name="T9" fmla="*/ 20 h 307"/>
              </a:gdLst>
              <a:ahLst/>
              <a:cxnLst>
                <a:cxn ang="0">
                  <a:pos x="T0" y="T1"/>
                </a:cxn>
                <a:cxn ang="0">
                  <a:pos x="T2" y="T3"/>
                </a:cxn>
                <a:cxn ang="0">
                  <a:pos x="T4" y="T5"/>
                </a:cxn>
                <a:cxn ang="0">
                  <a:pos x="T6" y="T7"/>
                </a:cxn>
                <a:cxn ang="0">
                  <a:pos x="T8" y="T9"/>
                </a:cxn>
              </a:cxnLst>
              <a:rect l="0" t="0" r="r" b="b"/>
              <a:pathLst>
                <a:path w="217" h="307">
                  <a:moveTo>
                    <a:pt x="217" y="20"/>
                  </a:moveTo>
                  <a:lnTo>
                    <a:pt x="15" y="307"/>
                  </a:lnTo>
                  <a:lnTo>
                    <a:pt x="0" y="307"/>
                  </a:lnTo>
                  <a:lnTo>
                    <a:pt x="205" y="0"/>
                  </a:lnTo>
                  <a:lnTo>
                    <a:pt x="217" y="2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8">
              <a:extLst>
                <a:ext uri="{FF2B5EF4-FFF2-40B4-BE49-F238E27FC236}">
                  <a16:creationId xmlns:a16="http://schemas.microsoft.com/office/drawing/2014/main" id="{70F2F1EF-49B9-4AF9-AAC9-55CAA3EB6283}"/>
                </a:ext>
              </a:extLst>
            </p:cNvPr>
            <p:cNvSpPr>
              <a:spLocks/>
            </p:cNvSpPr>
            <p:nvPr/>
          </p:nvSpPr>
          <p:spPr bwMode="auto">
            <a:xfrm>
              <a:off x="2512" y="3489"/>
              <a:ext cx="64" cy="39"/>
            </a:xfrm>
            <a:custGeom>
              <a:avLst/>
              <a:gdLst>
                <a:gd name="T0" fmla="*/ 16 w 64"/>
                <a:gd name="T1" fmla="*/ 0 h 39"/>
                <a:gd name="T2" fmla="*/ 64 w 64"/>
                <a:gd name="T3" fmla="*/ 0 h 39"/>
                <a:gd name="T4" fmla="*/ 39 w 64"/>
                <a:gd name="T5" fmla="*/ 39 h 39"/>
                <a:gd name="T6" fmla="*/ 0 w 64"/>
                <a:gd name="T7" fmla="*/ 39 h 39"/>
                <a:gd name="T8" fmla="*/ 16 w 64"/>
                <a:gd name="T9" fmla="*/ 0 h 39"/>
              </a:gdLst>
              <a:ahLst/>
              <a:cxnLst>
                <a:cxn ang="0">
                  <a:pos x="T0" y="T1"/>
                </a:cxn>
                <a:cxn ang="0">
                  <a:pos x="T2" y="T3"/>
                </a:cxn>
                <a:cxn ang="0">
                  <a:pos x="T4" y="T5"/>
                </a:cxn>
                <a:cxn ang="0">
                  <a:pos x="T6" y="T7"/>
                </a:cxn>
                <a:cxn ang="0">
                  <a:pos x="T8" y="T9"/>
                </a:cxn>
              </a:cxnLst>
              <a:rect l="0" t="0" r="r" b="b"/>
              <a:pathLst>
                <a:path w="64" h="39">
                  <a:moveTo>
                    <a:pt x="16" y="0"/>
                  </a:moveTo>
                  <a:lnTo>
                    <a:pt x="64" y="0"/>
                  </a:lnTo>
                  <a:lnTo>
                    <a:pt x="39" y="39"/>
                  </a:lnTo>
                  <a:lnTo>
                    <a:pt x="0" y="39"/>
                  </a:lnTo>
                  <a:lnTo>
                    <a:pt x="16"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9">
              <a:extLst>
                <a:ext uri="{FF2B5EF4-FFF2-40B4-BE49-F238E27FC236}">
                  <a16:creationId xmlns:a16="http://schemas.microsoft.com/office/drawing/2014/main" id="{856D98CB-9E97-4F95-81B6-E44DCB5D380E}"/>
                </a:ext>
              </a:extLst>
            </p:cNvPr>
            <p:cNvSpPr>
              <a:spLocks/>
            </p:cNvSpPr>
            <p:nvPr/>
          </p:nvSpPr>
          <p:spPr bwMode="auto">
            <a:xfrm>
              <a:off x="2739" y="3206"/>
              <a:ext cx="215" cy="308"/>
            </a:xfrm>
            <a:custGeom>
              <a:avLst/>
              <a:gdLst>
                <a:gd name="T0" fmla="*/ 0 w 215"/>
                <a:gd name="T1" fmla="*/ 19 h 308"/>
                <a:gd name="T2" fmla="*/ 201 w 215"/>
                <a:gd name="T3" fmla="*/ 308 h 308"/>
                <a:gd name="T4" fmla="*/ 215 w 215"/>
                <a:gd name="T5" fmla="*/ 308 h 308"/>
                <a:gd name="T6" fmla="*/ 12 w 215"/>
                <a:gd name="T7" fmla="*/ 0 h 308"/>
                <a:gd name="T8" fmla="*/ 0 w 215"/>
                <a:gd name="T9" fmla="*/ 19 h 308"/>
              </a:gdLst>
              <a:ahLst/>
              <a:cxnLst>
                <a:cxn ang="0">
                  <a:pos x="T0" y="T1"/>
                </a:cxn>
                <a:cxn ang="0">
                  <a:pos x="T2" y="T3"/>
                </a:cxn>
                <a:cxn ang="0">
                  <a:pos x="T4" y="T5"/>
                </a:cxn>
                <a:cxn ang="0">
                  <a:pos x="T6" y="T7"/>
                </a:cxn>
                <a:cxn ang="0">
                  <a:pos x="T8" y="T9"/>
                </a:cxn>
              </a:cxnLst>
              <a:rect l="0" t="0" r="r" b="b"/>
              <a:pathLst>
                <a:path w="215" h="308">
                  <a:moveTo>
                    <a:pt x="0" y="19"/>
                  </a:moveTo>
                  <a:lnTo>
                    <a:pt x="201" y="308"/>
                  </a:lnTo>
                  <a:lnTo>
                    <a:pt x="215" y="308"/>
                  </a:lnTo>
                  <a:lnTo>
                    <a:pt x="12" y="0"/>
                  </a:lnTo>
                  <a:lnTo>
                    <a:pt x="0" y="19"/>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0">
              <a:extLst>
                <a:ext uri="{FF2B5EF4-FFF2-40B4-BE49-F238E27FC236}">
                  <a16:creationId xmlns:a16="http://schemas.microsoft.com/office/drawing/2014/main" id="{2FB2D1E0-8C06-497E-BDD0-5637E68939AB}"/>
                </a:ext>
              </a:extLst>
            </p:cNvPr>
            <p:cNvSpPr>
              <a:spLocks/>
            </p:cNvSpPr>
            <p:nvPr/>
          </p:nvSpPr>
          <p:spPr bwMode="auto">
            <a:xfrm>
              <a:off x="2907" y="3483"/>
              <a:ext cx="64" cy="41"/>
            </a:xfrm>
            <a:custGeom>
              <a:avLst/>
              <a:gdLst>
                <a:gd name="T0" fmla="*/ 47 w 64"/>
                <a:gd name="T1" fmla="*/ 0 h 41"/>
                <a:gd name="T2" fmla="*/ 0 w 64"/>
                <a:gd name="T3" fmla="*/ 0 h 41"/>
                <a:gd name="T4" fmla="*/ 24 w 64"/>
                <a:gd name="T5" fmla="*/ 41 h 41"/>
                <a:gd name="T6" fmla="*/ 64 w 64"/>
                <a:gd name="T7" fmla="*/ 41 h 41"/>
                <a:gd name="T8" fmla="*/ 47 w 64"/>
                <a:gd name="T9" fmla="*/ 0 h 41"/>
              </a:gdLst>
              <a:ahLst/>
              <a:cxnLst>
                <a:cxn ang="0">
                  <a:pos x="T0" y="T1"/>
                </a:cxn>
                <a:cxn ang="0">
                  <a:pos x="T2" y="T3"/>
                </a:cxn>
                <a:cxn ang="0">
                  <a:pos x="T4" y="T5"/>
                </a:cxn>
                <a:cxn ang="0">
                  <a:pos x="T6" y="T7"/>
                </a:cxn>
                <a:cxn ang="0">
                  <a:pos x="T8" y="T9"/>
                </a:cxn>
              </a:cxnLst>
              <a:rect l="0" t="0" r="r" b="b"/>
              <a:pathLst>
                <a:path w="64" h="41">
                  <a:moveTo>
                    <a:pt x="47" y="0"/>
                  </a:moveTo>
                  <a:lnTo>
                    <a:pt x="0" y="0"/>
                  </a:lnTo>
                  <a:lnTo>
                    <a:pt x="24" y="41"/>
                  </a:lnTo>
                  <a:lnTo>
                    <a:pt x="64" y="41"/>
                  </a:lnTo>
                  <a:lnTo>
                    <a:pt x="47"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21">
              <a:extLst>
                <a:ext uri="{FF2B5EF4-FFF2-40B4-BE49-F238E27FC236}">
                  <a16:creationId xmlns:a16="http://schemas.microsoft.com/office/drawing/2014/main" id="{85113AEC-2EE8-4091-85E1-02CC8E8C3892}"/>
                </a:ext>
              </a:extLst>
            </p:cNvPr>
            <p:cNvSpPr>
              <a:spLocks noChangeArrowheads="1"/>
            </p:cNvSpPr>
            <p:nvPr/>
          </p:nvSpPr>
          <p:spPr bwMode="auto">
            <a:xfrm>
              <a:off x="2696" y="2917"/>
              <a:ext cx="91" cy="436"/>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22">
              <a:extLst>
                <a:ext uri="{FF2B5EF4-FFF2-40B4-BE49-F238E27FC236}">
                  <a16:creationId xmlns:a16="http://schemas.microsoft.com/office/drawing/2014/main" id="{44EBD3C0-E06D-42DD-BBA7-8CC3A8B0B6EC}"/>
                </a:ext>
              </a:extLst>
            </p:cNvPr>
            <p:cNvSpPr>
              <a:spLocks noChangeArrowheads="1"/>
            </p:cNvSpPr>
            <p:nvPr/>
          </p:nvSpPr>
          <p:spPr bwMode="auto">
            <a:xfrm>
              <a:off x="2580" y="2835"/>
              <a:ext cx="324" cy="119"/>
            </a:xfrm>
            <a:prstGeom prst="rect">
              <a:avLst/>
            </a:prstGeom>
            <a:solidFill>
              <a:srgbClr val="66656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Oval 23">
              <a:extLst>
                <a:ext uri="{FF2B5EF4-FFF2-40B4-BE49-F238E27FC236}">
                  <a16:creationId xmlns:a16="http://schemas.microsoft.com/office/drawing/2014/main" id="{B1574F40-7AAF-46BB-B682-D37A4D3EE732}"/>
                </a:ext>
              </a:extLst>
            </p:cNvPr>
            <p:cNvSpPr>
              <a:spLocks noChangeArrowheads="1"/>
            </p:cNvSpPr>
            <p:nvPr/>
          </p:nvSpPr>
          <p:spPr bwMode="auto">
            <a:xfrm>
              <a:off x="2621" y="2878"/>
              <a:ext cx="33" cy="33"/>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Oval 24">
              <a:extLst>
                <a:ext uri="{FF2B5EF4-FFF2-40B4-BE49-F238E27FC236}">
                  <a16:creationId xmlns:a16="http://schemas.microsoft.com/office/drawing/2014/main" id="{321B44F4-F31C-4274-BB39-61296F7E9B38}"/>
                </a:ext>
              </a:extLst>
            </p:cNvPr>
            <p:cNvSpPr>
              <a:spLocks noChangeArrowheads="1"/>
            </p:cNvSpPr>
            <p:nvPr/>
          </p:nvSpPr>
          <p:spPr bwMode="auto">
            <a:xfrm>
              <a:off x="2830" y="2886"/>
              <a:ext cx="31" cy="31"/>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25">
              <a:extLst>
                <a:ext uri="{FF2B5EF4-FFF2-40B4-BE49-F238E27FC236}">
                  <a16:creationId xmlns:a16="http://schemas.microsoft.com/office/drawing/2014/main" id="{F0714D7C-021A-4DDD-AB2D-DF58BCD67F54}"/>
                </a:ext>
              </a:extLst>
            </p:cNvPr>
            <p:cNvSpPr>
              <a:spLocks noChangeArrowheads="1"/>
            </p:cNvSpPr>
            <p:nvPr/>
          </p:nvSpPr>
          <p:spPr bwMode="auto">
            <a:xfrm>
              <a:off x="4283" y="2275"/>
              <a:ext cx="711" cy="603"/>
            </a:xfrm>
            <a:prstGeom prst="rect">
              <a:avLst/>
            </a:prstGeom>
            <a:solidFill>
              <a:srgbClr val="9A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6">
              <a:extLst>
                <a:ext uri="{FF2B5EF4-FFF2-40B4-BE49-F238E27FC236}">
                  <a16:creationId xmlns:a16="http://schemas.microsoft.com/office/drawing/2014/main" id="{769523CD-734D-4A9E-8665-C4447A451320}"/>
                </a:ext>
              </a:extLst>
            </p:cNvPr>
            <p:cNvSpPr>
              <a:spLocks/>
            </p:cNvSpPr>
            <p:nvPr/>
          </p:nvSpPr>
          <p:spPr bwMode="auto">
            <a:xfrm>
              <a:off x="4907" y="2448"/>
              <a:ext cx="31" cy="269"/>
            </a:xfrm>
            <a:custGeom>
              <a:avLst/>
              <a:gdLst>
                <a:gd name="T0" fmla="*/ 8 w 31"/>
                <a:gd name="T1" fmla="*/ 0 h 269"/>
                <a:gd name="T2" fmla="*/ 0 w 31"/>
                <a:gd name="T3" fmla="*/ 269 h 269"/>
                <a:gd name="T4" fmla="*/ 31 w 31"/>
                <a:gd name="T5" fmla="*/ 267 h 269"/>
                <a:gd name="T6" fmla="*/ 31 w 31"/>
                <a:gd name="T7" fmla="*/ 3 h 269"/>
                <a:gd name="T8" fmla="*/ 8 w 31"/>
                <a:gd name="T9" fmla="*/ 0 h 269"/>
              </a:gdLst>
              <a:ahLst/>
              <a:cxnLst>
                <a:cxn ang="0">
                  <a:pos x="T0" y="T1"/>
                </a:cxn>
                <a:cxn ang="0">
                  <a:pos x="T2" y="T3"/>
                </a:cxn>
                <a:cxn ang="0">
                  <a:pos x="T4" y="T5"/>
                </a:cxn>
                <a:cxn ang="0">
                  <a:pos x="T6" y="T7"/>
                </a:cxn>
                <a:cxn ang="0">
                  <a:pos x="T8" y="T9"/>
                </a:cxn>
              </a:cxnLst>
              <a:rect l="0" t="0" r="r" b="b"/>
              <a:pathLst>
                <a:path w="31" h="269">
                  <a:moveTo>
                    <a:pt x="8" y="0"/>
                  </a:moveTo>
                  <a:lnTo>
                    <a:pt x="0" y="269"/>
                  </a:lnTo>
                  <a:lnTo>
                    <a:pt x="31" y="267"/>
                  </a:lnTo>
                  <a:lnTo>
                    <a:pt x="31" y="3"/>
                  </a:lnTo>
                  <a:lnTo>
                    <a:pt x="8"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7">
              <a:extLst>
                <a:ext uri="{FF2B5EF4-FFF2-40B4-BE49-F238E27FC236}">
                  <a16:creationId xmlns:a16="http://schemas.microsoft.com/office/drawing/2014/main" id="{B11D3315-89AD-49A6-B801-7FC9DC7807D9}"/>
                </a:ext>
              </a:extLst>
            </p:cNvPr>
            <p:cNvSpPr>
              <a:spLocks/>
            </p:cNvSpPr>
            <p:nvPr/>
          </p:nvSpPr>
          <p:spPr bwMode="auto">
            <a:xfrm>
              <a:off x="4895" y="2265"/>
              <a:ext cx="70" cy="200"/>
            </a:xfrm>
            <a:custGeom>
              <a:avLst/>
              <a:gdLst>
                <a:gd name="T0" fmla="*/ 8 w 70"/>
                <a:gd name="T1" fmla="*/ 4 h 200"/>
                <a:gd name="T2" fmla="*/ 0 w 70"/>
                <a:gd name="T3" fmla="*/ 200 h 200"/>
                <a:gd name="T4" fmla="*/ 61 w 70"/>
                <a:gd name="T5" fmla="*/ 200 h 200"/>
                <a:gd name="T6" fmla="*/ 70 w 70"/>
                <a:gd name="T7" fmla="*/ 0 h 200"/>
                <a:gd name="T8" fmla="*/ 8 w 70"/>
                <a:gd name="T9" fmla="*/ 4 h 200"/>
              </a:gdLst>
              <a:ahLst/>
              <a:cxnLst>
                <a:cxn ang="0">
                  <a:pos x="T0" y="T1"/>
                </a:cxn>
                <a:cxn ang="0">
                  <a:pos x="T2" y="T3"/>
                </a:cxn>
                <a:cxn ang="0">
                  <a:pos x="T4" y="T5"/>
                </a:cxn>
                <a:cxn ang="0">
                  <a:pos x="T6" y="T7"/>
                </a:cxn>
                <a:cxn ang="0">
                  <a:pos x="T8" y="T9"/>
                </a:cxn>
              </a:cxnLst>
              <a:rect l="0" t="0" r="r" b="b"/>
              <a:pathLst>
                <a:path w="70" h="200">
                  <a:moveTo>
                    <a:pt x="8" y="4"/>
                  </a:moveTo>
                  <a:lnTo>
                    <a:pt x="0" y="200"/>
                  </a:lnTo>
                  <a:lnTo>
                    <a:pt x="61" y="200"/>
                  </a:lnTo>
                  <a:lnTo>
                    <a:pt x="70" y="0"/>
                  </a:lnTo>
                  <a:lnTo>
                    <a:pt x="8"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8">
              <a:extLst>
                <a:ext uri="{FF2B5EF4-FFF2-40B4-BE49-F238E27FC236}">
                  <a16:creationId xmlns:a16="http://schemas.microsoft.com/office/drawing/2014/main" id="{C9F97045-053A-4405-9AF7-E9C7A2FC91EB}"/>
                </a:ext>
              </a:extLst>
            </p:cNvPr>
            <p:cNvSpPr>
              <a:spLocks/>
            </p:cNvSpPr>
            <p:nvPr/>
          </p:nvSpPr>
          <p:spPr bwMode="auto">
            <a:xfrm>
              <a:off x="4888" y="2696"/>
              <a:ext cx="77" cy="172"/>
            </a:xfrm>
            <a:custGeom>
              <a:avLst/>
              <a:gdLst>
                <a:gd name="T0" fmla="*/ 77 w 77"/>
                <a:gd name="T1" fmla="*/ 165 h 172"/>
                <a:gd name="T2" fmla="*/ 71 w 77"/>
                <a:gd name="T3" fmla="*/ 0 h 172"/>
                <a:gd name="T4" fmla="*/ 0 w 77"/>
                <a:gd name="T5" fmla="*/ 0 h 172"/>
                <a:gd name="T6" fmla="*/ 0 w 77"/>
                <a:gd name="T7" fmla="*/ 172 h 172"/>
                <a:gd name="T8" fmla="*/ 77 w 77"/>
                <a:gd name="T9" fmla="*/ 165 h 172"/>
              </a:gdLst>
              <a:ahLst/>
              <a:cxnLst>
                <a:cxn ang="0">
                  <a:pos x="T0" y="T1"/>
                </a:cxn>
                <a:cxn ang="0">
                  <a:pos x="T2" y="T3"/>
                </a:cxn>
                <a:cxn ang="0">
                  <a:pos x="T4" y="T5"/>
                </a:cxn>
                <a:cxn ang="0">
                  <a:pos x="T6" y="T7"/>
                </a:cxn>
                <a:cxn ang="0">
                  <a:pos x="T8" y="T9"/>
                </a:cxn>
              </a:cxnLst>
              <a:rect l="0" t="0" r="r" b="b"/>
              <a:pathLst>
                <a:path w="77" h="172">
                  <a:moveTo>
                    <a:pt x="77" y="165"/>
                  </a:moveTo>
                  <a:lnTo>
                    <a:pt x="71" y="0"/>
                  </a:lnTo>
                  <a:lnTo>
                    <a:pt x="0" y="0"/>
                  </a:lnTo>
                  <a:lnTo>
                    <a:pt x="0" y="172"/>
                  </a:lnTo>
                  <a:lnTo>
                    <a:pt x="77" y="165"/>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9">
              <a:extLst>
                <a:ext uri="{FF2B5EF4-FFF2-40B4-BE49-F238E27FC236}">
                  <a16:creationId xmlns:a16="http://schemas.microsoft.com/office/drawing/2014/main" id="{F3607BD1-0675-45D2-A4DA-780A575B4D35}"/>
                </a:ext>
              </a:extLst>
            </p:cNvPr>
            <p:cNvSpPr>
              <a:spLocks/>
            </p:cNvSpPr>
            <p:nvPr/>
          </p:nvSpPr>
          <p:spPr bwMode="auto">
            <a:xfrm>
              <a:off x="4605" y="2448"/>
              <a:ext cx="33" cy="269"/>
            </a:xfrm>
            <a:custGeom>
              <a:avLst/>
              <a:gdLst>
                <a:gd name="T0" fmla="*/ 8 w 33"/>
                <a:gd name="T1" fmla="*/ 0 h 269"/>
                <a:gd name="T2" fmla="*/ 0 w 33"/>
                <a:gd name="T3" fmla="*/ 269 h 269"/>
                <a:gd name="T4" fmla="*/ 33 w 33"/>
                <a:gd name="T5" fmla="*/ 267 h 269"/>
                <a:gd name="T6" fmla="*/ 33 w 33"/>
                <a:gd name="T7" fmla="*/ 3 h 269"/>
                <a:gd name="T8" fmla="*/ 8 w 33"/>
                <a:gd name="T9" fmla="*/ 0 h 269"/>
              </a:gdLst>
              <a:ahLst/>
              <a:cxnLst>
                <a:cxn ang="0">
                  <a:pos x="T0" y="T1"/>
                </a:cxn>
                <a:cxn ang="0">
                  <a:pos x="T2" y="T3"/>
                </a:cxn>
                <a:cxn ang="0">
                  <a:pos x="T4" y="T5"/>
                </a:cxn>
                <a:cxn ang="0">
                  <a:pos x="T6" y="T7"/>
                </a:cxn>
                <a:cxn ang="0">
                  <a:pos x="T8" y="T9"/>
                </a:cxn>
              </a:cxnLst>
              <a:rect l="0" t="0" r="r" b="b"/>
              <a:pathLst>
                <a:path w="33" h="269">
                  <a:moveTo>
                    <a:pt x="8" y="0"/>
                  </a:moveTo>
                  <a:lnTo>
                    <a:pt x="0" y="269"/>
                  </a:lnTo>
                  <a:lnTo>
                    <a:pt x="33" y="267"/>
                  </a:lnTo>
                  <a:lnTo>
                    <a:pt x="33" y="3"/>
                  </a:lnTo>
                  <a:lnTo>
                    <a:pt x="8"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30">
              <a:extLst>
                <a:ext uri="{FF2B5EF4-FFF2-40B4-BE49-F238E27FC236}">
                  <a16:creationId xmlns:a16="http://schemas.microsoft.com/office/drawing/2014/main" id="{ECC7C64C-222F-40AF-931A-2C6F9601E6F9}"/>
                </a:ext>
              </a:extLst>
            </p:cNvPr>
            <p:cNvSpPr>
              <a:spLocks/>
            </p:cNvSpPr>
            <p:nvPr/>
          </p:nvSpPr>
          <p:spPr bwMode="auto">
            <a:xfrm>
              <a:off x="4595" y="2265"/>
              <a:ext cx="70" cy="200"/>
            </a:xfrm>
            <a:custGeom>
              <a:avLst/>
              <a:gdLst>
                <a:gd name="T0" fmla="*/ 6 w 70"/>
                <a:gd name="T1" fmla="*/ 4 h 200"/>
                <a:gd name="T2" fmla="*/ 0 w 70"/>
                <a:gd name="T3" fmla="*/ 200 h 200"/>
                <a:gd name="T4" fmla="*/ 64 w 70"/>
                <a:gd name="T5" fmla="*/ 200 h 200"/>
                <a:gd name="T6" fmla="*/ 70 w 70"/>
                <a:gd name="T7" fmla="*/ 0 h 200"/>
                <a:gd name="T8" fmla="*/ 6 w 70"/>
                <a:gd name="T9" fmla="*/ 4 h 200"/>
              </a:gdLst>
              <a:ahLst/>
              <a:cxnLst>
                <a:cxn ang="0">
                  <a:pos x="T0" y="T1"/>
                </a:cxn>
                <a:cxn ang="0">
                  <a:pos x="T2" y="T3"/>
                </a:cxn>
                <a:cxn ang="0">
                  <a:pos x="T4" y="T5"/>
                </a:cxn>
                <a:cxn ang="0">
                  <a:pos x="T6" y="T7"/>
                </a:cxn>
                <a:cxn ang="0">
                  <a:pos x="T8" y="T9"/>
                </a:cxn>
              </a:cxnLst>
              <a:rect l="0" t="0" r="r" b="b"/>
              <a:pathLst>
                <a:path w="70" h="200">
                  <a:moveTo>
                    <a:pt x="6" y="4"/>
                  </a:moveTo>
                  <a:lnTo>
                    <a:pt x="0" y="200"/>
                  </a:lnTo>
                  <a:lnTo>
                    <a:pt x="64" y="200"/>
                  </a:lnTo>
                  <a:lnTo>
                    <a:pt x="70" y="0"/>
                  </a:lnTo>
                  <a:lnTo>
                    <a:pt x="6"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31">
              <a:extLst>
                <a:ext uri="{FF2B5EF4-FFF2-40B4-BE49-F238E27FC236}">
                  <a16:creationId xmlns:a16="http://schemas.microsoft.com/office/drawing/2014/main" id="{9C569A98-23B6-4B0F-89F8-615F3FAB806A}"/>
                </a:ext>
              </a:extLst>
            </p:cNvPr>
            <p:cNvSpPr>
              <a:spLocks/>
            </p:cNvSpPr>
            <p:nvPr/>
          </p:nvSpPr>
          <p:spPr bwMode="auto">
            <a:xfrm>
              <a:off x="4585" y="2690"/>
              <a:ext cx="78" cy="178"/>
            </a:xfrm>
            <a:custGeom>
              <a:avLst/>
              <a:gdLst>
                <a:gd name="T0" fmla="*/ 78 w 78"/>
                <a:gd name="T1" fmla="*/ 171 h 178"/>
                <a:gd name="T2" fmla="*/ 74 w 78"/>
                <a:gd name="T3" fmla="*/ 6 h 178"/>
                <a:gd name="T4" fmla="*/ 10 w 78"/>
                <a:gd name="T5" fmla="*/ 0 h 178"/>
                <a:gd name="T6" fmla="*/ 0 w 78"/>
                <a:gd name="T7" fmla="*/ 178 h 178"/>
                <a:gd name="T8" fmla="*/ 78 w 78"/>
                <a:gd name="T9" fmla="*/ 171 h 178"/>
              </a:gdLst>
              <a:ahLst/>
              <a:cxnLst>
                <a:cxn ang="0">
                  <a:pos x="T0" y="T1"/>
                </a:cxn>
                <a:cxn ang="0">
                  <a:pos x="T2" y="T3"/>
                </a:cxn>
                <a:cxn ang="0">
                  <a:pos x="T4" y="T5"/>
                </a:cxn>
                <a:cxn ang="0">
                  <a:pos x="T6" y="T7"/>
                </a:cxn>
                <a:cxn ang="0">
                  <a:pos x="T8" y="T9"/>
                </a:cxn>
              </a:cxnLst>
              <a:rect l="0" t="0" r="r" b="b"/>
              <a:pathLst>
                <a:path w="78" h="178">
                  <a:moveTo>
                    <a:pt x="78" y="171"/>
                  </a:moveTo>
                  <a:lnTo>
                    <a:pt x="74" y="6"/>
                  </a:lnTo>
                  <a:lnTo>
                    <a:pt x="10" y="0"/>
                  </a:lnTo>
                  <a:lnTo>
                    <a:pt x="0" y="178"/>
                  </a:lnTo>
                  <a:lnTo>
                    <a:pt x="78" y="171"/>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32">
              <a:extLst>
                <a:ext uri="{FF2B5EF4-FFF2-40B4-BE49-F238E27FC236}">
                  <a16:creationId xmlns:a16="http://schemas.microsoft.com/office/drawing/2014/main" id="{17F157F0-938B-46E3-A460-7B935A0BD88B}"/>
                </a:ext>
              </a:extLst>
            </p:cNvPr>
            <p:cNvSpPr>
              <a:spLocks/>
            </p:cNvSpPr>
            <p:nvPr/>
          </p:nvSpPr>
          <p:spPr bwMode="auto">
            <a:xfrm>
              <a:off x="4322" y="2448"/>
              <a:ext cx="31" cy="269"/>
            </a:xfrm>
            <a:custGeom>
              <a:avLst/>
              <a:gdLst>
                <a:gd name="T0" fmla="*/ 8 w 31"/>
                <a:gd name="T1" fmla="*/ 0 h 269"/>
                <a:gd name="T2" fmla="*/ 0 w 31"/>
                <a:gd name="T3" fmla="*/ 269 h 269"/>
                <a:gd name="T4" fmla="*/ 31 w 31"/>
                <a:gd name="T5" fmla="*/ 267 h 269"/>
                <a:gd name="T6" fmla="*/ 31 w 31"/>
                <a:gd name="T7" fmla="*/ 3 h 269"/>
                <a:gd name="T8" fmla="*/ 8 w 31"/>
                <a:gd name="T9" fmla="*/ 0 h 269"/>
              </a:gdLst>
              <a:ahLst/>
              <a:cxnLst>
                <a:cxn ang="0">
                  <a:pos x="T0" y="T1"/>
                </a:cxn>
                <a:cxn ang="0">
                  <a:pos x="T2" y="T3"/>
                </a:cxn>
                <a:cxn ang="0">
                  <a:pos x="T4" y="T5"/>
                </a:cxn>
                <a:cxn ang="0">
                  <a:pos x="T6" y="T7"/>
                </a:cxn>
                <a:cxn ang="0">
                  <a:pos x="T8" y="T9"/>
                </a:cxn>
              </a:cxnLst>
              <a:rect l="0" t="0" r="r" b="b"/>
              <a:pathLst>
                <a:path w="31" h="269">
                  <a:moveTo>
                    <a:pt x="8" y="0"/>
                  </a:moveTo>
                  <a:lnTo>
                    <a:pt x="0" y="269"/>
                  </a:lnTo>
                  <a:lnTo>
                    <a:pt x="31" y="267"/>
                  </a:lnTo>
                  <a:lnTo>
                    <a:pt x="31" y="3"/>
                  </a:lnTo>
                  <a:lnTo>
                    <a:pt x="8"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3">
              <a:extLst>
                <a:ext uri="{FF2B5EF4-FFF2-40B4-BE49-F238E27FC236}">
                  <a16:creationId xmlns:a16="http://schemas.microsoft.com/office/drawing/2014/main" id="{5BEE492B-4DD6-4893-AD1A-98CB312653F1}"/>
                </a:ext>
              </a:extLst>
            </p:cNvPr>
            <p:cNvSpPr>
              <a:spLocks/>
            </p:cNvSpPr>
            <p:nvPr/>
          </p:nvSpPr>
          <p:spPr bwMode="auto">
            <a:xfrm>
              <a:off x="4310" y="2265"/>
              <a:ext cx="70" cy="200"/>
            </a:xfrm>
            <a:custGeom>
              <a:avLst/>
              <a:gdLst>
                <a:gd name="T0" fmla="*/ 8 w 70"/>
                <a:gd name="T1" fmla="*/ 4 h 200"/>
                <a:gd name="T2" fmla="*/ 0 w 70"/>
                <a:gd name="T3" fmla="*/ 200 h 200"/>
                <a:gd name="T4" fmla="*/ 62 w 70"/>
                <a:gd name="T5" fmla="*/ 200 h 200"/>
                <a:gd name="T6" fmla="*/ 70 w 70"/>
                <a:gd name="T7" fmla="*/ 0 h 200"/>
                <a:gd name="T8" fmla="*/ 8 w 70"/>
                <a:gd name="T9" fmla="*/ 4 h 200"/>
              </a:gdLst>
              <a:ahLst/>
              <a:cxnLst>
                <a:cxn ang="0">
                  <a:pos x="T0" y="T1"/>
                </a:cxn>
                <a:cxn ang="0">
                  <a:pos x="T2" y="T3"/>
                </a:cxn>
                <a:cxn ang="0">
                  <a:pos x="T4" y="T5"/>
                </a:cxn>
                <a:cxn ang="0">
                  <a:pos x="T6" y="T7"/>
                </a:cxn>
                <a:cxn ang="0">
                  <a:pos x="T8" y="T9"/>
                </a:cxn>
              </a:cxnLst>
              <a:rect l="0" t="0" r="r" b="b"/>
              <a:pathLst>
                <a:path w="70" h="200">
                  <a:moveTo>
                    <a:pt x="8" y="4"/>
                  </a:moveTo>
                  <a:lnTo>
                    <a:pt x="0" y="200"/>
                  </a:lnTo>
                  <a:lnTo>
                    <a:pt x="62" y="200"/>
                  </a:lnTo>
                  <a:lnTo>
                    <a:pt x="70" y="0"/>
                  </a:lnTo>
                  <a:lnTo>
                    <a:pt x="8"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4">
              <a:extLst>
                <a:ext uri="{FF2B5EF4-FFF2-40B4-BE49-F238E27FC236}">
                  <a16:creationId xmlns:a16="http://schemas.microsoft.com/office/drawing/2014/main" id="{9EF637F2-517A-4102-B88E-08DDA37DC489}"/>
                </a:ext>
              </a:extLst>
            </p:cNvPr>
            <p:cNvSpPr>
              <a:spLocks/>
            </p:cNvSpPr>
            <p:nvPr/>
          </p:nvSpPr>
          <p:spPr bwMode="auto">
            <a:xfrm>
              <a:off x="4303" y="2696"/>
              <a:ext cx="77" cy="172"/>
            </a:xfrm>
            <a:custGeom>
              <a:avLst/>
              <a:gdLst>
                <a:gd name="T0" fmla="*/ 77 w 77"/>
                <a:gd name="T1" fmla="*/ 165 h 172"/>
                <a:gd name="T2" fmla="*/ 71 w 77"/>
                <a:gd name="T3" fmla="*/ 0 h 172"/>
                <a:gd name="T4" fmla="*/ 7 w 77"/>
                <a:gd name="T5" fmla="*/ 0 h 172"/>
                <a:gd name="T6" fmla="*/ 0 w 77"/>
                <a:gd name="T7" fmla="*/ 172 h 172"/>
                <a:gd name="T8" fmla="*/ 77 w 77"/>
                <a:gd name="T9" fmla="*/ 165 h 172"/>
              </a:gdLst>
              <a:ahLst/>
              <a:cxnLst>
                <a:cxn ang="0">
                  <a:pos x="T0" y="T1"/>
                </a:cxn>
                <a:cxn ang="0">
                  <a:pos x="T2" y="T3"/>
                </a:cxn>
                <a:cxn ang="0">
                  <a:pos x="T4" y="T5"/>
                </a:cxn>
                <a:cxn ang="0">
                  <a:pos x="T6" y="T7"/>
                </a:cxn>
                <a:cxn ang="0">
                  <a:pos x="T8" y="T9"/>
                </a:cxn>
              </a:cxnLst>
              <a:rect l="0" t="0" r="r" b="b"/>
              <a:pathLst>
                <a:path w="77" h="172">
                  <a:moveTo>
                    <a:pt x="77" y="165"/>
                  </a:moveTo>
                  <a:lnTo>
                    <a:pt x="71" y="0"/>
                  </a:lnTo>
                  <a:lnTo>
                    <a:pt x="7" y="0"/>
                  </a:lnTo>
                  <a:lnTo>
                    <a:pt x="0" y="172"/>
                  </a:lnTo>
                  <a:lnTo>
                    <a:pt x="77" y="165"/>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5">
              <a:extLst>
                <a:ext uri="{FF2B5EF4-FFF2-40B4-BE49-F238E27FC236}">
                  <a16:creationId xmlns:a16="http://schemas.microsoft.com/office/drawing/2014/main" id="{3185B18D-4A5D-4BFD-9B06-E9ACBD63E09B}"/>
                </a:ext>
              </a:extLst>
            </p:cNvPr>
            <p:cNvSpPr>
              <a:spLocks/>
            </p:cNvSpPr>
            <p:nvPr/>
          </p:nvSpPr>
          <p:spPr bwMode="auto">
            <a:xfrm>
              <a:off x="4248" y="2258"/>
              <a:ext cx="781" cy="27"/>
            </a:xfrm>
            <a:custGeom>
              <a:avLst/>
              <a:gdLst>
                <a:gd name="T0" fmla="*/ 0 w 781"/>
                <a:gd name="T1" fmla="*/ 0 h 27"/>
                <a:gd name="T2" fmla="*/ 0 w 781"/>
                <a:gd name="T3" fmla="*/ 27 h 27"/>
                <a:gd name="T4" fmla="*/ 781 w 781"/>
                <a:gd name="T5" fmla="*/ 27 h 27"/>
                <a:gd name="T6" fmla="*/ 781 w 781"/>
                <a:gd name="T7" fmla="*/ 5 h 27"/>
                <a:gd name="T8" fmla="*/ 0 w 781"/>
                <a:gd name="T9" fmla="*/ 0 h 27"/>
              </a:gdLst>
              <a:ahLst/>
              <a:cxnLst>
                <a:cxn ang="0">
                  <a:pos x="T0" y="T1"/>
                </a:cxn>
                <a:cxn ang="0">
                  <a:pos x="T2" y="T3"/>
                </a:cxn>
                <a:cxn ang="0">
                  <a:pos x="T4" y="T5"/>
                </a:cxn>
                <a:cxn ang="0">
                  <a:pos x="T6" y="T7"/>
                </a:cxn>
                <a:cxn ang="0">
                  <a:pos x="T8" y="T9"/>
                </a:cxn>
              </a:cxnLst>
              <a:rect l="0" t="0" r="r" b="b"/>
              <a:pathLst>
                <a:path w="781" h="27">
                  <a:moveTo>
                    <a:pt x="0" y="0"/>
                  </a:moveTo>
                  <a:lnTo>
                    <a:pt x="0" y="27"/>
                  </a:lnTo>
                  <a:lnTo>
                    <a:pt x="781" y="27"/>
                  </a:lnTo>
                  <a:lnTo>
                    <a:pt x="781" y="5"/>
                  </a:lnTo>
                  <a:lnTo>
                    <a:pt x="0"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36">
              <a:extLst>
                <a:ext uri="{FF2B5EF4-FFF2-40B4-BE49-F238E27FC236}">
                  <a16:creationId xmlns:a16="http://schemas.microsoft.com/office/drawing/2014/main" id="{8ED466DE-D7EB-497A-B90E-DCE2379AC614}"/>
                </a:ext>
              </a:extLst>
            </p:cNvPr>
            <p:cNvSpPr>
              <a:spLocks/>
            </p:cNvSpPr>
            <p:nvPr/>
          </p:nvSpPr>
          <p:spPr bwMode="auto">
            <a:xfrm>
              <a:off x="4248" y="2853"/>
              <a:ext cx="781" cy="31"/>
            </a:xfrm>
            <a:custGeom>
              <a:avLst/>
              <a:gdLst>
                <a:gd name="T0" fmla="*/ 0 w 781"/>
                <a:gd name="T1" fmla="*/ 0 h 31"/>
                <a:gd name="T2" fmla="*/ 0 w 781"/>
                <a:gd name="T3" fmla="*/ 29 h 31"/>
                <a:gd name="T4" fmla="*/ 781 w 781"/>
                <a:gd name="T5" fmla="*/ 31 h 31"/>
                <a:gd name="T6" fmla="*/ 781 w 781"/>
                <a:gd name="T7" fmla="*/ 9 h 31"/>
                <a:gd name="T8" fmla="*/ 0 w 781"/>
                <a:gd name="T9" fmla="*/ 0 h 31"/>
              </a:gdLst>
              <a:ahLst/>
              <a:cxnLst>
                <a:cxn ang="0">
                  <a:pos x="T0" y="T1"/>
                </a:cxn>
                <a:cxn ang="0">
                  <a:pos x="T2" y="T3"/>
                </a:cxn>
                <a:cxn ang="0">
                  <a:pos x="T4" y="T5"/>
                </a:cxn>
                <a:cxn ang="0">
                  <a:pos x="T6" y="T7"/>
                </a:cxn>
                <a:cxn ang="0">
                  <a:pos x="T8" y="T9"/>
                </a:cxn>
              </a:cxnLst>
              <a:rect l="0" t="0" r="r" b="b"/>
              <a:pathLst>
                <a:path w="781" h="31">
                  <a:moveTo>
                    <a:pt x="0" y="0"/>
                  </a:moveTo>
                  <a:lnTo>
                    <a:pt x="0" y="29"/>
                  </a:lnTo>
                  <a:lnTo>
                    <a:pt x="781" y="31"/>
                  </a:lnTo>
                  <a:lnTo>
                    <a:pt x="781" y="9"/>
                  </a:lnTo>
                  <a:lnTo>
                    <a:pt x="0"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37">
              <a:extLst>
                <a:ext uri="{FF2B5EF4-FFF2-40B4-BE49-F238E27FC236}">
                  <a16:creationId xmlns:a16="http://schemas.microsoft.com/office/drawing/2014/main" id="{4785B044-4CD2-487E-9CF1-7D6594ACFDA2}"/>
                </a:ext>
              </a:extLst>
            </p:cNvPr>
            <p:cNvSpPr>
              <a:spLocks/>
            </p:cNvSpPr>
            <p:nvPr/>
          </p:nvSpPr>
          <p:spPr bwMode="auto">
            <a:xfrm>
              <a:off x="4417" y="3211"/>
              <a:ext cx="217" cy="307"/>
            </a:xfrm>
            <a:custGeom>
              <a:avLst/>
              <a:gdLst>
                <a:gd name="T0" fmla="*/ 217 w 217"/>
                <a:gd name="T1" fmla="*/ 20 h 307"/>
                <a:gd name="T2" fmla="*/ 15 w 217"/>
                <a:gd name="T3" fmla="*/ 307 h 307"/>
                <a:gd name="T4" fmla="*/ 0 w 217"/>
                <a:gd name="T5" fmla="*/ 307 h 307"/>
                <a:gd name="T6" fmla="*/ 205 w 217"/>
                <a:gd name="T7" fmla="*/ 0 h 307"/>
                <a:gd name="T8" fmla="*/ 217 w 217"/>
                <a:gd name="T9" fmla="*/ 20 h 307"/>
              </a:gdLst>
              <a:ahLst/>
              <a:cxnLst>
                <a:cxn ang="0">
                  <a:pos x="T0" y="T1"/>
                </a:cxn>
                <a:cxn ang="0">
                  <a:pos x="T2" y="T3"/>
                </a:cxn>
                <a:cxn ang="0">
                  <a:pos x="T4" y="T5"/>
                </a:cxn>
                <a:cxn ang="0">
                  <a:pos x="T6" y="T7"/>
                </a:cxn>
                <a:cxn ang="0">
                  <a:pos x="T8" y="T9"/>
                </a:cxn>
              </a:cxnLst>
              <a:rect l="0" t="0" r="r" b="b"/>
              <a:pathLst>
                <a:path w="217" h="307">
                  <a:moveTo>
                    <a:pt x="217" y="20"/>
                  </a:moveTo>
                  <a:lnTo>
                    <a:pt x="15" y="307"/>
                  </a:lnTo>
                  <a:lnTo>
                    <a:pt x="0" y="307"/>
                  </a:lnTo>
                  <a:lnTo>
                    <a:pt x="205" y="0"/>
                  </a:lnTo>
                  <a:lnTo>
                    <a:pt x="217" y="2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38">
              <a:extLst>
                <a:ext uri="{FF2B5EF4-FFF2-40B4-BE49-F238E27FC236}">
                  <a16:creationId xmlns:a16="http://schemas.microsoft.com/office/drawing/2014/main" id="{278BC5AE-FC20-4012-85B9-7A750D2443F4}"/>
                </a:ext>
              </a:extLst>
            </p:cNvPr>
            <p:cNvSpPr>
              <a:spLocks/>
            </p:cNvSpPr>
            <p:nvPr/>
          </p:nvSpPr>
          <p:spPr bwMode="auto">
            <a:xfrm>
              <a:off x="4401" y="3489"/>
              <a:ext cx="62" cy="39"/>
            </a:xfrm>
            <a:custGeom>
              <a:avLst/>
              <a:gdLst>
                <a:gd name="T0" fmla="*/ 16 w 62"/>
                <a:gd name="T1" fmla="*/ 0 h 39"/>
                <a:gd name="T2" fmla="*/ 62 w 62"/>
                <a:gd name="T3" fmla="*/ 0 h 39"/>
                <a:gd name="T4" fmla="*/ 39 w 62"/>
                <a:gd name="T5" fmla="*/ 39 h 39"/>
                <a:gd name="T6" fmla="*/ 0 w 62"/>
                <a:gd name="T7" fmla="*/ 39 h 39"/>
                <a:gd name="T8" fmla="*/ 16 w 62"/>
                <a:gd name="T9" fmla="*/ 0 h 39"/>
              </a:gdLst>
              <a:ahLst/>
              <a:cxnLst>
                <a:cxn ang="0">
                  <a:pos x="T0" y="T1"/>
                </a:cxn>
                <a:cxn ang="0">
                  <a:pos x="T2" y="T3"/>
                </a:cxn>
                <a:cxn ang="0">
                  <a:pos x="T4" y="T5"/>
                </a:cxn>
                <a:cxn ang="0">
                  <a:pos x="T6" y="T7"/>
                </a:cxn>
                <a:cxn ang="0">
                  <a:pos x="T8" y="T9"/>
                </a:cxn>
              </a:cxnLst>
              <a:rect l="0" t="0" r="r" b="b"/>
              <a:pathLst>
                <a:path w="62" h="39">
                  <a:moveTo>
                    <a:pt x="16" y="0"/>
                  </a:moveTo>
                  <a:lnTo>
                    <a:pt x="62" y="0"/>
                  </a:lnTo>
                  <a:lnTo>
                    <a:pt x="39" y="39"/>
                  </a:lnTo>
                  <a:lnTo>
                    <a:pt x="0" y="39"/>
                  </a:lnTo>
                  <a:lnTo>
                    <a:pt x="16"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39">
              <a:extLst>
                <a:ext uri="{FF2B5EF4-FFF2-40B4-BE49-F238E27FC236}">
                  <a16:creationId xmlns:a16="http://schemas.microsoft.com/office/drawing/2014/main" id="{CB7375E4-0A0F-48A6-A6BE-7CE3B8B85660}"/>
                </a:ext>
              </a:extLst>
            </p:cNvPr>
            <p:cNvSpPr>
              <a:spLocks/>
            </p:cNvSpPr>
            <p:nvPr/>
          </p:nvSpPr>
          <p:spPr bwMode="auto">
            <a:xfrm>
              <a:off x="4626" y="3206"/>
              <a:ext cx="217" cy="308"/>
            </a:xfrm>
            <a:custGeom>
              <a:avLst/>
              <a:gdLst>
                <a:gd name="T0" fmla="*/ 0 w 217"/>
                <a:gd name="T1" fmla="*/ 19 h 308"/>
                <a:gd name="T2" fmla="*/ 204 w 217"/>
                <a:gd name="T3" fmla="*/ 308 h 308"/>
                <a:gd name="T4" fmla="*/ 217 w 217"/>
                <a:gd name="T5" fmla="*/ 308 h 308"/>
                <a:gd name="T6" fmla="*/ 12 w 217"/>
                <a:gd name="T7" fmla="*/ 0 h 308"/>
                <a:gd name="T8" fmla="*/ 0 w 217"/>
                <a:gd name="T9" fmla="*/ 19 h 308"/>
              </a:gdLst>
              <a:ahLst/>
              <a:cxnLst>
                <a:cxn ang="0">
                  <a:pos x="T0" y="T1"/>
                </a:cxn>
                <a:cxn ang="0">
                  <a:pos x="T2" y="T3"/>
                </a:cxn>
                <a:cxn ang="0">
                  <a:pos x="T4" y="T5"/>
                </a:cxn>
                <a:cxn ang="0">
                  <a:pos x="T6" y="T7"/>
                </a:cxn>
                <a:cxn ang="0">
                  <a:pos x="T8" y="T9"/>
                </a:cxn>
              </a:cxnLst>
              <a:rect l="0" t="0" r="r" b="b"/>
              <a:pathLst>
                <a:path w="217" h="308">
                  <a:moveTo>
                    <a:pt x="0" y="19"/>
                  </a:moveTo>
                  <a:lnTo>
                    <a:pt x="204" y="308"/>
                  </a:lnTo>
                  <a:lnTo>
                    <a:pt x="217" y="308"/>
                  </a:lnTo>
                  <a:lnTo>
                    <a:pt x="12" y="0"/>
                  </a:lnTo>
                  <a:lnTo>
                    <a:pt x="0" y="19"/>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0">
              <a:extLst>
                <a:ext uri="{FF2B5EF4-FFF2-40B4-BE49-F238E27FC236}">
                  <a16:creationId xmlns:a16="http://schemas.microsoft.com/office/drawing/2014/main" id="{1E237FBE-BA65-4635-BBAB-2BB62FAD77FF}"/>
                </a:ext>
              </a:extLst>
            </p:cNvPr>
            <p:cNvSpPr>
              <a:spLocks/>
            </p:cNvSpPr>
            <p:nvPr/>
          </p:nvSpPr>
          <p:spPr bwMode="auto">
            <a:xfrm>
              <a:off x="4797" y="3483"/>
              <a:ext cx="64" cy="41"/>
            </a:xfrm>
            <a:custGeom>
              <a:avLst/>
              <a:gdLst>
                <a:gd name="T0" fmla="*/ 46 w 64"/>
                <a:gd name="T1" fmla="*/ 0 h 41"/>
                <a:gd name="T2" fmla="*/ 0 w 64"/>
                <a:gd name="T3" fmla="*/ 0 h 41"/>
                <a:gd name="T4" fmla="*/ 23 w 64"/>
                <a:gd name="T5" fmla="*/ 41 h 41"/>
                <a:gd name="T6" fmla="*/ 64 w 64"/>
                <a:gd name="T7" fmla="*/ 41 h 41"/>
                <a:gd name="T8" fmla="*/ 46 w 64"/>
                <a:gd name="T9" fmla="*/ 0 h 41"/>
              </a:gdLst>
              <a:ahLst/>
              <a:cxnLst>
                <a:cxn ang="0">
                  <a:pos x="T0" y="T1"/>
                </a:cxn>
                <a:cxn ang="0">
                  <a:pos x="T2" y="T3"/>
                </a:cxn>
                <a:cxn ang="0">
                  <a:pos x="T4" y="T5"/>
                </a:cxn>
                <a:cxn ang="0">
                  <a:pos x="T6" y="T7"/>
                </a:cxn>
                <a:cxn ang="0">
                  <a:pos x="T8" y="T9"/>
                </a:cxn>
              </a:cxnLst>
              <a:rect l="0" t="0" r="r" b="b"/>
              <a:pathLst>
                <a:path w="64" h="41">
                  <a:moveTo>
                    <a:pt x="46" y="0"/>
                  </a:moveTo>
                  <a:lnTo>
                    <a:pt x="0" y="0"/>
                  </a:lnTo>
                  <a:lnTo>
                    <a:pt x="23" y="41"/>
                  </a:lnTo>
                  <a:lnTo>
                    <a:pt x="64" y="41"/>
                  </a:lnTo>
                  <a:lnTo>
                    <a:pt x="46"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1">
              <a:extLst>
                <a:ext uri="{FF2B5EF4-FFF2-40B4-BE49-F238E27FC236}">
                  <a16:creationId xmlns:a16="http://schemas.microsoft.com/office/drawing/2014/main" id="{C5F8D14C-5C4D-446E-8E93-49A20F0C0CD4}"/>
                </a:ext>
              </a:extLst>
            </p:cNvPr>
            <p:cNvSpPr>
              <a:spLocks noChangeArrowheads="1"/>
            </p:cNvSpPr>
            <p:nvPr/>
          </p:nvSpPr>
          <p:spPr bwMode="auto">
            <a:xfrm>
              <a:off x="4584" y="2917"/>
              <a:ext cx="93" cy="436"/>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2">
              <a:extLst>
                <a:ext uri="{FF2B5EF4-FFF2-40B4-BE49-F238E27FC236}">
                  <a16:creationId xmlns:a16="http://schemas.microsoft.com/office/drawing/2014/main" id="{A1A01A86-6CAA-4A54-B4CD-F65F570A57D6}"/>
                </a:ext>
              </a:extLst>
            </p:cNvPr>
            <p:cNvSpPr>
              <a:spLocks noChangeArrowheads="1"/>
            </p:cNvSpPr>
            <p:nvPr/>
          </p:nvSpPr>
          <p:spPr bwMode="auto">
            <a:xfrm>
              <a:off x="4469" y="2835"/>
              <a:ext cx="322" cy="119"/>
            </a:xfrm>
            <a:prstGeom prst="rect">
              <a:avLst/>
            </a:prstGeom>
            <a:solidFill>
              <a:srgbClr val="66656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Oval 43">
              <a:extLst>
                <a:ext uri="{FF2B5EF4-FFF2-40B4-BE49-F238E27FC236}">
                  <a16:creationId xmlns:a16="http://schemas.microsoft.com/office/drawing/2014/main" id="{660B8CC9-5C7B-4211-875A-1EA168431EE6}"/>
                </a:ext>
              </a:extLst>
            </p:cNvPr>
            <p:cNvSpPr>
              <a:spLocks noChangeArrowheads="1"/>
            </p:cNvSpPr>
            <p:nvPr/>
          </p:nvSpPr>
          <p:spPr bwMode="auto">
            <a:xfrm>
              <a:off x="4510" y="2878"/>
              <a:ext cx="33" cy="33"/>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Oval 44">
              <a:extLst>
                <a:ext uri="{FF2B5EF4-FFF2-40B4-BE49-F238E27FC236}">
                  <a16:creationId xmlns:a16="http://schemas.microsoft.com/office/drawing/2014/main" id="{6467E59D-8250-470E-9805-5A49DACE36B0}"/>
                </a:ext>
              </a:extLst>
            </p:cNvPr>
            <p:cNvSpPr>
              <a:spLocks noChangeArrowheads="1"/>
            </p:cNvSpPr>
            <p:nvPr/>
          </p:nvSpPr>
          <p:spPr bwMode="auto">
            <a:xfrm>
              <a:off x="4717" y="2886"/>
              <a:ext cx="33" cy="31"/>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45">
              <a:extLst>
                <a:ext uri="{FF2B5EF4-FFF2-40B4-BE49-F238E27FC236}">
                  <a16:creationId xmlns:a16="http://schemas.microsoft.com/office/drawing/2014/main" id="{1FF51B4C-3566-4E4B-B0ED-10EAF2F25D80}"/>
                </a:ext>
              </a:extLst>
            </p:cNvPr>
            <p:cNvSpPr>
              <a:spLocks/>
            </p:cNvSpPr>
            <p:nvPr/>
          </p:nvSpPr>
          <p:spPr bwMode="auto">
            <a:xfrm>
              <a:off x="3551" y="1914"/>
              <a:ext cx="37" cy="231"/>
            </a:xfrm>
            <a:custGeom>
              <a:avLst/>
              <a:gdLst>
                <a:gd name="T0" fmla="*/ 37 w 37"/>
                <a:gd name="T1" fmla="*/ 2 h 231"/>
                <a:gd name="T2" fmla="*/ 17 w 37"/>
                <a:gd name="T3" fmla="*/ 231 h 231"/>
                <a:gd name="T4" fmla="*/ 0 w 37"/>
                <a:gd name="T5" fmla="*/ 231 h 231"/>
                <a:gd name="T6" fmla="*/ 27 w 37"/>
                <a:gd name="T7" fmla="*/ 0 h 231"/>
                <a:gd name="T8" fmla="*/ 37 w 37"/>
                <a:gd name="T9" fmla="*/ 2 h 231"/>
              </a:gdLst>
              <a:ahLst/>
              <a:cxnLst>
                <a:cxn ang="0">
                  <a:pos x="T0" y="T1"/>
                </a:cxn>
                <a:cxn ang="0">
                  <a:pos x="T2" y="T3"/>
                </a:cxn>
                <a:cxn ang="0">
                  <a:pos x="T4" y="T5"/>
                </a:cxn>
                <a:cxn ang="0">
                  <a:pos x="T6" y="T7"/>
                </a:cxn>
                <a:cxn ang="0">
                  <a:pos x="T8" y="T9"/>
                </a:cxn>
              </a:cxnLst>
              <a:rect l="0" t="0" r="r" b="b"/>
              <a:pathLst>
                <a:path w="37" h="231">
                  <a:moveTo>
                    <a:pt x="37" y="2"/>
                  </a:moveTo>
                  <a:lnTo>
                    <a:pt x="17" y="231"/>
                  </a:lnTo>
                  <a:lnTo>
                    <a:pt x="0" y="231"/>
                  </a:lnTo>
                  <a:lnTo>
                    <a:pt x="27" y="0"/>
                  </a:lnTo>
                  <a:lnTo>
                    <a:pt x="37" y="2"/>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46">
              <a:extLst>
                <a:ext uri="{FF2B5EF4-FFF2-40B4-BE49-F238E27FC236}">
                  <a16:creationId xmlns:a16="http://schemas.microsoft.com/office/drawing/2014/main" id="{E39DFB0B-9BC4-44D4-8E63-3FC3A2332E5C}"/>
                </a:ext>
              </a:extLst>
            </p:cNvPr>
            <p:cNvSpPr>
              <a:spLocks/>
            </p:cNvSpPr>
            <p:nvPr/>
          </p:nvSpPr>
          <p:spPr bwMode="auto">
            <a:xfrm>
              <a:off x="3551" y="1817"/>
              <a:ext cx="66" cy="119"/>
            </a:xfrm>
            <a:custGeom>
              <a:avLst/>
              <a:gdLst>
                <a:gd name="T0" fmla="*/ 17 w 66"/>
                <a:gd name="T1" fmla="*/ 0 h 119"/>
                <a:gd name="T2" fmla="*/ 66 w 66"/>
                <a:gd name="T3" fmla="*/ 4 h 119"/>
                <a:gd name="T4" fmla="*/ 56 w 66"/>
                <a:gd name="T5" fmla="*/ 119 h 119"/>
                <a:gd name="T6" fmla="*/ 0 w 66"/>
                <a:gd name="T7" fmla="*/ 113 h 119"/>
                <a:gd name="T8" fmla="*/ 17 w 66"/>
                <a:gd name="T9" fmla="*/ 0 h 119"/>
              </a:gdLst>
              <a:ahLst/>
              <a:cxnLst>
                <a:cxn ang="0">
                  <a:pos x="T0" y="T1"/>
                </a:cxn>
                <a:cxn ang="0">
                  <a:pos x="T2" y="T3"/>
                </a:cxn>
                <a:cxn ang="0">
                  <a:pos x="T4" y="T5"/>
                </a:cxn>
                <a:cxn ang="0">
                  <a:pos x="T6" y="T7"/>
                </a:cxn>
                <a:cxn ang="0">
                  <a:pos x="T8" y="T9"/>
                </a:cxn>
              </a:cxnLst>
              <a:rect l="0" t="0" r="r" b="b"/>
              <a:pathLst>
                <a:path w="66" h="119">
                  <a:moveTo>
                    <a:pt x="17" y="0"/>
                  </a:moveTo>
                  <a:lnTo>
                    <a:pt x="66" y="4"/>
                  </a:lnTo>
                  <a:lnTo>
                    <a:pt x="56" y="119"/>
                  </a:lnTo>
                  <a:lnTo>
                    <a:pt x="0" y="113"/>
                  </a:lnTo>
                  <a:lnTo>
                    <a:pt x="17" y="0"/>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7">
              <a:extLst>
                <a:ext uri="{FF2B5EF4-FFF2-40B4-BE49-F238E27FC236}">
                  <a16:creationId xmlns:a16="http://schemas.microsoft.com/office/drawing/2014/main" id="{F0E9417D-EBA0-4E23-B64C-E6BC964E4A51}"/>
                </a:ext>
              </a:extLst>
            </p:cNvPr>
            <p:cNvSpPr>
              <a:spLocks/>
            </p:cNvSpPr>
            <p:nvPr/>
          </p:nvSpPr>
          <p:spPr bwMode="auto">
            <a:xfrm>
              <a:off x="3524" y="2131"/>
              <a:ext cx="66" cy="119"/>
            </a:xfrm>
            <a:custGeom>
              <a:avLst/>
              <a:gdLst>
                <a:gd name="T0" fmla="*/ 17 w 66"/>
                <a:gd name="T1" fmla="*/ 0 h 119"/>
                <a:gd name="T2" fmla="*/ 66 w 66"/>
                <a:gd name="T3" fmla="*/ 6 h 119"/>
                <a:gd name="T4" fmla="*/ 56 w 66"/>
                <a:gd name="T5" fmla="*/ 119 h 119"/>
                <a:gd name="T6" fmla="*/ 0 w 66"/>
                <a:gd name="T7" fmla="*/ 115 h 119"/>
                <a:gd name="T8" fmla="*/ 17 w 66"/>
                <a:gd name="T9" fmla="*/ 0 h 119"/>
              </a:gdLst>
              <a:ahLst/>
              <a:cxnLst>
                <a:cxn ang="0">
                  <a:pos x="T0" y="T1"/>
                </a:cxn>
                <a:cxn ang="0">
                  <a:pos x="T2" y="T3"/>
                </a:cxn>
                <a:cxn ang="0">
                  <a:pos x="T4" y="T5"/>
                </a:cxn>
                <a:cxn ang="0">
                  <a:pos x="T6" y="T7"/>
                </a:cxn>
                <a:cxn ang="0">
                  <a:pos x="T8" y="T9"/>
                </a:cxn>
              </a:cxnLst>
              <a:rect l="0" t="0" r="r" b="b"/>
              <a:pathLst>
                <a:path w="66" h="119">
                  <a:moveTo>
                    <a:pt x="17" y="0"/>
                  </a:moveTo>
                  <a:lnTo>
                    <a:pt x="66" y="6"/>
                  </a:lnTo>
                  <a:lnTo>
                    <a:pt x="56" y="119"/>
                  </a:lnTo>
                  <a:lnTo>
                    <a:pt x="0" y="115"/>
                  </a:lnTo>
                  <a:lnTo>
                    <a:pt x="17" y="0"/>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48">
              <a:extLst>
                <a:ext uri="{FF2B5EF4-FFF2-40B4-BE49-F238E27FC236}">
                  <a16:creationId xmlns:a16="http://schemas.microsoft.com/office/drawing/2014/main" id="{2E8C003A-7507-4A5F-B3EB-0A7D8798313E}"/>
                </a:ext>
              </a:extLst>
            </p:cNvPr>
            <p:cNvSpPr>
              <a:spLocks/>
            </p:cNvSpPr>
            <p:nvPr/>
          </p:nvSpPr>
          <p:spPr bwMode="auto">
            <a:xfrm>
              <a:off x="2811" y="1841"/>
              <a:ext cx="36" cy="230"/>
            </a:xfrm>
            <a:custGeom>
              <a:avLst/>
              <a:gdLst>
                <a:gd name="T0" fmla="*/ 36 w 36"/>
                <a:gd name="T1" fmla="*/ 0 h 230"/>
                <a:gd name="T2" fmla="*/ 17 w 36"/>
                <a:gd name="T3" fmla="*/ 230 h 230"/>
                <a:gd name="T4" fmla="*/ 0 w 36"/>
                <a:gd name="T5" fmla="*/ 228 h 230"/>
                <a:gd name="T6" fmla="*/ 29 w 36"/>
                <a:gd name="T7" fmla="*/ 0 h 230"/>
                <a:gd name="T8" fmla="*/ 36 w 36"/>
                <a:gd name="T9" fmla="*/ 0 h 230"/>
              </a:gdLst>
              <a:ahLst/>
              <a:cxnLst>
                <a:cxn ang="0">
                  <a:pos x="T0" y="T1"/>
                </a:cxn>
                <a:cxn ang="0">
                  <a:pos x="T2" y="T3"/>
                </a:cxn>
                <a:cxn ang="0">
                  <a:pos x="T4" y="T5"/>
                </a:cxn>
                <a:cxn ang="0">
                  <a:pos x="T6" y="T7"/>
                </a:cxn>
                <a:cxn ang="0">
                  <a:pos x="T8" y="T9"/>
                </a:cxn>
              </a:cxnLst>
              <a:rect l="0" t="0" r="r" b="b"/>
              <a:pathLst>
                <a:path w="36" h="230">
                  <a:moveTo>
                    <a:pt x="36" y="0"/>
                  </a:moveTo>
                  <a:lnTo>
                    <a:pt x="17" y="230"/>
                  </a:lnTo>
                  <a:lnTo>
                    <a:pt x="0" y="228"/>
                  </a:lnTo>
                  <a:lnTo>
                    <a:pt x="29" y="0"/>
                  </a:lnTo>
                  <a:lnTo>
                    <a:pt x="36"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49">
              <a:extLst>
                <a:ext uri="{FF2B5EF4-FFF2-40B4-BE49-F238E27FC236}">
                  <a16:creationId xmlns:a16="http://schemas.microsoft.com/office/drawing/2014/main" id="{AB28D8DB-A2AC-46FA-96EF-7605DE29D41D}"/>
                </a:ext>
              </a:extLst>
            </p:cNvPr>
            <p:cNvSpPr>
              <a:spLocks/>
            </p:cNvSpPr>
            <p:nvPr/>
          </p:nvSpPr>
          <p:spPr bwMode="auto">
            <a:xfrm>
              <a:off x="2813" y="1744"/>
              <a:ext cx="63" cy="118"/>
            </a:xfrm>
            <a:custGeom>
              <a:avLst/>
              <a:gdLst>
                <a:gd name="T0" fmla="*/ 15 w 63"/>
                <a:gd name="T1" fmla="*/ 0 h 118"/>
                <a:gd name="T2" fmla="*/ 63 w 63"/>
                <a:gd name="T3" fmla="*/ 4 h 118"/>
                <a:gd name="T4" fmla="*/ 54 w 63"/>
                <a:gd name="T5" fmla="*/ 118 h 118"/>
                <a:gd name="T6" fmla="*/ 0 w 63"/>
                <a:gd name="T7" fmla="*/ 112 h 118"/>
                <a:gd name="T8" fmla="*/ 15 w 63"/>
                <a:gd name="T9" fmla="*/ 0 h 118"/>
              </a:gdLst>
              <a:ahLst/>
              <a:cxnLst>
                <a:cxn ang="0">
                  <a:pos x="T0" y="T1"/>
                </a:cxn>
                <a:cxn ang="0">
                  <a:pos x="T2" y="T3"/>
                </a:cxn>
                <a:cxn ang="0">
                  <a:pos x="T4" y="T5"/>
                </a:cxn>
                <a:cxn ang="0">
                  <a:pos x="T6" y="T7"/>
                </a:cxn>
                <a:cxn ang="0">
                  <a:pos x="T8" y="T9"/>
                </a:cxn>
              </a:cxnLst>
              <a:rect l="0" t="0" r="r" b="b"/>
              <a:pathLst>
                <a:path w="63" h="118">
                  <a:moveTo>
                    <a:pt x="15" y="0"/>
                  </a:moveTo>
                  <a:lnTo>
                    <a:pt x="63" y="4"/>
                  </a:lnTo>
                  <a:lnTo>
                    <a:pt x="54" y="118"/>
                  </a:lnTo>
                  <a:lnTo>
                    <a:pt x="0" y="112"/>
                  </a:lnTo>
                  <a:lnTo>
                    <a:pt x="15" y="0"/>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0">
              <a:extLst>
                <a:ext uri="{FF2B5EF4-FFF2-40B4-BE49-F238E27FC236}">
                  <a16:creationId xmlns:a16="http://schemas.microsoft.com/office/drawing/2014/main" id="{4653EC18-1AA3-430D-9A20-81F12318E161}"/>
                </a:ext>
              </a:extLst>
            </p:cNvPr>
            <p:cNvSpPr>
              <a:spLocks/>
            </p:cNvSpPr>
            <p:nvPr/>
          </p:nvSpPr>
          <p:spPr bwMode="auto">
            <a:xfrm>
              <a:off x="2785" y="2058"/>
              <a:ext cx="64" cy="118"/>
            </a:xfrm>
            <a:custGeom>
              <a:avLst/>
              <a:gdLst>
                <a:gd name="T0" fmla="*/ 16 w 64"/>
                <a:gd name="T1" fmla="*/ 0 h 118"/>
                <a:gd name="T2" fmla="*/ 64 w 64"/>
                <a:gd name="T3" fmla="*/ 4 h 118"/>
                <a:gd name="T4" fmla="*/ 55 w 64"/>
                <a:gd name="T5" fmla="*/ 118 h 118"/>
                <a:gd name="T6" fmla="*/ 0 w 64"/>
                <a:gd name="T7" fmla="*/ 112 h 118"/>
                <a:gd name="T8" fmla="*/ 16 w 64"/>
                <a:gd name="T9" fmla="*/ 0 h 118"/>
              </a:gdLst>
              <a:ahLst/>
              <a:cxnLst>
                <a:cxn ang="0">
                  <a:pos x="T0" y="T1"/>
                </a:cxn>
                <a:cxn ang="0">
                  <a:pos x="T2" y="T3"/>
                </a:cxn>
                <a:cxn ang="0">
                  <a:pos x="T4" y="T5"/>
                </a:cxn>
                <a:cxn ang="0">
                  <a:pos x="T6" y="T7"/>
                </a:cxn>
                <a:cxn ang="0">
                  <a:pos x="T8" y="T9"/>
                </a:cxn>
              </a:cxnLst>
              <a:rect l="0" t="0" r="r" b="b"/>
              <a:pathLst>
                <a:path w="64" h="118">
                  <a:moveTo>
                    <a:pt x="16" y="0"/>
                  </a:moveTo>
                  <a:lnTo>
                    <a:pt x="64" y="4"/>
                  </a:lnTo>
                  <a:lnTo>
                    <a:pt x="55" y="118"/>
                  </a:lnTo>
                  <a:lnTo>
                    <a:pt x="0" y="112"/>
                  </a:lnTo>
                  <a:lnTo>
                    <a:pt x="16" y="0"/>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51">
              <a:extLst>
                <a:ext uri="{FF2B5EF4-FFF2-40B4-BE49-F238E27FC236}">
                  <a16:creationId xmlns:a16="http://schemas.microsoft.com/office/drawing/2014/main" id="{48B9976B-8A72-4736-803C-E770F3FD341B}"/>
                </a:ext>
              </a:extLst>
            </p:cNvPr>
            <p:cNvSpPr>
              <a:spLocks/>
            </p:cNvSpPr>
            <p:nvPr/>
          </p:nvSpPr>
          <p:spPr bwMode="auto">
            <a:xfrm>
              <a:off x="2830" y="1742"/>
              <a:ext cx="738" cy="500"/>
            </a:xfrm>
            <a:custGeom>
              <a:avLst/>
              <a:gdLst>
                <a:gd name="T0" fmla="*/ 39 w 738"/>
                <a:gd name="T1" fmla="*/ 0 h 500"/>
                <a:gd name="T2" fmla="*/ 0 w 738"/>
                <a:gd name="T3" fmla="*/ 430 h 500"/>
                <a:gd name="T4" fmla="*/ 701 w 738"/>
                <a:gd name="T5" fmla="*/ 500 h 500"/>
                <a:gd name="T6" fmla="*/ 738 w 738"/>
                <a:gd name="T7" fmla="*/ 75 h 500"/>
                <a:gd name="T8" fmla="*/ 39 w 738"/>
                <a:gd name="T9" fmla="*/ 0 h 500"/>
              </a:gdLst>
              <a:ahLst/>
              <a:cxnLst>
                <a:cxn ang="0">
                  <a:pos x="T0" y="T1"/>
                </a:cxn>
                <a:cxn ang="0">
                  <a:pos x="T2" y="T3"/>
                </a:cxn>
                <a:cxn ang="0">
                  <a:pos x="T4" y="T5"/>
                </a:cxn>
                <a:cxn ang="0">
                  <a:pos x="T6" y="T7"/>
                </a:cxn>
                <a:cxn ang="0">
                  <a:pos x="T8" y="T9"/>
                </a:cxn>
              </a:cxnLst>
              <a:rect l="0" t="0" r="r" b="b"/>
              <a:pathLst>
                <a:path w="738" h="500">
                  <a:moveTo>
                    <a:pt x="39" y="0"/>
                  </a:moveTo>
                  <a:lnTo>
                    <a:pt x="0" y="430"/>
                  </a:lnTo>
                  <a:lnTo>
                    <a:pt x="701" y="500"/>
                  </a:lnTo>
                  <a:lnTo>
                    <a:pt x="738" y="75"/>
                  </a:lnTo>
                  <a:lnTo>
                    <a:pt x="39" y="0"/>
                  </a:lnTo>
                  <a:close/>
                </a:path>
              </a:pathLst>
            </a:custGeom>
            <a:solidFill>
              <a:srgbClr val="9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52">
              <a:extLst>
                <a:ext uri="{FF2B5EF4-FFF2-40B4-BE49-F238E27FC236}">
                  <a16:creationId xmlns:a16="http://schemas.microsoft.com/office/drawing/2014/main" id="{0942DBBA-26B8-44E9-8942-F66EAD54D86F}"/>
                </a:ext>
              </a:extLst>
            </p:cNvPr>
            <p:cNvSpPr>
              <a:spLocks/>
            </p:cNvSpPr>
            <p:nvPr/>
          </p:nvSpPr>
          <p:spPr bwMode="auto">
            <a:xfrm>
              <a:off x="3181" y="1866"/>
              <a:ext cx="44" cy="246"/>
            </a:xfrm>
            <a:custGeom>
              <a:avLst/>
              <a:gdLst>
                <a:gd name="T0" fmla="*/ 21 w 44"/>
                <a:gd name="T1" fmla="*/ 0 h 246"/>
                <a:gd name="T2" fmla="*/ 0 w 44"/>
                <a:gd name="T3" fmla="*/ 246 h 246"/>
                <a:gd name="T4" fmla="*/ 25 w 44"/>
                <a:gd name="T5" fmla="*/ 244 h 246"/>
                <a:gd name="T6" fmla="*/ 44 w 44"/>
                <a:gd name="T7" fmla="*/ 2 h 246"/>
                <a:gd name="T8" fmla="*/ 21 w 44"/>
                <a:gd name="T9" fmla="*/ 0 h 246"/>
              </a:gdLst>
              <a:ahLst/>
              <a:cxnLst>
                <a:cxn ang="0">
                  <a:pos x="T0" y="T1"/>
                </a:cxn>
                <a:cxn ang="0">
                  <a:pos x="T2" y="T3"/>
                </a:cxn>
                <a:cxn ang="0">
                  <a:pos x="T4" y="T5"/>
                </a:cxn>
                <a:cxn ang="0">
                  <a:pos x="T6" y="T7"/>
                </a:cxn>
                <a:cxn ang="0">
                  <a:pos x="T8" y="T9"/>
                </a:cxn>
              </a:cxnLst>
              <a:rect l="0" t="0" r="r" b="b"/>
              <a:pathLst>
                <a:path w="44" h="246">
                  <a:moveTo>
                    <a:pt x="21" y="0"/>
                  </a:moveTo>
                  <a:lnTo>
                    <a:pt x="0" y="246"/>
                  </a:lnTo>
                  <a:lnTo>
                    <a:pt x="25" y="244"/>
                  </a:lnTo>
                  <a:lnTo>
                    <a:pt x="44" y="2"/>
                  </a:lnTo>
                  <a:lnTo>
                    <a:pt x="21"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53">
              <a:extLst>
                <a:ext uri="{FF2B5EF4-FFF2-40B4-BE49-F238E27FC236}">
                  <a16:creationId xmlns:a16="http://schemas.microsoft.com/office/drawing/2014/main" id="{37FBEBEF-9AC5-46E4-9CAF-501416CABEF2}"/>
                </a:ext>
              </a:extLst>
            </p:cNvPr>
            <p:cNvSpPr>
              <a:spLocks/>
            </p:cNvSpPr>
            <p:nvPr/>
          </p:nvSpPr>
          <p:spPr bwMode="auto">
            <a:xfrm>
              <a:off x="2816" y="2155"/>
              <a:ext cx="727" cy="108"/>
            </a:xfrm>
            <a:custGeom>
              <a:avLst/>
              <a:gdLst>
                <a:gd name="T0" fmla="*/ 727 w 727"/>
                <a:gd name="T1" fmla="*/ 75 h 108"/>
                <a:gd name="T2" fmla="*/ 4 w 727"/>
                <a:gd name="T3" fmla="*/ 0 h 108"/>
                <a:gd name="T4" fmla="*/ 0 w 727"/>
                <a:gd name="T5" fmla="*/ 37 h 108"/>
                <a:gd name="T6" fmla="*/ 723 w 727"/>
                <a:gd name="T7" fmla="*/ 108 h 108"/>
                <a:gd name="T8" fmla="*/ 727 w 727"/>
                <a:gd name="T9" fmla="*/ 75 h 108"/>
              </a:gdLst>
              <a:ahLst/>
              <a:cxnLst>
                <a:cxn ang="0">
                  <a:pos x="T0" y="T1"/>
                </a:cxn>
                <a:cxn ang="0">
                  <a:pos x="T2" y="T3"/>
                </a:cxn>
                <a:cxn ang="0">
                  <a:pos x="T4" y="T5"/>
                </a:cxn>
                <a:cxn ang="0">
                  <a:pos x="T6" y="T7"/>
                </a:cxn>
                <a:cxn ang="0">
                  <a:pos x="T8" y="T9"/>
                </a:cxn>
              </a:cxnLst>
              <a:rect l="0" t="0" r="r" b="b"/>
              <a:pathLst>
                <a:path w="727" h="108">
                  <a:moveTo>
                    <a:pt x="727" y="75"/>
                  </a:moveTo>
                  <a:lnTo>
                    <a:pt x="4" y="0"/>
                  </a:lnTo>
                  <a:lnTo>
                    <a:pt x="0" y="37"/>
                  </a:lnTo>
                  <a:lnTo>
                    <a:pt x="723" y="108"/>
                  </a:lnTo>
                  <a:lnTo>
                    <a:pt x="727" y="75"/>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54">
              <a:extLst>
                <a:ext uri="{FF2B5EF4-FFF2-40B4-BE49-F238E27FC236}">
                  <a16:creationId xmlns:a16="http://schemas.microsoft.com/office/drawing/2014/main" id="{BC1B6E02-602C-4101-BC6E-EFB67D96BFE4}"/>
                </a:ext>
              </a:extLst>
            </p:cNvPr>
            <p:cNvSpPr>
              <a:spLocks/>
            </p:cNvSpPr>
            <p:nvPr/>
          </p:nvSpPr>
          <p:spPr bwMode="auto">
            <a:xfrm>
              <a:off x="3181" y="1775"/>
              <a:ext cx="73" cy="110"/>
            </a:xfrm>
            <a:custGeom>
              <a:avLst/>
              <a:gdLst>
                <a:gd name="T0" fmla="*/ 11 w 73"/>
                <a:gd name="T1" fmla="*/ 0 h 110"/>
                <a:gd name="T2" fmla="*/ 0 w 73"/>
                <a:gd name="T3" fmla="*/ 102 h 110"/>
                <a:gd name="T4" fmla="*/ 67 w 73"/>
                <a:gd name="T5" fmla="*/ 110 h 110"/>
                <a:gd name="T6" fmla="*/ 73 w 73"/>
                <a:gd name="T7" fmla="*/ 7 h 110"/>
                <a:gd name="T8" fmla="*/ 11 w 73"/>
                <a:gd name="T9" fmla="*/ 0 h 110"/>
              </a:gdLst>
              <a:ahLst/>
              <a:cxnLst>
                <a:cxn ang="0">
                  <a:pos x="T0" y="T1"/>
                </a:cxn>
                <a:cxn ang="0">
                  <a:pos x="T2" y="T3"/>
                </a:cxn>
                <a:cxn ang="0">
                  <a:pos x="T4" y="T5"/>
                </a:cxn>
                <a:cxn ang="0">
                  <a:pos x="T6" y="T7"/>
                </a:cxn>
                <a:cxn ang="0">
                  <a:pos x="T8" y="T9"/>
                </a:cxn>
              </a:cxnLst>
              <a:rect l="0" t="0" r="r" b="b"/>
              <a:pathLst>
                <a:path w="73" h="110">
                  <a:moveTo>
                    <a:pt x="11" y="0"/>
                  </a:moveTo>
                  <a:lnTo>
                    <a:pt x="0" y="102"/>
                  </a:lnTo>
                  <a:lnTo>
                    <a:pt x="67" y="110"/>
                  </a:lnTo>
                  <a:lnTo>
                    <a:pt x="73" y="7"/>
                  </a:lnTo>
                  <a:lnTo>
                    <a:pt x="11" y="0"/>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55">
              <a:extLst>
                <a:ext uri="{FF2B5EF4-FFF2-40B4-BE49-F238E27FC236}">
                  <a16:creationId xmlns:a16="http://schemas.microsoft.com/office/drawing/2014/main" id="{24E70E79-1309-45DA-9646-4E1E73343689}"/>
                </a:ext>
              </a:extLst>
            </p:cNvPr>
            <p:cNvSpPr>
              <a:spLocks/>
            </p:cNvSpPr>
            <p:nvPr/>
          </p:nvSpPr>
          <p:spPr bwMode="auto">
            <a:xfrm>
              <a:off x="3152" y="2095"/>
              <a:ext cx="73" cy="112"/>
            </a:xfrm>
            <a:custGeom>
              <a:avLst/>
              <a:gdLst>
                <a:gd name="T0" fmla="*/ 11 w 73"/>
                <a:gd name="T1" fmla="*/ 0 h 112"/>
                <a:gd name="T2" fmla="*/ 0 w 73"/>
                <a:gd name="T3" fmla="*/ 102 h 112"/>
                <a:gd name="T4" fmla="*/ 69 w 73"/>
                <a:gd name="T5" fmla="*/ 112 h 112"/>
                <a:gd name="T6" fmla="*/ 73 w 73"/>
                <a:gd name="T7" fmla="*/ 9 h 112"/>
                <a:gd name="T8" fmla="*/ 11 w 73"/>
                <a:gd name="T9" fmla="*/ 0 h 112"/>
              </a:gdLst>
              <a:ahLst/>
              <a:cxnLst>
                <a:cxn ang="0">
                  <a:pos x="T0" y="T1"/>
                </a:cxn>
                <a:cxn ang="0">
                  <a:pos x="T2" y="T3"/>
                </a:cxn>
                <a:cxn ang="0">
                  <a:pos x="T4" y="T5"/>
                </a:cxn>
                <a:cxn ang="0">
                  <a:pos x="T6" y="T7"/>
                </a:cxn>
                <a:cxn ang="0">
                  <a:pos x="T8" y="T9"/>
                </a:cxn>
              </a:cxnLst>
              <a:rect l="0" t="0" r="r" b="b"/>
              <a:pathLst>
                <a:path w="73" h="112">
                  <a:moveTo>
                    <a:pt x="11" y="0"/>
                  </a:moveTo>
                  <a:lnTo>
                    <a:pt x="0" y="102"/>
                  </a:lnTo>
                  <a:lnTo>
                    <a:pt x="69" y="112"/>
                  </a:lnTo>
                  <a:lnTo>
                    <a:pt x="73" y="9"/>
                  </a:lnTo>
                  <a:lnTo>
                    <a:pt x="11" y="0"/>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56">
              <a:extLst>
                <a:ext uri="{FF2B5EF4-FFF2-40B4-BE49-F238E27FC236}">
                  <a16:creationId xmlns:a16="http://schemas.microsoft.com/office/drawing/2014/main" id="{C1FD8934-419F-42B0-A7D4-F038AB7990D1}"/>
                </a:ext>
              </a:extLst>
            </p:cNvPr>
            <p:cNvSpPr>
              <a:spLocks/>
            </p:cNvSpPr>
            <p:nvPr/>
          </p:nvSpPr>
          <p:spPr bwMode="auto">
            <a:xfrm>
              <a:off x="2855" y="1720"/>
              <a:ext cx="725" cy="111"/>
            </a:xfrm>
            <a:custGeom>
              <a:avLst/>
              <a:gdLst>
                <a:gd name="T0" fmla="*/ 0 w 374"/>
                <a:gd name="T1" fmla="*/ 15 h 57"/>
                <a:gd name="T2" fmla="*/ 373 w 374"/>
                <a:gd name="T3" fmla="*/ 57 h 57"/>
                <a:gd name="T4" fmla="*/ 374 w 374"/>
                <a:gd name="T5" fmla="*/ 43 h 57"/>
                <a:gd name="T6" fmla="*/ 5 w 374"/>
                <a:gd name="T7" fmla="*/ 0 h 57"/>
                <a:gd name="T8" fmla="*/ 0 w 374"/>
                <a:gd name="T9" fmla="*/ 15 h 57"/>
              </a:gdLst>
              <a:ahLst/>
              <a:cxnLst>
                <a:cxn ang="0">
                  <a:pos x="T0" y="T1"/>
                </a:cxn>
                <a:cxn ang="0">
                  <a:pos x="T2" y="T3"/>
                </a:cxn>
                <a:cxn ang="0">
                  <a:pos x="T4" y="T5"/>
                </a:cxn>
                <a:cxn ang="0">
                  <a:pos x="T6" y="T7"/>
                </a:cxn>
                <a:cxn ang="0">
                  <a:pos x="T8" y="T9"/>
                </a:cxn>
              </a:cxnLst>
              <a:rect l="0" t="0" r="r" b="b"/>
              <a:pathLst>
                <a:path w="374" h="57">
                  <a:moveTo>
                    <a:pt x="0" y="15"/>
                  </a:moveTo>
                  <a:cubicBezTo>
                    <a:pt x="0" y="15"/>
                    <a:pt x="373" y="57"/>
                    <a:pt x="373" y="57"/>
                  </a:cubicBezTo>
                  <a:cubicBezTo>
                    <a:pt x="374" y="43"/>
                    <a:pt x="374" y="43"/>
                    <a:pt x="374" y="43"/>
                  </a:cubicBezTo>
                  <a:cubicBezTo>
                    <a:pt x="5" y="0"/>
                    <a:pt x="5" y="0"/>
                    <a:pt x="5" y="0"/>
                  </a:cubicBezTo>
                  <a:lnTo>
                    <a:pt x="0" y="15"/>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57">
              <a:extLst>
                <a:ext uri="{FF2B5EF4-FFF2-40B4-BE49-F238E27FC236}">
                  <a16:creationId xmlns:a16="http://schemas.microsoft.com/office/drawing/2014/main" id="{15F89612-32C6-4E2D-B8DA-1971F14A59AB}"/>
                </a:ext>
              </a:extLst>
            </p:cNvPr>
            <p:cNvSpPr>
              <a:spLocks/>
            </p:cNvSpPr>
            <p:nvPr/>
          </p:nvSpPr>
          <p:spPr bwMode="auto">
            <a:xfrm>
              <a:off x="4446" y="1841"/>
              <a:ext cx="31" cy="230"/>
            </a:xfrm>
            <a:custGeom>
              <a:avLst/>
              <a:gdLst>
                <a:gd name="T0" fmla="*/ 8 w 31"/>
                <a:gd name="T1" fmla="*/ 0 h 230"/>
                <a:gd name="T2" fmla="*/ 31 w 31"/>
                <a:gd name="T3" fmla="*/ 228 h 230"/>
                <a:gd name="T4" fmla="*/ 14 w 31"/>
                <a:gd name="T5" fmla="*/ 230 h 230"/>
                <a:gd name="T6" fmla="*/ 0 w 31"/>
                <a:gd name="T7" fmla="*/ 0 h 230"/>
                <a:gd name="T8" fmla="*/ 8 w 31"/>
                <a:gd name="T9" fmla="*/ 0 h 230"/>
              </a:gdLst>
              <a:ahLst/>
              <a:cxnLst>
                <a:cxn ang="0">
                  <a:pos x="T0" y="T1"/>
                </a:cxn>
                <a:cxn ang="0">
                  <a:pos x="T2" y="T3"/>
                </a:cxn>
                <a:cxn ang="0">
                  <a:pos x="T4" y="T5"/>
                </a:cxn>
                <a:cxn ang="0">
                  <a:pos x="T6" y="T7"/>
                </a:cxn>
                <a:cxn ang="0">
                  <a:pos x="T8" y="T9"/>
                </a:cxn>
              </a:cxnLst>
              <a:rect l="0" t="0" r="r" b="b"/>
              <a:pathLst>
                <a:path w="31" h="230">
                  <a:moveTo>
                    <a:pt x="8" y="0"/>
                  </a:moveTo>
                  <a:lnTo>
                    <a:pt x="31" y="228"/>
                  </a:lnTo>
                  <a:lnTo>
                    <a:pt x="14" y="230"/>
                  </a:lnTo>
                  <a:lnTo>
                    <a:pt x="0" y="0"/>
                  </a:lnTo>
                  <a:lnTo>
                    <a:pt x="8"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58">
              <a:extLst>
                <a:ext uri="{FF2B5EF4-FFF2-40B4-BE49-F238E27FC236}">
                  <a16:creationId xmlns:a16="http://schemas.microsoft.com/office/drawing/2014/main" id="{B4725DD3-F0D2-4F8C-BD58-E453F1B93C00}"/>
                </a:ext>
              </a:extLst>
            </p:cNvPr>
            <p:cNvSpPr>
              <a:spLocks/>
            </p:cNvSpPr>
            <p:nvPr/>
          </p:nvSpPr>
          <p:spPr bwMode="auto">
            <a:xfrm>
              <a:off x="4417" y="1742"/>
              <a:ext cx="60" cy="120"/>
            </a:xfrm>
            <a:custGeom>
              <a:avLst/>
              <a:gdLst>
                <a:gd name="T0" fmla="*/ 0 w 60"/>
                <a:gd name="T1" fmla="*/ 6 h 120"/>
                <a:gd name="T2" fmla="*/ 48 w 60"/>
                <a:gd name="T3" fmla="*/ 0 h 120"/>
                <a:gd name="T4" fmla="*/ 60 w 60"/>
                <a:gd name="T5" fmla="*/ 114 h 120"/>
                <a:gd name="T6" fmla="*/ 4 w 60"/>
                <a:gd name="T7" fmla="*/ 120 h 120"/>
                <a:gd name="T8" fmla="*/ 0 w 60"/>
                <a:gd name="T9" fmla="*/ 6 h 120"/>
              </a:gdLst>
              <a:ahLst/>
              <a:cxnLst>
                <a:cxn ang="0">
                  <a:pos x="T0" y="T1"/>
                </a:cxn>
                <a:cxn ang="0">
                  <a:pos x="T2" y="T3"/>
                </a:cxn>
                <a:cxn ang="0">
                  <a:pos x="T4" y="T5"/>
                </a:cxn>
                <a:cxn ang="0">
                  <a:pos x="T6" y="T7"/>
                </a:cxn>
                <a:cxn ang="0">
                  <a:pos x="T8" y="T9"/>
                </a:cxn>
              </a:cxnLst>
              <a:rect l="0" t="0" r="r" b="b"/>
              <a:pathLst>
                <a:path w="60" h="120">
                  <a:moveTo>
                    <a:pt x="0" y="6"/>
                  </a:moveTo>
                  <a:lnTo>
                    <a:pt x="48" y="0"/>
                  </a:lnTo>
                  <a:lnTo>
                    <a:pt x="60" y="114"/>
                  </a:lnTo>
                  <a:lnTo>
                    <a:pt x="4" y="120"/>
                  </a:lnTo>
                  <a:lnTo>
                    <a:pt x="0" y="6"/>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59">
              <a:extLst>
                <a:ext uri="{FF2B5EF4-FFF2-40B4-BE49-F238E27FC236}">
                  <a16:creationId xmlns:a16="http://schemas.microsoft.com/office/drawing/2014/main" id="{F02E9E21-278C-4BCC-B5A5-89D8901BC2B0}"/>
                </a:ext>
              </a:extLst>
            </p:cNvPr>
            <p:cNvSpPr>
              <a:spLocks/>
            </p:cNvSpPr>
            <p:nvPr/>
          </p:nvSpPr>
          <p:spPr bwMode="auto">
            <a:xfrm>
              <a:off x="4448" y="2058"/>
              <a:ext cx="60" cy="118"/>
            </a:xfrm>
            <a:custGeom>
              <a:avLst/>
              <a:gdLst>
                <a:gd name="T0" fmla="*/ 0 w 60"/>
                <a:gd name="T1" fmla="*/ 4 h 118"/>
                <a:gd name="T2" fmla="*/ 48 w 60"/>
                <a:gd name="T3" fmla="*/ 0 h 118"/>
                <a:gd name="T4" fmla="*/ 60 w 60"/>
                <a:gd name="T5" fmla="*/ 112 h 118"/>
                <a:gd name="T6" fmla="*/ 4 w 60"/>
                <a:gd name="T7" fmla="*/ 118 h 118"/>
                <a:gd name="T8" fmla="*/ 0 w 60"/>
                <a:gd name="T9" fmla="*/ 4 h 118"/>
              </a:gdLst>
              <a:ahLst/>
              <a:cxnLst>
                <a:cxn ang="0">
                  <a:pos x="T0" y="T1"/>
                </a:cxn>
                <a:cxn ang="0">
                  <a:pos x="T2" y="T3"/>
                </a:cxn>
                <a:cxn ang="0">
                  <a:pos x="T4" y="T5"/>
                </a:cxn>
                <a:cxn ang="0">
                  <a:pos x="T6" y="T7"/>
                </a:cxn>
                <a:cxn ang="0">
                  <a:pos x="T8" y="T9"/>
                </a:cxn>
              </a:cxnLst>
              <a:rect l="0" t="0" r="r" b="b"/>
              <a:pathLst>
                <a:path w="60" h="118">
                  <a:moveTo>
                    <a:pt x="0" y="4"/>
                  </a:moveTo>
                  <a:lnTo>
                    <a:pt x="48" y="0"/>
                  </a:lnTo>
                  <a:lnTo>
                    <a:pt x="60" y="112"/>
                  </a:lnTo>
                  <a:lnTo>
                    <a:pt x="4" y="118"/>
                  </a:lnTo>
                  <a:lnTo>
                    <a:pt x="0"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60">
              <a:extLst>
                <a:ext uri="{FF2B5EF4-FFF2-40B4-BE49-F238E27FC236}">
                  <a16:creationId xmlns:a16="http://schemas.microsoft.com/office/drawing/2014/main" id="{C81EE28A-95A4-450D-8A0F-DF8B56CA22F5}"/>
                </a:ext>
              </a:extLst>
            </p:cNvPr>
            <p:cNvSpPr>
              <a:spLocks/>
            </p:cNvSpPr>
            <p:nvPr/>
          </p:nvSpPr>
          <p:spPr bwMode="auto">
            <a:xfrm>
              <a:off x="3704" y="1903"/>
              <a:ext cx="31" cy="230"/>
            </a:xfrm>
            <a:custGeom>
              <a:avLst/>
              <a:gdLst>
                <a:gd name="T0" fmla="*/ 10 w 31"/>
                <a:gd name="T1" fmla="*/ 0 h 230"/>
                <a:gd name="T2" fmla="*/ 31 w 31"/>
                <a:gd name="T3" fmla="*/ 230 h 230"/>
                <a:gd name="T4" fmla="*/ 15 w 31"/>
                <a:gd name="T5" fmla="*/ 230 h 230"/>
                <a:gd name="T6" fmla="*/ 0 w 31"/>
                <a:gd name="T7" fmla="*/ 0 h 230"/>
                <a:gd name="T8" fmla="*/ 10 w 31"/>
                <a:gd name="T9" fmla="*/ 0 h 230"/>
              </a:gdLst>
              <a:ahLst/>
              <a:cxnLst>
                <a:cxn ang="0">
                  <a:pos x="T0" y="T1"/>
                </a:cxn>
                <a:cxn ang="0">
                  <a:pos x="T2" y="T3"/>
                </a:cxn>
                <a:cxn ang="0">
                  <a:pos x="T4" y="T5"/>
                </a:cxn>
                <a:cxn ang="0">
                  <a:pos x="T6" y="T7"/>
                </a:cxn>
                <a:cxn ang="0">
                  <a:pos x="T8" y="T9"/>
                </a:cxn>
              </a:cxnLst>
              <a:rect l="0" t="0" r="r" b="b"/>
              <a:pathLst>
                <a:path w="31" h="230">
                  <a:moveTo>
                    <a:pt x="10" y="0"/>
                  </a:moveTo>
                  <a:lnTo>
                    <a:pt x="31" y="230"/>
                  </a:lnTo>
                  <a:lnTo>
                    <a:pt x="15" y="230"/>
                  </a:lnTo>
                  <a:lnTo>
                    <a:pt x="0" y="0"/>
                  </a:lnTo>
                  <a:lnTo>
                    <a:pt x="10"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61">
              <a:extLst>
                <a:ext uri="{FF2B5EF4-FFF2-40B4-BE49-F238E27FC236}">
                  <a16:creationId xmlns:a16="http://schemas.microsoft.com/office/drawing/2014/main" id="{D10323BA-020B-4607-928C-3FCCAC1F53E6}"/>
                </a:ext>
              </a:extLst>
            </p:cNvPr>
            <p:cNvSpPr>
              <a:spLocks/>
            </p:cNvSpPr>
            <p:nvPr/>
          </p:nvSpPr>
          <p:spPr bwMode="auto">
            <a:xfrm>
              <a:off x="3677" y="1806"/>
              <a:ext cx="60" cy="118"/>
            </a:xfrm>
            <a:custGeom>
              <a:avLst/>
              <a:gdLst>
                <a:gd name="T0" fmla="*/ 0 w 60"/>
                <a:gd name="T1" fmla="*/ 4 h 118"/>
                <a:gd name="T2" fmla="*/ 48 w 60"/>
                <a:gd name="T3" fmla="*/ 0 h 118"/>
                <a:gd name="T4" fmla="*/ 60 w 60"/>
                <a:gd name="T5" fmla="*/ 112 h 118"/>
                <a:gd name="T6" fmla="*/ 4 w 60"/>
                <a:gd name="T7" fmla="*/ 118 h 118"/>
                <a:gd name="T8" fmla="*/ 0 w 60"/>
                <a:gd name="T9" fmla="*/ 4 h 118"/>
              </a:gdLst>
              <a:ahLst/>
              <a:cxnLst>
                <a:cxn ang="0">
                  <a:pos x="T0" y="T1"/>
                </a:cxn>
                <a:cxn ang="0">
                  <a:pos x="T2" y="T3"/>
                </a:cxn>
                <a:cxn ang="0">
                  <a:pos x="T4" y="T5"/>
                </a:cxn>
                <a:cxn ang="0">
                  <a:pos x="T6" y="T7"/>
                </a:cxn>
                <a:cxn ang="0">
                  <a:pos x="T8" y="T9"/>
                </a:cxn>
              </a:cxnLst>
              <a:rect l="0" t="0" r="r" b="b"/>
              <a:pathLst>
                <a:path w="60" h="118">
                  <a:moveTo>
                    <a:pt x="0" y="4"/>
                  </a:moveTo>
                  <a:lnTo>
                    <a:pt x="48" y="0"/>
                  </a:lnTo>
                  <a:lnTo>
                    <a:pt x="60" y="112"/>
                  </a:lnTo>
                  <a:lnTo>
                    <a:pt x="4" y="118"/>
                  </a:lnTo>
                  <a:lnTo>
                    <a:pt x="0"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2">
              <a:extLst>
                <a:ext uri="{FF2B5EF4-FFF2-40B4-BE49-F238E27FC236}">
                  <a16:creationId xmlns:a16="http://schemas.microsoft.com/office/drawing/2014/main" id="{0A30A328-518D-403C-BF92-8EC3AE994A72}"/>
                </a:ext>
              </a:extLst>
            </p:cNvPr>
            <p:cNvSpPr>
              <a:spLocks/>
            </p:cNvSpPr>
            <p:nvPr/>
          </p:nvSpPr>
          <p:spPr bwMode="auto">
            <a:xfrm>
              <a:off x="3708" y="2120"/>
              <a:ext cx="58" cy="118"/>
            </a:xfrm>
            <a:custGeom>
              <a:avLst/>
              <a:gdLst>
                <a:gd name="T0" fmla="*/ 0 w 58"/>
                <a:gd name="T1" fmla="*/ 4 h 118"/>
                <a:gd name="T2" fmla="*/ 48 w 58"/>
                <a:gd name="T3" fmla="*/ 0 h 118"/>
                <a:gd name="T4" fmla="*/ 58 w 58"/>
                <a:gd name="T5" fmla="*/ 112 h 118"/>
                <a:gd name="T6" fmla="*/ 4 w 58"/>
                <a:gd name="T7" fmla="*/ 118 h 118"/>
                <a:gd name="T8" fmla="*/ 0 w 58"/>
                <a:gd name="T9" fmla="*/ 4 h 118"/>
              </a:gdLst>
              <a:ahLst/>
              <a:cxnLst>
                <a:cxn ang="0">
                  <a:pos x="T0" y="T1"/>
                </a:cxn>
                <a:cxn ang="0">
                  <a:pos x="T2" y="T3"/>
                </a:cxn>
                <a:cxn ang="0">
                  <a:pos x="T4" y="T5"/>
                </a:cxn>
                <a:cxn ang="0">
                  <a:pos x="T6" y="T7"/>
                </a:cxn>
                <a:cxn ang="0">
                  <a:pos x="T8" y="T9"/>
                </a:cxn>
              </a:cxnLst>
              <a:rect l="0" t="0" r="r" b="b"/>
              <a:pathLst>
                <a:path w="58" h="118">
                  <a:moveTo>
                    <a:pt x="0" y="4"/>
                  </a:moveTo>
                  <a:lnTo>
                    <a:pt x="48" y="0"/>
                  </a:lnTo>
                  <a:lnTo>
                    <a:pt x="58" y="112"/>
                  </a:lnTo>
                  <a:lnTo>
                    <a:pt x="4" y="118"/>
                  </a:lnTo>
                  <a:lnTo>
                    <a:pt x="0"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63">
              <a:extLst>
                <a:ext uri="{FF2B5EF4-FFF2-40B4-BE49-F238E27FC236}">
                  <a16:creationId xmlns:a16="http://schemas.microsoft.com/office/drawing/2014/main" id="{D0D952B1-9E95-4F33-AAF8-FDA33EDAB56B}"/>
                </a:ext>
              </a:extLst>
            </p:cNvPr>
            <p:cNvSpPr>
              <a:spLocks/>
            </p:cNvSpPr>
            <p:nvPr/>
          </p:nvSpPr>
          <p:spPr bwMode="auto">
            <a:xfrm>
              <a:off x="3715" y="1748"/>
              <a:ext cx="743" cy="484"/>
            </a:xfrm>
            <a:custGeom>
              <a:avLst/>
              <a:gdLst>
                <a:gd name="T0" fmla="*/ 0 w 743"/>
                <a:gd name="T1" fmla="*/ 52 h 484"/>
                <a:gd name="T2" fmla="*/ 41 w 743"/>
                <a:gd name="T3" fmla="*/ 484 h 484"/>
                <a:gd name="T4" fmla="*/ 743 w 743"/>
                <a:gd name="T5" fmla="*/ 422 h 484"/>
                <a:gd name="T6" fmla="*/ 702 w 743"/>
                <a:gd name="T7" fmla="*/ 0 h 484"/>
                <a:gd name="T8" fmla="*/ 0 w 743"/>
                <a:gd name="T9" fmla="*/ 52 h 484"/>
              </a:gdLst>
              <a:ahLst/>
              <a:cxnLst>
                <a:cxn ang="0">
                  <a:pos x="T0" y="T1"/>
                </a:cxn>
                <a:cxn ang="0">
                  <a:pos x="T2" y="T3"/>
                </a:cxn>
                <a:cxn ang="0">
                  <a:pos x="T4" y="T5"/>
                </a:cxn>
                <a:cxn ang="0">
                  <a:pos x="T6" y="T7"/>
                </a:cxn>
                <a:cxn ang="0">
                  <a:pos x="T8" y="T9"/>
                </a:cxn>
              </a:cxnLst>
              <a:rect l="0" t="0" r="r" b="b"/>
              <a:pathLst>
                <a:path w="743" h="484">
                  <a:moveTo>
                    <a:pt x="0" y="52"/>
                  </a:moveTo>
                  <a:lnTo>
                    <a:pt x="41" y="484"/>
                  </a:lnTo>
                  <a:lnTo>
                    <a:pt x="743" y="422"/>
                  </a:lnTo>
                  <a:lnTo>
                    <a:pt x="702" y="0"/>
                  </a:lnTo>
                  <a:lnTo>
                    <a:pt x="0" y="52"/>
                  </a:lnTo>
                  <a:close/>
                </a:path>
              </a:pathLst>
            </a:custGeom>
            <a:solidFill>
              <a:srgbClr val="9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4">
              <a:extLst>
                <a:ext uri="{FF2B5EF4-FFF2-40B4-BE49-F238E27FC236}">
                  <a16:creationId xmlns:a16="http://schemas.microsoft.com/office/drawing/2014/main" id="{597E87F9-156A-4D60-A5EB-D39B7B37EC7D}"/>
                </a:ext>
              </a:extLst>
            </p:cNvPr>
            <p:cNvSpPr>
              <a:spLocks/>
            </p:cNvSpPr>
            <p:nvPr/>
          </p:nvSpPr>
          <p:spPr bwMode="auto">
            <a:xfrm>
              <a:off x="4066" y="1860"/>
              <a:ext cx="47" cy="248"/>
            </a:xfrm>
            <a:custGeom>
              <a:avLst/>
              <a:gdLst>
                <a:gd name="T0" fmla="*/ 0 w 47"/>
                <a:gd name="T1" fmla="*/ 2 h 248"/>
                <a:gd name="T2" fmla="*/ 25 w 47"/>
                <a:gd name="T3" fmla="*/ 248 h 248"/>
                <a:gd name="T4" fmla="*/ 47 w 47"/>
                <a:gd name="T5" fmla="*/ 240 h 248"/>
                <a:gd name="T6" fmla="*/ 23 w 47"/>
                <a:gd name="T7" fmla="*/ 0 h 248"/>
                <a:gd name="T8" fmla="*/ 0 w 47"/>
                <a:gd name="T9" fmla="*/ 2 h 248"/>
              </a:gdLst>
              <a:ahLst/>
              <a:cxnLst>
                <a:cxn ang="0">
                  <a:pos x="T0" y="T1"/>
                </a:cxn>
                <a:cxn ang="0">
                  <a:pos x="T2" y="T3"/>
                </a:cxn>
                <a:cxn ang="0">
                  <a:pos x="T4" y="T5"/>
                </a:cxn>
                <a:cxn ang="0">
                  <a:pos x="T6" y="T7"/>
                </a:cxn>
                <a:cxn ang="0">
                  <a:pos x="T8" y="T9"/>
                </a:cxn>
              </a:cxnLst>
              <a:rect l="0" t="0" r="r" b="b"/>
              <a:pathLst>
                <a:path w="47" h="248">
                  <a:moveTo>
                    <a:pt x="0" y="2"/>
                  </a:moveTo>
                  <a:lnTo>
                    <a:pt x="25" y="248"/>
                  </a:lnTo>
                  <a:lnTo>
                    <a:pt x="47" y="240"/>
                  </a:lnTo>
                  <a:lnTo>
                    <a:pt x="23" y="0"/>
                  </a:lnTo>
                  <a:lnTo>
                    <a:pt x="0" y="2"/>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65">
              <a:extLst>
                <a:ext uri="{FF2B5EF4-FFF2-40B4-BE49-F238E27FC236}">
                  <a16:creationId xmlns:a16="http://schemas.microsoft.com/office/drawing/2014/main" id="{EB48A9DF-5F5E-4050-9F52-BEC3BD7B6E05}"/>
                </a:ext>
              </a:extLst>
            </p:cNvPr>
            <p:cNvSpPr>
              <a:spLocks/>
            </p:cNvSpPr>
            <p:nvPr/>
          </p:nvSpPr>
          <p:spPr bwMode="auto">
            <a:xfrm>
              <a:off x="3743" y="2159"/>
              <a:ext cx="728" cy="93"/>
            </a:xfrm>
            <a:custGeom>
              <a:avLst/>
              <a:gdLst>
                <a:gd name="T0" fmla="*/ 724 w 728"/>
                <a:gd name="T1" fmla="*/ 0 h 93"/>
                <a:gd name="T2" fmla="*/ 0 w 728"/>
                <a:gd name="T3" fmla="*/ 58 h 93"/>
                <a:gd name="T4" fmla="*/ 3 w 728"/>
                <a:gd name="T5" fmla="*/ 93 h 93"/>
                <a:gd name="T6" fmla="*/ 728 w 728"/>
                <a:gd name="T7" fmla="*/ 33 h 93"/>
                <a:gd name="T8" fmla="*/ 724 w 728"/>
                <a:gd name="T9" fmla="*/ 0 h 93"/>
              </a:gdLst>
              <a:ahLst/>
              <a:cxnLst>
                <a:cxn ang="0">
                  <a:pos x="T0" y="T1"/>
                </a:cxn>
                <a:cxn ang="0">
                  <a:pos x="T2" y="T3"/>
                </a:cxn>
                <a:cxn ang="0">
                  <a:pos x="T4" y="T5"/>
                </a:cxn>
                <a:cxn ang="0">
                  <a:pos x="T6" y="T7"/>
                </a:cxn>
                <a:cxn ang="0">
                  <a:pos x="T8" y="T9"/>
                </a:cxn>
              </a:cxnLst>
              <a:rect l="0" t="0" r="r" b="b"/>
              <a:pathLst>
                <a:path w="728" h="93">
                  <a:moveTo>
                    <a:pt x="724" y="0"/>
                  </a:moveTo>
                  <a:lnTo>
                    <a:pt x="0" y="58"/>
                  </a:lnTo>
                  <a:lnTo>
                    <a:pt x="3" y="93"/>
                  </a:lnTo>
                  <a:lnTo>
                    <a:pt x="728" y="33"/>
                  </a:lnTo>
                  <a:lnTo>
                    <a:pt x="724"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66">
              <a:extLst>
                <a:ext uri="{FF2B5EF4-FFF2-40B4-BE49-F238E27FC236}">
                  <a16:creationId xmlns:a16="http://schemas.microsoft.com/office/drawing/2014/main" id="{47E7E7D2-D374-46AB-AC28-1EC78B89CB18}"/>
                </a:ext>
              </a:extLst>
            </p:cNvPr>
            <p:cNvSpPr>
              <a:spLocks/>
            </p:cNvSpPr>
            <p:nvPr/>
          </p:nvSpPr>
          <p:spPr bwMode="auto">
            <a:xfrm>
              <a:off x="4039" y="1771"/>
              <a:ext cx="76" cy="106"/>
            </a:xfrm>
            <a:custGeom>
              <a:avLst/>
              <a:gdLst>
                <a:gd name="T0" fmla="*/ 0 w 76"/>
                <a:gd name="T1" fmla="*/ 2 h 106"/>
                <a:gd name="T2" fmla="*/ 8 w 76"/>
                <a:gd name="T3" fmla="*/ 106 h 106"/>
                <a:gd name="T4" fmla="*/ 76 w 76"/>
                <a:gd name="T5" fmla="*/ 103 h 106"/>
                <a:gd name="T6" fmla="*/ 62 w 76"/>
                <a:gd name="T7" fmla="*/ 0 h 106"/>
                <a:gd name="T8" fmla="*/ 0 w 76"/>
                <a:gd name="T9" fmla="*/ 2 h 106"/>
              </a:gdLst>
              <a:ahLst/>
              <a:cxnLst>
                <a:cxn ang="0">
                  <a:pos x="T0" y="T1"/>
                </a:cxn>
                <a:cxn ang="0">
                  <a:pos x="T2" y="T3"/>
                </a:cxn>
                <a:cxn ang="0">
                  <a:pos x="T4" y="T5"/>
                </a:cxn>
                <a:cxn ang="0">
                  <a:pos x="T6" y="T7"/>
                </a:cxn>
                <a:cxn ang="0">
                  <a:pos x="T8" y="T9"/>
                </a:cxn>
              </a:cxnLst>
              <a:rect l="0" t="0" r="r" b="b"/>
              <a:pathLst>
                <a:path w="76" h="106">
                  <a:moveTo>
                    <a:pt x="0" y="2"/>
                  </a:moveTo>
                  <a:lnTo>
                    <a:pt x="8" y="106"/>
                  </a:lnTo>
                  <a:lnTo>
                    <a:pt x="76" y="103"/>
                  </a:lnTo>
                  <a:lnTo>
                    <a:pt x="62" y="0"/>
                  </a:lnTo>
                  <a:lnTo>
                    <a:pt x="0" y="2"/>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67">
              <a:extLst>
                <a:ext uri="{FF2B5EF4-FFF2-40B4-BE49-F238E27FC236}">
                  <a16:creationId xmlns:a16="http://schemas.microsoft.com/office/drawing/2014/main" id="{3E77F1AE-F8D2-4765-B831-A0B5C77D4E90}"/>
                </a:ext>
              </a:extLst>
            </p:cNvPr>
            <p:cNvSpPr>
              <a:spLocks/>
            </p:cNvSpPr>
            <p:nvPr/>
          </p:nvSpPr>
          <p:spPr bwMode="auto">
            <a:xfrm>
              <a:off x="4070" y="2091"/>
              <a:ext cx="78" cy="106"/>
            </a:xfrm>
            <a:custGeom>
              <a:avLst/>
              <a:gdLst>
                <a:gd name="T0" fmla="*/ 0 w 78"/>
                <a:gd name="T1" fmla="*/ 4 h 106"/>
                <a:gd name="T2" fmla="*/ 8 w 78"/>
                <a:gd name="T3" fmla="*/ 106 h 106"/>
                <a:gd name="T4" fmla="*/ 78 w 78"/>
                <a:gd name="T5" fmla="*/ 103 h 106"/>
                <a:gd name="T6" fmla="*/ 62 w 78"/>
                <a:gd name="T7" fmla="*/ 0 h 106"/>
                <a:gd name="T8" fmla="*/ 0 w 78"/>
                <a:gd name="T9" fmla="*/ 4 h 106"/>
              </a:gdLst>
              <a:ahLst/>
              <a:cxnLst>
                <a:cxn ang="0">
                  <a:pos x="T0" y="T1"/>
                </a:cxn>
                <a:cxn ang="0">
                  <a:pos x="T2" y="T3"/>
                </a:cxn>
                <a:cxn ang="0">
                  <a:pos x="T4" y="T5"/>
                </a:cxn>
                <a:cxn ang="0">
                  <a:pos x="T6" y="T7"/>
                </a:cxn>
                <a:cxn ang="0">
                  <a:pos x="T8" y="T9"/>
                </a:cxn>
              </a:cxnLst>
              <a:rect l="0" t="0" r="r" b="b"/>
              <a:pathLst>
                <a:path w="78" h="106">
                  <a:moveTo>
                    <a:pt x="0" y="4"/>
                  </a:moveTo>
                  <a:lnTo>
                    <a:pt x="8" y="106"/>
                  </a:lnTo>
                  <a:lnTo>
                    <a:pt x="78" y="103"/>
                  </a:lnTo>
                  <a:lnTo>
                    <a:pt x="62" y="0"/>
                  </a:lnTo>
                  <a:lnTo>
                    <a:pt x="0" y="4"/>
                  </a:lnTo>
                  <a:close/>
                </a:path>
              </a:pathLst>
            </a:custGeom>
            <a:solidFill>
              <a:srgbClr val="6665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68">
              <a:extLst>
                <a:ext uri="{FF2B5EF4-FFF2-40B4-BE49-F238E27FC236}">
                  <a16:creationId xmlns:a16="http://schemas.microsoft.com/office/drawing/2014/main" id="{9F5359C3-760F-4420-AD0E-1D7025838527}"/>
                </a:ext>
              </a:extLst>
            </p:cNvPr>
            <p:cNvSpPr>
              <a:spLocks/>
            </p:cNvSpPr>
            <p:nvPr/>
          </p:nvSpPr>
          <p:spPr bwMode="auto">
            <a:xfrm>
              <a:off x="3704" y="1730"/>
              <a:ext cx="724" cy="82"/>
            </a:xfrm>
            <a:custGeom>
              <a:avLst/>
              <a:gdLst>
                <a:gd name="T0" fmla="*/ 0 w 374"/>
                <a:gd name="T1" fmla="*/ 42 h 42"/>
                <a:gd name="T2" fmla="*/ 374 w 374"/>
                <a:gd name="T3" fmla="*/ 15 h 42"/>
                <a:gd name="T4" fmla="*/ 373 w 374"/>
                <a:gd name="T5" fmla="*/ 0 h 42"/>
                <a:gd name="T6" fmla="*/ 2 w 374"/>
                <a:gd name="T7" fmla="*/ 27 h 42"/>
                <a:gd name="T8" fmla="*/ 0 w 374"/>
                <a:gd name="T9" fmla="*/ 42 h 42"/>
              </a:gdLst>
              <a:ahLst/>
              <a:cxnLst>
                <a:cxn ang="0">
                  <a:pos x="T0" y="T1"/>
                </a:cxn>
                <a:cxn ang="0">
                  <a:pos x="T2" y="T3"/>
                </a:cxn>
                <a:cxn ang="0">
                  <a:pos x="T4" y="T5"/>
                </a:cxn>
                <a:cxn ang="0">
                  <a:pos x="T6" y="T7"/>
                </a:cxn>
                <a:cxn ang="0">
                  <a:pos x="T8" y="T9"/>
                </a:cxn>
              </a:cxnLst>
              <a:rect l="0" t="0" r="r" b="b"/>
              <a:pathLst>
                <a:path w="374" h="42">
                  <a:moveTo>
                    <a:pt x="0" y="42"/>
                  </a:moveTo>
                  <a:cubicBezTo>
                    <a:pt x="0" y="42"/>
                    <a:pt x="374" y="15"/>
                    <a:pt x="374" y="15"/>
                  </a:cubicBezTo>
                  <a:cubicBezTo>
                    <a:pt x="373" y="0"/>
                    <a:pt x="373" y="0"/>
                    <a:pt x="373" y="0"/>
                  </a:cubicBezTo>
                  <a:cubicBezTo>
                    <a:pt x="2" y="27"/>
                    <a:pt x="2" y="27"/>
                    <a:pt x="2" y="27"/>
                  </a:cubicBezTo>
                  <a:lnTo>
                    <a:pt x="0" y="42"/>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69">
              <a:extLst>
                <a:ext uri="{FF2B5EF4-FFF2-40B4-BE49-F238E27FC236}">
                  <a16:creationId xmlns:a16="http://schemas.microsoft.com/office/drawing/2014/main" id="{F2BC5A75-A1C9-4F59-939A-5A3BFB592F27}"/>
                </a:ext>
              </a:extLst>
            </p:cNvPr>
            <p:cNvSpPr>
              <a:spLocks/>
            </p:cNvSpPr>
            <p:nvPr/>
          </p:nvSpPr>
          <p:spPr bwMode="auto">
            <a:xfrm>
              <a:off x="3446" y="1936"/>
              <a:ext cx="390" cy="128"/>
            </a:xfrm>
            <a:custGeom>
              <a:avLst/>
              <a:gdLst>
                <a:gd name="T0" fmla="*/ 0 w 390"/>
                <a:gd name="T1" fmla="*/ 9 h 128"/>
                <a:gd name="T2" fmla="*/ 378 w 390"/>
                <a:gd name="T3" fmla="*/ 0 h 128"/>
                <a:gd name="T4" fmla="*/ 390 w 390"/>
                <a:gd name="T5" fmla="*/ 122 h 128"/>
                <a:gd name="T6" fmla="*/ 0 w 390"/>
                <a:gd name="T7" fmla="*/ 128 h 128"/>
                <a:gd name="T8" fmla="*/ 0 w 390"/>
                <a:gd name="T9" fmla="*/ 9 h 128"/>
              </a:gdLst>
              <a:ahLst/>
              <a:cxnLst>
                <a:cxn ang="0">
                  <a:pos x="T0" y="T1"/>
                </a:cxn>
                <a:cxn ang="0">
                  <a:pos x="T2" y="T3"/>
                </a:cxn>
                <a:cxn ang="0">
                  <a:pos x="T4" y="T5"/>
                </a:cxn>
                <a:cxn ang="0">
                  <a:pos x="T6" y="T7"/>
                </a:cxn>
                <a:cxn ang="0">
                  <a:pos x="T8" y="T9"/>
                </a:cxn>
              </a:cxnLst>
              <a:rect l="0" t="0" r="r" b="b"/>
              <a:pathLst>
                <a:path w="390" h="128">
                  <a:moveTo>
                    <a:pt x="0" y="9"/>
                  </a:moveTo>
                  <a:lnTo>
                    <a:pt x="378" y="0"/>
                  </a:lnTo>
                  <a:lnTo>
                    <a:pt x="390" y="122"/>
                  </a:lnTo>
                  <a:lnTo>
                    <a:pt x="0" y="128"/>
                  </a:lnTo>
                  <a:lnTo>
                    <a:pt x="0" y="9"/>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70">
              <a:extLst>
                <a:ext uri="{FF2B5EF4-FFF2-40B4-BE49-F238E27FC236}">
                  <a16:creationId xmlns:a16="http://schemas.microsoft.com/office/drawing/2014/main" id="{51CC60C9-8DA9-45A6-A1C2-256C3742D9E6}"/>
                </a:ext>
              </a:extLst>
            </p:cNvPr>
            <p:cNvSpPr>
              <a:spLocks/>
            </p:cNvSpPr>
            <p:nvPr/>
          </p:nvSpPr>
          <p:spPr bwMode="auto">
            <a:xfrm>
              <a:off x="3388" y="1914"/>
              <a:ext cx="87" cy="194"/>
            </a:xfrm>
            <a:custGeom>
              <a:avLst/>
              <a:gdLst>
                <a:gd name="T0" fmla="*/ 87 w 87"/>
                <a:gd name="T1" fmla="*/ 10 h 194"/>
                <a:gd name="T2" fmla="*/ 87 w 87"/>
                <a:gd name="T3" fmla="*/ 194 h 194"/>
                <a:gd name="T4" fmla="*/ 0 w 87"/>
                <a:gd name="T5" fmla="*/ 188 h 194"/>
                <a:gd name="T6" fmla="*/ 8 w 87"/>
                <a:gd name="T7" fmla="*/ 0 h 194"/>
                <a:gd name="T8" fmla="*/ 87 w 87"/>
                <a:gd name="T9" fmla="*/ 10 h 194"/>
              </a:gdLst>
              <a:ahLst/>
              <a:cxnLst>
                <a:cxn ang="0">
                  <a:pos x="T0" y="T1"/>
                </a:cxn>
                <a:cxn ang="0">
                  <a:pos x="T2" y="T3"/>
                </a:cxn>
                <a:cxn ang="0">
                  <a:pos x="T4" y="T5"/>
                </a:cxn>
                <a:cxn ang="0">
                  <a:pos x="T6" y="T7"/>
                </a:cxn>
                <a:cxn ang="0">
                  <a:pos x="T8" y="T9"/>
                </a:cxn>
              </a:cxnLst>
              <a:rect l="0" t="0" r="r" b="b"/>
              <a:pathLst>
                <a:path w="87" h="194">
                  <a:moveTo>
                    <a:pt x="87" y="10"/>
                  </a:moveTo>
                  <a:lnTo>
                    <a:pt x="87" y="194"/>
                  </a:lnTo>
                  <a:lnTo>
                    <a:pt x="0" y="188"/>
                  </a:lnTo>
                  <a:lnTo>
                    <a:pt x="8" y="0"/>
                  </a:lnTo>
                  <a:lnTo>
                    <a:pt x="87" y="1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71">
              <a:extLst>
                <a:ext uri="{FF2B5EF4-FFF2-40B4-BE49-F238E27FC236}">
                  <a16:creationId xmlns:a16="http://schemas.microsoft.com/office/drawing/2014/main" id="{5DEB581F-CC4C-4B64-AB86-85D4581CF485}"/>
                </a:ext>
              </a:extLst>
            </p:cNvPr>
            <p:cNvSpPr>
              <a:spLocks/>
            </p:cNvSpPr>
            <p:nvPr/>
          </p:nvSpPr>
          <p:spPr bwMode="auto">
            <a:xfrm>
              <a:off x="3793" y="1895"/>
              <a:ext cx="107" cy="221"/>
            </a:xfrm>
            <a:custGeom>
              <a:avLst/>
              <a:gdLst>
                <a:gd name="T0" fmla="*/ 0 w 55"/>
                <a:gd name="T1" fmla="*/ 1 h 114"/>
                <a:gd name="T2" fmla="*/ 13 w 55"/>
                <a:gd name="T3" fmla="*/ 114 h 114"/>
                <a:gd name="T4" fmla="*/ 55 w 55"/>
                <a:gd name="T5" fmla="*/ 110 h 114"/>
                <a:gd name="T6" fmla="*/ 45 w 55"/>
                <a:gd name="T7" fmla="*/ 0 h 114"/>
                <a:gd name="T8" fmla="*/ 0 w 55"/>
                <a:gd name="T9" fmla="*/ 1 h 114"/>
              </a:gdLst>
              <a:ahLst/>
              <a:cxnLst>
                <a:cxn ang="0">
                  <a:pos x="T0" y="T1"/>
                </a:cxn>
                <a:cxn ang="0">
                  <a:pos x="T2" y="T3"/>
                </a:cxn>
                <a:cxn ang="0">
                  <a:pos x="T4" y="T5"/>
                </a:cxn>
                <a:cxn ang="0">
                  <a:pos x="T6" y="T7"/>
                </a:cxn>
                <a:cxn ang="0">
                  <a:pos x="T8" y="T9"/>
                </a:cxn>
              </a:cxnLst>
              <a:rect l="0" t="0" r="r" b="b"/>
              <a:pathLst>
                <a:path w="55" h="114">
                  <a:moveTo>
                    <a:pt x="0" y="1"/>
                  </a:moveTo>
                  <a:cubicBezTo>
                    <a:pt x="13" y="114"/>
                    <a:pt x="13" y="114"/>
                    <a:pt x="13" y="114"/>
                  </a:cubicBezTo>
                  <a:cubicBezTo>
                    <a:pt x="55" y="110"/>
                    <a:pt x="55" y="110"/>
                    <a:pt x="55" y="110"/>
                  </a:cubicBezTo>
                  <a:cubicBezTo>
                    <a:pt x="55" y="110"/>
                    <a:pt x="47" y="0"/>
                    <a:pt x="45" y="0"/>
                  </a:cubicBezTo>
                  <a:cubicBezTo>
                    <a:pt x="42" y="0"/>
                    <a:pt x="0" y="1"/>
                    <a:pt x="0" y="1"/>
                  </a:cubicBez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Oval 72">
              <a:extLst>
                <a:ext uri="{FF2B5EF4-FFF2-40B4-BE49-F238E27FC236}">
                  <a16:creationId xmlns:a16="http://schemas.microsoft.com/office/drawing/2014/main" id="{DCEF1C08-FE6A-478A-BC62-35CA9312728A}"/>
                </a:ext>
              </a:extLst>
            </p:cNvPr>
            <p:cNvSpPr>
              <a:spLocks noChangeArrowheads="1"/>
            </p:cNvSpPr>
            <p:nvPr/>
          </p:nvSpPr>
          <p:spPr bwMode="auto">
            <a:xfrm>
              <a:off x="3832" y="1924"/>
              <a:ext cx="31" cy="31"/>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Oval 73">
              <a:extLst>
                <a:ext uri="{FF2B5EF4-FFF2-40B4-BE49-F238E27FC236}">
                  <a16:creationId xmlns:a16="http://schemas.microsoft.com/office/drawing/2014/main" id="{1B79D40D-C873-4A8F-8F70-054D6BD97167}"/>
                </a:ext>
              </a:extLst>
            </p:cNvPr>
            <p:cNvSpPr>
              <a:spLocks noChangeArrowheads="1"/>
            </p:cNvSpPr>
            <p:nvPr/>
          </p:nvSpPr>
          <p:spPr bwMode="auto">
            <a:xfrm>
              <a:off x="3845" y="2058"/>
              <a:ext cx="33" cy="31"/>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Oval 74">
              <a:extLst>
                <a:ext uri="{FF2B5EF4-FFF2-40B4-BE49-F238E27FC236}">
                  <a16:creationId xmlns:a16="http://schemas.microsoft.com/office/drawing/2014/main" id="{CE0130E0-37E5-4E93-94EA-0D4F87353CB4}"/>
                </a:ext>
              </a:extLst>
            </p:cNvPr>
            <p:cNvSpPr>
              <a:spLocks noChangeArrowheads="1"/>
            </p:cNvSpPr>
            <p:nvPr/>
          </p:nvSpPr>
          <p:spPr bwMode="auto">
            <a:xfrm>
              <a:off x="3415" y="2056"/>
              <a:ext cx="31" cy="31"/>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75">
              <a:extLst>
                <a:ext uri="{FF2B5EF4-FFF2-40B4-BE49-F238E27FC236}">
                  <a16:creationId xmlns:a16="http://schemas.microsoft.com/office/drawing/2014/main" id="{78FDAD32-A9D5-41BC-8EF5-9B232041E5AF}"/>
                </a:ext>
              </a:extLst>
            </p:cNvPr>
            <p:cNvSpPr>
              <a:spLocks noChangeArrowheads="1"/>
            </p:cNvSpPr>
            <p:nvPr/>
          </p:nvSpPr>
          <p:spPr bwMode="auto">
            <a:xfrm>
              <a:off x="3421" y="1936"/>
              <a:ext cx="31" cy="31"/>
            </a:xfrm>
            <a:prstGeom prst="ellipse">
              <a:avLst/>
            </a:prstGeom>
            <a:solidFill>
              <a:srgbClr val="5958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76">
              <a:extLst>
                <a:ext uri="{FF2B5EF4-FFF2-40B4-BE49-F238E27FC236}">
                  <a16:creationId xmlns:a16="http://schemas.microsoft.com/office/drawing/2014/main" id="{77137194-C791-4D7F-B408-3D0278B9C641}"/>
                </a:ext>
              </a:extLst>
            </p:cNvPr>
            <p:cNvSpPr>
              <a:spLocks/>
            </p:cNvSpPr>
            <p:nvPr/>
          </p:nvSpPr>
          <p:spPr bwMode="auto">
            <a:xfrm>
              <a:off x="2911" y="2820"/>
              <a:ext cx="91" cy="196"/>
            </a:xfrm>
            <a:custGeom>
              <a:avLst/>
              <a:gdLst>
                <a:gd name="T0" fmla="*/ 66 w 91"/>
                <a:gd name="T1" fmla="*/ 0 h 196"/>
                <a:gd name="T2" fmla="*/ 91 w 91"/>
                <a:gd name="T3" fmla="*/ 196 h 196"/>
                <a:gd name="T4" fmla="*/ 0 w 91"/>
                <a:gd name="T5" fmla="*/ 196 h 196"/>
                <a:gd name="T6" fmla="*/ 0 w 91"/>
                <a:gd name="T7" fmla="*/ 13 h 196"/>
                <a:gd name="T8" fmla="*/ 66 w 91"/>
                <a:gd name="T9" fmla="*/ 0 h 196"/>
              </a:gdLst>
              <a:ahLst/>
              <a:cxnLst>
                <a:cxn ang="0">
                  <a:pos x="T0" y="T1"/>
                </a:cxn>
                <a:cxn ang="0">
                  <a:pos x="T2" y="T3"/>
                </a:cxn>
                <a:cxn ang="0">
                  <a:pos x="T4" y="T5"/>
                </a:cxn>
                <a:cxn ang="0">
                  <a:pos x="T6" y="T7"/>
                </a:cxn>
                <a:cxn ang="0">
                  <a:pos x="T8" y="T9"/>
                </a:cxn>
              </a:cxnLst>
              <a:rect l="0" t="0" r="r" b="b"/>
              <a:pathLst>
                <a:path w="91" h="196">
                  <a:moveTo>
                    <a:pt x="66" y="0"/>
                  </a:moveTo>
                  <a:lnTo>
                    <a:pt x="91" y="196"/>
                  </a:lnTo>
                  <a:lnTo>
                    <a:pt x="0" y="196"/>
                  </a:lnTo>
                  <a:lnTo>
                    <a:pt x="0" y="13"/>
                  </a:lnTo>
                  <a:lnTo>
                    <a:pt x="66"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77">
              <a:extLst>
                <a:ext uri="{FF2B5EF4-FFF2-40B4-BE49-F238E27FC236}">
                  <a16:creationId xmlns:a16="http://schemas.microsoft.com/office/drawing/2014/main" id="{525136C4-A4C2-43CC-A373-377848A74436}"/>
                </a:ext>
              </a:extLst>
            </p:cNvPr>
            <p:cNvSpPr>
              <a:spLocks/>
            </p:cNvSpPr>
            <p:nvPr/>
          </p:nvSpPr>
          <p:spPr bwMode="auto">
            <a:xfrm>
              <a:off x="2535" y="2917"/>
              <a:ext cx="398" cy="698"/>
            </a:xfrm>
            <a:custGeom>
              <a:avLst/>
              <a:gdLst>
                <a:gd name="T0" fmla="*/ 398 w 398"/>
                <a:gd name="T1" fmla="*/ 44 h 698"/>
                <a:gd name="T2" fmla="*/ 28 w 398"/>
                <a:gd name="T3" fmla="*/ 698 h 698"/>
                <a:gd name="T4" fmla="*/ 0 w 398"/>
                <a:gd name="T5" fmla="*/ 698 h 698"/>
                <a:gd name="T6" fmla="*/ 376 w 398"/>
                <a:gd name="T7" fmla="*/ 0 h 698"/>
                <a:gd name="T8" fmla="*/ 398 w 398"/>
                <a:gd name="T9" fmla="*/ 44 h 698"/>
              </a:gdLst>
              <a:ahLst/>
              <a:cxnLst>
                <a:cxn ang="0">
                  <a:pos x="T0" y="T1"/>
                </a:cxn>
                <a:cxn ang="0">
                  <a:pos x="T2" y="T3"/>
                </a:cxn>
                <a:cxn ang="0">
                  <a:pos x="T4" y="T5"/>
                </a:cxn>
                <a:cxn ang="0">
                  <a:pos x="T6" y="T7"/>
                </a:cxn>
                <a:cxn ang="0">
                  <a:pos x="T8" y="T9"/>
                </a:cxn>
              </a:cxnLst>
              <a:rect l="0" t="0" r="r" b="b"/>
              <a:pathLst>
                <a:path w="398" h="698">
                  <a:moveTo>
                    <a:pt x="398" y="44"/>
                  </a:moveTo>
                  <a:lnTo>
                    <a:pt x="28" y="698"/>
                  </a:lnTo>
                  <a:lnTo>
                    <a:pt x="0" y="698"/>
                  </a:lnTo>
                  <a:lnTo>
                    <a:pt x="376" y="0"/>
                  </a:lnTo>
                  <a:lnTo>
                    <a:pt x="398" y="44"/>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78">
              <a:extLst>
                <a:ext uri="{FF2B5EF4-FFF2-40B4-BE49-F238E27FC236}">
                  <a16:creationId xmlns:a16="http://schemas.microsoft.com/office/drawing/2014/main" id="{9509EFEC-0B20-4E4A-8342-2D51DCB2D389}"/>
                </a:ext>
              </a:extLst>
            </p:cNvPr>
            <p:cNvSpPr>
              <a:spLocks/>
            </p:cNvSpPr>
            <p:nvPr/>
          </p:nvSpPr>
          <p:spPr bwMode="auto">
            <a:xfrm>
              <a:off x="2506" y="3545"/>
              <a:ext cx="117" cy="91"/>
            </a:xfrm>
            <a:custGeom>
              <a:avLst/>
              <a:gdLst>
                <a:gd name="T0" fmla="*/ 29 w 117"/>
                <a:gd name="T1" fmla="*/ 0 h 91"/>
                <a:gd name="T2" fmla="*/ 117 w 117"/>
                <a:gd name="T3" fmla="*/ 0 h 91"/>
                <a:gd name="T4" fmla="*/ 74 w 117"/>
                <a:gd name="T5" fmla="*/ 91 h 91"/>
                <a:gd name="T6" fmla="*/ 0 w 117"/>
                <a:gd name="T7" fmla="*/ 91 h 91"/>
                <a:gd name="T8" fmla="*/ 29 w 117"/>
                <a:gd name="T9" fmla="*/ 0 h 91"/>
              </a:gdLst>
              <a:ahLst/>
              <a:cxnLst>
                <a:cxn ang="0">
                  <a:pos x="T0" y="T1"/>
                </a:cxn>
                <a:cxn ang="0">
                  <a:pos x="T2" y="T3"/>
                </a:cxn>
                <a:cxn ang="0">
                  <a:pos x="T4" y="T5"/>
                </a:cxn>
                <a:cxn ang="0">
                  <a:pos x="T6" y="T7"/>
                </a:cxn>
                <a:cxn ang="0">
                  <a:pos x="T8" y="T9"/>
                </a:cxn>
              </a:cxnLst>
              <a:rect l="0" t="0" r="r" b="b"/>
              <a:pathLst>
                <a:path w="117" h="91">
                  <a:moveTo>
                    <a:pt x="29" y="0"/>
                  </a:moveTo>
                  <a:lnTo>
                    <a:pt x="117" y="0"/>
                  </a:lnTo>
                  <a:lnTo>
                    <a:pt x="74" y="91"/>
                  </a:lnTo>
                  <a:lnTo>
                    <a:pt x="0" y="91"/>
                  </a:lnTo>
                  <a:lnTo>
                    <a:pt x="29"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79">
              <a:extLst>
                <a:ext uri="{FF2B5EF4-FFF2-40B4-BE49-F238E27FC236}">
                  <a16:creationId xmlns:a16="http://schemas.microsoft.com/office/drawing/2014/main" id="{CEA7C0A4-D0A6-40A3-93EB-D57DE2F97507}"/>
                </a:ext>
              </a:extLst>
            </p:cNvPr>
            <p:cNvSpPr>
              <a:spLocks/>
            </p:cNvSpPr>
            <p:nvPr/>
          </p:nvSpPr>
          <p:spPr bwMode="auto">
            <a:xfrm>
              <a:off x="4396" y="2820"/>
              <a:ext cx="91" cy="196"/>
            </a:xfrm>
            <a:custGeom>
              <a:avLst/>
              <a:gdLst>
                <a:gd name="T0" fmla="*/ 25 w 91"/>
                <a:gd name="T1" fmla="*/ 0 h 196"/>
                <a:gd name="T2" fmla="*/ 0 w 91"/>
                <a:gd name="T3" fmla="*/ 196 h 196"/>
                <a:gd name="T4" fmla="*/ 91 w 91"/>
                <a:gd name="T5" fmla="*/ 196 h 196"/>
                <a:gd name="T6" fmla="*/ 91 w 91"/>
                <a:gd name="T7" fmla="*/ 13 h 196"/>
                <a:gd name="T8" fmla="*/ 25 w 91"/>
                <a:gd name="T9" fmla="*/ 0 h 196"/>
              </a:gdLst>
              <a:ahLst/>
              <a:cxnLst>
                <a:cxn ang="0">
                  <a:pos x="T0" y="T1"/>
                </a:cxn>
                <a:cxn ang="0">
                  <a:pos x="T2" y="T3"/>
                </a:cxn>
                <a:cxn ang="0">
                  <a:pos x="T4" y="T5"/>
                </a:cxn>
                <a:cxn ang="0">
                  <a:pos x="T6" y="T7"/>
                </a:cxn>
                <a:cxn ang="0">
                  <a:pos x="T8" y="T9"/>
                </a:cxn>
              </a:cxnLst>
              <a:rect l="0" t="0" r="r" b="b"/>
              <a:pathLst>
                <a:path w="91" h="196">
                  <a:moveTo>
                    <a:pt x="25" y="0"/>
                  </a:moveTo>
                  <a:lnTo>
                    <a:pt x="0" y="196"/>
                  </a:lnTo>
                  <a:lnTo>
                    <a:pt x="91" y="196"/>
                  </a:lnTo>
                  <a:lnTo>
                    <a:pt x="91" y="13"/>
                  </a:lnTo>
                  <a:lnTo>
                    <a:pt x="25"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80">
              <a:extLst>
                <a:ext uri="{FF2B5EF4-FFF2-40B4-BE49-F238E27FC236}">
                  <a16:creationId xmlns:a16="http://schemas.microsoft.com/office/drawing/2014/main" id="{0CA8B12D-2DFD-4CBD-A9DB-05BB15BB915B}"/>
                </a:ext>
              </a:extLst>
            </p:cNvPr>
            <p:cNvSpPr>
              <a:spLocks/>
            </p:cNvSpPr>
            <p:nvPr/>
          </p:nvSpPr>
          <p:spPr bwMode="auto">
            <a:xfrm>
              <a:off x="4465" y="2917"/>
              <a:ext cx="398" cy="698"/>
            </a:xfrm>
            <a:custGeom>
              <a:avLst/>
              <a:gdLst>
                <a:gd name="T0" fmla="*/ 0 w 398"/>
                <a:gd name="T1" fmla="*/ 44 h 698"/>
                <a:gd name="T2" fmla="*/ 370 w 398"/>
                <a:gd name="T3" fmla="*/ 698 h 698"/>
                <a:gd name="T4" fmla="*/ 398 w 398"/>
                <a:gd name="T5" fmla="*/ 698 h 698"/>
                <a:gd name="T6" fmla="*/ 22 w 398"/>
                <a:gd name="T7" fmla="*/ 0 h 698"/>
                <a:gd name="T8" fmla="*/ 0 w 398"/>
                <a:gd name="T9" fmla="*/ 44 h 698"/>
              </a:gdLst>
              <a:ahLst/>
              <a:cxnLst>
                <a:cxn ang="0">
                  <a:pos x="T0" y="T1"/>
                </a:cxn>
                <a:cxn ang="0">
                  <a:pos x="T2" y="T3"/>
                </a:cxn>
                <a:cxn ang="0">
                  <a:pos x="T4" y="T5"/>
                </a:cxn>
                <a:cxn ang="0">
                  <a:pos x="T6" y="T7"/>
                </a:cxn>
                <a:cxn ang="0">
                  <a:pos x="T8" y="T9"/>
                </a:cxn>
              </a:cxnLst>
              <a:rect l="0" t="0" r="r" b="b"/>
              <a:pathLst>
                <a:path w="398" h="698">
                  <a:moveTo>
                    <a:pt x="0" y="44"/>
                  </a:moveTo>
                  <a:lnTo>
                    <a:pt x="370" y="698"/>
                  </a:lnTo>
                  <a:lnTo>
                    <a:pt x="398" y="698"/>
                  </a:lnTo>
                  <a:lnTo>
                    <a:pt x="22" y="0"/>
                  </a:lnTo>
                  <a:lnTo>
                    <a:pt x="0" y="44"/>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81">
              <a:extLst>
                <a:ext uri="{FF2B5EF4-FFF2-40B4-BE49-F238E27FC236}">
                  <a16:creationId xmlns:a16="http://schemas.microsoft.com/office/drawing/2014/main" id="{9486EB15-5AF7-4783-82AE-E3033453762E}"/>
                </a:ext>
              </a:extLst>
            </p:cNvPr>
            <p:cNvSpPr>
              <a:spLocks/>
            </p:cNvSpPr>
            <p:nvPr/>
          </p:nvSpPr>
          <p:spPr bwMode="auto">
            <a:xfrm>
              <a:off x="4775" y="3545"/>
              <a:ext cx="117" cy="91"/>
            </a:xfrm>
            <a:custGeom>
              <a:avLst/>
              <a:gdLst>
                <a:gd name="T0" fmla="*/ 88 w 117"/>
                <a:gd name="T1" fmla="*/ 0 h 91"/>
                <a:gd name="T2" fmla="*/ 0 w 117"/>
                <a:gd name="T3" fmla="*/ 0 h 91"/>
                <a:gd name="T4" fmla="*/ 43 w 117"/>
                <a:gd name="T5" fmla="*/ 91 h 91"/>
                <a:gd name="T6" fmla="*/ 117 w 117"/>
                <a:gd name="T7" fmla="*/ 91 h 91"/>
                <a:gd name="T8" fmla="*/ 88 w 117"/>
                <a:gd name="T9" fmla="*/ 0 h 91"/>
              </a:gdLst>
              <a:ahLst/>
              <a:cxnLst>
                <a:cxn ang="0">
                  <a:pos x="T0" y="T1"/>
                </a:cxn>
                <a:cxn ang="0">
                  <a:pos x="T2" y="T3"/>
                </a:cxn>
                <a:cxn ang="0">
                  <a:pos x="T4" y="T5"/>
                </a:cxn>
                <a:cxn ang="0">
                  <a:pos x="T6" y="T7"/>
                </a:cxn>
                <a:cxn ang="0">
                  <a:pos x="T8" y="T9"/>
                </a:cxn>
              </a:cxnLst>
              <a:rect l="0" t="0" r="r" b="b"/>
              <a:pathLst>
                <a:path w="117" h="91">
                  <a:moveTo>
                    <a:pt x="88" y="0"/>
                  </a:moveTo>
                  <a:lnTo>
                    <a:pt x="0" y="0"/>
                  </a:lnTo>
                  <a:lnTo>
                    <a:pt x="43" y="91"/>
                  </a:lnTo>
                  <a:lnTo>
                    <a:pt x="117" y="91"/>
                  </a:lnTo>
                  <a:lnTo>
                    <a:pt x="88"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82">
              <a:extLst>
                <a:ext uri="{FF2B5EF4-FFF2-40B4-BE49-F238E27FC236}">
                  <a16:creationId xmlns:a16="http://schemas.microsoft.com/office/drawing/2014/main" id="{C14024B1-6A34-41B1-83C9-27F65B9A5344}"/>
                </a:ext>
              </a:extLst>
            </p:cNvPr>
            <p:cNvSpPr>
              <a:spLocks/>
            </p:cNvSpPr>
            <p:nvPr/>
          </p:nvSpPr>
          <p:spPr bwMode="auto">
            <a:xfrm>
              <a:off x="2956" y="2482"/>
              <a:ext cx="157" cy="115"/>
            </a:xfrm>
            <a:custGeom>
              <a:avLst/>
              <a:gdLst>
                <a:gd name="T0" fmla="*/ 147 w 157"/>
                <a:gd name="T1" fmla="*/ 55 h 115"/>
                <a:gd name="T2" fmla="*/ 112 w 157"/>
                <a:gd name="T3" fmla="*/ 115 h 115"/>
                <a:gd name="T4" fmla="*/ 0 w 157"/>
                <a:gd name="T5" fmla="*/ 72 h 115"/>
                <a:gd name="T6" fmla="*/ 56 w 157"/>
                <a:gd name="T7" fmla="*/ 0 h 115"/>
                <a:gd name="T8" fmla="*/ 157 w 157"/>
                <a:gd name="T9" fmla="*/ 39 h 115"/>
                <a:gd name="T10" fmla="*/ 147 w 157"/>
                <a:gd name="T11" fmla="*/ 55 h 115"/>
              </a:gdLst>
              <a:ahLst/>
              <a:cxnLst>
                <a:cxn ang="0">
                  <a:pos x="T0" y="T1"/>
                </a:cxn>
                <a:cxn ang="0">
                  <a:pos x="T2" y="T3"/>
                </a:cxn>
                <a:cxn ang="0">
                  <a:pos x="T4" y="T5"/>
                </a:cxn>
                <a:cxn ang="0">
                  <a:pos x="T6" y="T7"/>
                </a:cxn>
                <a:cxn ang="0">
                  <a:pos x="T8" y="T9"/>
                </a:cxn>
                <a:cxn ang="0">
                  <a:pos x="T10" y="T11"/>
                </a:cxn>
              </a:cxnLst>
              <a:rect l="0" t="0" r="r" b="b"/>
              <a:pathLst>
                <a:path w="157" h="115">
                  <a:moveTo>
                    <a:pt x="147" y="55"/>
                  </a:moveTo>
                  <a:lnTo>
                    <a:pt x="112" y="115"/>
                  </a:lnTo>
                  <a:lnTo>
                    <a:pt x="0" y="72"/>
                  </a:lnTo>
                  <a:lnTo>
                    <a:pt x="56" y="0"/>
                  </a:lnTo>
                  <a:lnTo>
                    <a:pt x="157" y="39"/>
                  </a:lnTo>
                  <a:lnTo>
                    <a:pt x="147" y="55"/>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83">
              <a:extLst>
                <a:ext uri="{FF2B5EF4-FFF2-40B4-BE49-F238E27FC236}">
                  <a16:creationId xmlns:a16="http://schemas.microsoft.com/office/drawing/2014/main" id="{A37552F1-B147-4AF3-9AF5-7D676D112B62}"/>
                </a:ext>
              </a:extLst>
            </p:cNvPr>
            <p:cNvSpPr>
              <a:spLocks/>
            </p:cNvSpPr>
            <p:nvPr/>
          </p:nvSpPr>
          <p:spPr bwMode="auto">
            <a:xfrm>
              <a:off x="2956" y="2482"/>
              <a:ext cx="157" cy="115"/>
            </a:xfrm>
            <a:custGeom>
              <a:avLst/>
              <a:gdLst>
                <a:gd name="T0" fmla="*/ 147 w 157"/>
                <a:gd name="T1" fmla="*/ 55 h 115"/>
                <a:gd name="T2" fmla="*/ 112 w 157"/>
                <a:gd name="T3" fmla="*/ 115 h 115"/>
                <a:gd name="T4" fmla="*/ 0 w 157"/>
                <a:gd name="T5" fmla="*/ 72 h 115"/>
                <a:gd name="T6" fmla="*/ 56 w 157"/>
                <a:gd name="T7" fmla="*/ 0 h 115"/>
                <a:gd name="T8" fmla="*/ 157 w 157"/>
                <a:gd name="T9" fmla="*/ 39 h 115"/>
              </a:gdLst>
              <a:ahLst/>
              <a:cxnLst>
                <a:cxn ang="0">
                  <a:pos x="T0" y="T1"/>
                </a:cxn>
                <a:cxn ang="0">
                  <a:pos x="T2" y="T3"/>
                </a:cxn>
                <a:cxn ang="0">
                  <a:pos x="T4" y="T5"/>
                </a:cxn>
                <a:cxn ang="0">
                  <a:pos x="T6" y="T7"/>
                </a:cxn>
                <a:cxn ang="0">
                  <a:pos x="T8" y="T9"/>
                </a:cxn>
              </a:cxnLst>
              <a:rect l="0" t="0" r="r" b="b"/>
              <a:pathLst>
                <a:path w="157" h="115">
                  <a:moveTo>
                    <a:pt x="147" y="55"/>
                  </a:moveTo>
                  <a:lnTo>
                    <a:pt x="112" y="115"/>
                  </a:lnTo>
                  <a:lnTo>
                    <a:pt x="0" y="72"/>
                  </a:lnTo>
                  <a:lnTo>
                    <a:pt x="56" y="0"/>
                  </a:lnTo>
                  <a:lnTo>
                    <a:pt x="157" y="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84">
              <a:extLst>
                <a:ext uri="{FF2B5EF4-FFF2-40B4-BE49-F238E27FC236}">
                  <a16:creationId xmlns:a16="http://schemas.microsoft.com/office/drawing/2014/main" id="{6BD0EA60-7272-4E89-82B0-AFAD5AB38175}"/>
                </a:ext>
              </a:extLst>
            </p:cNvPr>
            <p:cNvSpPr>
              <a:spLocks/>
            </p:cNvSpPr>
            <p:nvPr/>
          </p:nvSpPr>
          <p:spPr bwMode="auto">
            <a:xfrm>
              <a:off x="2937" y="3091"/>
              <a:ext cx="85" cy="93"/>
            </a:xfrm>
            <a:custGeom>
              <a:avLst/>
              <a:gdLst>
                <a:gd name="T0" fmla="*/ 67 w 85"/>
                <a:gd name="T1" fmla="*/ 0 h 93"/>
                <a:gd name="T2" fmla="*/ 0 w 85"/>
                <a:gd name="T3" fmla="*/ 47 h 93"/>
                <a:gd name="T4" fmla="*/ 32 w 85"/>
                <a:gd name="T5" fmla="*/ 93 h 93"/>
                <a:gd name="T6" fmla="*/ 85 w 85"/>
                <a:gd name="T7" fmla="*/ 70 h 93"/>
                <a:gd name="T8" fmla="*/ 67 w 85"/>
                <a:gd name="T9" fmla="*/ 0 h 93"/>
              </a:gdLst>
              <a:ahLst/>
              <a:cxnLst>
                <a:cxn ang="0">
                  <a:pos x="T0" y="T1"/>
                </a:cxn>
                <a:cxn ang="0">
                  <a:pos x="T2" y="T3"/>
                </a:cxn>
                <a:cxn ang="0">
                  <a:pos x="T4" y="T5"/>
                </a:cxn>
                <a:cxn ang="0">
                  <a:pos x="T6" y="T7"/>
                </a:cxn>
                <a:cxn ang="0">
                  <a:pos x="T8" y="T9"/>
                </a:cxn>
              </a:cxnLst>
              <a:rect l="0" t="0" r="r" b="b"/>
              <a:pathLst>
                <a:path w="85" h="93">
                  <a:moveTo>
                    <a:pt x="67" y="0"/>
                  </a:moveTo>
                  <a:lnTo>
                    <a:pt x="0" y="47"/>
                  </a:lnTo>
                  <a:lnTo>
                    <a:pt x="32" y="93"/>
                  </a:lnTo>
                  <a:lnTo>
                    <a:pt x="85" y="70"/>
                  </a:lnTo>
                  <a:lnTo>
                    <a:pt x="67"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85">
              <a:extLst>
                <a:ext uri="{FF2B5EF4-FFF2-40B4-BE49-F238E27FC236}">
                  <a16:creationId xmlns:a16="http://schemas.microsoft.com/office/drawing/2014/main" id="{A17FD242-0002-4F11-81D4-13AA5CFFFB46}"/>
                </a:ext>
              </a:extLst>
            </p:cNvPr>
            <p:cNvSpPr>
              <a:spLocks/>
            </p:cNvSpPr>
            <p:nvPr/>
          </p:nvSpPr>
          <p:spPr bwMode="auto">
            <a:xfrm>
              <a:off x="3204" y="3396"/>
              <a:ext cx="149" cy="139"/>
            </a:xfrm>
            <a:custGeom>
              <a:avLst/>
              <a:gdLst>
                <a:gd name="T0" fmla="*/ 89 w 149"/>
                <a:gd name="T1" fmla="*/ 0 h 139"/>
                <a:gd name="T2" fmla="*/ 0 w 149"/>
                <a:gd name="T3" fmla="*/ 108 h 139"/>
                <a:gd name="T4" fmla="*/ 89 w 149"/>
                <a:gd name="T5" fmla="*/ 139 h 139"/>
                <a:gd name="T6" fmla="*/ 149 w 149"/>
                <a:gd name="T7" fmla="*/ 69 h 139"/>
                <a:gd name="T8" fmla="*/ 89 w 149"/>
                <a:gd name="T9" fmla="*/ 0 h 139"/>
              </a:gdLst>
              <a:ahLst/>
              <a:cxnLst>
                <a:cxn ang="0">
                  <a:pos x="T0" y="T1"/>
                </a:cxn>
                <a:cxn ang="0">
                  <a:pos x="T2" y="T3"/>
                </a:cxn>
                <a:cxn ang="0">
                  <a:pos x="T4" y="T5"/>
                </a:cxn>
                <a:cxn ang="0">
                  <a:pos x="T6" y="T7"/>
                </a:cxn>
                <a:cxn ang="0">
                  <a:pos x="T8" y="T9"/>
                </a:cxn>
              </a:cxnLst>
              <a:rect l="0" t="0" r="r" b="b"/>
              <a:pathLst>
                <a:path w="149" h="139">
                  <a:moveTo>
                    <a:pt x="89" y="0"/>
                  </a:moveTo>
                  <a:lnTo>
                    <a:pt x="0" y="108"/>
                  </a:lnTo>
                  <a:lnTo>
                    <a:pt x="89" y="139"/>
                  </a:lnTo>
                  <a:lnTo>
                    <a:pt x="149" y="69"/>
                  </a:lnTo>
                  <a:lnTo>
                    <a:pt x="89" y="0"/>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86">
              <a:extLst>
                <a:ext uri="{FF2B5EF4-FFF2-40B4-BE49-F238E27FC236}">
                  <a16:creationId xmlns:a16="http://schemas.microsoft.com/office/drawing/2014/main" id="{31E77E0B-8B80-418E-98F5-F28DDB403441}"/>
                </a:ext>
              </a:extLst>
            </p:cNvPr>
            <p:cNvSpPr>
              <a:spLocks/>
            </p:cNvSpPr>
            <p:nvPr/>
          </p:nvSpPr>
          <p:spPr bwMode="auto">
            <a:xfrm>
              <a:off x="3869" y="3512"/>
              <a:ext cx="81" cy="109"/>
            </a:xfrm>
            <a:custGeom>
              <a:avLst/>
              <a:gdLst>
                <a:gd name="T0" fmla="*/ 0 w 81"/>
                <a:gd name="T1" fmla="*/ 23 h 109"/>
                <a:gd name="T2" fmla="*/ 31 w 81"/>
                <a:gd name="T3" fmla="*/ 109 h 109"/>
                <a:gd name="T4" fmla="*/ 81 w 81"/>
                <a:gd name="T5" fmla="*/ 109 h 109"/>
                <a:gd name="T6" fmla="*/ 58 w 81"/>
                <a:gd name="T7" fmla="*/ 0 h 109"/>
                <a:gd name="T8" fmla="*/ 0 w 81"/>
                <a:gd name="T9" fmla="*/ 23 h 109"/>
              </a:gdLst>
              <a:ahLst/>
              <a:cxnLst>
                <a:cxn ang="0">
                  <a:pos x="T0" y="T1"/>
                </a:cxn>
                <a:cxn ang="0">
                  <a:pos x="T2" y="T3"/>
                </a:cxn>
                <a:cxn ang="0">
                  <a:pos x="T4" y="T5"/>
                </a:cxn>
                <a:cxn ang="0">
                  <a:pos x="T6" y="T7"/>
                </a:cxn>
                <a:cxn ang="0">
                  <a:pos x="T8" y="T9"/>
                </a:cxn>
              </a:cxnLst>
              <a:rect l="0" t="0" r="r" b="b"/>
              <a:pathLst>
                <a:path w="81" h="109">
                  <a:moveTo>
                    <a:pt x="0" y="23"/>
                  </a:moveTo>
                  <a:lnTo>
                    <a:pt x="31" y="109"/>
                  </a:lnTo>
                  <a:lnTo>
                    <a:pt x="81" y="109"/>
                  </a:lnTo>
                  <a:lnTo>
                    <a:pt x="58" y="0"/>
                  </a:lnTo>
                  <a:lnTo>
                    <a:pt x="0" y="23"/>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87">
              <a:extLst>
                <a:ext uri="{FF2B5EF4-FFF2-40B4-BE49-F238E27FC236}">
                  <a16:creationId xmlns:a16="http://schemas.microsoft.com/office/drawing/2014/main" id="{AF4E5502-2CB3-4A1F-BBF5-EDAC194E709C}"/>
                </a:ext>
              </a:extLst>
            </p:cNvPr>
            <p:cNvSpPr>
              <a:spLocks/>
            </p:cNvSpPr>
            <p:nvPr/>
          </p:nvSpPr>
          <p:spPr bwMode="auto">
            <a:xfrm>
              <a:off x="4237" y="3184"/>
              <a:ext cx="141" cy="117"/>
            </a:xfrm>
            <a:custGeom>
              <a:avLst/>
              <a:gdLst>
                <a:gd name="T0" fmla="*/ 0 w 141"/>
                <a:gd name="T1" fmla="*/ 62 h 117"/>
                <a:gd name="T2" fmla="*/ 97 w 141"/>
                <a:gd name="T3" fmla="*/ 117 h 117"/>
                <a:gd name="T4" fmla="*/ 141 w 141"/>
                <a:gd name="T5" fmla="*/ 62 h 117"/>
                <a:gd name="T6" fmla="*/ 27 w 141"/>
                <a:gd name="T7" fmla="*/ 0 h 117"/>
                <a:gd name="T8" fmla="*/ 0 w 141"/>
                <a:gd name="T9" fmla="*/ 62 h 117"/>
              </a:gdLst>
              <a:ahLst/>
              <a:cxnLst>
                <a:cxn ang="0">
                  <a:pos x="T0" y="T1"/>
                </a:cxn>
                <a:cxn ang="0">
                  <a:pos x="T2" y="T3"/>
                </a:cxn>
                <a:cxn ang="0">
                  <a:pos x="T4" y="T5"/>
                </a:cxn>
                <a:cxn ang="0">
                  <a:pos x="T6" y="T7"/>
                </a:cxn>
                <a:cxn ang="0">
                  <a:pos x="T8" y="T9"/>
                </a:cxn>
              </a:cxnLst>
              <a:rect l="0" t="0" r="r" b="b"/>
              <a:pathLst>
                <a:path w="141" h="117">
                  <a:moveTo>
                    <a:pt x="0" y="62"/>
                  </a:moveTo>
                  <a:lnTo>
                    <a:pt x="97" y="117"/>
                  </a:lnTo>
                  <a:lnTo>
                    <a:pt x="141" y="62"/>
                  </a:lnTo>
                  <a:lnTo>
                    <a:pt x="27" y="0"/>
                  </a:lnTo>
                  <a:lnTo>
                    <a:pt x="0" y="62"/>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88">
              <a:extLst>
                <a:ext uri="{FF2B5EF4-FFF2-40B4-BE49-F238E27FC236}">
                  <a16:creationId xmlns:a16="http://schemas.microsoft.com/office/drawing/2014/main" id="{8E2479A1-6660-4695-81CC-46ED3809D386}"/>
                </a:ext>
              </a:extLst>
            </p:cNvPr>
            <p:cNvSpPr>
              <a:spLocks/>
            </p:cNvSpPr>
            <p:nvPr/>
          </p:nvSpPr>
          <p:spPr bwMode="auto">
            <a:xfrm>
              <a:off x="4349" y="2682"/>
              <a:ext cx="112" cy="91"/>
            </a:xfrm>
            <a:custGeom>
              <a:avLst/>
              <a:gdLst>
                <a:gd name="T0" fmla="*/ 12 w 112"/>
                <a:gd name="T1" fmla="*/ 91 h 91"/>
                <a:gd name="T2" fmla="*/ 112 w 112"/>
                <a:gd name="T3" fmla="*/ 62 h 91"/>
                <a:gd name="T4" fmla="*/ 95 w 112"/>
                <a:gd name="T5" fmla="*/ 0 h 91"/>
                <a:gd name="T6" fmla="*/ 0 w 112"/>
                <a:gd name="T7" fmla="*/ 45 h 91"/>
                <a:gd name="T8" fmla="*/ 12 w 112"/>
                <a:gd name="T9" fmla="*/ 91 h 91"/>
              </a:gdLst>
              <a:ahLst/>
              <a:cxnLst>
                <a:cxn ang="0">
                  <a:pos x="T0" y="T1"/>
                </a:cxn>
                <a:cxn ang="0">
                  <a:pos x="T2" y="T3"/>
                </a:cxn>
                <a:cxn ang="0">
                  <a:pos x="T4" y="T5"/>
                </a:cxn>
                <a:cxn ang="0">
                  <a:pos x="T6" y="T7"/>
                </a:cxn>
                <a:cxn ang="0">
                  <a:pos x="T8" y="T9"/>
                </a:cxn>
              </a:cxnLst>
              <a:rect l="0" t="0" r="r" b="b"/>
              <a:pathLst>
                <a:path w="112" h="91">
                  <a:moveTo>
                    <a:pt x="12" y="91"/>
                  </a:moveTo>
                  <a:lnTo>
                    <a:pt x="112" y="62"/>
                  </a:lnTo>
                  <a:lnTo>
                    <a:pt x="95" y="0"/>
                  </a:lnTo>
                  <a:lnTo>
                    <a:pt x="0" y="45"/>
                  </a:lnTo>
                  <a:lnTo>
                    <a:pt x="12" y="91"/>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89">
              <a:extLst>
                <a:ext uri="{FF2B5EF4-FFF2-40B4-BE49-F238E27FC236}">
                  <a16:creationId xmlns:a16="http://schemas.microsoft.com/office/drawing/2014/main" id="{C9BA40B2-EF93-452D-AECF-4BA6F325FA5C}"/>
                </a:ext>
              </a:extLst>
            </p:cNvPr>
            <p:cNvSpPr>
              <a:spLocks/>
            </p:cNvSpPr>
            <p:nvPr/>
          </p:nvSpPr>
          <p:spPr bwMode="auto">
            <a:xfrm>
              <a:off x="4010" y="2199"/>
              <a:ext cx="83" cy="128"/>
            </a:xfrm>
            <a:custGeom>
              <a:avLst/>
              <a:gdLst>
                <a:gd name="T0" fmla="*/ 20 w 43"/>
                <a:gd name="T1" fmla="*/ 66 h 66"/>
                <a:gd name="T2" fmla="*/ 43 w 43"/>
                <a:gd name="T3" fmla="*/ 17 h 66"/>
                <a:gd name="T4" fmla="*/ 20 w 43"/>
                <a:gd name="T5" fmla="*/ 0 h 66"/>
                <a:gd name="T6" fmla="*/ 0 w 43"/>
                <a:gd name="T7" fmla="*/ 57 h 66"/>
                <a:gd name="T8" fmla="*/ 20 w 43"/>
                <a:gd name="T9" fmla="*/ 66 h 66"/>
              </a:gdLst>
              <a:ahLst/>
              <a:cxnLst>
                <a:cxn ang="0">
                  <a:pos x="T0" y="T1"/>
                </a:cxn>
                <a:cxn ang="0">
                  <a:pos x="T2" y="T3"/>
                </a:cxn>
                <a:cxn ang="0">
                  <a:pos x="T4" y="T5"/>
                </a:cxn>
                <a:cxn ang="0">
                  <a:pos x="T6" y="T7"/>
                </a:cxn>
                <a:cxn ang="0">
                  <a:pos x="T8" y="T9"/>
                </a:cxn>
              </a:cxnLst>
              <a:rect l="0" t="0" r="r" b="b"/>
              <a:pathLst>
                <a:path w="43" h="66">
                  <a:moveTo>
                    <a:pt x="20" y="66"/>
                  </a:moveTo>
                  <a:cubicBezTo>
                    <a:pt x="25" y="56"/>
                    <a:pt x="43" y="17"/>
                    <a:pt x="43" y="17"/>
                  </a:cubicBezTo>
                  <a:cubicBezTo>
                    <a:pt x="20" y="0"/>
                    <a:pt x="20" y="0"/>
                    <a:pt x="20" y="0"/>
                  </a:cubicBezTo>
                  <a:cubicBezTo>
                    <a:pt x="0" y="57"/>
                    <a:pt x="0" y="57"/>
                    <a:pt x="0" y="57"/>
                  </a:cubicBezTo>
                  <a:lnTo>
                    <a:pt x="20" y="66"/>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90">
              <a:extLst>
                <a:ext uri="{FF2B5EF4-FFF2-40B4-BE49-F238E27FC236}">
                  <a16:creationId xmlns:a16="http://schemas.microsoft.com/office/drawing/2014/main" id="{9DF38F97-AE7F-428A-8A4E-3C4F26C1B232}"/>
                </a:ext>
              </a:extLst>
            </p:cNvPr>
            <p:cNvSpPr>
              <a:spLocks/>
            </p:cNvSpPr>
            <p:nvPr/>
          </p:nvSpPr>
          <p:spPr bwMode="auto">
            <a:xfrm>
              <a:off x="3477" y="2118"/>
              <a:ext cx="83" cy="116"/>
            </a:xfrm>
            <a:custGeom>
              <a:avLst/>
              <a:gdLst>
                <a:gd name="T0" fmla="*/ 83 w 83"/>
                <a:gd name="T1" fmla="*/ 116 h 116"/>
                <a:gd name="T2" fmla="*/ 56 w 83"/>
                <a:gd name="T3" fmla="*/ 0 h 116"/>
                <a:gd name="T4" fmla="*/ 0 w 83"/>
                <a:gd name="T5" fmla="*/ 21 h 116"/>
                <a:gd name="T6" fmla="*/ 41 w 83"/>
                <a:gd name="T7" fmla="*/ 116 h 116"/>
                <a:gd name="T8" fmla="*/ 83 w 83"/>
                <a:gd name="T9" fmla="*/ 116 h 116"/>
              </a:gdLst>
              <a:ahLst/>
              <a:cxnLst>
                <a:cxn ang="0">
                  <a:pos x="T0" y="T1"/>
                </a:cxn>
                <a:cxn ang="0">
                  <a:pos x="T2" y="T3"/>
                </a:cxn>
                <a:cxn ang="0">
                  <a:pos x="T4" y="T5"/>
                </a:cxn>
                <a:cxn ang="0">
                  <a:pos x="T6" y="T7"/>
                </a:cxn>
                <a:cxn ang="0">
                  <a:pos x="T8" y="T9"/>
                </a:cxn>
              </a:cxnLst>
              <a:rect l="0" t="0" r="r" b="b"/>
              <a:pathLst>
                <a:path w="83" h="116">
                  <a:moveTo>
                    <a:pt x="83" y="116"/>
                  </a:moveTo>
                  <a:lnTo>
                    <a:pt x="56" y="0"/>
                  </a:lnTo>
                  <a:lnTo>
                    <a:pt x="0" y="21"/>
                  </a:lnTo>
                  <a:lnTo>
                    <a:pt x="41" y="116"/>
                  </a:lnTo>
                  <a:lnTo>
                    <a:pt x="83" y="116"/>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Oval 91">
              <a:extLst>
                <a:ext uri="{FF2B5EF4-FFF2-40B4-BE49-F238E27FC236}">
                  <a16:creationId xmlns:a16="http://schemas.microsoft.com/office/drawing/2014/main" id="{A8C1D288-6563-4DE2-B9D7-6AE6E86FAE0F}"/>
                </a:ext>
              </a:extLst>
            </p:cNvPr>
            <p:cNvSpPr>
              <a:spLocks noChangeArrowheads="1"/>
            </p:cNvSpPr>
            <p:nvPr/>
          </p:nvSpPr>
          <p:spPr bwMode="auto">
            <a:xfrm>
              <a:off x="2946" y="2147"/>
              <a:ext cx="1482" cy="1485"/>
            </a:xfrm>
            <a:prstGeom prst="ellipse">
              <a:avLst/>
            </a:prstGeom>
            <a:noFill/>
            <a:ln w="38100" cap="flat">
              <a:solidFill>
                <a:srgbClr val="66656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Oval 92">
              <a:extLst>
                <a:ext uri="{FF2B5EF4-FFF2-40B4-BE49-F238E27FC236}">
                  <a16:creationId xmlns:a16="http://schemas.microsoft.com/office/drawing/2014/main" id="{CFB9B42E-58DA-4600-88C6-6D7444A5BA5B}"/>
                </a:ext>
              </a:extLst>
            </p:cNvPr>
            <p:cNvSpPr>
              <a:spLocks noChangeArrowheads="1"/>
            </p:cNvSpPr>
            <p:nvPr/>
          </p:nvSpPr>
          <p:spPr bwMode="auto">
            <a:xfrm>
              <a:off x="2946" y="2147"/>
              <a:ext cx="1482" cy="1485"/>
            </a:xfrm>
            <a:prstGeom prst="ellipse">
              <a:avLst/>
            </a:prstGeom>
            <a:solidFill>
              <a:srgbClr val="9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Oval 93">
              <a:extLst>
                <a:ext uri="{FF2B5EF4-FFF2-40B4-BE49-F238E27FC236}">
                  <a16:creationId xmlns:a16="http://schemas.microsoft.com/office/drawing/2014/main" id="{0F05E9AD-692C-4EF9-ACC7-48264667E6A4}"/>
                </a:ext>
              </a:extLst>
            </p:cNvPr>
            <p:cNvSpPr>
              <a:spLocks noChangeArrowheads="1"/>
            </p:cNvSpPr>
            <p:nvPr/>
          </p:nvSpPr>
          <p:spPr bwMode="auto">
            <a:xfrm>
              <a:off x="2987" y="2190"/>
              <a:ext cx="1401" cy="1400"/>
            </a:xfrm>
            <a:prstGeom prst="ellipse">
              <a:avLst/>
            </a:prstGeom>
            <a:solidFill>
              <a:srgbClr val="F9F5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94">
              <a:extLst>
                <a:ext uri="{FF2B5EF4-FFF2-40B4-BE49-F238E27FC236}">
                  <a16:creationId xmlns:a16="http://schemas.microsoft.com/office/drawing/2014/main" id="{564648D9-C3F0-463F-AA1E-FEEEC5FA4219}"/>
                </a:ext>
              </a:extLst>
            </p:cNvPr>
            <p:cNvSpPr>
              <a:spLocks/>
            </p:cNvSpPr>
            <p:nvPr/>
          </p:nvSpPr>
          <p:spPr bwMode="auto">
            <a:xfrm>
              <a:off x="2388" y="3227"/>
              <a:ext cx="428" cy="301"/>
            </a:xfrm>
            <a:custGeom>
              <a:avLst/>
              <a:gdLst>
                <a:gd name="T0" fmla="*/ 6 w 428"/>
                <a:gd name="T1" fmla="*/ 25 h 301"/>
                <a:gd name="T2" fmla="*/ 399 w 428"/>
                <a:gd name="T3" fmla="*/ 301 h 301"/>
                <a:gd name="T4" fmla="*/ 428 w 428"/>
                <a:gd name="T5" fmla="*/ 301 h 301"/>
                <a:gd name="T6" fmla="*/ 0 w 428"/>
                <a:gd name="T7" fmla="*/ 0 h 301"/>
                <a:gd name="T8" fmla="*/ 6 w 428"/>
                <a:gd name="T9" fmla="*/ 25 h 301"/>
              </a:gdLst>
              <a:ahLst/>
              <a:cxnLst>
                <a:cxn ang="0">
                  <a:pos x="T0" y="T1"/>
                </a:cxn>
                <a:cxn ang="0">
                  <a:pos x="T2" y="T3"/>
                </a:cxn>
                <a:cxn ang="0">
                  <a:pos x="T4" y="T5"/>
                </a:cxn>
                <a:cxn ang="0">
                  <a:pos x="T6" y="T7"/>
                </a:cxn>
                <a:cxn ang="0">
                  <a:pos x="T8" y="T9"/>
                </a:cxn>
              </a:cxnLst>
              <a:rect l="0" t="0" r="r" b="b"/>
              <a:pathLst>
                <a:path w="428" h="301">
                  <a:moveTo>
                    <a:pt x="6" y="25"/>
                  </a:moveTo>
                  <a:lnTo>
                    <a:pt x="399" y="301"/>
                  </a:lnTo>
                  <a:lnTo>
                    <a:pt x="428" y="301"/>
                  </a:lnTo>
                  <a:lnTo>
                    <a:pt x="0" y="0"/>
                  </a:lnTo>
                  <a:lnTo>
                    <a:pt x="6" y="25"/>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95">
              <a:extLst>
                <a:ext uri="{FF2B5EF4-FFF2-40B4-BE49-F238E27FC236}">
                  <a16:creationId xmlns:a16="http://schemas.microsoft.com/office/drawing/2014/main" id="{34770C25-ECC2-49A1-87E6-A6ADDA58D9A3}"/>
                </a:ext>
              </a:extLst>
            </p:cNvPr>
            <p:cNvSpPr>
              <a:spLocks/>
            </p:cNvSpPr>
            <p:nvPr/>
          </p:nvSpPr>
          <p:spPr bwMode="auto">
            <a:xfrm>
              <a:off x="2754" y="3516"/>
              <a:ext cx="97" cy="35"/>
            </a:xfrm>
            <a:custGeom>
              <a:avLst/>
              <a:gdLst>
                <a:gd name="T0" fmla="*/ 72 w 97"/>
                <a:gd name="T1" fmla="*/ 0 h 35"/>
                <a:gd name="T2" fmla="*/ 0 w 97"/>
                <a:gd name="T3" fmla="*/ 4 h 35"/>
                <a:gd name="T4" fmla="*/ 0 w 97"/>
                <a:gd name="T5" fmla="*/ 35 h 35"/>
                <a:gd name="T6" fmla="*/ 97 w 97"/>
                <a:gd name="T7" fmla="*/ 35 h 35"/>
                <a:gd name="T8" fmla="*/ 97 w 97"/>
                <a:gd name="T9" fmla="*/ 4 h 35"/>
                <a:gd name="T10" fmla="*/ 72 w 97"/>
                <a:gd name="T11" fmla="*/ 0 h 35"/>
              </a:gdLst>
              <a:ahLst/>
              <a:cxnLst>
                <a:cxn ang="0">
                  <a:pos x="T0" y="T1"/>
                </a:cxn>
                <a:cxn ang="0">
                  <a:pos x="T2" y="T3"/>
                </a:cxn>
                <a:cxn ang="0">
                  <a:pos x="T4" y="T5"/>
                </a:cxn>
                <a:cxn ang="0">
                  <a:pos x="T6" y="T7"/>
                </a:cxn>
                <a:cxn ang="0">
                  <a:pos x="T8" y="T9"/>
                </a:cxn>
                <a:cxn ang="0">
                  <a:pos x="T10" y="T11"/>
                </a:cxn>
              </a:cxnLst>
              <a:rect l="0" t="0" r="r" b="b"/>
              <a:pathLst>
                <a:path w="97" h="35">
                  <a:moveTo>
                    <a:pt x="72" y="0"/>
                  </a:moveTo>
                  <a:lnTo>
                    <a:pt x="0" y="4"/>
                  </a:lnTo>
                  <a:lnTo>
                    <a:pt x="0" y="35"/>
                  </a:lnTo>
                  <a:lnTo>
                    <a:pt x="97" y="35"/>
                  </a:lnTo>
                  <a:lnTo>
                    <a:pt x="97" y="4"/>
                  </a:lnTo>
                  <a:lnTo>
                    <a:pt x="72"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96">
              <a:extLst>
                <a:ext uri="{FF2B5EF4-FFF2-40B4-BE49-F238E27FC236}">
                  <a16:creationId xmlns:a16="http://schemas.microsoft.com/office/drawing/2014/main" id="{AD61CB1A-802F-43C6-948F-9939C861DCE8}"/>
                </a:ext>
              </a:extLst>
            </p:cNvPr>
            <p:cNvSpPr>
              <a:spLocks/>
            </p:cNvSpPr>
            <p:nvPr/>
          </p:nvSpPr>
          <p:spPr bwMode="auto">
            <a:xfrm>
              <a:off x="2524" y="1492"/>
              <a:ext cx="54" cy="62"/>
            </a:xfrm>
            <a:custGeom>
              <a:avLst/>
              <a:gdLst>
                <a:gd name="T0" fmla="*/ 0 w 54"/>
                <a:gd name="T1" fmla="*/ 35 h 62"/>
                <a:gd name="T2" fmla="*/ 21 w 54"/>
                <a:gd name="T3" fmla="*/ 0 h 62"/>
                <a:gd name="T4" fmla="*/ 54 w 54"/>
                <a:gd name="T5" fmla="*/ 35 h 62"/>
                <a:gd name="T6" fmla="*/ 27 w 54"/>
                <a:gd name="T7" fmla="*/ 62 h 62"/>
                <a:gd name="T8" fmla="*/ 0 w 54"/>
                <a:gd name="T9" fmla="*/ 35 h 62"/>
              </a:gdLst>
              <a:ahLst/>
              <a:cxnLst>
                <a:cxn ang="0">
                  <a:pos x="T0" y="T1"/>
                </a:cxn>
                <a:cxn ang="0">
                  <a:pos x="T2" y="T3"/>
                </a:cxn>
                <a:cxn ang="0">
                  <a:pos x="T4" y="T5"/>
                </a:cxn>
                <a:cxn ang="0">
                  <a:pos x="T6" y="T7"/>
                </a:cxn>
                <a:cxn ang="0">
                  <a:pos x="T8" y="T9"/>
                </a:cxn>
              </a:cxnLst>
              <a:rect l="0" t="0" r="r" b="b"/>
              <a:pathLst>
                <a:path w="54" h="62">
                  <a:moveTo>
                    <a:pt x="0" y="35"/>
                  </a:moveTo>
                  <a:lnTo>
                    <a:pt x="21" y="0"/>
                  </a:lnTo>
                  <a:lnTo>
                    <a:pt x="54" y="35"/>
                  </a:lnTo>
                  <a:lnTo>
                    <a:pt x="27" y="62"/>
                  </a:lnTo>
                  <a:lnTo>
                    <a:pt x="0" y="35"/>
                  </a:lnTo>
                  <a:close/>
                </a:path>
              </a:pathLst>
            </a:custGeom>
            <a:solidFill>
              <a:srgbClr val="6D6C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97">
              <a:extLst>
                <a:ext uri="{FF2B5EF4-FFF2-40B4-BE49-F238E27FC236}">
                  <a16:creationId xmlns:a16="http://schemas.microsoft.com/office/drawing/2014/main" id="{74493DC4-5C5E-4215-8A96-33935FD06FBB}"/>
                </a:ext>
              </a:extLst>
            </p:cNvPr>
            <p:cNvSpPr>
              <a:spLocks/>
            </p:cNvSpPr>
            <p:nvPr/>
          </p:nvSpPr>
          <p:spPr bwMode="auto">
            <a:xfrm>
              <a:off x="1958" y="1195"/>
              <a:ext cx="1066" cy="789"/>
            </a:xfrm>
            <a:custGeom>
              <a:avLst/>
              <a:gdLst>
                <a:gd name="T0" fmla="*/ 0 w 550"/>
                <a:gd name="T1" fmla="*/ 0 h 407"/>
                <a:gd name="T2" fmla="*/ 550 w 550"/>
                <a:gd name="T3" fmla="*/ 407 h 407"/>
                <a:gd name="T4" fmla="*/ 0 w 550"/>
                <a:gd name="T5" fmla="*/ 0 h 407"/>
              </a:gdLst>
              <a:ahLst/>
              <a:cxnLst>
                <a:cxn ang="0">
                  <a:pos x="T0" y="T1"/>
                </a:cxn>
                <a:cxn ang="0">
                  <a:pos x="T2" y="T3"/>
                </a:cxn>
                <a:cxn ang="0">
                  <a:pos x="T4" y="T5"/>
                </a:cxn>
              </a:cxnLst>
              <a:rect l="0" t="0" r="r" b="b"/>
              <a:pathLst>
                <a:path w="550" h="407">
                  <a:moveTo>
                    <a:pt x="0" y="0"/>
                  </a:moveTo>
                  <a:cubicBezTo>
                    <a:pt x="0" y="0"/>
                    <a:pt x="260" y="287"/>
                    <a:pt x="550" y="407"/>
                  </a:cubicBezTo>
                  <a:cubicBezTo>
                    <a:pt x="550" y="407"/>
                    <a:pt x="286" y="86"/>
                    <a:pt x="0" y="0"/>
                  </a:cubicBezTo>
                  <a:close/>
                </a:path>
              </a:pathLst>
            </a:custGeom>
            <a:solidFill>
              <a:srgbClr val="FFB5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98">
              <a:extLst>
                <a:ext uri="{FF2B5EF4-FFF2-40B4-BE49-F238E27FC236}">
                  <a16:creationId xmlns:a16="http://schemas.microsoft.com/office/drawing/2014/main" id="{AF2346A9-90E4-43CF-A82C-CD45588B9E9C}"/>
                </a:ext>
              </a:extLst>
            </p:cNvPr>
            <p:cNvSpPr>
              <a:spLocks/>
            </p:cNvSpPr>
            <p:nvPr/>
          </p:nvSpPr>
          <p:spPr bwMode="auto">
            <a:xfrm>
              <a:off x="2130" y="1573"/>
              <a:ext cx="384" cy="438"/>
            </a:xfrm>
            <a:custGeom>
              <a:avLst/>
              <a:gdLst>
                <a:gd name="T0" fmla="*/ 22 w 384"/>
                <a:gd name="T1" fmla="*/ 438 h 438"/>
                <a:gd name="T2" fmla="*/ 384 w 384"/>
                <a:gd name="T3" fmla="*/ 12 h 438"/>
                <a:gd name="T4" fmla="*/ 367 w 384"/>
                <a:gd name="T5" fmla="*/ 0 h 438"/>
                <a:gd name="T6" fmla="*/ 0 w 384"/>
                <a:gd name="T7" fmla="*/ 419 h 438"/>
                <a:gd name="T8" fmla="*/ 22 w 384"/>
                <a:gd name="T9" fmla="*/ 438 h 438"/>
              </a:gdLst>
              <a:ahLst/>
              <a:cxnLst>
                <a:cxn ang="0">
                  <a:pos x="T0" y="T1"/>
                </a:cxn>
                <a:cxn ang="0">
                  <a:pos x="T2" y="T3"/>
                </a:cxn>
                <a:cxn ang="0">
                  <a:pos x="T4" y="T5"/>
                </a:cxn>
                <a:cxn ang="0">
                  <a:pos x="T6" y="T7"/>
                </a:cxn>
                <a:cxn ang="0">
                  <a:pos x="T8" y="T9"/>
                </a:cxn>
              </a:cxnLst>
              <a:rect l="0" t="0" r="r" b="b"/>
              <a:pathLst>
                <a:path w="384" h="438">
                  <a:moveTo>
                    <a:pt x="22" y="438"/>
                  </a:moveTo>
                  <a:lnTo>
                    <a:pt x="384" y="12"/>
                  </a:lnTo>
                  <a:lnTo>
                    <a:pt x="367" y="0"/>
                  </a:lnTo>
                  <a:lnTo>
                    <a:pt x="0" y="419"/>
                  </a:lnTo>
                  <a:lnTo>
                    <a:pt x="22" y="438"/>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99">
              <a:extLst>
                <a:ext uri="{FF2B5EF4-FFF2-40B4-BE49-F238E27FC236}">
                  <a16:creationId xmlns:a16="http://schemas.microsoft.com/office/drawing/2014/main" id="{6EFBE9CF-8994-4C13-9137-E31306337BCF}"/>
                </a:ext>
              </a:extLst>
            </p:cNvPr>
            <p:cNvSpPr>
              <a:spLocks/>
            </p:cNvSpPr>
            <p:nvPr/>
          </p:nvSpPr>
          <p:spPr bwMode="auto">
            <a:xfrm>
              <a:off x="1962" y="3223"/>
              <a:ext cx="426" cy="301"/>
            </a:xfrm>
            <a:custGeom>
              <a:avLst/>
              <a:gdLst>
                <a:gd name="T0" fmla="*/ 420 w 426"/>
                <a:gd name="T1" fmla="*/ 27 h 301"/>
                <a:gd name="T2" fmla="*/ 27 w 426"/>
                <a:gd name="T3" fmla="*/ 301 h 301"/>
                <a:gd name="T4" fmla="*/ 0 w 426"/>
                <a:gd name="T5" fmla="*/ 301 h 301"/>
                <a:gd name="T6" fmla="*/ 426 w 426"/>
                <a:gd name="T7" fmla="*/ 0 h 301"/>
                <a:gd name="T8" fmla="*/ 420 w 426"/>
                <a:gd name="T9" fmla="*/ 27 h 301"/>
              </a:gdLst>
              <a:ahLst/>
              <a:cxnLst>
                <a:cxn ang="0">
                  <a:pos x="T0" y="T1"/>
                </a:cxn>
                <a:cxn ang="0">
                  <a:pos x="T2" y="T3"/>
                </a:cxn>
                <a:cxn ang="0">
                  <a:pos x="T4" y="T5"/>
                </a:cxn>
                <a:cxn ang="0">
                  <a:pos x="T6" y="T7"/>
                </a:cxn>
                <a:cxn ang="0">
                  <a:pos x="T8" y="T9"/>
                </a:cxn>
              </a:cxnLst>
              <a:rect l="0" t="0" r="r" b="b"/>
              <a:pathLst>
                <a:path w="426" h="301">
                  <a:moveTo>
                    <a:pt x="420" y="27"/>
                  </a:moveTo>
                  <a:lnTo>
                    <a:pt x="27" y="301"/>
                  </a:lnTo>
                  <a:lnTo>
                    <a:pt x="0" y="301"/>
                  </a:lnTo>
                  <a:lnTo>
                    <a:pt x="426" y="0"/>
                  </a:lnTo>
                  <a:lnTo>
                    <a:pt x="420" y="27"/>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0">
              <a:extLst>
                <a:ext uri="{FF2B5EF4-FFF2-40B4-BE49-F238E27FC236}">
                  <a16:creationId xmlns:a16="http://schemas.microsoft.com/office/drawing/2014/main" id="{DED0B21C-A1AB-4FE5-908F-47FB94CF0BBA}"/>
                </a:ext>
              </a:extLst>
            </p:cNvPr>
            <p:cNvSpPr>
              <a:spLocks/>
            </p:cNvSpPr>
            <p:nvPr/>
          </p:nvSpPr>
          <p:spPr bwMode="auto">
            <a:xfrm>
              <a:off x="1925" y="3512"/>
              <a:ext cx="97" cy="35"/>
            </a:xfrm>
            <a:custGeom>
              <a:avLst/>
              <a:gdLst>
                <a:gd name="T0" fmla="*/ 25 w 97"/>
                <a:gd name="T1" fmla="*/ 0 h 35"/>
                <a:gd name="T2" fmla="*/ 97 w 97"/>
                <a:gd name="T3" fmla="*/ 6 h 35"/>
                <a:gd name="T4" fmla="*/ 97 w 97"/>
                <a:gd name="T5" fmla="*/ 35 h 35"/>
                <a:gd name="T6" fmla="*/ 0 w 97"/>
                <a:gd name="T7" fmla="*/ 35 h 35"/>
                <a:gd name="T8" fmla="*/ 0 w 97"/>
                <a:gd name="T9" fmla="*/ 6 h 35"/>
                <a:gd name="T10" fmla="*/ 25 w 97"/>
                <a:gd name="T11" fmla="*/ 0 h 35"/>
              </a:gdLst>
              <a:ahLst/>
              <a:cxnLst>
                <a:cxn ang="0">
                  <a:pos x="T0" y="T1"/>
                </a:cxn>
                <a:cxn ang="0">
                  <a:pos x="T2" y="T3"/>
                </a:cxn>
                <a:cxn ang="0">
                  <a:pos x="T4" y="T5"/>
                </a:cxn>
                <a:cxn ang="0">
                  <a:pos x="T6" y="T7"/>
                </a:cxn>
                <a:cxn ang="0">
                  <a:pos x="T8" y="T9"/>
                </a:cxn>
                <a:cxn ang="0">
                  <a:pos x="T10" y="T11"/>
                </a:cxn>
              </a:cxnLst>
              <a:rect l="0" t="0" r="r" b="b"/>
              <a:pathLst>
                <a:path w="97" h="35">
                  <a:moveTo>
                    <a:pt x="25" y="0"/>
                  </a:moveTo>
                  <a:lnTo>
                    <a:pt x="97" y="6"/>
                  </a:lnTo>
                  <a:lnTo>
                    <a:pt x="97" y="35"/>
                  </a:lnTo>
                  <a:lnTo>
                    <a:pt x="0" y="35"/>
                  </a:lnTo>
                  <a:lnTo>
                    <a:pt x="0" y="6"/>
                  </a:lnTo>
                  <a:lnTo>
                    <a:pt x="25"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01">
              <a:extLst>
                <a:ext uri="{FF2B5EF4-FFF2-40B4-BE49-F238E27FC236}">
                  <a16:creationId xmlns:a16="http://schemas.microsoft.com/office/drawing/2014/main" id="{AC645CE1-BBBB-47A3-A1E6-FDB8AAB1FCBB}"/>
                </a:ext>
              </a:extLst>
            </p:cNvPr>
            <p:cNvSpPr>
              <a:spLocks/>
            </p:cNvSpPr>
            <p:nvPr/>
          </p:nvSpPr>
          <p:spPr bwMode="auto">
            <a:xfrm>
              <a:off x="2320" y="1728"/>
              <a:ext cx="89" cy="1625"/>
            </a:xfrm>
            <a:custGeom>
              <a:avLst/>
              <a:gdLst>
                <a:gd name="T0" fmla="*/ 53 w 89"/>
                <a:gd name="T1" fmla="*/ 1625 h 1625"/>
                <a:gd name="T2" fmla="*/ 0 w 89"/>
                <a:gd name="T3" fmla="*/ 31 h 1625"/>
                <a:gd name="T4" fmla="*/ 53 w 89"/>
                <a:gd name="T5" fmla="*/ 0 h 1625"/>
                <a:gd name="T6" fmla="*/ 89 w 89"/>
                <a:gd name="T7" fmla="*/ 1617 h 1625"/>
                <a:gd name="T8" fmla="*/ 53 w 89"/>
                <a:gd name="T9" fmla="*/ 1625 h 1625"/>
              </a:gdLst>
              <a:ahLst/>
              <a:cxnLst>
                <a:cxn ang="0">
                  <a:pos x="T0" y="T1"/>
                </a:cxn>
                <a:cxn ang="0">
                  <a:pos x="T2" y="T3"/>
                </a:cxn>
                <a:cxn ang="0">
                  <a:pos x="T4" y="T5"/>
                </a:cxn>
                <a:cxn ang="0">
                  <a:pos x="T6" y="T7"/>
                </a:cxn>
                <a:cxn ang="0">
                  <a:pos x="T8" y="T9"/>
                </a:cxn>
              </a:cxnLst>
              <a:rect l="0" t="0" r="r" b="b"/>
              <a:pathLst>
                <a:path w="89" h="1625">
                  <a:moveTo>
                    <a:pt x="53" y="1625"/>
                  </a:moveTo>
                  <a:lnTo>
                    <a:pt x="0" y="31"/>
                  </a:lnTo>
                  <a:lnTo>
                    <a:pt x="53" y="0"/>
                  </a:lnTo>
                  <a:lnTo>
                    <a:pt x="89" y="1617"/>
                  </a:lnTo>
                  <a:lnTo>
                    <a:pt x="53" y="1625"/>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02">
              <a:extLst>
                <a:ext uri="{FF2B5EF4-FFF2-40B4-BE49-F238E27FC236}">
                  <a16:creationId xmlns:a16="http://schemas.microsoft.com/office/drawing/2014/main" id="{9AD9BCDD-CC6E-4968-9541-FE41BC983D7E}"/>
                </a:ext>
              </a:extLst>
            </p:cNvPr>
            <p:cNvSpPr>
              <a:spLocks/>
            </p:cNvSpPr>
            <p:nvPr/>
          </p:nvSpPr>
          <p:spPr bwMode="auto">
            <a:xfrm>
              <a:off x="2284" y="1697"/>
              <a:ext cx="112" cy="140"/>
            </a:xfrm>
            <a:custGeom>
              <a:avLst/>
              <a:gdLst>
                <a:gd name="T0" fmla="*/ 36 w 112"/>
                <a:gd name="T1" fmla="*/ 140 h 140"/>
                <a:gd name="T2" fmla="*/ 112 w 112"/>
                <a:gd name="T3" fmla="*/ 53 h 140"/>
                <a:gd name="T4" fmla="*/ 75 w 112"/>
                <a:gd name="T5" fmla="*/ 0 h 140"/>
                <a:gd name="T6" fmla="*/ 0 w 112"/>
                <a:gd name="T7" fmla="*/ 89 h 140"/>
                <a:gd name="T8" fmla="*/ 36 w 112"/>
                <a:gd name="T9" fmla="*/ 140 h 140"/>
              </a:gdLst>
              <a:ahLst/>
              <a:cxnLst>
                <a:cxn ang="0">
                  <a:pos x="T0" y="T1"/>
                </a:cxn>
                <a:cxn ang="0">
                  <a:pos x="T2" y="T3"/>
                </a:cxn>
                <a:cxn ang="0">
                  <a:pos x="T4" y="T5"/>
                </a:cxn>
                <a:cxn ang="0">
                  <a:pos x="T6" y="T7"/>
                </a:cxn>
                <a:cxn ang="0">
                  <a:pos x="T8" y="T9"/>
                </a:cxn>
              </a:cxnLst>
              <a:rect l="0" t="0" r="r" b="b"/>
              <a:pathLst>
                <a:path w="112" h="140">
                  <a:moveTo>
                    <a:pt x="36" y="140"/>
                  </a:moveTo>
                  <a:lnTo>
                    <a:pt x="112" y="53"/>
                  </a:lnTo>
                  <a:lnTo>
                    <a:pt x="75" y="0"/>
                  </a:lnTo>
                  <a:lnTo>
                    <a:pt x="0" y="89"/>
                  </a:lnTo>
                  <a:lnTo>
                    <a:pt x="36" y="140"/>
                  </a:lnTo>
                  <a:close/>
                </a:path>
              </a:pathLst>
            </a:custGeom>
            <a:solidFill>
              <a:srgbClr val="6D6C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03">
              <a:extLst>
                <a:ext uri="{FF2B5EF4-FFF2-40B4-BE49-F238E27FC236}">
                  <a16:creationId xmlns:a16="http://schemas.microsoft.com/office/drawing/2014/main" id="{90FCBC85-5AEB-4781-9E13-E4CE39DA13B6}"/>
                </a:ext>
              </a:extLst>
            </p:cNvPr>
            <p:cNvSpPr>
              <a:spLocks/>
            </p:cNvSpPr>
            <p:nvPr/>
          </p:nvSpPr>
          <p:spPr bwMode="auto">
            <a:xfrm>
              <a:off x="4576" y="3252"/>
              <a:ext cx="428" cy="303"/>
            </a:xfrm>
            <a:custGeom>
              <a:avLst/>
              <a:gdLst>
                <a:gd name="T0" fmla="*/ 422 w 428"/>
                <a:gd name="T1" fmla="*/ 27 h 303"/>
                <a:gd name="T2" fmla="*/ 29 w 428"/>
                <a:gd name="T3" fmla="*/ 303 h 303"/>
                <a:gd name="T4" fmla="*/ 0 w 428"/>
                <a:gd name="T5" fmla="*/ 303 h 303"/>
                <a:gd name="T6" fmla="*/ 428 w 428"/>
                <a:gd name="T7" fmla="*/ 0 h 303"/>
                <a:gd name="T8" fmla="*/ 422 w 428"/>
                <a:gd name="T9" fmla="*/ 27 h 303"/>
              </a:gdLst>
              <a:ahLst/>
              <a:cxnLst>
                <a:cxn ang="0">
                  <a:pos x="T0" y="T1"/>
                </a:cxn>
                <a:cxn ang="0">
                  <a:pos x="T2" y="T3"/>
                </a:cxn>
                <a:cxn ang="0">
                  <a:pos x="T4" y="T5"/>
                </a:cxn>
                <a:cxn ang="0">
                  <a:pos x="T6" y="T7"/>
                </a:cxn>
                <a:cxn ang="0">
                  <a:pos x="T8" y="T9"/>
                </a:cxn>
              </a:cxnLst>
              <a:rect l="0" t="0" r="r" b="b"/>
              <a:pathLst>
                <a:path w="428" h="303">
                  <a:moveTo>
                    <a:pt x="422" y="27"/>
                  </a:moveTo>
                  <a:lnTo>
                    <a:pt x="29" y="303"/>
                  </a:lnTo>
                  <a:lnTo>
                    <a:pt x="0" y="303"/>
                  </a:lnTo>
                  <a:lnTo>
                    <a:pt x="428" y="0"/>
                  </a:lnTo>
                  <a:lnTo>
                    <a:pt x="422" y="27"/>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04">
              <a:extLst>
                <a:ext uri="{FF2B5EF4-FFF2-40B4-BE49-F238E27FC236}">
                  <a16:creationId xmlns:a16="http://schemas.microsoft.com/office/drawing/2014/main" id="{AD74A08A-6154-48DA-9B09-02695AFB72FC}"/>
                </a:ext>
              </a:extLst>
            </p:cNvPr>
            <p:cNvSpPr>
              <a:spLocks/>
            </p:cNvSpPr>
            <p:nvPr/>
          </p:nvSpPr>
          <p:spPr bwMode="auto">
            <a:xfrm>
              <a:off x="4541" y="3541"/>
              <a:ext cx="97" cy="35"/>
            </a:xfrm>
            <a:custGeom>
              <a:avLst/>
              <a:gdLst>
                <a:gd name="T0" fmla="*/ 25 w 97"/>
                <a:gd name="T1" fmla="*/ 0 h 35"/>
                <a:gd name="T2" fmla="*/ 97 w 97"/>
                <a:gd name="T3" fmla="*/ 6 h 35"/>
                <a:gd name="T4" fmla="*/ 97 w 97"/>
                <a:gd name="T5" fmla="*/ 35 h 35"/>
                <a:gd name="T6" fmla="*/ 0 w 97"/>
                <a:gd name="T7" fmla="*/ 35 h 35"/>
                <a:gd name="T8" fmla="*/ 0 w 97"/>
                <a:gd name="T9" fmla="*/ 6 h 35"/>
                <a:gd name="T10" fmla="*/ 25 w 97"/>
                <a:gd name="T11" fmla="*/ 0 h 35"/>
              </a:gdLst>
              <a:ahLst/>
              <a:cxnLst>
                <a:cxn ang="0">
                  <a:pos x="T0" y="T1"/>
                </a:cxn>
                <a:cxn ang="0">
                  <a:pos x="T2" y="T3"/>
                </a:cxn>
                <a:cxn ang="0">
                  <a:pos x="T4" y="T5"/>
                </a:cxn>
                <a:cxn ang="0">
                  <a:pos x="T6" y="T7"/>
                </a:cxn>
                <a:cxn ang="0">
                  <a:pos x="T8" y="T9"/>
                </a:cxn>
                <a:cxn ang="0">
                  <a:pos x="T10" y="T11"/>
                </a:cxn>
              </a:cxnLst>
              <a:rect l="0" t="0" r="r" b="b"/>
              <a:pathLst>
                <a:path w="97" h="35">
                  <a:moveTo>
                    <a:pt x="25" y="0"/>
                  </a:moveTo>
                  <a:lnTo>
                    <a:pt x="97" y="6"/>
                  </a:lnTo>
                  <a:lnTo>
                    <a:pt x="97" y="35"/>
                  </a:lnTo>
                  <a:lnTo>
                    <a:pt x="0" y="35"/>
                  </a:lnTo>
                  <a:lnTo>
                    <a:pt x="0" y="6"/>
                  </a:lnTo>
                  <a:lnTo>
                    <a:pt x="25"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05">
              <a:extLst>
                <a:ext uri="{FF2B5EF4-FFF2-40B4-BE49-F238E27FC236}">
                  <a16:creationId xmlns:a16="http://schemas.microsoft.com/office/drawing/2014/main" id="{C038B5D7-9A90-4A09-BE93-6A821C03B02E}"/>
                </a:ext>
              </a:extLst>
            </p:cNvPr>
            <p:cNvSpPr>
              <a:spLocks/>
            </p:cNvSpPr>
            <p:nvPr/>
          </p:nvSpPr>
          <p:spPr bwMode="auto">
            <a:xfrm>
              <a:off x="4814" y="1519"/>
              <a:ext cx="54" cy="62"/>
            </a:xfrm>
            <a:custGeom>
              <a:avLst/>
              <a:gdLst>
                <a:gd name="T0" fmla="*/ 54 w 54"/>
                <a:gd name="T1" fmla="*/ 35 h 62"/>
                <a:gd name="T2" fmla="*/ 33 w 54"/>
                <a:gd name="T3" fmla="*/ 0 h 62"/>
                <a:gd name="T4" fmla="*/ 0 w 54"/>
                <a:gd name="T5" fmla="*/ 35 h 62"/>
                <a:gd name="T6" fmla="*/ 27 w 54"/>
                <a:gd name="T7" fmla="*/ 62 h 62"/>
                <a:gd name="T8" fmla="*/ 54 w 54"/>
                <a:gd name="T9" fmla="*/ 35 h 62"/>
              </a:gdLst>
              <a:ahLst/>
              <a:cxnLst>
                <a:cxn ang="0">
                  <a:pos x="T0" y="T1"/>
                </a:cxn>
                <a:cxn ang="0">
                  <a:pos x="T2" y="T3"/>
                </a:cxn>
                <a:cxn ang="0">
                  <a:pos x="T4" y="T5"/>
                </a:cxn>
                <a:cxn ang="0">
                  <a:pos x="T6" y="T7"/>
                </a:cxn>
                <a:cxn ang="0">
                  <a:pos x="T8" y="T9"/>
                </a:cxn>
              </a:cxnLst>
              <a:rect l="0" t="0" r="r" b="b"/>
              <a:pathLst>
                <a:path w="54" h="62">
                  <a:moveTo>
                    <a:pt x="54" y="35"/>
                  </a:moveTo>
                  <a:lnTo>
                    <a:pt x="33" y="0"/>
                  </a:lnTo>
                  <a:lnTo>
                    <a:pt x="0" y="35"/>
                  </a:lnTo>
                  <a:lnTo>
                    <a:pt x="27" y="62"/>
                  </a:lnTo>
                  <a:lnTo>
                    <a:pt x="54" y="35"/>
                  </a:lnTo>
                  <a:close/>
                </a:path>
              </a:pathLst>
            </a:custGeom>
            <a:solidFill>
              <a:srgbClr val="6D6C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06">
              <a:extLst>
                <a:ext uri="{FF2B5EF4-FFF2-40B4-BE49-F238E27FC236}">
                  <a16:creationId xmlns:a16="http://schemas.microsoft.com/office/drawing/2014/main" id="{F46D8ADA-1CC4-4A39-9FF0-FB05CBF7253A}"/>
                </a:ext>
              </a:extLst>
            </p:cNvPr>
            <p:cNvSpPr>
              <a:spLocks/>
            </p:cNvSpPr>
            <p:nvPr/>
          </p:nvSpPr>
          <p:spPr bwMode="auto">
            <a:xfrm>
              <a:off x="4370" y="1222"/>
              <a:ext cx="1064" cy="787"/>
            </a:xfrm>
            <a:custGeom>
              <a:avLst/>
              <a:gdLst>
                <a:gd name="T0" fmla="*/ 549 w 549"/>
                <a:gd name="T1" fmla="*/ 0 h 406"/>
                <a:gd name="T2" fmla="*/ 0 w 549"/>
                <a:gd name="T3" fmla="*/ 406 h 406"/>
                <a:gd name="T4" fmla="*/ 549 w 549"/>
                <a:gd name="T5" fmla="*/ 0 h 406"/>
              </a:gdLst>
              <a:ahLst/>
              <a:cxnLst>
                <a:cxn ang="0">
                  <a:pos x="T0" y="T1"/>
                </a:cxn>
                <a:cxn ang="0">
                  <a:pos x="T2" y="T3"/>
                </a:cxn>
                <a:cxn ang="0">
                  <a:pos x="T4" y="T5"/>
                </a:cxn>
              </a:cxnLst>
              <a:rect l="0" t="0" r="r" b="b"/>
              <a:pathLst>
                <a:path w="549" h="406">
                  <a:moveTo>
                    <a:pt x="549" y="0"/>
                  </a:moveTo>
                  <a:cubicBezTo>
                    <a:pt x="549" y="0"/>
                    <a:pt x="289" y="286"/>
                    <a:pt x="0" y="406"/>
                  </a:cubicBezTo>
                  <a:cubicBezTo>
                    <a:pt x="0" y="406"/>
                    <a:pt x="263" y="86"/>
                    <a:pt x="549" y="0"/>
                  </a:cubicBezTo>
                  <a:close/>
                </a:path>
              </a:pathLst>
            </a:custGeom>
            <a:solidFill>
              <a:srgbClr val="FFB5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07">
              <a:extLst>
                <a:ext uri="{FF2B5EF4-FFF2-40B4-BE49-F238E27FC236}">
                  <a16:creationId xmlns:a16="http://schemas.microsoft.com/office/drawing/2014/main" id="{DC1E7242-076F-444E-957F-0E90938DA3F7}"/>
                </a:ext>
              </a:extLst>
            </p:cNvPr>
            <p:cNvSpPr>
              <a:spLocks/>
            </p:cNvSpPr>
            <p:nvPr/>
          </p:nvSpPr>
          <p:spPr bwMode="auto">
            <a:xfrm>
              <a:off x="4878" y="1600"/>
              <a:ext cx="384" cy="436"/>
            </a:xfrm>
            <a:custGeom>
              <a:avLst/>
              <a:gdLst>
                <a:gd name="T0" fmla="*/ 364 w 384"/>
                <a:gd name="T1" fmla="*/ 436 h 436"/>
                <a:gd name="T2" fmla="*/ 0 w 384"/>
                <a:gd name="T3" fmla="*/ 10 h 436"/>
                <a:gd name="T4" fmla="*/ 17 w 384"/>
                <a:gd name="T5" fmla="*/ 0 h 436"/>
                <a:gd name="T6" fmla="*/ 384 w 384"/>
                <a:gd name="T7" fmla="*/ 419 h 436"/>
                <a:gd name="T8" fmla="*/ 364 w 384"/>
                <a:gd name="T9" fmla="*/ 436 h 436"/>
              </a:gdLst>
              <a:ahLst/>
              <a:cxnLst>
                <a:cxn ang="0">
                  <a:pos x="T0" y="T1"/>
                </a:cxn>
                <a:cxn ang="0">
                  <a:pos x="T2" y="T3"/>
                </a:cxn>
                <a:cxn ang="0">
                  <a:pos x="T4" y="T5"/>
                </a:cxn>
                <a:cxn ang="0">
                  <a:pos x="T6" y="T7"/>
                </a:cxn>
                <a:cxn ang="0">
                  <a:pos x="T8" y="T9"/>
                </a:cxn>
              </a:cxnLst>
              <a:rect l="0" t="0" r="r" b="b"/>
              <a:pathLst>
                <a:path w="384" h="436">
                  <a:moveTo>
                    <a:pt x="364" y="436"/>
                  </a:moveTo>
                  <a:lnTo>
                    <a:pt x="0" y="10"/>
                  </a:lnTo>
                  <a:lnTo>
                    <a:pt x="17" y="0"/>
                  </a:lnTo>
                  <a:lnTo>
                    <a:pt x="384" y="419"/>
                  </a:lnTo>
                  <a:lnTo>
                    <a:pt x="364" y="436"/>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108">
              <a:extLst>
                <a:ext uri="{FF2B5EF4-FFF2-40B4-BE49-F238E27FC236}">
                  <a16:creationId xmlns:a16="http://schemas.microsoft.com/office/drawing/2014/main" id="{25247FA1-B94E-4238-96A5-4EDF9A9CFE57}"/>
                </a:ext>
              </a:extLst>
            </p:cNvPr>
            <p:cNvSpPr>
              <a:spLocks/>
            </p:cNvSpPr>
            <p:nvPr/>
          </p:nvSpPr>
          <p:spPr bwMode="auto">
            <a:xfrm>
              <a:off x="5004" y="3250"/>
              <a:ext cx="428" cy="301"/>
            </a:xfrm>
            <a:custGeom>
              <a:avLst/>
              <a:gdLst>
                <a:gd name="T0" fmla="*/ 6 w 428"/>
                <a:gd name="T1" fmla="*/ 25 h 301"/>
                <a:gd name="T2" fmla="*/ 399 w 428"/>
                <a:gd name="T3" fmla="*/ 301 h 301"/>
                <a:gd name="T4" fmla="*/ 428 w 428"/>
                <a:gd name="T5" fmla="*/ 301 h 301"/>
                <a:gd name="T6" fmla="*/ 0 w 428"/>
                <a:gd name="T7" fmla="*/ 0 h 301"/>
                <a:gd name="T8" fmla="*/ 6 w 428"/>
                <a:gd name="T9" fmla="*/ 25 h 301"/>
              </a:gdLst>
              <a:ahLst/>
              <a:cxnLst>
                <a:cxn ang="0">
                  <a:pos x="T0" y="T1"/>
                </a:cxn>
                <a:cxn ang="0">
                  <a:pos x="T2" y="T3"/>
                </a:cxn>
                <a:cxn ang="0">
                  <a:pos x="T4" y="T5"/>
                </a:cxn>
                <a:cxn ang="0">
                  <a:pos x="T6" y="T7"/>
                </a:cxn>
                <a:cxn ang="0">
                  <a:pos x="T8" y="T9"/>
                </a:cxn>
              </a:cxnLst>
              <a:rect l="0" t="0" r="r" b="b"/>
              <a:pathLst>
                <a:path w="428" h="301">
                  <a:moveTo>
                    <a:pt x="6" y="25"/>
                  </a:moveTo>
                  <a:lnTo>
                    <a:pt x="399" y="301"/>
                  </a:lnTo>
                  <a:lnTo>
                    <a:pt x="428" y="301"/>
                  </a:lnTo>
                  <a:lnTo>
                    <a:pt x="0" y="0"/>
                  </a:lnTo>
                  <a:lnTo>
                    <a:pt x="6" y="25"/>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109">
              <a:extLst>
                <a:ext uri="{FF2B5EF4-FFF2-40B4-BE49-F238E27FC236}">
                  <a16:creationId xmlns:a16="http://schemas.microsoft.com/office/drawing/2014/main" id="{4941538F-CB7B-401F-9AB7-A5A8965AE7DF}"/>
                </a:ext>
              </a:extLst>
            </p:cNvPr>
            <p:cNvSpPr>
              <a:spLocks/>
            </p:cNvSpPr>
            <p:nvPr/>
          </p:nvSpPr>
          <p:spPr bwMode="auto">
            <a:xfrm>
              <a:off x="5370" y="3537"/>
              <a:ext cx="97" cy="37"/>
            </a:xfrm>
            <a:custGeom>
              <a:avLst/>
              <a:gdLst>
                <a:gd name="T0" fmla="*/ 72 w 97"/>
                <a:gd name="T1" fmla="*/ 0 h 37"/>
                <a:gd name="T2" fmla="*/ 0 w 97"/>
                <a:gd name="T3" fmla="*/ 6 h 37"/>
                <a:gd name="T4" fmla="*/ 0 w 97"/>
                <a:gd name="T5" fmla="*/ 37 h 37"/>
                <a:gd name="T6" fmla="*/ 97 w 97"/>
                <a:gd name="T7" fmla="*/ 37 h 37"/>
                <a:gd name="T8" fmla="*/ 97 w 97"/>
                <a:gd name="T9" fmla="*/ 6 h 37"/>
                <a:gd name="T10" fmla="*/ 72 w 97"/>
                <a:gd name="T11" fmla="*/ 0 h 37"/>
              </a:gdLst>
              <a:ahLst/>
              <a:cxnLst>
                <a:cxn ang="0">
                  <a:pos x="T0" y="T1"/>
                </a:cxn>
                <a:cxn ang="0">
                  <a:pos x="T2" y="T3"/>
                </a:cxn>
                <a:cxn ang="0">
                  <a:pos x="T4" y="T5"/>
                </a:cxn>
                <a:cxn ang="0">
                  <a:pos x="T6" y="T7"/>
                </a:cxn>
                <a:cxn ang="0">
                  <a:pos x="T8" y="T9"/>
                </a:cxn>
                <a:cxn ang="0">
                  <a:pos x="T10" y="T11"/>
                </a:cxn>
              </a:cxnLst>
              <a:rect l="0" t="0" r="r" b="b"/>
              <a:pathLst>
                <a:path w="97" h="37">
                  <a:moveTo>
                    <a:pt x="72" y="0"/>
                  </a:moveTo>
                  <a:lnTo>
                    <a:pt x="0" y="6"/>
                  </a:lnTo>
                  <a:lnTo>
                    <a:pt x="0" y="37"/>
                  </a:lnTo>
                  <a:lnTo>
                    <a:pt x="97" y="37"/>
                  </a:lnTo>
                  <a:lnTo>
                    <a:pt x="97" y="6"/>
                  </a:lnTo>
                  <a:lnTo>
                    <a:pt x="72"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10">
              <a:extLst>
                <a:ext uri="{FF2B5EF4-FFF2-40B4-BE49-F238E27FC236}">
                  <a16:creationId xmlns:a16="http://schemas.microsoft.com/office/drawing/2014/main" id="{E7139D6C-84B2-4B9B-B210-B2D3E4913AEC}"/>
                </a:ext>
              </a:extLst>
            </p:cNvPr>
            <p:cNvSpPr>
              <a:spLocks/>
            </p:cNvSpPr>
            <p:nvPr/>
          </p:nvSpPr>
          <p:spPr bwMode="auto">
            <a:xfrm>
              <a:off x="4983" y="1753"/>
              <a:ext cx="91" cy="1625"/>
            </a:xfrm>
            <a:custGeom>
              <a:avLst/>
              <a:gdLst>
                <a:gd name="T0" fmla="*/ 38 w 91"/>
                <a:gd name="T1" fmla="*/ 1625 h 1625"/>
                <a:gd name="T2" fmla="*/ 91 w 91"/>
                <a:gd name="T3" fmla="*/ 31 h 1625"/>
                <a:gd name="T4" fmla="*/ 38 w 91"/>
                <a:gd name="T5" fmla="*/ 0 h 1625"/>
                <a:gd name="T6" fmla="*/ 0 w 91"/>
                <a:gd name="T7" fmla="*/ 1617 h 1625"/>
                <a:gd name="T8" fmla="*/ 38 w 91"/>
                <a:gd name="T9" fmla="*/ 1625 h 1625"/>
              </a:gdLst>
              <a:ahLst/>
              <a:cxnLst>
                <a:cxn ang="0">
                  <a:pos x="T0" y="T1"/>
                </a:cxn>
                <a:cxn ang="0">
                  <a:pos x="T2" y="T3"/>
                </a:cxn>
                <a:cxn ang="0">
                  <a:pos x="T4" y="T5"/>
                </a:cxn>
                <a:cxn ang="0">
                  <a:pos x="T6" y="T7"/>
                </a:cxn>
                <a:cxn ang="0">
                  <a:pos x="T8" y="T9"/>
                </a:cxn>
              </a:cxnLst>
              <a:rect l="0" t="0" r="r" b="b"/>
              <a:pathLst>
                <a:path w="91" h="1625">
                  <a:moveTo>
                    <a:pt x="38" y="1625"/>
                  </a:moveTo>
                  <a:lnTo>
                    <a:pt x="91" y="31"/>
                  </a:lnTo>
                  <a:lnTo>
                    <a:pt x="38" y="0"/>
                  </a:lnTo>
                  <a:lnTo>
                    <a:pt x="0" y="1617"/>
                  </a:lnTo>
                  <a:lnTo>
                    <a:pt x="38" y="1625"/>
                  </a:lnTo>
                  <a:close/>
                </a:path>
              </a:pathLst>
            </a:custGeom>
            <a:solidFill>
              <a:srgbClr val="7C7C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111">
              <a:extLst>
                <a:ext uri="{FF2B5EF4-FFF2-40B4-BE49-F238E27FC236}">
                  <a16:creationId xmlns:a16="http://schemas.microsoft.com/office/drawing/2014/main" id="{6ADCCF33-6ADF-4674-B835-3F410EE21358}"/>
                </a:ext>
              </a:extLst>
            </p:cNvPr>
            <p:cNvSpPr>
              <a:spLocks/>
            </p:cNvSpPr>
            <p:nvPr/>
          </p:nvSpPr>
          <p:spPr bwMode="auto">
            <a:xfrm>
              <a:off x="4996" y="1724"/>
              <a:ext cx="113" cy="140"/>
            </a:xfrm>
            <a:custGeom>
              <a:avLst/>
              <a:gdLst>
                <a:gd name="T0" fmla="*/ 76 w 113"/>
                <a:gd name="T1" fmla="*/ 140 h 140"/>
                <a:gd name="T2" fmla="*/ 0 w 113"/>
                <a:gd name="T3" fmla="*/ 51 h 140"/>
                <a:gd name="T4" fmla="*/ 37 w 113"/>
                <a:gd name="T5" fmla="*/ 0 h 140"/>
                <a:gd name="T6" fmla="*/ 113 w 113"/>
                <a:gd name="T7" fmla="*/ 88 h 140"/>
                <a:gd name="T8" fmla="*/ 76 w 113"/>
                <a:gd name="T9" fmla="*/ 140 h 140"/>
              </a:gdLst>
              <a:ahLst/>
              <a:cxnLst>
                <a:cxn ang="0">
                  <a:pos x="T0" y="T1"/>
                </a:cxn>
                <a:cxn ang="0">
                  <a:pos x="T2" y="T3"/>
                </a:cxn>
                <a:cxn ang="0">
                  <a:pos x="T4" y="T5"/>
                </a:cxn>
                <a:cxn ang="0">
                  <a:pos x="T6" y="T7"/>
                </a:cxn>
                <a:cxn ang="0">
                  <a:pos x="T8" y="T9"/>
                </a:cxn>
              </a:cxnLst>
              <a:rect l="0" t="0" r="r" b="b"/>
              <a:pathLst>
                <a:path w="113" h="140">
                  <a:moveTo>
                    <a:pt x="76" y="140"/>
                  </a:moveTo>
                  <a:lnTo>
                    <a:pt x="0" y="51"/>
                  </a:lnTo>
                  <a:lnTo>
                    <a:pt x="37" y="0"/>
                  </a:lnTo>
                  <a:lnTo>
                    <a:pt x="113" y="88"/>
                  </a:lnTo>
                  <a:lnTo>
                    <a:pt x="76" y="140"/>
                  </a:lnTo>
                  <a:close/>
                </a:path>
              </a:pathLst>
            </a:custGeom>
            <a:solidFill>
              <a:srgbClr val="6D6C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EE8F1D4C-4F15-4112-8CC4-530EB759040F}"/>
              </a:ext>
            </a:extLst>
          </p:cNvPr>
          <p:cNvSpPr>
            <a:spLocks noGrp="1"/>
          </p:cNvSpPr>
          <p:nvPr>
            <p:ph type="title"/>
          </p:nvPr>
        </p:nvSpPr>
        <p:spPr/>
        <p:txBody>
          <a:bodyPr/>
          <a:lstStyle/>
          <a:p>
            <a:r>
              <a:rPr lang="en-US" dirty="0"/>
              <a:t>Your </a:t>
            </a:r>
            <a:br>
              <a:rPr lang="en-US" dirty="0"/>
            </a:br>
            <a:r>
              <a:rPr lang="en-US" dirty="0"/>
              <a:t>title </a:t>
            </a:r>
            <a:r>
              <a:rPr lang="en-US" dirty="0">
                <a:solidFill>
                  <a:srgbClr val="FFC000"/>
                </a:solidFill>
              </a:rPr>
              <a:t>here</a:t>
            </a:r>
          </a:p>
        </p:txBody>
      </p:sp>
      <p:grpSp>
        <p:nvGrpSpPr>
          <p:cNvPr id="139" name="Group 138">
            <a:extLst>
              <a:ext uri="{FF2B5EF4-FFF2-40B4-BE49-F238E27FC236}">
                <a16:creationId xmlns:a16="http://schemas.microsoft.com/office/drawing/2014/main" id="{E606D01E-A7D3-483A-88FF-C6F9E9AB1A27}"/>
              </a:ext>
            </a:extLst>
          </p:cNvPr>
          <p:cNvGrpSpPr/>
          <p:nvPr/>
        </p:nvGrpSpPr>
        <p:grpSpPr>
          <a:xfrm rot="10800000">
            <a:off x="990767" y="1554212"/>
            <a:ext cx="2916236" cy="67552"/>
            <a:chOff x="4887775" y="882413"/>
            <a:chExt cx="2916236" cy="67552"/>
          </a:xfrm>
        </p:grpSpPr>
        <p:sp>
          <p:nvSpPr>
            <p:cNvPr id="140" name="Rectangle 139">
              <a:extLst>
                <a:ext uri="{FF2B5EF4-FFF2-40B4-BE49-F238E27FC236}">
                  <a16:creationId xmlns:a16="http://schemas.microsoft.com/office/drawing/2014/main" id="{75F67428-1727-49C3-9F3E-A193210053DC}"/>
                </a:ext>
              </a:extLst>
            </p:cNvPr>
            <p:cNvSpPr/>
            <p:nvPr/>
          </p:nvSpPr>
          <p:spPr>
            <a:xfrm>
              <a:off x="4887775" y="884396"/>
              <a:ext cx="1458118" cy="6556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51157A3C-3A56-4FA6-81F7-B84E5363ACB0}"/>
                </a:ext>
              </a:extLst>
            </p:cNvPr>
            <p:cNvSpPr/>
            <p:nvPr/>
          </p:nvSpPr>
          <p:spPr>
            <a:xfrm>
              <a:off x="6345893" y="882413"/>
              <a:ext cx="1458118" cy="655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877</TotalTime>
  <Words>1033</Words>
  <Application>Microsoft Office PowerPoint</Application>
  <PresentationFormat>Widescreen</PresentationFormat>
  <Paragraphs>143</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Calibri Light</vt:lpstr>
      <vt:lpstr>Gill Sans</vt:lpstr>
      <vt:lpstr>Helvetica Neue Light</vt:lpstr>
      <vt:lpstr>Lato Black</vt:lpstr>
      <vt:lpstr>Lato Bold</vt:lpstr>
      <vt:lpstr>Lato Light</vt:lpstr>
      <vt:lpstr>Source Sans Pro</vt:lpstr>
      <vt:lpstr>Office Theme</vt:lpstr>
      <vt:lpstr>PowerPoint Presentation</vt:lpstr>
      <vt:lpstr>PowerPoint Presentation</vt:lpstr>
      <vt:lpstr>PowerPoint Presentation</vt:lpstr>
      <vt:lpstr>Our Team</vt:lpstr>
      <vt:lpstr>Our  Story</vt:lpstr>
      <vt:lpstr>Our goal</vt:lpstr>
      <vt:lpstr>Our Awards</vt:lpstr>
      <vt:lpstr>Your title Here</vt:lpstr>
      <vt:lpstr>Your  title here</vt:lpstr>
      <vt:lpstr>Some Concerts pics </vt:lpstr>
      <vt:lpstr>PowerPoint Presentation</vt:lpstr>
      <vt:lpstr>What  People say</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66</cp:revision>
  <dcterms:created xsi:type="dcterms:W3CDTF">2020-04-22T15:34:04Z</dcterms:created>
  <dcterms:modified xsi:type="dcterms:W3CDTF">2025-06-15T16:48:40Z</dcterms:modified>
</cp:coreProperties>
</file>