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256" r:id="rId3"/>
    <p:sldId id="326" r:id="rId4"/>
    <p:sldId id="1385" r:id="rId5"/>
    <p:sldId id="1387" r:id="rId6"/>
    <p:sldId id="1417" r:id="rId7"/>
    <p:sldId id="1401" r:id="rId8"/>
    <p:sldId id="1419" r:id="rId9"/>
    <p:sldId id="1406" r:id="rId10"/>
    <p:sldId id="1424" r:id="rId11"/>
    <p:sldId id="1425" r:id="rId12"/>
    <p:sldId id="266"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D10E"/>
    <a:srgbClr val="79336D"/>
    <a:srgbClr val="B652A6"/>
    <a:srgbClr val="FFCB05"/>
    <a:srgbClr val="369CB7"/>
    <a:srgbClr val="07526D"/>
    <a:srgbClr val="F5821F"/>
    <a:srgbClr val="FFFFFF"/>
    <a:srgbClr val="9E7C00"/>
    <a:srgbClr val="4B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094FC8-3F53-4A0D-A219-B5B6D556203E}" v="5" dt="2025-06-11T19:53:56.2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78"/>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C094FC8-3F53-4A0D-A219-B5B6D556203E}"/>
    <pc:docChg chg="undo custSel addSld delSld modSld sldOrd modMainMaster">
      <pc:chgData name="Jolie Serrano Delgado" userId="d52b4219-5c60-4a0c-87ad-b1ec335c0c37" providerId="ADAL" clId="{7C094FC8-3F53-4A0D-A219-B5B6D556203E}" dt="2025-06-12T17:40:39.167" v="12" actId="735"/>
      <pc:docMkLst>
        <pc:docMk/>
      </pc:docMkLst>
      <pc:sldChg chg="del">
        <pc:chgData name="Jolie Serrano Delgado" userId="d52b4219-5c60-4a0c-87ad-b1ec335c0c37" providerId="ADAL" clId="{7C094FC8-3F53-4A0D-A219-B5B6D556203E}" dt="2025-06-11T19:53:30.739" v="3" actId="47"/>
        <pc:sldMkLst>
          <pc:docMk/>
          <pc:sldMk cId="3746168901" sldId="350"/>
        </pc:sldMkLst>
      </pc:sldChg>
      <pc:sldChg chg="del">
        <pc:chgData name="Jolie Serrano Delgado" userId="d52b4219-5c60-4a0c-87ad-b1ec335c0c37" providerId="ADAL" clId="{7C094FC8-3F53-4A0D-A219-B5B6D556203E}" dt="2025-06-11T19:53:33.737" v="4" actId="47"/>
        <pc:sldMkLst>
          <pc:docMk/>
          <pc:sldMk cId="0" sldId="1420"/>
        </pc:sldMkLst>
      </pc:sldChg>
      <pc:sldChg chg="add ord">
        <pc:chgData name="Jolie Serrano Delgado" userId="d52b4219-5c60-4a0c-87ad-b1ec335c0c37" providerId="ADAL" clId="{7C094FC8-3F53-4A0D-A219-B5B6D556203E}" dt="2025-06-11T19:53:29.759" v="2"/>
        <pc:sldMkLst>
          <pc:docMk/>
          <pc:sldMk cId="3573392034" sldId="1791"/>
        </pc:sldMkLst>
      </pc:sldChg>
      <pc:sldChg chg="delSp modSp add mod">
        <pc:chgData name="Jolie Serrano Delgado" userId="d52b4219-5c60-4a0c-87ad-b1ec335c0c37" providerId="ADAL" clId="{7C094FC8-3F53-4A0D-A219-B5B6D556203E}" dt="2025-06-11T19:53:56.280" v="11" actId="1076"/>
        <pc:sldMkLst>
          <pc:docMk/>
          <pc:sldMk cId="0" sldId="4129"/>
        </pc:sldMkLst>
        <pc:spChg chg="mod">
          <ac:chgData name="Jolie Serrano Delgado" userId="d52b4219-5c60-4a0c-87ad-b1ec335c0c37" providerId="ADAL" clId="{7C094FC8-3F53-4A0D-A219-B5B6D556203E}" dt="2025-06-11T19:53:56.280" v="11" actId="1076"/>
          <ac:spMkLst>
            <pc:docMk/>
            <pc:sldMk cId="0" sldId="4129"/>
            <ac:spMk id="2" creationId="{A861E1E4-650F-4B58-BD99-93E6FC21ADED}"/>
          </ac:spMkLst>
        </pc:spChg>
        <pc:spChg chg="mod">
          <ac:chgData name="Jolie Serrano Delgado" userId="d52b4219-5c60-4a0c-87ad-b1ec335c0c37" providerId="ADAL" clId="{7C094FC8-3F53-4A0D-A219-B5B6D556203E}" dt="2025-06-11T19:53:56.280" v="11" actId="1076"/>
          <ac:spMkLst>
            <pc:docMk/>
            <pc:sldMk cId="0" sldId="4129"/>
            <ac:spMk id="3" creationId="{4FD16BAF-8F85-4252-90D0-A30F2681D6B9}"/>
          </ac:spMkLst>
        </pc:spChg>
        <pc:spChg chg="mod">
          <ac:chgData name="Jolie Serrano Delgado" userId="d52b4219-5c60-4a0c-87ad-b1ec335c0c37" providerId="ADAL" clId="{7C094FC8-3F53-4A0D-A219-B5B6D556203E}" dt="2025-06-11T19:53:51.045" v="10" actId="1076"/>
          <ac:spMkLst>
            <pc:docMk/>
            <pc:sldMk cId="0" sldId="4129"/>
            <ac:spMk id="18" creationId="{8F5F15BF-00E8-0146-9639-0FB07145B42A}"/>
          </ac:spMkLst>
        </pc:spChg>
        <pc:spChg chg="mod">
          <ac:chgData name="Jolie Serrano Delgado" userId="d52b4219-5c60-4a0c-87ad-b1ec335c0c37" providerId="ADAL" clId="{7C094FC8-3F53-4A0D-A219-B5B6D556203E}" dt="2025-06-11T19:53:56.280" v="11" actId="1076"/>
          <ac:spMkLst>
            <pc:docMk/>
            <pc:sldMk cId="0" sldId="4129"/>
            <ac:spMk id="30" creationId="{4994152A-3327-45D6-9425-D1DCEF519E86}"/>
          </ac:spMkLst>
        </pc:spChg>
        <pc:spChg chg="mod">
          <ac:chgData name="Jolie Serrano Delgado" userId="d52b4219-5c60-4a0c-87ad-b1ec335c0c37" providerId="ADAL" clId="{7C094FC8-3F53-4A0D-A219-B5B6D556203E}" dt="2025-06-11T19:53:56.280" v="11" actId="1076"/>
          <ac:spMkLst>
            <pc:docMk/>
            <pc:sldMk cId="0" sldId="4129"/>
            <ac:spMk id="32" creationId="{00000000-0000-0000-0000-000000000000}"/>
          </ac:spMkLst>
        </pc:spChg>
        <pc:spChg chg="mod">
          <ac:chgData name="Jolie Serrano Delgado" userId="d52b4219-5c60-4a0c-87ad-b1ec335c0c37" providerId="ADAL" clId="{7C094FC8-3F53-4A0D-A219-B5B6D556203E}" dt="2025-06-11T19:53:56.280" v="11" actId="1076"/>
          <ac:spMkLst>
            <pc:docMk/>
            <pc:sldMk cId="0" sldId="4129"/>
            <ac:spMk id="33" creationId="{00000000-0000-0000-0000-000000000000}"/>
          </ac:spMkLst>
        </pc:spChg>
        <pc:spChg chg="mod">
          <ac:chgData name="Jolie Serrano Delgado" userId="d52b4219-5c60-4a0c-87ad-b1ec335c0c37" providerId="ADAL" clId="{7C094FC8-3F53-4A0D-A219-B5B6D556203E}" dt="2025-06-11T19:53:56.280" v="11" actId="1076"/>
          <ac:spMkLst>
            <pc:docMk/>
            <pc:sldMk cId="0" sldId="4129"/>
            <ac:spMk id="34" creationId="{00000000-0000-0000-0000-000000000000}"/>
          </ac:spMkLst>
        </pc:spChg>
        <pc:spChg chg="mod">
          <ac:chgData name="Jolie Serrano Delgado" userId="d52b4219-5c60-4a0c-87ad-b1ec335c0c37" providerId="ADAL" clId="{7C094FC8-3F53-4A0D-A219-B5B6D556203E}" dt="2025-06-11T19:53:56.280" v="11" actId="1076"/>
          <ac:spMkLst>
            <pc:docMk/>
            <pc:sldMk cId="0" sldId="4129"/>
            <ac:spMk id="36" creationId="{00000000-0000-0000-0000-000000000000}"/>
          </ac:spMkLst>
        </pc:spChg>
        <pc:spChg chg="mod">
          <ac:chgData name="Jolie Serrano Delgado" userId="d52b4219-5c60-4a0c-87ad-b1ec335c0c37" providerId="ADAL" clId="{7C094FC8-3F53-4A0D-A219-B5B6D556203E}" dt="2025-06-11T19:53:56.280" v="11" actId="1076"/>
          <ac:spMkLst>
            <pc:docMk/>
            <pc:sldMk cId="0" sldId="4129"/>
            <ac:spMk id="63" creationId="{00000000-0000-0000-0000-000000000000}"/>
          </ac:spMkLst>
        </pc:spChg>
        <pc:spChg chg="mod">
          <ac:chgData name="Jolie Serrano Delgado" userId="d52b4219-5c60-4a0c-87ad-b1ec335c0c37" providerId="ADAL" clId="{7C094FC8-3F53-4A0D-A219-B5B6D556203E}" dt="2025-06-11T19:53:56.280" v="11" actId="1076"/>
          <ac:spMkLst>
            <pc:docMk/>
            <pc:sldMk cId="0" sldId="4129"/>
            <ac:spMk id="75" creationId="{00000000-0000-0000-0000-000000000000}"/>
          </ac:spMkLst>
        </pc:spChg>
        <pc:spChg chg="del">
          <ac:chgData name="Jolie Serrano Delgado" userId="d52b4219-5c60-4a0c-87ad-b1ec335c0c37" providerId="ADAL" clId="{7C094FC8-3F53-4A0D-A219-B5B6D556203E}" dt="2025-06-11T19:53:47.075" v="8" actId="478"/>
          <ac:spMkLst>
            <pc:docMk/>
            <pc:sldMk cId="0" sldId="4129"/>
            <ac:spMk id="99" creationId="{00000000-0000-0000-0000-000000000000}"/>
          </ac:spMkLst>
        </pc:spChg>
        <pc:spChg chg="del">
          <ac:chgData name="Jolie Serrano Delgado" userId="d52b4219-5c60-4a0c-87ad-b1ec335c0c37" providerId="ADAL" clId="{7C094FC8-3F53-4A0D-A219-B5B6D556203E}" dt="2025-06-11T19:53:36.393" v="5" actId="478"/>
          <ac:spMkLst>
            <pc:docMk/>
            <pc:sldMk cId="0" sldId="4129"/>
            <ac:spMk id="55309" creationId="{00000000-0000-0000-0000-000000000000}"/>
          </ac:spMkLst>
        </pc:spChg>
        <pc:spChg chg="mod">
          <ac:chgData name="Jolie Serrano Delgado" userId="d52b4219-5c60-4a0c-87ad-b1ec335c0c37" providerId="ADAL" clId="{7C094FC8-3F53-4A0D-A219-B5B6D556203E}" dt="2025-06-11T19:53:44.131" v="7" actId="552"/>
          <ac:spMkLst>
            <pc:docMk/>
            <pc:sldMk cId="0" sldId="4129"/>
            <ac:spMk id="55311" creationId="{00000000-0000-0000-0000-000000000000}"/>
          </ac:spMkLst>
        </pc:spChg>
        <pc:spChg chg="mod">
          <ac:chgData name="Jolie Serrano Delgado" userId="d52b4219-5c60-4a0c-87ad-b1ec335c0c37" providerId="ADAL" clId="{7C094FC8-3F53-4A0D-A219-B5B6D556203E}" dt="2025-06-11T19:53:56.280" v="11" actId="1076"/>
          <ac:spMkLst>
            <pc:docMk/>
            <pc:sldMk cId="0" sldId="4129"/>
            <ac:spMk id="55317" creationId="{00000000-0000-0000-0000-000000000000}"/>
          </ac:spMkLst>
        </pc:spChg>
      </pc:sldChg>
      <pc:sldMasterChg chg="modSldLayout">
        <pc:chgData name="Jolie Serrano Delgado" userId="d52b4219-5c60-4a0c-87ad-b1ec335c0c37" providerId="ADAL" clId="{7C094FC8-3F53-4A0D-A219-B5B6D556203E}" dt="2025-06-12T17:40:39.167" v="12" actId="735"/>
        <pc:sldMasterMkLst>
          <pc:docMk/>
          <pc:sldMasterMk cId="2916016287" sldId="2147483648"/>
        </pc:sldMasterMkLst>
        <pc:sldLayoutChg chg="modSp">
          <pc:chgData name="Jolie Serrano Delgado" userId="d52b4219-5c60-4a0c-87ad-b1ec335c0c37" providerId="ADAL" clId="{7C094FC8-3F53-4A0D-A219-B5B6D556203E}" dt="2025-06-12T17:40:39.167" v="12" actId="735"/>
          <pc:sldLayoutMkLst>
            <pc:docMk/>
            <pc:sldMasterMk cId="2916016287" sldId="2147483648"/>
            <pc:sldLayoutMk cId="539981919" sldId="214748364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6/12/2025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17E0817B-C472-4E06-A6B3-D523B3673DD6}" type="slidenum">
              <a:rPr lang="en-US" altLang="es-MX" sz="1200">
                <a:latin typeface="Calibri Light" panose="020F0302020204030204" pitchFamily="34" charset="0"/>
              </a:rPr>
              <a:pPr/>
              <a:t>5</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B7CE6E60-C0FD-49BB-8544-11FB9D860294}"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02C1251C-3FA7-4D45-874D-D023CD025BD3}"/>
              </a:ext>
            </a:extLst>
          </p:cNvPr>
          <p:cNvSpPr>
            <a:spLocks noGrp="1"/>
          </p:cNvSpPr>
          <p:nvPr>
            <p:ph type="pic" sz="quarter" idx="10"/>
          </p:nvPr>
        </p:nvSpPr>
        <p:spPr>
          <a:xfrm>
            <a:off x="363538" y="0"/>
            <a:ext cx="5384800" cy="5384071"/>
          </a:xfrm>
          <a:custGeom>
            <a:avLst/>
            <a:gdLst>
              <a:gd name="connsiteX0" fmla="*/ 0 w 5384800"/>
              <a:gd name="connsiteY0" fmla="*/ 0 h 5384800"/>
              <a:gd name="connsiteX1" fmla="*/ 5384800 w 5384800"/>
              <a:gd name="connsiteY1" fmla="*/ 0 h 5384800"/>
              <a:gd name="connsiteX2" fmla="*/ 5384800 w 5384800"/>
              <a:gd name="connsiteY2" fmla="*/ 5384800 h 5384800"/>
              <a:gd name="connsiteX3" fmla="*/ 0 w 5384800"/>
              <a:gd name="connsiteY3" fmla="*/ 5384800 h 5384800"/>
              <a:gd name="connsiteX4" fmla="*/ 0 w 5384800"/>
              <a:gd name="connsiteY4" fmla="*/ 0 h 5384800"/>
              <a:gd name="connsiteX0" fmla="*/ 0 w 5384800"/>
              <a:gd name="connsiteY0" fmla="*/ 0 h 5384800"/>
              <a:gd name="connsiteX1" fmla="*/ 5384800 w 5384800"/>
              <a:gd name="connsiteY1" fmla="*/ 0 h 5384800"/>
              <a:gd name="connsiteX2" fmla="*/ 3164115 w 5384800"/>
              <a:gd name="connsiteY2" fmla="*/ 5370286 h 5384800"/>
              <a:gd name="connsiteX3" fmla="*/ 0 w 5384800"/>
              <a:gd name="connsiteY3" fmla="*/ 5384800 h 5384800"/>
              <a:gd name="connsiteX4" fmla="*/ 0 w 5384800"/>
              <a:gd name="connsiteY4" fmla="*/ 0 h 5384800"/>
              <a:gd name="connsiteX0" fmla="*/ 0 w 5384800"/>
              <a:gd name="connsiteY0" fmla="*/ 0 h 5384800"/>
              <a:gd name="connsiteX1" fmla="*/ 5384800 w 5384800"/>
              <a:gd name="connsiteY1" fmla="*/ 0 h 5384800"/>
              <a:gd name="connsiteX2" fmla="*/ 3164115 w 5384800"/>
              <a:gd name="connsiteY2" fmla="*/ 5370286 h 5384800"/>
              <a:gd name="connsiteX3" fmla="*/ 2815772 w 5384800"/>
              <a:gd name="connsiteY3" fmla="*/ 5384800 h 5384800"/>
              <a:gd name="connsiteX4" fmla="*/ 0 w 5384800"/>
              <a:gd name="connsiteY4" fmla="*/ 0 h 5384800"/>
              <a:gd name="connsiteX0" fmla="*/ 0 w 5384800"/>
              <a:gd name="connsiteY0" fmla="*/ 0 h 5380206"/>
              <a:gd name="connsiteX1" fmla="*/ 5384800 w 5384800"/>
              <a:gd name="connsiteY1" fmla="*/ 0 h 5380206"/>
              <a:gd name="connsiteX2" fmla="*/ 3164115 w 5384800"/>
              <a:gd name="connsiteY2" fmla="*/ 5370286 h 5380206"/>
              <a:gd name="connsiteX3" fmla="*/ 2893886 w 5384800"/>
              <a:gd name="connsiteY3" fmla="*/ 5380206 h 5380206"/>
              <a:gd name="connsiteX4" fmla="*/ 0 w 5384800"/>
              <a:gd name="connsiteY4" fmla="*/ 0 h 5380206"/>
              <a:gd name="connsiteX0" fmla="*/ 0 w 5384800"/>
              <a:gd name="connsiteY0" fmla="*/ 0 h 5384071"/>
              <a:gd name="connsiteX1" fmla="*/ 5384800 w 5384800"/>
              <a:gd name="connsiteY1" fmla="*/ 0 h 5384071"/>
              <a:gd name="connsiteX2" fmla="*/ 2915986 w 5384800"/>
              <a:gd name="connsiteY2" fmla="*/ 5384071 h 5384071"/>
              <a:gd name="connsiteX3" fmla="*/ 2893886 w 5384800"/>
              <a:gd name="connsiteY3" fmla="*/ 5380206 h 5384071"/>
              <a:gd name="connsiteX4" fmla="*/ 0 w 5384800"/>
              <a:gd name="connsiteY4" fmla="*/ 0 h 5384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4800" h="5384071">
                <a:moveTo>
                  <a:pt x="0" y="0"/>
                </a:moveTo>
                <a:lnTo>
                  <a:pt x="5384800" y="0"/>
                </a:lnTo>
                <a:lnTo>
                  <a:pt x="2915986" y="5384071"/>
                </a:lnTo>
                <a:lnTo>
                  <a:pt x="2893886" y="5380206"/>
                </a:lnTo>
                <a:lnTo>
                  <a:pt x="0" y="0"/>
                </a:lnTo>
                <a:close/>
              </a:path>
            </a:pathLst>
          </a:custGeom>
        </p:spPr>
        <p:txBody>
          <a:bodyPr/>
          <a:lstStyle/>
          <a:p>
            <a:endParaRPr lang="en-US"/>
          </a:p>
        </p:txBody>
      </p:sp>
    </p:spTree>
    <p:extLst>
      <p:ext uri="{BB962C8B-B14F-4D97-AF65-F5344CB8AC3E}">
        <p14:creationId xmlns:p14="http://schemas.microsoft.com/office/powerpoint/2010/main" val="5399819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E308B5A-CF0A-4800-9858-60C9D9F0AE4B}"/>
              </a:ext>
            </a:extLst>
          </p:cNvPr>
          <p:cNvSpPr>
            <a:spLocks noGrp="1"/>
          </p:cNvSpPr>
          <p:nvPr>
            <p:ph type="pic" sz="quarter" idx="10"/>
          </p:nvPr>
        </p:nvSpPr>
        <p:spPr>
          <a:xfrm>
            <a:off x="6490741" y="1136974"/>
            <a:ext cx="5701259" cy="5721026"/>
          </a:xfrm>
          <a:custGeom>
            <a:avLst/>
            <a:gdLst>
              <a:gd name="connsiteX0" fmla="*/ 0 w 4781550"/>
              <a:gd name="connsiteY0" fmla="*/ 0 h 4783138"/>
              <a:gd name="connsiteX1" fmla="*/ 4781550 w 4781550"/>
              <a:gd name="connsiteY1" fmla="*/ 0 h 4783138"/>
              <a:gd name="connsiteX2" fmla="*/ 4781550 w 4781550"/>
              <a:gd name="connsiteY2" fmla="*/ 4783138 h 4783138"/>
              <a:gd name="connsiteX3" fmla="*/ 0 w 4781550"/>
              <a:gd name="connsiteY3" fmla="*/ 4783138 h 4783138"/>
              <a:gd name="connsiteX4" fmla="*/ 0 w 4781550"/>
              <a:gd name="connsiteY4" fmla="*/ 0 h 4783138"/>
              <a:gd name="connsiteX0" fmla="*/ 2308485 w 4781550"/>
              <a:gd name="connsiteY0" fmla="*/ 0 h 4783138"/>
              <a:gd name="connsiteX1" fmla="*/ 4781550 w 4781550"/>
              <a:gd name="connsiteY1" fmla="*/ 0 h 4783138"/>
              <a:gd name="connsiteX2" fmla="*/ 4781550 w 4781550"/>
              <a:gd name="connsiteY2" fmla="*/ 4783138 h 4783138"/>
              <a:gd name="connsiteX3" fmla="*/ 0 w 4781550"/>
              <a:gd name="connsiteY3" fmla="*/ 4783138 h 4783138"/>
              <a:gd name="connsiteX4" fmla="*/ 2308485 w 4781550"/>
              <a:gd name="connsiteY4" fmla="*/ 0 h 4783138"/>
              <a:gd name="connsiteX0" fmla="*/ 2308485 w 4781550"/>
              <a:gd name="connsiteY0" fmla="*/ 14990 h 4798128"/>
              <a:gd name="connsiteX1" fmla="*/ 2353143 w 4781550"/>
              <a:gd name="connsiteY1" fmla="*/ 0 h 4798128"/>
              <a:gd name="connsiteX2" fmla="*/ 4781550 w 4781550"/>
              <a:gd name="connsiteY2" fmla="*/ 4798128 h 4798128"/>
              <a:gd name="connsiteX3" fmla="*/ 0 w 4781550"/>
              <a:gd name="connsiteY3" fmla="*/ 4798128 h 4798128"/>
              <a:gd name="connsiteX4" fmla="*/ 2308485 w 4781550"/>
              <a:gd name="connsiteY4" fmla="*/ 14990 h 4798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550" h="4798128">
                <a:moveTo>
                  <a:pt x="2308485" y="14990"/>
                </a:moveTo>
                <a:lnTo>
                  <a:pt x="2353143" y="0"/>
                </a:lnTo>
                <a:lnTo>
                  <a:pt x="4781550" y="4798128"/>
                </a:lnTo>
                <a:lnTo>
                  <a:pt x="0" y="4798128"/>
                </a:lnTo>
                <a:lnTo>
                  <a:pt x="2308485" y="14990"/>
                </a:lnTo>
                <a:close/>
              </a:path>
            </a:pathLst>
          </a:custGeom>
        </p:spPr>
        <p:txBody>
          <a:bodyPr/>
          <a:lstStyle/>
          <a:p>
            <a:endParaRPr lang="en-US"/>
          </a:p>
        </p:txBody>
      </p:sp>
      <p:sp>
        <p:nvSpPr>
          <p:cNvPr id="4" name="Picture Placeholder 2">
            <a:extLst>
              <a:ext uri="{FF2B5EF4-FFF2-40B4-BE49-F238E27FC236}">
                <a16:creationId xmlns:a16="http://schemas.microsoft.com/office/drawing/2014/main" id="{41DF2D94-4C63-4A00-95C7-3D7D48E0AF30}"/>
              </a:ext>
            </a:extLst>
          </p:cNvPr>
          <p:cNvSpPr>
            <a:spLocks noGrp="1"/>
          </p:cNvSpPr>
          <p:nvPr>
            <p:ph type="pic" sz="quarter" idx="11"/>
          </p:nvPr>
        </p:nvSpPr>
        <p:spPr>
          <a:xfrm>
            <a:off x="363538" y="0"/>
            <a:ext cx="5384800" cy="5384071"/>
          </a:xfrm>
          <a:custGeom>
            <a:avLst/>
            <a:gdLst>
              <a:gd name="connsiteX0" fmla="*/ 0 w 5384800"/>
              <a:gd name="connsiteY0" fmla="*/ 0 h 5384800"/>
              <a:gd name="connsiteX1" fmla="*/ 5384800 w 5384800"/>
              <a:gd name="connsiteY1" fmla="*/ 0 h 5384800"/>
              <a:gd name="connsiteX2" fmla="*/ 5384800 w 5384800"/>
              <a:gd name="connsiteY2" fmla="*/ 5384800 h 5384800"/>
              <a:gd name="connsiteX3" fmla="*/ 0 w 5384800"/>
              <a:gd name="connsiteY3" fmla="*/ 5384800 h 5384800"/>
              <a:gd name="connsiteX4" fmla="*/ 0 w 5384800"/>
              <a:gd name="connsiteY4" fmla="*/ 0 h 5384800"/>
              <a:gd name="connsiteX0" fmla="*/ 0 w 5384800"/>
              <a:gd name="connsiteY0" fmla="*/ 0 h 5384800"/>
              <a:gd name="connsiteX1" fmla="*/ 5384800 w 5384800"/>
              <a:gd name="connsiteY1" fmla="*/ 0 h 5384800"/>
              <a:gd name="connsiteX2" fmla="*/ 3164115 w 5384800"/>
              <a:gd name="connsiteY2" fmla="*/ 5370286 h 5384800"/>
              <a:gd name="connsiteX3" fmla="*/ 0 w 5384800"/>
              <a:gd name="connsiteY3" fmla="*/ 5384800 h 5384800"/>
              <a:gd name="connsiteX4" fmla="*/ 0 w 5384800"/>
              <a:gd name="connsiteY4" fmla="*/ 0 h 5384800"/>
              <a:gd name="connsiteX0" fmla="*/ 0 w 5384800"/>
              <a:gd name="connsiteY0" fmla="*/ 0 h 5384800"/>
              <a:gd name="connsiteX1" fmla="*/ 5384800 w 5384800"/>
              <a:gd name="connsiteY1" fmla="*/ 0 h 5384800"/>
              <a:gd name="connsiteX2" fmla="*/ 3164115 w 5384800"/>
              <a:gd name="connsiteY2" fmla="*/ 5370286 h 5384800"/>
              <a:gd name="connsiteX3" fmla="*/ 2815772 w 5384800"/>
              <a:gd name="connsiteY3" fmla="*/ 5384800 h 5384800"/>
              <a:gd name="connsiteX4" fmla="*/ 0 w 5384800"/>
              <a:gd name="connsiteY4" fmla="*/ 0 h 5384800"/>
              <a:gd name="connsiteX0" fmla="*/ 0 w 5384800"/>
              <a:gd name="connsiteY0" fmla="*/ 0 h 5380206"/>
              <a:gd name="connsiteX1" fmla="*/ 5384800 w 5384800"/>
              <a:gd name="connsiteY1" fmla="*/ 0 h 5380206"/>
              <a:gd name="connsiteX2" fmla="*/ 3164115 w 5384800"/>
              <a:gd name="connsiteY2" fmla="*/ 5370286 h 5380206"/>
              <a:gd name="connsiteX3" fmla="*/ 2893886 w 5384800"/>
              <a:gd name="connsiteY3" fmla="*/ 5380206 h 5380206"/>
              <a:gd name="connsiteX4" fmla="*/ 0 w 5384800"/>
              <a:gd name="connsiteY4" fmla="*/ 0 h 5380206"/>
              <a:gd name="connsiteX0" fmla="*/ 0 w 5384800"/>
              <a:gd name="connsiteY0" fmla="*/ 0 h 5384071"/>
              <a:gd name="connsiteX1" fmla="*/ 5384800 w 5384800"/>
              <a:gd name="connsiteY1" fmla="*/ 0 h 5384071"/>
              <a:gd name="connsiteX2" fmla="*/ 2915986 w 5384800"/>
              <a:gd name="connsiteY2" fmla="*/ 5384071 h 5384071"/>
              <a:gd name="connsiteX3" fmla="*/ 2893886 w 5384800"/>
              <a:gd name="connsiteY3" fmla="*/ 5380206 h 5384071"/>
              <a:gd name="connsiteX4" fmla="*/ 0 w 5384800"/>
              <a:gd name="connsiteY4" fmla="*/ 0 h 5384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4800" h="5384071">
                <a:moveTo>
                  <a:pt x="0" y="0"/>
                </a:moveTo>
                <a:lnTo>
                  <a:pt x="5384800" y="0"/>
                </a:lnTo>
                <a:lnTo>
                  <a:pt x="2915986" y="5384071"/>
                </a:lnTo>
                <a:lnTo>
                  <a:pt x="2893886" y="5380206"/>
                </a:lnTo>
                <a:lnTo>
                  <a:pt x="0" y="0"/>
                </a:lnTo>
                <a:close/>
              </a:path>
            </a:pathLst>
          </a:custGeom>
        </p:spPr>
        <p:txBody>
          <a:bodyPr/>
          <a:lstStyle/>
          <a:p>
            <a:endParaRPr lang="en-US"/>
          </a:p>
        </p:txBody>
      </p:sp>
    </p:spTree>
    <p:extLst>
      <p:ext uri="{BB962C8B-B14F-4D97-AF65-F5344CB8AC3E}">
        <p14:creationId xmlns:p14="http://schemas.microsoft.com/office/powerpoint/2010/main" val="2421521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6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7233340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4" r:id="rId3"/>
    <p:sldLayoutId id="2147483665" r:id="rId4"/>
    <p:sldLayoutId id="2147483666"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5077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6439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8197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61189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13634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73039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63006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71303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64673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8833633" y="2583102"/>
            <a:ext cx="1516736" cy="3551047"/>
            <a:chOff x="15346435" y="5256203"/>
            <a:chExt cx="2874495" cy="6729891"/>
          </a:xfrm>
          <a:solidFill>
            <a:srgbClr val="07526D"/>
          </a:solidFill>
        </p:grpSpPr>
        <p:sp>
          <p:nvSpPr>
            <p:cNvPr id="145" name="Freeform 177"/>
            <p:cNvSpPr>
              <a:spLocks noChangeArrowheads="1"/>
            </p:cNvSpPr>
            <p:nvPr/>
          </p:nvSpPr>
          <p:spPr bwMode="auto">
            <a:xfrm>
              <a:off x="15940829" y="8385096"/>
              <a:ext cx="743470" cy="739695"/>
            </a:xfrm>
            <a:custGeom>
              <a:avLst/>
              <a:gdLst>
                <a:gd name="T0" fmla="*/ 859 w 1718"/>
                <a:gd name="T1" fmla="*/ 1709 h 1710"/>
                <a:gd name="T2" fmla="*/ 859 w 1718"/>
                <a:gd name="T3" fmla="*/ 1709 h 1710"/>
                <a:gd name="T4" fmla="*/ 1717 w 1718"/>
                <a:gd name="T5" fmla="*/ 859 h 1710"/>
                <a:gd name="T6" fmla="*/ 859 w 1718"/>
                <a:gd name="T7" fmla="*/ 0 h 1710"/>
                <a:gd name="T8" fmla="*/ 0 w 1718"/>
                <a:gd name="T9" fmla="*/ 859 h 1710"/>
                <a:gd name="T10" fmla="*/ 859 w 1718"/>
                <a:gd name="T11" fmla="*/ 1709 h 1710"/>
              </a:gdLst>
              <a:ahLst/>
              <a:cxnLst>
                <a:cxn ang="0">
                  <a:pos x="T0" y="T1"/>
                </a:cxn>
                <a:cxn ang="0">
                  <a:pos x="T2" y="T3"/>
                </a:cxn>
                <a:cxn ang="0">
                  <a:pos x="T4" y="T5"/>
                </a:cxn>
                <a:cxn ang="0">
                  <a:pos x="T6" y="T7"/>
                </a:cxn>
                <a:cxn ang="0">
                  <a:pos x="T8" y="T9"/>
                </a:cxn>
                <a:cxn ang="0">
                  <a:pos x="T10" y="T11"/>
                </a:cxn>
              </a:cxnLst>
              <a:rect l="0" t="0" r="r" b="b"/>
              <a:pathLst>
                <a:path w="1718" h="1710">
                  <a:moveTo>
                    <a:pt x="859" y="1709"/>
                  </a:moveTo>
                  <a:lnTo>
                    <a:pt x="859" y="1709"/>
                  </a:lnTo>
                  <a:cubicBezTo>
                    <a:pt x="1334" y="1709"/>
                    <a:pt x="1717" y="1326"/>
                    <a:pt x="1717" y="859"/>
                  </a:cubicBezTo>
                  <a:cubicBezTo>
                    <a:pt x="1717" y="384"/>
                    <a:pt x="1334" y="0"/>
                    <a:pt x="859" y="0"/>
                  </a:cubicBezTo>
                  <a:cubicBezTo>
                    <a:pt x="383" y="0"/>
                    <a:pt x="0" y="384"/>
                    <a:pt x="0" y="859"/>
                  </a:cubicBezTo>
                  <a:cubicBezTo>
                    <a:pt x="0" y="1326"/>
                    <a:pt x="383" y="1709"/>
                    <a:pt x="859" y="1709"/>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46" name="Freeform 178"/>
            <p:cNvSpPr>
              <a:spLocks noChangeArrowheads="1"/>
            </p:cNvSpPr>
            <p:nvPr/>
          </p:nvSpPr>
          <p:spPr bwMode="auto">
            <a:xfrm>
              <a:off x="15493600" y="9216537"/>
              <a:ext cx="1636016" cy="2769557"/>
            </a:xfrm>
            <a:custGeom>
              <a:avLst/>
              <a:gdLst>
                <a:gd name="T0" fmla="*/ 3776 w 3777"/>
                <a:gd name="T1" fmla="*/ 2475 h 6393"/>
                <a:gd name="T2" fmla="*/ 3776 w 3777"/>
                <a:gd name="T3" fmla="*/ 2475 h 6393"/>
                <a:gd name="T4" fmla="*/ 3776 w 3777"/>
                <a:gd name="T5" fmla="*/ 2425 h 6393"/>
                <a:gd name="T6" fmla="*/ 3383 w 3777"/>
                <a:gd name="T7" fmla="*/ 340 h 6393"/>
                <a:gd name="T8" fmla="*/ 2992 w 3777"/>
                <a:gd name="T9" fmla="*/ 0 h 6393"/>
                <a:gd name="T10" fmla="*/ 791 w 3777"/>
                <a:gd name="T11" fmla="*/ 0 h 6393"/>
                <a:gd name="T12" fmla="*/ 400 w 3777"/>
                <a:gd name="T13" fmla="*/ 332 h 6393"/>
                <a:gd name="T14" fmla="*/ 9 w 3777"/>
                <a:gd name="T15" fmla="*/ 2425 h 6393"/>
                <a:gd name="T16" fmla="*/ 9 w 3777"/>
                <a:gd name="T17" fmla="*/ 2475 h 6393"/>
                <a:gd name="T18" fmla="*/ 0 w 3777"/>
                <a:gd name="T19" fmla="*/ 2525 h 6393"/>
                <a:gd name="T20" fmla="*/ 408 w 3777"/>
                <a:gd name="T21" fmla="*/ 2924 h 6393"/>
                <a:gd name="T22" fmla="*/ 799 w 3777"/>
                <a:gd name="T23" fmla="*/ 2600 h 6393"/>
                <a:gd name="T24" fmla="*/ 1041 w 3777"/>
                <a:gd name="T25" fmla="*/ 1049 h 6393"/>
                <a:gd name="T26" fmla="*/ 1041 w 3777"/>
                <a:gd name="T27" fmla="*/ 5992 h 6393"/>
                <a:gd name="T28" fmla="*/ 1442 w 3777"/>
                <a:gd name="T29" fmla="*/ 6392 h 6393"/>
                <a:gd name="T30" fmla="*/ 1842 w 3777"/>
                <a:gd name="T31" fmla="*/ 5992 h 6393"/>
                <a:gd name="T32" fmla="*/ 1842 w 3777"/>
                <a:gd name="T33" fmla="*/ 3542 h 6393"/>
                <a:gd name="T34" fmla="*/ 1942 w 3777"/>
                <a:gd name="T35" fmla="*/ 3542 h 6393"/>
                <a:gd name="T36" fmla="*/ 1942 w 3777"/>
                <a:gd name="T37" fmla="*/ 5992 h 6393"/>
                <a:gd name="T38" fmla="*/ 2341 w 3777"/>
                <a:gd name="T39" fmla="*/ 6392 h 6393"/>
                <a:gd name="T40" fmla="*/ 2742 w 3777"/>
                <a:gd name="T41" fmla="*/ 5992 h 6393"/>
                <a:gd name="T42" fmla="*/ 2734 w 3777"/>
                <a:gd name="T43" fmla="*/ 1049 h 6393"/>
                <a:gd name="T44" fmla="*/ 2984 w 3777"/>
                <a:gd name="T45" fmla="*/ 2600 h 6393"/>
                <a:gd name="T46" fmla="*/ 3375 w 3777"/>
                <a:gd name="T47" fmla="*/ 2924 h 6393"/>
                <a:gd name="T48" fmla="*/ 3776 w 3777"/>
                <a:gd name="T49" fmla="*/ 2525 h 6393"/>
                <a:gd name="T50" fmla="*/ 3776 w 3777"/>
                <a:gd name="T51" fmla="*/ 2475 h 6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777" h="6393">
                  <a:moveTo>
                    <a:pt x="3776" y="2475"/>
                  </a:moveTo>
                  <a:lnTo>
                    <a:pt x="3776" y="2475"/>
                  </a:lnTo>
                  <a:cubicBezTo>
                    <a:pt x="3776" y="2459"/>
                    <a:pt x="3776" y="2441"/>
                    <a:pt x="3776" y="2425"/>
                  </a:cubicBezTo>
                  <a:cubicBezTo>
                    <a:pt x="3383" y="340"/>
                    <a:pt x="3383" y="340"/>
                    <a:pt x="3383" y="340"/>
                  </a:cubicBezTo>
                  <a:cubicBezTo>
                    <a:pt x="3350" y="141"/>
                    <a:pt x="3183" y="0"/>
                    <a:pt x="2992" y="0"/>
                  </a:cubicBezTo>
                  <a:cubicBezTo>
                    <a:pt x="791" y="0"/>
                    <a:pt x="791" y="0"/>
                    <a:pt x="791" y="0"/>
                  </a:cubicBezTo>
                  <a:cubicBezTo>
                    <a:pt x="600" y="0"/>
                    <a:pt x="433" y="141"/>
                    <a:pt x="400" y="332"/>
                  </a:cubicBezTo>
                  <a:cubicBezTo>
                    <a:pt x="9" y="2425"/>
                    <a:pt x="9" y="2425"/>
                    <a:pt x="9" y="2425"/>
                  </a:cubicBezTo>
                  <a:cubicBezTo>
                    <a:pt x="0" y="2441"/>
                    <a:pt x="0" y="2459"/>
                    <a:pt x="9" y="2475"/>
                  </a:cubicBezTo>
                  <a:cubicBezTo>
                    <a:pt x="9" y="2492"/>
                    <a:pt x="0" y="2508"/>
                    <a:pt x="0" y="2525"/>
                  </a:cubicBezTo>
                  <a:cubicBezTo>
                    <a:pt x="0" y="2750"/>
                    <a:pt x="183" y="2924"/>
                    <a:pt x="408" y="2924"/>
                  </a:cubicBezTo>
                  <a:cubicBezTo>
                    <a:pt x="600" y="2924"/>
                    <a:pt x="758" y="2791"/>
                    <a:pt x="799" y="2600"/>
                  </a:cubicBezTo>
                  <a:cubicBezTo>
                    <a:pt x="1041" y="1049"/>
                    <a:pt x="1041" y="1049"/>
                    <a:pt x="1041" y="1049"/>
                  </a:cubicBezTo>
                  <a:cubicBezTo>
                    <a:pt x="1041" y="5992"/>
                    <a:pt x="1041" y="5992"/>
                    <a:pt x="1041" y="5992"/>
                  </a:cubicBezTo>
                  <a:cubicBezTo>
                    <a:pt x="1041" y="6217"/>
                    <a:pt x="1225" y="6392"/>
                    <a:pt x="1442" y="6392"/>
                  </a:cubicBezTo>
                  <a:cubicBezTo>
                    <a:pt x="1667" y="6392"/>
                    <a:pt x="1842" y="6217"/>
                    <a:pt x="1842" y="5992"/>
                  </a:cubicBezTo>
                  <a:cubicBezTo>
                    <a:pt x="1842" y="3542"/>
                    <a:pt x="1842" y="3542"/>
                    <a:pt x="1842" y="3542"/>
                  </a:cubicBezTo>
                  <a:cubicBezTo>
                    <a:pt x="1942" y="3542"/>
                    <a:pt x="1942" y="3542"/>
                    <a:pt x="1942" y="3542"/>
                  </a:cubicBezTo>
                  <a:cubicBezTo>
                    <a:pt x="1942" y="5992"/>
                    <a:pt x="1942" y="5992"/>
                    <a:pt x="1942" y="5992"/>
                  </a:cubicBezTo>
                  <a:cubicBezTo>
                    <a:pt x="1942" y="6217"/>
                    <a:pt x="2116" y="6392"/>
                    <a:pt x="2341" y="6392"/>
                  </a:cubicBezTo>
                  <a:cubicBezTo>
                    <a:pt x="2558" y="6392"/>
                    <a:pt x="2742" y="6217"/>
                    <a:pt x="2742" y="5992"/>
                  </a:cubicBezTo>
                  <a:cubicBezTo>
                    <a:pt x="2734" y="1049"/>
                    <a:pt x="2734" y="1049"/>
                    <a:pt x="2734" y="1049"/>
                  </a:cubicBezTo>
                  <a:cubicBezTo>
                    <a:pt x="2984" y="2600"/>
                    <a:pt x="2984" y="2600"/>
                    <a:pt x="2984" y="2600"/>
                  </a:cubicBezTo>
                  <a:cubicBezTo>
                    <a:pt x="3017" y="2791"/>
                    <a:pt x="3183" y="2924"/>
                    <a:pt x="3375" y="2924"/>
                  </a:cubicBezTo>
                  <a:cubicBezTo>
                    <a:pt x="3600" y="2924"/>
                    <a:pt x="3776" y="2750"/>
                    <a:pt x="3776" y="2525"/>
                  </a:cubicBezTo>
                  <a:cubicBezTo>
                    <a:pt x="3776" y="2508"/>
                    <a:pt x="3776" y="2492"/>
                    <a:pt x="3776" y="2475"/>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43" name="Freeform 191"/>
            <p:cNvSpPr>
              <a:spLocks noChangeArrowheads="1"/>
            </p:cNvSpPr>
            <p:nvPr/>
          </p:nvSpPr>
          <p:spPr bwMode="auto">
            <a:xfrm>
              <a:off x="15346435" y="5256203"/>
              <a:ext cx="2874495" cy="2639585"/>
            </a:xfrm>
            <a:custGeom>
              <a:avLst/>
              <a:gdLst>
                <a:gd name="T0" fmla="*/ 3341 w 6635"/>
                <a:gd name="T1" fmla="*/ 0 h 6094"/>
                <a:gd name="T2" fmla="*/ 3341 w 6635"/>
                <a:gd name="T3" fmla="*/ 0 h 6094"/>
                <a:gd name="T4" fmla="*/ 2200 w 6635"/>
                <a:gd name="T5" fmla="*/ 225 h 6094"/>
                <a:gd name="T6" fmla="*/ 616 w 6635"/>
                <a:gd name="T7" fmla="*/ 4025 h 6094"/>
                <a:gd name="T8" fmla="*/ 1767 w 6635"/>
                <a:gd name="T9" fmla="*/ 5368 h 6094"/>
                <a:gd name="T10" fmla="*/ 1725 w 6635"/>
                <a:gd name="T11" fmla="*/ 6093 h 6094"/>
                <a:gd name="T12" fmla="*/ 2492 w 6635"/>
                <a:gd name="T13" fmla="*/ 5685 h 6094"/>
                <a:gd name="T14" fmla="*/ 3300 w 6635"/>
                <a:gd name="T15" fmla="*/ 5801 h 6094"/>
                <a:gd name="T16" fmla="*/ 4434 w 6635"/>
                <a:gd name="T17" fmla="*/ 5567 h 6094"/>
                <a:gd name="T18" fmla="*/ 6017 w 6635"/>
                <a:gd name="T19" fmla="*/ 1767 h 6094"/>
                <a:gd name="T20" fmla="*/ 3341 w 6635"/>
                <a:gd name="T21" fmla="*/ 0 h 6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35" h="6094">
                  <a:moveTo>
                    <a:pt x="3341" y="0"/>
                  </a:moveTo>
                  <a:lnTo>
                    <a:pt x="3341" y="0"/>
                  </a:lnTo>
                  <a:cubicBezTo>
                    <a:pt x="2958" y="0"/>
                    <a:pt x="2575" y="75"/>
                    <a:pt x="2200" y="225"/>
                  </a:cubicBezTo>
                  <a:cubicBezTo>
                    <a:pt x="708" y="851"/>
                    <a:pt x="0" y="2551"/>
                    <a:pt x="616" y="4025"/>
                  </a:cubicBezTo>
                  <a:cubicBezTo>
                    <a:pt x="858" y="4601"/>
                    <a:pt x="1267" y="5059"/>
                    <a:pt x="1767" y="5368"/>
                  </a:cubicBezTo>
                  <a:cubicBezTo>
                    <a:pt x="1725" y="6093"/>
                    <a:pt x="1725" y="6093"/>
                    <a:pt x="1725" y="6093"/>
                  </a:cubicBezTo>
                  <a:cubicBezTo>
                    <a:pt x="2492" y="5685"/>
                    <a:pt x="2492" y="5685"/>
                    <a:pt x="2492" y="5685"/>
                  </a:cubicBezTo>
                  <a:cubicBezTo>
                    <a:pt x="2750" y="5759"/>
                    <a:pt x="3026" y="5801"/>
                    <a:pt x="3300" y="5801"/>
                  </a:cubicBezTo>
                  <a:cubicBezTo>
                    <a:pt x="3675" y="5801"/>
                    <a:pt x="4066" y="5726"/>
                    <a:pt x="4434" y="5567"/>
                  </a:cubicBezTo>
                  <a:cubicBezTo>
                    <a:pt x="5925" y="4951"/>
                    <a:pt x="6634" y="3243"/>
                    <a:pt x="6017" y="1767"/>
                  </a:cubicBezTo>
                  <a:cubicBezTo>
                    <a:pt x="5559" y="667"/>
                    <a:pt x="4475" y="0"/>
                    <a:pt x="3341"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54274" name="TextBox 265"/>
          <p:cNvSpPr txBox="1">
            <a:spLocks noChangeArrowheads="1"/>
          </p:cNvSpPr>
          <p:nvPr/>
        </p:nvSpPr>
        <p:spPr bwMode="auto">
          <a:xfrm>
            <a:off x="9005094" y="2741613"/>
            <a:ext cx="1256506"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a:solidFill>
                  <a:schemeClr val="bg1"/>
                </a:solidFill>
                <a:latin typeface="Calibri Light" panose="020F0302020204030204" pitchFamily="34" charset="0"/>
                <a:cs typeface="Calibri Light" panose="020F0302020204030204" pitchFamily="34" charset="0"/>
              </a:rPr>
              <a:t>Great collection of slides easy to edit.</a:t>
            </a:r>
          </a:p>
        </p:txBody>
      </p:sp>
      <p:grpSp>
        <p:nvGrpSpPr>
          <p:cNvPr id="6" name="Group 5"/>
          <p:cNvGrpSpPr/>
          <p:nvPr/>
        </p:nvGrpSpPr>
        <p:grpSpPr>
          <a:xfrm>
            <a:off x="6739539" y="3559363"/>
            <a:ext cx="893503" cy="2574786"/>
            <a:chOff x="12957393" y="7106398"/>
            <a:chExt cx="1693353" cy="4879696"/>
          </a:xfrm>
          <a:solidFill>
            <a:srgbClr val="F5821F"/>
          </a:solidFill>
        </p:grpSpPr>
        <p:sp>
          <p:nvSpPr>
            <p:cNvPr id="143" name="Freeform 175"/>
            <p:cNvSpPr>
              <a:spLocks noChangeArrowheads="1"/>
            </p:cNvSpPr>
            <p:nvPr/>
          </p:nvSpPr>
          <p:spPr bwMode="auto">
            <a:xfrm>
              <a:off x="13467693" y="7106398"/>
              <a:ext cx="1097048" cy="1043601"/>
            </a:xfrm>
            <a:custGeom>
              <a:avLst/>
              <a:gdLst>
                <a:gd name="T0" fmla="*/ 1284 w 2536"/>
                <a:gd name="T1" fmla="*/ 0 h 2410"/>
                <a:gd name="T2" fmla="*/ 1284 w 2536"/>
                <a:gd name="T3" fmla="*/ 0 h 2410"/>
                <a:gd name="T4" fmla="*/ 668 w 2536"/>
                <a:gd name="T5" fmla="*/ 192 h 2410"/>
                <a:gd name="T6" fmla="*/ 334 w 2536"/>
                <a:gd name="T7" fmla="*/ 1717 h 2410"/>
                <a:gd name="T8" fmla="*/ 850 w 2536"/>
                <a:gd name="T9" fmla="*/ 2133 h 2410"/>
                <a:gd name="T10" fmla="*/ 884 w 2536"/>
                <a:gd name="T11" fmla="*/ 2409 h 2410"/>
                <a:gd name="T12" fmla="*/ 1151 w 2536"/>
                <a:gd name="T13" fmla="*/ 2209 h 2410"/>
                <a:gd name="T14" fmla="*/ 1251 w 2536"/>
                <a:gd name="T15" fmla="*/ 2209 h 2410"/>
                <a:gd name="T16" fmla="*/ 1867 w 2536"/>
                <a:gd name="T17" fmla="*/ 2026 h 2410"/>
                <a:gd name="T18" fmla="*/ 2201 w 2536"/>
                <a:gd name="T19" fmla="*/ 501 h 2410"/>
                <a:gd name="T20" fmla="*/ 1284 w 2536"/>
                <a:gd name="T21" fmla="*/ 0 h 2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36" h="2410">
                  <a:moveTo>
                    <a:pt x="1284" y="0"/>
                  </a:moveTo>
                  <a:lnTo>
                    <a:pt x="1284" y="0"/>
                  </a:lnTo>
                  <a:cubicBezTo>
                    <a:pt x="1075" y="0"/>
                    <a:pt x="860" y="67"/>
                    <a:pt x="668" y="192"/>
                  </a:cubicBezTo>
                  <a:cubicBezTo>
                    <a:pt x="150" y="526"/>
                    <a:pt x="0" y="1209"/>
                    <a:pt x="334" y="1717"/>
                  </a:cubicBezTo>
                  <a:cubicBezTo>
                    <a:pt x="459" y="1918"/>
                    <a:pt x="643" y="2059"/>
                    <a:pt x="850" y="2133"/>
                  </a:cubicBezTo>
                  <a:cubicBezTo>
                    <a:pt x="884" y="2409"/>
                    <a:pt x="884" y="2409"/>
                    <a:pt x="884" y="2409"/>
                  </a:cubicBezTo>
                  <a:cubicBezTo>
                    <a:pt x="1151" y="2209"/>
                    <a:pt x="1151" y="2209"/>
                    <a:pt x="1151" y="2209"/>
                  </a:cubicBezTo>
                  <a:cubicBezTo>
                    <a:pt x="1184" y="2209"/>
                    <a:pt x="1217" y="2209"/>
                    <a:pt x="1251" y="2209"/>
                  </a:cubicBezTo>
                  <a:cubicBezTo>
                    <a:pt x="1460" y="2209"/>
                    <a:pt x="1675" y="2151"/>
                    <a:pt x="1867" y="2026"/>
                  </a:cubicBezTo>
                  <a:cubicBezTo>
                    <a:pt x="2384" y="1693"/>
                    <a:pt x="2535" y="1001"/>
                    <a:pt x="2201" y="501"/>
                  </a:cubicBezTo>
                  <a:cubicBezTo>
                    <a:pt x="1992" y="176"/>
                    <a:pt x="1642" y="0"/>
                    <a:pt x="1284"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47" name="Freeform 179"/>
            <p:cNvSpPr>
              <a:spLocks noChangeArrowheads="1"/>
            </p:cNvSpPr>
            <p:nvPr/>
          </p:nvSpPr>
          <p:spPr bwMode="auto">
            <a:xfrm>
              <a:off x="13419912" y="8255124"/>
              <a:ext cx="768316" cy="768366"/>
            </a:xfrm>
            <a:custGeom>
              <a:avLst/>
              <a:gdLst>
                <a:gd name="T0" fmla="*/ 884 w 1776"/>
                <a:gd name="T1" fmla="*/ 1775 h 1776"/>
                <a:gd name="T2" fmla="*/ 884 w 1776"/>
                <a:gd name="T3" fmla="*/ 1775 h 1776"/>
                <a:gd name="T4" fmla="*/ 1775 w 1776"/>
                <a:gd name="T5" fmla="*/ 891 h 1776"/>
                <a:gd name="T6" fmla="*/ 884 w 1776"/>
                <a:gd name="T7" fmla="*/ 0 h 1776"/>
                <a:gd name="T8" fmla="*/ 0 w 1776"/>
                <a:gd name="T9" fmla="*/ 891 h 1776"/>
                <a:gd name="T10" fmla="*/ 884 w 1776"/>
                <a:gd name="T11" fmla="*/ 1775 h 1776"/>
              </a:gdLst>
              <a:ahLst/>
              <a:cxnLst>
                <a:cxn ang="0">
                  <a:pos x="T0" y="T1"/>
                </a:cxn>
                <a:cxn ang="0">
                  <a:pos x="T2" y="T3"/>
                </a:cxn>
                <a:cxn ang="0">
                  <a:pos x="T4" y="T5"/>
                </a:cxn>
                <a:cxn ang="0">
                  <a:pos x="T6" y="T7"/>
                </a:cxn>
                <a:cxn ang="0">
                  <a:pos x="T8" y="T9"/>
                </a:cxn>
                <a:cxn ang="0">
                  <a:pos x="T10" y="T11"/>
                </a:cxn>
              </a:cxnLst>
              <a:rect l="0" t="0" r="r" b="b"/>
              <a:pathLst>
                <a:path w="1776" h="1776">
                  <a:moveTo>
                    <a:pt x="884" y="1775"/>
                  </a:moveTo>
                  <a:lnTo>
                    <a:pt x="884" y="1775"/>
                  </a:lnTo>
                  <a:cubicBezTo>
                    <a:pt x="1375" y="1775"/>
                    <a:pt x="1775" y="1384"/>
                    <a:pt x="1775" y="891"/>
                  </a:cubicBezTo>
                  <a:cubicBezTo>
                    <a:pt x="1775" y="399"/>
                    <a:pt x="1375" y="0"/>
                    <a:pt x="884" y="0"/>
                  </a:cubicBezTo>
                  <a:cubicBezTo>
                    <a:pt x="399" y="0"/>
                    <a:pt x="0" y="399"/>
                    <a:pt x="0" y="891"/>
                  </a:cubicBezTo>
                  <a:cubicBezTo>
                    <a:pt x="0" y="1384"/>
                    <a:pt x="399" y="1775"/>
                    <a:pt x="884" y="1775"/>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48" name="Freeform 180"/>
            <p:cNvSpPr>
              <a:spLocks noChangeArrowheads="1"/>
            </p:cNvSpPr>
            <p:nvPr/>
          </p:nvSpPr>
          <p:spPr bwMode="auto">
            <a:xfrm>
              <a:off x="12957393" y="9119057"/>
              <a:ext cx="1693353" cy="2867037"/>
            </a:xfrm>
            <a:custGeom>
              <a:avLst/>
              <a:gdLst>
                <a:gd name="T0" fmla="*/ 3900 w 3910"/>
                <a:gd name="T1" fmla="*/ 2558 h 6618"/>
                <a:gd name="T2" fmla="*/ 3900 w 3910"/>
                <a:gd name="T3" fmla="*/ 2558 h 6618"/>
                <a:gd name="T4" fmla="*/ 3900 w 3910"/>
                <a:gd name="T5" fmla="*/ 2508 h 6618"/>
                <a:gd name="T6" fmla="*/ 3501 w 3910"/>
                <a:gd name="T7" fmla="*/ 350 h 6618"/>
                <a:gd name="T8" fmla="*/ 3092 w 3910"/>
                <a:gd name="T9" fmla="*/ 0 h 6618"/>
                <a:gd name="T10" fmla="*/ 817 w 3910"/>
                <a:gd name="T11" fmla="*/ 0 h 6618"/>
                <a:gd name="T12" fmla="*/ 409 w 3910"/>
                <a:gd name="T13" fmla="*/ 350 h 6618"/>
                <a:gd name="T14" fmla="*/ 0 w 3910"/>
                <a:gd name="T15" fmla="*/ 2508 h 6618"/>
                <a:gd name="T16" fmla="*/ 8 w 3910"/>
                <a:gd name="T17" fmla="*/ 2558 h 6618"/>
                <a:gd name="T18" fmla="*/ 0 w 3910"/>
                <a:gd name="T19" fmla="*/ 2617 h 6618"/>
                <a:gd name="T20" fmla="*/ 417 w 3910"/>
                <a:gd name="T21" fmla="*/ 3033 h 6618"/>
                <a:gd name="T22" fmla="*/ 825 w 3910"/>
                <a:gd name="T23" fmla="*/ 2692 h 6618"/>
                <a:gd name="T24" fmla="*/ 1075 w 3910"/>
                <a:gd name="T25" fmla="*/ 1083 h 6618"/>
                <a:gd name="T26" fmla="*/ 1075 w 3910"/>
                <a:gd name="T27" fmla="*/ 6208 h 6618"/>
                <a:gd name="T28" fmla="*/ 1492 w 3910"/>
                <a:gd name="T29" fmla="*/ 6617 h 6618"/>
                <a:gd name="T30" fmla="*/ 1900 w 3910"/>
                <a:gd name="T31" fmla="*/ 6208 h 6618"/>
                <a:gd name="T32" fmla="*/ 1900 w 3910"/>
                <a:gd name="T33" fmla="*/ 3667 h 6618"/>
                <a:gd name="T34" fmla="*/ 2000 w 3910"/>
                <a:gd name="T35" fmla="*/ 3667 h 6618"/>
                <a:gd name="T36" fmla="*/ 2000 w 3910"/>
                <a:gd name="T37" fmla="*/ 6208 h 6618"/>
                <a:gd name="T38" fmla="*/ 2418 w 3910"/>
                <a:gd name="T39" fmla="*/ 6617 h 6618"/>
                <a:gd name="T40" fmla="*/ 2834 w 3910"/>
                <a:gd name="T41" fmla="*/ 6200 h 6618"/>
                <a:gd name="T42" fmla="*/ 2825 w 3910"/>
                <a:gd name="T43" fmla="*/ 1083 h 6618"/>
                <a:gd name="T44" fmla="*/ 3084 w 3910"/>
                <a:gd name="T45" fmla="*/ 2692 h 6618"/>
                <a:gd name="T46" fmla="*/ 3493 w 3910"/>
                <a:gd name="T47" fmla="*/ 3033 h 6618"/>
                <a:gd name="T48" fmla="*/ 3909 w 3910"/>
                <a:gd name="T49" fmla="*/ 2617 h 6618"/>
                <a:gd name="T50" fmla="*/ 3900 w 3910"/>
                <a:gd name="T51" fmla="*/ 2558 h 6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910" h="6618">
                  <a:moveTo>
                    <a:pt x="3900" y="2558"/>
                  </a:moveTo>
                  <a:lnTo>
                    <a:pt x="3900" y="2558"/>
                  </a:lnTo>
                  <a:cubicBezTo>
                    <a:pt x="3909" y="2541"/>
                    <a:pt x="3909" y="2525"/>
                    <a:pt x="3900" y="2508"/>
                  </a:cubicBezTo>
                  <a:cubicBezTo>
                    <a:pt x="3501" y="350"/>
                    <a:pt x="3501" y="350"/>
                    <a:pt x="3501" y="350"/>
                  </a:cubicBezTo>
                  <a:cubicBezTo>
                    <a:pt x="3467" y="149"/>
                    <a:pt x="3292" y="0"/>
                    <a:pt x="3092" y="0"/>
                  </a:cubicBezTo>
                  <a:cubicBezTo>
                    <a:pt x="817" y="0"/>
                    <a:pt x="817" y="0"/>
                    <a:pt x="817" y="0"/>
                  </a:cubicBezTo>
                  <a:cubicBezTo>
                    <a:pt x="616" y="0"/>
                    <a:pt x="442" y="149"/>
                    <a:pt x="409" y="350"/>
                  </a:cubicBezTo>
                  <a:cubicBezTo>
                    <a:pt x="0" y="2508"/>
                    <a:pt x="0" y="2508"/>
                    <a:pt x="0" y="2508"/>
                  </a:cubicBezTo>
                  <a:cubicBezTo>
                    <a:pt x="0" y="2525"/>
                    <a:pt x="0" y="2541"/>
                    <a:pt x="8" y="2558"/>
                  </a:cubicBezTo>
                  <a:cubicBezTo>
                    <a:pt x="0" y="2574"/>
                    <a:pt x="0" y="2600"/>
                    <a:pt x="0" y="2617"/>
                  </a:cubicBezTo>
                  <a:cubicBezTo>
                    <a:pt x="0" y="2842"/>
                    <a:pt x="184" y="3033"/>
                    <a:pt x="417" y="3033"/>
                  </a:cubicBezTo>
                  <a:cubicBezTo>
                    <a:pt x="616" y="3033"/>
                    <a:pt x="784" y="2891"/>
                    <a:pt x="825" y="2692"/>
                  </a:cubicBezTo>
                  <a:cubicBezTo>
                    <a:pt x="1075" y="1083"/>
                    <a:pt x="1075" y="1083"/>
                    <a:pt x="1075" y="1083"/>
                  </a:cubicBezTo>
                  <a:cubicBezTo>
                    <a:pt x="1075" y="6208"/>
                    <a:pt x="1075" y="6208"/>
                    <a:pt x="1075" y="6208"/>
                  </a:cubicBezTo>
                  <a:cubicBezTo>
                    <a:pt x="1075" y="6433"/>
                    <a:pt x="1259" y="6617"/>
                    <a:pt x="1492" y="6617"/>
                  </a:cubicBezTo>
                  <a:cubicBezTo>
                    <a:pt x="1718" y="6617"/>
                    <a:pt x="1900" y="6433"/>
                    <a:pt x="1900" y="6208"/>
                  </a:cubicBezTo>
                  <a:cubicBezTo>
                    <a:pt x="1900" y="3667"/>
                    <a:pt x="1900" y="3667"/>
                    <a:pt x="1900" y="3667"/>
                  </a:cubicBezTo>
                  <a:cubicBezTo>
                    <a:pt x="2000" y="3667"/>
                    <a:pt x="2000" y="3667"/>
                    <a:pt x="2000" y="3667"/>
                  </a:cubicBezTo>
                  <a:cubicBezTo>
                    <a:pt x="2000" y="6208"/>
                    <a:pt x="2000" y="6208"/>
                    <a:pt x="2000" y="6208"/>
                  </a:cubicBezTo>
                  <a:cubicBezTo>
                    <a:pt x="2000" y="6433"/>
                    <a:pt x="2193" y="6617"/>
                    <a:pt x="2418" y="6617"/>
                  </a:cubicBezTo>
                  <a:cubicBezTo>
                    <a:pt x="2642" y="6617"/>
                    <a:pt x="2834" y="6433"/>
                    <a:pt x="2834" y="6200"/>
                  </a:cubicBezTo>
                  <a:cubicBezTo>
                    <a:pt x="2825" y="1083"/>
                    <a:pt x="2825" y="1083"/>
                    <a:pt x="2825" y="1083"/>
                  </a:cubicBezTo>
                  <a:cubicBezTo>
                    <a:pt x="3084" y="2692"/>
                    <a:pt x="3084" y="2692"/>
                    <a:pt x="3084" y="2692"/>
                  </a:cubicBezTo>
                  <a:cubicBezTo>
                    <a:pt x="3125" y="2891"/>
                    <a:pt x="3292" y="3033"/>
                    <a:pt x="3493" y="3033"/>
                  </a:cubicBezTo>
                  <a:cubicBezTo>
                    <a:pt x="3718" y="3033"/>
                    <a:pt x="3909" y="2842"/>
                    <a:pt x="3909" y="2617"/>
                  </a:cubicBezTo>
                  <a:cubicBezTo>
                    <a:pt x="3909" y="2600"/>
                    <a:pt x="3909" y="2574"/>
                    <a:pt x="3900" y="2558"/>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 name="Group 3"/>
          <p:cNvGrpSpPr/>
          <p:nvPr/>
        </p:nvGrpSpPr>
        <p:grpSpPr>
          <a:xfrm>
            <a:off x="4365833" y="3176120"/>
            <a:ext cx="1234365" cy="2958029"/>
            <a:chOff x="9469392" y="6380082"/>
            <a:chExt cx="2339350" cy="5606012"/>
          </a:xfrm>
          <a:solidFill>
            <a:srgbClr val="B652A6"/>
          </a:solidFill>
        </p:grpSpPr>
        <p:sp>
          <p:nvSpPr>
            <p:cNvPr id="142" name="Freeform 174"/>
            <p:cNvSpPr>
              <a:spLocks noChangeArrowheads="1"/>
            </p:cNvSpPr>
            <p:nvPr/>
          </p:nvSpPr>
          <p:spPr bwMode="auto">
            <a:xfrm>
              <a:off x="9469392" y="6380082"/>
              <a:ext cx="1519431" cy="1450721"/>
            </a:xfrm>
            <a:custGeom>
              <a:avLst/>
              <a:gdLst>
                <a:gd name="T0" fmla="*/ 1734 w 3510"/>
                <a:gd name="T1" fmla="*/ 0 h 3352"/>
                <a:gd name="T2" fmla="*/ 1734 w 3510"/>
                <a:gd name="T3" fmla="*/ 0 h 3352"/>
                <a:gd name="T4" fmla="*/ 475 w 3510"/>
                <a:gd name="T5" fmla="*/ 659 h 3352"/>
                <a:gd name="T6" fmla="*/ 901 w 3510"/>
                <a:gd name="T7" fmla="*/ 2793 h 3352"/>
                <a:gd name="T8" fmla="*/ 1775 w 3510"/>
                <a:gd name="T9" fmla="*/ 3067 h 3352"/>
                <a:gd name="T10" fmla="*/ 1892 w 3510"/>
                <a:gd name="T11" fmla="*/ 3059 h 3352"/>
                <a:gd name="T12" fmla="*/ 2250 w 3510"/>
                <a:gd name="T13" fmla="*/ 3351 h 3352"/>
                <a:gd name="T14" fmla="*/ 2309 w 3510"/>
                <a:gd name="T15" fmla="*/ 2975 h 3352"/>
                <a:gd name="T16" fmla="*/ 3034 w 3510"/>
                <a:gd name="T17" fmla="*/ 2401 h 3352"/>
                <a:gd name="T18" fmla="*/ 2609 w 3510"/>
                <a:gd name="T19" fmla="*/ 276 h 3352"/>
                <a:gd name="T20" fmla="*/ 1734 w 3510"/>
                <a:gd name="T21" fmla="*/ 0 h 3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510" h="3352">
                  <a:moveTo>
                    <a:pt x="1734" y="0"/>
                  </a:moveTo>
                  <a:lnTo>
                    <a:pt x="1734" y="0"/>
                  </a:lnTo>
                  <a:cubicBezTo>
                    <a:pt x="1243" y="0"/>
                    <a:pt x="768" y="233"/>
                    <a:pt x="475" y="659"/>
                  </a:cubicBezTo>
                  <a:cubicBezTo>
                    <a:pt x="0" y="1359"/>
                    <a:pt x="192" y="2309"/>
                    <a:pt x="901" y="2793"/>
                  </a:cubicBezTo>
                  <a:cubicBezTo>
                    <a:pt x="1167" y="2975"/>
                    <a:pt x="1476" y="3067"/>
                    <a:pt x="1775" y="3067"/>
                  </a:cubicBezTo>
                  <a:cubicBezTo>
                    <a:pt x="1818" y="3067"/>
                    <a:pt x="1859" y="3059"/>
                    <a:pt x="1892" y="3059"/>
                  </a:cubicBezTo>
                  <a:cubicBezTo>
                    <a:pt x="2250" y="3351"/>
                    <a:pt x="2250" y="3351"/>
                    <a:pt x="2250" y="3351"/>
                  </a:cubicBezTo>
                  <a:cubicBezTo>
                    <a:pt x="2309" y="2975"/>
                    <a:pt x="2309" y="2975"/>
                    <a:pt x="2309" y="2975"/>
                  </a:cubicBezTo>
                  <a:cubicBezTo>
                    <a:pt x="2592" y="2868"/>
                    <a:pt x="2850" y="2676"/>
                    <a:pt x="3034" y="2401"/>
                  </a:cubicBezTo>
                  <a:cubicBezTo>
                    <a:pt x="3509" y="1709"/>
                    <a:pt x="3317" y="751"/>
                    <a:pt x="2609" y="276"/>
                  </a:cubicBezTo>
                  <a:cubicBezTo>
                    <a:pt x="2342" y="92"/>
                    <a:pt x="2034" y="0"/>
                    <a:pt x="1734"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26" name="Freeform 181"/>
            <p:cNvSpPr>
              <a:spLocks noChangeArrowheads="1"/>
            </p:cNvSpPr>
            <p:nvPr/>
          </p:nvSpPr>
          <p:spPr bwMode="auto">
            <a:xfrm>
              <a:off x="10579819" y="8255124"/>
              <a:ext cx="768316" cy="768366"/>
            </a:xfrm>
            <a:custGeom>
              <a:avLst/>
              <a:gdLst>
                <a:gd name="T0" fmla="*/ 892 w 1777"/>
                <a:gd name="T1" fmla="*/ 1775 h 1776"/>
                <a:gd name="T2" fmla="*/ 892 w 1777"/>
                <a:gd name="T3" fmla="*/ 1775 h 1776"/>
                <a:gd name="T4" fmla="*/ 1776 w 1777"/>
                <a:gd name="T5" fmla="*/ 891 h 1776"/>
                <a:gd name="T6" fmla="*/ 892 w 1777"/>
                <a:gd name="T7" fmla="*/ 0 h 1776"/>
                <a:gd name="T8" fmla="*/ 0 w 1777"/>
                <a:gd name="T9" fmla="*/ 891 h 1776"/>
                <a:gd name="T10" fmla="*/ 892 w 1777"/>
                <a:gd name="T11" fmla="*/ 1775 h 1776"/>
              </a:gdLst>
              <a:ahLst/>
              <a:cxnLst>
                <a:cxn ang="0">
                  <a:pos x="T0" y="T1"/>
                </a:cxn>
                <a:cxn ang="0">
                  <a:pos x="T2" y="T3"/>
                </a:cxn>
                <a:cxn ang="0">
                  <a:pos x="T4" y="T5"/>
                </a:cxn>
                <a:cxn ang="0">
                  <a:pos x="T6" y="T7"/>
                </a:cxn>
                <a:cxn ang="0">
                  <a:pos x="T8" y="T9"/>
                </a:cxn>
                <a:cxn ang="0">
                  <a:pos x="T10" y="T11"/>
                </a:cxn>
              </a:cxnLst>
              <a:rect l="0" t="0" r="r" b="b"/>
              <a:pathLst>
                <a:path w="1777" h="1776">
                  <a:moveTo>
                    <a:pt x="892" y="1775"/>
                  </a:moveTo>
                  <a:lnTo>
                    <a:pt x="892" y="1775"/>
                  </a:lnTo>
                  <a:cubicBezTo>
                    <a:pt x="1383" y="1775"/>
                    <a:pt x="1776" y="1384"/>
                    <a:pt x="1776" y="891"/>
                  </a:cubicBezTo>
                  <a:cubicBezTo>
                    <a:pt x="1776" y="399"/>
                    <a:pt x="1383" y="0"/>
                    <a:pt x="892" y="0"/>
                  </a:cubicBezTo>
                  <a:cubicBezTo>
                    <a:pt x="400" y="0"/>
                    <a:pt x="0" y="399"/>
                    <a:pt x="0" y="891"/>
                  </a:cubicBezTo>
                  <a:cubicBezTo>
                    <a:pt x="0" y="1384"/>
                    <a:pt x="400" y="1775"/>
                    <a:pt x="892" y="1775"/>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27" name="Freeform 182"/>
            <p:cNvSpPr>
              <a:spLocks noChangeArrowheads="1"/>
            </p:cNvSpPr>
            <p:nvPr/>
          </p:nvSpPr>
          <p:spPr bwMode="auto">
            <a:xfrm>
              <a:off x="10117300" y="9119057"/>
              <a:ext cx="1691442" cy="2867037"/>
            </a:xfrm>
            <a:custGeom>
              <a:avLst/>
              <a:gdLst>
                <a:gd name="T0" fmla="*/ 3908 w 3909"/>
                <a:gd name="T1" fmla="*/ 2558 h 6618"/>
                <a:gd name="T2" fmla="*/ 3908 w 3909"/>
                <a:gd name="T3" fmla="*/ 2558 h 6618"/>
                <a:gd name="T4" fmla="*/ 3908 w 3909"/>
                <a:gd name="T5" fmla="*/ 2508 h 6618"/>
                <a:gd name="T6" fmla="*/ 3499 w 3909"/>
                <a:gd name="T7" fmla="*/ 350 h 6618"/>
                <a:gd name="T8" fmla="*/ 3092 w 3909"/>
                <a:gd name="T9" fmla="*/ 0 h 6618"/>
                <a:gd name="T10" fmla="*/ 825 w 3909"/>
                <a:gd name="T11" fmla="*/ 0 h 6618"/>
                <a:gd name="T12" fmla="*/ 416 w 3909"/>
                <a:gd name="T13" fmla="*/ 350 h 6618"/>
                <a:gd name="T14" fmla="*/ 8 w 3909"/>
                <a:gd name="T15" fmla="*/ 2508 h 6618"/>
                <a:gd name="T16" fmla="*/ 8 w 3909"/>
                <a:gd name="T17" fmla="*/ 2558 h 6618"/>
                <a:gd name="T18" fmla="*/ 8 w 3909"/>
                <a:gd name="T19" fmla="*/ 2617 h 6618"/>
                <a:gd name="T20" fmla="*/ 416 w 3909"/>
                <a:gd name="T21" fmla="*/ 3033 h 6618"/>
                <a:gd name="T22" fmla="*/ 825 w 3909"/>
                <a:gd name="T23" fmla="*/ 2692 h 6618"/>
                <a:gd name="T24" fmla="*/ 1083 w 3909"/>
                <a:gd name="T25" fmla="*/ 1083 h 6618"/>
                <a:gd name="T26" fmla="*/ 1083 w 3909"/>
                <a:gd name="T27" fmla="*/ 6208 h 6618"/>
                <a:gd name="T28" fmla="*/ 1491 w 3909"/>
                <a:gd name="T29" fmla="*/ 6617 h 6618"/>
                <a:gd name="T30" fmla="*/ 1908 w 3909"/>
                <a:gd name="T31" fmla="*/ 6208 h 6618"/>
                <a:gd name="T32" fmla="*/ 1908 w 3909"/>
                <a:gd name="T33" fmla="*/ 3667 h 6618"/>
                <a:gd name="T34" fmla="*/ 2008 w 3909"/>
                <a:gd name="T35" fmla="*/ 3667 h 6618"/>
                <a:gd name="T36" fmla="*/ 2008 w 3909"/>
                <a:gd name="T37" fmla="*/ 6208 h 6618"/>
                <a:gd name="T38" fmla="*/ 2424 w 3909"/>
                <a:gd name="T39" fmla="*/ 6617 h 6618"/>
                <a:gd name="T40" fmla="*/ 2833 w 3909"/>
                <a:gd name="T41" fmla="*/ 6200 h 6618"/>
                <a:gd name="T42" fmla="*/ 2833 w 3909"/>
                <a:gd name="T43" fmla="*/ 1083 h 6618"/>
                <a:gd name="T44" fmla="*/ 3092 w 3909"/>
                <a:gd name="T45" fmla="*/ 2692 h 6618"/>
                <a:gd name="T46" fmla="*/ 3499 w 3909"/>
                <a:gd name="T47" fmla="*/ 3033 h 6618"/>
                <a:gd name="T48" fmla="*/ 3908 w 3909"/>
                <a:gd name="T49" fmla="*/ 2617 h 6618"/>
                <a:gd name="T50" fmla="*/ 3908 w 3909"/>
                <a:gd name="T51" fmla="*/ 2558 h 6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909" h="6618">
                  <a:moveTo>
                    <a:pt x="3908" y="2558"/>
                  </a:moveTo>
                  <a:lnTo>
                    <a:pt x="3908" y="2558"/>
                  </a:lnTo>
                  <a:cubicBezTo>
                    <a:pt x="3908" y="2541"/>
                    <a:pt x="3908" y="2525"/>
                    <a:pt x="3908" y="2508"/>
                  </a:cubicBezTo>
                  <a:cubicBezTo>
                    <a:pt x="3499" y="350"/>
                    <a:pt x="3499" y="350"/>
                    <a:pt x="3499" y="350"/>
                  </a:cubicBezTo>
                  <a:cubicBezTo>
                    <a:pt x="3466" y="149"/>
                    <a:pt x="3300" y="0"/>
                    <a:pt x="3092" y="0"/>
                  </a:cubicBezTo>
                  <a:cubicBezTo>
                    <a:pt x="825" y="0"/>
                    <a:pt x="825" y="0"/>
                    <a:pt x="825" y="0"/>
                  </a:cubicBezTo>
                  <a:cubicBezTo>
                    <a:pt x="616" y="0"/>
                    <a:pt x="449" y="149"/>
                    <a:pt x="416" y="350"/>
                  </a:cubicBezTo>
                  <a:cubicBezTo>
                    <a:pt x="8" y="2508"/>
                    <a:pt x="8" y="2508"/>
                    <a:pt x="8" y="2508"/>
                  </a:cubicBezTo>
                  <a:cubicBezTo>
                    <a:pt x="0" y="2525"/>
                    <a:pt x="8" y="2541"/>
                    <a:pt x="8" y="2558"/>
                  </a:cubicBezTo>
                  <a:cubicBezTo>
                    <a:pt x="8" y="2574"/>
                    <a:pt x="8" y="2600"/>
                    <a:pt x="8" y="2617"/>
                  </a:cubicBezTo>
                  <a:cubicBezTo>
                    <a:pt x="8" y="2842"/>
                    <a:pt x="191" y="3033"/>
                    <a:pt x="416" y="3033"/>
                  </a:cubicBezTo>
                  <a:cubicBezTo>
                    <a:pt x="616" y="3033"/>
                    <a:pt x="791" y="2891"/>
                    <a:pt x="825" y="2692"/>
                  </a:cubicBezTo>
                  <a:cubicBezTo>
                    <a:pt x="1083" y="1083"/>
                    <a:pt x="1083" y="1083"/>
                    <a:pt x="1083" y="1083"/>
                  </a:cubicBezTo>
                  <a:cubicBezTo>
                    <a:pt x="1083" y="6208"/>
                    <a:pt x="1083" y="6208"/>
                    <a:pt x="1083" y="6208"/>
                  </a:cubicBezTo>
                  <a:cubicBezTo>
                    <a:pt x="1083" y="6433"/>
                    <a:pt x="1266" y="6617"/>
                    <a:pt x="1491" y="6617"/>
                  </a:cubicBezTo>
                  <a:cubicBezTo>
                    <a:pt x="1724" y="6617"/>
                    <a:pt x="1908" y="6433"/>
                    <a:pt x="1908" y="6208"/>
                  </a:cubicBezTo>
                  <a:cubicBezTo>
                    <a:pt x="1908" y="3667"/>
                    <a:pt x="1908" y="3667"/>
                    <a:pt x="1908" y="3667"/>
                  </a:cubicBezTo>
                  <a:cubicBezTo>
                    <a:pt x="2008" y="3667"/>
                    <a:pt x="2008" y="3667"/>
                    <a:pt x="2008" y="3667"/>
                  </a:cubicBezTo>
                  <a:cubicBezTo>
                    <a:pt x="2008" y="6208"/>
                    <a:pt x="2008" y="6208"/>
                    <a:pt x="2008" y="6208"/>
                  </a:cubicBezTo>
                  <a:cubicBezTo>
                    <a:pt x="2008" y="6433"/>
                    <a:pt x="2191" y="6617"/>
                    <a:pt x="2424" y="6617"/>
                  </a:cubicBezTo>
                  <a:cubicBezTo>
                    <a:pt x="2649" y="6617"/>
                    <a:pt x="2833" y="6433"/>
                    <a:pt x="2833" y="6200"/>
                  </a:cubicBezTo>
                  <a:cubicBezTo>
                    <a:pt x="2833" y="1083"/>
                    <a:pt x="2833" y="1083"/>
                    <a:pt x="2833" y="1083"/>
                  </a:cubicBezTo>
                  <a:cubicBezTo>
                    <a:pt x="3092" y="2692"/>
                    <a:pt x="3092" y="2692"/>
                    <a:pt x="3092" y="2692"/>
                  </a:cubicBezTo>
                  <a:cubicBezTo>
                    <a:pt x="3125" y="2891"/>
                    <a:pt x="3300" y="3033"/>
                    <a:pt x="3499" y="3033"/>
                  </a:cubicBezTo>
                  <a:cubicBezTo>
                    <a:pt x="3724" y="3033"/>
                    <a:pt x="3908" y="2842"/>
                    <a:pt x="3908" y="2617"/>
                  </a:cubicBezTo>
                  <a:cubicBezTo>
                    <a:pt x="3908" y="2600"/>
                    <a:pt x="3908" y="2574"/>
                    <a:pt x="3908" y="2558"/>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 name="Group 1"/>
          <p:cNvGrpSpPr/>
          <p:nvPr/>
        </p:nvGrpSpPr>
        <p:grpSpPr>
          <a:xfrm>
            <a:off x="1992637" y="2895748"/>
            <a:ext cx="1319076" cy="3238401"/>
            <a:chOff x="6254698" y="5848724"/>
            <a:chExt cx="2499893" cy="6137370"/>
          </a:xfrm>
          <a:solidFill>
            <a:srgbClr val="FFCB05"/>
          </a:solidFill>
        </p:grpSpPr>
        <p:sp>
          <p:nvSpPr>
            <p:cNvPr id="144" name="Freeform 176"/>
            <p:cNvSpPr>
              <a:spLocks noChangeArrowheads="1"/>
            </p:cNvSpPr>
            <p:nvPr/>
          </p:nvSpPr>
          <p:spPr bwMode="auto">
            <a:xfrm>
              <a:off x="6254698" y="5848724"/>
              <a:ext cx="2329794" cy="2219086"/>
            </a:xfrm>
            <a:custGeom>
              <a:avLst/>
              <a:gdLst>
                <a:gd name="T0" fmla="*/ 2651 w 5378"/>
                <a:gd name="T1" fmla="*/ 0 h 5126"/>
                <a:gd name="T2" fmla="*/ 2651 w 5378"/>
                <a:gd name="T3" fmla="*/ 0 h 5126"/>
                <a:gd name="T4" fmla="*/ 725 w 5378"/>
                <a:gd name="T5" fmla="*/ 1009 h 5126"/>
                <a:gd name="T6" fmla="*/ 1376 w 5378"/>
                <a:gd name="T7" fmla="*/ 4276 h 5126"/>
                <a:gd name="T8" fmla="*/ 2726 w 5378"/>
                <a:gd name="T9" fmla="*/ 4693 h 5126"/>
                <a:gd name="T10" fmla="*/ 2901 w 5378"/>
                <a:gd name="T11" fmla="*/ 4685 h 5126"/>
                <a:gd name="T12" fmla="*/ 3442 w 5378"/>
                <a:gd name="T13" fmla="*/ 5125 h 5126"/>
                <a:gd name="T14" fmla="*/ 3526 w 5378"/>
                <a:gd name="T15" fmla="*/ 4550 h 5126"/>
                <a:gd name="T16" fmla="*/ 3526 w 5378"/>
                <a:gd name="T17" fmla="*/ 4550 h 5126"/>
                <a:gd name="T18" fmla="*/ 4652 w 5378"/>
                <a:gd name="T19" fmla="*/ 3676 h 5126"/>
                <a:gd name="T20" fmla="*/ 4001 w 5378"/>
                <a:gd name="T21" fmla="*/ 416 h 5126"/>
                <a:gd name="T22" fmla="*/ 2651 w 5378"/>
                <a:gd name="T23" fmla="*/ 0 h 5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8" h="5126">
                  <a:moveTo>
                    <a:pt x="2651" y="0"/>
                  </a:moveTo>
                  <a:lnTo>
                    <a:pt x="2651" y="0"/>
                  </a:lnTo>
                  <a:cubicBezTo>
                    <a:pt x="1900" y="0"/>
                    <a:pt x="1175" y="359"/>
                    <a:pt x="725" y="1009"/>
                  </a:cubicBezTo>
                  <a:cubicBezTo>
                    <a:pt x="0" y="2076"/>
                    <a:pt x="293" y="3534"/>
                    <a:pt x="1376" y="4276"/>
                  </a:cubicBezTo>
                  <a:cubicBezTo>
                    <a:pt x="1792" y="4550"/>
                    <a:pt x="2259" y="4693"/>
                    <a:pt x="2726" y="4693"/>
                  </a:cubicBezTo>
                  <a:cubicBezTo>
                    <a:pt x="2785" y="4693"/>
                    <a:pt x="2842" y="4685"/>
                    <a:pt x="2901" y="4685"/>
                  </a:cubicBezTo>
                  <a:cubicBezTo>
                    <a:pt x="3442" y="5125"/>
                    <a:pt x="3442" y="5125"/>
                    <a:pt x="3442" y="5125"/>
                  </a:cubicBezTo>
                  <a:cubicBezTo>
                    <a:pt x="3526" y="4550"/>
                    <a:pt x="3526" y="4550"/>
                    <a:pt x="3526" y="4550"/>
                  </a:cubicBezTo>
                  <a:lnTo>
                    <a:pt x="3526" y="4550"/>
                  </a:lnTo>
                  <a:cubicBezTo>
                    <a:pt x="3968" y="4384"/>
                    <a:pt x="4368" y="4093"/>
                    <a:pt x="4652" y="3676"/>
                  </a:cubicBezTo>
                  <a:cubicBezTo>
                    <a:pt x="5377" y="2617"/>
                    <a:pt x="5084" y="1159"/>
                    <a:pt x="4001" y="416"/>
                  </a:cubicBezTo>
                  <a:cubicBezTo>
                    <a:pt x="3585" y="133"/>
                    <a:pt x="3118" y="0"/>
                    <a:pt x="2651"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28" name="Freeform 183"/>
            <p:cNvSpPr>
              <a:spLocks noChangeArrowheads="1"/>
            </p:cNvSpPr>
            <p:nvPr/>
          </p:nvSpPr>
          <p:spPr bwMode="auto">
            <a:xfrm>
              <a:off x="7563893" y="8385096"/>
              <a:ext cx="741559" cy="739695"/>
            </a:xfrm>
            <a:custGeom>
              <a:avLst/>
              <a:gdLst>
                <a:gd name="T0" fmla="*/ 858 w 1717"/>
                <a:gd name="T1" fmla="*/ 0 h 1710"/>
                <a:gd name="T2" fmla="*/ 858 w 1717"/>
                <a:gd name="T3" fmla="*/ 0 h 1710"/>
                <a:gd name="T4" fmla="*/ 0 w 1717"/>
                <a:gd name="T5" fmla="*/ 859 h 1710"/>
                <a:gd name="T6" fmla="*/ 858 w 1717"/>
                <a:gd name="T7" fmla="*/ 1709 h 1710"/>
                <a:gd name="T8" fmla="*/ 1716 w 1717"/>
                <a:gd name="T9" fmla="*/ 859 h 1710"/>
                <a:gd name="T10" fmla="*/ 858 w 1717"/>
                <a:gd name="T11" fmla="*/ 0 h 1710"/>
              </a:gdLst>
              <a:ahLst/>
              <a:cxnLst>
                <a:cxn ang="0">
                  <a:pos x="T0" y="T1"/>
                </a:cxn>
                <a:cxn ang="0">
                  <a:pos x="T2" y="T3"/>
                </a:cxn>
                <a:cxn ang="0">
                  <a:pos x="T4" y="T5"/>
                </a:cxn>
                <a:cxn ang="0">
                  <a:pos x="T6" y="T7"/>
                </a:cxn>
                <a:cxn ang="0">
                  <a:pos x="T8" y="T9"/>
                </a:cxn>
                <a:cxn ang="0">
                  <a:pos x="T10" y="T11"/>
                </a:cxn>
              </a:cxnLst>
              <a:rect l="0" t="0" r="r" b="b"/>
              <a:pathLst>
                <a:path w="1717" h="1710">
                  <a:moveTo>
                    <a:pt x="858" y="0"/>
                  </a:moveTo>
                  <a:lnTo>
                    <a:pt x="858" y="0"/>
                  </a:lnTo>
                  <a:cubicBezTo>
                    <a:pt x="383" y="0"/>
                    <a:pt x="0" y="384"/>
                    <a:pt x="0" y="859"/>
                  </a:cubicBezTo>
                  <a:cubicBezTo>
                    <a:pt x="0" y="1326"/>
                    <a:pt x="383" y="1709"/>
                    <a:pt x="858" y="1709"/>
                  </a:cubicBezTo>
                  <a:cubicBezTo>
                    <a:pt x="1333" y="1709"/>
                    <a:pt x="1716" y="1326"/>
                    <a:pt x="1716" y="859"/>
                  </a:cubicBezTo>
                  <a:cubicBezTo>
                    <a:pt x="1716" y="384"/>
                    <a:pt x="1333" y="0"/>
                    <a:pt x="858"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29" name="Freeform 184"/>
            <p:cNvSpPr>
              <a:spLocks noChangeArrowheads="1"/>
            </p:cNvSpPr>
            <p:nvPr/>
          </p:nvSpPr>
          <p:spPr bwMode="auto">
            <a:xfrm>
              <a:off x="7120486" y="9216537"/>
              <a:ext cx="1634105" cy="2769557"/>
            </a:xfrm>
            <a:custGeom>
              <a:avLst/>
              <a:gdLst>
                <a:gd name="T0" fmla="*/ 2983 w 3776"/>
                <a:gd name="T1" fmla="*/ 0 h 6393"/>
                <a:gd name="T2" fmla="*/ 2983 w 3776"/>
                <a:gd name="T3" fmla="*/ 0 h 6393"/>
                <a:gd name="T4" fmla="*/ 783 w 3776"/>
                <a:gd name="T5" fmla="*/ 0 h 6393"/>
                <a:gd name="T6" fmla="*/ 391 w 3776"/>
                <a:gd name="T7" fmla="*/ 332 h 6393"/>
                <a:gd name="T8" fmla="*/ 0 w 3776"/>
                <a:gd name="T9" fmla="*/ 2425 h 6393"/>
                <a:gd name="T10" fmla="*/ 0 w 3776"/>
                <a:gd name="T11" fmla="*/ 2475 h 6393"/>
                <a:gd name="T12" fmla="*/ 0 w 3776"/>
                <a:gd name="T13" fmla="*/ 2525 h 6393"/>
                <a:gd name="T14" fmla="*/ 399 w 3776"/>
                <a:gd name="T15" fmla="*/ 2924 h 6393"/>
                <a:gd name="T16" fmla="*/ 792 w 3776"/>
                <a:gd name="T17" fmla="*/ 2600 h 6393"/>
                <a:gd name="T18" fmla="*/ 1042 w 3776"/>
                <a:gd name="T19" fmla="*/ 1049 h 6393"/>
                <a:gd name="T20" fmla="*/ 1033 w 3776"/>
                <a:gd name="T21" fmla="*/ 5992 h 6393"/>
                <a:gd name="T22" fmla="*/ 1433 w 3776"/>
                <a:gd name="T23" fmla="*/ 6392 h 6393"/>
                <a:gd name="T24" fmla="*/ 1832 w 3776"/>
                <a:gd name="T25" fmla="*/ 5992 h 6393"/>
                <a:gd name="T26" fmla="*/ 1832 w 3776"/>
                <a:gd name="T27" fmla="*/ 3542 h 6393"/>
                <a:gd name="T28" fmla="*/ 1933 w 3776"/>
                <a:gd name="T29" fmla="*/ 3542 h 6393"/>
                <a:gd name="T30" fmla="*/ 1933 w 3776"/>
                <a:gd name="T31" fmla="*/ 5992 h 6393"/>
                <a:gd name="T32" fmla="*/ 2333 w 3776"/>
                <a:gd name="T33" fmla="*/ 6392 h 6393"/>
                <a:gd name="T34" fmla="*/ 2733 w 3776"/>
                <a:gd name="T35" fmla="*/ 5992 h 6393"/>
                <a:gd name="T36" fmla="*/ 2725 w 3776"/>
                <a:gd name="T37" fmla="*/ 1049 h 6393"/>
                <a:gd name="T38" fmla="*/ 2975 w 3776"/>
                <a:gd name="T39" fmla="*/ 2600 h 6393"/>
                <a:gd name="T40" fmla="*/ 3366 w 3776"/>
                <a:gd name="T41" fmla="*/ 2924 h 6393"/>
                <a:gd name="T42" fmla="*/ 3767 w 3776"/>
                <a:gd name="T43" fmla="*/ 2525 h 6393"/>
                <a:gd name="T44" fmla="*/ 3767 w 3776"/>
                <a:gd name="T45" fmla="*/ 2475 h 6393"/>
                <a:gd name="T46" fmla="*/ 3767 w 3776"/>
                <a:gd name="T47" fmla="*/ 2425 h 6393"/>
                <a:gd name="T48" fmla="*/ 3376 w 3776"/>
                <a:gd name="T49" fmla="*/ 340 h 6393"/>
                <a:gd name="T50" fmla="*/ 2983 w 3776"/>
                <a:gd name="T51" fmla="*/ 0 h 6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776" h="6393">
                  <a:moveTo>
                    <a:pt x="2983" y="0"/>
                  </a:moveTo>
                  <a:lnTo>
                    <a:pt x="2983" y="0"/>
                  </a:lnTo>
                  <a:cubicBezTo>
                    <a:pt x="783" y="0"/>
                    <a:pt x="783" y="0"/>
                    <a:pt x="783" y="0"/>
                  </a:cubicBezTo>
                  <a:cubicBezTo>
                    <a:pt x="591" y="0"/>
                    <a:pt x="425" y="141"/>
                    <a:pt x="391" y="332"/>
                  </a:cubicBezTo>
                  <a:cubicBezTo>
                    <a:pt x="0" y="2425"/>
                    <a:pt x="0" y="2425"/>
                    <a:pt x="0" y="2425"/>
                  </a:cubicBezTo>
                  <a:cubicBezTo>
                    <a:pt x="0" y="2441"/>
                    <a:pt x="0" y="2459"/>
                    <a:pt x="0" y="2475"/>
                  </a:cubicBezTo>
                  <a:cubicBezTo>
                    <a:pt x="0" y="2492"/>
                    <a:pt x="0" y="2508"/>
                    <a:pt x="0" y="2525"/>
                  </a:cubicBezTo>
                  <a:cubicBezTo>
                    <a:pt x="0" y="2750"/>
                    <a:pt x="175" y="2924"/>
                    <a:pt x="399" y="2924"/>
                  </a:cubicBezTo>
                  <a:cubicBezTo>
                    <a:pt x="591" y="2924"/>
                    <a:pt x="757" y="2791"/>
                    <a:pt x="792" y="2600"/>
                  </a:cubicBezTo>
                  <a:cubicBezTo>
                    <a:pt x="1042" y="1049"/>
                    <a:pt x="1042" y="1049"/>
                    <a:pt x="1042" y="1049"/>
                  </a:cubicBezTo>
                  <a:cubicBezTo>
                    <a:pt x="1033" y="5992"/>
                    <a:pt x="1033" y="5992"/>
                    <a:pt x="1033" y="5992"/>
                  </a:cubicBezTo>
                  <a:cubicBezTo>
                    <a:pt x="1033" y="6217"/>
                    <a:pt x="1216" y="6392"/>
                    <a:pt x="1433" y="6392"/>
                  </a:cubicBezTo>
                  <a:cubicBezTo>
                    <a:pt x="1658" y="6392"/>
                    <a:pt x="1832" y="6217"/>
                    <a:pt x="1832" y="5992"/>
                  </a:cubicBezTo>
                  <a:cubicBezTo>
                    <a:pt x="1832" y="3542"/>
                    <a:pt x="1832" y="3542"/>
                    <a:pt x="1832" y="3542"/>
                  </a:cubicBezTo>
                  <a:cubicBezTo>
                    <a:pt x="1933" y="3542"/>
                    <a:pt x="1933" y="3542"/>
                    <a:pt x="1933" y="3542"/>
                  </a:cubicBezTo>
                  <a:cubicBezTo>
                    <a:pt x="1933" y="5992"/>
                    <a:pt x="1933" y="5992"/>
                    <a:pt x="1933" y="5992"/>
                  </a:cubicBezTo>
                  <a:cubicBezTo>
                    <a:pt x="1933" y="6217"/>
                    <a:pt x="2108" y="6392"/>
                    <a:pt x="2333" y="6392"/>
                  </a:cubicBezTo>
                  <a:cubicBezTo>
                    <a:pt x="2550" y="6392"/>
                    <a:pt x="2733" y="6217"/>
                    <a:pt x="2733" y="5992"/>
                  </a:cubicBezTo>
                  <a:cubicBezTo>
                    <a:pt x="2725" y="1049"/>
                    <a:pt x="2725" y="1049"/>
                    <a:pt x="2725" y="1049"/>
                  </a:cubicBezTo>
                  <a:cubicBezTo>
                    <a:pt x="2975" y="2600"/>
                    <a:pt x="2975" y="2600"/>
                    <a:pt x="2975" y="2600"/>
                  </a:cubicBezTo>
                  <a:cubicBezTo>
                    <a:pt x="3009" y="2791"/>
                    <a:pt x="3175" y="2924"/>
                    <a:pt x="3366" y="2924"/>
                  </a:cubicBezTo>
                  <a:cubicBezTo>
                    <a:pt x="3591" y="2924"/>
                    <a:pt x="3767" y="2750"/>
                    <a:pt x="3767" y="2525"/>
                  </a:cubicBezTo>
                  <a:cubicBezTo>
                    <a:pt x="3767" y="2508"/>
                    <a:pt x="3767" y="2492"/>
                    <a:pt x="3767" y="2475"/>
                  </a:cubicBezTo>
                  <a:cubicBezTo>
                    <a:pt x="3767" y="2459"/>
                    <a:pt x="3775" y="2441"/>
                    <a:pt x="3767" y="2425"/>
                  </a:cubicBezTo>
                  <a:cubicBezTo>
                    <a:pt x="3376" y="340"/>
                    <a:pt x="3376" y="340"/>
                    <a:pt x="3376" y="340"/>
                  </a:cubicBezTo>
                  <a:cubicBezTo>
                    <a:pt x="3341" y="141"/>
                    <a:pt x="3175" y="0"/>
                    <a:pt x="2983"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8" name="Group 7"/>
          <p:cNvGrpSpPr/>
          <p:nvPr/>
        </p:nvGrpSpPr>
        <p:grpSpPr>
          <a:xfrm>
            <a:off x="7564981" y="2421737"/>
            <a:ext cx="1974580" cy="4124902"/>
            <a:chOff x="13750555" y="4950386"/>
            <a:chExt cx="3742195" cy="7817454"/>
          </a:xfrm>
          <a:solidFill>
            <a:srgbClr val="369CB7"/>
          </a:solidFill>
        </p:grpSpPr>
        <p:sp>
          <p:nvSpPr>
            <p:cNvPr id="230" name="Freeform 185"/>
            <p:cNvSpPr>
              <a:spLocks noChangeArrowheads="1"/>
            </p:cNvSpPr>
            <p:nvPr/>
          </p:nvSpPr>
          <p:spPr bwMode="auto">
            <a:xfrm>
              <a:off x="14352594" y="7897700"/>
              <a:ext cx="1001486" cy="1003463"/>
            </a:xfrm>
            <a:custGeom>
              <a:avLst/>
              <a:gdLst>
                <a:gd name="T0" fmla="*/ 1158 w 2317"/>
                <a:gd name="T1" fmla="*/ 2317 h 2318"/>
                <a:gd name="T2" fmla="*/ 1158 w 2317"/>
                <a:gd name="T3" fmla="*/ 2317 h 2318"/>
                <a:gd name="T4" fmla="*/ 2316 w 2317"/>
                <a:gd name="T5" fmla="*/ 1159 h 2318"/>
                <a:gd name="T6" fmla="*/ 1158 w 2317"/>
                <a:gd name="T7" fmla="*/ 0 h 2318"/>
                <a:gd name="T8" fmla="*/ 0 w 2317"/>
                <a:gd name="T9" fmla="*/ 1159 h 2318"/>
                <a:gd name="T10" fmla="*/ 1158 w 2317"/>
                <a:gd name="T11" fmla="*/ 2317 h 2318"/>
              </a:gdLst>
              <a:ahLst/>
              <a:cxnLst>
                <a:cxn ang="0">
                  <a:pos x="T0" y="T1"/>
                </a:cxn>
                <a:cxn ang="0">
                  <a:pos x="T2" y="T3"/>
                </a:cxn>
                <a:cxn ang="0">
                  <a:pos x="T4" y="T5"/>
                </a:cxn>
                <a:cxn ang="0">
                  <a:pos x="T6" y="T7"/>
                </a:cxn>
                <a:cxn ang="0">
                  <a:pos x="T8" y="T9"/>
                </a:cxn>
                <a:cxn ang="0">
                  <a:pos x="T10" y="T11"/>
                </a:cxn>
              </a:cxnLst>
              <a:rect l="0" t="0" r="r" b="b"/>
              <a:pathLst>
                <a:path w="2317" h="2318">
                  <a:moveTo>
                    <a:pt x="1158" y="2317"/>
                  </a:moveTo>
                  <a:lnTo>
                    <a:pt x="1158" y="2317"/>
                  </a:lnTo>
                  <a:cubicBezTo>
                    <a:pt x="1800" y="2317"/>
                    <a:pt x="2316" y="1800"/>
                    <a:pt x="2316" y="1159"/>
                  </a:cubicBezTo>
                  <a:cubicBezTo>
                    <a:pt x="2316" y="516"/>
                    <a:pt x="1800" y="0"/>
                    <a:pt x="1158" y="0"/>
                  </a:cubicBezTo>
                  <a:cubicBezTo>
                    <a:pt x="516" y="0"/>
                    <a:pt x="0" y="516"/>
                    <a:pt x="0" y="1159"/>
                  </a:cubicBezTo>
                  <a:cubicBezTo>
                    <a:pt x="0" y="1800"/>
                    <a:pt x="516" y="2317"/>
                    <a:pt x="1158" y="2317"/>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31" name="Freeform 186"/>
            <p:cNvSpPr>
              <a:spLocks noChangeArrowheads="1"/>
            </p:cNvSpPr>
            <p:nvPr/>
          </p:nvSpPr>
          <p:spPr bwMode="auto">
            <a:xfrm>
              <a:off x="13750555" y="9023490"/>
              <a:ext cx="2209386" cy="3744350"/>
            </a:xfrm>
            <a:custGeom>
              <a:avLst/>
              <a:gdLst>
                <a:gd name="T0" fmla="*/ 5101 w 5102"/>
                <a:gd name="T1" fmla="*/ 3342 h 8644"/>
                <a:gd name="T2" fmla="*/ 5101 w 5102"/>
                <a:gd name="T3" fmla="*/ 3342 h 8644"/>
                <a:gd name="T4" fmla="*/ 5101 w 5102"/>
                <a:gd name="T5" fmla="*/ 3276 h 8644"/>
                <a:gd name="T6" fmla="*/ 4566 w 5102"/>
                <a:gd name="T7" fmla="*/ 451 h 8644"/>
                <a:gd name="T8" fmla="*/ 4034 w 5102"/>
                <a:gd name="T9" fmla="*/ 0 h 8644"/>
                <a:gd name="T10" fmla="*/ 1067 w 5102"/>
                <a:gd name="T11" fmla="*/ 0 h 8644"/>
                <a:gd name="T12" fmla="*/ 533 w 5102"/>
                <a:gd name="T13" fmla="*/ 451 h 8644"/>
                <a:gd name="T14" fmla="*/ 0 w 5102"/>
                <a:gd name="T15" fmla="*/ 3276 h 8644"/>
                <a:gd name="T16" fmla="*/ 0 w 5102"/>
                <a:gd name="T17" fmla="*/ 3342 h 8644"/>
                <a:gd name="T18" fmla="*/ 0 w 5102"/>
                <a:gd name="T19" fmla="*/ 3418 h 8644"/>
                <a:gd name="T20" fmla="*/ 541 w 5102"/>
                <a:gd name="T21" fmla="*/ 3959 h 8644"/>
                <a:gd name="T22" fmla="*/ 1075 w 5102"/>
                <a:gd name="T23" fmla="*/ 3510 h 8644"/>
                <a:gd name="T24" fmla="*/ 1409 w 5102"/>
                <a:gd name="T25" fmla="*/ 1417 h 8644"/>
                <a:gd name="T26" fmla="*/ 1400 w 5102"/>
                <a:gd name="T27" fmla="*/ 8101 h 8644"/>
                <a:gd name="T28" fmla="*/ 1941 w 5102"/>
                <a:gd name="T29" fmla="*/ 8643 h 8644"/>
                <a:gd name="T30" fmla="*/ 2484 w 5102"/>
                <a:gd name="T31" fmla="*/ 8101 h 8644"/>
                <a:gd name="T32" fmla="*/ 2484 w 5102"/>
                <a:gd name="T33" fmla="*/ 4793 h 8644"/>
                <a:gd name="T34" fmla="*/ 2617 w 5102"/>
                <a:gd name="T35" fmla="*/ 4793 h 8644"/>
                <a:gd name="T36" fmla="*/ 2617 w 5102"/>
                <a:gd name="T37" fmla="*/ 8101 h 8644"/>
                <a:gd name="T38" fmla="*/ 3158 w 5102"/>
                <a:gd name="T39" fmla="*/ 8643 h 8644"/>
                <a:gd name="T40" fmla="*/ 3700 w 5102"/>
                <a:gd name="T41" fmla="*/ 8101 h 8644"/>
                <a:gd name="T42" fmla="*/ 3692 w 5102"/>
                <a:gd name="T43" fmla="*/ 1417 h 8644"/>
                <a:gd name="T44" fmla="*/ 4026 w 5102"/>
                <a:gd name="T45" fmla="*/ 3518 h 8644"/>
                <a:gd name="T46" fmla="*/ 4558 w 5102"/>
                <a:gd name="T47" fmla="*/ 3959 h 8644"/>
                <a:gd name="T48" fmla="*/ 5101 w 5102"/>
                <a:gd name="T49" fmla="*/ 3418 h 8644"/>
                <a:gd name="T50" fmla="*/ 5101 w 5102"/>
                <a:gd name="T51" fmla="*/ 3342 h 8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102" h="8644">
                  <a:moveTo>
                    <a:pt x="5101" y="3342"/>
                  </a:moveTo>
                  <a:lnTo>
                    <a:pt x="5101" y="3342"/>
                  </a:lnTo>
                  <a:cubicBezTo>
                    <a:pt x="5101" y="3317"/>
                    <a:pt x="5101" y="3301"/>
                    <a:pt x="5101" y="3276"/>
                  </a:cubicBezTo>
                  <a:cubicBezTo>
                    <a:pt x="4566" y="451"/>
                    <a:pt x="4566" y="451"/>
                    <a:pt x="4566" y="451"/>
                  </a:cubicBezTo>
                  <a:cubicBezTo>
                    <a:pt x="4525" y="193"/>
                    <a:pt x="4300" y="0"/>
                    <a:pt x="4034" y="0"/>
                  </a:cubicBezTo>
                  <a:cubicBezTo>
                    <a:pt x="1067" y="0"/>
                    <a:pt x="1067" y="0"/>
                    <a:pt x="1067" y="0"/>
                  </a:cubicBezTo>
                  <a:cubicBezTo>
                    <a:pt x="799" y="0"/>
                    <a:pt x="575" y="193"/>
                    <a:pt x="533" y="451"/>
                  </a:cubicBezTo>
                  <a:cubicBezTo>
                    <a:pt x="0" y="3276"/>
                    <a:pt x="0" y="3276"/>
                    <a:pt x="0" y="3276"/>
                  </a:cubicBezTo>
                  <a:cubicBezTo>
                    <a:pt x="0" y="3301"/>
                    <a:pt x="0" y="3317"/>
                    <a:pt x="0" y="3342"/>
                  </a:cubicBezTo>
                  <a:cubicBezTo>
                    <a:pt x="0" y="3367"/>
                    <a:pt x="0" y="3393"/>
                    <a:pt x="0" y="3418"/>
                  </a:cubicBezTo>
                  <a:cubicBezTo>
                    <a:pt x="0" y="3717"/>
                    <a:pt x="242" y="3959"/>
                    <a:pt x="541" y="3959"/>
                  </a:cubicBezTo>
                  <a:cubicBezTo>
                    <a:pt x="799" y="3959"/>
                    <a:pt x="1024" y="3768"/>
                    <a:pt x="1075" y="3510"/>
                  </a:cubicBezTo>
                  <a:cubicBezTo>
                    <a:pt x="1409" y="1417"/>
                    <a:pt x="1409" y="1417"/>
                    <a:pt x="1409" y="1417"/>
                  </a:cubicBezTo>
                  <a:cubicBezTo>
                    <a:pt x="1400" y="8101"/>
                    <a:pt x="1400" y="8101"/>
                    <a:pt x="1400" y="8101"/>
                  </a:cubicBezTo>
                  <a:cubicBezTo>
                    <a:pt x="1400" y="8401"/>
                    <a:pt x="1642" y="8643"/>
                    <a:pt x="1941" y="8643"/>
                  </a:cubicBezTo>
                  <a:cubicBezTo>
                    <a:pt x="2242" y="8643"/>
                    <a:pt x="2484" y="8401"/>
                    <a:pt x="2484" y="8101"/>
                  </a:cubicBezTo>
                  <a:cubicBezTo>
                    <a:pt x="2484" y="4793"/>
                    <a:pt x="2484" y="4793"/>
                    <a:pt x="2484" y="4793"/>
                  </a:cubicBezTo>
                  <a:cubicBezTo>
                    <a:pt x="2617" y="4793"/>
                    <a:pt x="2617" y="4793"/>
                    <a:pt x="2617" y="4793"/>
                  </a:cubicBezTo>
                  <a:cubicBezTo>
                    <a:pt x="2617" y="8101"/>
                    <a:pt x="2617" y="8101"/>
                    <a:pt x="2617" y="8101"/>
                  </a:cubicBezTo>
                  <a:cubicBezTo>
                    <a:pt x="2617" y="8401"/>
                    <a:pt x="2859" y="8643"/>
                    <a:pt x="3158" y="8643"/>
                  </a:cubicBezTo>
                  <a:cubicBezTo>
                    <a:pt x="3458" y="8643"/>
                    <a:pt x="3700" y="8401"/>
                    <a:pt x="3700" y="8101"/>
                  </a:cubicBezTo>
                  <a:cubicBezTo>
                    <a:pt x="3692" y="1417"/>
                    <a:pt x="3692" y="1417"/>
                    <a:pt x="3692" y="1417"/>
                  </a:cubicBezTo>
                  <a:cubicBezTo>
                    <a:pt x="4026" y="3518"/>
                    <a:pt x="4026" y="3518"/>
                    <a:pt x="4026" y="3518"/>
                  </a:cubicBezTo>
                  <a:cubicBezTo>
                    <a:pt x="4075" y="3768"/>
                    <a:pt x="4300" y="3959"/>
                    <a:pt x="4558" y="3959"/>
                  </a:cubicBezTo>
                  <a:cubicBezTo>
                    <a:pt x="4859" y="3959"/>
                    <a:pt x="5101" y="3717"/>
                    <a:pt x="5101" y="3418"/>
                  </a:cubicBezTo>
                  <a:cubicBezTo>
                    <a:pt x="5101" y="3393"/>
                    <a:pt x="5101" y="3367"/>
                    <a:pt x="5101" y="3342"/>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44" name="Freeform 192"/>
            <p:cNvSpPr>
              <a:spLocks noChangeArrowheads="1"/>
            </p:cNvSpPr>
            <p:nvPr/>
          </p:nvSpPr>
          <p:spPr bwMode="auto">
            <a:xfrm>
              <a:off x="14438599" y="4950386"/>
              <a:ext cx="3054151" cy="2809696"/>
            </a:xfrm>
            <a:custGeom>
              <a:avLst/>
              <a:gdLst>
                <a:gd name="T0" fmla="*/ 3551 w 7053"/>
                <a:gd name="T1" fmla="*/ 0 h 6486"/>
                <a:gd name="T2" fmla="*/ 3551 w 7053"/>
                <a:gd name="T3" fmla="*/ 0 h 6486"/>
                <a:gd name="T4" fmla="*/ 2334 w 7053"/>
                <a:gd name="T5" fmla="*/ 242 h 6486"/>
                <a:gd name="T6" fmla="*/ 651 w 7053"/>
                <a:gd name="T7" fmla="*/ 4294 h 6486"/>
                <a:gd name="T8" fmla="*/ 1867 w 7053"/>
                <a:gd name="T9" fmla="*/ 5709 h 6486"/>
                <a:gd name="T10" fmla="*/ 1834 w 7053"/>
                <a:gd name="T11" fmla="*/ 6485 h 6486"/>
                <a:gd name="T12" fmla="*/ 2651 w 7053"/>
                <a:gd name="T13" fmla="*/ 6059 h 6486"/>
                <a:gd name="T14" fmla="*/ 3509 w 7053"/>
                <a:gd name="T15" fmla="*/ 6176 h 6486"/>
                <a:gd name="T16" fmla="*/ 4718 w 7053"/>
                <a:gd name="T17" fmla="*/ 5934 h 6486"/>
                <a:gd name="T18" fmla="*/ 6402 w 7053"/>
                <a:gd name="T19" fmla="*/ 1884 h 6486"/>
                <a:gd name="T20" fmla="*/ 3551 w 7053"/>
                <a:gd name="T21" fmla="*/ 0 h 6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53" h="6486">
                  <a:moveTo>
                    <a:pt x="3551" y="0"/>
                  </a:moveTo>
                  <a:lnTo>
                    <a:pt x="3551" y="0"/>
                  </a:lnTo>
                  <a:cubicBezTo>
                    <a:pt x="3143" y="0"/>
                    <a:pt x="2734" y="76"/>
                    <a:pt x="2334" y="242"/>
                  </a:cubicBezTo>
                  <a:cubicBezTo>
                    <a:pt x="751" y="909"/>
                    <a:pt x="0" y="2717"/>
                    <a:pt x="651" y="4294"/>
                  </a:cubicBezTo>
                  <a:cubicBezTo>
                    <a:pt x="909" y="4902"/>
                    <a:pt x="1343" y="5385"/>
                    <a:pt x="1867" y="5709"/>
                  </a:cubicBezTo>
                  <a:cubicBezTo>
                    <a:pt x="1834" y="6485"/>
                    <a:pt x="1834" y="6485"/>
                    <a:pt x="1834" y="6485"/>
                  </a:cubicBezTo>
                  <a:cubicBezTo>
                    <a:pt x="2651" y="6059"/>
                    <a:pt x="2651" y="6059"/>
                    <a:pt x="2651" y="6059"/>
                  </a:cubicBezTo>
                  <a:cubicBezTo>
                    <a:pt x="2926" y="6135"/>
                    <a:pt x="3209" y="6176"/>
                    <a:pt x="3509" y="6176"/>
                  </a:cubicBezTo>
                  <a:cubicBezTo>
                    <a:pt x="3909" y="6176"/>
                    <a:pt x="4318" y="6102"/>
                    <a:pt x="4718" y="5934"/>
                  </a:cubicBezTo>
                  <a:cubicBezTo>
                    <a:pt x="6302" y="5268"/>
                    <a:pt x="7052" y="3459"/>
                    <a:pt x="6402" y="1884"/>
                  </a:cubicBezTo>
                  <a:cubicBezTo>
                    <a:pt x="5909" y="709"/>
                    <a:pt x="4759" y="0"/>
                    <a:pt x="3551"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5" name="Group 4"/>
          <p:cNvGrpSpPr/>
          <p:nvPr/>
        </p:nvGrpSpPr>
        <p:grpSpPr>
          <a:xfrm>
            <a:off x="5443885" y="1953778"/>
            <a:ext cx="1990716" cy="4696741"/>
            <a:chOff x="10990734" y="4063516"/>
            <a:chExt cx="3772775" cy="8901194"/>
          </a:xfrm>
          <a:solidFill>
            <a:srgbClr val="D5D10E"/>
          </a:solidFill>
        </p:grpSpPr>
        <p:sp>
          <p:nvSpPr>
            <p:cNvPr id="241" name="Freeform 189"/>
            <p:cNvSpPr>
              <a:spLocks noChangeArrowheads="1"/>
            </p:cNvSpPr>
            <p:nvPr/>
          </p:nvSpPr>
          <p:spPr bwMode="auto">
            <a:xfrm>
              <a:off x="11669222" y="7467644"/>
              <a:ext cx="1133361" cy="1129612"/>
            </a:xfrm>
            <a:custGeom>
              <a:avLst/>
              <a:gdLst>
                <a:gd name="T0" fmla="*/ 1308 w 2618"/>
                <a:gd name="T1" fmla="*/ 2610 h 2611"/>
                <a:gd name="T2" fmla="*/ 1308 w 2618"/>
                <a:gd name="T3" fmla="*/ 2610 h 2611"/>
                <a:gd name="T4" fmla="*/ 2617 w 2618"/>
                <a:gd name="T5" fmla="*/ 1300 h 2611"/>
                <a:gd name="T6" fmla="*/ 1308 w 2618"/>
                <a:gd name="T7" fmla="*/ 0 h 2611"/>
                <a:gd name="T8" fmla="*/ 0 w 2618"/>
                <a:gd name="T9" fmla="*/ 1300 h 2611"/>
                <a:gd name="T10" fmla="*/ 1308 w 2618"/>
                <a:gd name="T11" fmla="*/ 2610 h 2611"/>
              </a:gdLst>
              <a:ahLst/>
              <a:cxnLst>
                <a:cxn ang="0">
                  <a:pos x="T0" y="T1"/>
                </a:cxn>
                <a:cxn ang="0">
                  <a:pos x="T2" y="T3"/>
                </a:cxn>
                <a:cxn ang="0">
                  <a:pos x="T4" y="T5"/>
                </a:cxn>
                <a:cxn ang="0">
                  <a:pos x="T6" y="T7"/>
                </a:cxn>
                <a:cxn ang="0">
                  <a:pos x="T8" y="T9"/>
                </a:cxn>
                <a:cxn ang="0">
                  <a:pos x="T10" y="T11"/>
                </a:cxn>
              </a:cxnLst>
              <a:rect l="0" t="0" r="r" b="b"/>
              <a:pathLst>
                <a:path w="2618" h="2611">
                  <a:moveTo>
                    <a:pt x="1308" y="2610"/>
                  </a:moveTo>
                  <a:lnTo>
                    <a:pt x="1308" y="2610"/>
                  </a:lnTo>
                  <a:cubicBezTo>
                    <a:pt x="2033" y="2610"/>
                    <a:pt x="2617" y="2027"/>
                    <a:pt x="2617" y="1300"/>
                  </a:cubicBezTo>
                  <a:cubicBezTo>
                    <a:pt x="2617" y="585"/>
                    <a:pt x="2033" y="0"/>
                    <a:pt x="1308" y="0"/>
                  </a:cubicBezTo>
                  <a:cubicBezTo>
                    <a:pt x="592" y="0"/>
                    <a:pt x="0" y="585"/>
                    <a:pt x="0" y="1300"/>
                  </a:cubicBezTo>
                  <a:cubicBezTo>
                    <a:pt x="0" y="2027"/>
                    <a:pt x="592" y="2610"/>
                    <a:pt x="1308" y="261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42" name="Freeform 190"/>
            <p:cNvSpPr>
              <a:spLocks noChangeArrowheads="1"/>
            </p:cNvSpPr>
            <p:nvPr/>
          </p:nvSpPr>
          <p:spPr bwMode="auto">
            <a:xfrm>
              <a:off x="10990734" y="8734875"/>
              <a:ext cx="2494160" cy="4229835"/>
            </a:xfrm>
            <a:custGeom>
              <a:avLst/>
              <a:gdLst>
                <a:gd name="T0" fmla="*/ 5752 w 5761"/>
                <a:gd name="T1" fmla="*/ 3776 h 9761"/>
                <a:gd name="T2" fmla="*/ 5752 w 5761"/>
                <a:gd name="T3" fmla="*/ 3776 h 9761"/>
                <a:gd name="T4" fmla="*/ 5752 w 5761"/>
                <a:gd name="T5" fmla="*/ 3702 h 9761"/>
                <a:gd name="T6" fmla="*/ 5150 w 5761"/>
                <a:gd name="T7" fmla="*/ 518 h 9761"/>
                <a:gd name="T8" fmla="*/ 4550 w 5761"/>
                <a:gd name="T9" fmla="*/ 0 h 9761"/>
                <a:gd name="T10" fmla="*/ 1200 w 5761"/>
                <a:gd name="T11" fmla="*/ 0 h 9761"/>
                <a:gd name="T12" fmla="*/ 600 w 5761"/>
                <a:gd name="T13" fmla="*/ 518 h 9761"/>
                <a:gd name="T14" fmla="*/ 0 w 5761"/>
                <a:gd name="T15" fmla="*/ 3702 h 9761"/>
                <a:gd name="T16" fmla="*/ 9 w 5761"/>
                <a:gd name="T17" fmla="*/ 3776 h 9761"/>
                <a:gd name="T18" fmla="*/ 0 w 5761"/>
                <a:gd name="T19" fmla="*/ 3859 h 9761"/>
                <a:gd name="T20" fmla="*/ 609 w 5761"/>
                <a:gd name="T21" fmla="*/ 4468 h 9761"/>
                <a:gd name="T22" fmla="*/ 1209 w 5761"/>
                <a:gd name="T23" fmla="*/ 3968 h 9761"/>
                <a:gd name="T24" fmla="*/ 1583 w 5761"/>
                <a:gd name="T25" fmla="*/ 1601 h 9761"/>
                <a:gd name="T26" fmla="*/ 1583 w 5761"/>
                <a:gd name="T27" fmla="*/ 9144 h 9761"/>
                <a:gd name="T28" fmla="*/ 2192 w 5761"/>
                <a:gd name="T29" fmla="*/ 9760 h 9761"/>
                <a:gd name="T30" fmla="*/ 2800 w 5761"/>
                <a:gd name="T31" fmla="*/ 9144 h 9761"/>
                <a:gd name="T32" fmla="*/ 2800 w 5761"/>
                <a:gd name="T33" fmla="*/ 5409 h 9761"/>
                <a:gd name="T34" fmla="*/ 2951 w 5761"/>
                <a:gd name="T35" fmla="*/ 5409 h 9761"/>
                <a:gd name="T36" fmla="*/ 2951 w 5761"/>
                <a:gd name="T37" fmla="*/ 9144 h 9761"/>
                <a:gd name="T38" fmla="*/ 3559 w 5761"/>
                <a:gd name="T39" fmla="*/ 9760 h 9761"/>
                <a:gd name="T40" fmla="*/ 4175 w 5761"/>
                <a:gd name="T41" fmla="*/ 9144 h 9761"/>
                <a:gd name="T42" fmla="*/ 4167 w 5761"/>
                <a:gd name="T43" fmla="*/ 1601 h 9761"/>
                <a:gd name="T44" fmla="*/ 4542 w 5761"/>
                <a:gd name="T45" fmla="*/ 3968 h 9761"/>
                <a:gd name="T46" fmla="*/ 5142 w 5761"/>
                <a:gd name="T47" fmla="*/ 4468 h 9761"/>
                <a:gd name="T48" fmla="*/ 5760 w 5761"/>
                <a:gd name="T49" fmla="*/ 3859 h 9761"/>
                <a:gd name="T50" fmla="*/ 5752 w 5761"/>
                <a:gd name="T51" fmla="*/ 3776 h 97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761" h="9761">
                  <a:moveTo>
                    <a:pt x="5752" y="3776"/>
                  </a:moveTo>
                  <a:lnTo>
                    <a:pt x="5752" y="3776"/>
                  </a:lnTo>
                  <a:cubicBezTo>
                    <a:pt x="5760" y="3751"/>
                    <a:pt x="5760" y="3726"/>
                    <a:pt x="5752" y="3702"/>
                  </a:cubicBezTo>
                  <a:cubicBezTo>
                    <a:pt x="5150" y="518"/>
                    <a:pt x="5150" y="518"/>
                    <a:pt x="5150" y="518"/>
                  </a:cubicBezTo>
                  <a:cubicBezTo>
                    <a:pt x="5109" y="217"/>
                    <a:pt x="4851" y="0"/>
                    <a:pt x="4550" y="0"/>
                  </a:cubicBezTo>
                  <a:cubicBezTo>
                    <a:pt x="1200" y="0"/>
                    <a:pt x="1200" y="0"/>
                    <a:pt x="1200" y="0"/>
                  </a:cubicBezTo>
                  <a:cubicBezTo>
                    <a:pt x="900" y="0"/>
                    <a:pt x="650" y="217"/>
                    <a:pt x="600" y="518"/>
                  </a:cubicBezTo>
                  <a:cubicBezTo>
                    <a:pt x="0" y="3702"/>
                    <a:pt x="0" y="3702"/>
                    <a:pt x="0" y="3702"/>
                  </a:cubicBezTo>
                  <a:cubicBezTo>
                    <a:pt x="0" y="3726"/>
                    <a:pt x="0" y="3751"/>
                    <a:pt x="9" y="3776"/>
                  </a:cubicBezTo>
                  <a:cubicBezTo>
                    <a:pt x="0" y="3800"/>
                    <a:pt x="0" y="3826"/>
                    <a:pt x="0" y="3859"/>
                  </a:cubicBezTo>
                  <a:cubicBezTo>
                    <a:pt x="0" y="4193"/>
                    <a:pt x="275" y="4468"/>
                    <a:pt x="609" y="4468"/>
                  </a:cubicBezTo>
                  <a:cubicBezTo>
                    <a:pt x="900" y="4468"/>
                    <a:pt x="1159" y="4259"/>
                    <a:pt x="1209" y="3968"/>
                  </a:cubicBezTo>
                  <a:cubicBezTo>
                    <a:pt x="1583" y="1601"/>
                    <a:pt x="1583" y="1601"/>
                    <a:pt x="1583" y="1601"/>
                  </a:cubicBezTo>
                  <a:cubicBezTo>
                    <a:pt x="1583" y="9144"/>
                    <a:pt x="1583" y="9144"/>
                    <a:pt x="1583" y="9144"/>
                  </a:cubicBezTo>
                  <a:cubicBezTo>
                    <a:pt x="1583" y="9486"/>
                    <a:pt x="1859" y="9760"/>
                    <a:pt x="2192" y="9760"/>
                  </a:cubicBezTo>
                  <a:cubicBezTo>
                    <a:pt x="2533" y="9760"/>
                    <a:pt x="2800" y="9486"/>
                    <a:pt x="2800" y="9144"/>
                  </a:cubicBezTo>
                  <a:cubicBezTo>
                    <a:pt x="2800" y="5409"/>
                    <a:pt x="2800" y="5409"/>
                    <a:pt x="2800" y="5409"/>
                  </a:cubicBezTo>
                  <a:cubicBezTo>
                    <a:pt x="2951" y="5409"/>
                    <a:pt x="2951" y="5409"/>
                    <a:pt x="2951" y="5409"/>
                  </a:cubicBezTo>
                  <a:cubicBezTo>
                    <a:pt x="2951" y="9144"/>
                    <a:pt x="2951" y="9144"/>
                    <a:pt x="2951" y="9144"/>
                  </a:cubicBezTo>
                  <a:cubicBezTo>
                    <a:pt x="2951" y="9486"/>
                    <a:pt x="3225" y="9760"/>
                    <a:pt x="3559" y="9760"/>
                  </a:cubicBezTo>
                  <a:cubicBezTo>
                    <a:pt x="3901" y="9760"/>
                    <a:pt x="4175" y="9486"/>
                    <a:pt x="4175" y="9144"/>
                  </a:cubicBezTo>
                  <a:cubicBezTo>
                    <a:pt x="4167" y="1601"/>
                    <a:pt x="4167" y="1601"/>
                    <a:pt x="4167" y="1601"/>
                  </a:cubicBezTo>
                  <a:cubicBezTo>
                    <a:pt x="4542" y="3968"/>
                    <a:pt x="4542" y="3968"/>
                    <a:pt x="4542" y="3968"/>
                  </a:cubicBezTo>
                  <a:cubicBezTo>
                    <a:pt x="4601" y="4259"/>
                    <a:pt x="4851" y="4468"/>
                    <a:pt x="5142" y="4468"/>
                  </a:cubicBezTo>
                  <a:cubicBezTo>
                    <a:pt x="5484" y="4468"/>
                    <a:pt x="5760" y="4193"/>
                    <a:pt x="5760" y="3859"/>
                  </a:cubicBezTo>
                  <a:cubicBezTo>
                    <a:pt x="5760" y="3826"/>
                    <a:pt x="5752" y="3800"/>
                    <a:pt x="5752" y="3776"/>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45" name="Freeform 193"/>
            <p:cNvSpPr>
              <a:spLocks noChangeArrowheads="1"/>
            </p:cNvSpPr>
            <p:nvPr/>
          </p:nvSpPr>
          <p:spPr bwMode="auto">
            <a:xfrm>
              <a:off x="11235372" y="4063516"/>
              <a:ext cx="3528137" cy="3488228"/>
            </a:xfrm>
            <a:custGeom>
              <a:avLst/>
              <a:gdLst>
                <a:gd name="T0" fmla="*/ 4100 w 8144"/>
                <a:gd name="T1" fmla="*/ 0 h 8052"/>
                <a:gd name="T2" fmla="*/ 4100 w 8144"/>
                <a:gd name="T3" fmla="*/ 0 h 8052"/>
                <a:gd name="T4" fmla="*/ 1692 w 8144"/>
                <a:gd name="T5" fmla="*/ 909 h 8052"/>
                <a:gd name="T6" fmla="*/ 1309 w 8144"/>
                <a:gd name="T7" fmla="*/ 6034 h 8052"/>
                <a:gd name="T8" fmla="*/ 3193 w 8144"/>
                <a:gd name="T9" fmla="*/ 7176 h 8052"/>
                <a:gd name="T10" fmla="*/ 3193 w 8144"/>
                <a:gd name="T11" fmla="*/ 7176 h 8052"/>
                <a:gd name="T12" fmla="*/ 3434 w 8144"/>
                <a:gd name="T13" fmla="*/ 8051 h 8052"/>
                <a:gd name="T14" fmla="*/ 4184 w 8144"/>
                <a:gd name="T15" fmla="*/ 7268 h 8052"/>
                <a:gd name="T16" fmla="*/ 6442 w 8144"/>
                <a:gd name="T17" fmla="*/ 6368 h 8052"/>
                <a:gd name="T18" fmla="*/ 6825 w 8144"/>
                <a:gd name="T19" fmla="*/ 1242 h 8052"/>
                <a:gd name="T20" fmla="*/ 4100 w 8144"/>
                <a:gd name="T21" fmla="*/ 0 h 80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44" h="8052">
                  <a:moveTo>
                    <a:pt x="4100" y="0"/>
                  </a:moveTo>
                  <a:lnTo>
                    <a:pt x="4100" y="0"/>
                  </a:lnTo>
                  <a:cubicBezTo>
                    <a:pt x="3250" y="0"/>
                    <a:pt x="2392" y="300"/>
                    <a:pt x="1692" y="909"/>
                  </a:cubicBezTo>
                  <a:cubicBezTo>
                    <a:pt x="167" y="2234"/>
                    <a:pt x="0" y="4533"/>
                    <a:pt x="1309" y="6034"/>
                  </a:cubicBezTo>
                  <a:cubicBezTo>
                    <a:pt x="1825" y="6626"/>
                    <a:pt x="2484" y="7009"/>
                    <a:pt x="3193" y="7176"/>
                  </a:cubicBezTo>
                  <a:lnTo>
                    <a:pt x="3193" y="7176"/>
                  </a:lnTo>
                  <a:cubicBezTo>
                    <a:pt x="3434" y="8051"/>
                    <a:pt x="3434" y="8051"/>
                    <a:pt x="3434" y="8051"/>
                  </a:cubicBezTo>
                  <a:cubicBezTo>
                    <a:pt x="4184" y="7268"/>
                    <a:pt x="4184" y="7268"/>
                    <a:pt x="4184" y="7268"/>
                  </a:cubicBezTo>
                  <a:cubicBezTo>
                    <a:pt x="4984" y="7234"/>
                    <a:pt x="5785" y="6943"/>
                    <a:pt x="6442" y="6368"/>
                  </a:cubicBezTo>
                  <a:cubicBezTo>
                    <a:pt x="7968" y="5043"/>
                    <a:pt x="8143" y="2750"/>
                    <a:pt x="6825" y="1242"/>
                  </a:cubicBezTo>
                  <a:cubicBezTo>
                    <a:pt x="6117" y="425"/>
                    <a:pt x="5117" y="0"/>
                    <a:pt x="4100"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 name="Group 2"/>
          <p:cNvGrpSpPr/>
          <p:nvPr/>
        </p:nvGrpSpPr>
        <p:grpSpPr>
          <a:xfrm>
            <a:off x="2871565" y="2336012"/>
            <a:ext cx="1836420" cy="4165243"/>
            <a:chOff x="7267651" y="4787921"/>
            <a:chExt cx="3480356" cy="7893908"/>
          </a:xfrm>
          <a:solidFill>
            <a:srgbClr val="79336D"/>
          </a:solidFill>
        </p:grpSpPr>
        <p:sp>
          <p:nvSpPr>
            <p:cNvPr id="232" name="Freeform 187"/>
            <p:cNvSpPr>
              <a:spLocks noChangeArrowheads="1"/>
            </p:cNvSpPr>
            <p:nvPr/>
          </p:nvSpPr>
          <p:spPr bwMode="auto">
            <a:xfrm>
              <a:off x="9140660" y="7805955"/>
              <a:ext cx="1001486" cy="1003463"/>
            </a:xfrm>
            <a:custGeom>
              <a:avLst/>
              <a:gdLst>
                <a:gd name="T0" fmla="*/ 1158 w 2317"/>
                <a:gd name="T1" fmla="*/ 2318 h 2319"/>
                <a:gd name="T2" fmla="*/ 1158 w 2317"/>
                <a:gd name="T3" fmla="*/ 2318 h 2319"/>
                <a:gd name="T4" fmla="*/ 2316 w 2317"/>
                <a:gd name="T5" fmla="*/ 1159 h 2319"/>
                <a:gd name="T6" fmla="*/ 1158 w 2317"/>
                <a:gd name="T7" fmla="*/ 0 h 2319"/>
                <a:gd name="T8" fmla="*/ 0 w 2317"/>
                <a:gd name="T9" fmla="*/ 1159 h 2319"/>
                <a:gd name="T10" fmla="*/ 1158 w 2317"/>
                <a:gd name="T11" fmla="*/ 2318 h 2319"/>
              </a:gdLst>
              <a:ahLst/>
              <a:cxnLst>
                <a:cxn ang="0">
                  <a:pos x="T0" y="T1"/>
                </a:cxn>
                <a:cxn ang="0">
                  <a:pos x="T2" y="T3"/>
                </a:cxn>
                <a:cxn ang="0">
                  <a:pos x="T4" y="T5"/>
                </a:cxn>
                <a:cxn ang="0">
                  <a:pos x="T6" y="T7"/>
                </a:cxn>
                <a:cxn ang="0">
                  <a:pos x="T8" y="T9"/>
                </a:cxn>
                <a:cxn ang="0">
                  <a:pos x="T10" y="T11"/>
                </a:cxn>
              </a:cxnLst>
              <a:rect l="0" t="0" r="r" b="b"/>
              <a:pathLst>
                <a:path w="2317" h="2319">
                  <a:moveTo>
                    <a:pt x="1158" y="2318"/>
                  </a:moveTo>
                  <a:lnTo>
                    <a:pt x="1158" y="2318"/>
                  </a:lnTo>
                  <a:cubicBezTo>
                    <a:pt x="1792" y="2318"/>
                    <a:pt x="2316" y="1800"/>
                    <a:pt x="2316" y="1159"/>
                  </a:cubicBezTo>
                  <a:cubicBezTo>
                    <a:pt x="2316" y="526"/>
                    <a:pt x="1792" y="0"/>
                    <a:pt x="1158" y="0"/>
                  </a:cubicBezTo>
                  <a:cubicBezTo>
                    <a:pt x="517" y="0"/>
                    <a:pt x="0" y="526"/>
                    <a:pt x="0" y="1159"/>
                  </a:cubicBezTo>
                  <a:cubicBezTo>
                    <a:pt x="0" y="1800"/>
                    <a:pt x="517" y="2318"/>
                    <a:pt x="1158" y="2318"/>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33" name="Freeform 188"/>
            <p:cNvSpPr>
              <a:spLocks noChangeArrowheads="1"/>
            </p:cNvSpPr>
            <p:nvPr/>
          </p:nvSpPr>
          <p:spPr bwMode="auto">
            <a:xfrm>
              <a:off x="8534799" y="8933656"/>
              <a:ext cx="2213208" cy="3748173"/>
            </a:xfrm>
            <a:custGeom>
              <a:avLst/>
              <a:gdLst>
                <a:gd name="T0" fmla="*/ 5100 w 5110"/>
                <a:gd name="T1" fmla="*/ 3341 h 8652"/>
                <a:gd name="T2" fmla="*/ 5100 w 5110"/>
                <a:gd name="T3" fmla="*/ 3341 h 8652"/>
                <a:gd name="T4" fmla="*/ 5109 w 5110"/>
                <a:gd name="T5" fmla="*/ 3275 h 8652"/>
                <a:gd name="T6" fmla="*/ 4576 w 5110"/>
                <a:gd name="T7" fmla="*/ 458 h 8652"/>
                <a:gd name="T8" fmla="*/ 4042 w 5110"/>
                <a:gd name="T9" fmla="*/ 0 h 8652"/>
                <a:gd name="T10" fmla="*/ 1067 w 5110"/>
                <a:gd name="T11" fmla="*/ 0 h 8652"/>
                <a:gd name="T12" fmla="*/ 542 w 5110"/>
                <a:gd name="T13" fmla="*/ 450 h 8652"/>
                <a:gd name="T14" fmla="*/ 8 w 5110"/>
                <a:gd name="T15" fmla="*/ 3275 h 8652"/>
                <a:gd name="T16" fmla="*/ 8 w 5110"/>
                <a:gd name="T17" fmla="*/ 3341 h 8652"/>
                <a:gd name="T18" fmla="*/ 0 w 5110"/>
                <a:gd name="T19" fmla="*/ 3417 h 8652"/>
                <a:gd name="T20" fmla="*/ 542 w 5110"/>
                <a:gd name="T21" fmla="*/ 3959 h 8652"/>
                <a:gd name="T22" fmla="*/ 1075 w 5110"/>
                <a:gd name="T23" fmla="*/ 3517 h 8652"/>
                <a:gd name="T24" fmla="*/ 1409 w 5110"/>
                <a:gd name="T25" fmla="*/ 1416 h 8652"/>
                <a:gd name="T26" fmla="*/ 1409 w 5110"/>
                <a:gd name="T27" fmla="*/ 8110 h 8652"/>
                <a:gd name="T28" fmla="*/ 1950 w 5110"/>
                <a:gd name="T29" fmla="*/ 8651 h 8652"/>
                <a:gd name="T30" fmla="*/ 2492 w 5110"/>
                <a:gd name="T31" fmla="*/ 8110 h 8652"/>
                <a:gd name="T32" fmla="*/ 2492 w 5110"/>
                <a:gd name="T33" fmla="*/ 4793 h 8652"/>
                <a:gd name="T34" fmla="*/ 2617 w 5110"/>
                <a:gd name="T35" fmla="*/ 4793 h 8652"/>
                <a:gd name="T36" fmla="*/ 2617 w 5110"/>
                <a:gd name="T37" fmla="*/ 8110 h 8652"/>
                <a:gd name="T38" fmla="*/ 3159 w 5110"/>
                <a:gd name="T39" fmla="*/ 8651 h 8652"/>
                <a:gd name="T40" fmla="*/ 3700 w 5110"/>
                <a:gd name="T41" fmla="*/ 8110 h 8652"/>
                <a:gd name="T42" fmla="*/ 3700 w 5110"/>
                <a:gd name="T43" fmla="*/ 1416 h 8652"/>
                <a:gd name="T44" fmla="*/ 4034 w 5110"/>
                <a:gd name="T45" fmla="*/ 3517 h 8652"/>
                <a:gd name="T46" fmla="*/ 4566 w 5110"/>
                <a:gd name="T47" fmla="*/ 3959 h 8652"/>
                <a:gd name="T48" fmla="*/ 5109 w 5110"/>
                <a:gd name="T49" fmla="*/ 3417 h 8652"/>
                <a:gd name="T50" fmla="*/ 5100 w 5110"/>
                <a:gd name="T51" fmla="*/ 3341 h 8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110" h="8652">
                  <a:moveTo>
                    <a:pt x="5100" y="3341"/>
                  </a:moveTo>
                  <a:lnTo>
                    <a:pt x="5100" y="3341"/>
                  </a:lnTo>
                  <a:cubicBezTo>
                    <a:pt x="5109" y="3325"/>
                    <a:pt x="5109" y="3300"/>
                    <a:pt x="5109" y="3275"/>
                  </a:cubicBezTo>
                  <a:cubicBezTo>
                    <a:pt x="4576" y="458"/>
                    <a:pt x="4576" y="458"/>
                    <a:pt x="4576" y="458"/>
                  </a:cubicBezTo>
                  <a:cubicBezTo>
                    <a:pt x="4533" y="192"/>
                    <a:pt x="4308" y="0"/>
                    <a:pt x="4042" y="0"/>
                  </a:cubicBezTo>
                  <a:cubicBezTo>
                    <a:pt x="1067" y="0"/>
                    <a:pt x="1067" y="0"/>
                    <a:pt x="1067" y="0"/>
                  </a:cubicBezTo>
                  <a:cubicBezTo>
                    <a:pt x="800" y="0"/>
                    <a:pt x="583" y="192"/>
                    <a:pt x="542" y="450"/>
                  </a:cubicBezTo>
                  <a:cubicBezTo>
                    <a:pt x="8" y="3275"/>
                    <a:pt x="8" y="3275"/>
                    <a:pt x="8" y="3275"/>
                  </a:cubicBezTo>
                  <a:cubicBezTo>
                    <a:pt x="0" y="3300"/>
                    <a:pt x="0" y="3325"/>
                    <a:pt x="8" y="3341"/>
                  </a:cubicBezTo>
                  <a:cubicBezTo>
                    <a:pt x="8" y="3367"/>
                    <a:pt x="0" y="3392"/>
                    <a:pt x="0" y="3417"/>
                  </a:cubicBezTo>
                  <a:cubicBezTo>
                    <a:pt x="0" y="3718"/>
                    <a:pt x="250" y="3959"/>
                    <a:pt x="542" y="3959"/>
                  </a:cubicBezTo>
                  <a:cubicBezTo>
                    <a:pt x="809" y="3959"/>
                    <a:pt x="1034" y="3775"/>
                    <a:pt x="1075" y="3517"/>
                  </a:cubicBezTo>
                  <a:cubicBezTo>
                    <a:pt x="1409" y="1416"/>
                    <a:pt x="1409" y="1416"/>
                    <a:pt x="1409" y="1416"/>
                  </a:cubicBezTo>
                  <a:cubicBezTo>
                    <a:pt x="1409" y="8110"/>
                    <a:pt x="1409" y="8110"/>
                    <a:pt x="1409" y="8110"/>
                  </a:cubicBezTo>
                  <a:cubicBezTo>
                    <a:pt x="1409" y="8409"/>
                    <a:pt x="1650" y="8651"/>
                    <a:pt x="1950" y="8651"/>
                  </a:cubicBezTo>
                  <a:cubicBezTo>
                    <a:pt x="2250" y="8651"/>
                    <a:pt x="2492" y="8409"/>
                    <a:pt x="2492" y="8110"/>
                  </a:cubicBezTo>
                  <a:cubicBezTo>
                    <a:pt x="2492" y="4793"/>
                    <a:pt x="2492" y="4793"/>
                    <a:pt x="2492" y="4793"/>
                  </a:cubicBezTo>
                  <a:cubicBezTo>
                    <a:pt x="2617" y="4793"/>
                    <a:pt x="2617" y="4793"/>
                    <a:pt x="2617" y="4793"/>
                  </a:cubicBezTo>
                  <a:cubicBezTo>
                    <a:pt x="2617" y="8110"/>
                    <a:pt x="2617" y="8110"/>
                    <a:pt x="2617" y="8110"/>
                  </a:cubicBezTo>
                  <a:cubicBezTo>
                    <a:pt x="2617" y="8409"/>
                    <a:pt x="2867" y="8651"/>
                    <a:pt x="3159" y="8651"/>
                  </a:cubicBezTo>
                  <a:cubicBezTo>
                    <a:pt x="3458" y="8651"/>
                    <a:pt x="3700" y="8409"/>
                    <a:pt x="3700" y="8110"/>
                  </a:cubicBezTo>
                  <a:cubicBezTo>
                    <a:pt x="3700" y="1416"/>
                    <a:pt x="3700" y="1416"/>
                    <a:pt x="3700" y="1416"/>
                  </a:cubicBezTo>
                  <a:cubicBezTo>
                    <a:pt x="4034" y="3517"/>
                    <a:pt x="4034" y="3517"/>
                    <a:pt x="4034" y="3517"/>
                  </a:cubicBezTo>
                  <a:cubicBezTo>
                    <a:pt x="4083" y="3775"/>
                    <a:pt x="4308" y="3959"/>
                    <a:pt x="4566" y="3959"/>
                  </a:cubicBezTo>
                  <a:cubicBezTo>
                    <a:pt x="4867" y="3959"/>
                    <a:pt x="5109" y="3718"/>
                    <a:pt x="5109" y="3417"/>
                  </a:cubicBezTo>
                  <a:cubicBezTo>
                    <a:pt x="5109" y="3392"/>
                    <a:pt x="5109" y="3367"/>
                    <a:pt x="5100" y="3341"/>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46" name="Freeform 194"/>
            <p:cNvSpPr>
              <a:spLocks noChangeArrowheads="1"/>
            </p:cNvSpPr>
            <p:nvPr/>
          </p:nvSpPr>
          <p:spPr bwMode="auto">
            <a:xfrm>
              <a:off x="7267651" y="4787921"/>
              <a:ext cx="3289233" cy="3138450"/>
            </a:xfrm>
            <a:custGeom>
              <a:avLst/>
              <a:gdLst>
                <a:gd name="T0" fmla="*/ 3743 w 7594"/>
                <a:gd name="T1" fmla="*/ 0 h 7243"/>
                <a:gd name="T2" fmla="*/ 3743 w 7594"/>
                <a:gd name="T3" fmla="*/ 0 h 7243"/>
                <a:gd name="T4" fmla="*/ 1026 w 7594"/>
                <a:gd name="T5" fmla="*/ 1425 h 7243"/>
                <a:gd name="T6" fmla="*/ 1942 w 7594"/>
                <a:gd name="T7" fmla="*/ 6034 h 7243"/>
                <a:gd name="T8" fmla="*/ 3851 w 7594"/>
                <a:gd name="T9" fmla="*/ 6617 h 7243"/>
                <a:gd name="T10" fmla="*/ 4093 w 7594"/>
                <a:gd name="T11" fmla="*/ 6609 h 7243"/>
                <a:gd name="T12" fmla="*/ 4867 w 7594"/>
                <a:gd name="T13" fmla="*/ 7242 h 7243"/>
                <a:gd name="T14" fmla="*/ 4984 w 7594"/>
                <a:gd name="T15" fmla="*/ 6425 h 7243"/>
                <a:gd name="T16" fmla="*/ 4984 w 7594"/>
                <a:gd name="T17" fmla="*/ 6425 h 7243"/>
                <a:gd name="T18" fmla="*/ 6568 w 7594"/>
                <a:gd name="T19" fmla="*/ 5192 h 7243"/>
                <a:gd name="T20" fmla="*/ 5651 w 7594"/>
                <a:gd name="T21" fmla="*/ 583 h 7243"/>
                <a:gd name="T22" fmla="*/ 3743 w 7594"/>
                <a:gd name="T23" fmla="*/ 0 h 7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94" h="7243">
                  <a:moveTo>
                    <a:pt x="3743" y="0"/>
                  </a:moveTo>
                  <a:lnTo>
                    <a:pt x="3743" y="0"/>
                  </a:lnTo>
                  <a:cubicBezTo>
                    <a:pt x="2684" y="0"/>
                    <a:pt x="1659" y="491"/>
                    <a:pt x="1026" y="1425"/>
                  </a:cubicBezTo>
                  <a:cubicBezTo>
                    <a:pt x="0" y="2925"/>
                    <a:pt x="418" y="4992"/>
                    <a:pt x="1942" y="6034"/>
                  </a:cubicBezTo>
                  <a:cubicBezTo>
                    <a:pt x="2527" y="6433"/>
                    <a:pt x="3192" y="6617"/>
                    <a:pt x="3851" y="6617"/>
                  </a:cubicBezTo>
                  <a:cubicBezTo>
                    <a:pt x="3934" y="6617"/>
                    <a:pt x="4018" y="6617"/>
                    <a:pt x="4093" y="6609"/>
                  </a:cubicBezTo>
                  <a:cubicBezTo>
                    <a:pt x="4867" y="7242"/>
                    <a:pt x="4867" y="7242"/>
                    <a:pt x="4867" y="7242"/>
                  </a:cubicBezTo>
                  <a:cubicBezTo>
                    <a:pt x="4984" y="6425"/>
                    <a:pt x="4984" y="6425"/>
                    <a:pt x="4984" y="6425"/>
                  </a:cubicBezTo>
                  <a:lnTo>
                    <a:pt x="4984" y="6425"/>
                  </a:lnTo>
                  <a:cubicBezTo>
                    <a:pt x="5610" y="6192"/>
                    <a:pt x="6168" y="5784"/>
                    <a:pt x="6568" y="5192"/>
                  </a:cubicBezTo>
                  <a:cubicBezTo>
                    <a:pt x="7593" y="3691"/>
                    <a:pt x="7177" y="1625"/>
                    <a:pt x="5651" y="583"/>
                  </a:cubicBezTo>
                  <a:cubicBezTo>
                    <a:pt x="5060" y="182"/>
                    <a:pt x="4401" y="0"/>
                    <a:pt x="3743"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54281" name="TextBox 246"/>
          <p:cNvSpPr txBox="1">
            <a:spLocks noChangeArrowheads="1"/>
          </p:cNvSpPr>
          <p:nvPr/>
        </p:nvSpPr>
        <p:spPr bwMode="auto">
          <a:xfrm>
            <a:off x="3091657" y="2609057"/>
            <a:ext cx="1257300"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a:solidFill>
                  <a:schemeClr val="bg1"/>
                </a:solidFill>
                <a:latin typeface="Calibri Light" panose="020F0302020204030204" pitchFamily="34" charset="0"/>
                <a:cs typeface="Calibri Light" panose="020F0302020204030204" pitchFamily="34" charset="0"/>
              </a:rPr>
              <a:t>Great Product! Lorem ipsum</a:t>
            </a:r>
          </a:p>
        </p:txBody>
      </p:sp>
      <p:sp>
        <p:nvSpPr>
          <p:cNvPr id="54282" name="TextBox 247"/>
          <p:cNvSpPr txBox="1">
            <a:spLocks noChangeArrowheads="1"/>
          </p:cNvSpPr>
          <p:nvPr/>
        </p:nvSpPr>
        <p:spPr bwMode="auto">
          <a:xfrm>
            <a:off x="5788819" y="2164557"/>
            <a:ext cx="140970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n-US" sz="1600">
                <a:solidFill>
                  <a:schemeClr val="bg1"/>
                </a:solidFill>
                <a:latin typeface="Calibri Light" panose="020F0302020204030204" pitchFamily="34" charset="0"/>
                <a:cs typeface="Calibri Light" panose="020F0302020204030204" pitchFamily="34" charset="0"/>
              </a:rPr>
              <a:t>“</a:t>
            </a:r>
            <a:r>
              <a:rPr lang="en-US" altLang="es-MX" sz="1600">
                <a:solidFill>
                  <a:schemeClr val="bg1"/>
                </a:solidFill>
                <a:latin typeface="Calibri Light" panose="020F0302020204030204" pitchFamily="34" charset="0"/>
                <a:cs typeface="Calibri Light" panose="020F0302020204030204" pitchFamily="34" charset="0"/>
              </a:rPr>
              <a:t>Great collection of slides easy to edit</a:t>
            </a:r>
            <a:r>
              <a:rPr lang="en-US" altLang="en-US" sz="1600">
                <a:solidFill>
                  <a:schemeClr val="bg1"/>
                </a:solidFill>
                <a:latin typeface="Calibri Light" panose="020F0302020204030204" pitchFamily="34" charset="0"/>
                <a:cs typeface="Calibri Light" panose="020F0302020204030204" pitchFamily="34" charset="0"/>
              </a:rPr>
              <a:t>”</a:t>
            </a:r>
            <a:endParaRPr lang="en-US" altLang="es-MX" sz="1600">
              <a:solidFill>
                <a:schemeClr val="bg1"/>
              </a:solidFill>
              <a:latin typeface="Calibri Light" panose="020F0302020204030204" pitchFamily="34" charset="0"/>
              <a:cs typeface="Calibri Light" panose="020F0302020204030204" pitchFamily="34" charset="0"/>
            </a:endParaRPr>
          </a:p>
        </p:txBody>
      </p:sp>
      <p:sp>
        <p:nvSpPr>
          <p:cNvPr id="54283" name="TextBox 264"/>
          <p:cNvSpPr txBox="1">
            <a:spLocks noChangeArrowheads="1"/>
          </p:cNvSpPr>
          <p:nvPr/>
        </p:nvSpPr>
        <p:spPr bwMode="auto">
          <a:xfrm>
            <a:off x="8102600" y="2609057"/>
            <a:ext cx="1256507"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400">
                <a:solidFill>
                  <a:schemeClr val="bg1"/>
                </a:solidFill>
                <a:latin typeface="Calibri Light" panose="020F0302020204030204" pitchFamily="34" charset="0"/>
                <a:cs typeface="Calibri Light" panose="020F0302020204030204" pitchFamily="34" charset="0"/>
              </a:rPr>
              <a:t>Great collection of slides easy to edit.</a:t>
            </a:r>
          </a:p>
        </p:txBody>
      </p:sp>
      <p:sp>
        <p:nvSpPr>
          <p:cNvPr id="54284" name="TextBox 266"/>
          <p:cNvSpPr txBox="1">
            <a:spLocks noChangeArrowheads="1"/>
          </p:cNvSpPr>
          <p:nvPr/>
        </p:nvSpPr>
        <p:spPr bwMode="auto">
          <a:xfrm>
            <a:off x="2170907" y="3055938"/>
            <a:ext cx="878681" cy="712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900">
                <a:solidFill>
                  <a:schemeClr val="bg1"/>
                </a:solidFill>
                <a:latin typeface="Calibri Light" panose="020F0302020204030204" pitchFamily="34" charset="0"/>
                <a:cs typeface="Calibri Light" panose="020F0302020204030204" pitchFamily="34" charset="0"/>
              </a:rPr>
              <a:t>Great collection of slides easy to edit.</a:t>
            </a:r>
          </a:p>
        </p:txBody>
      </p:sp>
      <p:sp>
        <p:nvSpPr>
          <p:cNvPr id="54285" name="TextBox 267"/>
          <p:cNvSpPr txBox="1">
            <a:spLocks noChangeArrowheads="1"/>
          </p:cNvSpPr>
          <p:nvPr/>
        </p:nvSpPr>
        <p:spPr bwMode="auto">
          <a:xfrm>
            <a:off x="4321969" y="3222625"/>
            <a:ext cx="879475" cy="56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900">
                <a:solidFill>
                  <a:schemeClr val="bg1"/>
                </a:solidFill>
                <a:latin typeface="Calibri Light" panose="020F0302020204030204" pitchFamily="34" charset="0"/>
                <a:cs typeface="Calibri Light" panose="020F0302020204030204" pitchFamily="34" charset="0"/>
              </a:rPr>
              <a:t>Great collection of slides</a:t>
            </a:r>
          </a:p>
        </p:txBody>
      </p:sp>
      <p:sp>
        <p:nvSpPr>
          <p:cNvPr id="54286" name="TextBox 268"/>
          <p:cNvSpPr txBox="1">
            <a:spLocks noChangeArrowheads="1"/>
          </p:cNvSpPr>
          <p:nvPr/>
        </p:nvSpPr>
        <p:spPr bwMode="auto">
          <a:xfrm>
            <a:off x="6937375" y="3567907"/>
            <a:ext cx="717550" cy="40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900">
                <a:solidFill>
                  <a:schemeClr val="bg1"/>
                </a:solidFill>
                <a:latin typeface="Calibri Light" panose="020F0302020204030204" pitchFamily="34" charset="0"/>
                <a:cs typeface="Calibri Light" panose="020F0302020204030204" pitchFamily="34" charset="0"/>
              </a:rPr>
              <a:t>Great Slides</a:t>
            </a:r>
          </a:p>
        </p:txBody>
      </p:sp>
      <p:sp>
        <p:nvSpPr>
          <p:cNvPr id="9" name="TextBox 105">
            <a:extLst>
              <a:ext uri="{FF2B5EF4-FFF2-40B4-BE49-F238E27FC236}">
                <a16:creationId xmlns:a16="http://schemas.microsoft.com/office/drawing/2014/main" id="{F6391CB6-B7A0-4F1D-9D6A-DEA3F24E05BA}"/>
              </a:ext>
            </a:extLst>
          </p:cNvPr>
          <p:cNvSpPr txBox="1">
            <a:spLocks noChangeArrowheads="1"/>
          </p:cNvSpPr>
          <p:nvPr/>
        </p:nvSpPr>
        <p:spPr bwMode="auto">
          <a:xfrm>
            <a:off x="699532" y="501487"/>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10" name="TextBox 9">
            <a:extLst>
              <a:ext uri="{FF2B5EF4-FFF2-40B4-BE49-F238E27FC236}">
                <a16:creationId xmlns:a16="http://schemas.microsoft.com/office/drawing/2014/main" id="{D3F17A4C-5289-43B0-8EAE-5ADA0F98F12B}"/>
              </a:ext>
            </a:extLst>
          </p:cNvPr>
          <p:cNvSpPr txBox="1"/>
          <p:nvPr/>
        </p:nvSpPr>
        <p:spPr>
          <a:xfrm>
            <a:off x="699532" y="945036"/>
            <a:ext cx="11352560" cy="830997"/>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a:t>
            </a:r>
            <a:r>
              <a:rPr lang="en-US" sz="1600" dirty="0" err="1">
                <a:latin typeface="+mj-lt"/>
              </a:rPr>
              <a:t>tincidunt</a:t>
            </a:r>
            <a:r>
              <a:rPr lang="en-US" sz="1600" dirty="0">
                <a:latin typeface="+mj-lt"/>
              </a:rPr>
              <a:t> mi</a:t>
            </a:r>
          </a:p>
          <a:p>
            <a:pPr algn="just"/>
            <a:r>
              <a:rPr lang="en-US" sz="1600" dirty="0"/>
              <a:t>Lorem ipsum dolor sit </a:t>
            </a:r>
            <a:r>
              <a:rPr lang="en-US" sz="1600" dirty="0" err="1"/>
              <a:t>amet</a:t>
            </a:r>
            <a:r>
              <a:rPr lang="en-US" sz="1600" dirty="0"/>
              <a:t>, consectetur adipiscing </a:t>
            </a:r>
            <a:r>
              <a:rPr lang="en-US" sz="1600" dirty="0" err="1"/>
              <a:t>elit</a:t>
            </a:r>
            <a:r>
              <a:rPr lang="en-US" sz="1600" dirty="0"/>
              <a:t>. </a:t>
            </a:r>
            <a:r>
              <a:rPr lang="en-US" sz="1600" dirty="0" err="1"/>
              <a:t>Vivamus</a:t>
            </a:r>
            <a:r>
              <a:rPr lang="en-US" sz="1600" dirty="0"/>
              <a:t> </a:t>
            </a:r>
            <a:r>
              <a:rPr lang="en-US" sz="1600" dirty="0" err="1"/>
              <a:t>tempor</a:t>
            </a:r>
            <a:r>
              <a:rPr lang="en-US" sz="1600" dirty="0"/>
              <a:t>, </a:t>
            </a:r>
            <a:r>
              <a:rPr lang="en-US" sz="1600" dirty="0" err="1"/>
              <a:t>purus</a:t>
            </a:r>
            <a:r>
              <a:rPr lang="en-US" sz="1600" dirty="0"/>
              <a:t> non </a:t>
            </a:r>
            <a:r>
              <a:rPr lang="en-US" sz="1600" dirty="0" err="1"/>
              <a:t>sagittis</a:t>
            </a:r>
            <a:r>
              <a:rPr lang="en-US" sz="1600" dirty="0"/>
              <a:t> </a:t>
            </a:r>
            <a:r>
              <a:rPr lang="en-US" sz="1600" dirty="0" err="1"/>
              <a:t>finibus</a:t>
            </a:r>
            <a:r>
              <a:rPr lang="en-US" sz="1600" dirty="0"/>
              <a:t>, </a:t>
            </a:r>
            <a:r>
              <a:rPr lang="en-US" sz="1600" dirty="0" err="1"/>
              <a:t>augue</a:t>
            </a:r>
            <a:r>
              <a:rPr lang="en-US" sz="1600" dirty="0"/>
              <a:t> </a:t>
            </a:r>
            <a:r>
              <a:rPr lang="en-US" sz="1600" dirty="0" err="1"/>
              <a:t>nunc</a:t>
            </a:r>
            <a:r>
              <a:rPr lang="en-US" sz="1600" dirty="0"/>
              <a:t> </a:t>
            </a:r>
            <a:r>
              <a:rPr lang="en-US" sz="1600" dirty="0" err="1"/>
              <a:t>tincidunt</a:t>
            </a:r>
            <a:r>
              <a:rPr lang="en-US" sz="1600" dirty="0"/>
              <a:t> mi.</a:t>
            </a:r>
          </a:p>
          <a:p>
            <a:pPr algn="just"/>
            <a:endParaRPr lang="en-US" sz="1600" dirty="0">
              <a:latin typeface="+mj-lt"/>
            </a:endParaRP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E2F184EE-E663-4B1B-B4AF-44EFB0EB9E9E}"/>
              </a:ext>
            </a:extLst>
          </p:cNvPr>
          <p:cNvGrpSpPr>
            <a:grpSpLocks noChangeAspect="1"/>
          </p:cNvGrpSpPr>
          <p:nvPr/>
        </p:nvGrpSpPr>
        <p:grpSpPr bwMode="auto">
          <a:xfrm>
            <a:off x="0" y="141288"/>
            <a:ext cx="7497763" cy="6780212"/>
            <a:chOff x="0" y="89"/>
            <a:chExt cx="4723" cy="4271"/>
          </a:xfrm>
        </p:grpSpPr>
        <p:sp>
          <p:nvSpPr>
            <p:cNvPr id="6" name="Freeform 5">
              <a:extLst>
                <a:ext uri="{FF2B5EF4-FFF2-40B4-BE49-F238E27FC236}">
                  <a16:creationId xmlns:a16="http://schemas.microsoft.com/office/drawing/2014/main" id="{0D5E58E3-A5B3-47CF-9F3B-F6F3D883B7EF}"/>
                </a:ext>
              </a:extLst>
            </p:cNvPr>
            <p:cNvSpPr>
              <a:spLocks/>
            </p:cNvSpPr>
            <p:nvPr/>
          </p:nvSpPr>
          <p:spPr bwMode="auto">
            <a:xfrm>
              <a:off x="2636" y="999"/>
              <a:ext cx="1162" cy="850"/>
            </a:xfrm>
            <a:custGeom>
              <a:avLst/>
              <a:gdLst>
                <a:gd name="T0" fmla="*/ 239 w 305"/>
                <a:gd name="T1" fmla="*/ 0 h 223"/>
                <a:gd name="T2" fmla="*/ 231 w 305"/>
                <a:gd name="T3" fmla="*/ 0 h 223"/>
                <a:gd name="T4" fmla="*/ 74 w 305"/>
                <a:gd name="T5" fmla="*/ 0 h 223"/>
                <a:gd name="T6" fmla="*/ 0 w 305"/>
                <a:gd name="T7" fmla="*/ 74 h 223"/>
                <a:gd name="T8" fmla="*/ 0 w 305"/>
                <a:gd name="T9" fmla="*/ 75 h 223"/>
                <a:gd name="T10" fmla="*/ 0 w 305"/>
                <a:gd name="T11" fmla="*/ 75 h 223"/>
                <a:gd name="T12" fmla="*/ 0 w 305"/>
                <a:gd name="T13" fmla="*/ 106 h 223"/>
                <a:gd name="T14" fmla="*/ 0 w 305"/>
                <a:gd name="T15" fmla="*/ 223 h 223"/>
                <a:gd name="T16" fmla="*/ 81 w 305"/>
                <a:gd name="T17" fmla="*/ 148 h 223"/>
                <a:gd name="T18" fmla="*/ 177 w 305"/>
                <a:gd name="T19" fmla="*/ 148 h 223"/>
                <a:gd name="T20" fmla="*/ 231 w 305"/>
                <a:gd name="T21" fmla="*/ 148 h 223"/>
                <a:gd name="T22" fmla="*/ 305 w 305"/>
                <a:gd name="T23" fmla="*/ 74 h 223"/>
                <a:gd name="T24" fmla="*/ 239 w 305"/>
                <a:gd name="T25"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5" h="223">
                  <a:moveTo>
                    <a:pt x="239" y="0"/>
                  </a:moveTo>
                  <a:cubicBezTo>
                    <a:pt x="236" y="0"/>
                    <a:pt x="233" y="0"/>
                    <a:pt x="231" y="0"/>
                  </a:cubicBezTo>
                  <a:cubicBezTo>
                    <a:pt x="229" y="0"/>
                    <a:pt x="76" y="0"/>
                    <a:pt x="74" y="0"/>
                  </a:cubicBezTo>
                  <a:cubicBezTo>
                    <a:pt x="33" y="0"/>
                    <a:pt x="0" y="33"/>
                    <a:pt x="0" y="74"/>
                  </a:cubicBezTo>
                  <a:cubicBezTo>
                    <a:pt x="0" y="74"/>
                    <a:pt x="0" y="75"/>
                    <a:pt x="0" y="75"/>
                  </a:cubicBezTo>
                  <a:cubicBezTo>
                    <a:pt x="0" y="75"/>
                    <a:pt x="0" y="75"/>
                    <a:pt x="0" y="75"/>
                  </a:cubicBezTo>
                  <a:cubicBezTo>
                    <a:pt x="0" y="106"/>
                    <a:pt x="0" y="106"/>
                    <a:pt x="0" y="106"/>
                  </a:cubicBezTo>
                  <a:cubicBezTo>
                    <a:pt x="0" y="223"/>
                    <a:pt x="0" y="223"/>
                    <a:pt x="0" y="223"/>
                  </a:cubicBezTo>
                  <a:cubicBezTo>
                    <a:pt x="6" y="183"/>
                    <a:pt x="40" y="148"/>
                    <a:pt x="81" y="148"/>
                  </a:cubicBezTo>
                  <a:cubicBezTo>
                    <a:pt x="82" y="148"/>
                    <a:pt x="132" y="148"/>
                    <a:pt x="177" y="148"/>
                  </a:cubicBezTo>
                  <a:cubicBezTo>
                    <a:pt x="206" y="148"/>
                    <a:pt x="230" y="148"/>
                    <a:pt x="231" y="148"/>
                  </a:cubicBezTo>
                  <a:cubicBezTo>
                    <a:pt x="272" y="148"/>
                    <a:pt x="305" y="115"/>
                    <a:pt x="305" y="74"/>
                  </a:cubicBezTo>
                  <a:cubicBezTo>
                    <a:pt x="305" y="36"/>
                    <a:pt x="276" y="5"/>
                    <a:pt x="239" y="0"/>
                  </a:cubicBezTo>
                  <a:close/>
                </a:path>
              </a:pathLst>
            </a:custGeom>
            <a:solidFill>
              <a:srgbClr val="369C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2CE00E4B-C173-4AB1-8636-AF2A1F01332C}"/>
                </a:ext>
              </a:extLst>
            </p:cNvPr>
            <p:cNvSpPr>
              <a:spLocks/>
            </p:cNvSpPr>
            <p:nvPr/>
          </p:nvSpPr>
          <p:spPr bwMode="auto">
            <a:xfrm>
              <a:off x="1383" y="523"/>
              <a:ext cx="1249" cy="972"/>
            </a:xfrm>
            <a:custGeom>
              <a:avLst/>
              <a:gdLst>
                <a:gd name="T0" fmla="*/ 79 w 328"/>
                <a:gd name="T1" fmla="*/ 0 h 255"/>
                <a:gd name="T2" fmla="*/ 248 w 328"/>
                <a:gd name="T3" fmla="*/ 0 h 255"/>
                <a:gd name="T4" fmla="*/ 328 w 328"/>
                <a:gd name="T5" fmla="*/ 80 h 255"/>
                <a:gd name="T6" fmla="*/ 328 w 328"/>
                <a:gd name="T7" fmla="*/ 81 h 255"/>
                <a:gd name="T8" fmla="*/ 328 w 328"/>
                <a:gd name="T9" fmla="*/ 81 h 255"/>
                <a:gd name="T10" fmla="*/ 328 w 328"/>
                <a:gd name="T11" fmla="*/ 255 h 255"/>
                <a:gd name="T12" fmla="*/ 231 w 328"/>
                <a:gd name="T13" fmla="*/ 160 h 255"/>
                <a:gd name="T14" fmla="*/ 137 w 328"/>
                <a:gd name="T15" fmla="*/ 160 h 255"/>
                <a:gd name="T16" fmla="*/ 79 w 328"/>
                <a:gd name="T17" fmla="*/ 160 h 255"/>
                <a:gd name="T18" fmla="*/ 0 w 328"/>
                <a:gd name="T19" fmla="*/ 80 h 255"/>
                <a:gd name="T20" fmla="*/ 79 w 328"/>
                <a:gd name="T21" fmla="*/ 0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8" h="255">
                  <a:moveTo>
                    <a:pt x="79" y="0"/>
                  </a:moveTo>
                  <a:cubicBezTo>
                    <a:pt x="81" y="0"/>
                    <a:pt x="246" y="0"/>
                    <a:pt x="248" y="0"/>
                  </a:cubicBezTo>
                  <a:cubicBezTo>
                    <a:pt x="292" y="0"/>
                    <a:pt x="328" y="36"/>
                    <a:pt x="328" y="80"/>
                  </a:cubicBezTo>
                  <a:cubicBezTo>
                    <a:pt x="328" y="80"/>
                    <a:pt x="328" y="81"/>
                    <a:pt x="328" y="81"/>
                  </a:cubicBezTo>
                  <a:cubicBezTo>
                    <a:pt x="328" y="81"/>
                    <a:pt x="328" y="81"/>
                    <a:pt x="328" y="81"/>
                  </a:cubicBezTo>
                  <a:cubicBezTo>
                    <a:pt x="328" y="255"/>
                    <a:pt x="328" y="255"/>
                    <a:pt x="328" y="255"/>
                  </a:cubicBezTo>
                  <a:cubicBezTo>
                    <a:pt x="328" y="211"/>
                    <a:pt x="291" y="160"/>
                    <a:pt x="231" y="160"/>
                  </a:cubicBezTo>
                  <a:cubicBezTo>
                    <a:pt x="230" y="160"/>
                    <a:pt x="186" y="160"/>
                    <a:pt x="137" y="160"/>
                  </a:cubicBezTo>
                  <a:cubicBezTo>
                    <a:pt x="106" y="160"/>
                    <a:pt x="80" y="160"/>
                    <a:pt x="79" y="160"/>
                  </a:cubicBezTo>
                  <a:cubicBezTo>
                    <a:pt x="35" y="160"/>
                    <a:pt x="0" y="124"/>
                    <a:pt x="0" y="80"/>
                  </a:cubicBezTo>
                  <a:cubicBezTo>
                    <a:pt x="0" y="36"/>
                    <a:pt x="35" y="0"/>
                    <a:pt x="79" y="0"/>
                  </a:cubicBezTo>
                  <a:close/>
                </a:path>
              </a:pathLst>
            </a:custGeom>
            <a:solidFill>
              <a:srgbClr val="FFCB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47CEE7C2-C094-405B-87B7-C0490D40D524}"/>
                </a:ext>
              </a:extLst>
            </p:cNvPr>
            <p:cNvSpPr>
              <a:spLocks/>
            </p:cNvSpPr>
            <p:nvPr/>
          </p:nvSpPr>
          <p:spPr bwMode="auto">
            <a:xfrm>
              <a:off x="1924" y="89"/>
              <a:ext cx="708" cy="735"/>
            </a:xfrm>
            <a:custGeom>
              <a:avLst/>
              <a:gdLst>
                <a:gd name="T0" fmla="*/ 57 w 186"/>
                <a:gd name="T1" fmla="*/ 0 h 193"/>
                <a:gd name="T2" fmla="*/ 116 w 186"/>
                <a:gd name="T3" fmla="*/ 0 h 193"/>
                <a:gd name="T4" fmla="*/ 186 w 186"/>
                <a:gd name="T5" fmla="*/ 57 h 193"/>
                <a:gd name="T6" fmla="*/ 186 w 186"/>
                <a:gd name="T7" fmla="*/ 58 h 193"/>
                <a:gd name="T8" fmla="*/ 186 w 186"/>
                <a:gd name="T9" fmla="*/ 58 h 193"/>
                <a:gd name="T10" fmla="*/ 186 w 186"/>
                <a:gd name="T11" fmla="*/ 193 h 193"/>
                <a:gd name="T12" fmla="*/ 116 w 186"/>
                <a:gd name="T13" fmla="*/ 115 h 193"/>
                <a:gd name="T14" fmla="*/ 99 w 186"/>
                <a:gd name="T15" fmla="*/ 115 h 193"/>
                <a:gd name="T16" fmla="*/ 57 w 186"/>
                <a:gd name="T17" fmla="*/ 115 h 193"/>
                <a:gd name="T18" fmla="*/ 0 w 186"/>
                <a:gd name="T19" fmla="*/ 57 h 193"/>
                <a:gd name="T20" fmla="*/ 57 w 186"/>
                <a:gd name="T21" fmla="*/ 0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6" h="193">
                  <a:moveTo>
                    <a:pt x="57" y="0"/>
                  </a:moveTo>
                  <a:cubicBezTo>
                    <a:pt x="59" y="0"/>
                    <a:pt x="115" y="0"/>
                    <a:pt x="116" y="0"/>
                  </a:cubicBezTo>
                  <a:cubicBezTo>
                    <a:pt x="148" y="0"/>
                    <a:pt x="186" y="25"/>
                    <a:pt x="186" y="57"/>
                  </a:cubicBezTo>
                  <a:cubicBezTo>
                    <a:pt x="186" y="58"/>
                    <a:pt x="186" y="58"/>
                    <a:pt x="186" y="58"/>
                  </a:cubicBezTo>
                  <a:cubicBezTo>
                    <a:pt x="186" y="58"/>
                    <a:pt x="186" y="58"/>
                    <a:pt x="186" y="58"/>
                  </a:cubicBezTo>
                  <a:cubicBezTo>
                    <a:pt x="186" y="193"/>
                    <a:pt x="186" y="193"/>
                    <a:pt x="186" y="193"/>
                  </a:cubicBezTo>
                  <a:cubicBezTo>
                    <a:pt x="186" y="162"/>
                    <a:pt x="162" y="120"/>
                    <a:pt x="116" y="115"/>
                  </a:cubicBezTo>
                  <a:cubicBezTo>
                    <a:pt x="115" y="115"/>
                    <a:pt x="134" y="115"/>
                    <a:pt x="99" y="115"/>
                  </a:cubicBezTo>
                  <a:cubicBezTo>
                    <a:pt x="77" y="115"/>
                    <a:pt x="58" y="115"/>
                    <a:pt x="57" y="115"/>
                  </a:cubicBezTo>
                  <a:cubicBezTo>
                    <a:pt x="26" y="115"/>
                    <a:pt x="0" y="89"/>
                    <a:pt x="0" y="57"/>
                  </a:cubicBezTo>
                  <a:cubicBezTo>
                    <a:pt x="0" y="25"/>
                    <a:pt x="26" y="0"/>
                    <a:pt x="57" y="0"/>
                  </a:cubicBezTo>
                </a:path>
              </a:pathLst>
            </a:custGeom>
            <a:solidFill>
              <a:srgbClr val="075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3">
              <a:extLst>
                <a:ext uri="{FF2B5EF4-FFF2-40B4-BE49-F238E27FC236}">
                  <a16:creationId xmlns:a16="http://schemas.microsoft.com/office/drawing/2014/main" id="{57D94574-6579-48A3-B84A-0F12B8742975}"/>
                </a:ext>
              </a:extLst>
            </p:cNvPr>
            <p:cNvSpPr>
              <a:spLocks/>
            </p:cNvSpPr>
            <p:nvPr/>
          </p:nvSpPr>
          <p:spPr bwMode="auto">
            <a:xfrm>
              <a:off x="2632" y="96"/>
              <a:ext cx="2091" cy="1216"/>
            </a:xfrm>
            <a:custGeom>
              <a:avLst/>
              <a:gdLst>
                <a:gd name="T0" fmla="*/ 431 w 549"/>
                <a:gd name="T1" fmla="*/ 0 h 319"/>
                <a:gd name="T2" fmla="*/ 118 w 549"/>
                <a:gd name="T3" fmla="*/ 0 h 319"/>
                <a:gd name="T4" fmla="*/ 0 w 549"/>
                <a:gd name="T5" fmla="*/ 119 h 319"/>
                <a:gd name="T6" fmla="*/ 0 w 549"/>
                <a:gd name="T7" fmla="*/ 121 h 319"/>
                <a:gd name="T8" fmla="*/ 0 w 549"/>
                <a:gd name="T9" fmla="*/ 121 h 319"/>
                <a:gd name="T10" fmla="*/ 1 w 549"/>
                <a:gd name="T11" fmla="*/ 319 h 319"/>
                <a:gd name="T12" fmla="*/ 83 w 549"/>
                <a:gd name="T13" fmla="*/ 237 h 319"/>
                <a:gd name="T14" fmla="*/ 232 w 549"/>
                <a:gd name="T15" fmla="*/ 237 h 319"/>
                <a:gd name="T16" fmla="*/ 240 w 549"/>
                <a:gd name="T17" fmla="*/ 237 h 319"/>
                <a:gd name="T18" fmla="*/ 431 w 549"/>
                <a:gd name="T19" fmla="*/ 237 h 319"/>
                <a:gd name="T20" fmla="*/ 549 w 549"/>
                <a:gd name="T21" fmla="*/ 119 h 319"/>
                <a:gd name="T22" fmla="*/ 431 w 549"/>
                <a:gd name="T23" fmla="*/ 0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9" h="319">
                  <a:moveTo>
                    <a:pt x="431" y="0"/>
                  </a:moveTo>
                  <a:cubicBezTo>
                    <a:pt x="428" y="0"/>
                    <a:pt x="121" y="0"/>
                    <a:pt x="118" y="0"/>
                  </a:cubicBezTo>
                  <a:cubicBezTo>
                    <a:pt x="53" y="0"/>
                    <a:pt x="0" y="53"/>
                    <a:pt x="0" y="119"/>
                  </a:cubicBezTo>
                  <a:cubicBezTo>
                    <a:pt x="0" y="120"/>
                    <a:pt x="0" y="120"/>
                    <a:pt x="0" y="121"/>
                  </a:cubicBezTo>
                  <a:cubicBezTo>
                    <a:pt x="0" y="121"/>
                    <a:pt x="0" y="121"/>
                    <a:pt x="0" y="121"/>
                  </a:cubicBezTo>
                  <a:cubicBezTo>
                    <a:pt x="0" y="121"/>
                    <a:pt x="1" y="319"/>
                    <a:pt x="1" y="319"/>
                  </a:cubicBezTo>
                  <a:cubicBezTo>
                    <a:pt x="3" y="280"/>
                    <a:pt x="39" y="237"/>
                    <a:pt x="83" y="237"/>
                  </a:cubicBezTo>
                  <a:cubicBezTo>
                    <a:pt x="85" y="237"/>
                    <a:pt x="230" y="237"/>
                    <a:pt x="232" y="237"/>
                  </a:cubicBezTo>
                  <a:cubicBezTo>
                    <a:pt x="234" y="237"/>
                    <a:pt x="237" y="237"/>
                    <a:pt x="240" y="237"/>
                  </a:cubicBezTo>
                  <a:cubicBezTo>
                    <a:pt x="328" y="237"/>
                    <a:pt x="430" y="237"/>
                    <a:pt x="431" y="237"/>
                  </a:cubicBezTo>
                  <a:cubicBezTo>
                    <a:pt x="496" y="237"/>
                    <a:pt x="549" y="184"/>
                    <a:pt x="549" y="119"/>
                  </a:cubicBezTo>
                  <a:cubicBezTo>
                    <a:pt x="549" y="53"/>
                    <a:pt x="496" y="0"/>
                    <a:pt x="431" y="0"/>
                  </a:cubicBezTo>
                  <a:close/>
                </a:path>
              </a:pathLst>
            </a:custGeom>
            <a:solidFill>
              <a:srgbClr val="F582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0">
              <a:extLst>
                <a:ext uri="{FF2B5EF4-FFF2-40B4-BE49-F238E27FC236}">
                  <a16:creationId xmlns:a16="http://schemas.microsoft.com/office/drawing/2014/main" id="{FEFB8BF4-11C1-4DC0-9A1F-7CC96E4A0380}"/>
                </a:ext>
              </a:extLst>
            </p:cNvPr>
            <p:cNvSpPr>
              <a:spLocks/>
            </p:cNvSpPr>
            <p:nvPr/>
          </p:nvSpPr>
          <p:spPr bwMode="auto">
            <a:xfrm>
              <a:off x="0" y="1689"/>
              <a:ext cx="1329" cy="998"/>
            </a:xfrm>
            <a:custGeom>
              <a:avLst/>
              <a:gdLst>
                <a:gd name="T0" fmla="*/ 85 w 349"/>
                <a:gd name="T1" fmla="*/ 0 h 262"/>
                <a:gd name="T2" fmla="*/ 264 w 349"/>
                <a:gd name="T3" fmla="*/ 0 h 262"/>
                <a:gd name="T4" fmla="*/ 349 w 349"/>
                <a:gd name="T5" fmla="*/ 84 h 262"/>
                <a:gd name="T6" fmla="*/ 349 w 349"/>
                <a:gd name="T7" fmla="*/ 86 h 262"/>
                <a:gd name="T8" fmla="*/ 349 w 349"/>
                <a:gd name="T9" fmla="*/ 86 h 262"/>
                <a:gd name="T10" fmla="*/ 349 w 349"/>
                <a:gd name="T11" fmla="*/ 262 h 262"/>
                <a:gd name="T12" fmla="*/ 264 w 349"/>
                <a:gd name="T13" fmla="*/ 169 h 262"/>
                <a:gd name="T14" fmla="*/ 147 w 349"/>
                <a:gd name="T15" fmla="*/ 169 h 262"/>
                <a:gd name="T16" fmla="*/ 85 w 349"/>
                <a:gd name="T17" fmla="*/ 169 h 262"/>
                <a:gd name="T18" fmla="*/ 0 w 349"/>
                <a:gd name="T19" fmla="*/ 84 h 262"/>
                <a:gd name="T20" fmla="*/ 85 w 349"/>
                <a:gd name="T21"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9" h="262">
                  <a:moveTo>
                    <a:pt x="85" y="0"/>
                  </a:moveTo>
                  <a:cubicBezTo>
                    <a:pt x="87" y="0"/>
                    <a:pt x="262" y="0"/>
                    <a:pt x="264" y="0"/>
                  </a:cubicBezTo>
                  <a:cubicBezTo>
                    <a:pt x="311" y="0"/>
                    <a:pt x="349" y="38"/>
                    <a:pt x="349" y="84"/>
                  </a:cubicBezTo>
                  <a:cubicBezTo>
                    <a:pt x="349" y="85"/>
                    <a:pt x="349" y="85"/>
                    <a:pt x="349" y="86"/>
                  </a:cubicBezTo>
                  <a:cubicBezTo>
                    <a:pt x="349" y="86"/>
                    <a:pt x="349" y="86"/>
                    <a:pt x="349" y="86"/>
                  </a:cubicBezTo>
                  <a:cubicBezTo>
                    <a:pt x="349" y="262"/>
                    <a:pt x="349" y="262"/>
                    <a:pt x="349" y="262"/>
                  </a:cubicBezTo>
                  <a:cubicBezTo>
                    <a:pt x="349" y="208"/>
                    <a:pt x="311" y="169"/>
                    <a:pt x="264" y="169"/>
                  </a:cubicBezTo>
                  <a:cubicBezTo>
                    <a:pt x="263" y="169"/>
                    <a:pt x="198" y="169"/>
                    <a:pt x="147" y="169"/>
                  </a:cubicBezTo>
                  <a:cubicBezTo>
                    <a:pt x="114" y="169"/>
                    <a:pt x="86" y="169"/>
                    <a:pt x="85" y="169"/>
                  </a:cubicBezTo>
                  <a:cubicBezTo>
                    <a:pt x="38" y="169"/>
                    <a:pt x="0" y="131"/>
                    <a:pt x="0" y="84"/>
                  </a:cubicBezTo>
                  <a:cubicBezTo>
                    <a:pt x="0" y="38"/>
                    <a:pt x="38" y="0"/>
                    <a:pt x="85" y="0"/>
                  </a:cubicBezTo>
                  <a:close/>
                </a:path>
              </a:pathLst>
            </a:custGeom>
            <a:solidFill>
              <a:srgbClr val="D5D10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1">
              <a:extLst>
                <a:ext uri="{FF2B5EF4-FFF2-40B4-BE49-F238E27FC236}">
                  <a16:creationId xmlns:a16="http://schemas.microsoft.com/office/drawing/2014/main" id="{32150DF0-E717-4920-80A9-A6B4E0C464A5}"/>
                </a:ext>
              </a:extLst>
            </p:cNvPr>
            <p:cNvSpPr>
              <a:spLocks/>
            </p:cNvSpPr>
            <p:nvPr/>
          </p:nvSpPr>
          <p:spPr bwMode="auto">
            <a:xfrm>
              <a:off x="1333" y="1849"/>
              <a:ext cx="2476" cy="1513"/>
            </a:xfrm>
            <a:custGeom>
              <a:avLst/>
              <a:gdLst>
                <a:gd name="T0" fmla="*/ 512 w 650"/>
                <a:gd name="T1" fmla="*/ 0 h 397"/>
                <a:gd name="T2" fmla="*/ 138 w 650"/>
                <a:gd name="T3" fmla="*/ 0 h 397"/>
                <a:gd name="T4" fmla="*/ 0 w 650"/>
                <a:gd name="T5" fmla="*/ 138 h 397"/>
                <a:gd name="T6" fmla="*/ 0 w 650"/>
                <a:gd name="T7" fmla="*/ 140 h 397"/>
                <a:gd name="T8" fmla="*/ 0 w 650"/>
                <a:gd name="T9" fmla="*/ 140 h 397"/>
                <a:gd name="T10" fmla="*/ 0 w 650"/>
                <a:gd name="T11" fmla="*/ 397 h 397"/>
                <a:gd name="T12" fmla="*/ 138 w 650"/>
                <a:gd name="T13" fmla="*/ 276 h 397"/>
                <a:gd name="T14" fmla="*/ 344 w 650"/>
                <a:gd name="T15" fmla="*/ 276 h 397"/>
                <a:gd name="T16" fmla="*/ 512 w 650"/>
                <a:gd name="T17" fmla="*/ 276 h 397"/>
                <a:gd name="T18" fmla="*/ 650 w 650"/>
                <a:gd name="T19" fmla="*/ 138 h 397"/>
                <a:gd name="T20" fmla="*/ 512 w 650"/>
                <a:gd name="T21" fmla="*/ 0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50" h="397">
                  <a:moveTo>
                    <a:pt x="512" y="0"/>
                  </a:moveTo>
                  <a:cubicBezTo>
                    <a:pt x="509" y="0"/>
                    <a:pt x="141" y="0"/>
                    <a:pt x="138" y="0"/>
                  </a:cubicBezTo>
                  <a:cubicBezTo>
                    <a:pt x="62" y="0"/>
                    <a:pt x="0" y="62"/>
                    <a:pt x="0" y="138"/>
                  </a:cubicBezTo>
                  <a:cubicBezTo>
                    <a:pt x="0" y="139"/>
                    <a:pt x="0" y="140"/>
                    <a:pt x="0" y="140"/>
                  </a:cubicBezTo>
                  <a:cubicBezTo>
                    <a:pt x="0" y="140"/>
                    <a:pt x="0" y="140"/>
                    <a:pt x="0" y="140"/>
                  </a:cubicBezTo>
                  <a:cubicBezTo>
                    <a:pt x="0" y="397"/>
                    <a:pt x="0" y="397"/>
                    <a:pt x="0" y="397"/>
                  </a:cubicBezTo>
                  <a:cubicBezTo>
                    <a:pt x="12" y="318"/>
                    <a:pt x="77" y="276"/>
                    <a:pt x="138" y="276"/>
                  </a:cubicBezTo>
                  <a:cubicBezTo>
                    <a:pt x="141" y="276"/>
                    <a:pt x="260" y="276"/>
                    <a:pt x="344" y="276"/>
                  </a:cubicBezTo>
                  <a:cubicBezTo>
                    <a:pt x="397" y="276"/>
                    <a:pt x="511" y="276"/>
                    <a:pt x="512" y="276"/>
                  </a:cubicBezTo>
                  <a:cubicBezTo>
                    <a:pt x="588" y="276"/>
                    <a:pt x="650" y="214"/>
                    <a:pt x="650" y="138"/>
                  </a:cubicBezTo>
                  <a:cubicBezTo>
                    <a:pt x="650" y="62"/>
                    <a:pt x="588" y="0"/>
                    <a:pt x="512" y="0"/>
                  </a:cubicBezTo>
                  <a:close/>
                </a:path>
              </a:pathLst>
            </a:custGeom>
            <a:solidFill>
              <a:srgbClr val="793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2">
              <a:extLst>
                <a:ext uri="{FF2B5EF4-FFF2-40B4-BE49-F238E27FC236}">
                  <a16:creationId xmlns:a16="http://schemas.microsoft.com/office/drawing/2014/main" id="{2F70C751-5971-4DEC-BC24-24BE7425A6B9}"/>
                </a:ext>
              </a:extLst>
            </p:cNvPr>
            <p:cNvSpPr>
              <a:spLocks/>
            </p:cNvSpPr>
            <p:nvPr/>
          </p:nvSpPr>
          <p:spPr bwMode="auto">
            <a:xfrm>
              <a:off x="1333" y="1114"/>
              <a:ext cx="1570" cy="1223"/>
            </a:xfrm>
            <a:custGeom>
              <a:avLst/>
              <a:gdLst>
                <a:gd name="T0" fmla="*/ 315 w 412"/>
                <a:gd name="T1" fmla="*/ 0 h 321"/>
                <a:gd name="T2" fmla="*/ 97 w 412"/>
                <a:gd name="T3" fmla="*/ 0 h 321"/>
                <a:gd name="T4" fmla="*/ 0 w 412"/>
                <a:gd name="T5" fmla="*/ 97 h 321"/>
                <a:gd name="T6" fmla="*/ 0 w 412"/>
                <a:gd name="T7" fmla="*/ 98 h 321"/>
                <a:gd name="T8" fmla="*/ 0 w 412"/>
                <a:gd name="T9" fmla="*/ 98 h 321"/>
                <a:gd name="T10" fmla="*/ 0 w 412"/>
                <a:gd name="T11" fmla="*/ 321 h 321"/>
                <a:gd name="T12" fmla="*/ 145 w 412"/>
                <a:gd name="T13" fmla="*/ 194 h 321"/>
                <a:gd name="T14" fmla="*/ 245 w 412"/>
                <a:gd name="T15" fmla="*/ 194 h 321"/>
                <a:gd name="T16" fmla="*/ 315 w 412"/>
                <a:gd name="T17" fmla="*/ 194 h 321"/>
                <a:gd name="T18" fmla="*/ 412 w 412"/>
                <a:gd name="T19" fmla="*/ 97 h 321"/>
                <a:gd name="T20" fmla="*/ 315 w 412"/>
                <a:gd name="T21" fmla="*/ 0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12" h="321">
                  <a:moveTo>
                    <a:pt x="315" y="0"/>
                  </a:moveTo>
                  <a:cubicBezTo>
                    <a:pt x="313" y="0"/>
                    <a:pt x="99" y="0"/>
                    <a:pt x="97" y="0"/>
                  </a:cubicBezTo>
                  <a:cubicBezTo>
                    <a:pt x="44" y="0"/>
                    <a:pt x="0" y="43"/>
                    <a:pt x="0" y="97"/>
                  </a:cubicBezTo>
                  <a:cubicBezTo>
                    <a:pt x="0" y="97"/>
                    <a:pt x="0" y="98"/>
                    <a:pt x="0" y="98"/>
                  </a:cubicBezTo>
                  <a:cubicBezTo>
                    <a:pt x="0" y="98"/>
                    <a:pt x="0" y="98"/>
                    <a:pt x="0" y="98"/>
                  </a:cubicBezTo>
                  <a:cubicBezTo>
                    <a:pt x="0" y="321"/>
                    <a:pt x="0" y="321"/>
                    <a:pt x="0" y="321"/>
                  </a:cubicBezTo>
                  <a:cubicBezTo>
                    <a:pt x="7" y="269"/>
                    <a:pt x="49" y="194"/>
                    <a:pt x="145" y="194"/>
                  </a:cubicBezTo>
                  <a:cubicBezTo>
                    <a:pt x="146" y="194"/>
                    <a:pt x="187" y="194"/>
                    <a:pt x="245" y="194"/>
                  </a:cubicBezTo>
                  <a:cubicBezTo>
                    <a:pt x="283" y="194"/>
                    <a:pt x="314" y="194"/>
                    <a:pt x="315" y="194"/>
                  </a:cubicBezTo>
                  <a:cubicBezTo>
                    <a:pt x="369" y="194"/>
                    <a:pt x="412" y="150"/>
                    <a:pt x="412" y="97"/>
                  </a:cubicBezTo>
                  <a:cubicBezTo>
                    <a:pt x="412" y="43"/>
                    <a:pt x="369" y="0"/>
                    <a:pt x="315" y="0"/>
                  </a:cubicBezTo>
                  <a:close/>
                </a:path>
              </a:pathLst>
            </a:custGeom>
            <a:solidFill>
              <a:srgbClr val="B652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4">
              <a:extLst>
                <a:ext uri="{FF2B5EF4-FFF2-40B4-BE49-F238E27FC236}">
                  <a16:creationId xmlns:a16="http://schemas.microsoft.com/office/drawing/2014/main" id="{A17B2F30-4CD6-4FEE-81E7-FBAE39F9E0A5}"/>
                </a:ext>
              </a:extLst>
            </p:cNvPr>
            <p:cNvSpPr>
              <a:spLocks/>
            </p:cNvSpPr>
            <p:nvPr/>
          </p:nvSpPr>
          <p:spPr bwMode="auto">
            <a:xfrm>
              <a:off x="876" y="3788"/>
              <a:ext cx="111" cy="12"/>
            </a:xfrm>
            <a:custGeom>
              <a:avLst/>
              <a:gdLst>
                <a:gd name="T0" fmla="*/ 12 w 111"/>
                <a:gd name="T1" fmla="*/ 0 h 12"/>
                <a:gd name="T2" fmla="*/ 0 w 111"/>
                <a:gd name="T3" fmla="*/ 12 h 12"/>
                <a:gd name="T4" fmla="*/ 111 w 111"/>
                <a:gd name="T5" fmla="*/ 12 h 12"/>
                <a:gd name="T6" fmla="*/ 99 w 111"/>
                <a:gd name="T7" fmla="*/ 0 h 12"/>
                <a:gd name="T8" fmla="*/ 12 w 111"/>
                <a:gd name="T9" fmla="*/ 0 h 12"/>
              </a:gdLst>
              <a:ahLst/>
              <a:cxnLst>
                <a:cxn ang="0">
                  <a:pos x="T0" y="T1"/>
                </a:cxn>
                <a:cxn ang="0">
                  <a:pos x="T2" y="T3"/>
                </a:cxn>
                <a:cxn ang="0">
                  <a:pos x="T4" y="T5"/>
                </a:cxn>
                <a:cxn ang="0">
                  <a:pos x="T6" y="T7"/>
                </a:cxn>
                <a:cxn ang="0">
                  <a:pos x="T8" y="T9"/>
                </a:cxn>
              </a:cxnLst>
              <a:rect l="0" t="0" r="r" b="b"/>
              <a:pathLst>
                <a:path w="111" h="12">
                  <a:moveTo>
                    <a:pt x="12" y="0"/>
                  </a:moveTo>
                  <a:lnTo>
                    <a:pt x="0" y="12"/>
                  </a:lnTo>
                  <a:lnTo>
                    <a:pt x="111" y="12"/>
                  </a:lnTo>
                  <a:lnTo>
                    <a:pt x="99" y="0"/>
                  </a:lnTo>
                  <a:lnTo>
                    <a:pt x="12" y="0"/>
                  </a:lnTo>
                  <a:close/>
                </a:path>
              </a:pathLst>
            </a:custGeom>
            <a:solidFill>
              <a:srgbClr val="00AC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5">
              <a:extLst>
                <a:ext uri="{FF2B5EF4-FFF2-40B4-BE49-F238E27FC236}">
                  <a16:creationId xmlns:a16="http://schemas.microsoft.com/office/drawing/2014/main" id="{E847C64E-2788-42A9-A421-E7A9212560D9}"/>
                </a:ext>
              </a:extLst>
            </p:cNvPr>
            <p:cNvSpPr>
              <a:spLocks/>
            </p:cNvSpPr>
            <p:nvPr/>
          </p:nvSpPr>
          <p:spPr bwMode="auto">
            <a:xfrm>
              <a:off x="461" y="3659"/>
              <a:ext cx="427" cy="141"/>
            </a:xfrm>
            <a:custGeom>
              <a:avLst/>
              <a:gdLst>
                <a:gd name="T0" fmla="*/ 427 w 427"/>
                <a:gd name="T1" fmla="*/ 129 h 141"/>
                <a:gd name="T2" fmla="*/ 11 w 427"/>
                <a:gd name="T3" fmla="*/ 0 h 141"/>
                <a:gd name="T4" fmla="*/ 0 w 427"/>
                <a:gd name="T5" fmla="*/ 11 h 141"/>
                <a:gd name="T6" fmla="*/ 415 w 427"/>
                <a:gd name="T7" fmla="*/ 141 h 141"/>
                <a:gd name="T8" fmla="*/ 427 w 427"/>
                <a:gd name="T9" fmla="*/ 129 h 141"/>
              </a:gdLst>
              <a:ahLst/>
              <a:cxnLst>
                <a:cxn ang="0">
                  <a:pos x="T0" y="T1"/>
                </a:cxn>
                <a:cxn ang="0">
                  <a:pos x="T2" y="T3"/>
                </a:cxn>
                <a:cxn ang="0">
                  <a:pos x="T4" y="T5"/>
                </a:cxn>
                <a:cxn ang="0">
                  <a:pos x="T6" y="T7"/>
                </a:cxn>
                <a:cxn ang="0">
                  <a:pos x="T8" y="T9"/>
                </a:cxn>
              </a:cxnLst>
              <a:rect l="0" t="0" r="r" b="b"/>
              <a:pathLst>
                <a:path w="427" h="141">
                  <a:moveTo>
                    <a:pt x="427" y="129"/>
                  </a:moveTo>
                  <a:lnTo>
                    <a:pt x="11" y="0"/>
                  </a:lnTo>
                  <a:lnTo>
                    <a:pt x="0" y="11"/>
                  </a:lnTo>
                  <a:lnTo>
                    <a:pt x="415" y="141"/>
                  </a:lnTo>
                  <a:lnTo>
                    <a:pt x="427" y="129"/>
                  </a:lnTo>
                  <a:close/>
                </a:path>
              </a:pathLst>
            </a:custGeom>
            <a:solidFill>
              <a:srgbClr val="0070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6">
              <a:extLst>
                <a:ext uri="{FF2B5EF4-FFF2-40B4-BE49-F238E27FC236}">
                  <a16:creationId xmlns:a16="http://schemas.microsoft.com/office/drawing/2014/main" id="{C25E7FF9-9F3B-4379-BBA7-94D9120002D4}"/>
                </a:ext>
              </a:extLst>
            </p:cNvPr>
            <p:cNvSpPr>
              <a:spLocks/>
            </p:cNvSpPr>
            <p:nvPr/>
          </p:nvSpPr>
          <p:spPr bwMode="auto">
            <a:xfrm>
              <a:off x="461" y="3659"/>
              <a:ext cx="427" cy="141"/>
            </a:xfrm>
            <a:custGeom>
              <a:avLst/>
              <a:gdLst>
                <a:gd name="T0" fmla="*/ 427 w 427"/>
                <a:gd name="T1" fmla="*/ 129 h 141"/>
                <a:gd name="T2" fmla="*/ 11 w 427"/>
                <a:gd name="T3" fmla="*/ 0 h 141"/>
                <a:gd name="T4" fmla="*/ 0 w 427"/>
                <a:gd name="T5" fmla="*/ 11 h 141"/>
                <a:gd name="T6" fmla="*/ 415 w 427"/>
                <a:gd name="T7" fmla="*/ 141 h 141"/>
                <a:gd name="T8" fmla="*/ 427 w 427"/>
                <a:gd name="T9" fmla="*/ 129 h 141"/>
              </a:gdLst>
              <a:ahLst/>
              <a:cxnLst>
                <a:cxn ang="0">
                  <a:pos x="T0" y="T1"/>
                </a:cxn>
                <a:cxn ang="0">
                  <a:pos x="T2" y="T3"/>
                </a:cxn>
                <a:cxn ang="0">
                  <a:pos x="T4" y="T5"/>
                </a:cxn>
                <a:cxn ang="0">
                  <a:pos x="T6" y="T7"/>
                </a:cxn>
                <a:cxn ang="0">
                  <a:pos x="T8" y="T9"/>
                </a:cxn>
              </a:cxnLst>
              <a:rect l="0" t="0" r="r" b="b"/>
              <a:pathLst>
                <a:path w="427" h="141">
                  <a:moveTo>
                    <a:pt x="427" y="129"/>
                  </a:moveTo>
                  <a:lnTo>
                    <a:pt x="11" y="0"/>
                  </a:lnTo>
                  <a:lnTo>
                    <a:pt x="0" y="11"/>
                  </a:lnTo>
                  <a:lnTo>
                    <a:pt x="415" y="141"/>
                  </a:lnTo>
                  <a:lnTo>
                    <a:pt x="427" y="1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7">
              <a:extLst>
                <a:ext uri="{FF2B5EF4-FFF2-40B4-BE49-F238E27FC236}">
                  <a16:creationId xmlns:a16="http://schemas.microsoft.com/office/drawing/2014/main" id="{99D50B45-2172-4079-88A6-356D45D63C86}"/>
                </a:ext>
              </a:extLst>
            </p:cNvPr>
            <p:cNvSpPr>
              <a:spLocks/>
            </p:cNvSpPr>
            <p:nvPr/>
          </p:nvSpPr>
          <p:spPr bwMode="auto">
            <a:xfrm>
              <a:off x="975" y="3659"/>
              <a:ext cx="423" cy="141"/>
            </a:xfrm>
            <a:custGeom>
              <a:avLst/>
              <a:gdLst>
                <a:gd name="T0" fmla="*/ 423 w 423"/>
                <a:gd name="T1" fmla="*/ 11 h 141"/>
                <a:gd name="T2" fmla="*/ 415 w 423"/>
                <a:gd name="T3" fmla="*/ 0 h 141"/>
                <a:gd name="T4" fmla="*/ 0 w 423"/>
                <a:gd name="T5" fmla="*/ 129 h 141"/>
                <a:gd name="T6" fmla="*/ 12 w 423"/>
                <a:gd name="T7" fmla="*/ 141 h 141"/>
                <a:gd name="T8" fmla="*/ 423 w 423"/>
                <a:gd name="T9" fmla="*/ 11 h 141"/>
              </a:gdLst>
              <a:ahLst/>
              <a:cxnLst>
                <a:cxn ang="0">
                  <a:pos x="T0" y="T1"/>
                </a:cxn>
                <a:cxn ang="0">
                  <a:pos x="T2" y="T3"/>
                </a:cxn>
                <a:cxn ang="0">
                  <a:pos x="T4" y="T5"/>
                </a:cxn>
                <a:cxn ang="0">
                  <a:pos x="T6" y="T7"/>
                </a:cxn>
                <a:cxn ang="0">
                  <a:pos x="T8" y="T9"/>
                </a:cxn>
              </a:cxnLst>
              <a:rect l="0" t="0" r="r" b="b"/>
              <a:pathLst>
                <a:path w="423" h="141">
                  <a:moveTo>
                    <a:pt x="423" y="11"/>
                  </a:moveTo>
                  <a:lnTo>
                    <a:pt x="415" y="0"/>
                  </a:lnTo>
                  <a:lnTo>
                    <a:pt x="0" y="129"/>
                  </a:lnTo>
                  <a:lnTo>
                    <a:pt x="12" y="141"/>
                  </a:lnTo>
                  <a:lnTo>
                    <a:pt x="423" y="11"/>
                  </a:lnTo>
                  <a:close/>
                </a:path>
              </a:pathLst>
            </a:custGeom>
            <a:solidFill>
              <a:srgbClr val="39C3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8">
              <a:extLst>
                <a:ext uri="{FF2B5EF4-FFF2-40B4-BE49-F238E27FC236}">
                  <a16:creationId xmlns:a16="http://schemas.microsoft.com/office/drawing/2014/main" id="{EB05AD1B-FB8B-41B8-A304-24AD934DD069}"/>
                </a:ext>
              </a:extLst>
            </p:cNvPr>
            <p:cNvSpPr>
              <a:spLocks/>
            </p:cNvSpPr>
            <p:nvPr/>
          </p:nvSpPr>
          <p:spPr bwMode="auto">
            <a:xfrm>
              <a:off x="975" y="3659"/>
              <a:ext cx="423" cy="141"/>
            </a:xfrm>
            <a:custGeom>
              <a:avLst/>
              <a:gdLst>
                <a:gd name="T0" fmla="*/ 423 w 423"/>
                <a:gd name="T1" fmla="*/ 11 h 141"/>
                <a:gd name="T2" fmla="*/ 415 w 423"/>
                <a:gd name="T3" fmla="*/ 0 h 141"/>
                <a:gd name="T4" fmla="*/ 0 w 423"/>
                <a:gd name="T5" fmla="*/ 129 h 141"/>
                <a:gd name="T6" fmla="*/ 12 w 423"/>
                <a:gd name="T7" fmla="*/ 141 h 141"/>
                <a:gd name="T8" fmla="*/ 423 w 423"/>
                <a:gd name="T9" fmla="*/ 11 h 141"/>
              </a:gdLst>
              <a:ahLst/>
              <a:cxnLst>
                <a:cxn ang="0">
                  <a:pos x="T0" y="T1"/>
                </a:cxn>
                <a:cxn ang="0">
                  <a:pos x="T2" y="T3"/>
                </a:cxn>
                <a:cxn ang="0">
                  <a:pos x="T4" y="T5"/>
                </a:cxn>
                <a:cxn ang="0">
                  <a:pos x="T6" y="T7"/>
                </a:cxn>
                <a:cxn ang="0">
                  <a:pos x="T8" y="T9"/>
                </a:cxn>
              </a:cxnLst>
              <a:rect l="0" t="0" r="r" b="b"/>
              <a:pathLst>
                <a:path w="423" h="141">
                  <a:moveTo>
                    <a:pt x="423" y="11"/>
                  </a:moveTo>
                  <a:lnTo>
                    <a:pt x="415" y="0"/>
                  </a:lnTo>
                  <a:lnTo>
                    <a:pt x="0" y="129"/>
                  </a:lnTo>
                  <a:lnTo>
                    <a:pt x="12" y="141"/>
                  </a:lnTo>
                  <a:lnTo>
                    <a:pt x="423"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9">
              <a:extLst>
                <a:ext uri="{FF2B5EF4-FFF2-40B4-BE49-F238E27FC236}">
                  <a16:creationId xmlns:a16="http://schemas.microsoft.com/office/drawing/2014/main" id="{F089E54E-FF33-4B76-9AE8-B84F84B5FC31}"/>
                </a:ext>
              </a:extLst>
            </p:cNvPr>
            <p:cNvSpPr>
              <a:spLocks noChangeArrowheads="1"/>
            </p:cNvSpPr>
            <p:nvPr/>
          </p:nvSpPr>
          <p:spPr bwMode="auto">
            <a:xfrm>
              <a:off x="876" y="3800"/>
              <a:ext cx="111" cy="560"/>
            </a:xfrm>
            <a:prstGeom prst="rect">
              <a:avLst/>
            </a:prstGeom>
            <a:solidFill>
              <a:srgbClr val="1EBB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20">
              <a:extLst>
                <a:ext uri="{FF2B5EF4-FFF2-40B4-BE49-F238E27FC236}">
                  <a16:creationId xmlns:a16="http://schemas.microsoft.com/office/drawing/2014/main" id="{C04D53E7-E359-4B27-9A92-ED749FF950F9}"/>
                </a:ext>
              </a:extLst>
            </p:cNvPr>
            <p:cNvSpPr>
              <a:spLocks noChangeArrowheads="1"/>
            </p:cNvSpPr>
            <p:nvPr/>
          </p:nvSpPr>
          <p:spPr bwMode="auto">
            <a:xfrm>
              <a:off x="876" y="3800"/>
              <a:ext cx="111" cy="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1">
              <a:extLst>
                <a:ext uri="{FF2B5EF4-FFF2-40B4-BE49-F238E27FC236}">
                  <a16:creationId xmlns:a16="http://schemas.microsoft.com/office/drawing/2014/main" id="{2D468E48-D11C-45C6-8297-B7697B5EB169}"/>
                </a:ext>
              </a:extLst>
            </p:cNvPr>
            <p:cNvSpPr>
              <a:spLocks/>
            </p:cNvSpPr>
            <p:nvPr/>
          </p:nvSpPr>
          <p:spPr bwMode="auto">
            <a:xfrm>
              <a:off x="461" y="3670"/>
              <a:ext cx="415" cy="686"/>
            </a:xfrm>
            <a:custGeom>
              <a:avLst/>
              <a:gdLst>
                <a:gd name="T0" fmla="*/ 0 w 415"/>
                <a:gd name="T1" fmla="*/ 0 h 686"/>
                <a:gd name="T2" fmla="*/ 38 w 415"/>
                <a:gd name="T3" fmla="*/ 556 h 686"/>
                <a:gd name="T4" fmla="*/ 415 w 415"/>
                <a:gd name="T5" fmla="*/ 686 h 686"/>
                <a:gd name="T6" fmla="*/ 415 w 415"/>
                <a:gd name="T7" fmla="*/ 130 h 686"/>
                <a:gd name="T8" fmla="*/ 0 w 415"/>
                <a:gd name="T9" fmla="*/ 0 h 686"/>
              </a:gdLst>
              <a:ahLst/>
              <a:cxnLst>
                <a:cxn ang="0">
                  <a:pos x="T0" y="T1"/>
                </a:cxn>
                <a:cxn ang="0">
                  <a:pos x="T2" y="T3"/>
                </a:cxn>
                <a:cxn ang="0">
                  <a:pos x="T4" y="T5"/>
                </a:cxn>
                <a:cxn ang="0">
                  <a:pos x="T6" y="T7"/>
                </a:cxn>
                <a:cxn ang="0">
                  <a:pos x="T8" y="T9"/>
                </a:cxn>
              </a:cxnLst>
              <a:rect l="0" t="0" r="r" b="b"/>
              <a:pathLst>
                <a:path w="415" h="686">
                  <a:moveTo>
                    <a:pt x="0" y="0"/>
                  </a:moveTo>
                  <a:lnTo>
                    <a:pt x="38" y="556"/>
                  </a:lnTo>
                  <a:lnTo>
                    <a:pt x="415" y="686"/>
                  </a:lnTo>
                  <a:lnTo>
                    <a:pt x="415" y="130"/>
                  </a:lnTo>
                  <a:lnTo>
                    <a:pt x="0" y="0"/>
                  </a:lnTo>
                  <a:close/>
                </a:path>
              </a:pathLst>
            </a:custGeom>
            <a:solidFill>
              <a:srgbClr val="0090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2">
              <a:extLst>
                <a:ext uri="{FF2B5EF4-FFF2-40B4-BE49-F238E27FC236}">
                  <a16:creationId xmlns:a16="http://schemas.microsoft.com/office/drawing/2014/main" id="{CF0C8E5F-6CA9-4ACC-887C-E975D0EDE73E}"/>
                </a:ext>
              </a:extLst>
            </p:cNvPr>
            <p:cNvSpPr>
              <a:spLocks/>
            </p:cNvSpPr>
            <p:nvPr/>
          </p:nvSpPr>
          <p:spPr bwMode="auto">
            <a:xfrm>
              <a:off x="461" y="3670"/>
              <a:ext cx="415" cy="686"/>
            </a:xfrm>
            <a:custGeom>
              <a:avLst/>
              <a:gdLst>
                <a:gd name="T0" fmla="*/ 0 w 415"/>
                <a:gd name="T1" fmla="*/ 0 h 686"/>
                <a:gd name="T2" fmla="*/ 38 w 415"/>
                <a:gd name="T3" fmla="*/ 556 h 686"/>
                <a:gd name="T4" fmla="*/ 415 w 415"/>
                <a:gd name="T5" fmla="*/ 686 h 686"/>
                <a:gd name="T6" fmla="*/ 415 w 415"/>
                <a:gd name="T7" fmla="*/ 130 h 686"/>
                <a:gd name="T8" fmla="*/ 0 w 415"/>
                <a:gd name="T9" fmla="*/ 0 h 686"/>
              </a:gdLst>
              <a:ahLst/>
              <a:cxnLst>
                <a:cxn ang="0">
                  <a:pos x="T0" y="T1"/>
                </a:cxn>
                <a:cxn ang="0">
                  <a:pos x="T2" y="T3"/>
                </a:cxn>
                <a:cxn ang="0">
                  <a:pos x="T4" y="T5"/>
                </a:cxn>
                <a:cxn ang="0">
                  <a:pos x="T6" y="T7"/>
                </a:cxn>
                <a:cxn ang="0">
                  <a:pos x="T8" y="T9"/>
                </a:cxn>
              </a:cxnLst>
              <a:rect l="0" t="0" r="r" b="b"/>
              <a:pathLst>
                <a:path w="415" h="686">
                  <a:moveTo>
                    <a:pt x="0" y="0"/>
                  </a:moveTo>
                  <a:lnTo>
                    <a:pt x="38" y="556"/>
                  </a:lnTo>
                  <a:lnTo>
                    <a:pt x="415" y="686"/>
                  </a:lnTo>
                  <a:lnTo>
                    <a:pt x="415" y="13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3">
              <a:extLst>
                <a:ext uri="{FF2B5EF4-FFF2-40B4-BE49-F238E27FC236}">
                  <a16:creationId xmlns:a16="http://schemas.microsoft.com/office/drawing/2014/main" id="{E0DB7D8C-CE82-41F7-928C-7D39A2E6F37E}"/>
                </a:ext>
              </a:extLst>
            </p:cNvPr>
            <p:cNvSpPr>
              <a:spLocks/>
            </p:cNvSpPr>
            <p:nvPr/>
          </p:nvSpPr>
          <p:spPr bwMode="auto">
            <a:xfrm>
              <a:off x="629" y="3571"/>
              <a:ext cx="601" cy="194"/>
            </a:xfrm>
            <a:custGeom>
              <a:avLst/>
              <a:gdLst>
                <a:gd name="T0" fmla="*/ 158 w 158"/>
                <a:gd name="T1" fmla="*/ 19 h 51"/>
                <a:gd name="T2" fmla="*/ 108 w 158"/>
                <a:gd name="T3" fmla="*/ 0 h 51"/>
                <a:gd name="T4" fmla="*/ 108 w 158"/>
                <a:gd name="T5" fmla="*/ 0 h 51"/>
                <a:gd name="T6" fmla="*/ 107 w 158"/>
                <a:gd name="T7" fmla="*/ 0 h 51"/>
                <a:gd name="T8" fmla="*/ 104 w 158"/>
                <a:gd name="T9" fmla="*/ 0 h 51"/>
                <a:gd name="T10" fmla="*/ 101 w 158"/>
                <a:gd name="T11" fmla="*/ 0 h 51"/>
                <a:gd name="T12" fmla="*/ 101 w 158"/>
                <a:gd name="T13" fmla="*/ 0 h 51"/>
                <a:gd name="T14" fmla="*/ 57 w 158"/>
                <a:gd name="T15" fmla="*/ 0 h 51"/>
                <a:gd name="T16" fmla="*/ 57 w 158"/>
                <a:gd name="T17" fmla="*/ 0 h 51"/>
                <a:gd name="T18" fmla="*/ 55 w 158"/>
                <a:gd name="T19" fmla="*/ 0 h 51"/>
                <a:gd name="T20" fmla="*/ 51 w 158"/>
                <a:gd name="T21" fmla="*/ 0 h 51"/>
                <a:gd name="T22" fmla="*/ 51 w 158"/>
                <a:gd name="T23" fmla="*/ 0 h 51"/>
                <a:gd name="T24" fmla="*/ 51 w 158"/>
                <a:gd name="T25" fmla="*/ 0 h 51"/>
                <a:gd name="T26" fmla="*/ 0 w 158"/>
                <a:gd name="T27" fmla="*/ 19 h 51"/>
                <a:gd name="T28" fmla="*/ 67 w 158"/>
                <a:gd name="T29" fmla="*/ 50 h 51"/>
                <a:gd name="T30" fmla="*/ 68 w 158"/>
                <a:gd name="T31" fmla="*/ 51 h 51"/>
                <a:gd name="T32" fmla="*/ 68 w 158"/>
                <a:gd name="T33" fmla="*/ 51 h 51"/>
                <a:gd name="T34" fmla="*/ 91 w 158"/>
                <a:gd name="T35" fmla="*/ 51 h 51"/>
                <a:gd name="T36" fmla="*/ 91 w 158"/>
                <a:gd name="T37" fmla="*/ 51 h 51"/>
                <a:gd name="T38" fmla="*/ 92 w 158"/>
                <a:gd name="T39" fmla="*/ 50 h 51"/>
                <a:gd name="T40" fmla="*/ 158 w 158"/>
                <a:gd name="T41" fmla="*/ 1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8" h="51">
                  <a:moveTo>
                    <a:pt x="158" y="19"/>
                  </a:moveTo>
                  <a:cubicBezTo>
                    <a:pt x="157" y="17"/>
                    <a:pt x="136" y="2"/>
                    <a:pt x="108" y="0"/>
                  </a:cubicBezTo>
                  <a:cubicBezTo>
                    <a:pt x="108" y="0"/>
                    <a:pt x="108" y="0"/>
                    <a:pt x="108" y="0"/>
                  </a:cubicBezTo>
                  <a:cubicBezTo>
                    <a:pt x="107" y="0"/>
                    <a:pt x="107" y="0"/>
                    <a:pt x="107" y="0"/>
                  </a:cubicBezTo>
                  <a:cubicBezTo>
                    <a:pt x="106" y="0"/>
                    <a:pt x="105" y="0"/>
                    <a:pt x="104" y="0"/>
                  </a:cubicBezTo>
                  <a:cubicBezTo>
                    <a:pt x="102" y="0"/>
                    <a:pt x="101" y="0"/>
                    <a:pt x="101" y="0"/>
                  </a:cubicBezTo>
                  <a:cubicBezTo>
                    <a:pt x="101" y="0"/>
                    <a:pt x="101" y="0"/>
                    <a:pt x="101" y="0"/>
                  </a:cubicBezTo>
                  <a:cubicBezTo>
                    <a:pt x="57" y="0"/>
                    <a:pt x="57" y="0"/>
                    <a:pt x="57" y="0"/>
                  </a:cubicBezTo>
                  <a:cubicBezTo>
                    <a:pt x="57" y="0"/>
                    <a:pt x="57" y="0"/>
                    <a:pt x="57" y="0"/>
                  </a:cubicBezTo>
                  <a:cubicBezTo>
                    <a:pt x="57" y="0"/>
                    <a:pt x="56" y="0"/>
                    <a:pt x="55" y="0"/>
                  </a:cubicBezTo>
                  <a:cubicBezTo>
                    <a:pt x="54" y="0"/>
                    <a:pt x="52" y="0"/>
                    <a:pt x="51" y="0"/>
                  </a:cubicBezTo>
                  <a:cubicBezTo>
                    <a:pt x="51" y="0"/>
                    <a:pt x="51" y="0"/>
                    <a:pt x="51" y="0"/>
                  </a:cubicBezTo>
                  <a:cubicBezTo>
                    <a:pt x="51" y="0"/>
                    <a:pt x="51" y="0"/>
                    <a:pt x="51" y="0"/>
                  </a:cubicBezTo>
                  <a:cubicBezTo>
                    <a:pt x="22" y="2"/>
                    <a:pt x="2" y="17"/>
                    <a:pt x="0" y="19"/>
                  </a:cubicBezTo>
                  <a:cubicBezTo>
                    <a:pt x="0" y="19"/>
                    <a:pt x="66" y="50"/>
                    <a:pt x="67" y="50"/>
                  </a:cubicBezTo>
                  <a:cubicBezTo>
                    <a:pt x="68" y="51"/>
                    <a:pt x="68" y="51"/>
                    <a:pt x="68" y="51"/>
                  </a:cubicBezTo>
                  <a:cubicBezTo>
                    <a:pt x="68" y="51"/>
                    <a:pt x="68" y="51"/>
                    <a:pt x="68" y="51"/>
                  </a:cubicBezTo>
                  <a:cubicBezTo>
                    <a:pt x="91" y="51"/>
                    <a:pt x="91" y="51"/>
                    <a:pt x="91" y="51"/>
                  </a:cubicBezTo>
                  <a:cubicBezTo>
                    <a:pt x="91" y="51"/>
                    <a:pt x="91" y="51"/>
                    <a:pt x="91" y="51"/>
                  </a:cubicBezTo>
                  <a:cubicBezTo>
                    <a:pt x="92" y="50"/>
                    <a:pt x="92" y="50"/>
                    <a:pt x="92" y="50"/>
                  </a:cubicBezTo>
                  <a:cubicBezTo>
                    <a:pt x="93" y="50"/>
                    <a:pt x="158" y="19"/>
                    <a:pt x="158" y="19"/>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4">
              <a:extLst>
                <a:ext uri="{FF2B5EF4-FFF2-40B4-BE49-F238E27FC236}">
                  <a16:creationId xmlns:a16="http://schemas.microsoft.com/office/drawing/2014/main" id="{C37ECA89-E7FE-4259-B171-BEC11F4704CF}"/>
                </a:ext>
              </a:extLst>
            </p:cNvPr>
            <p:cNvSpPr>
              <a:spLocks/>
            </p:cNvSpPr>
            <p:nvPr/>
          </p:nvSpPr>
          <p:spPr bwMode="auto">
            <a:xfrm>
              <a:off x="987" y="3670"/>
              <a:ext cx="411" cy="686"/>
            </a:xfrm>
            <a:custGeom>
              <a:avLst/>
              <a:gdLst>
                <a:gd name="T0" fmla="*/ 411 w 411"/>
                <a:gd name="T1" fmla="*/ 0 h 686"/>
                <a:gd name="T2" fmla="*/ 0 w 411"/>
                <a:gd name="T3" fmla="*/ 130 h 686"/>
                <a:gd name="T4" fmla="*/ 0 w 411"/>
                <a:gd name="T5" fmla="*/ 686 h 686"/>
                <a:gd name="T6" fmla="*/ 373 w 411"/>
                <a:gd name="T7" fmla="*/ 556 h 686"/>
                <a:gd name="T8" fmla="*/ 411 w 411"/>
                <a:gd name="T9" fmla="*/ 0 h 686"/>
              </a:gdLst>
              <a:ahLst/>
              <a:cxnLst>
                <a:cxn ang="0">
                  <a:pos x="T0" y="T1"/>
                </a:cxn>
                <a:cxn ang="0">
                  <a:pos x="T2" y="T3"/>
                </a:cxn>
                <a:cxn ang="0">
                  <a:pos x="T4" y="T5"/>
                </a:cxn>
                <a:cxn ang="0">
                  <a:pos x="T6" y="T7"/>
                </a:cxn>
                <a:cxn ang="0">
                  <a:pos x="T8" y="T9"/>
                </a:cxn>
              </a:cxnLst>
              <a:rect l="0" t="0" r="r" b="b"/>
              <a:pathLst>
                <a:path w="411" h="686">
                  <a:moveTo>
                    <a:pt x="411" y="0"/>
                  </a:moveTo>
                  <a:lnTo>
                    <a:pt x="0" y="130"/>
                  </a:lnTo>
                  <a:lnTo>
                    <a:pt x="0" y="686"/>
                  </a:lnTo>
                  <a:lnTo>
                    <a:pt x="373" y="556"/>
                  </a:lnTo>
                  <a:lnTo>
                    <a:pt x="411" y="0"/>
                  </a:lnTo>
                  <a:close/>
                </a:path>
              </a:pathLst>
            </a:custGeom>
            <a:solidFill>
              <a:srgbClr val="71D4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5">
              <a:extLst>
                <a:ext uri="{FF2B5EF4-FFF2-40B4-BE49-F238E27FC236}">
                  <a16:creationId xmlns:a16="http://schemas.microsoft.com/office/drawing/2014/main" id="{6B19D9FF-3AC0-4FCA-BBC7-61D72820BEBC}"/>
                </a:ext>
              </a:extLst>
            </p:cNvPr>
            <p:cNvSpPr>
              <a:spLocks/>
            </p:cNvSpPr>
            <p:nvPr/>
          </p:nvSpPr>
          <p:spPr bwMode="auto">
            <a:xfrm>
              <a:off x="987" y="3670"/>
              <a:ext cx="411" cy="686"/>
            </a:xfrm>
            <a:custGeom>
              <a:avLst/>
              <a:gdLst>
                <a:gd name="T0" fmla="*/ 411 w 411"/>
                <a:gd name="T1" fmla="*/ 0 h 686"/>
                <a:gd name="T2" fmla="*/ 0 w 411"/>
                <a:gd name="T3" fmla="*/ 130 h 686"/>
                <a:gd name="T4" fmla="*/ 0 w 411"/>
                <a:gd name="T5" fmla="*/ 686 h 686"/>
                <a:gd name="T6" fmla="*/ 373 w 411"/>
                <a:gd name="T7" fmla="*/ 556 h 686"/>
                <a:gd name="T8" fmla="*/ 411 w 411"/>
                <a:gd name="T9" fmla="*/ 0 h 686"/>
              </a:gdLst>
              <a:ahLst/>
              <a:cxnLst>
                <a:cxn ang="0">
                  <a:pos x="T0" y="T1"/>
                </a:cxn>
                <a:cxn ang="0">
                  <a:pos x="T2" y="T3"/>
                </a:cxn>
                <a:cxn ang="0">
                  <a:pos x="T4" y="T5"/>
                </a:cxn>
                <a:cxn ang="0">
                  <a:pos x="T6" y="T7"/>
                </a:cxn>
                <a:cxn ang="0">
                  <a:pos x="T8" y="T9"/>
                </a:cxn>
              </a:cxnLst>
              <a:rect l="0" t="0" r="r" b="b"/>
              <a:pathLst>
                <a:path w="411" h="686">
                  <a:moveTo>
                    <a:pt x="411" y="0"/>
                  </a:moveTo>
                  <a:lnTo>
                    <a:pt x="0" y="130"/>
                  </a:lnTo>
                  <a:lnTo>
                    <a:pt x="0" y="686"/>
                  </a:lnTo>
                  <a:lnTo>
                    <a:pt x="373" y="556"/>
                  </a:lnTo>
                  <a:lnTo>
                    <a:pt x="4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6">
              <a:extLst>
                <a:ext uri="{FF2B5EF4-FFF2-40B4-BE49-F238E27FC236}">
                  <a16:creationId xmlns:a16="http://schemas.microsoft.com/office/drawing/2014/main" id="{6C1534CF-3608-4882-AD88-5124D2344D3C}"/>
                </a:ext>
              </a:extLst>
            </p:cNvPr>
            <p:cNvSpPr>
              <a:spLocks/>
            </p:cNvSpPr>
            <p:nvPr/>
          </p:nvSpPr>
          <p:spPr bwMode="auto">
            <a:xfrm>
              <a:off x="476" y="3868"/>
              <a:ext cx="164" cy="248"/>
            </a:xfrm>
            <a:custGeom>
              <a:avLst/>
              <a:gdLst>
                <a:gd name="T0" fmla="*/ 21 w 43"/>
                <a:gd name="T1" fmla="*/ 9 h 65"/>
                <a:gd name="T2" fmla="*/ 0 w 43"/>
                <a:gd name="T3" fmla="*/ 0 h 65"/>
                <a:gd name="T4" fmla="*/ 5 w 43"/>
                <a:gd name="T5" fmla="*/ 64 h 65"/>
                <a:gd name="T6" fmla="*/ 37 w 43"/>
                <a:gd name="T7" fmla="*/ 47 h 65"/>
                <a:gd name="T8" fmla="*/ 21 w 43"/>
                <a:gd name="T9" fmla="*/ 9 h 65"/>
              </a:gdLst>
              <a:ahLst/>
              <a:cxnLst>
                <a:cxn ang="0">
                  <a:pos x="T0" y="T1"/>
                </a:cxn>
                <a:cxn ang="0">
                  <a:pos x="T2" y="T3"/>
                </a:cxn>
                <a:cxn ang="0">
                  <a:pos x="T4" y="T5"/>
                </a:cxn>
                <a:cxn ang="0">
                  <a:pos x="T6" y="T7"/>
                </a:cxn>
                <a:cxn ang="0">
                  <a:pos x="T8" y="T9"/>
                </a:cxn>
              </a:cxnLst>
              <a:rect l="0" t="0" r="r" b="b"/>
              <a:pathLst>
                <a:path w="43" h="65">
                  <a:moveTo>
                    <a:pt x="21" y="9"/>
                  </a:moveTo>
                  <a:cubicBezTo>
                    <a:pt x="0" y="0"/>
                    <a:pt x="0" y="0"/>
                    <a:pt x="0" y="0"/>
                  </a:cubicBezTo>
                  <a:cubicBezTo>
                    <a:pt x="5" y="64"/>
                    <a:pt x="5" y="64"/>
                    <a:pt x="5" y="64"/>
                  </a:cubicBezTo>
                  <a:cubicBezTo>
                    <a:pt x="18" y="65"/>
                    <a:pt x="31" y="59"/>
                    <a:pt x="37" y="47"/>
                  </a:cubicBezTo>
                  <a:cubicBezTo>
                    <a:pt x="43" y="32"/>
                    <a:pt x="36" y="15"/>
                    <a:pt x="21" y="9"/>
                  </a:cubicBezTo>
                </a:path>
              </a:pathLst>
            </a:custGeom>
            <a:solidFill>
              <a:srgbClr val="0078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7">
              <a:extLst>
                <a:ext uri="{FF2B5EF4-FFF2-40B4-BE49-F238E27FC236}">
                  <a16:creationId xmlns:a16="http://schemas.microsoft.com/office/drawing/2014/main" id="{C036DA95-E7D9-4007-9E18-7DB511070C3D}"/>
                </a:ext>
              </a:extLst>
            </p:cNvPr>
            <p:cNvSpPr>
              <a:spLocks/>
            </p:cNvSpPr>
            <p:nvPr/>
          </p:nvSpPr>
          <p:spPr bwMode="auto">
            <a:xfrm>
              <a:off x="1219" y="3868"/>
              <a:ext cx="164" cy="248"/>
            </a:xfrm>
            <a:custGeom>
              <a:avLst/>
              <a:gdLst>
                <a:gd name="T0" fmla="*/ 23 w 43"/>
                <a:gd name="T1" fmla="*/ 9 h 65"/>
                <a:gd name="T2" fmla="*/ 43 w 43"/>
                <a:gd name="T3" fmla="*/ 0 h 65"/>
                <a:gd name="T4" fmla="*/ 38 w 43"/>
                <a:gd name="T5" fmla="*/ 64 h 65"/>
                <a:gd name="T6" fmla="*/ 7 w 43"/>
                <a:gd name="T7" fmla="*/ 47 h 65"/>
                <a:gd name="T8" fmla="*/ 23 w 43"/>
                <a:gd name="T9" fmla="*/ 9 h 65"/>
              </a:gdLst>
              <a:ahLst/>
              <a:cxnLst>
                <a:cxn ang="0">
                  <a:pos x="T0" y="T1"/>
                </a:cxn>
                <a:cxn ang="0">
                  <a:pos x="T2" y="T3"/>
                </a:cxn>
                <a:cxn ang="0">
                  <a:pos x="T4" y="T5"/>
                </a:cxn>
                <a:cxn ang="0">
                  <a:pos x="T6" y="T7"/>
                </a:cxn>
                <a:cxn ang="0">
                  <a:pos x="T8" y="T9"/>
                </a:cxn>
              </a:cxnLst>
              <a:rect l="0" t="0" r="r" b="b"/>
              <a:pathLst>
                <a:path w="43" h="65">
                  <a:moveTo>
                    <a:pt x="23" y="9"/>
                  </a:moveTo>
                  <a:cubicBezTo>
                    <a:pt x="43" y="0"/>
                    <a:pt x="43" y="0"/>
                    <a:pt x="43" y="0"/>
                  </a:cubicBezTo>
                  <a:cubicBezTo>
                    <a:pt x="38" y="64"/>
                    <a:pt x="38" y="64"/>
                    <a:pt x="38" y="64"/>
                  </a:cubicBezTo>
                  <a:cubicBezTo>
                    <a:pt x="25" y="65"/>
                    <a:pt x="12" y="59"/>
                    <a:pt x="7" y="47"/>
                  </a:cubicBezTo>
                  <a:cubicBezTo>
                    <a:pt x="0" y="32"/>
                    <a:pt x="7" y="15"/>
                    <a:pt x="23" y="9"/>
                  </a:cubicBezTo>
                </a:path>
              </a:pathLst>
            </a:custGeom>
            <a:solidFill>
              <a:srgbClr val="04B3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8">
              <a:extLst>
                <a:ext uri="{FF2B5EF4-FFF2-40B4-BE49-F238E27FC236}">
                  <a16:creationId xmlns:a16="http://schemas.microsoft.com/office/drawing/2014/main" id="{3F9691A3-FD20-48E7-BF5E-D07B0F2D3531}"/>
                </a:ext>
              </a:extLst>
            </p:cNvPr>
            <p:cNvSpPr>
              <a:spLocks noChangeArrowheads="1"/>
            </p:cNvSpPr>
            <p:nvPr/>
          </p:nvSpPr>
          <p:spPr bwMode="auto">
            <a:xfrm>
              <a:off x="1398" y="3670"/>
              <a:ext cx="1" cy="1"/>
            </a:xfrm>
            <a:prstGeom prst="rect">
              <a:avLst/>
            </a:prstGeom>
            <a:solidFill>
              <a:srgbClr val="71D4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9">
              <a:extLst>
                <a:ext uri="{FF2B5EF4-FFF2-40B4-BE49-F238E27FC236}">
                  <a16:creationId xmlns:a16="http://schemas.microsoft.com/office/drawing/2014/main" id="{502E7FCB-F52C-4E5B-9D8B-7948F503535D}"/>
                </a:ext>
              </a:extLst>
            </p:cNvPr>
            <p:cNvSpPr>
              <a:spLocks/>
            </p:cNvSpPr>
            <p:nvPr/>
          </p:nvSpPr>
          <p:spPr bwMode="auto">
            <a:xfrm>
              <a:off x="1398" y="3670"/>
              <a:ext cx="0" cy="0"/>
            </a:xfrm>
            <a:custGeom>
              <a:avLst/>
              <a:gdLst/>
              <a:ahLst/>
              <a:cxnLst>
                <a:cxn ang="0">
                  <a:pos x="0" y="0"/>
                </a:cxn>
                <a:cxn ang="0">
                  <a:pos x="0" y="0"/>
                </a:cxn>
                <a:cxn ang="0">
                  <a:pos x="0" y="0"/>
                </a:cxn>
                <a:cxn ang="0">
                  <a:pos x="0" y="0"/>
                </a:cxn>
              </a:cxnLst>
              <a:rect l="0" t="0" r="r" b="b"/>
              <a:pathLst>
                <a:path>
                  <a:moveTo>
                    <a:pt x="0" y="0"/>
                  </a:moveTo>
                  <a:lnTo>
                    <a:pt x="0" y="0"/>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30">
              <a:extLst>
                <a:ext uri="{FF2B5EF4-FFF2-40B4-BE49-F238E27FC236}">
                  <a16:creationId xmlns:a16="http://schemas.microsoft.com/office/drawing/2014/main" id="{BBF4927D-DE1F-4D40-8AB1-17807F915AAC}"/>
                </a:ext>
              </a:extLst>
            </p:cNvPr>
            <p:cNvSpPr>
              <a:spLocks noChangeArrowheads="1"/>
            </p:cNvSpPr>
            <p:nvPr/>
          </p:nvSpPr>
          <p:spPr bwMode="auto">
            <a:xfrm>
              <a:off x="1398" y="3670"/>
              <a:ext cx="1" cy="1"/>
            </a:xfrm>
            <a:prstGeom prst="rect">
              <a:avLst/>
            </a:prstGeom>
            <a:solidFill>
              <a:srgbClr val="19A2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31">
              <a:extLst>
                <a:ext uri="{FF2B5EF4-FFF2-40B4-BE49-F238E27FC236}">
                  <a16:creationId xmlns:a16="http://schemas.microsoft.com/office/drawing/2014/main" id="{848A9051-D3B8-44CE-A4C8-48C383BBFA40}"/>
                </a:ext>
              </a:extLst>
            </p:cNvPr>
            <p:cNvSpPr>
              <a:spLocks noChangeArrowheads="1"/>
            </p:cNvSpPr>
            <p:nvPr/>
          </p:nvSpPr>
          <p:spPr bwMode="auto">
            <a:xfrm>
              <a:off x="1398" y="3670"/>
              <a:ext cx="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2">
              <a:extLst>
                <a:ext uri="{FF2B5EF4-FFF2-40B4-BE49-F238E27FC236}">
                  <a16:creationId xmlns:a16="http://schemas.microsoft.com/office/drawing/2014/main" id="{46CE58D1-740D-4F4B-B822-4B44F69B05BA}"/>
                </a:ext>
              </a:extLst>
            </p:cNvPr>
            <p:cNvSpPr>
              <a:spLocks/>
            </p:cNvSpPr>
            <p:nvPr/>
          </p:nvSpPr>
          <p:spPr bwMode="auto">
            <a:xfrm>
              <a:off x="876" y="4352"/>
              <a:ext cx="111" cy="8"/>
            </a:xfrm>
            <a:custGeom>
              <a:avLst/>
              <a:gdLst>
                <a:gd name="T0" fmla="*/ 111 w 111"/>
                <a:gd name="T1" fmla="*/ 0 h 8"/>
                <a:gd name="T2" fmla="*/ 111 w 111"/>
                <a:gd name="T3" fmla="*/ 0 h 8"/>
                <a:gd name="T4" fmla="*/ 111 w 111"/>
                <a:gd name="T5" fmla="*/ 4 h 8"/>
                <a:gd name="T6" fmla="*/ 0 w 111"/>
                <a:gd name="T7" fmla="*/ 4 h 8"/>
                <a:gd name="T8" fmla="*/ 0 w 111"/>
                <a:gd name="T9" fmla="*/ 8 h 8"/>
                <a:gd name="T10" fmla="*/ 111 w 111"/>
                <a:gd name="T11" fmla="*/ 8 h 8"/>
                <a:gd name="T12" fmla="*/ 111 w 111"/>
                <a:gd name="T13" fmla="*/ 4 h 8"/>
                <a:gd name="T14" fmla="*/ 111 w 111"/>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 h="8">
                  <a:moveTo>
                    <a:pt x="111" y="0"/>
                  </a:moveTo>
                  <a:lnTo>
                    <a:pt x="111" y="0"/>
                  </a:lnTo>
                  <a:lnTo>
                    <a:pt x="111" y="4"/>
                  </a:lnTo>
                  <a:lnTo>
                    <a:pt x="0" y="4"/>
                  </a:lnTo>
                  <a:lnTo>
                    <a:pt x="0" y="8"/>
                  </a:lnTo>
                  <a:lnTo>
                    <a:pt x="111" y="8"/>
                  </a:lnTo>
                  <a:lnTo>
                    <a:pt x="111" y="4"/>
                  </a:lnTo>
                  <a:lnTo>
                    <a:pt x="111" y="0"/>
                  </a:lnTo>
                  <a:close/>
                </a:path>
              </a:pathLst>
            </a:custGeom>
            <a:solidFill>
              <a:srgbClr val="0D9B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3">
              <a:extLst>
                <a:ext uri="{FF2B5EF4-FFF2-40B4-BE49-F238E27FC236}">
                  <a16:creationId xmlns:a16="http://schemas.microsoft.com/office/drawing/2014/main" id="{BFC17C86-EA6B-4DBE-9A2C-62C73493E650}"/>
                </a:ext>
              </a:extLst>
            </p:cNvPr>
            <p:cNvSpPr>
              <a:spLocks/>
            </p:cNvSpPr>
            <p:nvPr/>
          </p:nvSpPr>
          <p:spPr bwMode="auto">
            <a:xfrm>
              <a:off x="876" y="4352"/>
              <a:ext cx="111" cy="8"/>
            </a:xfrm>
            <a:custGeom>
              <a:avLst/>
              <a:gdLst>
                <a:gd name="T0" fmla="*/ 111 w 111"/>
                <a:gd name="T1" fmla="*/ 0 h 8"/>
                <a:gd name="T2" fmla="*/ 111 w 111"/>
                <a:gd name="T3" fmla="*/ 0 h 8"/>
                <a:gd name="T4" fmla="*/ 111 w 111"/>
                <a:gd name="T5" fmla="*/ 4 h 8"/>
                <a:gd name="T6" fmla="*/ 0 w 111"/>
                <a:gd name="T7" fmla="*/ 4 h 8"/>
                <a:gd name="T8" fmla="*/ 0 w 111"/>
                <a:gd name="T9" fmla="*/ 8 h 8"/>
                <a:gd name="T10" fmla="*/ 111 w 111"/>
                <a:gd name="T11" fmla="*/ 8 h 8"/>
                <a:gd name="T12" fmla="*/ 111 w 111"/>
                <a:gd name="T13" fmla="*/ 4 h 8"/>
                <a:gd name="T14" fmla="*/ 111 w 111"/>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 h="8">
                  <a:moveTo>
                    <a:pt x="111" y="0"/>
                  </a:moveTo>
                  <a:lnTo>
                    <a:pt x="111" y="0"/>
                  </a:lnTo>
                  <a:lnTo>
                    <a:pt x="111" y="4"/>
                  </a:lnTo>
                  <a:lnTo>
                    <a:pt x="0" y="4"/>
                  </a:lnTo>
                  <a:lnTo>
                    <a:pt x="0" y="8"/>
                  </a:lnTo>
                  <a:lnTo>
                    <a:pt x="111" y="8"/>
                  </a:lnTo>
                  <a:lnTo>
                    <a:pt x="111" y="4"/>
                  </a:lnTo>
                  <a:lnTo>
                    <a:pt x="1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4">
              <a:extLst>
                <a:ext uri="{FF2B5EF4-FFF2-40B4-BE49-F238E27FC236}">
                  <a16:creationId xmlns:a16="http://schemas.microsoft.com/office/drawing/2014/main" id="{6E7E60BD-9749-4C07-A0A6-742BED0625DF}"/>
                </a:ext>
              </a:extLst>
            </p:cNvPr>
            <p:cNvSpPr>
              <a:spLocks/>
            </p:cNvSpPr>
            <p:nvPr/>
          </p:nvSpPr>
          <p:spPr bwMode="auto">
            <a:xfrm>
              <a:off x="987" y="3670"/>
              <a:ext cx="411" cy="686"/>
            </a:xfrm>
            <a:custGeom>
              <a:avLst/>
              <a:gdLst>
                <a:gd name="T0" fmla="*/ 411 w 411"/>
                <a:gd name="T1" fmla="*/ 0 h 686"/>
                <a:gd name="T2" fmla="*/ 411 w 411"/>
                <a:gd name="T3" fmla="*/ 0 h 686"/>
                <a:gd name="T4" fmla="*/ 411 w 411"/>
                <a:gd name="T5" fmla="*/ 0 h 686"/>
                <a:gd name="T6" fmla="*/ 373 w 411"/>
                <a:gd name="T7" fmla="*/ 553 h 686"/>
                <a:gd name="T8" fmla="*/ 0 w 411"/>
                <a:gd name="T9" fmla="*/ 682 h 686"/>
                <a:gd name="T10" fmla="*/ 0 w 411"/>
                <a:gd name="T11" fmla="*/ 686 h 686"/>
                <a:gd name="T12" fmla="*/ 373 w 411"/>
                <a:gd name="T13" fmla="*/ 556 h 686"/>
                <a:gd name="T14" fmla="*/ 411 w 411"/>
                <a:gd name="T15" fmla="*/ 0 h 6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1" h="686">
                  <a:moveTo>
                    <a:pt x="411" y="0"/>
                  </a:moveTo>
                  <a:lnTo>
                    <a:pt x="411" y="0"/>
                  </a:lnTo>
                  <a:lnTo>
                    <a:pt x="411" y="0"/>
                  </a:lnTo>
                  <a:lnTo>
                    <a:pt x="373" y="553"/>
                  </a:lnTo>
                  <a:lnTo>
                    <a:pt x="0" y="682"/>
                  </a:lnTo>
                  <a:lnTo>
                    <a:pt x="0" y="686"/>
                  </a:lnTo>
                  <a:lnTo>
                    <a:pt x="373" y="556"/>
                  </a:lnTo>
                  <a:lnTo>
                    <a:pt x="411" y="0"/>
                  </a:lnTo>
                  <a:close/>
                </a:path>
              </a:pathLst>
            </a:custGeom>
            <a:solidFill>
              <a:srgbClr val="32B0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5">
              <a:extLst>
                <a:ext uri="{FF2B5EF4-FFF2-40B4-BE49-F238E27FC236}">
                  <a16:creationId xmlns:a16="http://schemas.microsoft.com/office/drawing/2014/main" id="{2B86560F-88A9-4E6D-9688-19FE8673C4E1}"/>
                </a:ext>
              </a:extLst>
            </p:cNvPr>
            <p:cNvSpPr>
              <a:spLocks/>
            </p:cNvSpPr>
            <p:nvPr/>
          </p:nvSpPr>
          <p:spPr bwMode="auto">
            <a:xfrm>
              <a:off x="987" y="3670"/>
              <a:ext cx="411" cy="686"/>
            </a:xfrm>
            <a:custGeom>
              <a:avLst/>
              <a:gdLst>
                <a:gd name="T0" fmla="*/ 411 w 411"/>
                <a:gd name="T1" fmla="*/ 0 h 686"/>
                <a:gd name="T2" fmla="*/ 411 w 411"/>
                <a:gd name="T3" fmla="*/ 0 h 686"/>
                <a:gd name="T4" fmla="*/ 411 w 411"/>
                <a:gd name="T5" fmla="*/ 0 h 686"/>
                <a:gd name="T6" fmla="*/ 373 w 411"/>
                <a:gd name="T7" fmla="*/ 553 h 686"/>
                <a:gd name="T8" fmla="*/ 0 w 411"/>
                <a:gd name="T9" fmla="*/ 682 h 686"/>
                <a:gd name="T10" fmla="*/ 0 w 411"/>
                <a:gd name="T11" fmla="*/ 686 h 686"/>
                <a:gd name="T12" fmla="*/ 373 w 411"/>
                <a:gd name="T13" fmla="*/ 556 h 686"/>
                <a:gd name="T14" fmla="*/ 411 w 411"/>
                <a:gd name="T15" fmla="*/ 0 h 6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1" h="686">
                  <a:moveTo>
                    <a:pt x="411" y="0"/>
                  </a:moveTo>
                  <a:lnTo>
                    <a:pt x="411" y="0"/>
                  </a:lnTo>
                  <a:lnTo>
                    <a:pt x="411" y="0"/>
                  </a:lnTo>
                  <a:lnTo>
                    <a:pt x="373" y="553"/>
                  </a:lnTo>
                  <a:lnTo>
                    <a:pt x="0" y="682"/>
                  </a:lnTo>
                  <a:lnTo>
                    <a:pt x="0" y="686"/>
                  </a:lnTo>
                  <a:lnTo>
                    <a:pt x="373" y="556"/>
                  </a:lnTo>
                  <a:lnTo>
                    <a:pt x="4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6">
              <a:extLst>
                <a:ext uri="{FF2B5EF4-FFF2-40B4-BE49-F238E27FC236}">
                  <a16:creationId xmlns:a16="http://schemas.microsoft.com/office/drawing/2014/main" id="{6B3D6FDA-8DDF-47F7-91F7-A6331A7EBD46}"/>
                </a:ext>
              </a:extLst>
            </p:cNvPr>
            <p:cNvSpPr>
              <a:spLocks/>
            </p:cNvSpPr>
            <p:nvPr/>
          </p:nvSpPr>
          <p:spPr bwMode="auto">
            <a:xfrm>
              <a:off x="461" y="3670"/>
              <a:ext cx="4" cy="0"/>
            </a:xfrm>
            <a:custGeom>
              <a:avLst/>
              <a:gdLst>
                <a:gd name="T0" fmla="*/ 0 w 4"/>
                <a:gd name="T1" fmla="*/ 0 w 4"/>
                <a:gd name="T2" fmla="*/ 0 w 4"/>
                <a:gd name="T3" fmla="*/ 4 w 4"/>
                <a:gd name="T4" fmla="*/ 0 w 4"/>
              </a:gdLst>
              <a:ahLst/>
              <a:cxnLst>
                <a:cxn ang="0">
                  <a:pos x="T0" y="0"/>
                </a:cxn>
                <a:cxn ang="0">
                  <a:pos x="T1" y="0"/>
                </a:cxn>
                <a:cxn ang="0">
                  <a:pos x="T2" y="0"/>
                </a:cxn>
                <a:cxn ang="0">
                  <a:pos x="T3" y="0"/>
                </a:cxn>
                <a:cxn ang="0">
                  <a:pos x="T4" y="0"/>
                </a:cxn>
              </a:cxnLst>
              <a:rect l="0" t="0" r="r" b="b"/>
              <a:pathLst>
                <a:path w="4">
                  <a:moveTo>
                    <a:pt x="0" y="0"/>
                  </a:moveTo>
                  <a:lnTo>
                    <a:pt x="0" y="0"/>
                  </a:lnTo>
                  <a:lnTo>
                    <a:pt x="0" y="0"/>
                  </a:lnTo>
                  <a:lnTo>
                    <a:pt x="4" y="0"/>
                  </a:lnTo>
                  <a:lnTo>
                    <a:pt x="0" y="0"/>
                  </a:lnTo>
                  <a:close/>
                </a:path>
              </a:pathLst>
            </a:custGeom>
            <a:solidFill>
              <a:srgbClr val="005D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7">
              <a:extLst>
                <a:ext uri="{FF2B5EF4-FFF2-40B4-BE49-F238E27FC236}">
                  <a16:creationId xmlns:a16="http://schemas.microsoft.com/office/drawing/2014/main" id="{87976EBB-3E88-43C7-957F-55C54B90BD7F}"/>
                </a:ext>
              </a:extLst>
            </p:cNvPr>
            <p:cNvSpPr>
              <a:spLocks/>
            </p:cNvSpPr>
            <p:nvPr/>
          </p:nvSpPr>
          <p:spPr bwMode="auto">
            <a:xfrm>
              <a:off x="461" y="3670"/>
              <a:ext cx="4" cy="0"/>
            </a:xfrm>
            <a:custGeom>
              <a:avLst/>
              <a:gdLst>
                <a:gd name="T0" fmla="*/ 0 w 4"/>
                <a:gd name="T1" fmla="*/ 0 w 4"/>
                <a:gd name="T2" fmla="*/ 0 w 4"/>
                <a:gd name="T3" fmla="*/ 4 w 4"/>
                <a:gd name="T4" fmla="*/ 0 w 4"/>
              </a:gdLst>
              <a:ahLst/>
              <a:cxnLst>
                <a:cxn ang="0">
                  <a:pos x="T0" y="0"/>
                </a:cxn>
                <a:cxn ang="0">
                  <a:pos x="T1" y="0"/>
                </a:cxn>
                <a:cxn ang="0">
                  <a:pos x="T2" y="0"/>
                </a:cxn>
                <a:cxn ang="0">
                  <a:pos x="T3" y="0"/>
                </a:cxn>
                <a:cxn ang="0">
                  <a:pos x="T4" y="0"/>
                </a:cxn>
              </a:cxnLst>
              <a:rect l="0" t="0" r="r" b="b"/>
              <a:pathLst>
                <a:path w="4">
                  <a:moveTo>
                    <a:pt x="0" y="0"/>
                  </a:moveTo>
                  <a:lnTo>
                    <a:pt x="0" y="0"/>
                  </a:lnTo>
                  <a:lnTo>
                    <a:pt x="0" y="0"/>
                  </a:lnTo>
                  <a:lnTo>
                    <a:pt x="4"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8">
              <a:extLst>
                <a:ext uri="{FF2B5EF4-FFF2-40B4-BE49-F238E27FC236}">
                  <a16:creationId xmlns:a16="http://schemas.microsoft.com/office/drawing/2014/main" id="{74707084-8020-4E65-A74E-6B8C60D0BA81}"/>
                </a:ext>
              </a:extLst>
            </p:cNvPr>
            <p:cNvSpPr>
              <a:spLocks/>
            </p:cNvSpPr>
            <p:nvPr/>
          </p:nvSpPr>
          <p:spPr bwMode="auto">
            <a:xfrm>
              <a:off x="461" y="3670"/>
              <a:ext cx="415" cy="686"/>
            </a:xfrm>
            <a:custGeom>
              <a:avLst/>
              <a:gdLst>
                <a:gd name="T0" fmla="*/ 0 w 415"/>
                <a:gd name="T1" fmla="*/ 0 h 686"/>
                <a:gd name="T2" fmla="*/ 38 w 415"/>
                <a:gd name="T3" fmla="*/ 556 h 686"/>
                <a:gd name="T4" fmla="*/ 415 w 415"/>
                <a:gd name="T5" fmla="*/ 686 h 686"/>
                <a:gd name="T6" fmla="*/ 415 w 415"/>
                <a:gd name="T7" fmla="*/ 682 h 686"/>
                <a:gd name="T8" fmla="*/ 38 w 415"/>
                <a:gd name="T9" fmla="*/ 553 h 686"/>
                <a:gd name="T10" fmla="*/ 4 w 415"/>
                <a:gd name="T11" fmla="*/ 0 h 686"/>
                <a:gd name="T12" fmla="*/ 4 w 415"/>
                <a:gd name="T13" fmla="*/ 0 h 686"/>
                <a:gd name="T14" fmla="*/ 0 w 415"/>
                <a:gd name="T15" fmla="*/ 0 h 6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5" h="686">
                  <a:moveTo>
                    <a:pt x="0" y="0"/>
                  </a:moveTo>
                  <a:lnTo>
                    <a:pt x="38" y="556"/>
                  </a:lnTo>
                  <a:lnTo>
                    <a:pt x="415" y="686"/>
                  </a:lnTo>
                  <a:lnTo>
                    <a:pt x="415" y="682"/>
                  </a:lnTo>
                  <a:lnTo>
                    <a:pt x="38" y="553"/>
                  </a:lnTo>
                  <a:lnTo>
                    <a:pt x="4" y="0"/>
                  </a:lnTo>
                  <a:lnTo>
                    <a:pt x="4" y="0"/>
                  </a:lnTo>
                  <a:lnTo>
                    <a:pt x="0" y="0"/>
                  </a:lnTo>
                  <a:close/>
                </a:path>
              </a:pathLst>
            </a:custGeom>
            <a:solidFill>
              <a:srgbClr val="0078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9">
              <a:extLst>
                <a:ext uri="{FF2B5EF4-FFF2-40B4-BE49-F238E27FC236}">
                  <a16:creationId xmlns:a16="http://schemas.microsoft.com/office/drawing/2014/main" id="{F60F5EBB-00FC-4DD4-AED0-710FE0A71F37}"/>
                </a:ext>
              </a:extLst>
            </p:cNvPr>
            <p:cNvSpPr>
              <a:spLocks/>
            </p:cNvSpPr>
            <p:nvPr/>
          </p:nvSpPr>
          <p:spPr bwMode="auto">
            <a:xfrm>
              <a:off x="461" y="3670"/>
              <a:ext cx="415" cy="686"/>
            </a:xfrm>
            <a:custGeom>
              <a:avLst/>
              <a:gdLst>
                <a:gd name="T0" fmla="*/ 0 w 415"/>
                <a:gd name="T1" fmla="*/ 0 h 686"/>
                <a:gd name="T2" fmla="*/ 38 w 415"/>
                <a:gd name="T3" fmla="*/ 556 h 686"/>
                <a:gd name="T4" fmla="*/ 415 w 415"/>
                <a:gd name="T5" fmla="*/ 686 h 686"/>
                <a:gd name="T6" fmla="*/ 415 w 415"/>
                <a:gd name="T7" fmla="*/ 682 h 686"/>
                <a:gd name="T8" fmla="*/ 38 w 415"/>
                <a:gd name="T9" fmla="*/ 553 h 686"/>
                <a:gd name="T10" fmla="*/ 4 w 415"/>
                <a:gd name="T11" fmla="*/ 0 h 686"/>
                <a:gd name="T12" fmla="*/ 4 w 415"/>
                <a:gd name="T13" fmla="*/ 0 h 686"/>
                <a:gd name="T14" fmla="*/ 0 w 415"/>
                <a:gd name="T15" fmla="*/ 0 h 6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5" h="686">
                  <a:moveTo>
                    <a:pt x="0" y="0"/>
                  </a:moveTo>
                  <a:lnTo>
                    <a:pt x="38" y="556"/>
                  </a:lnTo>
                  <a:lnTo>
                    <a:pt x="415" y="686"/>
                  </a:lnTo>
                  <a:lnTo>
                    <a:pt x="415" y="682"/>
                  </a:lnTo>
                  <a:lnTo>
                    <a:pt x="38" y="553"/>
                  </a:lnTo>
                  <a:lnTo>
                    <a:pt x="4" y="0"/>
                  </a:lnTo>
                  <a:lnTo>
                    <a:pt x="4"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40">
              <a:extLst>
                <a:ext uri="{FF2B5EF4-FFF2-40B4-BE49-F238E27FC236}">
                  <a16:creationId xmlns:a16="http://schemas.microsoft.com/office/drawing/2014/main" id="{1DF609F2-C15F-42B0-A84D-154EBA92FAE9}"/>
                </a:ext>
              </a:extLst>
            </p:cNvPr>
            <p:cNvSpPr>
              <a:spLocks/>
            </p:cNvSpPr>
            <p:nvPr/>
          </p:nvSpPr>
          <p:spPr bwMode="auto">
            <a:xfrm>
              <a:off x="297" y="3750"/>
              <a:ext cx="324" cy="351"/>
            </a:xfrm>
            <a:custGeom>
              <a:avLst/>
              <a:gdLst>
                <a:gd name="T0" fmla="*/ 80 w 85"/>
                <a:gd name="T1" fmla="*/ 73 h 92"/>
                <a:gd name="T2" fmla="*/ 66 w 85"/>
                <a:gd name="T3" fmla="*/ 40 h 92"/>
                <a:gd name="T4" fmla="*/ 48 w 85"/>
                <a:gd name="T5" fmla="*/ 33 h 92"/>
                <a:gd name="T6" fmla="*/ 45 w 85"/>
                <a:gd name="T7" fmla="*/ 0 h 92"/>
                <a:gd name="T8" fmla="*/ 6 w 85"/>
                <a:gd name="T9" fmla="*/ 43 h 92"/>
                <a:gd name="T10" fmla="*/ 20 w 85"/>
                <a:gd name="T11" fmla="*/ 76 h 92"/>
                <a:gd name="T12" fmla="*/ 44 w 85"/>
                <a:gd name="T13" fmla="*/ 86 h 92"/>
                <a:gd name="T14" fmla="*/ 80 w 85"/>
                <a:gd name="T15" fmla="*/ 73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5" h="92">
                  <a:moveTo>
                    <a:pt x="80" y="73"/>
                  </a:moveTo>
                  <a:cubicBezTo>
                    <a:pt x="85" y="61"/>
                    <a:pt x="79" y="46"/>
                    <a:pt x="66" y="40"/>
                  </a:cubicBezTo>
                  <a:cubicBezTo>
                    <a:pt x="48" y="33"/>
                    <a:pt x="48" y="33"/>
                    <a:pt x="48" y="33"/>
                  </a:cubicBezTo>
                  <a:cubicBezTo>
                    <a:pt x="45" y="0"/>
                    <a:pt x="45" y="0"/>
                    <a:pt x="45" y="0"/>
                  </a:cubicBezTo>
                  <a:cubicBezTo>
                    <a:pt x="45" y="0"/>
                    <a:pt x="9" y="38"/>
                    <a:pt x="6" y="43"/>
                  </a:cubicBezTo>
                  <a:cubicBezTo>
                    <a:pt x="0" y="56"/>
                    <a:pt x="7" y="71"/>
                    <a:pt x="20" y="76"/>
                  </a:cubicBezTo>
                  <a:cubicBezTo>
                    <a:pt x="44" y="86"/>
                    <a:pt x="44" y="86"/>
                    <a:pt x="44" y="86"/>
                  </a:cubicBezTo>
                  <a:cubicBezTo>
                    <a:pt x="58" y="92"/>
                    <a:pt x="74" y="86"/>
                    <a:pt x="80" y="7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1">
              <a:extLst>
                <a:ext uri="{FF2B5EF4-FFF2-40B4-BE49-F238E27FC236}">
                  <a16:creationId xmlns:a16="http://schemas.microsoft.com/office/drawing/2014/main" id="{E1BC1C88-A3AA-4E3A-95AB-92C2CADA08C4}"/>
                </a:ext>
              </a:extLst>
            </p:cNvPr>
            <p:cNvSpPr>
              <a:spLocks/>
            </p:cNvSpPr>
            <p:nvPr/>
          </p:nvSpPr>
          <p:spPr bwMode="auto">
            <a:xfrm>
              <a:off x="1238" y="3750"/>
              <a:ext cx="324" cy="351"/>
            </a:xfrm>
            <a:custGeom>
              <a:avLst/>
              <a:gdLst>
                <a:gd name="T0" fmla="*/ 6 w 85"/>
                <a:gd name="T1" fmla="*/ 73 h 92"/>
                <a:gd name="T2" fmla="*/ 20 w 85"/>
                <a:gd name="T3" fmla="*/ 40 h 92"/>
                <a:gd name="T4" fmla="*/ 38 w 85"/>
                <a:gd name="T5" fmla="*/ 33 h 92"/>
                <a:gd name="T6" fmla="*/ 41 w 85"/>
                <a:gd name="T7" fmla="*/ 0 h 92"/>
                <a:gd name="T8" fmla="*/ 79 w 85"/>
                <a:gd name="T9" fmla="*/ 43 h 92"/>
                <a:gd name="T10" fmla="*/ 66 w 85"/>
                <a:gd name="T11" fmla="*/ 76 h 92"/>
                <a:gd name="T12" fmla="*/ 41 w 85"/>
                <a:gd name="T13" fmla="*/ 86 h 92"/>
                <a:gd name="T14" fmla="*/ 6 w 85"/>
                <a:gd name="T15" fmla="*/ 73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5" h="92">
                  <a:moveTo>
                    <a:pt x="6" y="73"/>
                  </a:moveTo>
                  <a:cubicBezTo>
                    <a:pt x="0" y="61"/>
                    <a:pt x="6" y="46"/>
                    <a:pt x="20" y="40"/>
                  </a:cubicBezTo>
                  <a:cubicBezTo>
                    <a:pt x="38" y="33"/>
                    <a:pt x="38" y="33"/>
                    <a:pt x="38" y="33"/>
                  </a:cubicBezTo>
                  <a:cubicBezTo>
                    <a:pt x="41" y="0"/>
                    <a:pt x="41" y="0"/>
                    <a:pt x="41" y="0"/>
                  </a:cubicBezTo>
                  <a:cubicBezTo>
                    <a:pt x="41" y="0"/>
                    <a:pt x="77" y="38"/>
                    <a:pt x="79" y="43"/>
                  </a:cubicBezTo>
                  <a:cubicBezTo>
                    <a:pt x="85" y="56"/>
                    <a:pt x="79" y="71"/>
                    <a:pt x="66" y="76"/>
                  </a:cubicBezTo>
                  <a:cubicBezTo>
                    <a:pt x="41" y="86"/>
                    <a:pt x="41" y="86"/>
                    <a:pt x="41" y="86"/>
                  </a:cubicBezTo>
                  <a:cubicBezTo>
                    <a:pt x="28" y="92"/>
                    <a:pt x="12" y="86"/>
                    <a:pt x="6" y="7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2">
              <a:extLst>
                <a:ext uri="{FF2B5EF4-FFF2-40B4-BE49-F238E27FC236}">
                  <a16:creationId xmlns:a16="http://schemas.microsoft.com/office/drawing/2014/main" id="{226B2C42-8F92-41F5-BAA6-C4B527A470ED}"/>
                </a:ext>
              </a:extLst>
            </p:cNvPr>
            <p:cNvSpPr>
              <a:spLocks/>
            </p:cNvSpPr>
            <p:nvPr/>
          </p:nvSpPr>
          <p:spPr bwMode="auto">
            <a:xfrm>
              <a:off x="461" y="3670"/>
              <a:ext cx="415" cy="686"/>
            </a:xfrm>
            <a:custGeom>
              <a:avLst/>
              <a:gdLst>
                <a:gd name="T0" fmla="*/ 0 w 415"/>
                <a:gd name="T1" fmla="*/ 0 h 686"/>
                <a:gd name="T2" fmla="*/ 4 w 415"/>
                <a:gd name="T3" fmla="*/ 0 h 686"/>
                <a:gd name="T4" fmla="*/ 407 w 415"/>
                <a:gd name="T5" fmla="*/ 130 h 686"/>
                <a:gd name="T6" fmla="*/ 407 w 415"/>
                <a:gd name="T7" fmla="*/ 682 h 686"/>
                <a:gd name="T8" fmla="*/ 415 w 415"/>
                <a:gd name="T9" fmla="*/ 686 h 686"/>
                <a:gd name="T10" fmla="*/ 415 w 415"/>
                <a:gd name="T11" fmla="*/ 130 h 686"/>
                <a:gd name="T12" fmla="*/ 0 w 415"/>
                <a:gd name="T13" fmla="*/ 0 h 686"/>
              </a:gdLst>
              <a:ahLst/>
              <a:cxnLst>
                <a:cxn ang="0">
                  <a:pos x="T0" y="T1"/>
                </a:cxn>
                <a:cxn ang="0">
                  <a:pos x="T2" y="T3"/>
                </a:cxn>
                <a:cxn ang="0">
                  <a:pos x="T4" y="T5"/>
                </a:cxn>
                <a:cxn ang="0">
                  <a:pos x="T6" y="T7"/>
                </a:cxn>
                <a:cxn ang="0">
                  <a:pos x="T8" y="T9"/>
                </a:cxn>
                <a:cxn ang="0">
                  <a:pos x="T10" y="T11"/>
                </a:cxn>
                <a:cxn ang="0">
                  <a:pos x="T12" y="T13"/>
                </a:cxn>
              </a:cxnLst>
              <a:rect l="0" t="0" r="r" b="b"/>
              <a:pathLst>
                <a:path w="415" h="686">
                  <a:moveTo>
                    <a:pt x="0" y="0"/>
                  </a:moveTo>
                  <a:lnTo>
                    <a:pt x="4" y="0"/>
                  </a:lnTo>
                  <a:lnTo>
                    <a:pt x="407" y="130"/>
                  </a:lnTo>
                  <a:lnTo>
                    <a:pt x="407" y="682"/>
                  </a:lnTo>
                  <a:lnTo>
                    <a:pt x="415" y="686"/>
                  </a:lnTo>
                  <a:lnTo>
                    <a:pt x="415" y="130"/>
                  </a:lnTo>
                  <a:lnTo>
                    <a:pt x="0" y="0"/>
                  </a:lnTo>
                  <a:close/>
                </a:path>
              </a:pathLst>
            </a:custGeom>
            <a:solidFill>
              <a:srgbClr val="007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3">
              <a:extLst>
                <a:ext uri="{FF2B5EF4-FFF2-40B4-BE49-F238E27FC236}">
                  <a16:creationId xmlns:a16="http://schemas.microsoft.com/office/drawing/2014/main" id="{303DC3C9-2AC5-4A38-A16E-B56E00650CD0}"/>
                </a:ext>
              </a:extLst>
            </p:cNvPr>
            <p:cNvSpPr>
              <a:spLocks/>
            </p:cNvSpPr>
            <p:nvPr/>
          </p:nvSpPr>
          <p:spPr bwMode="auto">
            <a:xfrm>
              <a:off x="987" y="3670"/>
              <a:ext cx="411" cy="686"/>
            </a:xfrm>
            <a:custGeom>
              <a:avLst/>
              <a:gdLst>
                <a:gd name="T0" fmla="*/ 411 w 411"/>
                <a:gd name="T1" fmla="*/ 0 h 686"/>
                <a:gd name="T2" fmla="*/ 411 w 411"/>
                <a:gd name="T3" fmla="*/ 0 h 686"/>
                <a:gd name="T4" fmla="*/ 7 w 411"/>
                <a:gd name="T5" fmla="*/ 130 h 686"/>
                <a:gd name="T6" fmla="*/ 7 w 411"/>
                <a:gd name="T7" fmla="*/ 682 h 686"/>
                <a:gd name="T8" fmla="*/ 0 w 411"/>
                <a:gd name="T9" fmla="*/ 686 h 686"/>
                <a:gd name="T10" fmla="*/ 0 w 411"/>
                <a:gd name="T11" fmla="*/ 130 h 686"/>
                <a:gd name="T12" fmla="*/ 411 w 411"/>
                <a:gd name="T13" fmla="*/ 0 h 686"/>
              </a:gdLst>
              <a:ahLst/>
              <a:cxnLst>
                <a:cxn ang="0">
                  <a:pos x="T0" y="T1"/>
                </a:cxn>
                <a:cxn ang="0">
                  <a:pos x="T2" y="T3"/>
                </a:cxn>
                <a:cxn ang="0">
                  <a:pos x="T4" y="T5"/>
                </a:cxn>
                <a:cxn ang="0">
                  <a:pos x="T6" y="T7"/>
                </a:cxn>
                <a:cxn ang="0">
                  <a:pos x="T8" y="T9"/>
                </a:cxn>
                <a:cxn ang="0">
                  <a:pos x="T10" y="T11"/>
                </a:cxn>
                <a:cxn ang="0">
                  <a:pos x="T12" y="T13"/>
                </a:cxn>
              </a:cxnLst>
              <a:rect l="0" t="0" r="r" b="b"/>
              <a:pathLst>
                <a:path w="411" h="686">
                  <a:moveTo>
                    <a:pt x="411" y="0"/>
                  </a:moveTo>
                  <a:lnTo>
                    <a:pt x="411" y="0"/>
                  </a:lnTo>
                  <a:lnTo>
                    <a:pt x="7" y="130"/>
                  </a:lnTo>
                  <a:lnTo>
                    <a:pt x="7" y="682"/>
                  </a:lnTo>
                  <a:lnTo>
                    <a:pt x="0" y="686"/>
                  </a:lnTo>
                  <a:lnTo>
                    <a:pt x="0" y="130"/>
                  </a:lnTo>
                  <a:lnTo>
                    <a:pt x="411" y="0"/>
                  </a:lnTo>
                  <a:close/>
                </a:path>
              </a:pathLst>
            </a:custGeom>
            <a:solidFill>
              <a:srgbClr val="04B3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4">
              <a:extLst>
                <a:ext uri="{FF2B5EF4-FFF2-40B4-BE49-F238E27FC236}">
                  <a16:creationId xmlns:a16="http://schemas.microsoft.com/office/drawing/2014/main" id="{E5EF44E1-B910-479A-B6EC-DC270D0524B8}"/>
                </a:ext>
              </a:extLst>
            </p:cNvPr>
            <p:cNvSpPr>
              <a:spLocks/>
            </p:cNvSpPr>
            <p:nvPr/>
          </p:nvSpPr>
          <p:spPr bwMode="auto">
            <a:xfrm>
              <a:off x="682" y="3026"/>
              <a:ext cx="499" cy="496"/>
            </a:xfrm>
            <a:custGeom>
              <a:avLst/>
              <a:gdLst>
                <a:gd name="T0" fmla="*/ 13 w 131"/>
                <a:gd name="T1" fmla="*/ 84 h 130"/>
                <a:gd name="T2" fmla="*/ 66 w 131"/>
                <a:gd name="T3" fmla="*/ 130 h 130"/>
                <a:gd name="T4" fmla="*/ 120 w 131"/>
                <a:gd name="T5" fmla="*/ 83 h 130"/>
                <a:gd name="T6" fmla="*/ 130 w 131"/>
                <a:gd name="T7" fmla="*/ 63 h 130"/>
                <a:gd name="T8" fmla="*/ 122 w 131"/>
                <a:gd name="T9" fmla="*/ 54 h 130"/>
                <a:gd name="T10" fmla="*/ 66 w 131"/>
                <a:gd name="T11" fmla="*/ 0 h 130"/>
                <a:gd name="T12" fmla="*/ 10 w 131"/>
                <a:gd name="T13" fmla="*/ 53 h 130"/>
                <a:gd name="T14" fmla="*/ 1 w 131"/>
                <a:gd name="T15" fmla="*/ 63 h 130"/>
                <a:gd name="T16" fmla="*/ 13 w 131"/>
                <a:gd name="T17" fmla="*/ 84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 h="130">
                  <a:moveTo>
                    <a:pt x="13" y="84"/>
                  </a:moveTo>
                  <a:cubicBezTo>
                    <a:pt x="18" y="108"/>
                    <a:pt x="31" y="130"/>
                    <a:pt x="66" y="130"/>
                  </a:cubicBezTo>
                  <a:cubicBezTo>
                    <a:pt x="101" y="130"/>
                    <a:pt x="115" y="107"/>
                    <a:pt x="120" y="83"/>
                  </a:cubicBezTo>
                  <a:cubicBezTo>
                    <a:pt x="127" y="79"/>
                    <a:pt x="131" y="70"/>
                    <a:pt x="130" y="63"/>
                  </a:cubicBezTo>
                  <a:cubicBezTo>
                    <a:pt x="129" y="58"/>
                    <a:pt x="126" y="55"/>
                    <a:pt x="122" y="54"/>
                  </a:cubicBezTo>
                  <a:cubicBezTo>
                    <a:pt x="120" y="24"/>
                    <a:pt x="99" y="0"/>
                    <a:pt x="66" y="0"/>
                  </a:cubicBezTo>
                  <a:cubicBezTo>
                    <a:pt x="34" y="0"/>
                    <a:pt x="12" y="23"/>
                    <a:pt x="10" y="53"/>
                  </a:cubicBezTo>
                  <a:cubicBezTo>
                    <a:pt x="5" y="54"/>
                    <a:pt x="2" y="57"/>
                    <a:pt x="1" y="63"/>
                  </a:cubicBezTo>
                  <a:cubicBezTo>
                    <a:pt x="0" y="70"/>
                    <a:pt x="5" y="81"/>
                    <a:pt x="13" y="84"/>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5">
              <a:extLst>
                <a:ext uri="{FF2B5EF4-FFF2-40B4-BE49-F238E27FC236}">
                  <a16:creationId xmlns:a16="http://schemas.microsoft.com/office/drawing/2014/main" id="{F5FD1A02-45C5-4090-882E-267542B68578}"/>
                </a:ext>
              </a:extLst>
            </p:cNvPr>
            <p:cNvSpPr>
              <a:spLocks/>
            </p:cNvSpPr>
            <p:nvPr/>
          </p:nvSpPr>
          <p:spPr bwMode="auto">
            <a:xfrm>
              <a:off x="865" y="3384"/>
              <a:ext cx="133" cy="58"/>
            </a:xfrm>
            <a:custGeom>
              <a:avLst/>
              <a:gdLst>
                <a:gd name="T0" fmla="*/ 32 w 35"/>
                <a:gd name="T1" fmla="*/ 0 h 15"/>
                <a:gd name="T2" fmla="*/ 29 w 35"/>
                <a:gd name="T3" fmla="*/ 3 h 15"/>
                <a:gd name="T4" fmla="*/ 28 w 35"/>
                <a:gd name="T5" fmla="*/ 5 h 15"/>
                <a:gd name="T6" fmla="*/ 24 w 35"/>
                <a:gd name="T7" fmla="*/ 8 h 15"/>
                <a:gd name="T8" fmla="*/ 17 w 35"/>
                <a:gd name="T9" fmla="*/ 10 h 15"/>
                <a:gd name="T10" fmla="*/ 9 w 35"/>
                <a:gd name="T11" fmla="*/ 7 h 15"/>
                <a:gd name="T12" fmla="*/ 6 w 35"/>
                <a:gd name="T13" fmla="*/ 5 h 15"/>
                <a:gd name="T14" fmla="*/ 6 w 35"/>
                <a:gd name="T15" fmla="*/ 3 h 15"/>
                <a:gd name="T16" fmla="*/ 3 w 35"/>
                <a:gd name="T17" fmla="*/ 0 h 15"/>
                <a:gd name="T18" fmla="*/ 0 w 35"/>
                <a:gd name="T19" fmla="*/ 3 h 15"/>
                <a:gd name="T20" fmla="*/ 2 w 35"/>
                <a:gd name="T21" fmla="*/ 8 h 15"/>
                <a:gd name="T22" fmla="*/ 9 w 35"/>
                <a:gd name="T23" fmla="*/ 13 h 15"/>
                <a:gd name="T24" fmla="*/ 17 w 35"/>
                <a:gd name="T25" fmla="*/ 15 h 15"/>
                <a:gd name="T26" fmla="*/ 29 w 35"/>
                <a:gd name="T27" fmla="*/ 12 h 15"/>
                <a:gd name="T28" fmla="*/ 33 w 35"/>
                <a:gd name="T29" fmla="*/ 8 h 15"/>
                <a:gd name="T30" fmla="*/ 35 w 35"/>
                <a:gd name="T31" fmla="*/ 3 h 15"/>
                <a:gd name="T32" fmla="*/ 32 w 35"/>
                <a:gd name="T3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15">
                  <a:moveTo>
                    <a:pt x="32" y="0"/>
                  </a:moveTo>
                  <a:cubicBezTo>
                    <a:pt x="30" y="0"/>
                    <a:pt x="29" y="2"/>
                    <a:pt x="29" y="3"/>
                  </a:cubicBezTo>
                  <a:cubicBezTo>
                    <a:pt x="29" y="4"/>
                    <a:pt x="29" y="4"/>
                    <a:pt x="28" y="5"/>
                  </a:cubicBezTo>
                  <a:cubicBezTo>
                    <a:pt x="27" y="6"/>
                    <a:pt x="26" y="8"/>
                    <a:pt x="24" y="8"/>
                  </a:cubicBezTo>
                  <a:cubicBezTo>
                    <a:pt x="22" y="9"/>
                    <a:pt x="19" y="10"/>
                    <a:pt x="17" y="10"/>
                  </a:cubicBezTo>
                  <a:cubicBezTo>
                    <a:pt x="15" y="10"/>
                    <a:pt x="11" y="9"/>
                    <a:pt x="9" y="7"/>
                  </a:cubicBezTo>
                  <a:cubicBezTo>
                    <a:pt x="8" y="7"/>
                    <a:pt x="7" y="6"/>
                    <a:pt x="6" y="5"/>
                  </a:cubicBezTo>
                  <a:cubicBezTo>
                    <a:pt x="6" y="4"/>
                    <a:pt x="6" y="4"/>
                    <a:pt x="6" y="3"/>
                  </a:cubicBezTo>
                  <a:cubicBezTo>
                    <a:pt x="6" y="2"/>
                    <a:pt x="4" y="0"/>
                    <a:pt x="3" y="0"/>
                  </a:cubicBezTo>
                  <a:cubicBezTo>
                    <a:pt x="1" y="0"/>
                    <a:pt x="0" y="2"/>
                    <a:pt x="0" y="3"/>
                  </a:cubicBezTo>
                  <a:cubicBezTo>
                    <a:pt x="0" y="5"/>
                    <a:pt x="1" y="7"/>
                    <a:pt x="2" y="8"/>
                  </a:cubicBezTo>
                  <a:cubicBezTo>
                    <a:pt x="4" y="11"/>
                    <a:pt x="6" y="12"/>
                    <a:pt x="9" y="13"/>
                  </a:cubicBezTo>
                  <a:cubicBezTo>
                    <a:pt x="11" y="15"/>
                    <a:pt x="14" y="15"/>
                    <a:pt x="17" y="15"/>
                  </a:cubicBezTo>
                  <a:cubicBezTo>
                    <a:pt x="21" y="15"/>
                    <a:pt x="25" y="14"/>
                    <a:pt x="29" y="12"/>
                  </a:cubicBezTo>
                  <a:cubicBezTo>
                    <a:pt x="30" y="11"/>
                    <a:pt x="32" y="10"/>
                    <a:pt x="33" y="8"/>
                  </a:cubicBezTo>
                  <a:cubicBezTo>
                    <a:pt x="34" y="7"/>
                    <a:pt x="35" y="5"/>
                    <a:pt x="35" y="3"/>
                  </a:cubicBezTo>
                  <a:cubicBezTo>
                    <a:pt x="35" y="2"/>
                    <a:pt x="33" y="0"/>
                    <a:pt x="3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5" name="TextBox 326">
            <a:extLst>
              <a:ext uri="{FF2B5EF4-FFF2-40B4-BE49-F238E27FC236}">
                <a16:creationId xmlns:a16="http://schemas.microsoft.com/office/drawing/2014/main" id="{34D3CD56-28C4-422B-8871-97E33FD808A7}"/>
              </a:ext>
            </a:extLst>
          </p:cNvPr>
          <p:cNvSpPr txBox="1">
            <a:spLocks noChangeArrowheads="1"/>
          </p:cNvSpPr>
          <p:nvPr/>
        </p:nvSpPr>
        <p:spPr bwMode="auto">
          <a:xfrm>
            <a:off x="2479675" y="3384550"/>
            <a:ext cx="3203673"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solidFill>
                  <a:schemeClr val="bg1"/>
                </a:solidFill>
                <a:latin typeface="+mj-lt"/>
              </a:rPr>
              <a:t>Lorem ipsum dolor sit </a:t>
            </a:r>
            <a:r>
              <a:rPr lang="en-US" sz="1400" dirty="0" err="1">
                <a:solidFill>
                  <a:schemeClr val="bg1"/>
                </a:solidFill>
                <a:latin typeface="+mj-lt"/>
              </a:rPr>
              <a:t>amet</a:t>
            </a:r>
            <a:r>
              <a:rPr lang="en-US" sz="1400" dirty="0">
                <a:solidFill>
                  <a:schemeClr val="bg1"/>
                </a:solidFill>
                <a:latin typeface="+mj-lt"/>
              </a:rPr>
              <a:t>, consectetur adipiscing </a:t>
            </a:r>
            <a:r>
              <a:rPr lang="en-US" sz="1400" dirty="0" err="1">
                <a:solidFill>
                  <a:schemeClr val="bg1"/>
                </a:solidFill>
                <a:latin typeface="+mj-lt"/>
              </a:rPr>
              <a:t>elit</a:t>
            </a:r>
            <a:r>
              <a:rPr lang="en-US" sz="1400" dirty="0">
                <a:solidFill>
                  <a:schemeClr val="bg1"/>
                </a:solidFill>
                <a:latin typeface="+mj-lt"/>
              </a:rPr>
              <a:t>. </a:t>
            </a:r>
            <a:r>
              <a:rPr lang="en-US" sz="1400" dirty="0">
                <a:solidFill>
                  <a:schemeClr val="bg1"/>
                </a:solidFill>
              </a:rPr>
              <a:t>Lorem ipsum dolor sit </a:t>
            </a:r>
            <a:r>
              <a:rPr lang="en-US" sz="1400" dirty="0" err="1">
                <a:solidFill>
                  <a:schemeClr val="bg1"/>
                </a:solidFill>
              </a:rPr>
              <a:t>amet</a:t>
            </a:r>
            <a:r>
              <a:rPr lang="en-US" sz="1400" dirty="0">
                <a:solidFill>
                  <a:schemeClr val="bg1"/>
                </a:solidFill>
              </a:rPr>
              <a:t>, consectetur adipiscing </a:t>
            </a:r>
            <a:r>
              <a:rPr lang="en-US" sz="1400" dirty="0" err="1">
                <a:solidFill>
                  <a:schemeClr val="bg1"/>
                </a:solidFill>
              </a:rPr>
              <a:t>elit</a:t>
            </a:r>
            <a:r>
              <a:rPr lang="en-US" sz="1400" dirty="0">
                <a:solidFill>
                  <a:schemeClr val="bg1"/>
                </a:solidFill>
              </a:rPr>
              <a:t>.</a:t>
            </a:r>
            <a:endParaRPr lang="en-US" altLang="es-MX" sz="1400" dirty="0">
              <a:solidFill>
                <a:schemeClr val="bg1"/>
              </a:solidFill>
              <a:cs typeface="Calibri Light" panose="020F0302020204030204" pitchFamily="34" charset="0"/>
            </a:endParaRPr>
          </a:p>
          <a:p>
            <a:pPr>
              <a:lnSpc>
                <a:spcPct val="110000"/>
              </a:lnSpc>
            </a:pPr>
            <a:endParaRPr lang="en-US" altLang="es-MX" sz="1400" dirty="0">
              <a:solidFill>
                <a:schemeClr val="bg1"/>
              </a:solidFill>
              <a:latin typeface="+mj-lt"/>
              <a:cs typeface="Calibri Light" panose="020F0302020204030204" pitchFamily="34" charset="0"/>
            </a:endParaRPr>
          </a:p>
        </p:txBody>
      </p:sp>
      <p:sp>
        <p:nvSpPr>
          <p:cNvPr id="46" name="TextBox 326">
            <a:extLst>
              <a:ext uri="{FF2B5EF4-FFF2-40B4-BE49-F238E27FC236}">
                <a16:creationId xmlns:a16="http://schemas.microsoft.com/office/drawing/2014/main" id="{B9BD9AA2-6DD9-48CD-816D-01478F37514C}"/>
              </a:ext>
            </a:extLst>
          </p:cNvPr>
          <p:cNvSpPr txBox="1">
            <a:spLocks noChangeArrowheads="1"/>
          </p:cNvSpPr>
          <p:nvPr/>
        </p:nvSpPr>
        <p:spPr bwMode="auto">
          <a:xfrm>
            <a:off x="4693841" y="481597"/>
            <a:ext cx="2705894"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solidFill>
                  <a:schemeClr val="bg1"/>
                </a:solidFill>
                <a:latin typeface="+mj-lt"/>
              </a:rPr>
              <a:t>Lorem ipsum dolor sit </a:t>
            </a:r>
            <a:r>
              <a:rPr lang="en-US" sz="1400" dirty="0" err="1">
                <a:solidFill>
                  <a:schemeClr val="bg1"/>
                </a:solidFill>
                <a:latin typeface="+mj-lt"/>
              </a:rPr>
              <a:t>amet</a:t>
            </a:r>
            <a:r>
              <a:rPr lang="en-US" sz="1400" dirty="0">
                <a:solidFill>
                  <a:schemeClr val="bg1"/>
                </a:solidFill>
                <a:latin typeface="+mj-lt"/>
              </a:rPr>
              <a:t>, consectetur adipiscing </a:t>
            </a:r>
            <a:r>
              <a:rPr lang="en-US" sz="1400" dirty="0" err="1">
                <a:solidFill>
                  <a:schemeClr val="bg1"/>
                </a:solidFill>
                <a:latin typeface="+mj-lt"/>
              </a:rPr>
              <a:t>elit</a:t>
            </a:r>
            <a:r>
              <a:rPr lang="en-US" sz="1400" dirty="0">
                <a:solidFill>
                  <a:schemeClr val="bg1"/>
                </a:solidFill>
                <a:latin typeface="+mj-lt"/>
              </a:rPr>
              <a:t>.</a:t>
            </a:r>
            <a:endParaRPr lang="en-US" altLang="es-MX" sz="1400" dirty="0">
              <a:solidFill>
                <a:schemeClr val="bg1"/>
              </a:solidFill>
              <a:latin typeface="+mj-lt"/>
              <a:cs typeface="Calibri Light" panose="020F0302020204030204" pitchFamily="34" charset="0"/>
            </a:endParaRPr>
          </a:p>
        </p:txBody>
      </p:sp>
      <p:sp>
        <p:nvSpPr>
          <p:cNvPr id="48" name="TextBox 326">
            <a:extLst>
              <a:ext uri="{FF2B5EF4-FFF2-40B4-BE49-F238E27FC236}">
                <a16:creationId xmlns:a16="http://schemas.microsoft.com/office/drawing/2014/main" id="{E3C1A512-DF3A-4372-9394-5294C59F21DA}"/>
              </a:ext>
            </a:extLst>
          </p:cNvPr>
          <p:cNvSpPr txBox="1">
            <a:spLocks noChangeArrowheads="1"/>
          </p:cNvSpPr>
          <p:nvPr/>
        </p:nvSpPr>
        <p:spPr bwMode="auto">
          <a:xfrm>
            <a:off x="2401093" y="2074051"/>
            <a:ext cx="1982788"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solidFill>
                  <a:schemeClr val="bg1"/>
                </a:solidFill>
                <a:latin typeface="+mj-lt"/>
              </a:rPr>
              <a:t>Lorem ipsum dolor sit </a:t>
            </a:r>
            <a:r>
              <a:rPr lang="en-US" sz="1400" dirty="0" err="1">
                <a:solidFill>
                  <a:schemeClr val="bg1"/>
                </a:solidFill>
                <a:latin typeface="+mj-lt"/>
              </a:rPr>
              <a:t>amet</a:t>
            </a:r>
            <a:r>
              <a:rPr lang="en-US" sz="1400" dirty="0">
                <a:solidFill>
                  <a:schemeClr val="bg1"/>
                </a:solidFill>
                <a:latin typeface="+mj-lt"/>
              </a:rPr>
              <a:t>, consectetur adipiscing </a:t>
            </a:r>
            <a:r>
              <a:rPr lang="en-US" sz="1400" dirty="0" err="1">
                <a:solidFill>
                  <a:schemeClr val="bg1"/>
                </a:solidFill>
                <a:latin typeface="+mj-lt"/>
              </a:rPr>
              <a:t>elit</a:t>
            </a:r>
            <a:r>
              <a:rPr lang="en-US" sz="1400" dirty="0">
                <a:solidFill>
                  <a:schemeClr val="bg1"/>
                </a:solidFill>
                <a:latin typeface="+mj-lt"/>
              </a:rPr>
              <a:t>.</a:t>
            </a:r>
            <a:endParaRPr lang="en-US" altLang="es-MX" sz="1400" dirty="0">
              <a:solidFill>
                <a:schemeClr val="bg1"/>
              </a:solidFill>
              <a:latin typeface="+mj-lt"/>
              <a:cs typeface="Calibri Light" panose="020F0302020204030204" pitchFamily="34" charset="0"/>
            </a:endParaRPr>
          </a:p>
        </p:txBody>
      </p:sp>
      <p:sp>
        <p:nvSpPr>
          <p:cNvPr id="50" name="TextBox 326">
            <a:extLst>
              <a:ext uri="{FF2B5EF4-FFF2-40B4-BE49-F238E27FC236}">
                <a16:creationId xmlns:a16="http://schemas.microsoft.com/office/drawing/2014/main" id="{DB6D6EE1-C998-4E01-A1EA-80090E9BE9B1}"/>
              </a:ext>
            </a:extLst>
          </p:cNvPr>
          <p:cNvSpPr txBox="1">
            <a:spLocks noChangeArrowheads="1"/>
          </p:cNvSpPr>
          <p:nvPr/>
        </p:nvSpPr>
        <p:spPr bwMode="auto">
          <a:xfrm>
            <a:off x="2453283" y="903158"/>
            <a:ext cx="170755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solidFill>
                  <a:schemeClr val="bg1"/>
                </a:solidFill>
                <a:latin typeface="+mj-lt"/>
              </a:rPr>
              <a:t>Lorem ipsum dolor sit </a:t>
            </a:r>
            <a:r>
              <a:rPr lang="en-US" sz="1400" dirty="0" err="1">
                <a:solidFill>
                  <a:schemeClr val="bg1"/>
                </a:solidFill>
                <a:latin typeface="+mj-lt"/>
              </a:rPr>
              <a:t>amet</a:t>
            </a:r>
            <a:r>
              <a:rPr lang="en-US" sz="1400" dirty="0">
                <a:solidFill>
                  <a:schemeClr val="bg1"/>
                </a:solidFill>
                <a:latin typeface="+mj-lt"/>
              </a:rPr>
              <a:t>, consectetur</a:t>
            </a:r>
            <a:endParaRPr lang="en-US" altLang="es-MX" sz="1400" dirty="0">
              <a:solidFill>
                <a:schemeClr val="bg1"/>
              </a:solidFill>
              <a:latin typeface="+mj-lt"/>
              <a:cs typeface="Calibri Light" panose="020F0302020204030204" pitchFamily="34" charset="0"/>
            </a:endParaRPr>
          </a:p>
        </p:txBody>
      </p:sp>
      <p:sp>
        <p:nvSpPr>
          <p:cNvPr id="52" name="TextBox 326">
            <a:extLst>
              <a:ext uri="{FF2B5EF4-FFF2-40B4-BE49-F238E27FC236}">
                <a16:creationId xmlns:a16="http://schemas.microsoft.com/office/drawing/2014/main" id="{BAA9E6C2-1820-47D2-A854-5A429ADF9128}"/>
              </a:ext>
            </a:extLst>
          </p:cNvPr>
          <p:cNvSpPr txBox="1">
            <a:spLocks noChangeArrowheads="1"/>
          </p:cNvSpPr>
          <p:nvPr/>
        </p:nvSpPr>
        <p:spPr bwMode="auto">
          <a:xfrm>
            <a:off x="228105" y="2817424"/>
            <a:ext cx="170755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solidFill>
                  <a:schemeClr val="bg1"/>
                </a:solidFill>
                <a:latin typeface="+mj-lt"/>
              </a:rPr>
              <a:t>Lorem ipsum dolor sit </a:t>
            </a:r>
            <a:r>
              <a:rPr lang="en-US" sz="1400" dirty="0" err="1">
                <a:solidFill>
                  <a:schemeClr val="bg1"/>
                </a:solidFill>
                <a:latin typeface="+mj-lt"/>
              </a:rPr>
              <a:t>amet</a:t>
            </a:r>
            <a:r>
              <a:rPr lang="en-US" sz="1400" dirty="0">
                <a:solidFill>
                  <a:schemeClr val="bg1"/>
                </a:solidFill>
                <a:latin typeface="+mj-lt"/>
              </a:rPr>
              <a:t>, consectetur</a:t>
            </a:r>
            <a:endParaRPr lang="en-US" altLang="es-MX" sz="1400" dirty="0">
              <a:solidFill>
                <a:schemeClr val="bg1"/>
              </a:solidFill>
              <a:latin typeface="+mj-lt"/>
              <a:cs typeface="Calibri Light" panose="020F0302020204030204" pitchFamily="34" charset="0"/>
            </a:endParaRPr>
          </a:p>
        </p:txBody>
      </p:sp>
      <p:sp>
        <p:nvSpPr>
          <p:cNvPr id="54" name="TextBox 326">
            <a:extLst>
              <a:ext uri="{FF2B5EF4-FFF2-40B4-BE49-F238E27FC236}">
                <a16:creationId xmlns:a16="http://schemas.microsoft.com/office/drawing/2014/main" id="{268B5EF2-B619-47E1-B527-FB916DAD9F9F}"/>
              </a:ext>
            </a:extLst>
          </p:cNvPr>
          <p:cNvSpPr txBox="1">
            <a:spLocks noChangeArrowheads="1"/>
          </p:cNvSpPr>
          <p:nvPr/>
        </p:nvSpPr>
        <p:spPr bwMode="auto">
          <a:xfrm>
            <a:off x="4614863" y="1636454"/>
            <a:ext cx="1346995"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solidFill>
                  <a:schemeClr val="bg1"/>
                </a:solidFill>
                <a:latin typeface="+mj-lt"/>
              </a:rPr>
              <a:t>Lorem ipsum sit </a:t>
            </a:r>
            <a:r>
              <a:rPr lang="en-US" sz="1400" dirty="0" err="1">
                <a:solidFill>
                  <a:schemeClr val="bg1"/>
                </a:solidFill>
                <a:latin typeface="+mj-lt"/>
              </a:rPr>
              <a:t>amet</a:t>
            </a:r>
            <a:r>
              <a:rPr lang="en-US" sz="1400" dirty="0">
                <a:solidFill>
                  <a:schemeClr val="bg1"/>
                </a:solidFill>
                <a:latin typeface="+mj-lt"/>
              </a:rPr>
              <a:t>, consectetur</a:t>
            </a:r>
            <a:endParaRPr lang="en-US" altLang="es-MX" sz="1400" dirty="0">
              <a:solidFill>
                <a:schemeClr val="bg1"/>
              </a:solidFill>
              <a:latin typeface="+mj-lt"/>
              <a:cs typeface="Calibri Light" panose="020F0302020204030204" pitchFamily="34" charset="0"/>
            </a:endParaRPr>
          </a:p>
        </p:txBody>
      </p:sp>
      <p:sp>
        <p:nvSpPr>
          <p:cNvPr id="56" name="TextBox 105">
            <a:extLst>
              <a:ext uri="{FF2B5EF4-FFF2-40B4-BE49-F238E27FC236}">
                <a16:creationId xmlns:a16="http://schemas.microsoft.com/office/drawing/2014/main" id="{5743E641-9124-40FB-BF50-340A4D7EE742}"/>
              </a:ext>
            </a:extLst>
          </p:cNvPr>
          <p:cNvSpPr txBox="1">
            <a:spLocks noChangeArrowheads="1"/>
          </p:cNvSpPr>
          <p:nvPr/>
        </p:nvSpPr>
        <p:spPr bwMode="auto">
          <a:xfrm>
            <a:off x="8156164" y="1583256"/>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58" name="TextBox 57">
            <a:extLst>
              <a:ext uri="{FF2B5EF4-FFF2-40B4-BE49-F238E27FC236}">
                <a16:creationId xmlns:a16="http://schemas.microsoft.com/office/drawing/2014/main" id="{55CFFFC2-98A9-4405-8AF3-CC26C95D6B90}"/>
              </a:ext>
            </a:extLst>
          </p:cNvPr>
          <p:cNvSpPr txBox="1"/>
          <p:nvPr/>
        </p:nvSpPr>
        <p:spPr>
          <a:xfrm>
            <a:off x="8156164" y="2026805"/>
            <a:ext cx="2865344" cy="3046988"/>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tincidunt mi.</a:t>
            </a:r>
          </a:p>
          <a:p>
            <a:pPr algn="just"/>
            <a:endParaRPr lang="en-US" sz="1600" dirty="0">
              <a:latin typeface="+mj-lt"/>
            </a:endParaRPr>
          </a:p>
          <a:p>
            <a:pPr algn="just"/>
            <a:r>
              <a:rPr lang="en-US" sz="1600" dirty="0"/>
              <a:t>Lorem ipsum dolor sit </a:t>
            </a:r>
            <a:r>
              <a:rPr lang="en-US" sz="1600" dirty="0" err="1"/>
              <a:t>amet</a:t>
            </a:r>
            <a:r>
              <a:rPr lang="en-US" sz="1600" dirty="0"/>
              <a:t>, consectetur adipiscing </a:t>
            </a:r>
            <a:r>
              <a:rPr lang="en-US" sz="1600" dirty="0" err="1"/>
              <a:t>elit</a:t>
            </a:r>
            <a:r>
              <a:rPr lang="en-US" sz="1600" dirty="0"/>
              <a:t>. </a:t>
            </a:r>
            <a:r>
              <a:rPr lang="en-US" sz="1600" dirty="0" err="1"/>
              <a:t>Vivamus</a:t>
            </a:r>
            <a:r>
              <a:rPr lang="en-US" sz="1600" dirty="0"/>
              <a:t> </a:t>
            </a:r>
            <a:r>
              <a:rPr lang="en-US" sz="1600" dirty="0" err="1"/>
              <a:t>tempor</a:t>
            </a:r>
            <a:r>
              <a:rPr lang="en-US" sz="1600" dirty="0"/>
              <a:t>, </a:t>
            </a:r>
            <a:r>
              <a:rPr lang="en-US" sz="1600" dirty="0" err="1"/>
              <a:t>purus</a:t>
            </a:r>
            <a:r>
              <a:rPr lang="en-US" sz="1600" dirty="0"/>
              <a:t> non </a:t>
            </a:r>
            <a:r>
              <a:rPr lang="en-US" sz="1600" dirty="0" err="1"/>
              <a:t>sagittis</a:t>
            </a:r>
            <a:r>
              <a:rPr lang="en-US" sz="1600" dirty="0"/>
              <a:t> </a:t>
            </a:r>
            <a:r>
              <a:rPr lang="en-US" sz="1600" dirty="0" err="1"/>
              <a:t>finibus</a:t>
            </a:r>
            <a:r>
              <a:rPr lang="en-US" sz="1600" dirty="0"/>
              <a:t>, </a:t>
            </a:r>
            <a:r>
              <a:rPr lang="en-US" sz="1600" dirty="0" err="1"/>
              <a:t>augue</a:t>
            </a:r>
            <a:r>
              <a:rPr lang="en-US" sz="1600" dirty="0"/>
              <a:t> </a:t>
            </a:r>
            <a:r>
              <a:rPr lang="en-US" sz="1600" dirty="0" err="1"/>
              <a:t>nunc</a:t>
            </a:r>
            <a:r>
              <a:rPr lang="en-US" sz="1600" dirty="0"/>
              <a:t> </a:t>
            </a:r>
            <a:r>
              <a:rPr lang="en-US" sz="1600" dirty="0" err="1"/>
              <a:t>tincidunt</a:t>
            </a:r>
            <a:r>
              <a:rPr lang="en-US" sz="1600" dirty="0"/>
              <a:t> mi.</a:t>
            </a:r>
          </a:p>
          <a:p>
            <a:pPr algn="just"/>
            <a:endParaRPr lang="en-US" sz="1600" dirty="0">
              <a:latin typeface="+mj-lt"/>
            </a:endParaRPr>
          </a:p>
        </p:txBody>
      </p:sp>
      <p:grpSp>
        <p:nvGrpSpPr>
          <p:cNvPr id="63" name="Group 17">
            <a:extLst>
              <a:ext uri="{FF2B5EF4-FFF2-40B4-BE49-F238E27FC236}">
                <a16:creationId xmlns:a16="http://schemas.microsoft.com/office/drawing/2014/main" id="{251BCAF5-9C9F-4867-83E3-18951EA5B37F}"/>
              </a:ext>
            </a:extLst>
          </p:cNvPr>
          <p:cNvGrpSpPr>
            <a:grpSpLocks noChangeAspect="1"/>
          </p:cNvGrpSpPr>
          <p:nvPr/>
        </p:nvGrpSpPr>
        <p:grpSpPr bwMode="auto">
          <a:xfrm rot="3600000">
            <a:off x="8583210" y="4660226"/>
            <a:ext cx="3242595" cy="2717801"/>
            <a:chOff x="3208" y="1414"/>
            <a:chExt cx="1866" cy="1564"/>
          </a:xfrm>
          <a:solidFill>
            <a:srgbClr val="4BC4C4"/>
          </a:solidFill>
        </p:grpSpPr>
        <p:sp>
          <p:nvSpPr>
            <p:cNvPr id="64" name="Freeform 18">
              <a:extLst>
                <a:ext uri="{FF2B5EF4-FFF2-40B4-BE49-F238E27FC236}">
                  <a16:creationId xmlns:a16="http://schemas.microsoft.com/office/drawing/2014/main" id="{6DCA7EAB-604E-4D60-A27F-64D7B98C301D}"/>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9">
              <a:extLst>
                <a:ext uri="{FF2B5EF4-FFF2-40B4-BE49-F238E27FC236}">
                  <a16:creationId xmlns:a16="http://schemas.microsoft.com/office/drawing/2014/main" id="{E02D1160-73A0-4044-B83E-DF3984810025}"/>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0">
              <a:extLst>
                <a:ext uri="{FF2B5EF4-FFF2-40B4-BE49-F238E27FC236}">
                  <a16:creationId xmlns:a16="http://schemas.microsoft.com/office/drawing/2014/main" id="{ECB7BC38-BECB-4B8E-A56F-28B768625A67}"/>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1">
              <a:extLst>
                <a:ext uri="{FF2B5EF4-FFF2-40B4-BE49-F238E27FC236}">
                  <a16:creationId xmlns:a16="http://schemas.microsoft.com/office/drawing/2014/main" id="{9522B3D5-0FE0-4A98-8B07-4C58BF07A3AF}"/>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2">
              <a:extLst>
                <a:ext uri="{FF2B5EF4-FFF2-40B4-BE49-F238E27FC236}">
                  <a16:creationId xmlns:a16="http://schemas.microsoft.com/office/drawing/2014/main" id="{E1FA08CD-020B-4EE7-8D12-59A1D040828B}"/>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3">
              <a:extLst>
                <a:ext uri="{FF2B5EF4-FFF2-40B4-BE49-F238E27FC236}">
                  <a16:creationId xmlns:a16="http://schemas.microsoft.com/office/drawing/2014/main" id="{3557FCC0-A87C-4F8A-89D7-4C83B49BEBAB}"/>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4">
              <a:extLst>
                <a:ext uri="{FF2B5EF4-FFF2-40B4-BE49-F238E27FC236}">
                  <a16:creationId xmlns:a16="http://schemas.microsoft.com/office/drawing/2014/main" id="{A9B268C8-D8DB-4551-9B6E-5A56598CACFF}"/>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5">
              <a:extLst>
                <a:ext uri="{FF2B5EF4-FFF2-40B4-BE49-F238E27FC236}">
                  <a16:creationId xmlns:a16="http://schemas.microsoft.com/office/drawing/2014/main" id="{3CF3AF18-9E09-4956-86A7-1E66B5FDD061}"/>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559453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17">
            <a:extLst>
              <a:ext uri="{FF2B5EF4-FFF2-40B4-BE49-F238E27FC236}">
                <a16:creationId xmlns:a16="http://schemas.microsoft.com/office/drawing/2014/main" id="{63E3E2A1-DB6C-482C-A872-F305C14A96F9}"/>
              </a:ext>
            </a:extLst>
          </p:cNvPr>
          <p:cNvGrpSpPr>
            <a:grpSpLocks noChangeAspect="1"/>
          </p:cNvGrpSpPr>
          <p:nvPr/>
        </p:nvGrpSpPr>
        <p:grpSpPr bwMode="auto">
          <a:xfrm>
            <a:off x="6149533" y="13065"/>
            <a:ext cx="5503205" cy="4612545"/>
            <a:chOff x="3208" y="1414"/>
            <a:chExt cx="1866" cy="1564"/>
          </a:xfrm>
          <a:solidFill>
            <a:srgbClr val="D5D10E"/>
          </a:solidFill>
        </p:grpSpPr>
        <p:sp>
          <p:nvSpPr>
            <p:cNvPr id="38" name="Freeform 18">
              <a:extLst>
                <a:ext uri="{FF2B5EF4-FFF2-40B4-BE49-F238E27FC236}">
                  <a16:creationId xmlns:a16="http://schemas.microsoft.com/office/drawing/2014/main" id="{6D20FDCB-5C83-4260-A389-96A7629ECB7F}"/>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9">
              <a:extLst>
                <a:ext uri="{FF2B5EF4-FFF2-40B4-BE49-F238E27FC236}">
                  <a16:creationId xmlns:a16="http://schemas.microsoft.com/office/drawing/2014/main" id="{1B0FE1E7-8340-4756-8B13-9492BD46F243}"/>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0">
              <a:extLst>
                <a:ext uri="{FF2B5EF4-FFF2-40B4-BE49-F238E27FC236}">
                  <a16:creationId xmlns:a16="http://schemas.microsoft.com/office/drawing/2014/main" id="{D6B7662E-4AF2-49DA-A0C7-BA6B29D889B4}"/>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1">
              <a:extLst>
                <a:ext uri="{FF2B5EF4-FFF2-40B4-BE49-F238E27FC236}">
                  <a16:creationId xmlns:a16="http://schemas.microsoft.com/office/drawing/2014/main" id="{355F10F5-68B0-4142-9ED7-D647661EFD2D}"/>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2">
              <a:extLst>
                <a:ext uri="{FF2B5EF4-FFF2-40B4-BE49-F238E27FC236}">
                  <a16:creationId xmlns:a16="http://schemas.microsoft.com/office/drawing/2014/main" id="{E0E20C0E-40F7-492E-AA9D-B39EEB35A1B6}"/>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
              <a:extLst>
                <a:ext uri="{FF2B5EF4-FFF2-40B4-BE49-F238E27FC236}">
                  <a16:creationId xmlns:a16="http://schemas.microsoft.com/office/drawing/2014/main" id="{C732F679-A9E6-44C5-A5FA-49F32895CE47}"/>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
              <a:extLst>
                <a:ext uri="{FF2B5EF4-FFF2-40B4-BE49-F238E27FC236}">
                  <a16:creationId xmlns:a16="http://schemas.microsoft.com/office/drawing/2014/main" id="{9D9D6B5F-8FFE-4837-A8C8-9CE928A170D9}"/>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5">
              <a:extLst>
                <a:ext uri="{FF2B5EF4-FFF2-40B4-BE49-F238E27FC236}">
                  <a16:creationId xmlns:a16="http://schemas.microsoft.com/office/drawing/2014/main" id="{DA9D4DD5-B791-4F0B-BDF9-A4D1952E32E3}"/>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2" name="Picture Placeholder 11">
            <a:extLst>
              <a:ext uri="{FF2B5EF4-FFF2-40B4-BE49-F238E27FC236}">
                <a16:creationId xmlns:a16="http://schemas.microsoft.com/office/drawing/2014/main" id="{290CFF66-FFF8-4F5E-948C-4A3A2BCD888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839" r="16839"/>
          <a:stretch>
            <a:fillRect/>
          </a:stretch>
        </p:blipFill>
        <p:spPr/>
      </p:pic>
      <p:pic>
        <p:nvPicPr>
          <p:cNvPr id="8" name="Picture Placeholder 7">
            <a:extLst>
              <a:ext uri="{FF2B5EF4-FFF2-40B4-BE49-F238E27FC236}">
                <a16:creationId xmlns:a16="http://schemas.microsoft.com/office/drawing/2014/main" id="{2827AEEE-D91E-421F-A12D-582F36D160EE}"/>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16719" r="16719"/>
          <a:stretch>
            <a:fillRect/>
          </a:stretch>
        </p:blipFill>
        <p:spPr/>
      </p:pic>
      <p:sp>
        <p:nvSpPr>
          <p:cNvPr id="13" name="Freeform 33">
            <a:extLst>
              <a:ext uri="{FF2B5EF4-FFF2-40B4-BE49-F238E27FC236}">
                <a16:creationId xmlns:a16="http://schemas.microsoft.com/office/drawing/2014/main" id="{A7CDCAF9-3029-4B4F-A6A8-6DB5167CCF7D}"/>
              </a:ext>
            </a:extLst>
          </p:cNvPr>
          <p:cNvSpPr>
            <a:spLocks/>
          </p:cNvSpPr>
          <p:nvPr/>
        </p:nvSpPr>
        <p:spPr bwMode="auto">
          <a:xfrm>
            <a:off x="3571572" y="1823256"/>
            <a:ext cx="5838337" cy="1737558"/>
          </a:xfrm>
          <a:custGeom>
            <a:avLst/>
            <a:gdLst>
              <a:gd name="T0" fmla="*/ 1388 w 1633"/>
              <a:gd name="T1" fmla="*/ 486 h 486"/>
              <a:gd name="T2" fmla="*/ 0 w 1633"/>
              <a:gd name="T3" fmla="*/ 486 h 486"/>
              <a:gd name="T4" fmla="*/ 276 w 1633"/>
              <a:gd name="T5" fmla="*/ 0 h 486"/>
              <a:gd name="T6" fmla="*/ 1633 w 1633"/>
              <a:gd name="T7" fmla="*/ 0 h 486"/>
              <a:gd name="T8" fmla="*/ 1388 w 1633"/>
              <a:gd name="T9" fmla="*/ 486 h 486"/>
            </a:gdLst>
            <a:ahLst/>
            <a:cxnLst>
              <a:cxn ang="0">
                <a:pos x="T0" y="T1"/>
              </a:cxn>
              <a:cxn ang="0">
                <a:pos x="T2" y="T3"/>
              </a:cxn>
              <a:cxn ang="0">
                <a:pos x="T4" y="T5"/>
              </a:cxn>
              <a:cxn ang="0">
                <a:pos x="T6" y="T7"/>
              </a:cxn>
              <a:cxn ang="0">
                <a:pos x="T8" y="T9"/>
              </a:cxn>
            </a:cxnLst>
            <a:rect l="0" t="0" r="r" b="b"/>
            <a:pathLst>
              <a:path w="1633" h="486">
                <a:moveTo>
                  <a:pt x="1388" y="486"/>
                </a:moveTo>
                <a:lnTo>
                  <a:pt x="0" y="486"/>
                </a:lnTo>
                <a:lnTo>
                  <a:pt x="276" y="0"/>
                </a:lnTo>
                <a:lnTo>
                  <a:pt x="1633" y="0"/>
                </a:lnTo>
                <a:lnTo>
                  <a:pt x="1388" y="486"/>
                </a:lnTo>
                <a:close/>
              </a:path>
            </a:pathLst>
          </a:custGeom>
          <a:solidFill>
            <a:srgbClr val="075778"/>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29" name="Group 8">
            <a:extLst>
              <a:ext uri="{FF2B5EF4-FFF2-40B4-BE49-F238E27FC236}">
                <a16:creationId xmlns:a16="http://schemas.microsoft.com/office/drawing/2014/main" id="{051E1F0B-F614-4F37-87FB-3678CCF5516B}"/>
              </a:ext>
            </a:extLst>
          </p:cNvPr>
          <p:cNvGrpSpPr>
            <a:grpSpLocks noChangeAspect="1"/>
          </p:cNvGrpSpPr>
          <p:nvPr/>
        </p:nvGrpSpPr>
        <p:grpSpPr bwMode="auto">
          <a:xfrm>
            <a:off x="2006600" y="495300"/>
            <a:ext cx="4568825" cy="6443663"/>
            <a:chOff x="1264" y="312"/>
            <a:chExt cx="2878" cy="4059"/>
          </a:xfrm>
          <a:solidFill>
            <a:srgbClr val="B652A6"/>
          </a:solidFill>
        </p:grpSpPr>
        <p:sp>
          <p:nvSpPr>
            <p:cNvPr id="30" name="Freeform 9">
              <a:extLst>
                <a:ext uri="{FF2B5EF4-FFF2-40B4-BE49-F238E27FC236}">
                  <a16:creationId xmlns:a16="http://schemas.microsoft.com/office/drawing/2014/main" id="{34B311E8-201A-4FC5-82A6-06487440C41B}"/>
                </a:ext>
              </a:extLst>
            </p:cNvPr>
            <p:cNvSpPr>
              <a:spLocks/>
            </p:cNvSpPr>
            <p:nvPr/>
          </p:nvSpPr>
          <p:spPr bwMode="auto">
            <a:xfrm>
              <a:off x="2789" y="1461"/>
              <a:ext cx="1027" cy="884"/>
            </a:xfrm>
            <a:custGeom>
              <a:avLst/>
              <a:gdLst>
                <a:gd name="T0" fmla="*/ 0 w 1027"/>
                <a:gd name="T1" fmla="*/ 884 h 884"/>
                <a:gd name="T2" fmla="*/ 514 w 1027"/>
                <a:gd name="T3" fmla="*/ 0 h 884"/>
                <a:gd name="T4" fmla="*/ 1027 w 1027"/>
                <a:gd name="T5" fmla="*/ 884 h 884"/>
                <a:gd name="T6" fmla="*/ 0 w 1027"/>
                <a:gd name="T7" fmla="*/ 884 h 884"/>
              </a:gdLst>
              <a:ahLst/>
              <a:cxnLst>
                <a:cxn ang="0">
                  <a:pos x="T0" y="T1"/>
                </a:cxn>
                <a:cxn ang="0">
                  <a:pos x="T2" y="T3"/>
                </a:cxn>
                <a:cxn ang="0">
                  <a:pos x="T4" y="T5"/>
                </a:cxn>
                <a:cxn ang="0">
                  <a:pos x="T6" y="T7"/>
                </a:cxn>
              </a:cxnLst>
              <a:rect l="0" t="0" r="r" b="b"/>
              <a:pathLst>
                <a:path w="1027" h="884">
                  <a:moveTo>
                    <a:pt x="0" y="884"/>
                  </a:moveTo>
                  <a:lnTo>
                    <a:pt x="514" y="0"/>
                  </a:lnTo>
                  <a:lnTo>
                    <a:pt x="1027" y="884"/>
                  </a:lnTo>
                  <a:lnTo>
                    <a:pt x="0" y="8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0">
              <a:extLst>
                <a:ext uri="{FF2B5EF4-FFF2-40B4-BE49-F238E27FC236}">
                  <a16:creationId xmlns:a16="http://schemas.microsoft.com/office/drawing/2014/main" id="{BC5D0E25-BF60-4865-A3FB-BB6AF4DE157C}"/>
                </a:ext>
              </a:extLst>
            </p:cNvPr>
            <p:cNvSpPr>
              <a:spLocks/>
            </p:cNvSpPr>
            <p:nvPr/>
          </p:nvSpPr>
          <p:spPr bwMode="auto">
            <a:xfrm>
              <a:off x="1264" y="3785"/>
              <a:ext cx="682" cy="586"/>
            </a:xfrm>
            <a:custGeom>
              <a:avLst/>
              <a:gdLst>
                <a:gd name="T0" fmla="*/ 0 w 682"/>
                <a:gd name="T1" fmla="*/ 586 h 586"/>
                <a:gd name="T2" fmla="*/ 341 w 682"/>
                <a:gd name="T3" fmla="*/ 0 h 586"/>
                <a:gd name="T4" fmla="*/ 682 w 682"/>
                <a:gd name="T5" fmla="*/ 586 h 586"/>
                <a:gd name="T6" fmla="*/ 0 w 682"/>
                <a:gd name="T7" fmla="*/ 586 h 586"/>
              </a:gdLst>
              <a:ahLst/>
              <a:cxnLst>
                <a:cxn ang="0">
                  <a:pos x="T0" y="T1"/>
                </a:cxn>
                <a:cxn ang="0">
                  <a:pos x="T2" y="T3"/>
                </a:cxn>
                <a:cxn ang="0">
                  <a:pos x="T4" y="T5"/>
                </a:cxn>
                <a:cxn ang="0">
                  <a:pos x="T6" y="T7"/>
                </a:cxn>
              </a:cxnLst>
              <a:rect l="0" t="0" r="r" b="b"/>
              <a:pathLst>
                <a:path w="682" h="586">
                  <a:moveTo>
                    <a:pt x="0" y="586"/>
                  </a:moveTo>
                  <a:lnTo>
                    <a:pt x="341" y="0"/>
                  </a:lnTo>
                  <a:lnTo>
                    <a:pt x="682" y="586"/>
                  </a:lnTo>
                  <a:lnTo>
                    <a:pt x="0" y="5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1">
              <a:extLst>
                <a:ext uri="{FF2B5EF4-FFF2-40B4-BE49-F238E27FC236}">
                  <a16:creationId xmlns:a16="http://schemas.microsoft.com/office/drawing/2014/main" id="{6AB56393-ECDC-48A8-8702-1991599E20D3}"/>
                </a:ext>
              </a:extLst>
            </p:cNvPr>
            <p:cNvSpPr>
              <a:spLocks/>
            </p:cNvSpPr>
            <p:nvPr/>
          </p:nvSpPr>
          <p:spPr bwMode="auto">
            <a:xfrm>
              <a:off x="1344" y="3264"/>
              <a:ext cx="311" cy="264"/>
            </a:xfrm>
            <a:custGeom>
              <a:avLst/>
              <a:gdLst>
                <a:gd name="T0" fmla="*/ 0 w 311"/>
                <a:gd name="T1" fmla="*/ 264 h 264"/>
                <a:gd name="T2" fmla="*/ 154 w 311"/>
                <a:gd name="T3" fmla="*/ 0 h 264"/>
                <a:gd name="T4" fmla="*/ 311 w 311"/>
                <a:gd name="T5" fmla="*/ 264 h 264"/>
                <a:gd name="T6" fmla="*/ 0 w 311"/>
                <a:gd name="T7" fmla="*/ 264 h 264"/>
              </a:gdLst>
              <a:ahLst/>
              <a:cxnLst>
                <a:cxn ang="0">
                  <a:pos x="T0" y="T1"/>
                </a:cxn>
                <a:cxn ang="0">
                  <a:pos x="T2" y="T3"/>
                </a:cxn>
                <a:cxn ang="0">
                  <a:pos x="T4" y="T5"/>
                </a:cxn>
                <a:cxn ang="0">
                  <a:pos x="T6" y="T7"/>
                </a:cxn>
              </a:cxnLst>
              <a:rect l="0" t="0" r="r" b="b"/>
              <a:pathLst>
                <a:path w="311" h="264">
                  <a:moveTo>
                    <a:pt x="0" y="264"/>
                  </a:moveTo>
                  <a:lnTo>
                    <a:pt x="154" y="0"/>
                  </a:lnTo>
                  <a:lnTo>
                    <a:pt x="311" y="264"/>
                  </a:lnTo>
                  <a:lnTo>
                    <a:pt x="0"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2">
              <a:extLst>
                <a:ext uri="{FF2B5EF4-FFF2-40B4-BE49-F238E27FC236}">
                  <a16:creationId xmlns:a16="http://schemas.microsoft.com/office/drawing/2014/main" id="{5216A3C7-1DE3-448C-8F6C-F2AD50CACF86}"/>
                </a:ext>
              </a:extLst>
            </p:cNvPr>
            <p:cNvSpPr>
              <a:spLocks/>
            </p:cNvSpPr>
            <p:nvPr/>
          </p:nvSpPr>
          <p:spPr bwMode="auto">
            <a:xfrm>
              <a:off x="3939" y="312"/>
              <a:ext cx="203" cy="176"/>
            </a:xfrm>
            <a:custGeom>
              <a:avLst/>
              <a:gdLst>
                <a:gd name="T0" fmla="*/ 203 w 203"/>
                <a:gd name="T1" fmla="*/ 0 h 176"/>
                <a:gd name="T2" fmla="*/ 104 w 203"/>
                <a:gd name="T3" fmla="*/ 176 h 176"/>
                <a:gd name="T4" fmla="*/ 0 w 203"/>
                <a:gd name="T5" fmla="*/ 0 h 176"/>
                <a:gd name="T6" fmla="*/ 203 w 203"/>
                <a:gd name="T7" fmla="*/ 0 h 176"/>
              </a:gdLst>
              <a:ahLst/>
              <a:cxnLst>
                <a:cxn ang="0">
                  <a:pos x="T0" y="T1"/>
                </a:cxn>
                <a:cxn ang="0">
                  <a:pos x="T2" y="T3"/>
                </a:cxn>
                <a:cxn ang="0">
                  <a:pos x="T4" y="T5"/>
                </a:cxn>
                <a:cxn ang="0">
                  <a:pos x="T6" y="T7"/>
                </a:cxn>
              </a:cxnLst>
              <a:rect l="0" t="0" r="r" b="b"/>
              <a:pathLst>
                <a:path w="203" h="176">
                  <a:moveTo>
                    <a:pt x="203" y="0"/>
                  </a:moveTo>
                  <a:lnTo>
                    <a:pt x="104" y="176"/>
                  </a:lnTo>
                  <a:lnTo>
                    <a:pt x="0" y="0"/>
                  </a:lnTo>
                  <a:lnTo>
                    <a:pt x="20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3">
              <a:extLst>
                <a:ext uri="{FF2B5EF4-FFF2-40B4-BE49-F238E27FC236}">
                  <a16:creationId xmlns:a16="http://schemas.microsoft.com/office/drawing/2014/main" id="{EA85A381-A55D-4762-BEF8-2DD3037BCF49}"/>
                </a:ext>
              </a:extLst>
            </p:cNvPr>
            <p:cNvSpPr>
              <a:spLocks/>
            </p:cNvSpPr>
            <p:nvPr/>
          </p:nvSpPr>
          <p:spPr bwMode="auto">
            <a:xfrm>
              <a:off x="2720" y="2464"/>
              <a:ext cx="740" cy="639"/>
            </a:xfrm>
            <a:custGeom>
              <a:avLst/>
              <a:gdLst>
                <a:gd name="T0" fmla="*/ 740 w 740"/>
                <a:gd name="T1" fmla="*/ 0 h 639"/>
                <a:gd name="T2" fmla="*/ 372 w 740"/>
                <a:gd name="T3" fmla="*/ 639 h 639"/>
                <a:gd name="T4" fmla="*/ 0 w 740"/>
                <a:gd name="T5" fmla="*/ 0 h 639"/>
                <a:gd name="T6" fmla="*/ 740 w 740"/>
                <a:gd name="T7" fmla="*/ 0 h 639"/>
              </a:gdLst>
              <a:ahLst/>
              <a:cxnLst>
                <a:cxn ang="0">
                  <a:pos x="T0" y="T1"/>
                </a:cxn>
                <a:cxn ang="0">
                  <a:pos x="T2" y="T3"/>
                </a:cxn>
                <a:cxn ang="0">
                  <a:pos x="T4" y="T5"/>
                </a:cxn>
                <a:cxn ang="0">
                  <a:pos x="T6" y="T7"/>
                </a:cxn>
              </a:cxnLst>
              <a:rect l="0" t="0" r="r" b="b"/>
              <a:pathLst>
                <a:path w="740" h="639">
                  <a:moveTo>
                    <a:pt x="740" y="0"/>
                  </a:moveTo>
                  <a:lnTo>
                    <a:pt x="372" y="639"/>
                  </a:lnTo>
                  <a:lnTo>
                    <a:pt x="0" y="0"/>
                  </a:lnTo>
                  <a:lnTo>
                    <a:pt x="7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4">
              <a:extLst>
                <a:ext uri="{FF2B5EF4-FFF2-40B4-BE49-F238E27FC236}">
                  <a16:creationId xmlns:a16="http://schemas.microsoft.com/office/drawing/2014/main" id="{417B2765-90CE-4FC9-8CC7-984D323D8993}"/>
                </a:ext>
              </a:extLst>
            </p:cNvPr>
            <p:cNvSpPr>
              <a:spLocks/>
            </p:cNvSpPr>
            <p:nvPr/>
          </p:nvSpPr>
          <p:spPr bwMode="auto">
            <a:xfrm>
              <a:off x="1827" y="2598"/>
              <a:ext cx="1637" cy="1417"/>
            </a:xfrm>
            <a:custGeom>
              <a:avLst/>
              <a:gdLst>
                <a:gd name="T0" fmla="*/ 0 w 1637"/>
                <a:gd name="T1" fmla="*/ 1417 h 1417"/>
                <a:gd name="T2" fmla="*/ 817 w 1637"/>
                <a:gd name="T3" fmla="*/ 0 h 1417"/>
                <a:gd name="T4" fmla="*/ 1637 w 1637"/>
                <a:gd name="T5" fmla="*/ 1417 h 1417"/>
                <a:gd name="T6" fmla="*/ 0 w 1637"/>
                <a:gd name="T7" fmla="*/ 1417 h 1417"/>
              </a:gdLst>
              <a:ahLst/>
              <a:cxnLst>
                <a:cxn ang="0">
                  <a:pos x="T0" y="T1"/>
                </a:cxn>
                <a:cxn ang="0">
                  <a:pos x="T2" y="T3"/>
                </a:cxn>
                <a:cxn ang="0">
                  <a:pos x="T4" y="T5"/>
                </a:cxn>
                <a:cxn ang="0">
                  <a:pos x="T6" y="T7"/>
                </a:cxn>
              </a:cxnLst>
              <a:rect l="0" t="0" r="r" b="b"/>
              <a:pathLst>
                <a:path w="1637" h="1417">
                  <a:moveTo>
                    <a:pt x="0" y="1417"/>
                  </a:moveTo>
                  <a:lnTo>
                    <a:pt x="817" y="0"/>
                  </a:lnTo>
                  <a:lnTo>
                    <a:pt x="1637" y="1417"/>
                  </a:lnTo>
                  <a:lnTo>
                    <a:pt x="0" y="14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 name="TextBox 35">
            <a:extLst>
              <a:ext uri="{FF2B5EF4-FFF2-40B4-BE49-F238E27FC236}">
                <a16:creationId xmlns:a16="http://schemas.microsoft.com/office/drawing/2014/main" id="{6105C68F-EFAA-4316-AAC5-F4C5471EBFE6}"/>
              </a:ext>
            </a:extLst>
          </p:cNvPr>
          <p:cNvSpPr txBox="1"/>
          <p:nvPr/>
        </p:nvSpPr>
        <p:spPr>
          <a:xfrm>
            <a:off x="5492750" y="2190016"/>
            <a:ext cx="4618892" cy="830997"/>
          </a:xfrm>
          <a:prstGeom prst="rect">
            <a:avLst/>
          </a:prstGeom>
          <a:noFill/>
        </p:spPr>
        <p:txBody>
          <a:bodyPr wrap="square" rtlCol="0">
            <a:spAutoFit/>
          </a:bodyPr>
          <a:lstStyle/>
          <a:p>
            <a:r>
              <a:rPr lang="en-US" sz="4800" b="1" dirty="0">
                <a:solidFill>
                  <a:schemeClr val="bg1"/>
                </a:solidFill>
                <a:latin typeface="Arial Black" panose="020B0A04020102020204" pitchFamily="34" charset="0"/>
              </a:rPr>
              <a:t>THANKS</a:t>
            </a:r>
          </a:p>
        </p:txBody>
      </p:sp>
    </p:spTree>
    <p:extLst>
      <p:ext uri="{BB962C8B-B14F-4D97-AF65-F5344CB8AC3E}">
        <p14:creationId xmlns:p14="http://schemas.microsoft.com/office/powerpoint/2010/main" val="70021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7">
            <a:extLst>
              <a:ext uri="{FF2B5EF4-FFF2-40B4-BE49-F238E27FC236}">
                <a16:creationId xmlns:a16="http://schemas.microsoft.com/office/drawing/2014/main" id="{BBEAAEAF-CCE5-4510-ABD7-406BEB1A0255}"/>
              </a:ext>
            </a:extLst>
          </p:cNvPr>
          <p:cNvGrpSpPr>
            <a:grpSpLocks noChangeAspect="1"/>
          </p:cNvGrpSpPr>
          <p:nvPr/>
        </p:nvGrpSpPr>
        <p:grpSpPr bwMode="auto">
          <a:xfrm>
            <a:off x="2096161" y="2351087"/>
            <a:ext cx="5503205" cy="4612545"/>
            <a:chOff x="3208" y="1414"/>
            <a:chExt cx="1866" cy="1564"/>
          </a:xfrm>
          <a:solidFill>
            <a:srgbClr val="D5D10E"/>
          </a:solidFill>
        </p:grpSpPr>
        <p:sp>
          <p:nvSpPr>
            <p:cNvPr id="22" name="Freeform 18">
              <a:extLst>
                <a:ext uri="{FF2B5EF4-FFF2-40B4-BE49-F238E27FC236}">
                  <a16:creationId xmlns:a16="http://schemas.microsoft.com/office/drawing/2014/main" id="{EE4F62D1-E392-46CF-BBBA-A43FDF7DEDA4}"/>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07C04EEC-2F61-4E91-A78C-C92E9B0B2146}"/>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C43961AA-BAA3-4D43-926F-7F9EA31ECA5A}"/>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792BFC0F-A019-4E2A-99D5-DAFE4EB48A55}"/>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72992512-00C9-4374-A6FF-4A6331FBBCBD}"/>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74E63E10-7BC1-4919-9FD0-0FF7FBA4E8B5}"/>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92BAD5FD-EAE7-4C0A-89F9-37D3E85E4941}"/>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a:extLst>
                <a:ext uri="{FF2B5EF4-FFF2-40B4-BE49-F238E27FC236}">
                  <a16:creationId xmlns:a16="http://schemas.microsoft.com/office/drawing/2014/main" id="{933A8BE8-F1E4-4DE5-B99F-7F7A8F9E5364}"/>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 name="Group 8">
            <a:extLst>
              <a:ext uri="{FF2B5EF4-FFF2-40B4-BE49-F238E27FC236}">
                <a16:creationId xmlns:a16="http://schemas.microsoft.com/office/drawing/2014/main" id="{F6D45272-1981-4713-AA09-16390D2FEF81}"/>
              </a:ext>
            </a:extLst>
          </p:cNvPr>
          <p:cNvGrpSpPr>
            <a:grpSpLocks noChangeAspect="1"/>
          </p:cNvGrpSpPr>
          <p:nvPr/>
        </p:nvGrpSpPr>
        <p:grpSpPr bwMode="auto">
          <a:xfrm>
            <a:off x="2006600" y="495300"/>
            <a:ext cx="4568825" cy="6443663"/>
            <a:chOff x="1264" y="312"/>
            <a:chExt cx="2878" cy="4059"/>
          </a:xfrm>
          <a:solidFill>
            <a:srgbClr val="B652A6"/>
          </a:solidFill>
        </p:grpSpPr>
        <p:sp>
          <p:nvSpPr>
            <p:cNvPr id="13" name="Freeform 9">
              <a:extLst>
                <a:ext uri="{FF2B5EF4-FFF2-40B4-BE49-F238E27FC236}">
                  <a16:creationId xmlns:a16="http://schemas.microsoft.com/office/drawing/2014/main" id="{FC740046-7C39-4816-9CA7-FF3E5557329C}"/>
                </a:ext>
              </a:extLst>
            </p:cNvPr>
            <p:cNvSpPr>
              <a:spLocks/>
            </p:cNvSpPr>
            <p:nvPr/>
          </p:nvSpPr>
          <p:spPr bwMode="auto">
            <a:xfrm>
              <a:off x="2789" y="1461"/>
              <a:ext cx="1027" cy="884"/>
            </a:xfrm>
            <a:custGeom>
              <a:avLst/>
              <a:gdLst>
                <a:gd name="T0" fmla="*/ 0 w 1027"/>
                <a:gd name="T1" fmla="*/ 884 h 884"/>
                <a:gd name="T2" fmla="*/ 514 w 1027"/>
                <a:gd name="T3" fmla="*/ 0 h 884"/>
                <a:gd name="T4" fmla="*/ 1027 w 1027"/>
                <a:gd name="T5" fmla="*/ 884 h 884"/>
                <a:gd name="T6" fmla="*/ 0 w 1027"/>
                <a:gd name="T7" fmla="*/ 884 h 884"/>
              </a:gdLst>
              <a:ahLst/>
              <a:cxnLst>
                <a:cxn ang="0">
                  <a:pos x="T0" y="T1"/>
                </a:cxn>
                <a:cxn ang="0">
                  <a:pos x="T2" y="T3"/>
                </a:cxn>
                <a:cxn ang="0">
                  <a:pos x="T4" y="T5"/>
                </a:cxn>
                <a:cxn ang="0">
                  <a:pos x="T6" y="T7"/>
                </a:cxn>
              </a:cxnLst>
              <a:rect l="0" t="0" r="r" b="b"/>
              <a:pathLst>
                <a:path w="1027" h="884">
                  <a:moveTo>
                    <a:pt x="0" y="884"/>
                  </a:moveTo>
                  <a:lnTo>
                    <a:pt x="514" y="0"/>
                  </a:lnTo>
                  <a:lnTo>
                    <a:pt x="1027" y="884"/>
                  </a:lnTo>
                  <a:lnTo>
                    <a:pt x="0" y="8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48A7E7F1-F328-4577-84F5-4BBA681CA20B}"/>
                </a:ext>
              </a:extLst>
            </p:cNvPr>
            <p:cNvSpPr>
              <a:spLocks/>
            </p:cNvSpPr>
            <p:nvPr/>
          </p:nvSpPr>
          <p:spPr bwMode="auto">
            <a:xfrm>
              <a:off x="1264" y="3785"/>
              <a:ext cx="682" cy="586"/>
            </a:xfrm>
            <a:custGeom>
              <a:avLst/>
              <a:gdLst>
                <a:gd name="T0" fmla="*/ 0 w 682"/>
                <a:gd name="T1" fmla="*/ 586 h 586"/>
                <a:gd name="T2" fmla="*/ 341 w 682"/>
                <a:gd name="T3" fmla="*/ 0 h 586"/>
                <a:gd name="T4" fmla="*/ 682 w 682"/>
                <a:gd name="T5" fmla="*/ 586 h 586"/>
                <a:gd name="T6" fmla="*/ 0 w 682"/>
                <a:gd name="T7" fmla="*/ 586 h 586"/>
              </a:gdLst>
              <a:ahLst/>
              <a:cxnLst>
                <a:cxn ang="0">
                  <a:pos x="T0" y="T1"/>
                </a:cxn>
                <a:cxn ang="0">
                  <a:pos x="T2" y="T3"/>
                </a:cxn>
                <a:cxn ang="0">
                  <a:pos x="T4" y="T5"/>
                </a:cxn>
                <a:cxn ang="0">
                  <a:pos x="T6" y="T7"/>
                </a:cxn>
              </a:cxnLst>
              <a:rect l="0" t="0" r="r" b="b"/>
              <a:pathLst>
                <a:path w="682" h="586">
                  <a:moveTo>
                    <a:pt x="0" y="586"/>
                  </a:moveTo>
                  <a:lnTo>
                    <a:pt x="341" y="0"/>
                  </a:lnTo>
                  <a:lnTo>
                    <a:pt x="682" y="586"/>
                  </a:lnTo>
                  <a:lnTo>
                    <a:pt x="0" y="5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82E613DB-0CE8-41DE-9D8C-531B42DBBF91}"/>
                </a:ext>
              </a:extLst>
            </p:cNvPr>
            <p:cNvSpPr>
              <a:spLocks/>
            </p:cNvSpPr>
            <p:nvPr/>
          </p:nvSpPr>
          <p:spPr bwMode="auto">
            <a:xfrm>
              <a:off x="1344" y="3264"/>
              <a:ext cx="311" cy="264"/>
            </a:xfrm>
            <a:custGeom>
              <a:avLst/>
              <a:gdLst>
                <a:gd name="T0" fmla="*/ 0 w 311"/>
                <a:gd name="T1" fmla="*/ 264 h 264"/>
                <a:gd name="T2" fmla="*/ 154 w 311"/>
                <a:gd name="T3" fmla="*/ 0 h 264"/>
                <a:gd name="T4" fmla="*/ 311 w 311"/>
                <a:gd name="T5" fmla="*/ 264 h 264"/>
                <a:gd name="T6" fmla="*/ 0 w 311"/>
                <a:gd name="T7" fmla="*/ 264 h 264"/>
              </a:gdLst>
              <a:ahLst/>
              <a:cxnLst>
                <a:cxn ang="0">
                  <a:pos x="T0" y="T1"/>
                </a:cxn>
                <a:cxn ang="0">
                  <a:pos x="T2" y="T3"/>
                </a:cxn>
                <a:cxn ang="0">
                  <a:pos x="T4" y="T5"/>
                </a:cxn>
                <a:cxn ang="0">
                  <a:pos x="T6" y="T7"/>
                </a:cxn>
              </a:cxnLst>
              <a:rect l="0" t="0" r="r" b="b"/>
              <a:pathLst>
                <a:path w="311" h="264">
                  <a:moveTo>
                    <a:pt x="0" y="264"/>
                  </a:moveTo>
                  <a:lnTo>
                    <a:pt x="154" y="0"/>
                  </a:lnTo>
                  <a:lnTo>
                    <a:pt x="311" y="264"/>
                  </a:lnTo>
                  <a:lnTo>
                    <a:pt x="0"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5BDE8D24-10C8-4DC3-9D25-C2422C2B48A6}"/>
                </a:ext>
              </a:extLst>
            </p:cNvPr>
            <p:cNvSpPr>
              <a:spLocks/>
            </p:cNvSpPr>
            <p:nvPr/>
          </p:nvSpPr>
          <p:spPr bwMode="auto">
            <a:xfrm>
              <a:off x="3939" y="312"/>
              <a:ext cx="203" cy="176"/>
            </a:xfrm>
            <a:custGeom>
              <a:avLst/>
              <a:gdLst>
                <a:gd name="T0" fmla="*/ 203 w 203"/>
                <a:gd name="T1" fmla="*/ 0 h 176"/>
                <a:gd name="T2" fmla="*/ 104 w 203"/>
                <a:gd name="T3" fmla="*/ 176 h 176"/>
                <a:gd name="T4" fmla="*/ 0 w 203"/>
                <a:gd name="T5" fmla="*/ 0 h 176"/>
                <a:gd name="T6" fmla="*/ 203 w 203"/>
                <a:gd name="T7" fmla="*/ 0 h 176"/>
              </a:gdLst>
              <a:ahLst/>
              <a:cxnLst>
                <a:cxn ang="0">
                  <a:pos x="T0" y="T1"/>
                </a:cxn>
                <a:cxn ang="0">
                  <a:pos x="T2" y="T3"/>
                </a:cxn>
                <a:cxn ang="0">
                  <a:pos x="T4" y="T5"/>
                </a:cxn>
                <a:cxn ang="0">
                  <a:pos x="T6" y="T7"/>
                </a:cxn>
              </a:cxnLst>
              <a:rect l="0" t="0" r="r" b="b"/>
              <a:pathLst>
                <a:path w="203" h="176">
                  <a:moveTo>
                    <a:pt x="203" y="0"/>
                  </a:moveTo>
                  <a:lnTo>
                    <a:pt x="104" y="176"/>
                  </a:lnTo>
                  <a:lnTo>
                    <a:pt x="0" y="0"/>
                  </a:lnTo>
                  <a:lnTo>
                    <a:pt x="20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90654B10-B872-4EB8-A653-6E2241DDDFF5}"/>
                </a:ext>
              </a:extLst>
            </p:cNvPr>
            <p:cNvSpPr>
              <a:spLocks/>
            </p:cNvSpPr>
            <p:nvPr/>
          </p:nvSpPr>
          <p:spPr bwMode="auto">
            <a:xfrm>
              <a:off x="2720" y="2464"/>
              <a:ext cx="740" cy="639"/>
            </a:xfrm>
            <a:custGeom>
              <a:avLst/>
              <a:gdLst>
                <a:gd name="T0" fmla="*/ 740 w 740"/>
                <a:gd name="T1" fmla="*/ 0 h 639"/>
                <a:gd name="T2" fmla="*/ 372 w 740"/>
                <a:gd name="T3" fmla="*/ 639 h 639"/>
                <a:gd name="T4" fmla="*/ 0 w 740"/>
                <a:gd name="T5" fmla="*/ 0 h 639"/>
                <a:gd name="T6" fmla="*/ 740 w 740"/>
                <a:gd name="T7" fmla="*/ 0 h 639"/>
              </a:gdLst>
              <a:ahLst/>
              <a:cxnLst>
                <a:cxn ang="0">
                  <a:pos x="T0" y="T1"/>
                </a:cxn>
                <a:cxn ang="0">
                  <a:pos x="T2" y="T3"/>
                </a:cxn>
                <a:cxn ang="0">
                  <a:pos x="T4" y="T5"/>
                </a:cxn>
                <a:cxn ang="0">
                  <a:pos x="T6" y="T7"/>
                </a:cxn>
              </a:cxnLst>
              <a:rect l="0" t="0" r="r" b="b"/>
              <a:pathLst>
                <a:path w="740" h="639">
                  <a:moveTo>
                    <a:pt x="740" y="0"/>
                  </a:moveTo>
                  <a:lnTo>
                    <a:pt x="372" y="639"/>
                  </a:lnTo>
                  <a:lnTo>
                    <a:pt x="0" y="0"/>
                  </a:lnTo>
                  <a:lnTo>
                    <a:pt x="7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2C59F675-9297-45B8-98FB-1F147E71AAC7}"/>
                </a:ext>
              </a:extLst>
            </p:cNvPr>
            <p:cNvSpPr>
              <a:spLocks/>
            </p:cNvSpPr>
            <p:nvPr/>
          </p:nvSpPr>
          <p:spPr bwMode="auto">
            <a:xfrm>
              <a:off x="1827" y="2598"/>
              <a:ext cx="1637" cy="1417"/>
            </a:xfrm>
            <a:custGeom>
              <a:avLst/>
              <a:gdLst>
                <a:gd name="T0" fmla="*/ 0 w 1637"/>
                <a:gd name="T1" fmla="*/ 1417 h 1417"/>
                <a:gd name="T2" fmla="*/ 817 w 1637"/>
                <a:gd name="T3" fmla="*/ 0 h 1417"/>
                <a:gd name="T4" fmla="*/ 1637 w 1637"/>
                <a:gd name="T5" fmla="*/ 1417 h 1417"/>
                <a:gd name="T6" fmla="*/ 0 w 1637"/>
                <a:gd name="T7" fmla="*/ 1417 h 1417"/>
              </a:gdLst>
              <a:ahLst/>
              <a:cxnLst>
                <a:cxn ang="0">
                  <a:pos x="T0" y="T1"/>
                </a:cxn>
                <a:cxn ang="0">
                  <a:pos x="T2" y="T3"/>
                </a:cxn>
                <a:cxn ang="0">
                  <a:pos x="T4" y="T5"/>
                </a:cxn>
                <a:cxn ang="0">
                  <a:pos x="T6" y="T7"/>
                </a:cxn>
              </a:cxnLst>
              <a:rect l="0" t="0" r="r" b="b"/>
              <a:pathLst>
                <a:path w="1637" h="1417">
                  <a:moveTo>
                    <a:pt x="0" y="1417"/>
                  </a:moveTo>
                  <a:lnTo>
                    <a:pt x="817" y="0"/>
                  </a:lnTo>
                  <a:lnTo>
                    <a:pt x="1637" y="1417"/>
                  </a:lnTo>
                  <a:lnTo>
                    <a:pt x="0" y="14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 name="Freeform 5">
            <a:extLst>
              <a:ext uri="{FF2B5EF4-FFF2-40B4-BE49-F238E27FC236}">
                <a16:creationId xmlns:a16="http://schemas.microsoft.com/office/drawing/2014/main" id="{EE788DD3-D7DA-4AA0-BD69-1157A9A17986}"/>
              </a:ext>
            </a:extLst>
          </p:cNvPr>
          <p:cNvSpPr>
            <a:spLocks noEditPoints="1"/>
          </p:cNvSpPr>
          <p:nvPr/>
        </p:nvSpPr>
        <p:spPr bwMode="auto">
          <a:xfrm>
            <a:off x="460375" y="1479550"/>
            <a:ext cx="5635625" cy="4883150"/>
          </a:xfrm>
          <a:custGeom>
            <a:avLst/>
            <a:gdLst>
              <a:gd name="T0" fmla="*/ 1775 w 3550"/>
              <a:gd name="T1" fmla="*/ 3076 h 3076"/>
              <a:gd name="T2" fmla="*/ 0 w 3550"/>
              <a:gd name="T3" fmla="*/ 0 h 3076"/>
              <a:gd name="T4" fmla="*/ 3550 w 3550"/>
              <a:gd name="T5" fmla="*/ 0 h 3076"/>
              <a:gd name="T6" fmla="*/ 1775 w 3550"/>
              <a:gd name="T7" fmla="*/ 3076 h 3076"/>
              <a:gd name="T8" fmla="*/ 78 w 3550"/>
              <a:gd name="T9" fmla="*/ 44 h 3076"/>
              <a:gd name="T10" fmla="*/ 1775 w 3550"/>
              <a:gd name="T11" fmla="*/ 2988 h 3076"/>
              <a:gd name="T12" fmla="*/ 3473 w 3550"/>
              <a:gd name="T13" fmla="*/ 44 h 3076"/>
              <a:gd name="T14" fmla="*/ 78 w 3550"/>
              <a:gd name="T15" fmla="*/ 44 h 30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0" h="3076">
                <a:moveTo>
                  <a:pt x="1775" y="3076"/>
                </a:moveTo>
                <a:lnTo>
                  <a:pt x="0" y="0"/>
                </a:lnTo>
                <a:lnTo>
                  <a:pt x="3550" y="0"/>
                </a:lnTo>
                <a:lnTo>
                  <a:pt x="1775" y="3076"/>
                </a:lnTo>
                <a:close/>
                <a:moveTo>
                  <a:pt x="78" y="44"/>
                </a:moveTo>
                <a:lnTo>
                  <a:pt x="1775" y="2988"/>
                </a:lnTo>
                <a:lnTo>
                  <a:pt x="3473" y="44"/>
                </a:lnTo>
                <a:lnTo>
                  <a:pt x="78" y="44"/>
                </a:lnTo>
                <a:close/>
              </a:path>
            </a:pathLst>
          </a:custGeom>
          <a:solidFill>
            <a:srgbClr val="F5821F"/>
          </a:solidFill>
          <a:ln>
            <a:noFill/>
          </a:ln>
        </p:spPr>
        <p:txBody>
          <a:bodyPr vert="horz" wrap="square" lIns="91440" tIns="45720" rIns="91440" bIns="45720" numCol="1" anchor="t" anchorCtr="0" compatLnSpc="1">
            <a:prstTxWarp prst="textNoShape">
              <a:avLst/>
            </a:prstTxWarp>
          </a:bodyPr>
          <a:lstStyle/>
          <a:p>
            <a:endParaRPr lang="en-US"/>
          </a:p>
        </p:txBody>
      </p:sp>
      <p:pic>
        <p:nvPicPr>
          <p:cNvPr id="35" name="Picture Placeholder 34">
            <a:extLst>
              <a:ext uri="{FF2B5EF4-FFF2-40B4-BE49-F238E27FC236}">
                <a16:creationId xmlns:a16="http://schemas.microsoft.com/office/drawing/2014/main" id="{0CB6DE15-AE23-4FE7-B8F2-40EC46540423}"/>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43117" t="34522" r="14552" b="1881"/>
          <a:stretch/>
        </p:blipFill>
        <p:spPr>
          <a:xfrm>
            <a:off x="363538" y="0"/>
            <a:ext cx="5384800" cy="5384071"/>
          </a:xfrm>
        </p:spPr>
      </p:pic>
      <p:sp>
        <p:nvSpPr>
          <p:cNvPr id="45" name="Freeform 29">
            <a:extLst>
              <a:ext uri="{FF2B5EF4-FFF2-40B4-BE49-F238E27FC236}">
                <a16:creationId xmlns:a16="http://schemas.microsoft.com/office/drawing/2014/main" id="{4D82140F-7589-4674-8E84-0AAD3A4CE04A}"/>
              </a:ext>
            </a:extLst>
          </p:cNvPr>
          <p:cNvSpPr>
            <a:spLocks/>
          </p:cNvSpPr>
          <p:nvPr/>
        </p:nvSpPr>
        <p:spPr bwMode="auto">
          <a:xfrm>
            <a:off x="5802630" y="4186504"/>
            <a:ext cx="4572859" cy="727416"/>
          </a:xfrm>
          <a:custGeom>
            <a:avLst/>
            <a:gdLst>
              <a:gd name="T0" fmla="*/ 0 w 1251"/>
              <a:gd name="T1" fmla="*/ 0 h 199"/>
              <a:gd name="T2" fmla="*/ 107 w 1251"/>
              <a:gd name="T3" fmla="*/ 199 h 199"/>
              <a:gd name="T4" fmla="*/ 1158 w 1251"/>
              <a:gd name="T5" fmla="*/ 199 h 199"/>
              <a:gd name="T6" fmla="*/ 1251 w 1251"/>
              <a:gd name="T7" fmla="*/ 0 h 199"/>
              <a:gd name="T8" fmla="*/ 0 w 1251"/>
              <a:gd name="T9" fmla="*/ 0 h 199"/>
            </a:gdLst>
            <a:ahLst/>
            <a:cxnLst>
              <a:cxn ang="0">
                <a:pos x="T0" y="T1"/>
              </a:cxn>
              <a:cxn ang="0">
                <a:pos x="T2" y="T3"/>
              </a:cxn>
              <a:cxn ang="0">
                <a:pos x="T4" y="T5"/>
              </a:cxn>
              <a:cxn ang="0">
                <a:pos x="T6" y="T7"/>
              </a:cxn>
              <a:cxn ang="0">
                <a:pos x="T8" y="T9"/>
              </a:cxn>
            </a:cxnLst>
            <a:rect l="0" t="0" r="r" b="b"/>
            <a:pathLst>
              <a:path w="1251" h="199">
                <a:moveTo>
                  <a:pt x="0" y="0"/>
                </a:moveTo>
                <a:lnTo>
                  <a:pt x="107" y="199"/>
                </a:lnTo>
                <a:lnTo>
                  <a:pt x="1158" y="199"/>
                </a:lnTo>
                <a:lnTo>
                  <a:pt x="1251" y="0"/>
                </a:lnTo>
                <a:lnTo>
                  <a:pt x="0" y="0"/>
                </a:lnTo>
                <a:close/>
              </a:path>
            </a:pathLst>
          </a:custGeom>
          <a:solidFill>
            <a:srgbClr val="C0DE6F"/>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48" name="Freeform 33">
            <a:extLst>
              <a:ext uri="{FF2B5EF4-FFF2-40B4-BE49-F238E27FC236}">
                <a16:creationId xmlns:a16="http://schemas.microsoft.com/office/drawing/2014/main" id="{EBF42C9B-613F-42FE-9814-8A4B40AC48BB}"/>
              </a:ext>
            </a:extLst>
          </p:cNvPr>
          <p:cNvSpPr>
            <a:spLocks/>
          </p:cNvSpPr>
          <p:nvPr/>
        </p:nvSpPr>
        <p:spPr bwMode="auto">
          <a:xfrm>
            <a:off x="5802630" y="2351087"/>
            <a:ext cx="5838337" cy="1737558"/>
          </a:xfrm>
          <a:custGeom>
            <a:avLst/>
            <a:gdLst>
              <a:gd name="T0" fmla="*/ 1388 w 1633"/>
              <a:gd name="T1" fmla="*/ 486 h 486"/>
              <a:gd name="T2" fmla="*/ 0 w 1633"/>
              <a:gd name="T3" fmla="*/ 486 h 486"/>
              <a:gd name="T4" fmla="*/ 276 w 1633"/>
              <a:gd name="T5" fmla="*/ 0 h 486"/>
              <a:gd name="T6" fmla="*/ 1633 w 1633"/>
              <a:gd name="T7" fmla="*/ 0 h 486"/>
              <a:gd name="T8" fmla="*/ 1388 w 1633"/>
              <a:gd name="T9" fmla="*/ 486 h 486"/>
            </a:gdLst>
            <a:ahLst/>
            <a:cxnLst>
              <a:cxn ang="0">
                <a:pos x="T0" y="T1"/>
              </a:cxn>
              <a:cxn ang="0">
                <a:pos x="T2" y="T3"/>
              </a:cxn>
              <a:cxn ang="0">
                <a:pos x="T4" y="T5"/>
              </a:cxn>
              <a:cxn ang="0">
                <a:pos x="T6" y="T7"/>
              </a:cxn>
              <a:cxn ang="0">
                <a:pos x="T8" y="T9"/>
              </a:cxn>
            </a:cxnLst>
            <a:rect l="0" t="0" r="r" b="b"/>
            <a:pathLst>
              <a:path w="1633" h="486">
                <a:moveTo>
                  <a:pt x="1388" y="486"/>
                </a:moveTo>
                <a:lnTo>
                  <a:pt x="0" y="486"/>
                </a:lnTo>
                <a:lnTo>
                  <a:pt x="276" y="0"/>
                </a:lnTo>
                <a:lnTo>
                  <a:pt x="1633" y="0"/>
                </a:lnTo>
                <a:lnTo>
                  <a:pt x="1388" y="486"/>
                </a:lnTo>
                <a:close/>
              </a:path>
            </a:pathLst>
          </a:custGeom>
          <a:solidFill>
            <a:srgbClr val="075778"/>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TextBox 48">
            <a:extLst>
              <a:ext uri="{FF2B5EF4-FFF2-40B4-BE49-F238E27FC236}">
                <a16:creationId xmlns:a16="http://schemas.microsoft.com/office/drawing/2014/main" id="{33325068-504B-4E5E-9E57-4AB159789624}"/>
              </a:ext>
            </a:extLst>
          </p:cNvPr>
          <p:cNvSpPr txBox="1"/>
          <p:nvPr/>
        </p:nvSpPr>
        <p:spPr>
          <a:xfrm>
            <a:off x="8370277" y="1101969"/>
            <a:ext cx="184731" cy="369332"/>
          </a:xfrm>
          <a:prstGeom prst="rect">
            <a:avLst/>
          </a:prstGeom>
          <a:noFill/>
        </p:spPr>
        <p:txBody>
          <a:bodyPr wrap="none" rtlCol="0">
            <a:spAutoFit/>
          </a:bodyPr>
          <a:lstStyle/>
          <a:p>
            <a:endParaRPr lang="en-US" dirty="0"/>
          </a:p>
        </p:txBody>
      </p:sp>
      <p:sp>
        <p:nvSpPr>
          <p:cNvPr id="50" name="TextBox 49">
            <a:extLst>
              <a:ext uri="{FF2B5EF4-FFF2-40B4-BE49-F238E27FC236}">
                <a16:creationId xmlns:a16="http://schemas.microsoft.com/office/drawing/2014/main" id="{32EE3622-7F02-4EF8-899C-F40ACBF1D9BF}"/>
              </a:ext>
            </a:extLst>
          </p:cNvPr>
          <p:cNvSpPr txBox="1"/>
          <p:nvPr/>
        </p:nvSpPr>
        <p:spPr>
          <a:xfrm>
            <a:off x="6709777" y="2856026"/>
            <a:ext cx="4618892" cy="830997"/>
          </a:xfrm>
          <a:prstGeom prst="rect">
            <a:avLst/>
          </a:prstGeom>
          <a:noFill/>
        </p:spPr>
        <p:txBody>
          <a:bodyPr wrap="square" rtlCol="0">
            <a:spAutoFit/>
          </a:bodyPr>
          <a:lstStyle/>
          <a:p>
            <a:r>
              <a:rPr lang="en-US" sz="4800" b="1" dirty="0">
                <a:solidFill>
                  <a:schemeClr val="bg1"/>
                </a:solidFill>
                <a:latin typeface="Arial Black" panose="020B0A04020102020204" pitchFamily="34" charset="0"/>
              </a:rPr>
              <a:t>TARGET</a:t>
            </a:r>
          </a:p>
        </p:txBody>
      </p:sp>
      <p:sp>
        <p:nvSpPr>
          <p:cNvPr id="51" name="TextBox 50">
            <a:extLst>
              <a:ext uri="{FF2B5EF4-FFF2-40B4-BE49-F238E27FC236}">
                <a16:creationId xmlns:a16="http://schemas.microsoft.com/office/drawing/2014/main" id="{60E41D49-A4F0-4FCF-901C-7F6A7EB3372F}"/>
              </a:ext>
            </a:extLst>
          </p:cNvPr>
          <p:cNvSpPr txBox="1"/>
          <p:nvPr/>
        </p:nvSpPr>
        <p:spPr>
          <a:xfrm>
            <a:off x="6311223" y="4299448"/>
            <a:ext cx="3734164" cy="584775"/>
          </a:xfrm>
          <a:prstGeom prst="rect">
            <a:avLst/>
          </a:prstGeom>
          <a:noFill/>
        </p:spPr>
        <p:txBody>
          <a:bodyPr wrap="none" rtlCol="0">
            <a:spAutoFit/>
          </a:bodyPr>
          <a:lstStyle/>
          <a:p>
            <a:r>
              <a:rPr lang="en-US" sz="3200" dirty="0">
                <a:solidFill>
                  <a:schemeClr val="bg1"/>
                </a:solidFill>
              </a:rPr>
              <a:t>PowerPoint Template</a:t>
            </a:r>
          </a:p>
        </p:txBody>
      </p:sp>
      <p:sp>
        <p:nvSpPr>
          <p:cNvPr id="71" name="サブタイトル 16">
            <a:extLst>
              <a:ext uri="{FF2B5EF4-FFF2-40B4-BE49-F238E27FC236}">
                <a16:creationId xmlns:a16="http://schemas.microsoft.com/office/drawing/2014/main" id="{7DEA382C-9A21-49F1-92EF-A2E728A35C2B}"/>
              </a:ext>
            </a:extLst>
          </p:cNvPr>
          <p:cNvSpPr txBox="1">
            <a:spLocks/>
          </p:cNvSpPr>
          <p:nvPr/>
        </p:nvSpPr>
        <p:spPr>
          <a:xfrm>
            <a:off x="4875380" y="6051296"/>
            <a:ext cx="7174523" cy="557683"/>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dirty="0">
                <a:hlinkClick r:id="rId3">
                  <a:extLst>
                    <a:ext uri="{A12FA001-AC4F-418D-AE19-62706E023703}">
                      <ahyp:hlinkClr xmlns:ahyp="http://schemas.microsoft.com/office/drawing/2018/hyperlinkcolor" val="tx"/>
                    </a:ext>
                  </a:extLst>
                </a:hlinkClick>
              </a:rPr>
              <a:t>https://free-powerpoint-templates-download.com/</a:t>
            </a:r>
            <a:endParaRPr lang="en-US" altLang="ja-JP" sz="1800" dirty="0">
              <a:cs typeface="Arial" panose="020B0604020202020204" pitchFamily="34" charset="0"/>
            </a:endParaRPr>
          </a:p>
        </p:txBody>
      </p:sp>
      <p:sp>
        <p:nvSpPr>
          <p:cNvPr id="52" name="Freeform 9">
            <a:extLst>
              <a:ext uri="{FF2B5EF4-FFF2-40B4-BE49-F238E27FC236}">
                <a16:creationId xmlns:a16="http://schemas.microsoft.com/office/drawing/2014/main" id="{117B08FF-F237-4700-9F1E-8EB20B172A75}"/>
              </a:ext>
            </a:extLst>
          </p:cNvPr>
          <p:cNvSpPr>
            <a:spLocks/>
          </p:cNvSpPr>
          <p:nvPr/>
        </p:nvSpPr>
        <p:spPr bwMode="auto">
          <a:xfrm>
            <a:off x="9976413" y="315300"/>
            <a:ext cx="1630363" cy="1403350"/>
          </a:xfrm>
          <a:custGeom>
            <a:avLst/>
            <a:gdLst>
              <a:gd name="T0" fmla="*/ 0 w 1027"/>
              <a:gd name="T1" fmla="*/ 884 h 884"/>
              <a:gd name="T2" fmla="*/ 514 w 1027"/>
              <a:gd name="T3" fmla="*/ 0 h 884"/>
              <a:gd name="T4" fmla="*/ 1027 w 1027"/>
              <a:gd name="T5" fmla="*/ 884 h 884"/>
              <a:gd name="T6" fmla="*/ 0 w 1027"/>
              <a:gd name="T7" fmla="*/ 884 h 884"/>
            </a:gdLst>
            <a:ahLst/>
            <a:cxnLst>
              <a:cxn ang="0">
                <a:pos x="T0" y="T1"/>
              </a:cxn>
              <a:cxn ang="0">
                <a:pos x="T2" y="T3"/>
              </a:cxn>
              <a:cxn ang="0">
                <a:pos x="T4" y="T5"/>
              </a:cxn>
              <a:cxn ang="0">
                <a:pos x="T6" y="T7"/>
              </a:cxn>
            </a:cxnLst>
            <a:rect l="0" t="0" r="r" b="b"/>
            <a:pathLst>
              <a:path w="1027" h="884">
                <a:moveTo>
                  <a:pt x="0" y="884"/>
                </a:moveTo>
                <a:lnTo>
                  <a:pt x="514" y="0"/>
                </a:lnTo>
                <a:lnTo>
                  <a:pt x="1027" y="884"/>
                </a:lnTo>
                <a:lnTo>
                  <a:pt x="0" y="884"/>
                </a:lnTo>
                <a:close/>
              </a:path>
            </a:pathLst>
          </a:custGeom>
          <a:solidFill>
            <a:srgbClr val="4AA5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4">
            <a:extLst>
              <a:ext uri="{FF2B5EF4-FFF2-40B4-BE49-F238E27FC236}">
                <a16:creationId xmlns:a16="http://schemas.microsoft.com/office/drawing/2014/main" id="{8398F0D6-A882-46CD-AC15-086F8662110B}"/>
              </a:ext>
            </a:extLst>
          </p:cNvPr>
          <p:cNvGrpSpPr>
            <a:grpSpLocks noChangeAspect="1"/>
          </p:cNvGrpSpPr>
          <p:nvPr/>
        </p:nvGrpSpPr>
        <p:grpSpPr bwMode="auto">
          <a:xfrm>
            <a:off x="292997" y="277812"/>
            <a:ext cx="6410325" cy="6302375"/>
            <a:chOff x="1563" y="178"/>
            <a:chExt cx="4038" cy="3970"/>
          </a:xfrm>
        </p:grpSpPr>
        <p:sp>
          <p:nvSpPr>
            <p:cNvPr id="21" name="Freeform 5">
              <a:extLst>
                <a:ext uri="{FF2B5EF4-FFF2-40B4-BE49-F238E27FC236}">
                  <a16:creationId xmlns:a16="http://schemas.microsoft.com/office/drawing/2014/main" id="{D899AD5C-0334-4CDD-B4E6-7EF587FF2AC7}"/>
                </a:ext>
              </a:extLst>
            </p:cNvPr>
            <p:cNvSpPr>
              <a:spLocks/>
            </p:cNvSpPr>
            <p:nvPr/>
          </p:nvSpPr>
          <p:spPr bwMode="auto">
            <a:xfrm>
              <a:off x="4612" y="1825"/>
              <a:ext cx="739" cy="678"/>
            </a:xfrm>
            <a:custGeom>
              <a:avLst/>
              <a:gdLst>
                <a:gd name="T0" fmla="*/ 170 w 340"/>
                <a:gd name="T1" fmla="*/ 0 h 312"/>
                <a:gd name="T2" fmla="*/ 17 w 340"/>
                <a:gd name="T3" fmla="*/ 125 h 312"/>
                <a:gd name="T4" fmla="*/ 139 w 340"/>
                <a:gd name="T5" fmla="*/ 309 h 312"/>
                <a:gd name="T6" fmla="*/ 170 w 340"/>
                <a:gd name="T7" fmla="*/ 312 h 312"/>
                <a:gd name="T8" fmla="*/ 323 w 340"/>
                <a:gd name="T9" fmla="*/ 187 h 312"/>
                <a:gd name="T10" fmla="*/ 201 w 340"/>
                <a:gd name="T11" fmla="*/ 3 h 312"/>
                <a:gd name="T12" fmla="*/ 170 w 340"/>
                <a:gd name="T13" fmla="*/ 0 h 312"/>
              </a:gdLst>
              <a:ahLst/>
              <a:cxnLst>
                <a:cxn ang="0">
                  <a:pos x="T0" y="T1"/>
                </a:cxn>
                <a:cxn ang="0">
                  <a:pos x="T2" y="T3"/>
                </a:cxn>
                <a:cxn ang="0">
                  <a:pos x="T4" y="T5"/>
                </a:cxn>
                <a:cxn ang="0">
                  <a:pos x="T6" y="T7"/>
                </a:cxn>
                <a:cxn ang="0">
                  <a:pos x="T8" y="T9"/>
                </a:cxn>
                <a:cxn ang="0">
                  <a:pos x="T10" y="T11"/>
                </a:cxn>
                <a:cxn ang="0">
                  <a:pos x="T12" y="T13"/>
                </a:cxn>
              </a:cxnLst>
              <a:rect l="0" t="0" r="r" b="b"/>
              <a:pathLst>
                <a:path w="340" h="312">
                  <a:moveTo>
                    <a:pt x="170" y="0"/>
                  </a:moveTo>
                  <a:cubicBezTo>
                    <a:pt x="97" y="0"/>
                    <a:pt x="32" y="51"/>
                    <a:pt x="17" y="125"/>
                  </a:cubicBezTo>
                  <a:cubicBezTo>
                    <a:pt x="0" y="209"/>
                    <a:pt x="55" y="292"/>
                    <a:pt x="139" y="309"/>
                  </a:cubicBezTo>
                  <a:cubicBezTo>
                    <a:pt x="150" y="311"/>
                    <a:pt x="160" y="312"/>
                    <a:pt x="170" y="312"/>
                  </a:cubicBezTo>
                  <a:cubicBezTo>
                    <a:pt x="243" y="312"/>
                    <a:pt x="308" y="261"/>
                    <a:pt x="323" y="187"/>
                  </a:cubicBezTo>
                  <a:cubicBezTo>
                    <a:pt x="340" y="102"/>
                    <a:pt x="286" y="20"/>
                    <a:pt x="201" y="3"/>
                  </a:cubicBezTo>
                  <a:cubicBezTo>
                    <a:pt x="191" y="1"/>
                    <a:pt x="180" y="0"/>
                    <a:pt x="170" y="0"/>
                  </a:cubicBezTo>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C40E6265-F961-4FE3-B29B-1E59DE3C9FF8}"/>
                </a:ext>
              </a:extLst>
            </p:cNvPr>
            <p:cNvSpPr>
              <a:spLocks/>
            </p:cNvSpPr>
            <p:nvPr/>
          </p:nvSpPr>
          <p:spPr bwMode="auto">
            <a:xfrm>
              <a:off x="4264" y="1786"/>
              <a:ext cx="1096" cy="737"/>
            </a:xfrm>
            <a:custGeom>
              <a:avLst/>
              <a:gdLst>
                <a:gd name="T0" fmla="*/ 365 w 504"/>
                <a:gd name="T1" fmla="*/ 327 h 339"/>
                <a:gd name="T2" fmla="*/ 486 w 504"/>
                <a:gd name="T3" fmla="*/ 139 h 339"/>
                <a:gd name="T4" fmla="*/ 486 w 504"/>
                <a:gd name="T5" fmla="*/ 139 h 339"/>
                <a:gd name="T6" fmla="*/ 486 w 504"/>
                <a:gd name="T7" fmla="*/ 139 h 339"/>
                <a:gd name="T8" fmla="*/ 486 w 504"/>
                <a:gd name="T9" fmla="*/ 139 h 339"/>
                <a:gd name="T10" fmla="*/ 486 w 504"/>
                <a:gd name="T11" fmla="*/ 139 h 339"/>
                <a:gd name="T12" fmla="*/ 298 w 504"/>
                <a:gd name="T13" fmla="*/ 18 h 339"/>
                <a:gd name="T14" fmla="*/ 183 w 504"/>
                <a:gd name="T15" fmla="*/ 119 h 339"/>
                <a:gd name="T16" fmla="*/ 183 w 504"/>
                <a:gd name="T17" fmla="*/ 119 h 339"/>
                <a:gd name="T18" fmla="*/ 126 w 504"/>
                <a:gd name="T19" fmla="*/ 207 h 339"/>
                <a:gd name="T20" fmla="*/ 69 w 504"/>
                <a:gd name="T21" fmla="*/ 200 h 339"/>
                <a:gd name="T22" fmla="*/ 69 w 504"/>
                <a:gd name="T23" fmla="*/ 200 h 339"/>
                <a:gd name="T24" fmla="*/ 36 w 504"/>
                <a:gd name="T25" fmla="*/ 194 h 339"/>
                <a:gd name="T26" fmla="*/ 4 w 504"/>
                <a:gd name="T27" fmla="*/ 243 h 339"/>
                <a:gd name="T28" fmla="*/ 4 w 504"/>
                <a:gd name="T29" fmla="*/ 243 h 339"/>
                <a:gd name="T30" fmla="*/ 4 w 504"/>
                <a:gd name="T31" fmla="*/ 243 h 339"/>
                <a:gd name="T32" fmla="*/ 4 w 504"/>
                <a:gd name="T33" fmla="*/ 243 h 339"/>
                <a:gd name="T34" fmla="*/ 4 w 504"/>
                <a:gd name="T35" fmla="*/ 243 h 339"/>
                <a:gd name="T36" fmla="*/ 54 w 504"/>
                <a:gd name="T37" fmla="*/ 275 h 339"/>
                <a:gd name="T38" fmla="*/ 81 w 504"/>
                <a:gd name="T39" fmla="*/ 255 h 339"/>
                <a:gd name="T40" fmla="*/ 81 w 504"/>
                <a:gd name="T41" fmla="*/ 255 h 339"/>
                <a:gd name="T42" fmla="*/ 130 w 504"/>
                <a:gd name="T43" fmla="*/ 225 h 339"/>
                <a:gd name="T44" fmla="*/ 218 w 504"/>
                <a:gd name="T45" fmla="*/ 282 h 339"/>
                <a:gd name="T46" fmla="*/ 218 w 504"/>
                <a:gd name="T47" fmla="*/ 282 h 339"/>
                <a:gd name="T48" fmla="*/ 365 w 504"/>
                <a:gd name="T49" fmla="*/ 327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04" h="339">
                  <a:moveTo>
                    <a:pt x="365" y="327"/>
                  </a:moveTo>
                  <a:cubicBezTo>
                    <a:pt x="450" y="308"/>
                    <a:pt x="504" y="225"/>
                    <a:pt x="486" y="139"/>
                  </a:cubicBezTo>
                  <a:cubicBezTo>
                    <a:pt x="486" y="139"/>
                    <a:pt x="486" y="139"/>
                    <a:pt x="486" y="139"/>
                  </a:cubicBezTo>
                  <a:cubicBezTo>
                    <a:pt x="486" y="139"/>
                    <a:pt x="486" y="139"/>
                    <a:pt x="486" y="139"/>
                  </a:cubicBezTo>
                  <a:cubicBezTo>
                    <a:pt x="486" y="139"/>
                    <a:pt x="486" y="139"/>
                    <a:pt x="486" y="139"/>
                  </a:cubicBezTo>
                  <a:cubicBezTo>
                    <a:pt x="486" y="139"/>
                    <a:pt x="486" y="139"/>
                    <a:pt x="486" y="139"/>
                  </a:cubicBezTo>
                  <a:cubicBezTo>
                    <a:pt x="467" y="54"/>
                    <a:pt x="384" y="0"/>
                    <a:pt x="298" y="18"/>
                  </a:cubicBezTo>
                  <a:cubicBezTo>
                    <a:pt x="243" y="30"/>
                    <a:pt x="201" y="70"/>
                    <a:pt x="183" y="119"/>
                  </a:cubicBezTo>
                  <a:cubicBezTo>
                    <a:pt x="183" y="119"/>
                    <a:pt x="183" y="119"/>
                    <a:pt x="183" y="119"/>
                  </a:cubicBezTo>
                  <a:cubicBezTo>
                    <a:pt x="161" y="166"/>
                    <a:pt x="173" y="194"/>
                    <a:pt x="126" y="207"/>
                  </a:cubicBezTo>
                  <a:cubicBezTo>
                    <a:pt x="99" y="215"/>
                    <a:pt x="87" y="211"/>
                    <a:pt x="69" y="200"/>
                  </a:cubicBezTo>
                  <a:cubicBezTo>
                    <a:pt x="69" y="200"/>
                    <a:pt x="69" y="200"/>
                    <a:pt x="69" y="200"/>
                  </a:cubicBezTo>
                  <a:cubicBezTo>
                    <a:pt x="60" y="194"/>
                    <a:pt x="48" y="191"/>
                    <a:pt x="36" y="194"/>
                  </a:cubicBezTo>
                  <a:cubicBezTo>
                    <a:pt x="14" y="198"/>
                    <a:pt x="0" y="220"/>
                    <a:pt x="4" y="243"/>
                  </a:cubicBezTo>
                  <a:cubicBezTo>
                    <a:pt x="4" y="243"/>
                    <a:pt x="4" y="243"/>
                    <a:pt x="4" y="243"/>
                  </a:cubicBezTo>
                  <a:cubicBezTo>
                    <a:pt x="4" y="243"/>
                    <a:pt x="4" y="243"/>
                    <a:pt x="4" y="243"/>
                  </a:cubicBezTo>
                  <a:cubicBezTo>
                    <a:pt x="4" y="243"/>
                    <a:pt x="4" y="243"/>
                    <a:pt x="4" y="243"/>
                  </a:cubicBezTo>
                  <a:cubicBezTo>
                    <a:pt x="4" y="243"/>
                    <a:pt x="4" y="243"/>
                    <a:pt x="4" y="243"/>
                  </a:cubicBezTo>
                  <a:cubicBezTo>
                    <a:pt x="9" y="265"/>
                    <a:pt x="31" y="279"/>
                    <a:pt x="54" y="275"/>
                  </a:cubicBezTo>
                  <a:cubicBezTo>
                    <a:pt x="66" y="272"/>
                    <a:pt x="75" y="265"/>
                    <a:pt x="81" y="255"/>
                  </a:cubicBezTo>
                  <a:cubicBezTo>
                    <a:pt x="81" y="255"/>
                    <a:pt x="81" y="255"/>
                    <a:pt x="81" y="255"/>
                  </a:cubicBezTo>
                  <a:cubicBezTo>
                    <a:pt x="93" y="238"/>
                    <a:pt x="101" y="227"/>
                    <a:pt x="130" y="225"/>
                  </a:cubicBezTo>
                  <a:cubicBezTo>
                    <a:pt x="178" y="222"/>
                    <a:pt x="179" y="249"/>
                    <a:pt x="218" y="282"/>
                  </a:cubicBezTo>
                  <a:cubicBezTo>
                    <a:pt x="218" y="282"/>
                    <a:pt x="218" y="282"/>
                    <a:pt x="218" y="282"/>
                  </a:cubicBezTo>
                  <a:cubicBezTo>
                    <a:pt x="255" y="320"/>
                    <a:pt x="309" y="339"/>
                    <a:pt x="365" y="327"/>
                  </a:cubicBezTo>
                  <a:close/>
                </a:path>
              </a:pathLst>
            </a:custGeom>
            <a:solidFill>
              <a:srgbClr val="075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7">
              <a:extLst>
                <a:ext uri="{FF2B5EF4-FFF2-40B4-BE49-F238E27FC236}">
                  <a16:creationId xmlns:a16="http://schemas.microsoft.com/office/drawing/2014/main" id="{E77AF33A-1335-43FD-9004-EBBC96B763BE}"/>
                </a:ext>
              </a:extLst>
            </p:cNvPr>
            <p:cNvSpPr>
              <a:spLocks/>
            </p:cNvSpPr>
            <p:nvPr/>
          </p:nvSpPr>
          <p:spPr bwMode="auto">
            <a:xfrm>
              <a:off x="3076" y="437"/>
              <a:ext cx="712" cy="1089"/>
            </a:xfrm>
            <a:custGeom>
              <a:avLst/>
              <a:gdLst>
                <a:gd name="T0" fmla="*/ 322 w 328"/>
                <a:gd name="T1" fmla="*/ 149 h 501"/>
                <a:gd name="T2" fmla="*/ 149 w 328"/>
                <a:gd name="T3" fmla="*/ 8 h 501"/>
                <a:gd name="T4" fmla="*/ 149 w 328"/>
                <a:gd name="T5" fmla="*/ 8 h 501"/>
                <a:gd name="T6" fmla="*/ 149 w 328"/>
                <a:gd name="T7" fmla="*/ 8 h 501"/>
                <a:gd name="T8" fmla="*/ 149 w 328"/>
                <a:gd name="T9" fmla="*/ 9 h 501"/>
                <a:gd name="T10" fmla="*/ 149 w 328"/>
                <a:gd name="T11" fmla="*/ 9 h 501"/>
                <a:gd name="T12" fmla="*/ 9 w 328"/>
                <a:gd name="T13" fmla="*/ 182 h 501"/>
                <a:gd name="T14" fmla="*/ 96 w 328"/>
                <a:gd name="T15" fmla="*/ 307 h 501"/>
                <a:gd name="T16" fmla="*/ 96 w 328"/>
                <a:gd name="T17" fmla="*/ 307 h 501"/>
                <a:gd name="T18" fmla="*/ 178 w 328"/>
                <a:gd name="T19" fmla="*/ 374 h 501"/>
                <a:gd name="T20" fmla="*/ 165 w 328"/>
                <a:gd name="T21" fmla="*/ 429 h 501"/>
                <a:gd name="T22" fmla="*/ 165 w 328"/>
                <a:gd name="T23" fmla="*/ 429 h 501"/>
                <a:gd name="T24" fmla="*/ 155 w 328"/>
                <a:gd name="T25" fmla="*/ 461 h 501"/>
                <a:gd name="T26" fmla="*/ 200 w 328"/>
                <a:gd name="T27" fmla="*/ 498 h 501"/>
                <a:gd name="T28" fmla="*/ 200 w 328"/>
                <a:gd name="T29" fmla="*/ 498 h 501"/>
                <a:gd name="T30" fmla="*/ 200 w 328"/>
                <a:gd name="T31" fmla="*/ 498 h 501"/>
                <a:gd name="T32" fmla="*/ 200 w 328"/>
                <a:gd name="T33" fmla="*/ 498 h 501"/>
                <a:gd name="T34" fmla="*/ 200 w 328"/>
                <a:gd name="T35" fmla="*/ 498 h 501"/>
                <a:gd name="T36" fmla="*/ 237 w 328"/>
                <a:gd name="T37" fmla="*/ 453 h 501"/>
                <a:gd name="T38" fmla="*/ 220 w 328"/>
                <a:gd name="T39" fmla="*/ 423 h 501"/>
                <a:gd name="T40" fmla="*/ 220 w 328"/>
                <a:gd name="T41" fmla="*/ 423 h 501"/>
                <a:gd name="T42" fmla="*/ 196 w 328"/>
                <a:gd name="T43" fmla="*/ 372 h 501"/>
                <a:gd name="T44" fmla="*/ 263 w 328"/>
                <a:gd name="T45" fmla="*/ 290 h 501"/>
                <a:gd name="T46" fmla="*/ 262 w 328"/>
                <a:gd name="T47" fmla="*/ 290 h 501"/>
                <a:gd name="T48" fmla="*/ 322 w 328"/>
                <a:gd name="T49" fmla="*/ 149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8" h="501">
                  <a:moveTo>
                    <a:pt x="322" y="149"/>
                  </a:moveTo>
                  <a:cubicBezTo>
                    <a:pt x="313" y="63"/>
                    <a:pt x="236" y="0"/>
                    <a:pt x="149" y="8"/>
                  </a:cubicBezTo>
                  <a:cubicBezTo>
                    <a:pt x="149" y="8"/>
                    <a:pt x="149" y="8"/>
                    <a:pt x="149" y="8"/>
                  </a:cubicBezTo>
                  <a:cubicBezTo>
                    <a:pt x="149" y="8"/>
                    <a:pt x="149" y="8"/>
                    <a:pt x="149" y="8"/>
                  </a:cubicBezTo>
                  <a:cubicBezTo>
                    <a:pt x="149" y="9"/>
                    <a:pt x="149" y="9"/>
                    <a:pt x="149" y="9"/>
                  </a:cubicBezTo>
                  <a:cubicBezTo>
                    <a:pt x="149" y="9"/>
                    <a:pt x="149" y="9"/>
                    <a:pt x="149" y="9"/>
                  </a:cubicBezTo>
                  <a:cubicBezTo>
                    <a:pt x="62" y="18"/>
                    <a:pt x="0" y="95"/>
                    <a:pt x="9" y="182"/>
                  </a:cubicBezTo>
                  <a:cubicBezTo>
                    <a:pt x="14" y="238"/>
                    <a:pt x="49" y="284"/>
                    <a:pt x="96" y="307"/>
                  </a:cubicBezTo>
                  <a:cubicBezTo>
                    <a:pt x="96" y="307"/>
                    <a:pt x="96" y="307"/>
                    <a:pt x="96" y="307"/>
                  </a:cubicBezTo>
                  <a:cubicBezTo>
                    <a:pt x="140" y="334"/>
                    <a:pt x="170" y="326"/>
                    <a:pt x="178" y="374"/>
                  </a:cubicBezTo>
                  <a:cubicBezTo>
                    <a:pt x="182" y="402"/>
                    <a:pt x="178" y="413"/>
                    <a:pt x="165" y="429"/>
                  </a:cubicBezTo>
                  <a:cubicBezTo>
                    <a:pt x="165" y="429"/>
                    <a:pt x="165" y="429"/>
                    <a:pt x="165" y="429"/>
                  </a:cubicBezTo>
                  <a:cubicBezTo>
                    <a:pt x="157" y="438"/>
                    <a:pt x="153" y="449"/>
                    <a:pt x="155" y="461"/>
                  </a:cubicBezTo>
                  <a:cubicBezTo>
                    <a:pt x="157" y="484"/>
                    <a:pt x="177" y="501"/>
                    <a:pt x="200" y="498"/>
                  </a:cubicBezTo>
                  <a:cubicBezTo>
                    <a:pt x="200" y="498"/>
                    <a:pt x="200" y="498"/>
                    <a:pt x="200" y="498"/>
                  </a:cubicBezTo>
                  <a:cubicBezTo>
                    <a:pt x="200" y="498"/>
                    <a:pt x="200" y="498"/>
                    <a:pt x="200" y="498"/>
                  </a:cubicBezTo>
                  <a:cubicBezTo>
                    <a:pt x="200" y="498"/>
                    <a:pt x="200" y="498"/>
                    <a:pt x="200" y="498"/>
                  </a:cubicBezTo>
                  <a:cubicBezTo>
                    <a:pt x="200" y="498"/>
                    <a:pt x="200" y="498"/>
                    <a:pt x="200" y="498"/>
                  </a:cubicBezTo>
                  <a:cubicBezTo>
                    <a:pt x="223" y="496"/>
                    <a:pt x="239" y="475"/>
                    <a:pt x="237" y="453"/>
                  </a:cubicBezTo>
                  <a:cubicBezTo>
                    <a:pt x="236" y="441"/>
                    <a:pt x="229" y="430"/>
                    <a:pt x="220" y="423"/>
                  </a:cubicBezTo>
                  <a:cubicBezTo>
                    <a:pt x="220" y="423"/>
                    <a:pt x="220" y="423"/>
                    <a:pt x="220" y="423"/>
                  </a:cubicBezTo>
                  <a:cubicBezTo>
                    <a:pt x="204" y="410"/>
                    <a:pt x="195" y="400"/>
                    <a:pt x="196" y="372"/>
                  </a:cubicBezTo>
                  <a:cubicBezTo>
                    <a:pt x="198" y="323"/>
                    <a:pt x="225" y="325"/>
                    <a:pt x="263" y="290"/>
                  </a:cubicBezTo>
                  <a:cubicBezTo>
                    <a:pt x="262" y="290"/>
                    <a:pt x="262" y="290"/>
                    <a:pt x="262" y="290"/>
                  </a:cubicBezTo>
                  <a:cubicBezTo>
                    <a:pt x="304" y="258"/>
                    <a:pt x="328" y="205"/>
                    <a:pt x="322" y="149"/>
                  </a:cubicBezTo>
                  <a:close/>
                </a:path>
              </a:pathLst>
            </a:custGeom>
            <a:solidFill>
              <a:srgbClr val="F582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8">
              <a:extLst>
                <a:ext uri="{FF2B5EF4-FFF2-40B4-BE49-F238E27FC236}">
                  <a16:creationId xmlns:a16="http://schemas.microsoft.com/office/drawing/2014/main" id="{FB5A1B22-715D-4190-AE71-22D4ADE0A733}"/>
                </a:ext>
              </a:extLst>
            </p:cNvPr>
            <p:cNvSpPr>
              <a:spLocks/>
            </p:cNvSpPr>
            <p:nvPr/>
          </p:nvSpPr>
          <p:spPr bwMode="auto">
            <a:xfrm>
              <a:off x="2404" y="2469"/>
              <a:ext cx="874" cy="997"/>
            </a:xfrm>
            <a:custGeom>
              <a:avLst/>
              <a:gdLst>
                <a:gd name="T0" fmla="*/ 304 w 402"/>
                <a:gd name="T1" fmla="*/ 376 h 459"/>
                <a:gd name="T2" fmla="*/ 83 w 402"/>
                <a:gd name="T3" fmla="*/ 406 h 459"/>
                <a:gd name="T4" fmla="*/ 83 w 402"/>
                <a:gd name="T5" fmla="*/ 406 h 459"/>
                <a:gd name="T6" fmla="*/ 82 w 402"/>
                <a:gd name="T7" fmla="*/ 406 h 459"/>
                <a:gd name="T8" fmla="*/ 82 w 402"/>
                <a:gd name="T9" fmla="*/ 406 h 459"/>
                <a:gd name="T10" fmla="*/ 82 w 402"/>
                <a:gd name="T11" fmla="*/ 406 h 459"/>
                <a:gd name="T12" fmla="*/ 52 w 402"/>
                <a:gd name="T13" fmla="*/ 185 h 459"/>
                <a:gd name="T14" fmla="*/ 192 w 402"/>
                <a:gd name="T15" fmla="*/ 123 h 459"/>
                <a:gd name="T16" fmla="*/ 192 w 402"/>
                <a:gd name="T17" fmla="*/ 123 h 459"/>
                <a:gd name="T18" fmla="*/ 296 w 402"/>
                <a:gd name="T19" fmla="*/ 109 h 459"/>
                <a:gd name="T20" fmla="*/ 314 w 402"/>
                <a:gd name="T21" fmla="*/ 55 h 459"/>
                <a:gd name="T22" fmla="*/ 314 w 402"/>
                <a:gd name="T23" fmla="*/ 55 h 459"/>
                <a:gd name="T24" fmla="*/ 322 w 402"/>
                <a:gd name="T25" fmla="*/ 22 h 459"/>
                <a:gd name="T26" fmla="*/ 380 w 402"/>
                <a:gd name="T27" fmla="*/ 14 h 459"/>
                <a:gd name="T28" fmla="*/ 380 w 402"/>
                <a:gd name="T29" fmla="*/ 14 h 459"/>
                <a:gd name="T30" fmla="*/ 380 w 402"/>
                <a:gd name="T31" fmla="*/ 14 h 459"/>
                <a:gd name="T32" fmla="*/ 380 w 402"/>
                <a:gd name="T33" fmla="*/ 14 h 459"/>
                <a:gd name="T34" fmla="*/ 380 w 402"/>
                <a:gd name="T35" fmla="*/ 14 h 459"/>
                <a:gd name="T36" fmla="*/ 388 w 402"/>
                <a:gd name="T37" fmla="*/ 72 h 459"/>
                <a:gd name="T38" fmla="*/ 359 w 402"/>
                <a:gd name="T39" fmla="*/ 88 h 459"/>
                <a:gd name="T40" fmla="*/ 359 w 402"/>
                <a:gd name="T41" fmla="*/ 88 h 459"/>
                <a:gd name="T42" fmla="*/ 311 w 402"/>
                <a:gd name="T43" fmla="*/ 120 h 459"/>
                <a:gd name="T44" fmla="*/ 325 w 402"/>
                <a:gd name="T45" fmla="*/ 224 h 459"/>
                <a:gd name="T46" fmla="*/ 325 w 402"/>
                <a:gd name="T47" fmla="*/ 224 h 459"/>
                <a:gd name="T48" fmla="*/ 304 w 402"/>
                <a:gd name="T49" fmla="*/ 376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02" h="459">
                  <a:moveTo>
                    <a:pt x="304" y="376"/>
                  </a:moveTo>
                  <a:cubicBezTo>
                    <a:pt x="251" y="445"/>
                    <a:pt x="152" y="459"/>
                    <a:pt x="83" y="406"/>
                  </a:cubicBezTo>
                  <a:cubicBezTo>
                    <a:pt x="83" y="406"/>
                    <a:pt x="83" y="406"/>
                    <a:pt x="83" y="406"/>
                  </a:cubicBezTo>
                  <a:cubicBezTo>
                    <a:pt x="82" y="406"/>
                    <a:pt x="82" y="406"/>
                    <a:pt x="82" y="406"/>
                  </a:cubicBezTo>
                  <a:cubicBezTo>
                    <a:pt x="82" y="406"/>
                    <a:pt x="82" y="406"/>
                    <a:pt x="82" y="406"/>
                  </a:cubicBezTo>
                  <a:cubicBezTo>
                    <a:pt x="82" y="406"/>
                    <a:pt x="82" y="406"/>
                    <a:pt x="82" y="406"/>
                  </a:cubicBezTo>
                  <a:cubicBezTo>
                    <a:pt x="13" y="353"/>
                    <a:pt x="0" y="254"/>
                    <a:pt x="52" y="185"/>
                  </a:cubicBezTo>
                  <a:cubicBezTo>
                    <a:pt x="86" y="140"/>
                    <a:pt x="140" y="118"/>
                    <a:pt x="192" y="123"/>
                  </a:cubicBezTo>
                  <a:cubicBezTo>
                    <a:pt x="192" y="123"/>
                    <a:pt x="192" y="123"/>
                    <a:pt x="192" y="123"/>
                  </a:cubicBezTo>
                  <a:cubicBezTo>
                    <a:pt x="244" y="123"/>
                    <a:pt x="265" y="146"/>
                    <a:pt x="296" y="109"/>
                  </a:cubicBezTo>
                  <a:cubicBezTo>
                    <a:pt x="315" y="87"/>
                    <a:pt x="317" y="75"/>
                    <a:pt x="314" y="55"/>
                  </a:cubicBezTo>
                  <a:cubicBezTo>
                    <a:pt x="314" y="55"/>
                    <a:pt x="314" y="55"/>
                    <a:pt x="314" y="55"/>
                  </a:cubicBezTo>
                  <a:cubicBezTo>
                    <a:pt x="312" y="43"/>
                    <a:pt x="315" y="32"/>
                    <a:pt x="322" y="22"/>
                  </a:cubicBezTo>
                  <a:cubicBezTo>
                    <a:pt x="336" y="4"/>
                    <a:pt x="362" y="0"/>
                    <a:pt x="380" y="14"/>
                  </a:cubicBezTo>
                  <a:cubicBezTo>
                    <a:pt x="380" y="14"/>
                    <a:pt x="380" y="14"/>
                    <a:pt x="380" y="14"/>
                  </a:cubicBezTo>
                  <a:cubicBezTo>
                    <a:pt x="380" y="14"/>
                    <a:pt x="380" y="14"/>
                    <a:pt x="380" y="14"/>
                  </a:cubicBezTo>
                  <a:cubicBezTo>
                    <a:pt x="380" y="14"/>
                    <a:pt x="380" y="14"/>
                    <a:pt x="380" y="14"/>
                  </a:cubicBezTo>
                  <a:cubicBezTo>
                    <a:pt x="380" y="14"/>
                    <a:pt x="380" y="14"/>
                    <a:pt x="380" y="14"/>
                  </a:cubicBezTo>
                  <a:cubicBezTo>
                    <a:pt x="398" y="28"/>
                    <a:pt x="402" y="54"/>
                    <a:pt x="388" y="72"/>
                  </a:cubicBezTo>
                  <a:cubicBezTo>
                    <a:pt x="381" y="82"/>
                    <a:pt x="370" y="87"/>
                    <a:pt x="359" y="88"/>
                  </a:cubicBezTo>
                  <a:cubicBezTo>
                    <a:pt x="359" y="88"/>
                    <a:pt x="359" y="88"/>
                    <a:pt x="359" y="88"/>
                  </a:cubicBezTo>
                  <a:cubicBezTo>
                    <a:pt x="338" y="91"/>
                    <a:pt x="325" y="95"/>
                    <a:pt x="311" y="120"/>
                  </a:cubicBezTo>
                  <a:cubicBezTo>
                    <a:pt x="287" y="162"/>
                    <a:pt x="312" y="175"/>
                    <a:pt x="325" y="224"/>
                  </a:cubicBezTo>
                  <a:cubicBezTo>
                    <a:pt x="325" y="224"/>
                    <a:pt x="325" y="224"/>
                    <a:pt x="325" y="224"/>
                  </a:cubicBezTo>
                  <a:cubicBezTo>
                    <a:pt x="344" y="273"/>
                    <a:pt x="338" y="331"/>
                    <a:pt x="304" y="376"/>
                  </a:cubicBezTo>
                  <a:close/>
                </a:path>
              </a:pathLst>
            </a:custGeom>
            <a:solidFill>
              <a:srgbClr val="FFCB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9">
              <a:extLst>
                <a:ext uri="{FF2B5EF4-FFF2-40B4-BE49-F238E27FC236}">
                  <a16:creationId xmlns:a16="http://schemas.microsoft.com/office/drawing/2014/main" id="{050E444E-4158-4331-83B3-5DC9FE250D07}"/>
                </a:ext>
              </a:extLst>
            </p:cNvPr>
            <p:cNvSpPr>
              <a:spLocks/>
            </p:cNvSpPr>
            <p:nvPr/>
          </p:nvSpPr>
          <p:spPr bwMode="auto">
            <a:xfrm>
              <a:off x="3888" y="178"/>
              <a:ext cx="1713" cy="1713"/>
            </a:xfrm>
            <a:custGeom>
              <a:avLst/>
              <a:gdLst>
                <a:gd name="T0" fmla="*/ 262 w 788"/>
                <a:gd name="T1" fmla="*/ 114 h 788"/>
                <a:gd name="T2" fmla="*/ 674 w 788"/>
                <a:gd name="T3" fmla="*/ 113 h 788"/>
                <a:gd name="T4" fmla="*/ 674 w 788"/>
                <a:gd name="T5" fmla="*/ 113 h 788"/>
                <a:gd name="T6" fmla="*/ 674 w 788"/>
                <a:gd name="T7" fmla="*/ 114 h 788"/>
                <a:gd name="T8" fmla="*/ 675 w 788"/>
                <a:gd name="T9" fmla="*/ 114 h 788"/>
                <a:gd name="T10" fmla="*/ 675 w 788"/>
                <a:gd name="T11" fmla="*/ 114 h 788"/>
                <a:gd name="T12" fmla="*/ 674 w 788"/>
                <a:gd name="T13" fmla="*/ 526 h 788"/>
                <a:gd name="T14" fmla="*/ 402 w 788"/>
                <a:gd name="T15" fmla="*/ 604 h 788"/>
                <a:gd name="T16" fmla="*/ 402 w 788"/>
                <a:gd name="T17" fmla="*/ 604 h 788"/>
                <a:gd name="T18" fmla="*/ 208 w 788"/>
                <a:gd name="T19" fmla="*/ 604 h 788"/>
                <a:gd name="T20" fmla="*/ 161 w 788"/>
                <a:gd name="T21" fmla="*/ 699 h 788"/>
                <a:gd name="T22" fmla="*/ 161 w 788"/>
                <a:gd name="T23" fmla="*/ 699 h 788"/>
                <a:gd name="T24" fmla="*/ 139 w 788"/>
                <a:gd name="T25" fmla="*/ 757 h 788"/>
                <a:gd name="T26" fmla="*/ 30 w 788"/>
                <a:gd name="T27" fmla="*/ 758 h 788"/>
                <a:gd name="T28" fmla="*/ 30 w 788"/>
                <a:gd name="T29" fmla="*/ 758 h 788"/>
                <a:gd name="T30" fmla="*/ 30 w 788"/>
                <a:gd name="T31" fmla="*/ 758 h 788"/>
                <a:gd name="T32" fmla="*/ 30 w 788"/>
                <a:gd name="T33" fmla="*/ 757 h 788"/>
                <a:gd name="T34" fmla="*/ 30 w 788"/>
                <a:gd name="T35" fmla="*/ 757 h 788"/>
                <a:gd name="T36" fmla="*/ 30 w 788"/>
                <a:gd name="T37" fmla="*/ 649 h 788"/>
                <a:gd name="T38" fmla="*/ 89 w 788"/>
                <a:gd name="T39" fmla="*/ 627 h 788"/>
                <a:gd name="T40" fmla="*/ 89 w 788"/>
                <a:gd name="T41" fmla="*/ 627 h 788"/>
                <a:gd name="T42" fmla="*/ 184 w 788"/>
                <a:gd name="T43" fmla="*/ 580 h 788"/>
                <a:gd name="T44" fmla="*/ 183 w 788"/>
                <a:gd name="T45" fmla="*/ 386 h 788"/>
                <a:gd name="T46" fmla="*/ 184 w 788"/>
                <a:gd name="T47" fmla="*/ 386 h 788"/>
                <a:gd name="T48" fmla="*/ 262 w 788"/>
                <a:gd name="T49" fmla="*/ 114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88" h="788">
                  <a:moveTo>
                    <a:pt x="262" y="114"/>
                  </a:moveTo>
                  <a:cubicBezTo>
                    <a:pt x="376" y="0"/>
                    <a:pt x="560" y="0"/>
                    <a:pt x="674" y="113"/>
                  </a:cubicBezTo>
                  <a:cubicBezTo>
                    <a:pt x="674" y="113"/>
                    <a:pt x="674" y="113"/>
                    <a:pt x="674" y="113"/>
                  </a:cubicBezTo>
                  <a:cubicBezTo>
                    <a:pt x="674" y="114"/>
                    <a:pt x="674" y="114"/>
                    <a:pt x="674" y="114"/>
                  </a:cubicBezTo>
                  <a:cubicBezTo>
                    <a:pt x="675" y="114"/>
                    <a:pt x="675" y="114"/>
                    <a:pt x="675" y="114"/>
                  </a:cubicBezTo>
                  <a:cubicBezTo>
                    <a:pt x="675" y="114"/>
                    <a:pt x="675" y="114"/>
                    <a:pt x="675" y="114"/>
                  </a:cubicBezTo>
                  <a:cubicBezTo>
                    <a:pt x="788" y="228"/>
                    <a:pt x="788" y="412"/>
                    <a:pt x="674" y="526"/>
                  </a:cubicBezTo>
                  <a:cubicBezTo>
                    <a:pt x="600" y="600"/>
                    <a:pt x="497" y="626"/>
                    <a:pt x="402" y="604"/>
                  </a:cubicBezTo>
                  <a:cubicBezTo>
                    <a:pt x="402" y="604"/>
                    <a:pt x="402" y="604"/>
                    <a:pt x="402" y="604"/>
                  </a:cubicBezTo>
                  <a:cubicBezTo>
                    <a:pt x="308" y="591"/>
                    <a:pt x="274" y="545"/>
                    <a:pt x="208" y="604"/>
                  </a:cubicBezTo>
                  <a:cubicBezTo>
                    <a:pt x="168" y="639"/>
                    <a:pt x="162" y="661"/>
                    <a:pt x="161" y="699"/>
                  </a:cubicBezTo>
                  <a:cubicBezTo>
                    <a:pt x="161" y="699"/>
                    <a:pt x="161" y="699"/>
                    <a:pt x="161" y="699"/>
                  </a:cubicBezTo>
                  <a:cubicBezTo>
                    <a:pt x="162" y="720"/>
                    <a:pt x="155" y="741"/>
                    <a:pt x="139" y="757"/>
                  </a:cubicBezTo>
                  <a:cubicBezTo>
                    <a:pt x="109" y="787"/>
                    <a:pt x="61" y="788"/>
                    <a:pt x="30" y="758"/>
                  </a:cubicBezTo>
                  <a:cubicBezTo>
                    <a:pt x="30" y="758"/>
                    <a:pt x="30" y="758"/>
                    <a:pt x="30" y="758"/>
                  </a:cubicBezTo>
                  <a:cubicBezTo>
                    <a:pt x="30" y="758"/>
                    <a:pt x="30" y="758"/>
                    <a:pt x="30" y="758"/>
                  </a:cubicBezTo>
                  <a:cubicBezTo>
                    <a:pt x="30" y="757"/>
                    <a:pt x="30" y="757"/>
                    <a:pt x="30" y="757"/>
                  </a:cubicBezTo>
                  <a:cubicBezTo>
                    <a:pt x="30" y="757"/>
                    <a:pt x="30" y="757"/>
                    <a:pt x="30" y="757"/>
                  </a:cubicBezTo>
                  <a:cubicBezTo>
                    <a:pt x="0" y="727"/>
                    <a:pt x="0" y="679"/>
                    <a:pt x="30" y="649"/>
                  </a:cubicBezTo>
                  <a:cubicBezTo>
                    <a:pt x="46" y="633"/>
                    <a:pt x="68" y="626"/>
                    <a:pt x="89" y="627"/>
                  </a:cubicBezTo>
                  <a:cubicBezTo>
                    <a:pt x="89" y="627"/>
                    <a:pt x="89" y="627"/>
                    <a:pt x="89" y="627"/>
                  </a:cubicBezTo>
                  <a:cubicBezTo>
                    <a:pt x="127" y="626"/>
                    <a:pt x="152" y="623"/>
                    <a:pt x="184" y="580"/>
                  </a:cubicBezTo>
                  <a:cubicBezTo>
                    <a:pt x="238" y="509"/>
                    <a:pt x="197" y="480"/>
                    <a:pt x="183" y="386"/>
                  </a:cubicBezTo>
                  <a:cubicBezTo>
                    <a:pt x="184" y="386"/>
                    <a:pt x="184" y="386"/>
                    <a:pt x="184" y="386"/>
                  </a:cubicBezTo>
                  <a:cubicBezTo>
                    <a:pt x="162" y="291"/>
                    <a:pt x="188" y="188"/>
                    <a:pt x="262" y="114"/>
                  </a:cubicBezTo>
                  <a:close/>
                </a:path>
              </a:pathLst>
            </a:custGeom>
            <a:solidFill>
              <a:srgbClr val="D5D10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0">
              <a:extLst>
                <a:ext uri="{FF2B5EF4-FFF2-40B4-BE49-F238E27FC236}">
                  <a16:creationId xmlns:a16="http://schemas.microsoft.com/office/drawing/2014/main" id="{049B77A0-6056-4316-9FC6-F81FE44E18C4}"/>
                </a:ext>
              </a:extLst>
            </p:cNvPr>
            <p:cNvSpPr>
              <a:spLocks/>
            </p:cNvSpPr>
            <p:nvPr/>
          </p:nvSpPr>
          <p:spPr bwMode="auto">
            <a:xfrm>
              <a:off x="3604" y="2436"/>
              <a:ext cx="1712" cy="1712"/>
            </a:xfrm>
            <a:custGeom>
              <a:avLst/>
              <a:gdLst>
                <a:gd name="T0" fmla="*/ 261 w 788"/>
                <a:gd name="T1" fmla="*/ 674 h 788"/>
                <a:gd name="T2" fmla="*/ 674 w 788"/>
                <a:gd name="T3" fmla="*/ 674 h 788"/>
                <a:gd name="T4" fmla="*/ 674 w 788"/>
                <a:gd name="T5" fmla="*/ 674 h 788"/>
                <a:gd name="T6" fmla="*/ 674 w 788"/>
                <a:gd name="T7" fmla="*/ 674 h 788"/>
                <a:gd name="T8" fmla="*/ 674 w 788"/>
                <a:gd name="T9" fmla="*/ 674 h 788"/>
                <a:gd name="T10" fmla="*/ 674 w 788"/>
                <a:gd name="T11" fmla="*/ 674 h 788"/>
                <a:gd name="T12" fmla="*/ 674 w 788"/>
                <a:gd name="T13" fmla="*/ 261 h 788"/>
                <a:gd name="T14" fmla="*/ 402 w 788"/>
                <a:gd name="T15" fmla="*/ 183 h 788"/>
                <a:gd name="T16" fmla="*/ 402 w 788"/>
                <a:gd name="T17" fmla="*/ 183 h 788"/>
                <a:gd name="T18" fmla="*/ 207 w 788"/>
                <a:gd name="T19" fmla="*/ 183 h 788"/>
                <a:gd name="T20" fmla="*/ 161 w 788"/>
                <a:gd name="T21" fmla="*/ 88 h 788"/>
                <a:gd name="T22" fmla="*/ 161 w 788"/>
                <a:gd name="T23" fmla="*/ 88 h 788"/>
                <a:gd name="T24" fmla="*/ 139 w 788"/>
                <a:gd name="T25" fmla="*/ 30 h 788"/>
                <a:gd name="T26" fmla="*/ 30 w 788"/>
                <a:gd name="T27" fmla="*/ 30 h 788"/>
                <a:gd name="T28" fmla="*/ 30 w 788"/>
                <a:gd name="T29" fmla="*/ 30 h 788"/>
                <a:gd name="T30" fmla="*/ 30 w 788"/>
                <a:gd name="T31" fmla="*/ 30 h 788"/>
                <a:gd name="T32" fmla="*/ 30 w 788"/>
                <a:gd name="T33" fmla="*/ 30 h 788"/>
                <a:gd name="T34" fmla="*/ 30 w 788"/>
                <a:gd name="T35" fmla="*/ 30 h 788"/>
                <a:gd name="T36" fmla="*/ 30 w 788"/>
                <a:gd name="T37" fmla="*/ 138 h 788"/>
                <a:gd name="T38" fmla="*/ 88 w 788"/>
                <a:gd name="T39" fmla="*/ 161 h 788"/>
                <a:gd name="T40" fmla="*/ 88 w 788"/>
                <a:gd name="T41" fmla="*/ 161 h 788"/>
                <a:gd name="T42" fmla="*/ 183 w 788"/>
                <a:gd name="T43" fmla="*/ 207 h 788"/>
                <a:gd name="T44" fmla="*/ 183 w 788"/>
                <a:gd name="T45" fmla="*/ 402 h 788"/>
                <a:gd name="T46" fmla="*/ 183 w 788"/>
                <a:gd name="T47" fmla="*/ 402 h 788"/>
                <a:gd name="T48" fmla="*/ 261 w 788"/>
                <a:gd name="T49" fmla="*/ 674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88" h="788">
                  <a:moveTo>
                    <a:pt x="261" y="674"/>
                  </a:moveTo>
                  <a:cubicBezTo>
                    <a:pt x="375" y="788"/>
                    <a:pt x="560" y="788"/>
                    <a:pt x="674" y="674"/>
                  </a:cubicBezTo>
                  <a:cubicBezTo>
                    <a:pt x="674" y="674"/>
                    <a:pt x="674" y="674"/>
                    <a:pt x="674" y="674"/>
                  </a:cubicBezTo>
                  <a:cubicBezTo>
                    <a:pt x="674" y="674"/>
                    <a:pt x="674" y="674"/>
                    <a:pt x="674" y="674"/>
                  </a:cubicBezTo>
                  <a:cubicBezTo>
                    <a:pt x="674" y="674"/>
                    <a:pt x="674" y="674"/>
                    <a:pt x="674" y="674"/>
                  </a:cubicBezTo>
                  <a:cubicBezTo>
                    <a:pt x="674" y="674"/>
                    <a:pt x="674" y="674"/>
                    <a:pt x="674" y="674"/>
                  </a:cubicBezTo>
                  <a:cubicBezTo>
                    <a:pt x="788" y="560"/>
                    <a:pt x="788" y="375"/>
                    <a:pt x="674" y="261"/>
                  </a:cubicBezTo>
                  <a:cubicBezTo>
                    <a:pt x="600" y="187"/>
                    <a:pt x="497" y="161"/>
                    <a:pt x="402" y="183"/>
                  </a:cubicBezTo>
                  <a:cubicBezTo>
                    <a:pt x="402" y="183"/>
                    <a:pt x="402" y="183"/>
                    <a:pt x="402" y="183"/>
                  </a:cubicBezTo>
                  <a:cubicBezTo>
                    <a:pt x="308" y="196"/>
                    <a:pt x="274" y="243"/>
                    <a:pt x="207" y="183"/>
                  </a:cubicBezTo>
                  <a:cubicBezTo>
                    <a:pt x="168" y="148"/>
                    <a:pt x="162" y="126"/>
                    <a:pt x="161" y="88"/>
                  </a:cubicBezTo>
                  <a:cubicBezTo>
                    <a:pt x="161" y="88"/>
                    <a:pt x="161" y="88"/>
                    <a:pt x="161" y="88"/>
                  </a:cubicBezTo>
                  <a:cubicBezTo>
                    <a:pt x="162" y="67"/>
                    <a:pt x="155" y="46"/>
                    <a:pt x="139" y="30"/>
                  </a:cubicBezTo>
                  <a:cubicBezTo>
                    <a:pt x="109" y="0"/>
                    <a:pt x="60" y="0"/>
                    <a:pt x="30" y="30"/>
                  </a:cubicBezTo>
                  <a:cubicBezTo>
                    <a:pt x="30" y="30"/>
                    <a:pt x="30" y="30"/>
                    <a:pt x="30" y="30"/>
                  </a:cubicBezTo>
                  <a:cubicBezTo>
                    <a:pt x="30" y="30"/>
                    <a:pt x="30" y="30"/>
                    <a:pt x="30" y="30"/>
                  </a:cubicBezTo>
                  <a:cubicBezTo>
                    <a:pt x="30" y="30"/>
                    <a:pt x="30" y="30"/>
                    <a:pt x="30" y="30"/>
                  </a:cubicBezTo>
                  <a:cubicBezTo>
                    <a:pt x="30" y="30"/>
                    <a:pt x="30" y="30"/>
                    <a:pt x="30" y="30"/>
                  </a:cubicBezTo>
                  <a:cubicBezTo>
                    <a:pt x="0" y="60"/>
                    <a:pt x="0" y="108"/>
                    <a:pt x="30" y="138"/>
                  </a:cubicBezTo>
                  <a:cubicBezTo>
                    <a:pt x="46" y="154"/>
                    <a:pt x="67" y="162"/>
                    <a:pt x="88" y="161"/>
                  </a:cubicBezTo>
                  <a:cubicBezTo>
                    <a:pt x="88" y="161"/>
                    <a:pt x="88" y="161"/>
                    <a:pt x="88" y="161"/>
                  </a:cubicBezTo>
                  <a:cubicBezTo>
                    <a:pt x="127" y="162"/>
                    <a:pt x="151" y="165"/>
                    <a:pt x="183" y="207"/>
                  </a:cubicBezTo>
                  <a:cubicBezTo>
                    <a:pt x="237" y="278"/>
                    <a:pt x="196" y="307"/>
                    <a:pt x="183" y="402"/>
                  </a:cubicBezTo>
                  <a:cubicBezTo>
                    <a:pt x="183" y="402"/>
                    <a:pt x="183" y="402"/>
                    <a:pt x="183" y="402"/>
                  </a:cubicBezTo>
                  <a:cubicBezTo>
                    <a:pt x="162" y="496"/>
                    <a:pt x="188" y="600"/>
                    <a:pt x="261" y="674"/>
                  </a:cubicBezTo>
                  <a:close/>
                </a:path>
              </a:pathLst>
            </a:custGeom>
            <a:solidFill>
              <a:srgbClr val="B652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1">
              <a:extLst>
                <a:ext uri="{FF2B5EF4-FFF2-40B4-BE49-F238E27FC236}">
                  <a16:creationId xmlns:a16="http://schemas.microsoft.com/office/drawing/2014/main" id="{A2B2BD00-2BB6-43E7-A9F1-EDAE516B53DF}"/>
                </a:ext>
              </a:extLst>
            </p:cNvPr>
            <p:cNvSpPr>
              <a:spLocks/>
            </p:cNvSpPr>
            <p:nvPr/>
          </p:nvSpPr>
          <p:spPr bwMode="auto">
            <a:xfrm>
              <a:off x="1563" y="483"/>
              <a:ext cx="1713" cy="1712"/>
            </a:xfrm>
            <a:custGeom>
              <a:avLst/>
              <a:gdLst>
                <a:gd name="T0" fmla="*/ 527 w 788"/>
                <a:gd name="T1" fmla="*/ 114 h 788"/>
                <a:gd name="T2" fmla="*/ 114 w 788"/>
                <a:gd name="T3" fmla="*/ 114 h 788"/>
                <a:gd name="T4" fmla="*/ 114 w 788"/>
                <a:gd name="T5" fmla="*/ 114 h 788"/>
                <a:gd name="T6" fmla="*/ 114 w 788"/>
                <a:gd name="T7" fmla="*/ 114 h 788"/>
                <a:gd name="T8" fmla="*/ 114 w 788"/>
                <a:gd name="T9" fmla="*/ 114 h 788"/>
                <a:gd name="T10" fmla="*/ 114 w 788"/>
                <a:gd name="T11" fmla="*/ 114 h 788"/>
                <a:gd name="T12" fmla="*/ 114 w 788"/>
                <a:gd name="T13" fmla="*/ 527 h 788"/>
                <a:gd name="T14" fmla="*/ 386 w 788"/>
                <a:gd name="T15" fmla="*/ 605 h 788"/>
                <a:gd name="T16" fmla="*/ 386 w 788"/>
                <a:gd name="T17" fmla="*/ 605 h 788"/>
                <a:gd name="T18" fmla="*/ 581 w 788"/>
                <a:gd name="T19" fmla="*/ 605 h 788"/>
                <a:gd name="T20" fmla="*/ 627 w 788"/>
                <a:gd name="T21" fmla="*/ 700 h 788"/>
                <a:gd name="T22" fmla="*/ 627 w 788"/>
                <a:gd name="T23" fmla="*/ 700 h 788"/>
                <a:gd name="T24" fmla="*/ 649 w 788"/>
                <a:gd name="T25" fmla="*/ 758 h 788"/>
                <a:gd name="T26" fmla="*/ 758 w 788"/>
                <a:gd name="T27" fmla="*/ 758 h 788"/>
                <a:gd name="T28" fmla="*/ 758 w 788"/>
                <a:gd name="T29" fmla="*/ 759 h 788"/>
                <a:gd name="T30" fmla="*/ 758 w 788"/>
                <a:gd name="T31" fmla="*/ 758 h 788"/>
                <a:gd name="T32" fmla="*/ 758 w 788"/>
                <a:gd name="T33" fmla="*/ 758 h 788"/>
                <a:gd name="T34" fmla="*/ 758 w 788"/>
                <a:gd name="T35" fmla="*/ 758 h 788"/>
                <a:gd name="T36" fmla="*/ 758 w 788"/>
                <a:gd name="T37" fmla="*/ 650 h 788"/>
                <a:gd name="T38" fmla="*/ 700 w 788"/>
                <a:gd name="T39" fmla="*/ 627 h 788"/>
                <a:gd name="T40" fmla="*/ 700 w 788"/>
                <a:gd name="T41" fmla="*/ 627 h 788"/>
                <a:gd name="T42" fmla="*/ 605 w 788"/>
                <a:gd name="T43" fmla="*/ 581 h 788"/>
                <a:gd name="T44" fmla="*/ 605 w 788"/>
                <a:gd name="T45" fmla="*/ 386 h 788"/>
                <a:gd name="T46" fmla="*/ 605 w 788"/>
                <a:gd name="T47" fmla="*/ 387 h 788"/>
                <a:gd name="T48" fmla="*/ 527 w 788"/>
                <a:gd name="T49" fmla="*/ 114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88" h="788">
                  <a:moveTo>
                    <a:pt x="527" y="114"/>
                  </a:moveTo>
                  <a:cubicBezTo>
                    <a:pt x="413" y="0"/>
                    <a:pt x="228" y="0"/>
                    <a:pt x="114" y="114"/>
                  </a:cubicBezTo>
                  <a:cubicBezTo>
                    <a:pt x="114" y="114"/>
                    <a:pt x="114" y="114"/>
                    <a:pt x="114" y="114"/>
                  </a:cubicBezTo>
                  <a:cubicBezTo>
                    <a:pt x="114" y="114"/>
                    <a:pt x="114" y="114"/>
                    <a:pt x="114" y="114"/>
                  </a:cubicBezTo>
                  <a:cubicBezTo>
                    <a:pt x="114" y="114"/>
                    <a:pt x="114" y="114"/>
                    <a:pt x="114" y="114"/>
                  </a:cubicBezTo>
                  <a:cubicBezTo>
                    <a:pt x="114" y="114"/>
                    <a:pt x="114" y="114"/>
                    <a:pt x="114" y="114"/>
                  </a:cubicBezTo>
                  <a:cubicBezTo>
                    <a:pt x="0" y="228"/>
                    <a:pt x="0" y="413"/>
                    <a:pt x="114" y="527"/>
                  </a:cubicBezTo>
                  <a:cubicBezTo>
                    <a:pt x="188" y="601"/>
                    <a:pt x="291" y="627"/>
                    <a:pt x="386" y="605"/>
                  </a:cubicBezTo>
                  <a:cubicBezTo>
                    <a:pt x="386" y="605"/>
                    <a:pt x="386" y="605"/>
                    <a:pt x="386" y="605"/>
                  </a:cubicBezTo>
                  <a:cubicBezTo>
                    <a:pt x="480" y="592"/>
                    <a:pt x="514" y="545"/>
                    <a:pt x="581" y="605"/>
                  </a:cubicBezTo>
                  <a:cubicBezTo>
                    <a:pt x="620" y="640"/>
                    <a:pt x="626" y="662"/>
                    <a:pt x="627" y="700"/>
                  </a:cubicBezTo>
                  <a:cubicBezTo>
                    <a:pt x="627" y="700"/>
                    <a:pt x="627" y="700"/>
                    <a:pt x="627" y="700"/>
                  </a:cubicBezTo>
                  <a:cubicBezTo>
                    <a:pt x="626" y="721"/>
                    <a:pt x="633" y="742"/>
                    <a:pt x="649" y="758"/>
                  </a:cubicBezTo>
                  <a:cubicBezTo>
                    <a:pt x="679" y="788"/>
                    <a:pt x="728" y="788"/>
                    <a:pt x="758" y="758"/>
                  </a:cubicBezTo>
                  <a:cubicBezTo>
                    <a:pt x="758" y="759"/>
                    <a:pt x="758" y="759"/>
                    <a:pt x="758" y="759"/>
                  </a:cubicBezTo>
                  <a:cubicBezTo>
                    <a:pt x="758" y="758"/>
                    <a:pt x="758" y="758"/>
                    <a:pt x="758" y="758"/>
                  </a:cubicBezTo>
                  <a:cubicBezTo>
                    <a:pt x="758" y="758"/>
                    <a:pt x="758" y="758"/>
                    <a:pt x="758" y="758"/>
                  </a:cubicBezTo>
                  <a:cubicBezTo>
                    <a:pt x="758" y="758"/>
                    <a:pt x="758" y="758"/>
                    <a:pt x="758" y="758"/>
                  </a:cubicBezTo>
                  <a:cubicBezTo>
                    <a:pt x="788" y="728"/>
                    <a:pt x="788" y="680"/>
                    <a:pt x="758" y="650"/>
                  </a:cubicBezTo>
                  <a:cubicBezTo>
                    <a:pt x="742" y="634"/>
                    <a:pt x="721" y="626"/>
                    <a:pt x="700" y="627"/>
                  </a:cubicBezTo>
                  <a:cubicBezTo>
                    <a:pt x="700" y="627"/>
                    <a:pt x="700" y="627"/>
                    <a:pt x="700" y="627"/>
                  </a:cubicBezTo>
                  <a:cubicBezTo>
                    <a:pt x="661" y="627"/>
                    <a:pt x="637" y="623"/>
                    <a:pt x="605" y="581"/>
                  </a:cubicBezTo>
                  <a:cubicBezTo>
                    <a:pt x="551" y="510"/>
                    <a:pt x="592" y="481"/>
                    <a:pt x="605" y="386"/>
                  </a:cubicBezTo>
                  <a:cubicBezTo>
                    <a:pt x="605" y="387"/>
                    <a:pt x="605" y="387"/>
                    <a:pt x="605" y="387"/>
                  </a:cubicBezTo>
                  <a:cubicBezTo>
                    <a:pt x="626" y="292"/>
                    <a:pt x="600" y="188"/>
                    <a:pt x="527" y="114"/>
                  </a:cubicBezTo>
                  <a:close/>
                </a:path>
              </a:pathLst>
            </a:custGeom>
            <a:solidFill>
              <a:srgbClr val="4BC4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 name="TextBox 4">
            <a:extLst>
              <a:ext uri="{FF2B5EF4-FFF2-40B4-BE49-F238E27FC236}">
                <a16:creationId xmlns:a16="http://schemas.microsoft.com/office/drawing/2014/main" id="{ADD55C12-2797-4B44-B5B5-28EEEB9C4775}"/>
              </a:ext>
            </a:extLst>
          </p:cNvPr>
          <p:cNvSpPr txBox="1"/>
          <p:nvPr/>
        </p:nvSpPr>
        <p:spPr>
          <a:xfrm>
            <a:off x="497784" y="1259251"/>
            <a:ext cx="520700" cy="1107996"/>
          </a:xfrm>
          <a:prstGeom prst="rect">
            <a:avLst/>
          </a:prstGeom>
          <a:noFill/>
        </p:spPr>
        <p:txBody>
          <a:bodyPr wrap="square" rtlCol="0">
            <a:spAutoFit/>
          </a:bodyPr>
          <a:lstStyle/>
          <a:p>
            <a:r>
              <a:rPr lang="en-US" sz="6600" b="1" dirty="0">
                <a:solidFill>
                  <a:schemeClr val="bg1"/>
                </a:solidFill>
              </a:rPr>
              <a:t>1</a:t>
            </a:r>
          </a:p>
        </p:txBody>
      </p:sp>
      <p:sp>
        <p:nvSpPr>
          <p:cNvPr id="10" name="TextBox 224">
            <a:extLst>
              <a:ext uri="{FF2B5EF4-FFF2-40B4-BE49-F238E27FC236}">
                <a16:creationId xmlns:a16="http://schemas.microsoft.com/office/drawing/2014/main" id="{61C13D8D-2595-4696-A7D1-97148E11F0EB}"/>
              </a:ext>
            </a:extLst>
          </p:cNvPr>
          <p:cNvSpPr txBox="1">
            <a:spLocks noChangeArrowheads="1"/>
          </p:cNvSpPr>
          <p:nvPr/>
        </p:nvSpPr>
        <p:spPr bwMode="auto">
          <a:xfrm>
            <a:off x="996259" y="1443035"/>
            <a:ext cx="1387475"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11" name="TextBox 10">
            <a:extLst>
              <a:ext uri="{FF2B5EF4-FFF2-40B4-BE49-F238E27FC236}">
                <a16:creationId xmlns:a16="http://schemas.microsoft.com/office/drawing/2014/main" id="{0686D7FA-217A-4EDE-BF33-DA7DC463ACC3}"/>
              </a:ext>
            </a:extLst>
          </p:cNvPr>
          <p:cNvSpPr txBox="1"/>
          <p:nvPr/>
        </p:nvSpPr>
        <p:spPr>
          <a:xfrm>
            <a:off x="4718092" y="713151"/>
            <a:ext cx="520700" cy="1107996"/>
          </a:xfrm>
          <a:prstGeom prst="rect">
            <a:avLst/>
          </a:prstGeom>
          <a:noFill/>
        </p:spPr>
        <p:txBody>
          <a:bodyPr wrap="square" rtlCol="0">
            <a:spAutoFit/>
          </a:bodyPr>
          <a:lstStyle/>
          <a:p>
            <a:r>
              <a:rPr lang="en-US" sz="6600" b="1" dirty="0">
                <a:solidFill>
                  <a:schemeClr val="bg1"/>
                </a:solidFill>
              </a:rPr>
              <a:t>2</a:t>
            </a:r>
          </a:p>
        </p:txBody>
      </p:sp>
      <p:sp>
        <p:nvSpPr>
          <p:cNvPr id="12" name="TextBox 224">
            <a:extLst>
              <a:ext uri="{FF2B5EF4-FFF2-40B4-BE49-F238E27FC236}">
                <a16:creationId xmlns:a16="http://schemas.microsoft.com/office/drawing/2014/main" id="{DB0C3A30-60E1-4353-B861-FC7F2CF5FE73}"/>
              </a:ext>
            </a:extLst>
          </p:cNvPr>
          <p:cNvSpPr txBox="1">
            <a:spLocks noChangeArrowheads="1"/>
          </p:cNvSpPr>
          <p:nvPr/>
        </p:nvSpPr>
        <p:spPr bwMode="auto">
          <a:xfrm>
            <a:off x="5216567" y="896935"/>
            <a:ext cx="1387475"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13" name="TextBox 12">
            <a:extLst>
              <a:ext uri="{FF2B5EF4-FFF2-40B4-BE49-F238E27FC236}">
                <a16:creationId xmlns:a16="http://schemas.microsoft.com/office/drawing/2014/main" id="{F93C6844-C448-4A9F-917E-92099F8241D0}"/>
              </a:ext>
            </a:extLst>
          </p:cNvPr>
          <p:cNvSpPr txBox="1"/>
          <p:nvPr/>
        </p:nvSpPr>
        <p:spPr>
          <a:xfrm>
            <a:off x="4320484" y="4822057"/>
            <a:ext cx="520700" cy="1107996"/>
          </a:xfrm>
          <a:prstGeom prst="rect">
            <a:avLst/>
          </a:prstGeom>
          <a:noFill/>
        </p:spPr>
        <p:txBody>
          <a:bodyPr wrap="square" rtlCol="0">
            <a:spAutoFit/>
          </a:bodyPr>
          <a:lstStyle/>
          <a:p>
            <a:r>
              <a:rPr lang="en-US" sz="6600" b="1" dirty="0">
                <a:solidFill>
                  <a:schemeClr val="bg1"/>
                </a:solidFill>
              </a:rPr>
              <a:t>3</a:t>
            </a:r>
          </a:p>
        </p:txBody>
      </p:sp>
      <p:sp>
        <p:nvSpPr>
          <p:cNvPr id="14" name="TextBox 224">
            <a:extLst>
              <a:ext uri="{FF2B5EF4-FFF2-40B4-BE49-F238E27FC236}">
                <a16:creationId xmlns:a16="http://schemas.microsoft.com/office/drawing/2014/main" id="{9A52BC9A-E6BB-4467-A182-3375E8B5357D}"/>
              </a:ext>
            </a:extLst>
          </p:cNvPr>
          <p:cNvSpPr txBox="1">
            <a:spLocks noChangeArrowheads="1"/>
          </p:cNvSpPr>
          <p:nvPr/>
        </p:nvSpPr>
        <p:spPr bwMode="auto">
          <a:xfrm>
            <a:off x="4818959" y="5005841"/>
            <a:ext cx="1387475"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15" name="TextBox 14">
            <a:extLst>
              <a:ext uri="{FF2B5EF4-FFF2-40B4-BE49-F238E27FC236}">
                <a16:creationId xmlns:a16="http://schemas.microsoft.com/office/drawing/2014/main" id="{49702908-5106-4B43-A796-5E784542940A}"/>
              </a:ext>
            </a:extLst>
          </p:cNvPr>
          <p:cNvSpPr txBox="1"/>
          <p:nvPr/>
        </p:nvSpPr>
        <p:spPr>
          <a:xfrm>
            <a:off x="2898836" y="2814636"/>
            <a:ext cx="1200150" cy="830997"/>
          </a:xfrm>
          <a:prstGeom prst="rect">
            <a:avLst/>
          </a:prstGeom>
          <a:noFill/>
        </p:spPr>
        <p:txBody>
          <a:bodyPr wrap="square" rtlCol="0">
            <a:spAutoFit/>
          </a:bodyPr>
          <a:lstStyle/>
          <a:p>
            <a:pPr algn="ctr"/>
            <a:r>
              <a:rPr lang="en-US" sz="2400" b="1" dirty="0"/>
              <a:t>How it</a:t>
            </a:r>
          </a:p>
          <a:p>
            <a:pPr algn="ctr"/>
            <a:r>
              <a:rPr lang="en-US" sz="2400" b="1" dirty="0"/>
              <a:t>Works</a:t>
            </a:r>
          </a:p>
        </p:txBody>
      </p:sp>
      <p:sp>
        <p:nvSpPr>
          <p:cNvPr id="16" name="TextBox 15">
            <a:extLst>
              <a:ext uri="{FF2B5EF4-FFF2-40B4-BE49-F238E27FC236}">
                <a16:creationId xmlns:a16="http://schemas.microsoft.com/office/drawing/2014/main" id="{05DFFBE7-8D27-4FC8-97E1-94F45C6E6425}"/>
              </a:ext>
            </a:extLst>
          </p:cNvPr>
          <p:cNvSpPr txBox="1"/>
          <p:nvPr/>
        </p:nvSpPr>
        <p:spPr>
          <a:xfrm>
            <a:off x="2945690" y="673607"/>
            <a:ext cx="520700" cy="707886"/>
          </a:xfrm>
          <a:prstGeom prst="rect">
            <a:avLst/>
          </a:prstGeom>
          <a:noFill/>
        </p:spPr>
        <p:txBody>
          <a:bodyPr wrap="square" rtlCol="0">
            <a:spAutoFit/>
          </a:bodyPr>
          <a:lstStyle/>
          <a:p>
            <a:r>
              <a:rPr lang="en-US" sz="4000" dirty="0">
                <a:solidFill>
                  <a:schemeClr val="bg1"/>
                </a:solidFill>
              </a:rPr>
              <a:t>a</a:t>
            </a:r>
          </a:p>
        </p:txBody>
      </p:sp>
      <p:sp>
        <p:nvSpPr>
          <p:cNvPr id="17" name="TextBox 16">
            <a:extLst>
              <a:ext uri="{FF2B5EF4-FFF2-40B4-BE49-F238E27FC236}">
                <a16:creationId xmlns:a16="http://schemas.microsoft.com/office/drawing/2014/main" id="{C2D07ED0-00D7-4F4C-94C8-AFF0DDC861C8}"/>
              </a:ext>
            </a:extLst>
          </p:cNvPr>
          <p:cNvSpPr txBox="1"/>
          <p:nvPr/>
        </p:nvSpPr>
        <p:spPr>
          <a:xfrm>
            <a:off x="5391182" y="2814636"/>
            <a:ext cx="520700" cy="707886"/>
          </a:xfrm>
          <a:prstGeom prst="rect">
            <a:avLst/>
          </a:prstGeom>
          <a:noFill/>
        </p:spPr>
        <p:txBody>
          <a:bodyPr wrap="square" rtlCol="0">
            <a:spAutoFit/>
          </a:bodyPr>
          <a:lstStyle/>
          <a:p>
            <a:r>
              <a:rPr lang="en-US" sz="4000" dirty="0">
                <a:solidFill>
                  <a:schemeClr val="bg1"/>
                </a:solidFill>
              </a:rPr>
              <a:t>b</a:t>
            </a:r>
          </a:p>
        </p:txBody>
      </p:sp>
      <p:sp>
        <p:nvSpPr>
          <p:cNvPr id="18" name="TextBox 17">
            <a:extLst>
              <a:ext uri="{FF2B5EF4-FFF2-40B4-BE49-F238E27FC236}">
                <a16:creationId xmlns:a16="http://schemas.microsoft.com/office/drawing/2014/main" id="{91C16E98-9AC7-4840-8C1A-7AF1B726BF23}"/>
              </a:ext>
            </a:extLst>
          </p:cNvPr>
          <p:cNvSpPr txBox="1"/>
          <p:nvPr/>
        </p:nvSpPr>
        <p:spPr>
          <a:xfrm>
            <a:off x="2000404" y="4268059"/>
            <a:ext cx="520700" cy="707886"/>
          </a:xfrm>
          <a:prstGeom prst="rect">
            <a:avLst/>
          </a:prstGeom>
          <a:noFill/>
        </p:spPr>
        <p:txBody>
          <a:bodyPr wrap="square" rtlCol="0">
            <a:spAutoFit/>
          </a:bodyPr>
          <a:lstStyle/>
          <a:p>
            <a:r>
              <a:rPr lang="en-US" sz="4000" dirty="0">
                <a:solidFill>
                  <a:schemeClr val="bg1"/>
                </a:solidFill>
              </a:rPr>
              <a:t>c</a:t>
            </a:r>
          </a:p>
        </p:txBody>
      </p:sp>
      <p:sp>
        <p:nvSpPr>
          <p:cNvPr id="61" name="TextBox 105">
            <a:extLst>
              <a:ext uri="{FF2B5EF4-FFF2-40B4-BE49-F238E27FC236}">
                <a16:creationId xmlns:a16="http://schemas.microsoft.com/office/drawing/2014/main" id="{D30BA76F-87CB-4470-AFDD-BA4A62DD8586}"/>
              </a:ext>
            </a:extLst>
          </p:cNvPr>
          <p:cNvSpPr txBox="1">
            <a:spLocks noChangeArrowheads="1"/>
          </p:cNvSpPr>
          <p:nvPr/>
        </p:nvSpPr>
        <p:spPr bwMode="auto">
          <a:xfrm>
            <a:off x="7063717" y="3004780"/>
            <a:ext cx="201045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dirty="0">
                <a:solidFill>
                  <a:srgbClr val="6D4174"/>
                </a:solidFill>
                <a:latin typeface="Montserrat Medium" panose="00000600000000000000" pitchFamily="50" charset="0"/>
              </a:rPr>
              <a:t>YOUR TITLE</a:t>
            </a:r>
            <a:endParaRPr lang="id-ID" altLang="es-MX" sz="2400" dirty="0">
              <a:solidFill>
                <a:srgbClr val="6D4174"/>
              </a:solidFill>
              <a:latin typeface="Montserrat Medium" panose="00000600000000000000" pitchFamily="50" charset="0"/>
            </a:endParaRPr>
          </a:p>
        </p:txBody>
      </p:sp>
      <p:sp>
        <p:nvSpPr>
          <p:cNvPr id="62" name="TextBox 61">
            <a:extLst>
              <a:ext uri="{FF2B5EF4-FFF2-40B4-BE49-F238E27FC236}">
                <a16:creationId xmlns:a16="http://schemas.microsoft.com/office/drawing/2014/main" id="{05C7B821-18CC-4BFB-BC3A-FBC252E308D4}"/>
              </a:ext>
            </a:extLst>
          </p:cNvPr>
          <p:cNvSpPr txBox="1"/>
          <p:nvPr/>
        </p:nvSpPr>
        <p:spPr>
          <a:xfrm>
            <a:off x="7063717" y="3448329"/>
            <a:ext cx="4355702" cy="1815882"/>
          </a:xfrm>
          <a:prstGeom prst="rect">
            <a:avLst/>
          </a:prstGeom>
          <a:noFill/>
        </p:spPr>
        <p:txBody>
          <a:bodyPr wrap="square" rtlCol="0">
            <a:spAutoFit/>
          </a:bodyPr>
          <a:lstStyle/>
          <a:p>
            <a:pPr algn="just"/>
            <a:r>
              <a:rPr lang="en-US" sz="1600" dirty="0"/>
              <a:t>Lorem ipsum dolor sit amet, consectetur adipiscing elit. Vivamus tempor, purus non sagittis finibus, augue nunc tincidunt mi.</a:t>
            </a:r>
          </a:p>
          <a:p>
            <a:pPr algn="just"/>
            <a:endParaRPr lang="en-US" sz="1600" dirty="0"/>
          </a:p>
          <a:p>
            <a:pPr algn="just"/>
            <a:r>
              <a:rPr lang="en-US" sz="1600" dirty="0"/>
              <a:t>Suscipit dapibus felis dui in augue. Pellentesque habitant morbi tristique senectus et netus et malesuada</a:t>
            </a:r>
          </a:p>
        </p:txBody>
      </p:sp>
      <p:grpSp>
        <p:nvGrpSpPr>
          <p:cNvPr id="69" name="Group 17">
            <a:extLst>
              <a:ext uri="{FF2B5EF4-FFF2-40B4-BE49-F238E27FC236}">
                <a16:creationId xmlns:a16="http://schemas.microsoft.com/office/drawing/2014/main" id="{CF247A0F-6202-48E1-97DD-3B648BF9A074}"/>
              </a:ext>
            </a:extLst>
          </p:cNvPr>
          <p:cNvGrpSpPr>
            <a:grpSpLocks noChangeAspect="1"/>
          </p:cNvGrpSpPr>
          <p:nvPr/>
        </p:nvGrpSpPr>
        <p:grpSpPr bwMode="auto">
          <a:xfrm>
            <a:off x="8656408" y="111469"/>
            <a:ext cx="3242595" cy="2717801"/>
            <a:chOff x="3208" y="1414"/>
            <a:chExt cx="1866" cy="1564"/>
          </a:xfrm>
          <a:solidFill>
            <a:srgbClr val="07526D"/>
          </a:solidFill>
        </p:grpSpPr>
        <p:sp>
          <p:nvSpPr>
            <p:cNvPr id="70" name="Freeform 18">
              <a:extLst>
                <a:ext uri="{FF2B5EF4-FFF2-40B4-BE49-F238E27FC236}">
                  <a16:creationId xmlns:a16="http://schemas.microsoft.com/office/drawing/2014/main" id="{4CDE315E-069B-454A-8A6E-B4564153B520}"/>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9">
              <a:extLst>
                <a:ext uri="{FF2B5EF4-FFF2-40B4-BE49-F238E27FC236}">
                  <a16:creationId xmlns:a16="http://schemas.microsoft.com/office/drawing/2014/main" id="{1003352D-5E96-464C-8A29-2B249E210630}"/>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0">
              <a:extLst>
                <a:ext uri="{FF2B5EF4-FFF2-40B4-BE49-F238E27FC236}">
                  <a16:creationId xmlns:a16="http://schemas.microsoft.com/office/drawing/2014/main" id="{D7C33897-AC7F-41C1-BEB4-B6502BAD5E6A}"/>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1">
              <a:extLst>
                <a:ext uri="{FF2B5EF4-FFF2-40B4-BE49-F238E27FC236}">
                  <a16:creationId xmlns:a16="http://schemas.microsoft.com/office/drawing/2014/main" id="{CFD463C2-E973-4C59-9A27-393783D0D5BF}"/>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2">
              <a:extLst>
                <a:ext uri="{FF2B5EF4-FFF2-40B4-BE49-F238E27FC236}">
                  <a16:creationId xmlns:a16="http://schemas.microsoft.com/office/drawing/2014/main" id="{F54445CC-9317-4BB9-BF96-AFBDAE3380BA}"/>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3">
              <a:extLst>
                <a:ext uri="{FF2B5EF4-FFF2-40B4-BE49-F238E27FC236}">
                  <a16:creationId xmlns:a16="http://schemas.microsoft.com/office/drawing/2014/main" id="{9B4F360D-BF3B-45EC-BDD7-4CC915379C10}"/>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24">
              <a:extLst>
                <a:ext uri="{FF2B5EF4-FFF2-40B4-BE49-F238E27FC236}">
                  <a16:creationId xmlns:a16="http://schemas.microsoft.com/office/drawing/2014/main" id="{9ADB8B8B-8E7B-4C6D-97B7-8BEEB2B4EEAC}"/>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5">
              <a:extLst>
                <a:ext uri="{FF2B5EF4-FFF2-40B4-BE49-F238E27FC236}">
                  <a16:creationId xmlns:a16="http://schemas.microsoft.com/office/drawing/2014/main" id="{C2AF8D50-9EF5-43DA-B900-7275D3E8DCB4}"/>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0" name="Group 17">
            <a:extLst>
              <a:ext uri="{FF2B5EF4-FFF2-40B4-BE49-F238E27FC236}">
                <a16:creationId xmlns:a16="http://schemas.microsoft.com/office/drawing/2014/main" id="{8899FC58-9B16-4838-AAA1-56E1536DA164}"/>
              </a:ext>
            </a:extLst>
          </p:cNvPr>
          <p:cNvGrpSpPr>
            <a:grpSpLocks noChangeAspect="1"/>
          </p:cNvGrpSpPr>
          <p:nvPr/>
        </p:nvGrpSpPr>
        <p:grpSpPr bwMode="auto">
          <a:xfrm rot="10800000">
            <a:off x="92438" y="4352456"/>
            <a:ext cx="3242595" cy="2717801"/>
            <a:chOff x="3208" y="1414"/>
            <a:chExt cx="1866" cy="1564"/>
          </a:xfrm>
          <a:solidFill>
            <a:srgbClr val="D5D10E"/>
          </a:solidFill>
        </p:grpSpPr>
        <p:sp>
          <p:nvSpPr>
            <p:cNvPr id="91" name="Freeform 18">
              <a:extLst>
                <a:ext uri="{FF2B5EF4-FFF2-40B4-BE49-F238E27FC236}">
                  <a16:creationId xmlns:a16="http://schemas.microsoft.com/office/drawing/2014/main" id="{4504E19C-E606-4741-9A93-DBDB55BA61E6}"/>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9">
              <a:extLst>
                <a:ext uri="{FF2B5EF4-FFF2-40B4-BE49-F238E27FC236}">
                  <a16:creationId xmlns:a16="http://schemas.microsoft.com/office/drawing/2014/main" id="{222B33BC-A326-4EAC-B70B-F876B3251738}"/>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20">
              <a:extLst>
                <a:ext uri="{FF2B5EF4-FFF2-40B4-BE49-F238E27FC236}">
                  <a16:creationId xmlns:a16="http://schemas.microsoft.com/office/drawing/2014/main" id="{2122AAE4-33E3-4E87-B8A2-4A2027CC241B}"/>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21">
              <a:extLst>
                <a:ext uri="{FF2B5EF4-FFF2-40B4-BE49-F238E27FC236}">
                  <a16:creationId xmlns:a16="http://schemas.microsoft.com/office/drawing/2014/main" id="{CC215CBF-ADB7-430F-B8C8-D71B41030E47}"/>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22">
              <a:extLst>
                <a:ext uri="{FF2B5EF4-FFF2-40B4-BE49-F238E27FC236}">
                  <a16:creationId xmlns:a16="http://schemas.microsoft.com/office/drawing/2014/main" id="{AB93C74F-1B35-4FDF-9342-BBCEC998A7F9}"/>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23">
              <a:extLst>
                <a:ext uri="{FF2B5EF4-FFF2-40B4-BE49-F238E27FC236}">
                  <a16:creationId xmlns:a16="http://schemas.microsoft.com/office/drawing/2014/main" id="{74461ACE-0850-44AB-B8F7-1BF23C8675FB}"/>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24">
              <a:extLst>
                <a:ext uri="{FF2B5EF4-FFF2-40B4-BE49-F238E27FC236}">
                  <a16:creationId xmlns:a16="http://schemas.microsoft.com/office/drawing/2014/main" id="{BE807DB3-02C8-4E7D-BEFF-6DD49C8D71F7}"/>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5">
              <a:extLst>
                <a:ext uri="{FF2B5EF4-FFF2-40B4-BE49-F238E27FC236}">
                  <a16:creationId xmlns:a16="http://schemas.microsoft.com/office/drawing/2014/main" id="{84BA3A6D-9A77-4895-9C43-2998AF341A5C}"/>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 name="Group 4">
            <a:extLst>
              <a:ext uri="{FF2B5EF4-FFF2-40B4-BE49-F238E27FC236}">
                <a16:creationId xmlns:a16="http://schemas.microsoft.com/office/drawing/2014/main" id="{5FC324FA-77CB-4F79-BDEC-F6A8CFC7E3FC}"/>
              </a:ext>
            </a:extLst>
          </p:cNvPr>
          <p:cNvGrpSpPr>
            <a:grpSpLocks noChangeAspect="1"/>
          </p:cNvGrpSpPr>
          <p:nvPr/>
        </p:nvGrpSpPr>
        <p:grpSpPr bwMode="auto">
          <a:xfrm>
            <a:off x="6523971" y="1027003"/>
            <a:ext cx="4279899" cy="4193410"/>
            <a:chOff x="472" y="402"/>
            <a:chExt cx="3167" cy="3103"/>
          </a:xfrm>
        </p:grpSpPr>
        <p:sp>
          <p:nvSpPr>
            <p:cNvPr id="8" name="Freeform 5">
              <a:extLst>
                <a:ext uri="{FF2B5EF4-FFF2-40B4-BE49-F238E27FC236}">
                  <a16:creationId xmlns:a16="http://schemas.microsoft.com/office/drawing/2014/main" id="{58DEA310-80FD-450C-ADF9-BD207F8AFE89}"/>
                </a:ext>
              </a:extLst>
            </p:cNvPr>
            <p:cNvSpPr>
              <a:spLocks/>
            </p:cNvSpPr>
            <p:nvPr/>
          </p:nvSpPr>
          <p:spPr bwMode="auto">
            <a:xfrm>
              <a:off x="2058" y="977"/>
              <a:ext cx="1536" cy="1982"/>
            </a:xfrm>
            <a:custGeom>
              <a:avLst/>
              <a:gdLst>
                <a:gd name="T0" fmla="*/ 198 w 307"/>
                <a:gd name="T1" fmla="*/ 0 h 396"/>
                <a:gd name="T2" fmla="*/ 0 w 307"/>
                <a:gd name="T3" fmla="*/ 198 h 396"/>
                <a:gd name="T4" fmla="*/ 198 w 307"/>
                <a:gd name="T5" fmla="*/ 396 h 396"/>
                <a:gd name="T6" fmla="*/ 198 w 307"/>
                <a:gd name="T7" fmla="*/ 0 h 396"/>
              </a:gdLst>
              <a:ahLst/>
              <a:cxnLst>
                <a:cxn ang="0">
                  <a:pos x="T0" y="T1"/>
                </a:cxn>
                <a:cxn ang="0">
                  <a:pos x="T2" y="T3"/>
                </a:cxn>
                <a:cxn ang="0">
                  <a:pos x="T4" y="T5"/>
                </a:cxn>
                <a:cxn ang="0">
                  <a:pos x="T6" y="T7"/>
                </a:cxn>
              </a:cxnLst>
              <a:rect l="0" t="0" r="r" b="b"/>
              <a:pathLst>
                <a:path w="307" h="396">
                  <a:moveTo>
                    <a:pt x="198" y="0"/>
                  </a:moveTo>
                  <a:cubicBezTo>
                    <a:pt x="0" y="198"/>
                    <a:pt x="0" y="198"/>
                    <a:pt x="0" y="198"/>
                  </a:cubicBezTo>
                  <a:cubicBezTo>
                    <a:pt x="198" y="396"/>
                    <a:pt x="198" y="396"/>
                    <a:pt x="198" y="396"/>
                  </a:cubicBezTo>
                  <a:cubicBezTo>
                    <a:pt x="307" y="286"/>
                    <a:pt x="307" y="109"/>
                    <a:pt x="198" y="0"/>
                  </a:cubicBezTo>
                </a:path>
              </a:pathLst>
            </a:custGeom>
            <a:solidFill>
              <a:srgbClr val="4BC4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8EA8D55E-C8C5-4E46-BA4E-6588A71D28F0}"/>
                </a:ext>
              </a:extLst>
            </p:cNvPr>
            <p:cNvSpPr>
              <a:spLocks/>
            </p:cNvSpPr>
            <p:nvPr/>
          </p:nvSpPr>
          <p:spPr bwMode="auto">
            <a:xfrm>
              <a:off x="1067" y="1968"/>
              <a:ext cx="1981" cy="1537"/>
            </a:xfrm>
            <a:custGeom>
              <a:avLst/>
              <a:gdLst>
                <a:gd name="T0" fmla="*/ 198 w 396"/>
                <a:gd name="T1" fmla="*/ 0 h 307"/>
                <a:gd name="T2" fmla="*/ 0 w 396"/>
                <a:gd name="T3" fmla="*/ 198 h 307"/>
                <a:gd name="T4" fmla="*/ 396 w 396"/>
                <a:gd name="T5" fmla="*/ 198 h 307"/>
                <a:gd name="T6" fmla="*/ 198 w 396"/>
                <a:gd name="T7" fmla="*/ 0 h 307"/>
              </a:gdLst>
              <a:ahLst/>
              <a:cxnLst>
                <a:cxn ang="0">
                  <a:pos x="T0" y="T1"/>
                </a:cxn>
                <a:cxn ang="0">
                  <a:pos x="T2" y="T3"/>
                </a:cxn>
                <a:cxn ang="0">
                  <a:pos x="T4" y="T5"/>
                </a:cxn>
                <a:cxn ang="0">
                  <a:pos x="T6" y="T7"/>
                </a:cxn>
              </a:cxnLst>
              <a:rect l="0" t="0" r="r" b="b"/>
              <a:pathLst>
                <a:path w="396" h="307">
                  <a:moveTo>
                    <a:pt x="198" y="0"/>
                  </a:moveTo>
                  <a:cubicBezTo>
                    <a:pt x="0" y="198"/>
                    <a:pt x="0" y="198"/>
                    <a:pt x="0" y="198"/>
                  </a:cubicBezTo>
                  <a:cubicBezTo>
                    <a:pt x="109" y="307"/>
                    <a:pt x="286" y="307"/>
                    <a:pt x="396" y="198"/>
                  </a:cubicBezTo>
                  <a:cubicBezTo>
                    <a:pt x="198" y="0"/>
                    <a:pt x="198" y="0"/>
                    <a:pt x="198" y="0"/>
                  </a:cubicBezTo>
                </a:path>
              </a:pathLst>
            </a:custGeom>
            <a:solidFill>
              <a:srgbClr val="FFCB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526E7902-3A52-421B-89C5-74BB01E0F163}"/>
                </a:ext>
              </a:extLst>
            </p:cNvPr>
            <p:cNvSpPr>
              <a:spLocks/>
            </p:cNvSpPr>
            <p:nvPr/>
          </p:nvSpPr>
          <p:spPr bwMode="auto">
            <a:xfrm>
              <a:off x="1067" y="427"/>
              <a:ext cx="1981" cy="1541"/>
            </a:xfrm>
            <a:custGeom>
              <a:avLst/>
              <a:gdLst>
                <a:gd name="T0" fmla="*/ 198 w 396"/>
                <a:gd name="T1" fmla="*/ 308 h 308"/>
                <a:gd name="T2" fmla="*/ 396 w 396"/>
                <a:gd name="T3" fmla="*/ 110 h 308"/>
                <a:gd name="T4" fmla="*/ 0 w 396"/>
                <a:gd name="T5" fmla="*/ 110 h 308"/>
                <a:gd name="T6" fmla="*/ 198 w 396"/>
                <a:gd name="T7" fmla="*/ 308 h 308"/>
              </a:gdLst>
              <a:ahLst/>
              <a:cxnLst>
                <a:cxn ang="0">
                  <a:pos x="T0" y="T1"/>
                </a:cxn>
                <a:cxn ang="0">
                  <a:pos x="T2" y="T3"/>
                </a:cxn>
                <a:cxn ang="0">
                  <a:pos x="T4" y="T5"/>
                </a:cxn>
                <a:cxn ang="0">
                  <a:pos x="T6" y="T7"/>
                </a:cxn>
              </a:cxnLst>
              <a:rect l="0" t="0" r="r" b="b"/>
              <a:pathLst>
                <a:path w="396" h="308">
                  <a:moveTo>
                    <a:pt x="198" y="308"/>
                  </a:moveTo>
                  <a:cubicBezTo>
                    <a:pt x="396" y="110"/>
                    <a:pt x="396" y="110"/>
                    <a:pt x="396" y="110"/>
                  </a:cubicBezTo>
                  <a:cubicBezTo>
                    <a:pt x="286" y="0"/>
                    <a:pt x="109" y="0"/>
                    <a:pt x="0" y="110"/>
                  </a:cubicBezTo>
                  <a:cubicBezTo>
                    <a:pt x="198" y="308"/>
                    <a:pt x="198" y="308"/>
                    <a:pt x="198" y="308"/>
                  </a:cubicBezTo>
                </a:path>
              </a:pathLst>
            </a:custGeom>
            <a:solidFill>
              <a:srgbClr val="D5D10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D422F2E2-4EED-451E-BE82-EE4146010460}"/>
                </a:ext>
              </a:extLst>
            </p:cNvPr>
            <p:cNvSpPr>
              <a:spLocks/>
            </p:cNvSpPr>
            <p:nvPr/>
          </p:nvSpPr>
          <p:spPr bwMode="auto">
            <a:xfrm>
              <a:off x="517" y="977"/>
              <a:ext cx="1541" cy="1982"/>
            </a:xfrm>
            <a:custGeom>
              <a:avLst/>
              <a:gdLst>
                <a:gd name="T0" fmla="*/ 110 w 308"/>
                <a:gd name="T1" fmla="*/ 0 h 396"/>
                <a:gd name="T2" fmla="*/ 110 w 308"/>
                <a:gd name="T3" fmla="*/ 396 h 396"/>
                <a:gd name="T4" fmla="*/ 308 w 308"/>
                <a:gd name="T5" fmla="*/ 198 h 396"/>
                <a:gd name="T6" fmla="*/ 110 w 308"/>
                <a:gd name="T7" fmla="*/ 0 h 396"/>
              </a:gdLst>
              <a:ahLst/>
              <a:cxnLst>
                <a:cxn ang="0">
                  <a:pos x="T0" y="T1"/>
                </a:cxn>
                <a:cxn ang="0">
                  <a:pos x="T2" y="T3"/>
                </a:cxn>
                <a:cxn ang="0">
                  <a:pos x="T4" y="T5"/>
                </a:cxn>
                <a:cxn ang="0">
                  <a:pos x="T6" y="T7"/>
                </a:cxn>
              </a:cxnLst>
              <a:rect l="0" t="0" r="r" b="b"/>
              <a:pathLst>
                <a:path w="308" h="396">
                  <a:moveTo>
                    <a:pt x="110" y="0"/>
                  </a:moveTo>
                  <a:cubicBezTo>
                    <a:pt x="0" y="109"/>
                    <a:pt x="0" y="286"/>
                    <a:pt x="110" y="396"/>
                  </a:cubicBezTo>
                  <a:cubicBezTo>
                    <a:pt x="308" y="198"/>
                    <a:pt x="308" y="198"/>
                    <a:pt x="308" y="198"/>
                  </a:cubicBezTo>
                  <a:cubicBezTo>
                    <a:pt x="110" y="0"/>
                    <a:pt x="110" y="0"/>
                    <a:pt x="110" y="0"/>
                  </a:cubicBezTo>
                </a:path>
              </a:pathLst>
            </a:custGeom>
            <a:solidFill>
              <a:srgbClr val="B652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3B8CE9C7-6311-40DF-AF32-3152A1A90530}"/>
                </a:ext>
              </a:extLst>
            </p:cNvPr>
            <p:cNvSpPr>
              <a:spLocks/>
            </p:cNvSpPr>
            <p:nvPr/>
          </p:nvSpPr>
          <p:spPr bwMode="auto">
            <a:xfrm>
              <a:off x="2058" y="1188"/>
              <a:ext cx="1206" cy="1556"/>
            </a:xfrm>
            <a:custGeom>
              <a:avLst/>
              <a:gdLst>
                <a:gd name="T0" fmla="*/ 155 w 241"/>
                <a:gd name="T1" fmla="*/ 0 h 311"/>
                <a:gd name="T2" fmla="*/ 0 w 241"/>
                <a:gd name="T3" fmla="*/ 156 h 311"/>
                <a:gd name="T4" fmla="*/ 155 w 241"/>
                <a:gd name="T5" fmla="*/ 311 h 311"/>
                <a:gd name="T6" fmla="*/ 155 w 241"/>
                <a:gd name="T7" fmla="*/ 0 h 311"/>
                <a:gd name="T8" fmla="*/ 155 w 241"/>
                <a:gd name="T9" fmla="*/ 0 h 311"/>
              </a:gdLst>
              <a:ahLst/>
              <a:cxnLst>
                <a:cxn ang="0">
                  <a:pos x="T0" y="T1"/>
                </a:cxn>
                <a:cxn ang="0">
                  <a:pos x="T2" y="T3"/>
                </a:cxn>
                <a:cxn ang="0">
                  <a:pos x="T4" y="T5"/>
                </a:cxn>
                <a:cxn ang="0">
                  <a:pos x="T6" y="T7"/>
                </a:cxn>
                <a:cxn ang="0">
                  <a:pos x="T8" y="T9"/>
                </a:cxn>
              </a:cxnLst>
              <a:rect l="0" t="0" r="r" b="b"/>
              <a:pathLst>
                <a:path w="241" h="311">
                  <a:moveTo>
                    <a:pt x="155" y="0"/>
                  </a:moveTo>
                  <a:cubicBezTo>
                    <a:pt x="0" y="156"/>
                    <a:pt x="0" y="156"/>
                    <a:pt x="0" y="156"/>
                  </a:cubicBezTo>
                  <a:cubicBezTo>
                    <a:pt x="155" y="311"/>
                    <a:pt x="155" y="311"/>
                    <a:pt x="155" y="311"/>
                  </a:cubicBezTo>
                  <a:cubicBezTo>
                    <a:pt x="241" y="225"/>
                    <a:pt x="241" y="86"/>
                    <a:pt x="155" y="0"/>
                  </a:cubicBezTo>
                  <a:cubicBezTo>
                    <a:pt x="155" y="0"/>
                    <a:pt x="155" y="0"/>
                    <a:pt x="155" y="0"/>
                  </a:cubicBezTo>
                </a:path>
              </a:pathLst>
            </a:custGeom>
            <a:solidFill>
              <a:srgbClr val="369C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a:extLst>
                <a:ext uri="{FF2B5EF4-FFF2-40B4-BE49-F238E27FC236}">
                  <a16:creationId xmlns:a16="http://schemas.microsoft.com/office/drawing/2014/main" id="{1BB1436D-5EE3-431C-A061-4EBE918955FC}"/>
                </a:ext>
              </a:extLst>
            </p:cNvPr>
            <p:cNvSpPr>
              <a:spLocks/>
            </p:cNvSpPr>
            <p:nvPr/>
          </p:nvSpPr>
          <p:spPr bwMode="auto">
            <a:xfrm>
              <a:off x="1277" y="1968"/>
              <a:ext cx="1556" cy="1101"/>
            </a:xfrm>
            <a:custGeom>
              <a:avLst/>
              <a:gdLst>
                <a:gd name="T0" fmla="*/ 156 w 311"/>
                <a:gd name="T1" fmla="*/ 0 h 220"/>
                <a:gd name="T2" fmla="*/ 0 w 311"/>
                <a:gd name="T3" fmla="*/ 155 h 220"/>
                <a:gd name="T4" fmla="*/ 0 w 311"/>
                <a:gd name="T5" fmla="*/ 155 h 220"/>
                <a:gd name="T6" fmla="*/ 156 w 311"/>
                <a:gd name="T7" fmla="*/ 220 h 220"/>
                <a:gd name="T8" fmla="*/ 311 w 311"/>
                <a:gd name="T9" fmla="*/ 155 h 220"/>
                <a:gd name="T10" fmla="*/ 311 w 311"/>
                <a:gd name="T11" fmla="*/ 155 h 220"/>
                <a:gd name="T12" fmla="*/ 156 w 311"/>
                <a:gd name="T13" fmla="*/ 0 h 220"/>
              </a:gdLst>
              <a:ahLst/>
              <a:cxnLst>
                <a:cxn ang="0">
                  <a:pos x="T0" y="T1"/>
                </a:cxn>
                <a:cxn ang="0">
                  <a:pos x="T2" y="T3"/>
                </a:cxn>
                <a:cxn ang="0">
                  <a:pos x="T4" y="T5"/>
                </a:cxn>
                <a:cxn ang="0">
                  <a:pos x="T6" y="T7"/>
                </a:cxn>
                <a:cxn ang="0">
                  <a:pos x="T8" y="T9"/>
                </a:cxn>
                <a:cxn ang="0">
                  <a:pos x="T10" y="T11"/>
                </a:cxn>
                <a:cxn ang="0">
                  <a:pos x="T12" y="T13"/>
                </a:cxn>
              </a:cxnLst>
              <a:rect l="0" t="0" r="r" b="b"/>
              <a:pathLst>
                <a:path w="311" h="220">
                  <a:moveTo>
                    <a:pt x="156" y="0"/>
                  </a:moveTo>
                  <a:cubicBezTo>
                    <a:pt x="0" y="155"/>
                    <a:pt x="0" y="155"/>
                    <a:pt x="0" y="155"/>
                  </a:cubicBezTo>
                  <a:cubicBezTo>
                    <a:pt x="0" y="155"/>
                    <a:pt x="0" y="155"/>
                    <a:pt x="0" y="155"/>
                  </a:cubicBezTo>
                  <a:cubicBezTo>
                    <a:pt x="43" y="198"/>
                    <a:pt x="99" y="220"/>
                    <a:pt x="156" y="220"/>
                  </a:cubicBezTo>
                  <a:cubicBezTo>
                    <a:pt x="212" y="220"/>
                    <a:pt x="268" y="198"/>
                    <a:pt x="311" y="155"/>
                  </a:cubicBezTo>
                  <a:cubicBezTo>
                    <a:pt x="311" y="155"/>
                    <a:pt x="311" y="155"/>
                    <a:pt x="311" y="155"/>
                  </a:cubicBezTo>
                  <a:cubicBezTo>
                    <a:pt x="156" y="0"/>
                    <a:pt x="156" y="0"/>
                    <a:pt x="156" y="0"/>
                  </a:cubicBezTo>
                </a:path>
              </a:pathLst>
            </a:custGeom>
            <a:solidFill>
              <a:srgbClr val="9E7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a:extLst>
                <a:ext uri="{FF2B5EF4-FFF2-40B4-BE49-F238E27FC236}">
                  <a16:creationId xmlns:a16="http://schemas.microsoft.com/office/drawing/2014/main" id="{5EE310BF-CDE5-4A6F-9ADD-6F9FDB8C862E}"/>
                </a:ext>
              </a:extLst>
            </p:cNvPr>
            <p:cNvSpPr>
              <a:spLocks/>
            </p:cNvSpPr>
            <p:nvPr/>
          </p:nvSpPr>
          <p:spPr bwMode="auto">
            <a:xfrm>
              <a:off x="1277" y="867"/>
              <a:ext cx="1556" cy="1101"/>
            </a:xfrm>
            <a:custGeom>
              <a:avLst/>
              <a:gdLst>
                <a:gd name="T0" fmla="*/ 156 w 311"/>
                <a:gd name="T1" fmla="*/ 0 h 220"/>
                <a:gd name="T2" fmla="*/ 0 w 311"/>
                <a:gd name="T3" fmla="*/ 64 h 220"/>
                <a:gd name="T4" fmla="*/ 0 w 311"/>
                <a:gd name="T5" fmla="*/ 64 h 220"/>
                <a:gd name="T6" fmla="*/ 156 w 311"/>
                <a:gd name="T7" fmla="*/ 220 h 220"/>
                <a:gd name="T8" fmla="*/ 311 w 311"/>
                <a:gd name="T9" fmla="*/ 64 h 220"/>
                <a:gd name="T10" fmla="*/ 156 w 311"/>
                <a:gd name="T11" fmla="*/ 0 h 220"/>
              </a:gdLst>
              <a:ahLst/>
              <a:cxnLst>
                <a:cxn ang="0">
                  <a:pos x="T0" y="T1"/>
                </a:cxn>
                <a:cxn ang="0">
                  <a:pos x="T2" y="T3"/>
                </a:cxn>
                <a:cxn ang="0">
                  <a:pos x="T4" y="T5"/>
                </a:cxn>
                <a:cxn ang="0">
                  <a:pos x="T6" y="T7"/>
                </a:cxn>
                <a:cxn ang="0">
                  <a:pos x="T8" y="T9"/>
                </a:cxn>
                <a:cxn ang="0">
                  <a:pos x="T10" y="T11"/>
                </a:cxn>
              </a:cxnLst>
              <a:rect l="0" t="0" r="r" b="b"/>
              <a:pathLst>
                <a:path w="311" h="220">
                  <a:moveTo>
                    <a:pt x="156" y="0"/>
                  </a:moveTo>
                  <a:cubicBezTo>
                    <a:pt x="99" y="0"/>
                    <a:pt x="43" y="21"/>
                    <a:pt x="0" y="64"/>
                  </a:cubicBezTo>
                  <a:cubicBezTo>
                    <a:pt x="0" y="64"/>
                    <a:pt x="0" y="64"/>
                    <a:pt x="0" y="64"/>
                  </a:cubicBezTo>
                  <a:cubicBezTo>
                    <a:pt x="156" y="220"/>
                    <a:pt x="156" y="220"/>
                    <a:pt x="156" y="220"/>
                  </a:cubicBezTo>
                  <a:cubicBezTo>
                    <a:pt x="311" y="64"/>
                    <a:pt x="311" y="64"/>
                    <a:pt x="311" y="64"/>
                  </a:cubicBezTo>
                  <a:cubicBezTo>
                    <a:pt x="268" y="21"/>
                    <a:pt x="212" y="0"/>
                    <a:pt x="156" y="0"/>
                  </a:cubicBezTo>
                </a:path>
              </a:pathLst>
            </a:custGeom>
            <a:solidFill>
              <a:srgbClr val="A5A1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EFBC8FE2-5DF4-4A8F-B39F-C33D9F8D5393}"/>
                </a:ext>
              </a:extLst>
            </p:cNvPr>
            <p:cNvSpPr>
              <a:spLocks/>
            </p:cNvSpPr>
            <p:nvPr/>
          </p:nvSpPr>
          <p:spPr bwMode="auto">
            <a:xfrm>
              <a:off x="847" y="1188"/>
              <a:ext cx="1211" cy="1556"/>
            </a:xfrm>
            <a:custGeom>
              <a:avLst/>
              <a:gdLst>
                <a:gd name="T0" fmla="*/ 86 w 242"/>
                <a:gd name="T1" fmla="*/ 0 h 311"/>
                <a:gd name="T2" fmla="*/ 86 w 242"/>
                <a:gd name="T3" fmla="*/ 311 h 311"/>
                <a:gd name="T4" fmla="*/ 242 w 242"/>
                <a:gd name="T5" fmla="*/ 156 h 311"/>
                <a:gd name="T6" fmla="*/ 86 w 242"/>
                <a:gd name="T7" fmla="*/ 0 h 311"/>
              </a:gdLst>
              <a:ahLst/>
              <a:cxnLst>
                <a:cxn ang="0">
                  <a:pos x="T0" y="T1"/>
                </a:cxn>
                <a:cxn ang="0">
                  <a:pos x="T2" y="T3"/>
                </a:cxn>
                <a:cxn ang="0">
                  <a:pos x="T4" y="T5"/>
                </a:cxn>
                <a:cxn ang="0">
                  <a:pos x="T6" y="T7"/>
                </a:cxn>
              </a:cxnLst>
              <a:rect l="0" t="0" r="r" b="b"/>
              <a:pathLst>
                <a:path w="242" h="311">
                  <a:moveTo>
                    <a:pt x="86" y="0"/>
                  </a:moveTo>
                  <a:cubicBezTo>
                    <a:pt x="0" y="86"/>
                    <a:pt x="0" y="225"/>
                    <a:pt x="86" y="311"/>
                  </a:cubicBezTo>
                  <a:cubicBezTo>
                    <a:pt x="242" y="156"/>
                    <a:pt x="242" y="156"/>
                    <a:pt x="242" y="156"/>
                  </a:cubicBezTo>
                  <a:cubicBezTo>
                    <a:pt x="86" y="0"/>
                    <a:pt x="86" y="0"/>
                    <a:pt x="86" y="0"/>
                  </a:cubicBezTo>
                </a:path>
              </a:pathLst>
            </a:custGeom>
            <a:solidFill>
              <a:srgbClr val="793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D38038E7-DC94-4130-80DC-CCD2F432333A}"/>
                </a:ext>
              </a:extLst>
            </p:cNvPr>
            <p:cNvSpPr>
              <a:spLocks/>
            </p:cNvSpPr>
            <p:nvPr/>
          </p:nvSpPr>
          <p:spPr bwMode="auto">
            <a:xfrm>
              <a:off x="1838" y="402"/>
              <a:ext cx="435" cy="215"/>
            </a:xfrm>
            <a:custGeom>
              <a:avLst/>
              <a:gdLst>
                <a:gd name="T0" fmla="*/ 0 w 435"/>
                <a:gd name="T1" fmla="*/ 215 h 215"/>
                <a:gd name="T2" fmla="*/ 220 w 435"/>
                <a:gd name="T3" fmla="*/ 0 h 215"/>
                <a:gd name="T4" fmla="*/ 435 w 435"/>
                <a:gd name="T5" fmla="*/ 215 h 215"/>
                <a:gd name="T6" fmla="*/ 0 w 435"/>
                <a:gd name="T7" fmla="*/ 215 h 215"/>
              </a:gdLst>
              <a:ahLst/>
              <a:cxnLst>
                <a:cxn ang="0">
                  <a:pos x="T0" y="T1"/>
                </a:cxn>
                <a:cxn ang="0">
                  <a:pos x="T2" y="T3"/>
                </a:cxn>
                <a:cxn ang="0">
                  <a:pos x="T4" y="T5"/>
                </a:cxn>
                <a:cxn ang="0">
                  <a:pos x="T6" y="T7"/>
                </a:cxn>
              </a:cxnLst>
              <a:rect l="0" t="0" r="r" b="b"/>
              <a:pathLst>
                <a:path w="435" h="215">
                  <a:moveTo>
                    <a:pt x="0" y="215"/>
                  </a:moveTo>
                  <a:lnTo>
                    <a:pt x="220" y="0"/>
                  </a:lnTo>
                  <a:lnTo>
                    <a:pt x="435" y="215"/>
                  </a:lnTo>
                  <a:lnTo>
                    <a:pt x="0" y="215"/>
                  </a:lnTo>
                  <a:close/>
                </a:path>
              </a:pathLst>
            </a:custGeom>
            <a:solidFill>
              <a:srgbClr val="D5D10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2A04F003-FBFB-43B0-86D6-3EC8AEC7D088}"/>
                </a:ext>
              </a:extLst>
            </p:cNvPr>
            <p:cNvSpPr>
              <a:spLocks/>
            </p:cNvSpPr>
            <p:nvPr/>
          </p:nvSpPr>
          <p:spPr bwMode="auto">
            <a:xfrm>
              <a:off x="3424" y="1768"/>
              <a:ext cx="215" cy="431"/>
            </a:xfrm>
            <a:custGeom>
              <a:avLst/>
              <a:gdLst>
                <a:gd name="T0" fmla="*/ 0 w 215"/>
                <a:gd name="T1" fmla="*/ 431 h 431"/>
                <a:gd name="T2" fmla="*/ 215 w 215"/>
                <a:gd name="T3" fmla="*/ 215 h 431"/>
                <a:gd name="T4" fmla="*/ 0 w 215"/>
                <a:gd name="T5" fmla="*/ 0 h 431"/>
                <a:gd name="T6" fmla="*/ 0 w 215"/>
                <a:gd name="T7" fmla="*/ 431 h 431"/>
              </a:gdLst>
              <a:ahLst/>
              <a:cxnLst>
                <a:cxn ang="0">
                  <a:pos x="T0" y="T1"/>
                </a:cxn>
                <a:cxn ang="0">
                  <a:pos x="T2" y="T3"/>
                </a:cxn>
                <a:cxn ang="0">
                  <a:pos x="T4" y="T5"/>
                </a:cxn>
                <a:cxn ang="0">
                  <a:pos x="T6" y="T7"/>
                </a:cxn>
              </a:cxnLst>
              <a:rect l="0" t="0" r="r" b="b"/>
              <a:pathLst>
                <a:path w="215" h="431">
                  <a:moveTo>
                    <a:pt x="0" y="431"/>
                  </a:moveTo>
                  <a:lnTo>
                    <a:pt x="215" y="215"/>
                  </a:lnTo>
                  <a:lnTo>
                    <a:pt x="0" y="0"/>
                  </a:lnTo>
                  <a:lnTo>
                    <a:pt x="0" y="431"/>
                  </a:lnTo>
                  <a:close/>
                </a:path>
              </a:pathLst>
            </a:custGeom>
            <a:solidFill>
              <a:srgbClr val="4BC4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D2EB98E2-C9C3-45B6-89BC-A5298C6AF3AE}"/>
                </a:ext>
              </a:extLst>
            </p:cNvPr>
            <p:cNvSpPr>
              <a:spLocks/>
            </p:cNvSpPr>
            <p:nvPr/>
          </p:nvSpPr>
          <p:spPr bwMode="auto">
            <a:xfrm>
              <a:off x="472" y="1768"/>
              <a:ext cx="215" cy="431"/>
            </a:xfrm>
            <a:custGeom>
              <a:avLst/>
              <a:gdLst>
                <a:gd name="T0" fmla="*/ 215 w 215"/>
                <a:gd name="T1" fmla="*/ 0 h 431"/>
                <a:gd name="T2" fmla="*/ 0 w 215"/>
                <a:gd name="T3" fmla="*/ 215 h 431"/>
                <a:gd name="T4" fmla="*/ 215 w 215"/>
                <a:gd name="T5" fmla="*/ 431 h 431"/>
                <a:gd name="T6" fmla="*/ 215 w 215"/>
                <a:gd name="T7" fmla="*/ 0 h 431"/>
              </a:gdLst>
              <a:ahLst/>
              <a:cxnLst>
                <a:cxn ang="0">
                  <a:pos x="T0" y="T1"/>
                </a:cxn>
                <a:cxn ang="0">
                  <a:pos x="T2" y="T3"/>
                </a:cxn>
                <a:cxn ang="0">
                  <a:pos x="T4" y="T5"/>
                </a:cxn>
                <a:cxn ang="0">
                  <a:pos x="T6" y="T7"/>
                </a:cxn>
              </a:cxnLst>
              <a:rect l="0" t="0" r="r" b="b"/>
              <a:pathLst>
                <a:path w="215" h="431">
                  <a:moveTo>
                    <a:pt x="215" y="0"/>
                  </a:moveTo>
                  <a:lnTo>
                    <a:pt x="0" y="215"/>
                  </a:lnTo>
                  <a:lnTo>
                    <a:pt x="215" y="431"/>
                  </a:lnTo>
                  <a:lnTo>
                    <a:pt x="215" y="0"/>
                  </a:lnTo>
                  <a:close/>
                </a:path>
              </a:pathLst>
            </a:custGeom>
            <a:solidFill>
              <a:srgbClr val="B652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599B1E1F-974A-46E1-9F9C-38D0D8A827E4}"/>
                </a:ext>
              </a:extLst>
            </p:cNvPr>
            <p:cNvSpPr>
              <a:spLocks/>
            </p:cNvSpPr>
            <p:nvPr/>
          </p:nvSpPr>
          <p:spPr bwMode="auto">
            <a:xfrm>
              <a:off x="632" y="547"/>
              <a:ext cx="2847" cy="2843"/>
            </a:xfrm>
            <a:custGeom>
              <a:avLst/>
              <a:gdLst>
                <a:gd name="T0" fmla="*/ 45 w 2847"/>
                <a:gd name="T1" fmla="*/ 2843 h 2843"/>
                <a:gd name="T2" fmla="*/ 0 w 2847"/>
                <a:gd name="T3" fmla="*/ 2803 h 2843"/>
                <a:gd name="T4" fmla="*/ 2802 w 2847"/>
                <a:gd name="T5" fmla="*/ 0 h 2843"/>
                <a:gd name="T6" fmla="*/ 2847 w 2847"/>
                <a:gd name="T7" fmla="*/ 40 h 2843"/>
                <a:gd name="T8" fmla="*/ 45 w 2847"/>
                <a:gd name="T9" fmla="*/ 2843 h 2843"/>
              </a:gdLst>
              <a:ahLst/>
              <a:cxnLst>
                <a:cxn ang="0">
                  <a:pos x="T0" y="T1"/>
                </a:cxn>
                <a:cxn ang="0">
                  <a:pos x="T2" y="T3"/>
                </a:cxn>
                <a:cxn ang="0">
                  <a:pos x="T4" y="T5"/>
                </a:cxn>
                <a:cxn ang="0">
                  <a:pos x="T6" y="T7"/>
                </a:cxn>
                <a:cxn ang="0">
                  <a:pos x="T8" y="T9"/>
                </a:cxn>
              </a:cxnLst>
              <a:rect l="0" t="0" r="r" b="b"/>
              <a:pathLst>
                <a:path w="2847" h="2843">
                  <a:moveTo>
                    <a:pt x="45" y="2843"/>
                  </a:moveTo>
                  <a:lnTo>
                    <a:pt x="0" y="2803"/>
                  </a:lnTo>
                  <a:lnTo>
                    <a:pt x="2802" y="0"/>
                  </a:lnTo>
                  <a:lnTo>
                    <a:pt x="2847" y="40"/>
                  </a:lnTo>
                  <a:lnTo>
                    <a:pt x="45" y="2843"/>
                  </a:lnTo>
                  <a:close/>
                </a:path>
              </a:pathLst>
            </a:custGeom>
            <a:solidFill>
              <a:srgbClr val="F7F6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7">
              <a:extLst>
                <a:ext uri="{FF2B5EF4-FFF2-40B4-BE49-F238E27FC236}">
                  <a16:creationId xmlns:a16="http://schemas.microsoft.com/office/drawing/2014/main" id="{1886B7B2-D71B-435A-95AC-B57C0C876859}"/>
                </a:ext>
              </a:extLst>
            </p:cNvPr>
            <p:cNvSpPr>
              <a:spLocks/>
            </p:cNvSpPr>
            <p:nvPr/>
          </p:nvSpPr>
          <p:spPr bwMode="auto">
            <a:xfrm>
              <a:off x="632" y="547"/>
              <a:ext cx="2847" cy="2843"/>
            </a:xfrm>
            <a:custGeom>
              <a:avLst/>
              <a:gdLst>
                <a:gd name="T0" fmla="*/ 2802 w 2847"/>
                <a:gd name="T1" fmla="*/ 2843 h 2843"/>
                <a:gd name="T2" fmla="*/ 0 w 2847"/>
                <a:gd name="T3" fmla="*/ 40 h 2843"/>
                <a:gd name="T4" fmla="*/ 45 w 2847"/>
                <a:gd name="T5" fmla="*/ 0 h 2843"/>
                <a:gd name="T6" fmla="*/ 2847 w 2847"/>
                <a:gd name="T7" fmla="*/ 2803 h 2843"/>
                <a:gd name="T8" fmla="*/ 2802 w 2847"/>
                <a:gd name="T9" fmla="*/ 2843 h 2843"/>
              </a:gdLst>
              <a:ahLst/>
              <a:cxnLst>
                <a:cxn ang="0">
                  <a:pos x="T0" y="T1"/>
                </a:cxn>
                <a:cxn ang="0">
                  <a:pos x="T2" y="T3"/>
                </a:cxn>
                <a:cxn ang="0">
                  <a:pos x="T4" y="T5"/>
                </a:cxn>
                <a:cxn ang="0">
                  <a:pos x="T6" y="T7"/>
                </a:cxn>
                <a:cxn ang="0">
                  <a:pos x="T8" y="T9"/>
                </a:cxn>
              </a:cxnLst>
              <a:rect l="0" t="0" r="r" b="b"/>
              <a:pathLst>
                <a:path w="2847" h="2843">
                  <a:moveTo>
                    <a:pt x="2802" y="2843"/>
                  </a:moveTo>
                  <a:lnTo>
                    <a:pt x="0" y="40"/>
                  </a:lnTo>
                  <a:lnTo>
                    <a:pt x="45" y="0"/>
                  </a:lnTo>
                  <a:lnTo>
                    <a:pt x="2847" y="2803"/>
                  </a:lnTo>
                  <a:lnTo>
                    <a:pt x="2802" y="2843"/>
                  </a:lnTo>
                  <a:close/>
                </a:path>
              </a:pathLst>
            </a:custGeom>
            <a:solidFill>
              <a:srgbClr val="F7F6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8">
              <a:extLst>
                <a:ext uri="{FF2B5EF4-FFF2-40B4-BE49-F238E27FC236}">
                  <a16:creationId xmlns:a16="http://schemas.microsoft.com/office/drawing/2014/main" id="{6E895B3B-215D-44D8-A1E1-F0EEB3484DA1}"/>
                </a:ext>
              </a:extLst>
            </p:cNvPr>
            <p:cNvSpPr>
              <a:spLocks/>
            </p:cNvSpPr>
            <p:nvPr/>
          </p:nvSpPr>
          <p:spPr bwMode="auto">
            <a:xfrm>
              <a:off x="1177" y="1088"/>
              <a:ext cx="1756" cy="1756"/>
            </a:xfrm>
            <a:custGeom>
              <a:avLst/>
              <a:gdLst>
                <a:gd name="T0" fmla="*/ 289 w 351"/>
                <a:gd name="T1" fmla="*/ 289 h 351"/>
                <a:gd name="T2" fmla="*/ 62 w 351"/>
                <a:gd name="T3" fmla="*/ 289 h 351"/>
                <a:gd name="T4" fmla="*/ 62 w 351"/>
                <a:gd name="T5" fmla="*/ 63 h 351"/>
                <a:gd name="T6" fmla="*/ 289 w 351"/>
                <a:gd name="T7" fmla="*/ 63 h 351"/>
                <a:gd name="T8" fmla="*/ 289 w 351"/>
                <a:gd name="T9" fmla="*/ 289 h 351"/>
              </a:gdLst>
              <a:ahLst/>
              <a:cxnLst>
                <a:cxn ang="0">
                  <a:pos x="T0" y="T1"/>
                </a:cxn>
                <a:cxn ang="0">
                  <a:pos x="T2" y="T3"/>
                </a:cxn>
                <a:cxn ang="0">
                  <a:pos x="T4" y="T5"/>
                </a:cxn>
                <a:cxn ang="0">
                  <a:pos x="T6" y="T7"/>
                </a:cxn>
                <a:cxn ang="0">
                  <a:pos x="T8" y="T9"/>
                </a:cxn>
              </a:cxnLst>
              <a:rect l="0" t="0" r="r" b="b"/>
              <a:pathLst>
                <a:path w="351" h="351">
                  <a:moveTo>
                    <a:pt x="289" y="289"/>
                  </a:moveTo>
                  <a:cubicBezTo>
                    <a:pt x="226" y="351"/>
                    <a:pt x="125" y="351"/>
                    <a:pt x="62" y="289"/>
                  </a:cubicBezTo>
                  <a:cubicBezTo>
                    <a:pt x="0" y="226"/>
                    <a:pt x="0" y="125"/>
                    <a:pt x="62" y="63"/>
                  </a:cubicBezTo>
                  <a:cubicBezTo>
                    <a:pt x="125" y="0"/>
                    <a:pt x="226" y="0"/>
                    <a:pt x="289" y="63"/>
                  </a:cubicBezTo>
                  <a:cubicBezTo>
                    <a:pt x="351" y="125"/>
                    <a:pt x="351" y="226"/>
                    <a:pt x="289" y="289"/>
                  </a:cubicBezTo>
                  <a:close/>
                </a:path>
              </a:pathLst>
            </a:custGeom>
            <a:solidFill>
              <a:srgbClr val="F7F6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TextBox 205">
            <a:extLst>
              <a:ext uri="{FF2B5EF4-FFF2-40B4-BE49-F238E27FC236}">
                <a16:creationId xmlns:a16="http://schemas.microsoft.com/office/drawing/2014/main" id="{62889714-E697-4291-949E-49316A301522}"/>
              </a:ext>
            </a:extLst>
          </p:cNvPr>
          <p:cNvSpPr txBox="1">
            <a:spLocks noChangeArrowheads="1"/>
          </p:cNvSpPr>
          <p:nvPr/>
        </p:nvSpPr>
        <p:spPr bwMode="auto">
          <a:xfrm>
            <a:off x="3554095" y="3940623"/>
            <a:ext cx="537290"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p>
          <a:p>
            <a:endParaRPr lang="id-ID" altLang="es-MX" sz="1600" b="1" dirty="0">
              <a:latin typeface="+mj-lt"/>
            </a:endParaRPr>
          </a:p>
        </p:txBody>
      </p:sp>
      <p:sp>
        <p:nvSpPr>
          <p:cNvPr id="33" name="TextBox 206">
            <a:extLst>
              <a:ext uri="{FF2B5EF4-FFF2-40B4-BE49-F238E27FC236}">
                <a16:creationId xmlns:a16="http://schemas.microsoft.com/office/drawing/2014/main" id="{A21E2EB8-3029-430B-8D2F-C8B0EAA9FBC7}"/>
              </a:ext>
            </a:extLst>
          </p:cNvPr>
          <p:cNvSpPr txBox="1">
            <a:spLocks noChangeArrowheads="1"/>
          </p:cNvSpPr>
          <p:nvPr/>
        </p:nvSpPr>
        <p:spPr bwMode="auto">
          <a:xfrm>
            <a:off x="3531870" y="4189067"/>
            <a:ext cx="2348707" cy="505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latin typeface="+mj-lt"/>
              </a:rPr>
              <a:t>Lorem ipsum dolor sit amet, consectetur adipiscing elit.</a:t>
            </a:r>
            <a:endParaRPr lang="en-US" altLang="es-MX" sz="1200" dirty="0">
              <a:latin typeface="+mj-lt"/>
              <a:cs typeface="Calibri Light" panose="020F0302020204030204" pitchFamily="34" charset="0"/>
            </a:endParaRPr>
          </a:p>
        </p:txBody>
      </p:sp>
      <p:sp>
        <p:nvSpPr>
          <p:cNvPr id="43" name="TextBox 214">
            <a:extLst>
              <a:ext uri="{FF2B5EF4-FFF2-40B4-BE49-F238E27FC236}">
                <a16:creationId xmlns:a16="http://schemas.microsoft.com/office/drawing/2014/main" id="{60A7F73A-5816-4938-A839-01274903E8CD}"/>
              </a:ext>
            </a:extLst>
          </p:cNvPr>
          <p:cNvSpPr txBox="1">
            <a:spLocks noChangeArrowheads="1"/>
          </p:cNvSpPr>
          <p:nvPr/>
        </p:nvSpPr>
        <p:spPr bwMode="auto">
          <a:xfrm>
            <a:off x="1001395" y="3940623"/>
            <a:ext cx="537290"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p>
          <a:p>
            <a:endParaRPr lang="id-ID" altLang="es-MX" sz="1600" b="1" dirty="0">
              <a:latin typeface="+mj-lt"/>
            </a:endParaRPr>
          </a:p>
        </p:txBody>
      </p:sp>
      <p:sp>
        <p:nvSpPr>
          <p:cNvPr id="44" name="TextBox 215">
            <a:extLst>
              <a:ext uri="{FF2B5EF4-FFF2-40B4-BE49-F238E27FC236}">
                <a16:creationId xmlns:a16="http://schemas.microsoft.com/office/drawing/2014/main" id="{F6B1FA36-07B8-40DA-9F6B-300E308AD5E1}"/>
              </a:ext>
            </a:extLst>
          </p:cNvPr>
          <p:cNvSpPr txBox="1">
            <a:spLocks noChangeArrowheads="1"/>
          </p:cNvSpPr>
          <p:nvPr/>
        </p:nvSpPr>
        <p:spPr bwMode="auto">
          <a:xfrm>
            <a:off x="979170" y="4189067"/>
            <a:ext cx="2348707" cy="505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latin typeface="+mj-lt"/>
              </a:rPr>
              <a:t>Lorem ipsum dolor sit amet, consectetur adipiscing elit.</a:t>
            </a:r>
            <a:endParaRPr lang="en-US" altLang="es-MX" sz="1200" dirty="0">
              <a:latin typeface="+mj-lt"/>
              <a:cs typeface="Calibri Light" panose="020F0302020204030204" pitchFamily="34" charset="0"/>
            </a:endParaRPr>
          </a:p>
        </p:txBody>
      </p:sp>
      <p:sp>
        <p:nvSpPr>
          <p:cNvPr id="45" name="TextBox 229">
            <a:extLst>
              <a:ext uri="{FF2B5EF4-FFF2-40B4-BE49-F238E27FC236}">
                <a16:creationId xmlns:a16="http://schemas.microsoft.com/office/drawing/2014/main" id="{087F01F0-115E-4073-962A-A8378795A553}"/>
              </a:ext>
            </a:extLst>
          </p:cNvPr>
          <p:cNvSpPr txBox="1">
            <a:spLocks noChangeArrowheads="1"/>
          </p:cNvSpPr>
          <p:nvPr/>
        </p:nvSpPr>
        <p:spPr bwMode="auto">
          <a:xfrm>
            <a:off x="3554095" y="2804767"/>
            <a:ext cx="57896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Title</a:t>
            </a:r>
            <a:endParaRPr lang="id-ID" altLang="es-MX" sz="1600" b="1" dirty="0"/>
          </a:p>
        </p:txBody>
      </p:sp>
      <p:sp>
        <p:nvSpPr>
          <p:cNvPr id="46" name="TextBox 230">
            <a:extLst>
              <a:ext uri="{FF2B5EF4-FFF2-40B4-BE49-F238E27FC236}">
                <a16:creationId xmlns:a16="http://schemas.microsoft.com/office/drawing/2014/main" id="{23B4043F-AEDC-4884-AB59-B1D7AC898068}"/>
              </a:ext>
            </a:extLst>
          </p:cNvPr>
          <p:cNvSpPr txBox="1">
            <a:spLocks noChangeArrowheads="1"/>
          </p:cNvSpPr>
          <p:nvPr/>
        </p:nvSpPr>
        <p:spPr bwMode="auto">
          <a:xfrm>
            <a:off x="3531870" y="3052417"/>
            <a:ext cx="2348707" cy="505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latin typeface="+mj-lt"/>
              </a:rPr>
              <a:t>Lorem ipsum dolor sit amet, consectetur adipiscing elit.</a:t>
            </a:r>
            <a:endParaRPr lang="en-US" altLang="es-MX" sz="1200" dirty="0">
              <a:latin typeface="+mj-lt"/>
              <a:cs typeface="Calibri Light" panose="020F0302020204030204" pitchFamily="34" charset="0"/>
            </a:endParaRPr>
          </a:p>
        </p:txBody>
      </p:sp>
      <p:sp>
        <p:nvSpPr>
          <p:cNvPr id="47" name="TextBox 232">
            <a:extLst>
              <a:ext uri="{FF2B5EF4-FFF2-40B4-BE49-F238E27FC236}">
                <a16:creationId xmlns:a16="http://schemas.microsoft.com/office/drawing/2014/main" id="{48D47B1D-6EAC-4D73-A2E0-50CB51CAAEEF}"/>
              </a:ext>
            </a:extLst>
          </p:cNvPr>
          <p:cNvSpPr txBox="1">
            <a:spLocks noChangeArrowheads="1"/>
          </p:cNvSpPr>
          <p:nvPr/>
        </p:nvSpPr>
        <p:spPr bwMode="auto">
          <a:xfrm>
            <a:off x="1001395" y="2804767"/>
            <a:ext cx="53729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p:txBody>
      </p:sp>
      <p:sp>
        <p:nvSpPr>
          <p:cNvPr id="54" name="TextBox 233">
            <a:extLst>
              <a:ext uri="{FF2B5EF4-FFF2-40B4-BE49-F238E27FC236}">
                <a16:creationId xmlns:a16="http://schemas.microsoft.com/office/drawing/2014/main" id="{CF86A00F-DD56-4E6E-A1F5-CBEF4350275A}"/>
              </a:ext>
            </a:extLst>
          </p:cNvPr>
          <p:cNvSpPr txBox="1">
            <a:spLocks noChangeArrowheads="1"/>
          </p:cNvSpPr>
          <p:nvPr/>
        </p:nvSpPr>
        <p:spPr bwMode="auto">
          <a:xfrm>
            <a:off x="979170" y="3052417"/>
            <a:ext cx="2348707" cy="505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latin typeface="+mj-lt"/>
              </a:rPr>
              <a:t>Lorem ipsum dolor sit amet, consectetur adipiscing elit.</a:t>
            </a:r>
            <a:endParaRPr lang="en-US" altLang="es-MX" sz="1200" dirty="0">
              <a:latin typeface="+mj-lt"/>
              <a:cs typeface="Calibri Light" panose="020F0302020204030204" pitchFamily="34" charset="0"/>
            </a:endParaRPr>
          </a:p>
        </p:txBody>
      </p:sp>
      <p:sp>
        <p:nvSpPr>
          <p:cNvPr id="56" name="TextBox 105">
            <a:extLst>
              <a:ext uri="{FF2B5EF4-FFF2-40B4-BE49-F238E27FC236}">
                <a16:creationId xmlns:a16="http://schemas.microsoft.com/office/drawing/2014/main" id="{57781FBE-4320-4D3F-8676-F9A5DFD72371}"/>
              </a:ext>
            </a:extLst>
          </p:cNvPr>
          <p:cNvSpPr txBox="1">
            <a:spLocks noChangeArrowheads="1"/>
          </p:cNvSpPr>
          <p:nvPr/>
        </p:nvSpPr>
        <p:spPr bwMode="auto">
          <a:xfrm>
            <a:off x="652607" y="1064036"/>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58" name="TextBox 57">
            <a:extLst>
              <a:ext uri="{FF2B5EF4-FFF2-40B4-BE49-F238E27FC236}">
                <a16:creationId xmlns:a16="http://schemas.microsoft.com/office/drawing/2014/main" id="{EEF2F9C7-C3A9-49BB-800E-999ECA8CFB92}"/>
              </a:ext>
            </a:extLst>
          </p:cNvPr>
          <p:cNvSpPr txBox="1"/>
          <p:nvPr/>
        </p:nvSpPr>
        <p:spPr>
          <a:xfrm>
            <a:off x="652607" y="1507585"/>
            <a:ext cx="4355702" cy="830997"/>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tincidunt mi.</a:t>
            </a:r>
          </a:p>
        </p:txBody>
      </p:sp>
      <p:sp>
        <p:nvSpPr>
          <p:cNvPr id="60" name="Freeform 13">
            <a:extLst>
              <a:ext uri="{FF2B5EF4-FFF2-40B4-BE49-F238E27FC236}">
                <a16:creationId xmlns:a16="http://schemas.microsoft.com/office/drawing/2014/main" id="{0FD1ABD7-B087-4A04-B389-8593E0A88B18}"/>
              </a:ext>
            </a:extLst>
          </p:cNvPr>
          <p:cNvSpPr>
            <a:spLocks/>
          </p:cNvSpPr>
          <p:nvPr/>
        </p:nvSpPr>
        <p:spPr bwMode="auto">
          <a:xfrm rot="10800000">
            <a:off x="8369313" y="4994053"/>
            <a:ext cx="587861" cy="290552"/>
          </a:xfrm>
          <a:custGeom>
            <a:avLst/>
            <a:gdLst>
              <a:gd name="T0" fmla="*/ 0 w 435"/>
              <a:gd name="T1" fmla="*/ 215 h 215"/>
              <a:gd name="T2" fmla="*/ 220 w 435"/>
              <a:gd name="T3" fmla="*/ 0 h 215"/>
              <a:gd name="T4" fmla="*/ 435 w 435"/>
              <a:gd name="T5" fmla="*/ 215 h 215"/>
              <a:gd name="T6" fmla="*/ 0 w 435"/>
              <a:gd name="T7" fmla="*/ 215 h 215"/>
            </a:gdLst>
            <a:ahLst/>
            <a:cxnLst>
              <a:cxn ang="0">
                <a:pos x="T0" y="T1"/>
              </a:cxn>
              <a:cxn ang="0">
                <a:pos x="T2" y="T3"/>
              </a:cxn>
              <a:cxn ang="0">
                <a:pos x="T4" y="T5"/>
              </a:cxn>
              <a:cxn ang="0">
                <a:pos x="T6" y="T7"/>
              </a:cxn>
            </a:cxnLst>
            <a:rect l="0" t="0" r="r" b="b"/>
            <a:pathLst>
              <a:path w="435" h="215">
                <a:moveTo>
                  <a:pt x="0" y="215"/>
                </a:moveTo>
                <a:lnTo>
                  <a:pt x="220" y="0"/>
                </a:lnTo>
                <a:lnTo>
                  <a:pt x="435" y="215"/>
                </a:lnTo>
                <a:lnTo>
                  <a:pt x="0" y="215"/>
                </a:lnTo>
                <a:close/>
              </a:path>
            </a:pathLst>
          </a:custGeom>
          <a:solidFill>
            <a:srgbClr val="FFCB05"/>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Oval 61">
            <a:extLst>
              <a:ext uri="{FF2B5EF4-FFF2-40B4-BE49-F238E27FC236}">
                <a16:creationId xmlns:a16="http://schemas.microsoft.com/office/drawing/2014/main" id="{9FCB49D9-3A92-4052-8DA5-6366FB52E281}"/>
              </a:ext>
            </a:extLst>
          </p:cNvPr>
          <p:cNvSpPr/>
          <p:nvPr/>
        </p:nvSpPr>
        <p:spPr>
          <a:xfrm>
            <a:off x="732942" y="2873022"/>
            <a:ext cx="270281" cy="270281"/>
          </a:xfrm>
          <a:prstGeom prst="ellipse">
            <a:avLst/>
          </a:prstGeom>
          <a:solidFill>
            <a:srgbClr val="B652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00" name="Oval 25599">
            <a:extLst>
              <a:ext uri="{FF2B5EF4-FFF2-40B4-BE49-F238E27FC236}">
                <a16:creationId xmlns:a16="http://schemas.microsoft.com/office/drawing/2014/main" id="{B8C075AB-021D-4EAD-9493-6E4F89BC2376}"/>
              </a:ext>
            </a:extLst>
          </p:cNvPr>
          <p:cNvSpPr/>
          <p:nvPr/>
        </p:nvSpPr>
        <p:spPr>
          <a:xfrm>
            <a:off x="730921" y="4011399"/>
            <a:ext cx="270281" cy="270281"/>
          </a:xfrm>
          <a:prstGeom prst="ellipse">
            <a:avLst/>
          </a:prstGeom>
          <a:solidFill>
            <a:srgbClr val="D5D1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01" name="Oval 25600">
            <a:extLst>
              <a:ext uri="{FF2B5EF4-FFF2-40B4-BE49-F238E27FC236}">
                <a16:creationId xmlns:a16="http://schemas.microsoft.com/office/drawing/2014/main" id="{0C91E9AE-E8F0-442C-B868-79F395BB8128}"/>
              </a:ext>
            </a:extLst>
          </p:cNvPr>
          <p:cNvSpPr/>
          <p:nvPr/>
        </p:nvSpPr>
        <p:spPr>
          <a:xfrm>
            <a:off x="3299839" y="2873022"/>
            <a:ext cx="270281" cy="270281"/>
          </a:xfrm>
          <a:prstGeom prst="ellipse">
            <a:avLst/>
          </a:prstGeom>
          <a:solidFill>
            <a:srgbClr val="4B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02" name="Oval 25601">
            <a:extLst>
              <a:ext uri="{FF2B5EF4-FFF2-40B4-BE49-F238E27FC236}">
                <a16:creationId xmlns:a16="http://schemas.microsoft.com/office/drawing/2014/main" id="{7AC6B66B-8B68-4903-8B54-9B3EA6BF4310}"/>
              </a:ext>
            </a:extLst>
          </p:cNvPr>
          <p:cNvSpPr/>
          <p:nvPr/>
        </p:nvSpPr>
        <p:spPr>
          <a:xfrm>
            <a:off x="3297818" y="4011399"/>
            <a:ext cx="270281" cy="270281"/>
          </a:xfrm>
          <a:prstGeom prst="ellipse">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03" name="TextBox 229">
            <a:extLst>
              <a:ext uri="{FF2B5EF4-FFF2-40B4-BE49-F238E27FC236}">
                <a16:creationId xmlns:a16="http://schemas.microsoft.com/office/drawing/2014/main" id="{53C039B0-2A74-4C90-BCE5-40259CFE6D9B}"/>
              </a:ext>
            </a:extLst>
          </p:cNvPr>
          <p:cNvSpPr txBox="1">
            <a:spLocks noChangeArrowheads="1"/>
          </p:cNvSpPr>
          <p:nvPr/>
        </p:nvSpPr>
        <p:spPr bwMode="auto">
          <a:xfrm>
            <a:off x="8278495" y="521568"/>
            <a:ext cx="57896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Title</a:t>
            </a:r>
            <a:endParaRPr lang="id-ID" altLang="es-MX" sz="1600" b="1" dirty="0"/>
          </a:p>
        </p:txBody>
      </p:sp>
      <p:sp>
        <p:nvSpPr>
          <p:cNvPr id="25604" name="TextBox 229">
            <a:extLst>
              <a:ext uri="{FF2B5EF4-FFF2-40B4-BE49-F238E27FC236}">
                <a16:creationId xmlns:a16="http://schemas.microsoft.com/office/drawing/2014/main" id="{87DF87EC-B322-45E8-A6E2-B00D8787C0CE}"/>
              </a:ext>
            </a:extLst>
          </p:cNvPr>
          <p:cNvSpPr txBox="1">
            <a:spLocks noChangeArrowheads="1"/>
          </p:cNvSpPr>
          <p:nvPr/>
        </p:nvSpPr>
        <p:spPr bwMode="auto">
          <a:xfrm>
            <a:off x="5779598" y="2978397"/>
            <a:ext cx="57896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Title</a:t>
            </a:r>
            <a:endParaRPr lang="id-ID" altLang="es-MX" sz="1600" b="1" dirty="0"/>
          </a:p>
        </p:txBody>
      </p:sp>
      <p:sp>
        <p:nvSpPr>
          <p:cNvPr id="25605" name="TextBox 229">
            <a:extLst>
              <a:ext uri="{FF2B5EF4-FFF2-40B4-BE49-F238E27FC236}">
                <a16:creationId xmlns:a16="http://schemas.microsoft.com/office/drawing/2014/main" id="{DC00794B-DF72-4F45-9BD7-7245792D4F0A}"/>
              </a:ext>
            </a:extLst>
          </p:cNvPr>
          <p:cNvSpPr txBox="1">
            <a:spLocks noChangeArrowheads="1"/>
          </p:cNvSpPr>
          <p:nvPr/>
        </p:nvSpPr>
        <p:spPr bwMode="auto">
          <a:xfrm>
            <a:off x="10886022" y="2994982"/>
            <a:ext cx="57896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Title</a:t>
            </a:r>
            <a:endParaRPr lang="id-ID" altLang="es-MX" sz="1600" b="1" dirty="0"/>
          </a:p>
        </p:txBody>
      </p:sp>
      <p:sp>
        <p:nvSpPr>
          <p:cNvPr id="25606" name="TextBox 229">
            <a:extLst>
              <a:ext uri="{FF2B5EF4-FFF2-40B4-BE49-F238E27FC236}">
                <a16:creationId xmlns:a16="http://schemas.microsoft.com/office/drawing/2014/main" id="{445F92DD-52CA-4F47-923E-6F93B19B7901}"/>
              </a:ext>
            </a:extLst>
          </p:cNvPr>
          <p:cNvSpPr txBox="1">
            <a:spLocks noChangeArrowheads="1"/>
          </p:cNvSpPr>
          <p:nvPr/>
        </p:nvSpPr>
        <p:spPr bwMode="auto">
          <a:xfrm>
            <a:off x="8369313" y="5328183"/>
            <a:ext cx="57896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Title</a:t>
            </a:r>
            <a:endParaRPr lang="id-ID" altLang="es-MX" sz="1600" b="1" dirty="0"/>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3" name="Group 17">
            <a:extLst>
              <a:ext uri="{FF2B5EF4-FFF2-40B4-BE49-F238E27FC236}">
                <a16:creationId xmlns:a16="http://schemas.microsoft.com/office/drawing/2014/main" id="{A4D9523F-C3BD-4278-880E-FFF28F3A07C0}"/>
              </a:ext>
            </a:extLst>
          </p:cNvPr>
          <p:cNvGrpSpPr>
            <a:grpSpLocks noChangeAspect="1"/>
          </p:cNvGrpSpPr>
          <p:nvPr/>
        </p:nvGrpSpPr>
        <p:grpSpPr bwMode="auto">
          <a:xfrm rot="10800000">
            <a:off x="9643098" y="4457720"/>
            <a:ext cx="2526627" cy="2117708"/>
            <a:chOff x="3208" y="1414"/>
            <a:chExt cx="1866" cy="1564"/>
          </a:xfrm>
          <a:solidFill>
            <a:srgbClr val="FFCB05"/>
          </a:solidFill>
        </p:grpSpPr>
        <p:sp>
          <p:nvSpPr>
            <p:cNvPr id="124" name="Freeform 18">
              <a:extLst>
                <a:ext uri="{FF2B5EF4-FFF2-40B4-BE49-F238E27FC236}">
                  <a16:creationId xmlns:a16="http://schemas.microsoft.com/office/drawing/2014/main" id="{F844CE2C-1912-441E-97CB-B1EE2D3D93CC}"/>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9">
              <a:extLst>
                <a:ext uri="{FF2B5EF4-FFF2-40B4-BE49-F238E27FC236}">
                  <a16:creationId xmlns:a16="http://schemas.microsoft.com/office/drawing/2014/main" id="{7B9873A0-2227-40C3-8BB6-66C8738AF3A5}"/>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20">
              <a:extLst>
                <a:ext uri="{FF2B5EF4-FFF2-40B4-BE49-F238E27FC236}">
                  <a16:creationId xmlns:a16="http://schemas.microsoft.com/office/drawing/2014/main" id="{6B6CD48A-3F68-4069-911A-ACF59205FA5B}"/>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21">
              <a:extLst>
                <a:ext uri="{FF2B5EF4-FFF2-40B4-BE49-F238E27FC236}">
                  <a16:creationId xmlns:a16="http://schemas.microsoft.com/office/drawing/2014/main" id="{27975078-92ED-4610-9216-061DC6AA2CBF}"/>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22">
              <a:extLst>
                <a:ext uri="{FF2B5EF4-FFF2-40B4-BE49-F238E27FC236}">
                  <a16:creationId xmlns:a16="http://schemas.microsoft.com/office/drawing/2014/main" id="{42AD7B28-99C4-4382-A642-F50DADE69E98}"/>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23">
              <a:extLst>
                <a:ext uri="{FF2B5EF4-FFF2-40B4-BE49-F238E27FC236}">
                  <a16:creationId xmlns:a16="http://schemas.microsoft.com/office/drawing/2014/main" id="{F40BA5C0-885A-4992-A367-80CF4AF73EB7}"/>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24">
              <a:extLst>
                <a:ext uri="{FF2B5EF4-FFF2-40B4-BE49-F238E27FC236}">
                  <a16:creationId xmlns:a16="http://schemas.microsoft.com/office/drawing/2014/main" id="{C8053FC3-2952-41D9-8CA1-B1AA77C8A911}"/>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25">
              <a:extLst>
                <a:ext uri="{FF2B5EF4-FFF2-40B4-BE49-F238E27FC236}">
                  <a16:creationId xmlns:a16="http://schemas.microsoft.com/office/drawing/2014/main" id="{40681AFE-784B-4324-A329-9344B68E5EF9}"/>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Rectangle 14">
            <a:extLst>
              <a:ext uri="{FF2B5EF4-FFF2-40B4-BE49-F238E27FC236}">
                <a16:creationId xmlns:a16="http://schemas.microsoft.com/office/drawing/2014/main" id="{A8BC1239-4F0B-4494-908C-F7FF3DCBFE6F}"/>
              </a:ext>
            </a:extLst>
          </p:cNvPr>
          <p:cNvSpPr/>
          <p:nvPr/>
        </p:nvSpPr>
        <p:spPr>
          <a:xfrm>
            <a:off x="5688607" y="2082631"/>
            <a:ext cx="2923309" cy="36012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2618406-6A0D-4F17-9D2E-FC5D540E455D}"/>
              </a:ext>
            </a:extLst>
          </p:cNvPr>
          <p:cNvSpPr/>
          <p:nvPr/>
        </p:nvSpPr>
        <p:spPr>
          <a:xfrm>
            <a:off x="5688607" y="2082631"/>
            <a:ext cx="2348707" cy="354304"/>
          </a:xfrm>
          <a:prstGeom prst="rect">
            <a:avLst/>
          </a:prstGeom>
          <a:solidFill>
            <a:srgbClr val="B652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75%</a:t>
            </a:r>
          </a:p>
        </p:txBody>
      </p:sp>
      <p:sp>
        <p:nvSpPr>
          <p:cNvPr id="17" name="Rectangle 16">
            <a:extLst>
              <a:ext uri="{FF2B5EF4-FFF2-40B4-BE49-F238E27FC236}">
                <a16:creationId xmlns:a16="http://schemas.microsoft.com/office/drawing/2014/main" id="{5298BCBE-64B9-4885-9386-6C55C6A20D1C}"/>
              </a:ext>
            </a:extLst>
          </p:cNvPr>
          <p:cNvSpPr/>
          <p:nvPr/>
        </p:nvSpPr>
        <p:spPr>
          <a:xfrm>
            <a:off x="8861298" y="2082631"/>
            <a:ext cx="2923309" cy="36012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9E9641A-FD3C-48E1-ACD9-C7DA7387E54E}"/>
              </a:ext>
            </a:extLst>
          </p:cNvPr>
          <p:cNvSpPr/>
          <p:nvPr/>
        </p:nvSpPr>
        <p:spPr>
          <a:xfrm>
            <a:off x="8861298" y="2082631"/>
            <a:ext cx="2235559" cy="354304"/>
          </a:xfrm>
          <a:prstGeom prst="rect">
            <a:avLst/>
          </a:prstGeom>
          <a:solidFill>
            <a:srgbClr val="4B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68%</a:t>
            </a:r>
          </a:p>
        </p:txBody>
      </p:sp>
      <p:sp>
        <p:nvSpPr>
          <p:cNvPr id="19" name="Rectangle 18">
            <a:extLst>
              <a:ext uri="{FF2B5EF4-FFF2-40B4-BE49-F238E27FC236}">
                <a16:creationId xmlns:a16="http://schemas.microsoft.com/office/drawing/2014/main" id="{E46D5183-13F1-47E0-8996-06D06ADE3FD5}"/>
              </a:ext>
            </a:extLst>
          </p:cNvPr>
          <p:cNvSpPr/>
          <p:nvPr/>
        </p:nvSpPr>
        <p:spPr>
          <a:xfrm>
            <a:off x="5727699" y="3841763"/>
            <a:ext cx="2923309" cy="36012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F95E452-67D4-4917-8390-3588D36273C7}"/>
              </a:ext>
            </a:extLst>
          </p:cNvPr>
          <p:cNvSpPr/>
          <p:nvPr/>
        </p:nvSpPr>
        <p:spPr>
          <a:xfrm>
            <a:off x="5727700" y="3841763"/>
            <a:ext cx="2025234" cy="354304"/>
          </a:xfrm>
          <a:prstGeom prst="rect">
            <a:avLst/>
          </a:prstGeom>
          <a:solidFill>
            <a:srgbClr val="0752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60%</a:t>
            </a:r>
          </a:p>
        </p:txBody>
      </p:sp>
      <p:sp>
        <p:nvSpPr>
          <p:cNvPr id="21" name="Rectangle 20">
            <a:extLst>
              <a:ext uri="{FF2B5EF4-FFF2-40B4-BE49-F238E27FC236}">
                <a16:creationId xmlns:a16="http://schemas.microsoft.com/office/drawing/2014/main" id="{00A38C57-C671-459C-9CFF-B43B5A0110CB}"/>
              </a:ext>
            </a:extLst>
          </p:cNvPr>
          <p:cNvSpPr/>
          <p:nvPr/>
        </p:nvSpPr>
        <p:spPr>
          <a:xfrm>
            <a:off x="8900390" y="3841763"/>
            <a:ext cx="2923309" cy="36012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B2EAEE9-F65B-4564-85B8-A62C5462479D}"/>
              </a:ext>
            </a:extLst>
          </p:cNvPr>
          <p:cNvSpPr/>
          <p:nvPr/>
        </p:nvSpPr>
        <p:spPr>
          <a:xfrm>
            <a:off x="8900390" y="3841763"/>
            <a:ext cx="1589084" cy="354304"/>
          </a:xfrm>
          <a:prstGeom prst="rect">
            <a:avLst/>
          </a:prstGeom>
          <a:solidFill>
            <a:srgbClr val="F582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52%</a:t>
            </a:r>
          </a:p>
        </p:txBody>
      </p:sp>
      <p:grpSp>
        <p:nvGrpSpPr>
          <p:cNvPr id="25" name="Group 14">
            <a:extLst>
              <a:ext uri="{FF2B5EF4-FFF2-40B4-BE49-F238E27FC236}">
                <a16:creationId xmlns:a16="http://schemas.microsoft.com/office/drawing/2014/main" id="{69B443C0-6B4E-4522-8059-7BF8007DA8BD}"/>
              </a:ext>
            </a:extLst>
          </p:cNvPr>
          <p:cNvGrpSpPr>
            <a:grpSpLocks noChangeAspect="1"/>
          </p:cNvGrpSpPr>
          <p:nvPr/>
        </p:nvGrpSpPr>
        <p:grpSpPr bwMode="auto">
          <a:xfrm>
            <a:off x="525689" y="863736"/>
            <a:ext cx="4438196" cy="4438195"/>
            <a:chOff x="2" y="1"/>
            <a:chExt cx="2003" cy="2003"/>
          </a:xfrm>
        </p:grpSpPr>
        <p:sp>
          <p:nvSpPr>
            <p:cNvPr id="27" name="Freeform 15">
              <a:extLst>
                <a:ext uri="{FF2B5EF4-FFF2-40B4-BE49-F238E27FC236}">
                  <a16:creationId xmlns:a16="http://schemas.microsoft.com/office/drawing/2014/main" id="{0A8D0F5B-597E-423A-87CE-F962BA535E46}"/>
                </a:ext>
              </a:extLst>
            </p:cNvPr>
            <p:cNvSpPr>
              <a:spLocks noEditPoints="1"/>
            </p:cNvSpPr>
            <p:nvPr/>
          </p:nvSpPr>
          <p:spPr bwMode="auto">
            <a:xfrm>
              <a:off x="10" y="8"/>
              <a:ext cx="1988" cy="1989"/>
            </a:xfrm>
            <a:custGeom>
              <a:avLst/>
              <a:gdLst>
                <a:gd name="T0" fmla="*/ 413 w 836"/>
                <a:gd name="T1" fmla="*/ 0 h 836"/>
                <a:gd name="T2" fmla="*/ 408 w 836"/>
                <a:gd name="T3" fmla="*/ 0 h 836"/>
                <a:gd name="T4" fmla="*/ 331 w 836"/>
                <a:gd name="T5" fmla="*/ 9 h 836"/>
                <a:gd name="T6" fmla="*/ 294 w 836"/>
                <a:gd name="T7" fmla="*/ 19 h 836"/>
                <a:gd name="T8" fmla="*/ 281 w 836"/>
                <a:gd name="T9" fmla="*/ 23 h 836"/>
                <a:gd name="T10" fmla="*/ 258 w 836"/>
                <a:gd name="T11" fmla="*/ 32 h 836"/>
                <a:gd name="T12" fmla="*/ 254 w 836"/>
                <a:gd name="T13" fmla="*/ 34 h 836"/>
                <a:gd name="T14" fmla="*/ 217 w 836"/>
                <a:gd name="T15" fmla="*/ 52 h 836"/>
                <a:gd name="T16" fmla="*/ 213 w 836"/>
                <a:gd name="T17" fmla="*/ 54 h 836"/>
                <a:gd name="T18" fmla="*/ 185 w 836"/>
                <a:gd name="T19" fmla="*/ 71 h 836"/>
                <a:gd name="T20" fmla="*/ 157 w 836"/>
                <a:gd name="T21" fmla="*/ 92 h 836"/>
                <a:gd name="T22" fmla="*/ 99 w 836"/>
                <a:gd name="T23" fmla="*/ 148 h 836"/>
                <a:gd name="T24" fmla="*/ 96 w 836"/>
                <a:gd name="T25" fmla="*/ 151 h 836"/>
                <a:gd name="T26" fmla="*/ 50 w 836"/>
                <a:gd name="T27" fmla="*/ 220 h 836"/>
                <a:gd name="T28" fmla="*/ 48 w 836"/>
                <a:gd name="T29" fmla="*/ 223 h 836"/>
                <a:gd name="T30" fmla="*/ 46 w 836"/>
                <a:gd name="T31" fmla="*/ 227 h 836"/>
                <a:gd name="T32" fmla="*/ 6 w 836"/>
                <a:gd name="T33" fmla="*/ 382 h 836"/>
                <a:gd name="T34" fmla="*/ 0 w 836"/>
                <a:gd name="T35" fmla="*/ 420 h 836"/>
                <a:gd name="T36" fmla="*/ 16 w 836"/>
                <a:gd name="T37" fmla="*/ 519 h 836"/>
                <a:gd name="T38" fmla="*/ 48 w 836"/>
                <a:gd name="T39" fmla="*/ 613 h 836"/>
                <a:gd name="T40" fmla="*/ 69 w 836"/>
                <a:gd name="T41" fmla="*/ 648 h 836"/>
                <a:gd name="T42" fmla="*/ 105 w 836"/>
                <a:gd name="T43" fmla="*/ 695 h 836"/>
                <a:gd name="T44" fmla="*/ 143 w 836"/>
                <a:gd name="T45" fmla="*/ 733 h 836"/>
                <a:gd name="T46" fmla="*/ 165 w 836"/>
                <a:gd name="T47" fmla="*/ 751 h 836"/>
                <a:gd name="T48" fmla="*/ 168 w 836"/>
                <a:gd name="T49" fmla="*/ 753 h 836"/>
                <a:gd name="T50" fmla="*/ 172 w 836"/>
                <a:gd name="T51" fmla="*/ 756 h 836"/>
                <a:gd name="T52" fmla="*/ 198 w 836"/>
                <a:gd name="T53" fmla="*/ 774 h 836"/>
                <a:gd name="T54" fmla="*/ 271 w 836"/>
                <a:gd name="T55" fmla="*/ 810 h 836"/>
                <a:gd name="T56" fmla="*/ 278 w 836"/>
                <a:gd name="T57" fmla="*/ 812 h 836"/>
                <a:gd name="T58" fmla="*/ 307 w 836"/>
                <a:gd name="T59" fmla="*/ 817 h 836"/>
                <a:gd name="T60" fmla="*/ 386 w 836"/>
                <a:gd name="T61" fmla="*/ 835 h 836"/>
                <a:gd name="T62" fmla="*/ 440 w 836"/>
                <a:gd name="T63" fmla="*/ 836 h 836"/>
                <a:gd name="T64" fmla="*/ 560 w 836"/>
                <a:gd name="T65" fmla="*/ 807 h 836"/>
                <a:gd name="T66" fmla="*/ 593 w 836"/>
                <a:gd name="T67" fmla="*/ 798 h 836"/>
                <a:gd name="T68" fmla="*/ 623 w 836"/>
                <a:gd name="T69" fmla="*/ 782 h 836"/>
                <a:gd name="T70" fmla="*/ 718 w 836"/>
                <a:gd name="T71" fmla="*/ 709 h 836"/>
                <a:gd name="T72" fmla="*/ 721 w 836"/>
                <a:gd name="T73" fmla="*/ 706 h 836"/>
                <a:gd name="T74" fmla="*/ 749 w 836"/>
                <a:gd name="T75" fmla="*/ 673 h 836"/>
                <a:gd name="T76" fmla="*/ 803 w 836"/>
                <a:gd name="T77" fmla="*/ 581 h 836"/>
                <a:gd name="T78" fmla="*/ 809 w 836"/>
                <a:gd name="T79" fmla="*/ 566 h 836"/>
                <a:gd name="T80" fmla="*/ 820 w 836"/>
                <a:gd name="T81" fmla="*/ 535 h 836"/>
                <a:gd name="T82" fmla="*/ 828 w 836"/>
                <a:gd name="T83" fmla="*/ 499 h 836"/>
                <a:gd name="T84" fmla="*/ 834 w 836"/>
                <a:gd name="T85" fmla="*/ 463 h 836"/>
                <a:gd name="T86" fmla="*/ 836 w 836"/>
                <a:gd name="T87" fmla="*/ 421 h 836"/>
                <a:gd name="T88" fmla="*/ 836 w 836"/>
                <a:gd name="T89" fmla="*/ 416 h 836"/>
                <a:gd name="T90" fmla="*/ 835 w 836"/>
                <a:gd name="T91" fmla="*/ 383 h 836"/>
                <a:gd name="T92" fmla="*/ 834 w 836"/>
                <a:gd name="T93" fmla="*/ 376 h 836"/>
                <a:gd name="T94" fmla="*/ 827 w 836"/>
                <a:gd name="T95" fmla="*/ 331 h 836"/>
                <a:gd name="T96" fmla="*/ 821 w 836"/>
                <a:gd name="T97" fmla="*/ 306 h 836"/>
                <a:gd name="T98" fmla="*/ 806 w 836"/>
                <a:gd name="T99" fmla="*/ 263 h 836"/>
                <a:gd name="T100" fmla="*/ 790 w 836"/>
                <a:gd name="T101" fmla="*/ 226 h 836"/>
                <a:gd name="T102" fmla="*/ 785 w 836"/>
                <a:gd name="T103" fmla="*/ 218 h 836"/>
                <a:gd name="T104" fmla="*/ 747 w 836"/>
                <a:gd name="T105" fmla="*/ 160 h 836"/>
                <a:gd name="T106" fmla="*/ 723 w 836"/>
                <a:gd name="T107" fmla="*/ 132 h 836"/>
                <a:gd name="T108" fmla="*/ 720 w 836"/>
                <a:gd name="T109" fmla="*/ 129 h 836"/>
                <a:gd name="T110" fmla="*/ 717 w 836"/>
                <a:gd name="T111" fmla="*/ 126 h 836"/>
                <a:gd name="T112" fmla="*/ 714 w 836"/>
                <a:gd name="T113" fmla="*/ 122 h 836"/>
                <a:gd name="T114" fmla="*/ 691 w 836"/>
                <a:gd name="T115" fmla="*/ 102 h 836"/>
                <a:gd name="T116" fmla="*/ 688 w 836"/>
                <a:gd name="T117" fmla="*/ 99 h 836"/>
                <a:gd name="T118" fmla="*/ 685 w 836"/>
                <a:gd name="T119" fmla="*/ 96 h 836"/>
                <a:gd name="T120" fmla="*/ 620 w 836"/>
                <a:gd name="T121" fmla="*/ 52 h 836"/>
                <a:gd name="T122" fmla="*/ 548 w 836"/>
                <a:gd name="T123" fmla="*/ 20 h 836"/>
                <a:gd name="T124" fmla="*/ 428 w 836"/>
                <a:gd name="T125"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36" h="836">
                  <a:moveTo>
                    <a:pt x="418" y="0"/>
                  </a:moveTo>
                  <a:cubicBezTo>
                    <a:pt x="418" y="0"/>
                    <a:pt x="418" y="0"/>
                    <a:pt x="418" y="0"/>
                  </a:cubicBezTo>
                  <a:cubicBezTo>
                    <a:pt x="418" y="0"/>
                    <a:pt x="418" y="0"/>
                    <a:pt x="418" y="0"/>
                  </a:cubicBezTo>
                  <a:cubicBezTo>
                    <a:pt x="418" y="0"/>
                    <a:pt x="418" y="0"/>
                    <a:pt x="418" y="0"/>
                  </a:cubicBezTo>
                  <a:cubicBezTo>
                    <a:pt x="418" y="0"/>
                    <a:pt x="418" y="0"/>
                    <a:pt x="418" y="0"/>
                  </a:cubicBezTo>
                  <a:cubicBezTo>
                    <a:pt x="418" y="0"/>
                    <a:pt x="418" y="0"/>
                    <a:pt x="418" y="0"/>
                  </a:cubicBezTo>
                  <a:cubicBezTo>
                    <a:pt x="418" y="0"/>
                    <a:pt x="418" y="0"/>
                    <a:pt x="418"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7" y="0"/>
                    <a:pt x="417" y="0"/>
                    <a:pt x="417" y="0"/>
                  </a:cubicBezTo>
                  <a:cubicBezTo>
                    <a:pt x="416" y="0"/>
                    <a:pt x="416" y="0"/>
                    <a:pt x="416" y="0"/>
                  </a:cubicBezTo>
                  <a:cubicBezTo>
                    <a:pt x="416" y="0"/>
                    <a:pt x="416" y="0"/>
                    <a:pt x="416" y="0"/>
                  </a:cubicBezTo>
                  <a:cubicBezTo>
                    <a:pt x="416" y="0"/>
                    <a:pt x="416" y="0"/>
                    <a:pt x="416" y="0"/>
                  </a:cubicBezTo>
                  <a:cubicBezTo>
                    <a:pt x="416" y="0"/>
                    <a:pt x="416" y="0"/>
                    <a:pt x="416" y="0"/>
                  </a:cubicBezTo>
                  <a:cubicBezTo>
                    <a:pt x="416" y="0"/>
                    <a:pt x="416" y="0"/>
                    <a:pt x="416" y="0"/>
                  </a:cubicBezTo>
                  <a:cubicBezTo>
                    <a:pt x="416" y="0"/>
                    <a:pt x="416" y="0"/>
                    <a:pt x="416" y="0"/>
                  </a:cubicBezTo>
                  <a:cubicBezTo>
                    <a:pt x="416" y="0"/>
                    <a:pt x="416" y="0"/>
                    <a:pt x="416" y="0"/>
                  </a:cubicBezTo>
                  <a:cubicBezTo>
                    <a:pt x="416" y="0"/>
                    <a:pt x="416" y="0"/>
                    <a:pt x="416" y="0"/>
                  </a:cubicBezTo>
                  <a:cubicBezTo>
                    <a:pt x="416" y="0"/>
                    <a:pt x="416" y="0"/>
                    <a:pt x="416" y="0"/>
                  </a:cubicBezTo>
                  <a:cubicBezTo>
                    <a:pt x="416" y="0"/>
                    <a:pt x="416"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5" y="0"/>
                  </a:cubicBezTo>
                  <a:cubicBezTo>
                    <a:pt x="415" y="0"/>
                    <a:pt x="415" y="0"/>
                    <a:pt x="414" y="0"/>
                  </a:cubicBezTo>
                  <a:cubicBezTo>
                    <a:pt x="414" y="0"/>
                    <a:pt x="414" y="0"/>
                    <a:pt x="414" y="0"/>
                  </a:cubicBezTo>
                  <a:cubicBezTo>
                    <a:pt x="414" y="0"/>
                    <a:pt x="414" y="0"/>
                    <a:pt x="414" y="0"/>
                  </a:cubicBezTo>
                  <a:cubicBezTo>
                    <a:pt x="414" y="0"/>
                    <a:pt x="414" y="0"/>
                    <a:pt x="414" y="0"/>
                  </a:cubicBezTo>
                  <a:cubicBezTo>
                    <a:pt x="414" y="0"/>
                    <a:pt x="414" y="0"/>
                    <a:pt x="414" y="0"/>
                  </a:cubicBezTo>
                  <a:cubicBezTo>
                    <a:pt x="414" y="0"/>
                    <a:pt x="414" y="0"/>
                    <a:pt x="414" y="0"/>
                  </a:cubicBezTo>
                  <a:cubicBezTo>
                    <a:pt x="414" y="0"/>
                    <a:pt x="414" y="0"/>
                    <a:pt x="414" y="0"/>
                  </a:cubicBezTo>
                  <a:cubicBezTo>
                    <a:pt x="414" y="0"/>
                    <a:pt x="414" y="0"/>
                    <a:pt x="414" y="0"/>
                  </a:cubicBezTo>
                  <a:cubicBezTo>
                    <a:pt x="414" y="0"/>
                    <a:pt x="414" y="0"/>
                    <a:pt x="414" y="0"/>
                  </a:cubicBezTo>
                  <a:cubicBezTo>
                    <a:pt x="414" y="0"/>
                    <a:pt x="414" y="0"/>
                    <a:pt x="414"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3" y="0"/>
                    <a:pt x="413" y="0"/>
                  </a:cubicBezTo>
                  <a:cubicBezTo>
                    <a:pt x="413"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2" y="0"/>
                    <a:pt x="412" y="0"/>
                  </a:cubicBezTo>
                  <a:cubicBezTo>
                    <a:pt x="412" y="0"/>
                    <a:pt x="411" y="0"/>
                    <a:pt x="411" y="0"/>
                  </a:cubicBezTo>
                  <a:cubicBezTo>
                    <a:pt x="411" y="0"/>
                    <a:pt x="411" y="0"/>
                    <a:pt x="411" y="0"/>
                  </a:cubicBezTo>
                  <a:cubicBezTo>
                    <a:pt x="411" y="0"/>
                    <a:pt x="411" y="0"/>
                    <a:pt x="411" y="0"/>
                  </a:cubicBezTo>
                  <a:cubicBezTo>
                    <a:pt x="411" y="0"/>
                    <a:pt x="411" y="0"/>
                    <a:pt x="411" y="0"/>
                  </a:cubicBezTo>
                  <a:cubicBezTo>
                    <a:pt x="411" y="0"/>
                    <a:pt x="411" y="0"/>
                    <a:pt x="411" y="0"/>
                  </a:cubicBezTo>
                  <a:cubicBezTo>
                    <a:pt x="411" y="0"/>
                    <a:pt x="411" y="0"/>
                    <a:pt x="411" y="0"/>
                  </a:cubicBezTo>
                  <a:cubicBezTo>
                    <a:pt x="411" y="0"/>
                    <a:pt x="411" y="0"/>
                    <a:pt x="411" y="0"/>
                  </a:cubicBezTo>
                  <a:cubicBezTo>
                    <a:pt x="411" y="0"/>
                    <a:pt x="411" y="0"/>
                    <a:pt x="411" y="0"/>
                  </a:cubicBezTo>
                  <a:cubicBezTo>
                    <a:pt x="411" y="0"/>
                    <a:pt x="411" y="0"/>
                    <a:pt x="411" y="0"/>
                  </a:cubicBezTo>
                  <a:cubicBezTo>
                    <a:pt x="411" y="0"/>
                    <a:pt x="411" y="0"/>
                    <a:pt x="411" y="0"/>
                  </a:cubicBezTo>
                  <a:cubicBezTo>
                    <a:pt x="411" y="0"/>
                    <a:pt x="411"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10" y="0"/>
                  </a:cubicBezTo>
                  <a:cubicBezTo>
                    <a:pt x="410" y="0"/>
                    <a:pt x="410" y="0"/>
                    <a:pt x="409" y="0"/>
                  </a:cubicBezTo>
                  <a:cubicBezTo>
                    <a:pt x="409" y="0"/>
                    <a:pt x="409" y="0"/>
                    <a:pt x="409" y="0"/>
                  </a:cubicBezTo>
                  <a:cubicBezTo>
                    <a:pt x="409" y="0"/>
                    <a:pt x="409" y="0"/>
                    <a:pt x="409" y="0"/>
                  </a:cubicBezTo>
                  <a:cubicBezTo>
                    <a:pt x="409" y="0"/>
                    <a:pt x="409" y="0"/>
                    <a:pt x="409" y="0"/>
                  </a:cubicBezTo>
                  <a:cubicBezTo>
                    <a:pt x="409" y="0"/>
                    <a:pt x="409" y="0"/>
                    <a:pt x="409" y="0"/>
                  </a:cubicBezTo>
                  <a:cubicBezTo>
                    <a:pt x="409" y="0"/>
                    <a:pt x="409" y="0"/>
                    <a:pt x="409" y="0"/>
                  </a:cubicBezTo>
                  <a:cubicBezTo>
                    <a:pt x="409" y="0"/>
                    <a:pt x="409" y="0"/>
                    <a:pt x="409" y="0"/>
                  </a:cubicBezTo>
                  <a:cubicBezTo>
                    <a:pt x="409" y="0"/>
                    <a:pt x="409" y="0"/>
                    <a:pt x="409" y="0"/>
                  </a:cubicBezTo>
                  <a:cubicBezTo>
                    <a:pt x="409" y="0"/>
                    <a:pt x="409"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8" y="0"/>
                  </a:cubicBezTo>
                  <a:cubicBezTo>
                    <a:pt x="408" y="0"/>
                    <a:pt x="408" y="0"/>
                    <a:pt x="407" y="0"/>
                  </a:cubicBezTo>
                  <a:cubicBezTo>
                    <a:pt x="407" y="0"/>
                    <a:pt x="407" y="0"/>
                    <a:pt x="407" y="0"/>
                  </a:cubicBezTo>
                  <a:cubicBezTo>
                    <a:pt x="407" y="0"/>
                    <a:pt x="407" y="0"/>
                    <a:pt x="406" y="0"/>
                  </a:cubicBezTo>
                  <a:cubicBezTo>
                    <a:pt x="406" y="0"/>
                    <a:pt x="406" y="0"/>
                    <a:pt x="406" y="0"/>
                  </a:cubicBezTo>
                  <a:cubicBezTo>
                    <a:pt x="406" y="0"/>
                    <a:pt x="406" y="0"/>
                    <a:pt x="406" y="0"/>
                  </a:cubicBezTo>
                  <a:cubicBezTo>
                    <a:pt x="406" y="0"/>
                    <a:pt x="406" y="0"/>
                    <a:pt x="406" y="0"/>
                  </a:cubicBezTo>
                  <a:cubicBezTo>
                    <a:pt x="406" y="0"/>
                    <a:pt x="406" y="0"/>
                    <a:pt x="406" y="0"/>
                  </a:cubicBezTo>
                  <a:cubicBezTo>
                    <a:pt x="406" y="0"/>
                    <a:pt x="406" y="0"/>
                    <a:pt x="406" y="0"/>
                  </a:cubicBezTo>
                  <a:cubicBezTo>
                    <a:pt x="403" y="0"/>
                    <a:pt x="401" y="0"/>
                    <a:pt x="398" y="0"/>
                  </a:cubicBezTo>
                  <a:cubicBezTo>
                    <a:pt x="398" y="4"/>
                    <a:pt x="398" y="4"/>
                    <a:pt x="398" y="4"/>
                  </a:cubicBezTo>
                  <a:cubicBezTo>
                    <a:pt x="405" y="4"/>
                    <a:pt x="411" y="4"/>
                    <a:pt x="418" y="4"/>
                  </a:cubicBezTo>
                  <a:cubicBezTo>
                    <a:pt x="418" y="0"/>
                    <a:pt x="418" y="0"/>
                    <a:pt x="418" y="0"/>
                  </a:cubicBezTo>
                  <a:cubicBezTo>
                    <a:pt x="418" y="0"/>
                    <a:pt x="418" y="0"/>
                    <a:pt x="418" y="0"/>
                  </a:cubicBezTo>
                  <a:close/>
                  <a:moveTo>
                    <a:pt x="378" y="2"/>
                  </a:moveTo>
                  <a:cubicBezTo>
                    <a:pt x="373" y="2"/>
                    <a:pt x="368" y="3"/>
                    <a:pt x="363" y="4"/>
                  </a:cubicBezTo>
                  <a:cubicBezTo>
                    <a:pt x="363" y="4"/>
                    <a:pt x="363" y="4"/>
                    <a:pt x="363" y="4"/>
                  </a:cubicBezTo>
                  <a:cubicBezTo>
                    <a:pt x="363" y="4"/>
                    <a:pt x="363" y="4"/>
                    <a:pt x="363" y="4"/>
                  </a:cubicBezTo>
                  <a:cubicBezTo>
                    <a:pt x="363" y="4"/>
                    <a:pt x="363" y="4"/>
                    <a:pt x="363" y="4"/>
                  </a:cubicBezTo>
                  <a:cubicBezTo>
                    <a:pt x="363"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2" y="4"/>
                    <a:pt x="362" y="4"/>
                    <a:pt x="362" y="4"/>
                  </a:cubicBezTo>
                  <a:cubicBezTo>
                    <a:pt x="361" y="4"/>
                    <a:pt x="361" y="4"/>
                    <a:pt x="361" y="4"/>
                  </a:cubicBezTo>
                  <a:cubicBezTo>
                    <a:pt x="361" y="4"/>
                    <a:pt x="361" y="4"/>
                    <a:pt x="361" y="4"/>
                  </a:cubicBezTo>
                  <a:cubicBezTo>
                    <a:pt x="361" y="4"/>
                    <a:pt x="361" y="4"/>
                    <a:pt x="361" y="4"/>
                  </a:cubicBezTo>
                  <a:cubicBezTo>
                    <a:pt x="361" y="4"/>
                    <a:pt x="361" y="4"/>
                    <a:pt x="361" y="4"/>
                  </a:cubicBezTo>
                  <a:cubicBezTo>
                    <a:pt x="361" y="4"/>
                    <a:pt x="361" y="4"/>
                    <a:pt x="361" y="4"/>
                  </a:cubicBezTo>
                  <a:cubicBezTo>
                    <a:pt x="361" y="4"/>
                    <a:pt x="361" y="4"/>
                    <a:pt x="361" y="4"/>
                  </a:cubicBezTo>
                  <a:cubicBezTo>
                    <a:pt x="361" y="4"/>
                    <a:pt x="361" y="4"/>
                    <a:pt x="361" y="4"/>
                  </a:cubicBezTo>
                  <a:cubicBezTo>
                    <a:pt x="361" y="4"/>
                    <a:pt x="361" y="4"/>
                    <a:pt x="361" y="4"/>
                  </a:cubicBezTo>
                  <a:cubicBezTo>
                    <a:pt x="360" y="4"/>
                    <a:pt x="359" y="4"/>
                    <a:pt x="358" y="4"/>
                  </a:cubicBezTo>
                  <a:cubicBezTo>
                    <a:pt x="359" y="8"/>
                    <a:pt x="359" y="8"/>
                    <a:pt x="359" y="8"/>
                  </a:cubicBezTo>
                  <a:cubicBezTo>
                    <a:pt x="365" y="7"/>
                    <a:pt x="372" y="6"/>
                    <a:pt x="378" y="6"/>
                  </a:cubicBezTo>
                  <a:cubicBezTo>
                    <a:pt x="378" y="2"/>
                    <a:pt x="378" y="2"/>
                    <a:pt x="378" y="2"/>
                  </a:cubicBezTo>
                  <a:close/>
                  <a:moveTo>
                    <a:pt x="339" y="8"/>
                  </a:moveTo>
                  <a:cubicBezTo>
                    <a:pt x="336" y="8"/>
                    <a:pt x="334" y="8"/>
                    <a:pt x="332" y="9"/>
                  </a:cubicBezTo>
                  <a:cubicBezTo>
                    <a:pt x="332" y="9"/>
                    <a:pt x="332" y="9"/>
                    <a:pt x="332" y="9"/>
                  </a:cubicBezTo>
                  <a:cubicBezTo>
                    <a:pt x="332" y="9"/>
                    <a:pt x="332" y="9"/>
                    <a:pt x="332" y="9"/>
                  </a:cubicBezTo>
                  <a:cubicBezTo>
                    <a:pt x="332" y="9"/>
                    <a:pt x="332" y="9"/>
                    <a:pt x="332" y="9"/>
                  </a:cubicBezTo>
                  <a:cubicBezTo>
                    <a:pt x="332" y="9"/>
                    <a:pt x="332"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1" y="9"/>
                    <a:pt x="331" y="9"/>
                    <a:pt x="331" y="9"/>
                  </a:cubicBezTo>
                  <a:cubicBezTo>
                    <a:pt x="330" y="9"/>
                    <a:pt x="330" y="9"/>
                    <a:pt x="330" y="9"/>
                  </a:cubicBezTo>
                  <a:cubicBezTo>
                    <a:pt x="330" y="9"/>
                    <a:pt x="330" y="9"/>
                    <a:pt x="330" y="9"/>
                  </a:cubicBezTo>
                  <a:cubicBezTo>
                    <a:pt x="330" y="9"/>
                    <a:pt x="330" y="9"/>
                    <a:pt x="330" y="9"/>
                  </a:cubicBezTo>
                  <a:cubicBezTo>
                    <a:pt x="330" y="9"/>
                    <a:pt x="330" y="9"/>
                    <a:pt x="330" y="9"/>
                  </a:cubicBezTo>
                  <a:cubicBezTo>
                    <a:pt x="330" y="9"/>
                    <a:pt x="330" y="9"/>
                    <a:pt x="330" y="9"/>
                  </a:cubicBezTo>
                  <a:cubicBezTo>
                    <a:pt x="330" y="9"/>
                    <a:pt x="330" y="9"/>
                    <a:pt x="330" y="9"/>
                  </a:cubicBezTo>
                  <a:cubicBezTo>
                    <a:pt x="330" y="9"/>
                    <a:pt x="330" y="9"/>
                    <a:pt x="330" y="9"/>
                  </a:cubicBezTo>
                  <a:cubicBezTo>
                    <a:pt x="330" y="9"/>
                    <a:pt x="330" y="9"/>
                    <a:pt x="330" y="9"/>
                  </a:cubicBezTo>
                  <a:cubicBezTo>
                    <a:pt x="330" y="9"/>
                    <a:pt x="330" y="9"/>
                    <a:pt x="330" y="9"/>
                  </a:cubicBezTo>
                  <a:cubicBezTo>
                    <a:pt x="330" y="9"/>
                    <a:pt x="330" y="9"/>
                    <a:pt x="330" y="9"/>
                  </a:cubicBezTo>
                  <a:cubicBezTo>
                    <a:pt x="326" y="10"/>
                    <a:pt x="323" y="11"/>
                    <a:pt x="319" y="12"/>
                  </a:cubicBezTo>
                  <a:cubicBezTo>
                    <a:pt x="320" y="16"/>
                    <a:pt x="320" y="16"/>
                    <a:pt x="320" y="16"/>
                  </a:cubicBezTo>
                  <a:cubicBezTo>
                    <a:pt x="326" y="14"/>
                    <a:pt x="333" y="13"/>
                    <a:pt x="339" y="11"/>
                  </a:cubicBezTo>
                  <a:cubicBezTo>
                    <a:pt x="339" y="8"/>
                    <a:pt x="339" y="8"/>
                    <a:pt x="339" y="8"/>
                  </a:cubicBezTo>
                  <a:close/>
                  <a:moveTo>
                    <a:pt x="300" y="17"/>
                  </a:moveTo>
                  <a:cubicBezTo>
                    <a:pt x="299" y="17"/>
                    <a:pt x="297"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6" y="18"/>
                    <a:pt x="296" y="18"/>
                  </a:cubicBezTo>
                  <a:cubicBezTo>
                    <a:pt x="296"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8"/>
                    <a:pt x="295" y="18"/>
                    <a:pt x="295" y="18"/>
                  </a:cubicBezTo>
                  <a:cubicBezTo>
                    <a:pt x="295" y="19"/>
                    <a:pt x="295" y="19"/>
                    <a:pt x="295" y="19"/>
                  </a:cubicBezTo>
                  <a:cubicBezTo>
                    <a:pt x="295" y="19"/>
                    <a:pt x="295" y="19"/>
                    <a:pt x="295" y="19"/>
                  </a:cubicBezTo>
                  <a:cubicBezTo>
                    <a:pt x="295" y="19"/>
                    <a:pt x="294" y="19"/>
                    <a:pt x="294" y="19"/>
                  </a:cubicBezTo>
                  <a:cubicBezTo>
                    <a:pt x="294" y="19"/>
                    <a:pt x="294" y="19"/>
                    <a:pt x="294" y="19"/>
                  </a:cubicBezTo>
                  <a:cubicBezTo>
                    <a:pt x="294" y="19"/>
                    <a:pt x="294" y="19"/>
                    <a:pt x="294" y="19"/>
                  </a:cubicBezTo>
                  <a:cubicBezTo>
                    <a:pt x="294" y="19"/>
                    <a:pt x="294" y="19"/>
                    <a:pt x="294" y="19"/>
                  </a:cubicBezTo>
                  <a:cubicBezTo>
                    <a:pt x="294" y="19"/>
                    <a:pt x="294" y="19"/>
                    <a:pt x="294" y="19"/>
                  </a:cubicBezTo>
                  <a:cubicBezTo>
                    <a:pt x="294" y="19"/>
                    <a:pt x="294" y="19"/>
                    <a:pt x="294" y="19"/>
                  </a:cubicBezTo>
                  <a:cubicBezTo>
                    <a:pt x="294" y="19"/>
                    <a:pt x="294" y="19"/>
                    <a:pt x="294" y="19"/>
                  </a:cubicBezTo>
                  <a:cubicBezTo>
                    <a:pt x="294" y="19"/>
                    <a:pt x="294" y="19"/>
                    <a:pt x="294" y="19"/>
                  </a:cubicBezTo>
                  <a:cubicBezTo>
                    <a:pt x="294" y="19"/>
                    <a:pt x="294" y="19"/>
                    <a:pt x="294" y="19"/>
                  </a:cubicBezTo>
                  <a:cubicBezTo>
                    <a:pt x="294" y="19"/>
                    <a:pt x="294" y="19"/>
                    <a:pt x="294" y="19"/>
                  </a:cubicBezTo>
                  <a:cubicBezTo>
                    <a:pt x="291" y="20"/>
                    <a:pt x="287" y="21"/>
                    <a:pt x="284" y="22"/>
                  </a:cubicBezTo>
                  <a:cubicBezTo>
                    <a:pt x="284" y="22"/>
                    <a:pt x="284" y="22"/>
                    <a:pt x="284" y="22"/>
                  </a:cubicBezTo>
                  <a:cubicBezTo>
                    <a:pt x="284" y="22"/>
                    <a:pt x="284" y="22"/>
                    <a:pt x="284" y="22"/>
                  </a:cubicBezTo>
                  <a:cubicBezTo>
                    <a:pt x="284" y="22"/>
                    <a:pt x="284" y="22"/>
                    <a:pt x="284" y="22"/>
                  </a:cubicBezTo>
                  <a:cubicBezTo>
                    <a:pt x="284" y="22"/>
                    <a:pt x="284" y="22"/>
                    <a:pt x="284" y="22"/>
                  </a:cubicBezTo>
                  <a:cubicBezTo>
                    <a:pt x="284" y="22"/>
                    <a:pt x="284" y="22"/>
                    <a:pt x="284" y="22"/>
                  </a:cubicBezTo>
                  <a:cubicBezTo>
                    <a:pt x="284" y="22"/>
                    <a:pt x="284" y="22"/>
                    <a:pt x="284" y="22"/>
                  </a:cubicBezTo>
                  <a:cubicBezTo>
                    <a:pt x="284" y="22"/>
                    <a:pt x="284" y="22"/>
                    <a:pt x="284" y="22"/>
                  </a:cubicBezTo>
                  <a:cubicBezTo>
                    <a:pt x="284" y="22"/>
                    <a:pt x="284" y="22"/>
                    <a:pt x="284" y="22"/>
                  </a:cubicBezTo>
                  <a:cubicBezTo>
                    <a:pt x="284" y="22"/>
                    <a:pt x="284" y="22"/>
                    <a:pt x="284" y="22"/>
                  </a:cubicBezTo>
                  <a:cubicBezTo>
                    <a:pt x="284"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3" y="22"/>
                    <a:pt x="283" y="22"/>
                    <a:pt x="283" y="22"/>
                  </a:cubicBezTo>
                  <a:cubicBezTo>
                    <a:pt x="282" y="22"/>
                    <a:pt x="282" y="22"/>
                    <a:pt x="282" y="22"/>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2" y="23"/>
                    <a:pt x="282" y="23"/>
                    <a:pt x="282"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1" y="23"/>
                    <a:pt x="281" y="23"/>
                    <a:pt x="281" y="23"/>
                  </a:cubicBezTo>
                  <a:cubicBezTo>
                    <a:pt x="282" y="27"/>
                    <a:pt x="282" y="27"/>
                    <a:pt x="282" y="27"/>
                  </a:cubicBezTo>
                  <a:cubicBezTo>
                    <a:pt x="288" y="25"/>
                    <a:pt x="295" y="23"/>
                    <a:pt x="301" y="21"/>
                  </a:cubicBezTo>
                  <a:cubicBezTo>
                    <a:pt x="300" y="17"/>
                    <a:pt x="300" y="17"/>
                    <a:pt x="300" y="17"/>
                  </a:cubicBezTo>
                  <a:close/>
                  <a:moveTo>
                    <a:pt x="262" y="30"/>
                  </a:moveTo>
                  <a:cubicBezTo>
                    <a:pt x="262" y="30"/>
                    <a:pt x="262" y="30"/>
                    <a:pt x="262" y="30"/>
                  </a:cubicBezTo>
                  <a:cubicBezTo>
                    <a:pt x="262" y="30"/>
                    <a:pt x="262" y="30"/>
                    <a:pt x="262" y="30"/>
                  </a:cubicBezTo>
                  <a:cubicBezTo>
                    <a:pt x="262" y="30"/>
                    <a:pt x="262" y="30"/>
                    <a:pt x="262" y="30"/>
                  </a:cubicBezTo>
                  <a:cubicBezTo>
                    <a:pt x="262" y="30"/>
                    <a:pt x="262" y="30"/>
                    <a:pt x="262" y="30"/>
                  </a:cubicBezTo>
                  <a:cubicBezTo>
                    <a:pt x="262" y="30"/>
                    <a:pt x="262" y="30"/>
                    <a:pt x="262" y="30"/>
                  </a:cubicBezTo>
                  <a:cubicBezTo>
                    <a:pt x="262" y="30"/>
                    <a:pt x="262" y="30"/>
                    <a:pt x="261" y="30"/>
                  </a:cubicBezTo>
                  <a:cubicBezTo>
                    <a:pt x="261" y="30"/>
                    <a:pt x="261" y="30"/>
                    <a:pt x="261" y="30"/>
                  </a:cubicBezTo>
                  <a:cubicBezTo>
                    <a:pt x="261" y="30"/>
                    <a:pt x="261" y="30"/>
                    <a:pt x="261" y="30"/>
                  </a:cubicBezTo>
                  <a:cubicBezTo>
                    <a:pt x="261" y="30"/>
                    <a:pt x="261" y="30"/>
                    <a:pt x="261" y="30"/>
                  </a:cubicBezTo>
                  <a:cubicBezTo>
                    <a:pt x="261" y="30"/>
                    <a:pt x="261" y="30"/>
                    <a:pt x="261" y="30"/>
                  </a:cubicBezTo>
                  <a:cubicBezTo>
                    <a:pt x="261" y="30"/>
                    <a:pt x="261" y="30"/>
                    <a:pt x="261" y="30"/>
                  </a:cubicBezTo>
                  <a:cubicBezTo>
                    <a:pt x="261" y="30"/>
                    <a:pt x="261" y="30"/>
                    <a:pt x="261" y="30"/>
                  </a:cubicBezTo>
                  <a:cubicBezTo>
                    <a:pt x="261" y="30"/>
                    <a:pt x="261" y="30"/>
                    <a:pt x="261" y="30"/>
                  </a:cubicBezTo>
                  <a:cubicBezTo>
                    <a:pt x="261" y="31"/>
                    <a:pt x="261" y="31"/>
                    <a:pt x="261" y="31"/>
                  </a:cubicBezTo>
                  <a:cubicBezTo>
                    <a:pt x="261" y="31"/>
                    <a:pt x="261" y="31"/>
                    <a:pt x="261" y="31"/>
                  </a:cubicBezTo>
                  <a:cubicBezTo>
                    <a:pt x="261" y="31"/>
                    <a:pt x="261" y="31"/>
                    <a:pt x="261" y="31"/>
                  </a:cubicBezTo>
                  <a:cubicBezTo>
                    <a:pt x="261" y="31"/>
                    <a:pt x="261" y="31"/>
                    <a:pt x="261" y="31"/>
                  </a:cubicBezTo>
                  <a:cubicBezTo>
                    <a:pt x="261" y="31"/>
                    <a:pt x="261" y="31"/>
                    <a:pt x="261" y="31"/>
                  </a:cubicBezTo>
                  <a:cubicBezTo>
                    <a:pt x="261" y="31"/>
                    <a:pt x="261" y="31"/>
                    <a:pt x="261" y="31"/>
                  </a:cubicBezTo>
                  <a:cubicBezTo>
                    <a:pt x="261" y="31"/>
                    <a:pt x="261" y="31"/>
                    <a:pt x="260" y="31"/>
                  </a:cubicBezTo>
                  <a:cubicBezTo>
                    <a:pt x="260" y="31"/>
                    <a:pt x="260" y="31"/>
                    <a:pt x="260" y="31"/>
                  </a:cubicBezTo>
                  <a:cubicBezTo>
                    <a:pt x="260" y="31"/>
                    <a:pt x="260" y="31"/>
                    <a:pt x="260" y="31"/>
                  </a:cubicBezTo>
                  <a:cubicBezTo>
                    <a:pt x="260" y="31"/>
                    <a:pt x="260" y="31"/>
                    <a:pt x="260" y="31"/>
                  </a:cubicBezTo>
                  <a:cubicBezTo>
                    <a:pt x="260" y="31"/>
                    <a:pt x="260"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1"/>
                  </a:cubicBezTo>
                  <a:cubicBezTo>
                    <a:pt x="259" y="31"/>
                    <a:pt x="259" y="31"/>
                    <a:pt x="259" y="32"/>
                  </a:cubicBezTo>
                  <a:cubicBezTo>
                    <a:pt x="259" y="32"/>
                    <a:pt x="259" y="32"/>
                    <a:pt x="259"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8" y="32"/>
                  </a:cubicBezTo>
                  <a:cubicBezTo>
                    <a:pt x="258" y="32"/>
                    <a:pt x="258"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7" y="32"/>
                    <a:pt x="257" y="32"/>
                  </a:cubicBezTo>
                  <a:cubicBezTo>
                    <a:pt x="257" y="32"/>
                    <a:pt x="256" y="32"/>
                    <a:pt x="256" y="32"/>
                  </a:cubicBezTo>
                  <a:cubicBezTo>
                    <a:pt x="256" y="32"/>
                    <a:pt x="256" y="32"/>
                    <a:pt x="256" y="32"/>
                  </a:cubicBezTo>
                  <a:cubicBezTo>
                    <a:pt x="256" y="32"/>
                    <a:pt x="256" y="32"/>
                    <a:pt x="256" y="32"/>
                  </a:cubicBezTo>
                  <a:cubicBezTo>
                    <a:pt x="256" y="32"/>
                    <a:pt x="256" y="32"/>
                    <a:pt x="256" y="32"/>
                  </a:cubicBezTo>
                  <a:cubicBezTo>
                    <a:pt x="256" y="32"/>
                    <a:pt x="256" y="32"/>
                    <a:pt x="256" y="32"/>
                  </a:cubicBezTo>
                  <a:cubicBezTo>
                    <a:pt x="256" y="33"/>
                    <a:pt x="256" y="33"/>
                    <a:pt x="256" y="33"/>
                  </a:cubicBezTo>
                  <a:cubicBezTo>
                    <a:pt x="256" y="33"/>
                    <a:pt x="256" y="33"/>
                    <a:pt x="256" y="33"/>
                  </a:cubicBezTo>
                  <a:cubicBezTo>
                    <a:pt x="256" y="33"/>
                    <a:pt x="256" y="33"/>
                    <a:pt x="256" y="33"/>
                  </a:cubicBezTo>
                  <a:cubicBezTo>
                    <a:pt x="256" y="33"/>
                    <a:pt x="256" y="33"/>
                    <a:pt x="256" y="33"/>
                  </a:cubicBezTo>
                  <a:cubicBezTo>
                    <a:pt x="256" y="33"/>
                    <a:pt x="256" y="33"/>
                    <a:pt x="256" y="33"/>
                  </a:cubicBezTo>
                  <a:cubicBezTo>
                    <a:pt x="256" y="33"/>
                    <a:pt x="256" y="33"/>
                    <a:pt x="256" y="33"/>
                  </a:cubicBezTo>
                  <a:cubicBezTo>
                    <a:pt x="256" y="33"/>
                    <a:pt x="256" y="33"/>
                    <a:pt x="256" y="33"/>
                  </a:cubicBezTo>
                  <a:cubicBezTo>
                    <a:pt x="256" y="33"/>
                    <a:pt x="256" y="33"/>
                    <a:pt x="256" y="33"/>
                  </a:cubicBezTo>
                  <a:cubicBezTo>
                    <a:pt x="256" y="33"/>
                    <a:pt x="256" y="33"/>
                    <a:pt x="256"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4" y="33"/>
                  </a:cubicBezTo>
                  <a:cubicBezTo>
                    <a:pt x="254" y="33"/>
                    <a:pt x="254" y="33"/>
                    <a:pt x="254" y="33"/>
                  </a:cubicBezTo>
                  <a:cubicBezTo>
                    <a:pt x="254" y="33"/>
                    <a:pt x="254" y="33"/>
                    <a:pt x="254" y="33"/>
                  </a:cubicBezTo>
                  <a:cubicBezTo>
                    <a:pt x="254" y="33"/>
                    <a:pt x="254" y="33"/>
                    <a:pt x="254" y="33"/>
                  </a:cubicBezTo>
                  <a:cubicBezTo>
                    <a:pt x="254" y="33"/>
                    <a:pt x="254" y="33"/>
                    <a:pt x="254" y="33"/>
                  </a:cubicBezTo>
                  <a:cubicBezTo>
                    <a:pt x="254" y="33"/>
                    <a:pt x="254" y="33"/>
                    <a:pt x="254" y="33"/>
                  </a:cubicBezTo>
                  <a:cubicBezTo>
                    <a:pt x="254" y="33"/>
                    <a:pt x="254" y="33"/>
                    <a:pt x="254" y="33"/>
                  </a:cubicBezTo>
                  <a:cubicBezTo>
                    <a:pt x="254" y="33"/>
                    <a:pt x="254" y="33"/>
                    <a:pt x="254" y="33"/>
                  </a:cubicBezTo>
                  <a:cubicBezTo>
                    <a:pt x="254" y="33"/>
                    <a:pt x="254" y="33"/>
                    <a:pt x="254" y="33"/>
                  </a:cubicBezTo>
                  <a:cubicBezTo>
                    <a:pt x="254" y="33"/>
                    <a:pt x="254" y="33"/>
                    <a:pt x="254" y="33"/>
                  </a:cubicBezTo>
                  <a:cubicBezTo>
                    <a:pt x="254" y="33"/>
                    <a:pt x="254" y="34"/>
                    <a:pt x="254" y="34"/>
                  </a:cubicBezTo>
                  <a:cubicBezTo>
                    <a:pt x="254" y="34"/>
                    <a:pt x="254" y="34"/>
                    <a:pt x="254" y="34"/>
                  </a:cubicBezTo>
                  <a:cubicBezTo>
                    <a:pt x="254" y="34"/>
                    <a:pt x="254" y="34"/>
                    <a:pt x="254" y="34"/>
                  </a:cubicBezTo>
                  <a:cubicBezTo>
                    <a:pt x="254" y="34"/>
                    <a:pt x="254" y="34"/>
                    <a:pt x="254" y="34"/>
                  </a:cubicBezTo>
                  <a:cubicBezTo>
                    <a:pt x="254" y="34"/>
                    <a:pt x="253" y="34"/>
                    <a:pt x="253" y="34"/>
                  </a:cubicBezTo>
                  <a:cubicBezTo>
                    <a:pt x="253" y="34"/>
                    <a:pt x="253" y="34"/>
                    <a:pt x="253" y="34"/>
                  </a:cubicBezTo>
                  <a:cubicBezTo>
                    <a:pt x="253" y="34"/>
                    <a:pt x="253" y="34"/>
                    <a:pt x="253" y="34"/>
                  </a:cubicBezTo>
                  <a:cubicBezTo>
                    <a:pt x="253" y="34"/>
                    <a:pt x="253" y="34"/>
                    <a:pt x="253" y="34"/>
                  </a:cubicBezTo>
                  <a:cubicBezTo>
                    <a:pt x="253" y="34"/>
                    <a:pt x="253" y="34"/>
                    <a:pt x="253" y="34"/>
                  </a:cubicBezTo>
                  <a:cubicBezTo>
                    <a:pt x="253" y="34"/>
                    <a:pt x="253" y="34"/>
                    <a:pt x="253" y="34"/>
                  </a:cubicBezTo>
                  <a:cubicBezTo>
                    <a:pt x="253" y="34"/>
                    <a:pt x="253" y="34"/>
                    <a:pt x="253" y="34"/>
                  </a:cubicBezTo>
                  <a:cubicBezTo>
                    <a:pt x="253" y="34"/>
                    <a:pt x="253" y="34"/>
                    <a:pt x="253" y="34"/>
                  </a:cubicBezTo>
                  <a:cubicBezTo>
                    <a:pt x="253" y="34"/>
                    <a:pt x="253" y="34"/>
                    <a:pt x="253" y="34"/>
                  </a:cubicBezTo>
                  <a:cubicBezTo>
                    <a:pt x="253" y="34"/>
                    <a:pt x="253" y="34"/>
                    <a:pt x="253" y="34"/>
                  </a:cubicBezTo>
                  <a:cubicBezTo>
                    <a:pt x="250" y="35"/>
                    <a:pt x="247" y="37"/>
                    <a:pt x="244" y="38"/>
                  </a:cubicBezTo>
                  <a:cubicBezTo>
                    <a:pt x="245" y="42"/>
                    <a:pt x="245" y="42"/>
                    <a:pt x="245" y="42"/>
                  </a:cubicBezTo>
                  <a:cubicBezTo>
                    <a:pt x="251" y="39"/>
                    <a:pt x="257" y="36"/>
                    <a:pt x="263" y="34"/>
                  </a:cubicBezTo>
                  <a:cubicBezTo>
                    <a:pt x="262" y="30"/>
                    <a:pt x="262" y="30"/>
                    <a:pt x="262" y="30"/>
                  </a:cubicBezTo>
                  <a:close/>
                  <a:moveTo>
                    <a:pt x="226" y="47"/>
                  </a:moveTo>
                  <a:cubicBezTo>
                    <a:pt x="224" y="48"/>
                    <a:pt x="221" y="49"/>
                    <a:pt x="219" y="50"/>
                  </a:cubicBezTo>
                  <a:cubicBezTo>
                    <a:pt x="219" y="50"/>
                    <a:pt x="219" y="50"/>
                    <a:pt x="219" y="50"/>
                  </a:cubicBezTo>
                  <a:cubicBezTo>
                    <a:pt x="219" y="50"/>
                    <a:pt x="219" y="50"/>
                    <a:pt x="219" y="50"/>
                  </a:cubicBezTo>
                  <a:cubicBezTo>
                    <a:pt x="219" y="50"/>
                    <a:pt x="219" y="50"/>
                    <a:pt x="219" y="50"/>
                  </a:cubicBezTo>
                  <a:cubicBezTo>
                    <a:pt x="219" y="50"/>
                    <a:pt x="219" y="50"/>
                    <a:pt x="219" y="50"/>
                  </a:cubicBezTo>
                  <a:cubicBezTo>
                    <a:pt x="219" y="50"/>
                    <a:pt x="219" y="50"/>
                    <a:pt x="219" y="50"/>
                  </a:cubicBezTo>
                  <a:cubicBezTo>
                    <a:pt x="219" y="50"/>
                    <a:pt x="219" y="50"/>
                    <a:pt x="219" y="50"/>
                  </a:cubicBezTo>
                  <a:cubicBezTo>
                    <a:pt x="219" y="50"/>
                    <a:pt x="219" y="50"/>
                    <a:pt x="219" y="50"/>
                  </a:cubicBezTo>
                  <a:cubicBezTo>
                    <a:pt x="219" y="50"/>
                    <a:pt x="219" y="50"/>
                    <a:pt x="219" y="50"/>
                  </a:cubicBezTo>
                  <a:cubicBezTo>
                    <a:pt x="219" y="50"/>
                    <a:pt x="219" y="50"/>
                    <a:pt x="219" y="50"/>
                  </a:cubicBezTo>
                  <a:cubicBezTo>
                    <a:pt x="219" y="51"/>
                    <a:pt x="219" y="51"/>
                    <a:pt x="219" y="51"/>
                  </a:cubicBezTo>
                  <a:cubicBezTo>
                    <a:pt x="219" y="51"/>
                    <a:pt x="219" y="51"/>
                    <a:pt x="219" y="51"/>
                  </a:cubicBezTo>
                  <a:cubicBezTo>
                    <a:pt x="219" y="51"/>
                    <a:pt x="219" y="51"/>
                    <a:pt x="219" y="51"/>
                  </a:cubicBezTo>
                  <a:cubicBezTo>
                    <a:pt x="219"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8" y="51"/>
                  </a:cubicBezTo>
                  <a:cubicBezTo>
                    <a:pt x="218" y="51"/>
                    <a:pt x="218" y="51"/>
                    <a:pt x="217" y="51"/>
                  </a:cubicBezTo>
                  <a:cubicBezTo>
                    <a:pt x="217" y="51"/>
                    <a:pt x="217" y="51"/>
                    <a:pt x="217" y="51"/>
                  </a:cubicBezTo>
                  <a:cubicBezTo>
                    <a:pt x="217" y="51"/>
                    <a:pt x="217" y="51"/>
                    <a:pt x="217" y="51"/>
                  </a:cubicBezTo>
                  <a:cubicBezTo>
                    <a:pt x="217" y="51"/>
                    <a:pt x="217" y="51"/>
                    <a:pt x="217" y="51"/>
                  </a:cubicBezTo>
                  <a:cubicBezTo>
                    <a:pt x="217" y="51"/>
                    <a:pt x="217" y="51"/>
                    <a:pt x="217" y="51"/>
                  </a:cubicBezTo>
                  <a:cubicBezTo>
                    <a:pt x="217" y="51"/>
                    <a:pt x="217" y="51"/>
                    <a:pt x="217" y="51"/>
                  </a:cubicBezTo>
                  <a:cubicBezTo>
                    <a:pt x="217" y="51"/>
                    <a:pt x="217" y="51"/>
                    <a:pt x="217" y="51"/>
                  </a:cubicBezTo>
                  <a:cubicBezTo>
                    <a:pt x="217" y="51"/>
                    <a:pt x="217" y="51"/>
                    <a:pt x="217" y="51"/>
                  </a:cubicBezTo>
                  <a:cubicBezTo>
                    <a:pt x="217" y="51"/>
                    <a:pt x="217" y="51"/>
                    <a:pt x="217" y="51"/>
                  </a:cubicBezTo>
                  <a:cubicBezTo>
                    <a:pt x="217" y="51"/>
                    <a:pt x="217" y="51"/>
                    <a:pt x="217" y="52"/>
                  </a:cubicBezTo>
                  <a:cubicBezTo>
                    <a:pt x="217" y="52"/>
                    <a:pt x="217" y="52"/>
                    <a:pt x="217" y="52"/>
                  </a:cubicBezTo>
                  <a:cubicBezTo>
                    <a:pt x="217" y="52"/>
                    <a:pt x="217" y="52"/>
                    <a:pt x="217" y="52"/>
                  </a:cubicBezTo>
                  <a:cubicBezTo>
                    <a:pt x="217" y="52"/>
                    <a:pt x="217" y="52"/>
                    <a:pt x="217" y="52"/>
                  </a:cubicBezTo>
                  <a:cubicBezTo>
                    <a:pt x="217" y="52"/>
                    <a:pt x="217" y="52"/>
                    <a:pt x="217" y="52"/>
                  </a:cubicBezTo>
                  <a:cubicBezTo>
                    <a:pt x="217" y="52"/>
                    <a:pt x="217" y="52"/>
                    <a:pt x="217" y="52"/>
                  </a:cubicBezTo>
                  <a:cubicBezTo>
                    <a:pt x="217"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6" y="52"/>
                    <a:pt x="216" y="52"/>
                    <a:pt x="216" y="52"/>
                  </a:cubicBezTo>
                  <a:cubicBezTo>
                    <a:pt x="215" y="52"/>
                    <a:pt x="215" y="52"/>
                    <a:pt x="215" y="52"/>
                  </a:cubicBezTo>
                  <a:cubicBezTo>
                    <a:pt x="215" y="52"/>
                    <a:pt x="215" y="52"/>
                    <a:pt x="215" y="52"/>
                  </a:cubicBezTo>
                  <a:cubicBezTo>
                    <a:pt x="215" y="52"/>
                    <a:pt x="215" y="52"/>
                    <a:pt x="215" y="52"/>
                  </a:cubicBezTo>
                  <a:cubicBezTo>
                    <a:pt x="215" y="52"/>
                    <a:pt x="215" y="52"/>
                    <a:pt x="215" y="52"/>
                  </a:cubicBezTo>
                  <a:cubicBezTo>
                    <a:pt x="215" y="52"/>
                    <a:pt x="215" y="52"/>
                    <a:pt x="215" y="52"/>
                  </a:cubicBezTo>
                  <a:cubicBezTo>
                    <a:pt x="215" y="52"/>
                    <a:pt x="215" y="52"/>
                    <a:pt x="215" y="52"/>
                  </a:cubicBezTo>
                  <a:cubicBezTo>
                    <a:pt x="215" y="53"/>
                    <a:pt x="215" y="53"/>
                    <a:pt x="215" y="53"/>
                  </a:cubicBezTo>
                  <a:cubicBezTo>
                    <a:pt x="215" y="53"/>
                    <a:pt x="215" y="53"/>
                    <a:pt x="215" y="53"/>
                  </a:cubicBezTo>
                  <a:cubicBezTo>
                    <a:pt x="215" y="53"/>
                    <a:pt x="215" y="53"/>
                    <a:pt x="215" y="53"/>
                  </a:cubicBezTo>
                  <a:cubicBezTo>
                    <a:pt x="215" y="53"/>
                    <a:pt x="215" y="53"/>
                    <a:pt x="215" y="53"/>
                  </a:cubicBezTo>
                  <a:cubicBezTo>
                    <a:pt x="215" y="53"/>
                    <a:pt x="215" y="53"/>
                    <a:pt x="215" y="53"/>
                  </a:cubicBezTo>
                  <a:cubicBezTo>
                    <a:pt x="215" y="53"/>
                    <a:pt x="215" y="53"/>
                    <a:pt x="215" y="53"/>
                  </a:cubicBezTo>
                  <a:cubicBezTo>
                    <a:pt x="215" y="53"/>
                    <a:pt x="215" y="53"/>
                    <a:pt x="215" y="53"/>
                  </a:cubicBezTo>
                  <a:cubicBezTo>
                    <a:pt x="215" y="53"/>
                    <a:pt x="215" y="53"/>
                    <a:pt x="215" y="53"/>
                  </a:cubicBezTo>
                  <a:cubicBezTo>
                    <a:pt x="215"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4" y="53"/>
                    <a:pt x="214" y="53"/>
                    <a:pt x="214" y="53"/>
                  </a:cubicBezTo>
                  <a:cubicBezTo>
                    <a:pt x="213" y="53"/>
                    <a:pt x="213" y="53"/>
                    <a:pt x="213" y="53"/>
                  </a:cubicBezTo>
                  <a:cubicBezTo>
                    <a:pt x="213" y="53"/>
                    <a:pt x="213" y="53"/>
                    <a:pt x="213" y="53"/>
                  </a:cubicBezTo>
                  <a:cubicBezTo>
                    <a:pt x="213" y="53"/>
                    <a:pt x="213" y="53"/>
                    <a:pt x="213" y="53"/>
                  </a:cubicBezTo>
                  <a:cubicBezTo>
                    <a:pt x="213" y="53"/>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3" y="54"/>
                    <a:pt x="213" y="54"/>
                    <a:pt x="213"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4"/>
                  </a:cubicBezTo>
                  <a:cubicBezTo>
                    <a:pt x="212" y="54"/>
                    <a:pt x="212" y="54"/>
                    <a:pt x="212" y="55"/>
                  </a:cubicBezTo>
                  <a:cubicBezTo>
                    <a:pt x="212" y="55"/>
                    <a:pt x="211" y="55"/>
                    <a:pt x="211" y="55"/>
                  </a:cubicBezTo>
                  <a:cubicBezTo>
                    <a:pt x="211" y="55"/>
                    <a:pt x="211" y="55"/>
                    <a:pt x="211" y="55"/>
                  </a:cubicBezTo>
                  <a:cubicBezTo>
                    <a:pt x="211" y="55"/>
                    <a:pt x="211" y="55"/>
                    <a:pt x="211" y="55"/>
                  </a:cubicBezTo>
                  <a:cubicBezTo>
                    <a:pt x="211" y="55"/>
                    <a:pt x="211" y="55"/>
                    <a:pt x="211" y="55"/>
                  </a:cubicBezTo>
                  <a:cubicBezTo>
                    <a:pt x="211" y="55"/>
                    <a:pt x="211" y="55"/>
                    <a:pt x="211" y="55"/>
                  </a:cubicBezTo>
                  <a:cubicBezTo>
                    <a:pt x="211" y="55"/>
                    <a:pt x="211" y="55"/>
                    <a:pt x="211" y="55"/>
                  </a:cubicBezTo>
                  <a:cubicBezTo>
                    <a:pt x="211" y="55"/>
                    <a:pt x="211" y="55"/>
                    <a:pt x="211" y="55"/>
                  </a:cubicBezTo>
                  <a:cubicBezTo>
                    <a:pt x="211" y="55"/>
                    <a:pt x="211" y="55"/>
                    <a:pt x="211" y="55"/>
                  </a:cubicBezTo>
                  <a:cubicBezTo>
                    <a:pt x="211" y="55"/>
                    <a:pt x="211" y="55"/>
                    <a:pt x="211" y="55"/>
                  </a:cubicBezTo>
                  <a:cubicBezTo>
                    <a:pt x="210" y="55"/>
                    <a:pt x="209" y="56"/>
                    <a:pt x="208" y="56"/>
                  </a:cubicBezTo>
                  <a:cubicBezTo>
                    <a:pt x="210" y="60"/>
                    <a:pt x="210" y="60"/>
                    <a:pt x="210" y="60"/>
                  </a:cubicBezTo>
                  <a:cubicBezTo>
                    <a:pt x="216" y="57"/>
                    <a:pt x="222" y="53"/>
                    <a:pt x="227" y="50"/>
                  </a:cubicBezTo>
                  <a:cubicBezTo>
                    <a:pt x="226" y="47"/>
                    <a:pt x="226" y="47"/>
                    <a:pt x="226" y="47"/>
                  </a:cubicBezTo>
                  <a:close/>
                  <a:moveTo>
                    <a:pt x="191" y="67"/>
                  </a:moveTo>
                  <a:cubicBezTo>
                    <a:pt x="189" y="68"/>
                    <a:pt x="188" y="69"/>
                    <a:pt x="186" y="70"/>
                  </a:cubicBezTo>
                  <a:cubicBezTo>
                    <a:pt x="186" y="70"/>
                    <a:pt x="186" y="70"/>
                    <a:pt x="186" y="70"/>
                  </a:cubicBezTo>
                  <a:cubicBezTo>
                    <a:pt x="186" y="70"/>
                    <a:pt x="186" y="70"/>
                    <a:pt x="186" y="70"/>
                  </a:cubicBezTo>
                  <a:cubicBezTo>
                    <a:pt x="186" y="70"/>
                    <a:pt x="186" y="70"/>
                    <a:pt x="186" y="70"/>
                  </a:cubicBezTo>
                  <a:cubicBezTo>
                    <a:pt x="186" y="71"/>
                    <a:pt x="186" y="71"/>
                    <a:pt x="186" y="71"/>
                  </a:cubicBezTo>
                  <a:cubicBezTo>
                    <a:pt x="186" y="71"/>
                    <a:pt x="186" y="71"/>
                    <a:pt x="186" y="71"/>
                  </a:cubicBezTo>
                  <a:cubicBezTo>
                    <a:pt x="186"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5" y="71"/>
                  </a:cubicBezTo>
                  <a:cubicBezTo>
                    <a:pt x="185" y="71"/>
                    <a:pt x="185" y="71"/>
                    <a:pt x="184" y="71"/>
                  </a:cubicBezTo>
                  <a:cubicBezTo>
                    <a:pt x="184" y="71"/>
                    <a:pt x="184" y="71"/>
                    <a:pt x="184" y="71"/>
                  </a:cubicBezTo>
                  <a:cubicBezTo>
                    <a:pt x="184" y="71"/>
                    <a:pt x="184" y="71"/>
                    <a:pt x="184" y="71"/>
                  </a:cubicBezTo>
                  <a:cubicBezTo>
                    <a:pt x="184" y="71"/>
                    <a:pt x="184" y="71"/>
                    <a:pt x="184" y="71"/>
                  </a:cubicBezTo>
                  <a:cubicBezTo>
                    <a:pt x="184" y="71"/>
                    <a:pt x="184" y="71"/>
                    <a:pt x="184" y="71"/>
                  </a:cubicBezTo>
                  <a:cubicBezTo>
                    <a:pt x="184" y="71"/>
                    <a:pt x="184" y="71"/>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4" y="72"/>
                    <a:pt x="184" y="72"/>
                    <a:pt x="184" y="72"/>
                  </a:cubicBezTo>
                  <a:cubicBezTo>
                    <a:pt x="183" y="72"/>
                    <a:pt x="183" y="72"/>
                    <a:pt x="183" y="72"/>
                  </a:cubicBezTo>
                  <a:cubicBezTo>
                    <a:pt x="183" y="72"/>
                    <a:pt x="183" y="72"/>
                    <a:pt x="183" y="72"/>
                  </a:cubicBezTo>
                  <a:cubicBezTo>
                    <a:pt x="183" y="72"/>
                    <a:pt x="183" y="72"/>
                    <a:pt x="183" y="72"/>
                  </a:cubicBezTo>
                  <a:cubicBezTo>
                    <a:pt x="183" y="72"/>
                    <a:pt x="183" y="72"/>
                    <a:pt x="183" y="72"/>
                  </a:cubicBezTo>
                  <a:cubicBezTo>
                    <a:pt x="183" y="72"/>
                    <a:pt x="183" y="72"/>
                    <a:pt x="183" y="72"/>
                  </a:cubicBezTo>
                  <a:cubicBezTo>
                    <a:pt x="183" y="72"/>
                    <a:pt x="183" y="72"/>
                    <a:pt x="183" y="72"/>
                  </a:cubicBezTo>
                  <a:cubicBezTo>
                    <a:pt x="183" y="72"/>
                    <a:pt x="183" y="72"/>
                    <a:pt x="183" y="72"/>
                  </a:cubicBezTo>
                  <a:cubicBezTo>
                    <a:pt x="183" y="72"/>
                    <a:pt x="183" y="72"/>
                    <a:pt x="183" y="72"/>
                  </a:cubicBezTo>
                  <a:cubicBezTo>
                    <a:pt x="181" y="74"/>
                    <a:pt x="178" y="76"/>
                    <a:pt x="176" y="77"/>
                  </a:cubicBezTo>
                  <a:cubicBezTo>
                    <a:pt x="176" y="77"/>
                    <a:pt x="176" y="77"/>
                    <a:pt x="176" y="77"/>
                  </a:cubicBezTo>
                  <a:cubicBezTo>
                    <a:pt x="176" y="77"/>
                    <a:pt x="176" y="77"/>
                    <a:pt x="176" y="77"/>
                  </a:cubicBezTo>
                  <a:cubicBezTo>
                    <a:pt x="176" y="77"/>
                    <a:pt x="176" y="77"/>
                    <a:pt x="176" y="77"/>
                  </a:cubicBezTo>
                  <a:cubicBezTo>
                    <a:pt x="176" y="77"/>
                    <a:pt x="176" y="77"/>
                    <a:pt x="176" y="77"/>
                  </a:cubicBezTo>
                  <a:cubicBezTo>
                    <a:pt x="176" y="77"/>
                    <a:pt x="176" y="77"/>
                    <a:pt x="176" y="78"/>
                  </a:cubicBezTo>
                  <a:cubicBezTo>
                    <a:pt x="176" y="78"/>
                    <a:pt x="175" y="78"/>
                    <a:pt x="175" y="78"/>
                  </a:cubicBezTo>
                  <a:cubicBezTo>
                    <a:pt x="175" y="78"/>
                    <a:pt x="175" y="78"/>
                    <a:pt x="175" y="78"/>
                  </a:cubicBezTo>
                  <a:cubicBezTo>
                    <a:pt x="175" y="78"/>
                    <a:pt x="175" y="78"/>
                    <a:pt x="175" y="78"/>
                  </a:cubicBezTo>
                  <a:cubicBezTo>
                    <a:pt x="175" y="78"/>
                    <a:pt x="175" y="78"/>
                    <a:pt x="175" y="78"/>
                  </a:cubicBezTo>
                  <a:cubicBezTo>
                    <a:pt x="175" y="78"/>
                    <a:pt x="175" y="78"/>
                    <a:pt x="175" y="78"/>
                  </a:cubicBezTo>
                  <a:cubicBezTo>
                    <a:pt x="175" y="78"/>
                    <a:pt x="175" y="78"/>
                    <a:pt x="175" y="78"/>
                  </a:cubicBezTo>
                  <a:cubicBezTo>
                    <a:pt x="175" y="78"/>
                    <a:pt x="175" y="78"/>
                    <a:pt x="175" y="78"/>
                  </a:cubicBezTo>
                  <a:cubicBezTo>
                    <a:pt x="175" y="78"/>
                    <a:pt x="175" y="78"/>
                    <a:pt x="175" y="78"/>
                  </a:cubicBezTo>
                  <a:cubicBezTo>
                    <a:pt x="177" y="81"/>
                    <a:pt x="177" y="81"/>
                    <a:pt x="177" y="81"/>
                  </a:cubicBezTo>
                  <a:cubicBezTo>
                    <a:pt x="182" y="78"/>
                    <a:pt x="188" y="74"/>
                    <a:pt x="193" y="70"/>
                  </a:cubicBezTo>
                  <a:cubicBezTo>
                    <a:pt x="191" y="67"/>
                    <a:pt x="191" y="67"/>
                    <a:pt x="191" y="67"/>
                  </a:cubicBezTo>
                  <a:close/>
                  <a:moveTo>
                    <a:pt x="159" y="90"/>
                  </a:moveTo>
                  <a:cubicBezTo>
                    <a:pt x="158" y="91"/>
                    <a:pt x="158" y="91"/>
                    <a:pt x="157" y="91"/>
                  </a:cubicBezTo>
                  <a:cubicBezTo>
                    <a:pt x="157" y="91"/>
                    <a:pt x="157" y="91"/>
                    <a:pt x="157" y="91"/>
                  </a:cubicBezTo>
                  <a:cubicBezTo>
                    <a:pt x="157" y="91"/>
                    <a:pt x="157" y="91"/>
                    <a:pt x="157" y="91"/>
                  </a:cubicBezTo>
                  <a:cubicBezTo>
                    <a:pt x="157" y="91"/>
                    <a:pt x="157" y="91"/>
                    <a:pt x="157" y="91"/>
                  </a:cubicBezTo>
                  <a:cubicBezTo>
                    <a:pt x="157" y="91"/>
                    <a:pt x="157" y="91"/>
                    <a:pt x="157" y="91"/>
                  </a:cubicBezTo>
                  <a:cubicBezTo>
                    <a:pt x="157" y="91"/>
                    <a:pt x="157" y="91"/>
                    <a:pt x="157" y="91"/>
                  </a:cubicBezTo>
                  <a:cubicBezTo>
                    <a:pt x="157" y="91"/>
                    <a:pt x="157" y="91"/>
                    <a:pt x="157" y="91"/>
                  </a:cubicBezTo>
                  <a:cubicBezTo>
                    <a:pt x="157" y="91"/>
                    <a:pt x="157" y="91"/>
                    <a:pt x="157" y="91"/>
                  </a:cubicBezTo>
                  <a:cubicBezTo>
                    <a:pt x="157" y="91"/>
                    <a:pt x="157" y="92"/>
                    <a:pt x="157" y="92"/>
                  </a:cubicBezTo>
                  <a:cubicBezTo>
                    <a:pt x="157" y="92"/>
                    <a:pt x="157" y="92"/>
                    <a:pt x="157" y="92"/>
                  </a:cubicBezTo>
                  <a:cubicBezTo>
                    <a:pt x="157" y="92"/>
                    <a:pt x="157" y="92"/>
                    <a:pt x="157" y="92"/>
                  </a:cubicBezTo>
                  <a:cubicBezTo>
                    <a:pt x="157" y="92"/>
                    <a:pt x="157" y="92"/>
                    <a:pt x="157" y="92"/>
                  </a:cubicBezTo>
                  <a:cubicBezTo>
                    <a:pt x="157" y="92"/>
                    <a:pt x="157" y="92"/>
                    <a:pt x="157" y="92"/>
                  </a:cubicBezTo>
                  <a:cubicBezTo>
                    <a:pt x="157" y="92"/>
                    <a:pt x="157" y="92"/>
                    <a:pt x="157" y="92"/>
                  </a:cubicBezTo>
                  <a:cubicBezTo>
                    <a:pt x="157" y="92"/>
                    <a:pt x="157" y="92"/>
                    <a:pt x="157" y="92"/>
                  </a:cubicBezTo>
                  <a:cubicBezTo>
                    <a:pt x="157" y="92"/>
                    <a:pt x="157" y="92"/>
                    <a:pt x="157" y="92"/>
                  </a:cubicBezTo>
                  <a:cubicBezTo>
                    <a:pt x="157" y="92"/>
                    <a:pt x="157" y="92"/>
                    <a:pt x="157"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6" y="92"/>
                    <a:pt x="156" y="92"/>
                    <a:pt x="156" y="92"/>
                  </a:cubicBezTo>
                  <a:cubicBezTo>
                    <a:pt x="153" y="94"/>
                    <a:pt x="151" y="96"/>
                    <a:pt x="149" y="98"/>
                  </a:cubicBezTo>
                  <a:cubicBezTo>
                    <a:pt x="149" y="98"/>
                    <a:pt x="149" y="98"/>
                    <a:pt x="149" y="98"/>
                  </a:cubicBezTo>
                  <a:cubicBezTo>
                    <a:pt x="149" y="98"/>
                    <a:pt x="149" y="98"/>
                    <a:pt x="149" y="98"/>
                  </a:cubicBezTo>
                  <a:cubicBezTo>
                    <a:pt x="149" y="98"/>
                    <a:pt x="149" y="98"/>
                    <a:pt x="149" y="98"/>
                  </a:cubicBezTo>
                  <a:cubicBezTo>
                    <a:pt x="149" y="98"/>
                    <a:pt x="149" y="98"/>
                    <a:pt x="149" y="98"/>
                  </a:cubicBezTo>
                  <a:cubicBezTo>
                    <a:pt x="149" y="98"/>
                    <a:pt x="149" y="98"/>
                    <a:pt x="149" y="98"/>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8" y="99"/>
                    <a:pt x="148" y="99"/>
                    <a:pt x="148" y="99"/>
                  </a:cubicBezTo>
                  <a:cubicBezTo>
                    <a:pt x="146" y="100"/>
                    <a:pt x="145" y="102"/>
                    <a:pt x="143" y="103"/>
                  </a:cubicBezTo>
                  <a:cubicBezTo>
                    <a:pt x="146" y="106"/>
                    <a:pt x="146" y="106"/>
                    <a:pt x="146" y="106"/>
                  </a:cubicBezTo>
                  <a:cubicBezTo>
                    <a:pt x="151" y="102"/>
                    <a:pt x="156" y="97"/>
                    <a:pt x="161" y="93"/>
                  </a:cubicBezTo>
                  <a:cubicBezTo>
                    <a:pt x="159" y="90"/>
                    <a:pt x="159" y="90"/>
                    <a:pt x="159" y="90"/>
                  </a:cubicBezTo>
                  <a:close/>
                  <a:moveTo>
                    <a:pt x="128" y="117"/>
                  </a:moveTo>
                  <a:cubicBezTo>
                    <a:pt x="124" y="121"/>
                    <a:pt x="119" y="126"/>
                    <a:pt x="114" y="131"/>
                  </a:cubicBezTo>
                  <a:cubicBezTo>
                    <a:pt x="117" y="134"/>
                    <a:pt x="117" y="134"/>
                    <a:pt x="117" y="134"/>
                  </a:cubicBezTo>
                  <a:cubicBezTo>
                    <a:pt x="122" y="129"/>
                    <a:pt x="126" y="124"/>
                    <a:pt x="131" y="119"/>
                  </a:cubicBezTo>
                  <a:cubicBezTo>
                    <a:pt x="128" y="117"/>
                    <a:pt x="128" y="117"/>
                    <a:pt x="128" y="117"/>
                  </a:cubicBezTo>
                  <a:close/>
                  <a:moveTo>
                    <a:pt x="101" y="146"/>
                  </a:moveTo>
                  <a:cubicBezTo>
                    <a:pt x="101" y="146"/>
                    <a:pt x="100" y="147"/>
                    <a:pt x="100" y="147"/>
                  </a:cubicBezTo>
                  <a:cubicBezTo>
                    <a:pt x="100" y="147"/>
                    <a:pt x="100" y="147"/>
                    <a:pt x="100" y="147"/>
                  </a:cubicBezTo>
                  <a:cubicBezTo>
                    <a:pt x="100" y="147"/>
                    <a:pt x="100" y="147"/>
                    <a:pt x="100" y="147"/>
                  </a:cubicBezTo>
                  <a:cubicBezTo>
                    <a:pt x="99" y="147"/>
                    <a:pt x="99" y="147"/>
                    <a:pt x="99" y="147"/>
                  </a:cubicBezTo>
                  <a:cubicBezTo>
                    <a:pt x="99" y="147"/>
                    <a:pt x="99" y="147"/>
                    <a:pt x="99" y="147"/>
                  </a:cubicBezTo>
                  <a:cubicBezTo>
                    <a:pt x="99" y="147"/>
                    <a:pt x="99" y="147"/>
                    <a:pt x="99" y="147"/>
                  </a:cubicBezTo>
                  <a:cubicBezTo>
                    <a:pt x="99" y="147"/>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9" y="148"/>
                  </a:cubicBezTo>
                  <a:cubicBezTo>
                    <a:pt x="99" y="148"/>
                    <a:pt x="99" y="148"/>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49"/>
                  </a:cubicBezTo>
                  <a:cubicBezTo>
                    <a:pt x="98" y="149"/>
                    <a:pt x="98" y="149"/>
                    <a:pt x="98" y="150"/>
                  </a:cubicBezTo>
                  <a:cubicBezTo>
                    <a:pt x="98" y="150"/>
                    <a:pt x="98" y="150"/>
                    <a:pt x="98" y="150"/>
                  </a:cubicBezTo>
                  <a:cubicBezTo>
                    <a:pt x="98" y="150"/>
                    <a:pt x="98" y="150"/>
                    <a:pt x="98" y="150"/>
                  </a:cubicBezTo>
                  <a:cubicBezTo>
                    <a:pt x="98" y="150"/>
                    <a:pt x="98"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0"/>
                    <a:pt x="97" y="150"/>
                  </a:cubicBezTo>
                  <a:cubicBezTo>
                    <a:pt x="97" y="150"/>
                    <a:pt x="97" y="151"/>
                    <a:pt x="97" y="151"/>
                  </a:cubicBezTo>
                  <a:cubicBezTo>
                    <a:pt x="97" y="151"/>
                    <a:pt x="97" y="151"/>
                    <a:pt x="97" y="151"/>
                  </a:cubicBezTo>
                  <a:cubicBezTo>
                    <a:pt x="97" y="151"/>
                    <a:pt x="97" y="151"/>
                    <a:pt x="97" y="151"/>
                  </a:cubicBezTo>
                  <a:cubicBezTo>
                    <a:pt x="97" y="151"/>
                    <a:pt x="97" y="151"/>
                    <a:pt x="97" y="151"/>
                  </a:cubicBezTo>
                  <a:cubicBezTo>
                    <a:pt x="97" y="151"/>
                    <a:pt x="97" y="151"/>
                    <a:pt x="97" y="151"/>
                  </a:cubicBezTo>
                  <a:cubicBezTo>
                    <a:pt x="97" y="151"/>
                    <a:pt x="97" y="151"/>
                    <a:pt x="97" y="151"/>
                  </a:cubicBezTo>
                  <a:cubicBezTo>
                    <a:pt x="97" y="151"/>
                    <a:pt x="97" y="151"/>
                    <a:pt x="96" y="151"/>
                  </a:cubicBezTo>
                  <a:cubicBezTo>
                    <a:pt x="96" y="151"/>
                    <a:pt x="96" y="151"/>
                    <a:pt x="96" y="151"/>
                  </a:cubicBezTo>
                  <a:cubicBezTo>
                    <a:pt x="96" y="151"/>
                    <a:pt x="96" y="151"/>
                    <a:pt x="96" y="151"/>
                  </a:cubicBezTo>
                  <a:cubicBezTo>
                    <a:pt x="96" y="151"/>
                    <a:pt x="96" y="151"/>
                    <a:pt x="96" y="151"/>
                  </a:cubicBezTo>
                  <a:cubicBezTo>
                    <a:pt x="96" y="151"/>
                    <a:pt x="96" y="151"/>
                    <a:pt x="96" y="151"/>
                  </a:cubicBezTo>
                  <a:cubicBezTo>
                    <a:pt x="96" y="151"/>
                    <a:pt x="96" y="151"/>
                    <a:pt x="96" y="151"/>
                  </a:cubicBezTo>
                  <a:cubicBezTo>
                    <a:pt x="96" y="151"/>
                    <a:pt x="96" y="151"/>
                    <a:pt x="96" y="151"/>
                  </a:cubicBezTo>
                  <a:cubicBezTo>
                    <a:pt x="96" y="151"/>
                    <a:pt x="96" y="151"/>
                    <a:pt x="96" y="151"/>
                  </a:cubicBezTo>
                  <a:cubicBezTo>
                    <a:pt x="96" y="151"/>
                    <a:pt x="96" y="151"/>
                    <a:pt x="96" y="151"/>
                  </a:cubicBezTo>
                  <a:cubicBezTo>
                    <a:pt x="96" y="151"/>
                    <a:pt x="96" y="151"/>
                    <a:pt x="96" y="151"/>
                  </a:cubicBezTo>
                  <a:cubicBezTo>
                    <a:pt x="96" y="151"/>
                    <a:pt x="96" y="151"/>
                    <a:pt x="96" y="152"/>
                  </a:cubicBezTo>
                  <a:cubicBezTo>
                    <a:pt x="96" y="152"/>
                    <a:pt x="96" y="152"/>
                    <a:pt x="96" y="152"/>
                  </a:cubicBezTo>
                  <a:cubicBezTo>
                    <a:pt x="96" y="152"/>
                    <a:pt x="96" y="152"/>
                    <a:pt x="96" y="152"/>
                  </a:cubicBezTo>
                  <a:cubicBezTo>
                    <a:pt x="96" y="152"/>
                    <a:pt x="96" y="152"/>
                    <a:pt x="96" y="152"/>
                  </a:cubicBezTo>
                  <a:cubicBezTo>
                    <a:pt x="96" y="152"/>
                    <a:pt x="96" y="152"/>
                    <a:pt x="96" y="152"/>
                  </a:cubicBezTo>
                  <a:cubicBezTo>
                    <a:pt x="96" y="152"/>
                    <a:pt x="96" y="152"/>
                    <a:pt x="96" y="152"/>
                  </a:cubicBezTo>
                  <a:cubicBezTo>
                    <a:pt x="96" y="152"/>
                    <a:pt x="96" y="152"/>
                    <a:pt x="96" y="152"/>
                  </a:cubicBezTo>
                  <a:cubicBezTo>
                    <a:pt x="96" y="152"/>
                    <a:pt x="96" y="152"/>
                    <a:pt x="96" y="152"/>
                  </a:cubicBezTo>
                  <a:cubicBezTo>
                    <a:pt x="96" y="152"/>
                    <a:pt x="96" y="152"/>
                    <a:pt x="96" y="152"/>
                  </a:cubicBezTo>
                  <a:cubicBezTo>
                    <a:pt x="96" y="152"/>
                    <a:pt x="96" y="152"/>
                    <a:pt x="96" y="152"/>
                  </a:cubicBezTo>
                  <a:cubicBezTo>
                    <a:pt x="96" y="152"/>
                    <a:pt x="96" y="152"/>
                    <a:pt x="95" y="152"/>
                  </a:cubicBezTo>
                  <a:cubicBezTo>
                    <a:pt x="95" y="152"/>
                    <a:pt x="95" y="152"/>
                    <a:pt x="95" y="152"/>
                  </a:cubicBezTo>
                  <a:cubicBezTo>
                    <a:pt x="95" y="152"/>
                    <a:pt x="95" y="152"/>
                    <a:pt x="95" y="152"/>
                  </a:cubicBezTo>
                  <a:cubicBezTo>
                    <a:pt x="95" y="152"/>
                    <a:pt x="95" y="152"/>
                    <a:pt x="95" y="152"/>
                  </a:cubicBezTo>
                  <a:cubicBezTo>
                    <a:pt x="95" y="152"/>
                    <a:pt x="95" y="152"/>
                    <a:pt x="95" y="152"/>
                  </a:cubicBezTo>
                  <a:cubicBezTo>
                    <a:pt x="95" y="152"/>
                    <a:pt x="95" y="152"/>
                    <a:pt x="95" y="152"/>
                  </a:cubicBezTo>
                  <a:cubicBezTo>
                    <a:pt x="95" y="152"/>
                    <a:pt x="95" y="152"/>
                    <a:pt x="95" y="153"/>
                  </a:cubicBezTo>
                  <a:cubicBezTo>
                    <a:pt x="95" y="153"/>
                    <a:pt x="95" y="153"/>
                    <a:pt x="95" y="153"/>
                  </a:cubicBezTo>
                  <a:cubicBezTo>
                    <a:pt x="95" y="153"/>
                    <a:pt x="95" y="153"/>
                    <a:pt x="95" y="153"/>
                  </a:cubicBezTo>
                  <a:cubicBezTo>
                    <a:pt x="95" y="153"/>
                    <a:pt x="95" y="153"/>
                    <a:pt x="95" y="153"/>
                  </a:cubicBezTo>
                  <a:cubicBezTo>
                    <a:pt x="95" y="153"/>
                    <a:pt x="95" y="153"/>
                    <a:pt x="95" y="153"/>
                  </a:cubicBezTo>
                  <a:cubicBezTo>
                    <a:pt x="95" y="153"/>
                    <a:pt x="95" y="153"/>
                    <a:pt x="95" y="153"/>
                  </a:cubicBezTo>
                  <a:cubicBezTo>
                    <a:pt x="95" y="153"/>
                    <a:pt x="95" y="153"/>
                    <a:pt x="95" y="153"/>
                  </a:cubicBezTo>
                  <a:cubicBezTo>
                    <a:pt x="95" y="153"/>
                    <a:pt x="95" y="153"/>
                    <a:pt x="95" y="153"/>
                  </a:cubicBezTo>
                  <a:cubicBezTo>
                    <a:pt x="93" y="156"/>
                    <a:pt x="90" y="158"/>
                    <a:pt x="88" y="161"/>
                  </a:cubicBezTo>
                  <a:cubicBezTo>
                    <a:pt x="91" y="164"/>
                    <a:pt x="91" y="164"/>
                    <a:pt x="91" y="164"/>
                  </a:cubicBezTo>
                  <a:cubicBezTo>
                    <a:pt x="95" y="158"/>
                    <a:pt x="100" y="153"/>
                    <a:pt x="104" y="148"/>
                  </a:cubicBezTo>
                  <a:cubicBezTo>
                    <a:pt x="101" y="146"/>
                    <a:pt x="101" y="146"/>
                    <a:pt x="101" y="146"/>
                  </a:cubicBezTo>
                  <a:close/>
                  <a:moveTo>
                    <a:pt x="76" y="177"/>
                  </a:moveTo>
                  <a:cubicBezTo>
                    <a:pt x="73" y="182"/>
                    <a:pt x="70" y="186"/>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7" y="191"/>
                    <a:pt x="67" y="191"/>
                    <a:pt x="67" y="191"/>
                  </a:cubicBezTo>
                  <a:cubicBezTo>
                    <a:pt x="66" y="192"/>
                    <a:pt x="66" y="193"/>
                    <a:pt x="65" y="194"/>
                  </a:cubicBezTo>
                  <a:cubicBezTo>
                    <a:pt x="69" y="196"/>
                    <a:pt x="69" y="196"/>
                    <a:pt x="69" y="196"/>
                  </a:cubicBezTo>
                  <a:cubicBezTo>
                    <a:pt x="72" y="190"/>
                    <a:pt x="76" y="185"/>
                    <a:pt x="80" y="179"/>
                  </a:cubicBezTo>
                  <a:cubicBezTo>
                    <a:pt x="76" y="177"/>
                    <a:pt x="76" y="177"/>
                    <a:pt x="76" y="177"/>
                  </a:cubicBezTo>
                  <a:close/>
                  <a:moveTo>
                    <a:pt x="55" y="211"/>
                  </a:moveTo>
                  <a:cubicBezTo>
                    <a:pt x="53" y="214"/>
                    <a:pt x="52" y="217"/>
                    <a:pt x="50" y="219"/>
                  </a:cubicBezTo>
                  <a:cubicBezTo>
                    <a:pt x="50" y="219"/>
                    <a:pt x="50" y="219"/>
                    <a:pt x="50" y="219"/>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0"/>
                    <a:pt x="50" y="220"/>
                  </a:cubicBezTo>
                  <a:cubicBezTo>
                    <a:pt x="50" y="220"/>
                    <a:pt x="50" y="221"/>
                    <a:pt x="50" y="221"/>
                  </a:cubicBezTo>
                  <a:cubicBezTo>
                    <a:pt x="50" y="221"/>
                    <a:pt x="50"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1"/>
                    <a:pt x="49" y="221"/>
                    <a:pt x="49" y="221"/>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9" y="222"/>
                  </a:cubicBezTo>
                  <a:cubicBezTo>
                    <a:pt x="49" y="222"/>
                    <a:pt x="49" y="222"/>
                    <a:pt x="48" y="222"/>
                  </a:cubicBezTo>
                  <a:cubicBezTo>
                    <a:pt x="48" y="222"/>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3"/>
                  </a:cubicBezTo>
                  <a:cubicBezTo>
                    <a:pt x="48" y="223"/>
                    <a:pt x="48" y="223"/>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8" y="224"/>
                    <a:pt x="48" y="224"/>
                    <a:pt x="48" y="224"/>
                  </a:cubicBezTo>
                  <a:cubicBezTo>
                    <a:pt x="47" y="224"/>
                    <a:pt x="47" y="224"/>
                    <a:pt x="47" y="224"/>
                  </a:cubicBezTo>
                  <a:cubicBezTo>
                    <a:pt x="47" y="224"/>
                    <a:pt x="47" y="224"/>
                    <a:pt x="47" y="224"/>
                  </a:cubicBezTo>
                  <a:cubicBezTo>
                    <a:pt x="47" y="224"/>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5"/>
                    <a:pt x="47" y="225"/>
                  </a:cubicBezTo>
                  <a:cubicBezTo>
                    <a:pt x="47" y="225"/>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7" y="226"/>
                  </a:cubicBezTo>
                  <a:cubicBezTo>
                    <a:pt x="47" y="226"/>
                    <a:pt x="47" y="226"/>
                    <a:pt x="46" y="226"/>
                  </a:cubicBezTo>
                  <a:cubicBezTo>
                    <a:pt x="46" y="226"/>
                    <a:pt x="46" y="226"/>
                    <a:pt x="46" y="226"/>
                  </a:cubicBezTo>
                  <a:cubicBezTo>
                    <a:pt x="46" y="226"/>
                    <a:pt x="46" y="226"/>
                    <a:pt x="46" y="226"/>
                  </a:cubicBezTo>
                  <a:cubicBezTo>
                    <a:pt x="46" y="226"/>
                    <a:pt x="46" y="226"/>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7"/>
                    <a:pt x="46" y="227"/>
                    <a:pt x="46" y="227"/>
                  </a:cubicBezTo>
                  <a:cubicBezTo>
                    <a:pt x="46" y="228"/>
                    <a:pt x="46" y="228"/>
                    <a:pt x="45" y="228"/>
                  </a:cubicBezTo>
                  <a:cubicBezTo>
                    <a:pt x="49" y="230"/>
                    <a:pt x="49" y="230"/>
                    <a:pt x="49" y="230"/>
                  </a:cubicBezTo>
                  <a:cubicBezTo>
                    <a:pt x="52" y="224"/>
                    <a:pt x="55" y="219"/>
                    <a:pt x="58" y="213"/>
                  </a:cubicBezTo>
                  <a:cubicBezTo>
                    <a:pt x="55" y="211"/>
                    <a:pt x="55" y="211"/>
                    <a:pt x="55" y="211"/>
                  </a:cubicBezTo>
                  <a:close/>
                  <a:moveTo>
                    <a:pt x="37" y="247"/>
                  </a:moveTo>
                  <a:cubicBezTo>
                    <a:pt x="35" y="250"/>
                    <a:pt x="34" y="253"/>
                    <a:pt x="32" y="256"/>
                  </a:cubicBezTo>
                  <a:cubicBezTo>
                    <a:pt x="32" y="256"/>
                    <a:pt x="32" y="256"/>
                    <a:pt x="32" y="256"/>
                  </a:cubicBezTo>
                  <a:cubicBezTo>
                    <a:pt x="32" y="256"/>
                    <a:pt x="32" y="257"/>
                    <a:pt x="32" y="257"/>
                  </a:cubicBezTo>
                  <a:cubicBezTo>
                    <a:pt x="32" y="257"/>
                    <a:pt x="32" y="257"/>
                    <a:pt x="32" y="257"/>
                  </a:cubicBezTo>
                  <a:cubicBezTo>
                    <a:pt x="32" y="257"/>
                    <a:pt x="32" y="257"/>
                    <a:pt x="32" y="257"/>
                  </a:cubicBezTo>
                  <a:cubicBezTo>
                    <a:pt x="31" y="260"/>
                    <a:pt x="30" y="262"/>
                    <a:pt x="29" y="265"/>
                  </a:cubicBezTo>
                  <a:cubicBezTo>
                    <a:pt x="33" y="266"/>
                    <a:pt x="33" y="266"/>
                    <a:pt x="33" y="266"/>
                  </a:cubicBezTo>
                  <a:cubicBezTo>
                    <a:pt x="35" y="260"/>
                    <a:pt x="38" y="254"/>
                    <a:pt x="40" y="248"/>
                  </a:cubicBezTo>
                  <a:cubicBezTo>
                    <a:pt x="37" y="247"/>
                    <a:pt x="37" y="247"/>
                    <a:pt x="37" y="247"/>
                  </a:cubicBezTo>
                  <a:close/>
                  <a:moveTo>
                    <a:pt x="22" y="284"/>
                  </a:moveTo>
                  <a:cubicBezTo>
                    <a:pt x="20" y="290"/>
                    <a:pt x="18" y="296"/>
                    <a:pt x="16" y="303"/>
                  </a:cubicBezTo>
                  <a:cubicBezTo>
                    <a:pt x="20" y="304"/>
                    <a:pt x="20" y="304"/>
                    <a:pt x="20" y="304"/>
                  </a:cubicBezTo>
                  <a:cubicBezTo>
                    <a:pt x="22" y="298"/>
                    <a:pt x="24" y="291"/>
                    <a:pt x="26" y="285"/>
                  </a:cubicBezTo>
                  <a:cubicBezTo>
                    <a:pt x="22" y="284"/>
                    <a:pt x="22" y="284"/>
                    <a:pt x="22" y="284"/>
                  </a:cubicBezTo>
                  <a:close/>
                  <a:moveTo>
                    <a:pt x="11" y="322"/>
                  </a:moveTo>
                  <a:cubicBezTo>
                    <a:pt x="11" y="324"/>
                    <a:pt x="10" y="327"/>
                    <a:pt x="10" y="329"/>
                  </a:cubicBezTo>
                  <a:cubicBezTo>
                    <a:pt x="10" y="329"/>
                    <a:pt x="10" y="329"/>
                    <a:pt x="10" y="329"/>
                  </a:cubicBezTo>
                  <a:cubicBezTo>
                    <a:pt x="10" y="329"/>
                    <a:pt x="10" y="329"/>
                    <a:pt x="10" y="329"/>
                  </a:cubicBezTo>
                  <a:cubicBezTo>
                    <a:pt x="10" y="329"/>
                    <a:pt x="10" y="329"/>
                    <a:pt x="10" y="329"/>
                  </a:cubicBezTo>
                  <a:cubicBezTo>
                    <a:pt x="10" y="329"/>
                    <a:pt x="9" y="329"/>
                    <a:pt x="9" y="329"/>
                  </a:cubicBezTo>
                  <a:cubicBezTo>
                    <a:pt x="9" y="329"/>
                    <a:pt x="9" y="329"/>
                    <a:pt x="9" y="329"/>
                  </a:cubicBezTo>
                  <a:cubicBezTo>
                    <a:pt x="9" y="329"/>
                    <a:pt x="9" y="329"/>
                    <a:pt x="9" y="329"/>
                  </a:cubicBezTo>
                  <a:cubicBezTo>
                    <a:pt x="9" y="329"/>
                    <a:pt x="9" y="329"/>
                    <a:pt x="9" y="329"/>
                  </a:cubicBezTo>
                  <a:cubicBezTo>
                    <a:pt x="9" y="329"/>
                    <a:pt x="9" y="329"/>
                    <a:pt x="9" y="329"/>
                  </a:cubicBezTo>
                  <a:cubicBezTo>
                    <a:pt x="9" y="329"/>
                    <a:pt x="9" y="329"/>
                    <a:pt x="9" y="329"/>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0"/>
                    <a:pt x="9" y="330"/>
                    <a:pt x="9" y="330"/>
                  </a:cubicBezTo>
                  <a:cubicBezTo>
                    <a:pt x="9" y="331"/>
                    <a:pt x="9" y="331"/>
                    <a:pt x="9" y="331"/>
                  </a:cubicBezTo>
                  <a:cubicBezTo>
                    <a:pt x="9" y="331"/>
                    <a:pt x="9" y="331"/>
                    <a:pt x="9" y="331"/>
                  </a:cubicBezTo>
                  <a:cubicBezTo>
                    <a:pt x="8" y="334"/>
                    <a:pt x="8" y="338"/>
                    <a:pt x="7" y="342"/>
                  </a:cubicBezTo>
                  <a:cubicBezTo>
                    <a:pt x="11" y="342"/>
                    <a:pt x="11" y="342"/>
                    <a:pt x="11" y="342"/>
                  </a:cubicBezTo>
                  <a:cubicBezTo>
                    <a:pt x="12" y="336"/>
                    <a:pt x="13" y="329"/>
                    <a:pt x="15" y="323"/>
                  </a:cubicBezTo>
                  <a:cubicBezTo>
                    <a:pt x="11" y="322"/>
                    <a:pt x="11" y="322"/>
                    <a:pt x="11" y="322"/>
                  </a:cubicBezTo>
                  <a:close/>
                  <a:moveTo>
                    <a:pt x="4" y="361"/>
                  </a:moveTo>
                  <a:cubicBezTo>
                    <a:pt x="3" y="368"/>
                    <a:pt x="2" y="375"/>
                    <a:pt x="2" y="381"/>
                  </a:cubicBezTo>
                  <a:cubicBezTo>
                    <a:pt x="6" y="382"/>
                    <a:pt x="6" y="382"/>
                    <a:pt x="6" y="382"/>
                  </a:cubicBezTo>
                  <a:cubicBezTo>
                    <a:pt x="6" y="375"/>
                    <a:pt x="7" y="369"/>
                    <a:pt x="8" y="362"/>
                  </a:cubicBezTo>
                  <a:cubicBezTo>
                    <a:pt x="4" y="361"/>
                    <a:pt x="4" y="361"/>
                    <a:pt x="4" y="361"/>
                  </a:cubicBezTo>
                  <a:close/>
                  <a:moveTo>
                    <a:pt x="0" y="401"/>
                  </a:moveTo>
                  <a:cubicBezTo>
                    <a:pt x="0" y="406"/>
                    <a:pt x="0" y="410"/>
                    <a:pt x="0" y="414"/>
                  </a:cubicBezTo>
                  <a:cubicBezTo>
                    <a:pt x="0" y="414"/>
                    <a:pt x="0" y="414"/>
                    <a:pt x="0" y="414"/>
                  </a:cubicBezTo>
                  <a:cubicBezTo>
                    <a:pt x="0" y="414"/>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6"/>
                  </a:cubicBezTo>
                  <a:cubicBezTo>
                    <a:pt x="0" y="416"/>
                    <a:pt x="0" y="416"/>
                    <a:pt x="0" y="416"/>
                  </a:cubicBezTo>
                  <a:cubicBezTo>
                    <a:pt x="0" y="416"/>
                    <a:pt x="0" y="416"/>
                    <a:pt x="0" y="416"/>
                  </a:cubicBezTo>
                  <a:cubicBezTo>
                    <a:pt x="0" y="416"/>
                    <a:pt x="0" y="416"/>
                    <a:pt x="0" y="416"/>
                  </a:cubicBezTo>
                  <a:cubicBezTo>
                    <a:pt x="0" y="416"/>
                    <a:pt x="0" y="416"/>
                    <a:pt x="0" y="416"/>
                  </a:cubicBezTo>
                  <a:cubicBezTo>
                    <a:pt x="0" y="416"/>
                    <a:pt x="0" y="416"/>
                    <a:pt x="0" y="416"/>
                  </a:cubicBezTo>
                  <a:cubicBezTo>
                    <a:pt x="0" y="416"/>
                    <a:pt x="0" y="416"/>
                    <a:pt x="0" y="416"/>
                  </a:cubicBezTo>
                  <a:cubicBezTo>
                    <a:pt x="0" y="416"/>
                    <a:pt x="0" y="416"/>
                    <a:pt x="0" y="416"/>
                  </a:cubicBezTo>
                  <a:cubicBezTo>
                    <a:pt x="0" y="416"/>
                    <a:pt x="0" y="416"/>
                    <a:pt x="0" y="416"/>
                  </a:cubicBezTo>
                  <a:cubicBezTo>
                    <a:pt x="0" y="416"/>
                    <a:pt x="0" y="416"/>
                    <a:pt x="0" y="416"/>
                  </a:cubicBezTo>
                  <a:cubicBezTo>
                    <a:pt x="0" y="416"/>
                    <a:pt x="0" y="416"/>
                    <a:pt x="0" y="417"/>
                  </a:cubicBezTo>
                  <a:cubicBezTo>
                    <a:pt x="0" y="417"/>
                    <a:pt x="0" y="417"/>
                    <a:pt x="0" y="417"/>
                  </a:cubicBezTo>
                  <a:cubicBezTo>
                    <a:pt x="0" y="417"/>
                    <a:pt x="0" y="417"/>
                    <a:pt x="0" y="417"/>
                  </a:cubicBezTo>
                  <a:cubicBezTo>
                    <a:pt x="0" y="417"/>
                    <a:pt x="0" y="417"/>
                    <a:pt x="0" y="417"/>
                  </a:cubicBezTo>
                  <a:cubicBezTo>
                    <a:pt x="0" y="417"/>
                    <a:pt x="0" y="417"/>
                    <a:pt x="0" y="417"/>
                  </a:cubicBezTo>
                  <a:cubicBezTo>
                    <a:pt x="0" y="417"/>
                    <a:pt x="0" y="417"/>
                    <a:pt x="0" y="417"/>
                  </a:cubicBezTo>
                  <a:cubicBezTo>
                    <a:pt x="0" y="417"/>
                    <a:pt x="0" y="417"/>
                    <a:pt x="0" y="417"/>
                  </a:cubicBezTo>
                  <a:cubicBezTo>
                    <a:pt x="0" y="417"/>
                    <a:pt x="0" y="417"/>
                    <a:pt x="0" y="417"/>
                  </a:cubicBezTo>
                  <a:cubicBezTo>
                    <a:pt x="0" y="417"/>
                    <a:pt x="0" y="417"/>
                    <a:pt x="0" y="417"/>
                  </a:cubicBezTo>
                  <a:cubicBezTo>
                    <a:pt x="0" y="417"/>
                    <a:pt x="0" y="417"/>
                    <a:pt x="0" y="417"/>
                  </a:cubicBezTo>
                  <a:cubicBezTo>
                    <a:pt x="0" y="417"/>
                    <a:pt x="0" y="418"/>
                    <a:pt x="0" y="418"/>
                  </a:cubicBezTo>
                  <a:cubicBezTo>
                    <a:pt x="0" y="418"/>
                    <a:pt x="0" y="418"/>
                    <a:pt x="0" y="418"/>
                  </a:cubicBezTo>
                  <a:cubicBezTo>
                    <a:pt x="0" y="418"/>
                    <a:pt x="0" y="418"/>
                    <a:pt x="0" y="418"/>
                  </a:cubicBezTo>
                  <a:cubicBezTo>
                    <a:pt x="0" y="418"/>
                    <a:pt x="0" y="418"/>
                    <a:pt x="0" y="418"/>
                  </a:cubicBezTo>
                  <a:cubicBezTo>
                    <a:pt x="0" y="418"/>
                    <a:pt x="0" y="418"/>
                    <a:pt x="0" y="418"/>
                  </a:cubicBezTo>
                  <a:cubicBezTo>
                    <a:pt x="0" y="418"/>
                    <a:pt x="0" y="418"/>
                    <a:pt x="0" y="418"/>
                  </a:cubicBezTo>
                  <a:cubicBezTo>
                    <a:pt x="0" y="418"/>
                    <a:pt x="0" y="418"/>
                    <a:pt x="0" y="418"/>
                  </a:cubicBezTo>
                  <a:cubicBezTo>
                    <a:pt x="0" y="418"/>
                    <a:pt x="0" y="418"/>
                    <a:pt x="0" y="418"/>
                  </a:cubicBezTo>
                  <a:cubicBezTo>
                    <a:pt x="0" y="418"/>
                    <a:pt x="0" y="418"/>
                    <a:pt x="0" y="418"/>
                  </a:cubicBezTo>
                  <a:cubicBezTo>
                    <a:pt x="0" y="418"/>
                    <a:pt x="0" y="418"/>
                    <a:pt x="0" y="418"/>
                  </a:cubicBezTo>
                  <a:cubicBezTo>
                    <a:pt x="0" y="418"/>
                    <a:pt x="0" y="419"/>
                    <a:pt x="0" y="419"/>
                  </a:cubicBezTo>
                  <a:cubicBezTo>
                    <a:pt x="0" y="419"/>
                    <a:pt x="0" y="419"/>
                    <a:pt x="0" y="419"/>
                  </a:cubicBezTo>
                  <a:cubicBezTo>
                    <a:pt x="0" y="419"/>
                    <a:pt x="0" y="419"/>
                    <a:pt x="0" y="419"/>
                  </a:cubicBezTo>
                  <a:cubicBezTo>
                    <a:pt x="0" y="419"/>
                    <a:pt x="0" y="419"/>
                    <a:pt x="0" y="419"/>
                  </a:cubicBezTo>
                  <a:cubicBezTo>
                    <a:pt x="0" y="419"/>
                    <a:pt x="0" y="419"/>
                    <a:pt x="0" y="419"/>
                  </a:cubicBezTo>
                  <a:cubicBezTo>
                    <a:pt x="0" y="419"/>
                    <a:pt x="0" y="419"/>
                    <a:pt x="0" y="419"/>
                  </a:cubicBezTo>
                  <a:cubicBezTo>
                    <a:pt x="0" y="419"/>
                    <a:pt x="0" y="419"/>
                    <a:pt x="0" y="419"/>
                  </a:cubicBezTo>
                  <a:cubicBezTo>
                    <a:pt x="0" y="419"/>
                    <a:pt x="0" y="419"/>
                    <a:pt x="0" y="419"/>
                  </a:cubicBezTo>
                  <a:cubicBezTo>
                    <a:pt x="0" y="419"/>
                    <a:pt x="0" y="420"/>
                    <a:pt x="0" y="420"/>
                  </a:cubicBezTo>
                  <a:cubicBezTo>
                    <a:pt x="0" y="420"/>
                    <a:pt x="0" y="420"/>
                    <a:pt x="0" y="420"/>
                  </a:cubicBezTo>
                  <a:cubicBezTo>
                    <a:pt x="0" y="420"/>
                    <a:pt x="0" y="420"/>
                    <a:pt x="0" y="420"/>
                  </a:cubicBezTo>
                  <a:cubicBezTo>
                    <a:pt x="0" y="420"/>
                    <a:pt x="0" y="420"/>
                    <a:pt x="0" y="420"/>
                  </a:cubicBezTo>
                  <a:cubicBezTo>
                    <a:pt x="0" y="420"/>
                    <a:pt x="0" y="420"/>
                    <a:pt x="0" y="420"/>
                  </a:cubicBezTo>
                  <a:cubicBezTo>
                    <a:pt x="0" y="420"/>
                    <a:pt x="0" y="420"/>
                    <a:pt x="0" y="420"/>
                  </a:cubicBezTo>
                  <a:cubicBezTo>
                    <a:pt x="0" y="420"/>
                    <a:pt x="0" y="420"/>
                    <a:pt x="0" y="420"/>
                  </a:cubicBezTo>
                  <a:cubicBezTo>
                    <a:pt x="0" y="420"/>
                    <a:pt x="0" y="420"/>
                    <a:pt x="0" y="420"/>
                  </a:cubicBezTo>
                  <a:cubicBezTo>
                    <a:pt x="0" y="420"/>
                    <a:pt x="0" y="420"/>
                    <a:pt x="0" y="420"/>
                  </a:cubicBezTo>
                  <a:cubicBezTo>
                    <a:pt x="0" y="420"/>
                    <a:pt x="0" y="420"/>
                    <a:pt x="0" y="420"/>
                  </a:cubicBezTo>
                  <a:cubicBezTo>
                    <a:pt x="0" y="421"/>
                    <a:pt x="0" y="421"/>
                    <a:pt x="0" y="421"/>
                  </a:cubicBezTo>
                  <a:cubicBezTo>
                    <a:pt x="0" y="421"/>
                    <a:pt x="0" y="421"/>
                    <a:pt x="0" y="421"/>
                  </a:cubicBezTo>
                  <a:cubicBezTo>
                    <a:pt x="0" y="421"/>
                    <a:pt x="0" y="421"/>
                    <a:pt x="0" y="421"/>
                  </a:cubicBezTo>
                  <a:cubicBezTo>
                    <a:pt x="4" y="421"/>
                    <a:pt x="4" y="421"/>
                    <a:pt x="4" y="421"/>
                  </a:cubicBezTo>
                  <a:cubicBezTo>
                    <a:pt x="4" y="420"/>
                    <a:pt x="4" y="419"/>
                    <a:pt x="4" y="418"/>
                  </a:cubicBezTo>
                  <a:cubicBezTo>
                    <a:pt x="4" y="413"/>
                    <a:pt x="4" y="407"/>
                    <a:pt x="4" y="401"/>
                  </a:cubicBezTo>
                  <a:cubicBezTo>
                    <a:pt x="0" y="401"/>
                    <a:pt x="0" y="401"/>
                    <a:pt x="0" y="401"/>
                  </a:cubicBezTo>
                  <a:close/>
                  <a:moveTo>
                    <a:pt x="5" y="441"/>
                  </a:moveTo>
                  <a:cubicBezTo>
                    <a:pt x="1" y="441"/>
                    <a:pt x="1" y="441"/>
                    <a:pt x="1" y="441"/>
                  </a:cubicBezTo>
                  <a:cubicBezTo>
                    <a:pt x="1" y="442"/>
                    <a:pt x="1" y="442"/>
                    <a:pt x="1" y="442"/>
                  </a:cubicBezTo>
                  <a:cubicBezTo>
                    <a:pt x="1" y="442"/>
                    <a:pt x="1" y="442"/>
                    <a:pt x="1" y="442"/>
                  </a:cubicBezTo>
                  <a:cubicBezTo>
                    <a:pt x="1" y="442"/>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3"/>
                    <a:pt x="1" y="443"/>
                  </a:cubicBezTo>
                  <a:cubicBezTo>
                    <a:pt x="1" y="443"/>
                    <a:pt x="1" y="444"/>
                    <a:pt x="1" y="444"/>
                  </a:cubicBezTo>
                  <a:cubicBezTo>
                    <a:pt x="1" y="444"/>
                    <a:pt x="1" y="444"/>
                    <a:pt x="1" y="444"/>
                  </a:cubicBezTo>
                  <a:cubicBezTo>
                    <a:pt x="1" y="444"/>
                    <a:pt x="1" y="444"/>
                    <a:pt x="1" y="444"/>
                  </a:cubicBezTo>
                  <a:cubicBezTo>
                    <a:pt x="1" y="444"/>
                    <a:pt x="1" y="444"/>
                    <a:pt x="1" y="444"/>
                  </a:cubicBezTo>
                  <a:cubicBezTo>
                    <a:pt x="1" y="444"/>
                    <a:pt x="1" y="444"/>
                    <a:pt x="1" y="444"/>
                  </a:cubicBezTo>
                  <a:cubicBezTo>
                    <a:pt x="1" y="444"/>
                    <a:pt x="1" y="444"/>
                    <a:pt x="1" y="444"/>
                  </a:cubicBezTo>
                  <a:cubicBezTo>
                    <a:pt x="1" y="444"/>
                    <a:pt x="1" y="444"/>
                    <a:pt x="1" y="444"/>
                  </a:cubicBezTo>
                  <a:cubicBezTo>
                    <a:pt x="1" y="444"/>
                    <a:pt x="1" y="444"/>
                    <a:pt x="1" y="444"/>
                  </a:cubicBezTo>
                  <a:cubicBezTo>
                    <a:pt x="1" y="444"/>
                    <a:pt x="1" y="444"/>
                    <a:pt x="1" y="444"/>
                  </a:cubicBezTo>
                  <a:cubicBezTo>
                    <a:pt x="1" y="444"/>
                    <a:pt x="1" y="445"/>
                    <a:pt x="1" y="445"/>
                  </a:cubicBezTo>
                  <a:cubicBezTo>
                    <a:pt x="1" y="445"/>
                    <a:pt x="1" y="445"/>
                    <a:pt x="1" y="445"/>
                  </a:cubicBezTo>
                  <a:cubicBezTo>
                    <a:pt x="1" y="445"/>
                    <a:pt x="1" y="445"/>
                    <a:pt x="1" y="445"/>
                  </a:cubicBezTo>
                  <a:cubicBezTo>
                    <a:pt x="1" y="445"/>
                    <a:pt x="1" y="445"/>
                    <a:pt x="1" y="445"/>
                  </a:cubicBezTo>
                  <a:cubicBezTo>
                    <a:pt x="1" y="445"/>
                    <a:pt x="1" y="445"/>
                    <a:pt x="1" y="446"/>
                  </a:cubicBezTo>
                  <a:cubicBezTo>
                    <a:pt x="1" y="446"/>
                    <a:pt x="1" y="446"/>
                    <a:pt x="1" y="446"/>
                  </a:cubicBezTo>
                  <a:cubicBezTo>
                    <a:pt x="1" y="446"/>
                    <a:pt x="1" y="446"/>
                    <a:pt x="1" y="446"/>
                  </a:cubicBezTo>
                  <a:cubicBezTo>
                    <a:pt x="1" y="446"/>
                    <a:pt x="1" y="446"/>
                    <a:pt x="1" y="446"/>
                  </a:cubicBezTo>
                  <a:cubicBezTo>
                    <a:pt x="1" y="451"/>
                    <a:pt x="2" y="456"/>
                    <a:pt x="2" y="461"/>
                  </a:cubicBezTo>
                  <a:cubicBezTo>
                    <a:pt x="6" y="461"/>
                    <a:pt x="6" y="461"/>
                    <a:pt x="6" y="461"/>
                  </a:cubicBezTo>
                  <a:cubicBezTo>
                    <a:pt x="6" y="454"/>
                    <a:pt x="5" y="448"/>
                    <a:pt x="5" y="441"/>
                  </a:cubicBezTo>
                  <a:close/>
                  <a:moveTo>
                    <a:pt x="9" y="480"/>
                  </a:moveTo>
                  <a:cubicBezTo>
                    <a:pt x="5" y="481"/>
                    <a:pt x="5" y="481"/>
                    <a:pt x="5" y="481"/>
                  </a:cubicBezTo>
                  <a:cubicBezTo>
                    <a:pt x="6" y="488"/>
                    <a:pt x="7" y="494"/>
                    <a:pt x="8" y="501"/>
                  </a:cubicBezTo>
                  <a:cubicBezTo>
                    <a:pt x="12" y="500"/>
                    <a:pt x="12" y="500"/>
                    <a:pt x="12" y="500"/>
                  </a:cubicBezTo>
                  <a:cubicBezTo>
                    <a:pt x="11" y="494"/>
                    <a:pt x="10" y="487"/>
                    <a:pt x="9" y="480"/>
                  </a:cubicBezTo>
                  <a:close/>
                  <a:moveTo>
                    <a:pt x="16" y="519"/>
                  </a:moveTo>
                  <a:cubicBezTo>
                    <a:pt x="13" y="520"/>
                    <a:pt x="13" y="520"/>
                    <a:pt x="13" y="520"/>
                  </a:cubicBezTo>
                  <a:cubicBezTo>
                    <a:pt x="13" y="520"/>
                    <a:pt x="13" y="520"/>
                    <a:pt x="13" y="520"/>
                  </a:cubicBezTo>
                  <a:cubicBezTo>
                    <a:pt x="13" y="520"/>
                    <a:pt x="13" y="520"/>
                    <a:pt x="13" y="520"/>
                  </a:cubicBezTo>
                  <a:cubicBezTo>
                    <a:pt x="13" y="520"/>
                    <a:pt x="13" y="520"/>
                    <a:pt x="13" y="520"/>
                  </a:cubicBezTo>
                  <a:cubicBezTo>
                    <a:pt x="13" y="520"/>
                    <a:pt x="13" y="521"/>
                    <a:pt x="13" y="521"/>
                  </a:cubicBezTo>
                  <a:cubicBezTo>
                    <a:pt x="13" y="521"/>
                    <a:pt x="13" y="521"/>
                    <a:pt x="13" y="521"/>
                  </a:cubicBezTo>
                  <a:cubicBezTo>
                    <a:pt x="13" y="521"/>
                    <a:pt x="13" y="521"/>
                    <a:pt x="13" y="521"/>
                  </a:cubicBezTo>
                  <a:cubicBezTo>
                    <a:pt x="13" y="521"/>
                    <a:pt x="13" y="521"/>
                    <a:pt x="13" y="521"/>
                  </a:cubicBezTo>
                  <a:cubicBezTo>
                    <a:pt x="13" y="521"/>
                    <a:pt x="13" y="521"/>
                    <a:pt x="13" y="521"/>
                  </a:cubicBezTo>
                  <a:cubicBezTo>
                    <a:pt x="13" y="521"/>
                    <a:pt x="13" y="521"/>
                    <a:pt x="13" y="521"/>
                  </a:cubicBezTo>
                  <a:cubicBezTo>
                    <a:pt x="13" y="521"/>
                    <a:pt x="13" y="521"/>
                    <a:pt x="13" y="521"/>
                  </a:cubicBezTo>
                  <a:cubicBezTo>
                    <a:pt x="13" y="521"/>
                    <a:pt x="13" y="521"/>
                    <a:pt x="13" y="521"/>
                  </a:cubicBezTo>
                  <a:cubicBezTo>
                    <a:pt x="13" y="521"/>
                    <a:pt x="13" y="521"/>
                    <a:pt x="13" y="521"/>
                  </a:cubicBezTo>
                  <a:cubicBezTo>
                    <a:pt x="13" y="521"/>
                    <a:pt x="13" y="521"/>
                    <a:pt x="13" y="521"/>
                  </a:cubicBezTo>
                  <a:cubicBezTo>
                    <a:pt x="14" y="526"/>
                    <a:pt x="15" y="530"/>
                    <a:pt x="16" y="534"/>
                  </a:cubicBezTo>
                  <a:cubicBezTo>
                    <a:pt x="16" y="534"/>
                    <a:pt x="16" y="534"/>
                    <a:pt x="16" y="534"/>
                  </a:cubicBezTo>
                  <a:cubicBezTo>
                    <a:pt x="16" y="535"/>
                    <a:pt x="16" y="535"/>
                    <a:pt x="16" y="535"/>
                  </a:cubicBezTo>
                  <a:cubicBezTo>
                    <a:pt x="16" y="535"/>
                    <a:pt x="16" y="535"/>
                    <a:pt x="16" y="535"/>
                  </a:cubicBezTo>
                  <a:cubicBezTo>
                    <a:pt x="16" y="535"/>
                    <a:pt x="16"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5"/>
                    <a:pt x="17" y="535"/>
                    <a:pt x="17" y="535"/>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6"/>
                    <a:pt x="17" y="536"/>
                    <a:pt x="17" y="536"/>
                  </a:cubicBezTo>
                  <a:cubicBezTo>
                    <a:pt x="17" y="537"/>
                    <a:pt x="18" y="538"/>
                    <a:pt x="18" y="540"/>
                  </a:cubicBezTo>
                  <a:cubicBezTo>
                    <a:pt x="22" y="538"/>
                    <a:pt x="22" y="538"/>
                    <a:pt x="22" y="538"/>
                  </a:cubicBezTo>
                  <a:cubicBezTo>
                    <a:pt x="20" y="532"/>
                    <a:pt x="18" y="526"/>
                    <a:pt x="16" y="519"/>
                  </a:cubicBezTo>
                  <a:close/>
                  <a:moveTo>
                    <a:pt x="28" y="557"/>
                  </a:moveTo>
                  <a:cubicBezTo>
                    <a:pt x="24" y="559"/>
                    <a:pt x="24" y="559"/>
                    <a:pt x="24" y="559"/>
                  </a:cubicBezTo>
                  <a:cubicBezTo>
                    <a:pt x="26" y="565"/>
                    <a:pt x="29" y="571"/>
                    <a:pt x="31" y="577"/>
                  </a:cubicBezTo>
                  <a:cubicBezTo>
                    <a:pt x="35" y="576"/>
                    <a:pt x="35" y="576"/>
                    <a:pt x="35" y="576"/>
                  </a:cubicBezTo>
                  <a:cubicBezTo>
                    <a:pt x="33" y="570"/>
                    <a:pt x="30" y="563"/>
                    <a:pt x="28" y="557"/>
                  </a:cubicBezTo>
                  <a:close/>
                  <a:moveTo>
                    <a:pt x="43" y="594"/>
                  </a:moveTo>
                  <a:cubicBezTo>
                    <a:pt x="39" y="596"/>
                    <a:pt x="39" y="596"/>
                    <a:pt x="39" y="596"/>
                  </a:cubicBezTo>
                  <a:cubicBezTo>
                    <a:pt x="42" y="601"/>
                    <a:pt x="45" y="607"/>
                    <a:pt x="48" y="612"/>
                  </a:cubicBezTo>
                  <a:cubicBezTo>
                    <a:pt x="48" y="612"/>
                    <a:pt x="48" y="612"/>
                    <a:pt x="48" y="612"/>
                  </a:cubicBezTo>
                  <a:cubicBezTo>
                    <a:pt x="48" y="612"/>
                    <a:pt x="48" y="612"/>
                    <a:pt x="48" y="612"/>
                  </a:cubicBezTo>
                  <a:cubicBezTo>
                    <a:pt x="48" y="612"/>
                    <a:pt x="48" y="612"/>
                    <a:pt x="48" y="612"/>
                  </a:cubicBezTo>
                  <a:cubicBezTo>
                    <a:pt x="48" y="612"/>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48" y="613"/>
                    <a:pt x="48" y="613"/>
                    <a:pt x="48" y="613"/>
                  </a:cubicBezTo>
                  <a:cubicBezTo>
                    <a:pt x="52" y="612"/>
                    <a:pt x="52" y="612"/>
                    <a:pt x="52" y="612"/>
                  </a:cubicBezTo>
                  <a:cubicBezTo>
                    <a:pt x="49" y="606"/>
                    <a:pt x="46" y="600"/>
                    <a:pt x="43" y="594"/>
                  </a:cubicBezTo>
                  <a:close/>
                  <a:moveTo>
                    <a:pt x="62" y="629"/>
                  </a:moveTo>
                  <a:cubicBezTo>
                    <a:pt x="58" y="631"/>
                    <a:pt x="58" y="631"/>
                    <a:pt x="58" y="631"/>
                  </a:cubicBezTo>
                  <a:cubicBezTo>
                    <a:pt x="59" y="633"/>
                    <a:pt x="61" y="635"/>
                    <a:pt x="62" y="637"/>
                  </a:cubicBezTo>
                  <a:cubicBezTo>
                    <a:pt x="62" y="637"/>
                    <a:pt x="62" y="637"/>
                    <a:pt x="62" y="637"/>
                  </a:cubicBezTo>
                  <a:cubicBezTo>
                    <a:pt x="62" y="637"/>
                    <a:pt x="62" y="637"/>
                    <a:pt x="62" y="637"/>
                  </a:cubicBezTo>
                  <a:cubicBezTo>
                    <a:pt x="62" y="637"/>
                    <a:pt x="62" y="637"/>
                    <a:pt x="62" y="637"/>
                  </a:cubicBezTo>
                  <a:cubicBezTo>
                    <a:pt x="62" y="637"/>
                    <a:pt x="62" y="637"/>
                    <a:pt x="62" y="637"/>
                  </a:cubicBezTo>
                  <a:cubicBezTo>
                    <a:pt x="62" y="638"/>
                    <a:pt x="62" y="638"/>
                    <a:pt x="62" y="638"/>
                  </a:cubicBezTo>
                  <a:cubicBezTo>
                    <a:pt x="62" y="638"/>
                    <a:pt x="62" y="638"/>
                    <a:pt x="62" y="638"/>
                  </a:cubicBezTo>
                  <a:cubicBezTo>
                    <a:pt x="62" y="638"/>
                    <a:pt x="62" y="638"/>
                    <a:pt x="62" y="638"/>
                  </a:cubicBezTo>
                  <a:cubicBezTo>
                    <a:pt x="62" y="638"/>
                    <a:pt x="62" y="638"/>
                    <a:pt x="62" y="638"/>
                  </a:cubicBezTo>
                  <a:cubicBezTo>
                    <a:pt x="62" y="638"/>
                    <a:pt x="62" y="638"/>
                    <a:pt x="62" y="638"/>
                  </a:cubicBezTo>
                  <a:cubicBezTo>
                    <a:pt x="62" y="638"/>
                    <a:pt x="62" y="638"/>
                    <a:pt x="62" y="638"/>
                  </a:cubicBezTo>
                  <a:cubicBezTo>
                    <a:pt x="62" y="638"/>
                    <a:pt x="62" y="638"/>
                    <a:pt x="62" y="638"/>
                  </a:cubicBezTo>
                  <a:cubicBezTo>
                    <a:pt x="62" y="638"/>
                    <a:pt x="62" y="638"/>
                    <a:pt x="62" y="638"/>
                  </a:cubicBezTo>
                  <a:cubicBezTo>
                    <a:pt x="62" y="638"/>
                    <a:pt x="62" y="638"/>
                    <a:pt x="63" y="638"/>
                  </a:cubicBezTo>
                  <a:cubicBezTo>
                    <a:pt x="63" y="638"/>
                    <a:pt x="63" y="638"/>
                    <a:pt x="63" y="638"/>
                  </a:cubicBezTo>
                  <a:cubicBezTo>
                    <a:pt x="63" y="638"/>
                    <a:pt x="63" y="638"/>
                    <a:pt x="63" y="638"/>
                  </a:cubicBezTo>
                  <a:cubicBezTo>
                    <a:pt x="63" y="638"/>
                    <a:pt x="63" y="638"/>
                    <a:pt x="63" y="638"/>
                  </a:cubicBezTo>
                  <a:cubicBezTo>
                    <a:pt x="63" y="638"/>
                    <a:pt x="63" y="638"/>
                    <a:pt x="63" y="638"/>
                  </a:cubicBezTo>
                  <a:cubicBezTo>
                    <a:pt x="63" y="638"/>
                    <a:pt x="63" y="638"/>
                    <a:pt x="63" y="638"/>
                  </a:cubicBezTo>
                  <a:cubicBezTo>
                    <a:pt x="63" y="638"/>
                    <a:pt x="63" y="638"/>
                    <a:pt x="63" y="638"/>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39"/>
                  </a:cubicBezTo>
                  <a:cubicBezTo>
                    <a:pt x="63" y="639"/>
                    <a:pt x="63" y="639"/>
                    <a:pt x="63" y="640"/>
                  </a:cubicBezTo>
                  <a:cubicBezTo>
                    <a:pt x="63" y="640"/>
                    <a:pt x="63" y="640"/>
                    <a:pt x="63" y="640"/>
                  </a:cubicBezTo>
                  <a:cubicBezTo>
                    <a:pt x="63" y="640"/>
                    <a:pt x="63" y="640"/>
                    <a:pt x="63" y="640"/>
                  </a:cubicBezTo>
                  <a:cubicBezTo>
                    <a:pt x="63" y="640"/>
                    <a:pt x="63" y="640"/>
                    <a:pt x="63" y="640"/>
                  </a:cubicBezTo>
                  <a:cubicBezTo>
                    <a:pt x="65" y="642"/>
                    <a:pt x="67" y="645"/>
                    <a:pt x="69" y="648"/>
                  </a:cubicBezTo>
                  <a:cubicBezTo>
                    <a:pt x="72" y="646"/>
                    <a:pt x="72" y="646"/>
                    <a:pt x="72" y="646"/>
                  </a:cubicBezTo>
                  <a:cubicBezTo>
                    <a:pt x="68" y="640"/>
                    <a:pt x="65" y="634"/>
                    <a:pt x="62" y="629"/>
                  </a:cubicBezTo>
                  <a:close/>
                  <a:moveTo>
                    <a:pt x="83" y="662"/>
                  </a:moveTo>
                  <a:cubicBezTo>
                    <a:pt x="80" y="664"/>
                    <a:pt x="80" y="664"/>
                    <a:pt x="80" y="664"/>
                  </a:cubicBezTo>
                  <a:cubicBezTo>
                    <a:pt x="81" y="665"/>
                    <a:pt x="81" y="666"/>
                    <a:pt x="82" y="666"/>
                  </a:cubicBezTo>
                  <a:cubicBezTo>
                    <a:pt x="82" y="666"/>
                    <a:pt x="82" y="666"/>
                    <a:pt x="82" y="666"/>
                  </a:cubicBezTo>
                  <a:cubicBezTo>
                    <a:pt x="82" y="666"/>
                    <a:pt x="82" y="666"/>
                    <a:pt x="82" y="666"/>
                  </a:cubicBezTo>
                  <a:cubicBezTo>
                    <a:pt x="82" y="666"/>
                    <a:pt x="82" y="666"/>
                    <a:pt x="82" y="666"/>
                  </a:cubicBezTo>
                  <a:cubicBezTo>
                    <a:pt x="82" y="666"/>
                    <a:pt x="82" y="666"/>
                    <a:pt x="82" y="666"/>
                  </a:cubicBezTo>
                  <a:cubicBezTo>
                    <a:pt x="82" y="666"/>
                    <a:pt x="82" y="666"/>
                    <a:pt x="82" y="666"/>
                  </a:cubicBezTo>
                  <a:cubicBezTo>
                    <a:pt x="82" y="666"/>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2" y="667"/>
                    <a:pt x="82" y="667"/>
                  </a:cubicBezTo>
                  <a:cubicBezTo>
                    <a:pt x="82" y="667"/>
                    <a:pt x="83" y="667"/>
                    <a:pt x="83" y="667"/>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3" y="668"/>
                    <a:pt x="83" y="668"/>
                    <a:pt x="83" y="668"/>
                  </a:cubicBezTo>
                  <a:cubicBezTo>
                    <a:pt x="85" y="671"/>
                    <a:pt x="87" y="674"/>
                    <a:pt x="89" y="676"/>
                  </a:cubicBezTo>
                  <a:cubicBezTo>
                    <a:pt x="89" y="676"/>
                    <a:pt x="89" y="676"/>
                    <a:pt x="89" y="676"/>
                  </a:cubicBezTo>
                  <a:cubicBezTo>
                    <a:pt x="89" y="676"/>
                    <a:pt x="89" y="676"/>
                    <a:pt x="89" y="676"/>
                  </a:cubicBezTo>
                  <a:cubicBezTo>
                    <a:pt x="89" y="676"/>
                    <a:pt x="89" y="676"/>
                    <a:pt x="89" y="676"/>
                  </a:cubicBezTo>
                  <a:cubicBezTo>
                    <a:pt x="89" y="676"/>
                    <a:pt x="89" y="676"/>
                    <a:pt x="89" y="676"/>
                  </a:cubicBezTo>
                  <a:cubicBezTo>
                    <a:pt x="89" y="676"/>
                    <a:pt x="89" y="676"/>
                    <a:pt x="89" y="676"/>
                  </a:cubicBezTo>
                  <a:cubicBezTo>
                    <a:pt x="89" y="677"/>
                    <a:pt x="89" y="677"/>
                    <a:pt x="89" y="677"/>
                  </a:cubicBezTo>
                  <a:cubicBezTo>
                    <a:pt x="89" y="677"/>
                    <a:pt x="90" y="677"/>
                    <a:pt x="90" y="677"/>
                  </a:cubicBezTo>
                  <a:cubicBezTo>
                    <a:pt x="90" y="677"/>
                    <a:pt x="90" y="677"/>
                    <a:pt x="90" y="677"/>
                  </a:cubicBezTo>
                  <a:cubicBezTo>
                    <a:pt x="90" y="678"/>
                    <a:pt x="91" y="679"/>
                    <a:pt x="92" y="680"/>
                  </a:cubicBezTo>
                  <a:cubicBezTo>
                    <a:pt x="95" y="678"/>
                    <a:pt x="95" y="678"/>
                    <a:pt x="95" y="678"/>
                  </a:cubicBezTo>
                  <a:cubicBezTo>
                    <a:pt x="91" y="672"/>
                    <a:pt x="87" y="667"/>
                    <a:pt x="83" y="662"/>
                  </a:cubicBezTo>
                  <a:close/>
                  <a:moveTo>
                    <a:pt x="108" y="693"/>
                  </a:moveTo>
                  <a:cubicBezTo>
                    <a:pt x="105" y="695"/>
                    <a:pt x="105" y="695"/>
                    <a:pt x="105" y="695"/>
                  </a:cubicBezTo>
                  <a:cubicBezTo>
                    <a:pt x="107" y="697"/>
                    <a:pt x="108" y="699"/>
                    <a:pt x="110" y="701"/>
                  </a:cubicBezTo>
                  <a:cubicBezTo>
                    <a:pt x="110" y="701"/>
                    <a:pt x="110" y="701"/>
                    <a:pt x="110" y="701"/>
                  </a:cubicBezTo>
                  <a:cubicBezTo>
                    <a:pt x="110" y="701"/>
                    <a:pt x="110" y="701"/>
                    <a:pt x="110" y="701"/>
                  </a:cubicBezTo>
                  <a:cubicBezTo>
                    <a:pt x="110" y="701"/>
                    <a:pt x="110" y="701"/>
                    <a:pt x="110" y="701"/>
                  </a:cubicBezTo>
                  <a:cubicBezTo>
                    <a:pt x="110" y="701"/>
                    <a:pt x="110" y="701"/>
                    <a:pt x="110" y="701"/>
                  </a:cubicBezTo>
                  <a:cubicBezTo>
                    <a:pt x="110" y="701"/>
                    <a:pt x="110" y="701"/>
                    <a:pt x="110" y="701"/>
                  </a:cubicBezTo>
                  <a:cubicBezTo>
                    <a:pt x="110" y="701"/>
                    <a:pt x="110" y="701"/>
                    <a:pt x="111" y="701"/>
                  </a:cubicBezTo>
                  <a:cubicBezTo>
                    <a:pt x="111" y="701"/>
                    <a:pt x="111" y="701"/>
                    <a:pt x="111" y="701"/>
                  </a:cubicBezTo>
                  <a:cubicBezTo>
                    <a:pt x="111" y="701"/>
                    <a:pt x="111" y="701"/>
                    <a:pt x="111" y="701"/>
                  </a:cubicBezTo>
                  <a:cubicBezTo>
                    <a:pt x="111" y="701"/>
                    <a:pt x="111" y="701"/>
                    <a:pt x="111" y="701"/>
                  </a:cubicBezTo>
                  <a:cubicBezTo>
                    <a:pt x="111" y="702"/>
                    <a:pt x="111" y="702"/>
                    <a:pt x="111" y="702"/>
                  </a:cubicBezTo>
                  <a:cubicBezTo>
                    <a:pt x="111" y="702"/>
                    <a:pt x="111" y="702"/>
                    <a:pt x="111" y="702"/>
                  </a:cubicBezTo>
                  <a:cubicBezTo>
                    <a:pt x="111" y="702"/>
                    <a:pt x="111" y="702"/>
                    <a:pt x="111" y="702"/>
                  </a:cubicBezTo>
                  <a:cubicBezTo>
                    <a:pt x="111" y="702"/>
                    <a:pt x="111" y="702"/>
                    <a:pt x="111" y="702"/>
                  </a:cubicBezTo>
                  <a:cubicBezTo>
                    <a:pt x="111" y="702"/>
                    <a:pt x="111" y="702"/>
                    <a:pt x="111" y="702"/>
                  </a:cubicBezTo>
                  <a:cubicBezTo>
                    <a:pt x="111" y="702"/>
                    <a:pt x="111" y="702"/>
                    <a:pt x="111" y="702"/>
                  </a:cubicBezTo>
                  <a:cubicBezTo>
                    <a:pt x="111" y="702"/>
                    <a:pt x="111" y="702"/>
                    <a:pt x="111" y="702"/>
                  </a:cubicBezTo>
                  <a:cubicBezTo>
                    <a:pt x="111" y="702"/>
                    <a:pt x="111" y="702"/>
                    <a:pt x="111" y="702"/>
                  </a:cubicBezTo>
                  <a:cubicBezTo>
                    <a:pt x="114" y="705"/>
                    <a:pt x="116" y="707"/>
                    <a:pt x="119" y="710"/>
                  </a:cubicBezTo>
                  <a:cubicBezTo>
                    <a:pt x="122" y="707"/>
                    <a:pt x="122" y="707"/>
                    <a:pt x="122" y="707"/>
                  </a:cubicBezTo>
                  <a:cubicBezTo>
                    <a:pt x="117" y="703"/>
                    <a:pt x="113" y="698"/>
                    <a:pt x="108" y="693"/>
                  </a:cubicBezTo>
                  <a:close/>
                  <a:moveTo>
                    <a:pt x="136" y="721"/>
                  </a:moveTo>
                  <a:cubicBezTo>
                    <a:pt x="133" y="724"/>
                    <a:pt x="133" y="724"/>
                    <a:pt x="133" y="724"/>
                  </a:cubicBezTo>
                  <a:cubicBezTo>
                    <a:pt x="134" y="725"/>
                    <a:pt x="135" y="726"/>
                    <a:pt x="136" y="727"/>
                  </a:cubicBezTo>
                  <a:cubicBezTo>
                    <a:pt x="136" y="727"/>
                    <a:pt x="136" y="727"/>
                    <a:pt x="136" y="727"/>
                  </a:cubicBezTo>
                  <a:cubicBezTo>
                    <a:pt x="136" y="727"/>
                    <a:pt x="136" y="727"/>
                    <a:pt x="136" y="727"/>
                  </a:cubicBezTo>
                  <a:cubicBezTo>
                    <a:pt x="136" y="727"/>
                    <a:pt x="136" y="727"/>
                    <a:pt x="136" y="727"/>
                  </a:cubicBezTo>
                  <a:cubicBezTo>
                    <a:pt x="136" y="727"/>
                    <a:pt x="136" y="727"/>
                    <a:pt x="136" y="727"/>
                  </a:cubicBezTo>
                  <a:cubicBezTo>
                    <a:pt x="136" y="727"/>
                    <a:pt x="136" y="727"/>
                    <a:pt x="136" y="727"/>
                  </a:cubicBezTo>
                  <a:cubicBezTo>
                    <a:pt x="136" y="727"/>
                    <a:pt x="136" y="727"/>
                    <a:pt x="136" y="727"/>
                  </a:cubicBezTo>
                  <a:cubicBezTo>
                    <a:pt x="136" y="727"/>
                    <a:pt x="136" y="727"/>
                    <a:pt x="136" y="727"/>
                  </a:cubicBezTo>
                  <a:cubicBezTo>
                    <a:pt x="136" y="727"/>
                    <a:pt x="136" y="727"/>
                    <a:pt x="136" y="727"/>
                  </a:cubicBezTo>
                  <a:cubicBezTo>
                    <a:pt x="136" y="727"/>
                    <a:pt x="136" y="727"/>
                    <a:pt x="136" y="727"/>
                  </a:cubicBezTo>
                  <a:cubicBezTo>
                    <a:pt x="137" y="727"/>
                    <a:pt x="137" y="727"/>
                    <a:pt x="137" y="727"/>
                  </a:cubicBezTo>
                  <a:cubicBezTo>
                    <a:pt x="137" y="727"/>
                    <a:pt x="137" y="727"/>
                    <a:pt x="137" y="727"/>
                  </a:cubicBezTo>
                  <a:cubicBezTo>
                    <a:pt x="137" y="727"/>
                    <a:pt x="137" y="727"/>
                    <a:pt x="137" y="727"/>
                  </a:cubicBezTo>
                  <a:cubicBezTo>
                    <a:pt x="137" y="727"/>
                    <a:pt x="137" y="727"/>
                    <a:pt x="137" y="727"/>
                  </a:cubicBezTo>
                  <a:cubicBezTo>
                    <a:pt x="137" y="727"/>
                    <a:pt x="137" y="727"/>
                    <a:pt x="137" y="727"/>
                  </a:cubicBezTo>
                  <a:cubicBezTo>
                    <a:pt x="137" y="727"/>
                    <a:pt x="137" y="727"/>
                    <a:pt x="137" y="727"/>
                  </a:cubicBezTo>
                  <a:cubicBezTo>
                    <a:pt x="137" y="727"/>
                    <a:pt x="137" y="727"/>
                    <a:pt x="137" y="727"/>
                  </a:cubicBezTo>
                  <a:cubicBezTo>
                    <a:pt x="137" y="727"/>
                    <a:pt x="137" y="728"/>
                    <a:pt x="137" y="728"/>
                  </a:cubicBezTo>
                  <a:cubicBezTo>
                    <a:pt x="137" y="728"/>
                    <a:pt x="137" y="728"/>
                    <a:pt x="137" y="728"/>
                  </a:cubicBezTo>
                  <a:cubicBezTo>
                    <a:pt x="137" y="728"/>
                    <a:pt x="137" y="728"/>
                    <a:pt x="137" y="728"/>
                  </a:cubicBezTo>
                  <a:cubicBezTo>
                    <a:pt x="137" y="728"/>
                    <a:pt x="137" y="728"/>
                    <a:pt x="137" y="728"/>
                  </a:cubicBezTo>
                  <a:cubicBezTo>
                    <a:pt x="137" y="728"/>
                    <a:pt x="137" y="728"/>
                    <a:pt x="137" y="728"/>
                  </a:cubicBezTo>
                  <a:cubicBezTo>
                    <a:pt x="137" y="728"/>
                    <a:pt x="137" y="728"/>
                    <a:pt x="137" y="728"/>
                  </a:cubicBezTo>
                  <a:cubicBezTo>
                    <a:pt x="137" y="728"/>
                    <a:pt x="137" y="728"/>
                    <a:pt x="137" y="728"/>
                  </a:cubicBezTo>
                  <a:cubicBezTo>
                    <a:pt x="137" y="728"/>
                    <a:pt x="137" y="728"/>
                    <a:pt x="137" y="728"/>
                  </a:cubicBezTo>
                  <a:cubicBezTo>
                    <a:pt x="137" y="728"/>
                    <a:pt x="137" y="728"/>
                    <a:pt x="137" y="728"/>
                  </a:cubicBezTo>
                  <a:cubicBezTo>
                    <a:pt x="137" y="728"/>
                    <a:pt x="137" y="728"/>
                    <a:pt x="137" y="728"/>
                  </a:cubicBezTo>
                  <a:cubicBezTo>
                    <a:pt x="139" y="730"/>
                    <a:pt x="141" y="731"/>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3" y="733"/>
                    <a:pt x="143" y="733"/>
                    <a:pt x="143" y="733"/>
                  </a:cubicBezTo>
                  <a:cubicBezTo>
                    <a:pt x="144" y="733"/>
                    <a:pt x="144" y="733"/>
                    <a:pt x="144" y="733"/>
                  </a:cubicBezTo>
                  <a:cubicBezTo>
                    <a:pt x="144" y="733"/>
                    <a:pt x="144" y="733"/>
                    <a:pt x="144" y="733"/>
                  </a:cubicBezTo>
                  <a:cubicBezTo>
                    <a:pt x="144" y="733"/>
                    <a:pt x="144" y="733"/>
                    <a:pt x="144" y="733"/>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4" y="734"/>
                  </a:cubicBezTo>
                  <a:cubicBezTo>
                    <a:pt x="144" y="734"/>
                    <a:pt x="144" y="734"/>
                    <a:pt x="145" y="734"/>
                  </a:cubicBezTo>
                  <a:cubicBezTo>
                    <a:pt x="145" y="734"/>
                    <a:pt x="145" y="734"/>
                    <a:pt x="145" y="734"/>
                  </a:cubicBezTo>
                  <a:cubicBezTo>
                    <a:pt x="146" y="735"/>
                    <a:pt x="147" y="736"/>
                    <a:pt x="148" y="737"/>
                  </a:cubicBezTo>
                  <a:cubicBezTo>
                    <a:pt x="151" y="734"/>
                    <a:pt x="151" y="734"/>
                    <a:pt x="151" y="734"/>
                  </a:cubicBezTo>
                  <a:cubicBezTo>
                    <a:pt x="146" y="730"/>
                    <a:pt x="141" y="726"/>
                    <a:pt x="136" y="721"/>
                  </a:cubicBezTo>
                  <a:close/>
                  <a:moveTo>
                    <a:pt x="166" y="747"/>
                  </a:move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4" y="750"/>
                    <a:pt x="164" y="750"/>
                  </a:cubicBezTo>
                  <a:cubicBezTo>
                    <a:pt x="164" y="750"/>
                    <a:pt x="165" y="750"/>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5" y="751"/>
                    <a:pt x="165" y="751"/>
                  </a:cubicBezTo>
                  <a:cubicBezTo>
                    <a:pt x="165" y="751"/>
                    <a:pt x="166" y="751"/>
                    <a:pt x="166" y="751"/>
                  </a:cubicBezTo>
                  <a:cubicBezTo>
                    <a:pt x="166" y="751"/>
                    <a:pt x="166" y="751"/>
                    <a:pt x="166" y="751"/>
                  </a:cubicBezTo>
                  <a:cubicBezTo>
                    <a:pt x="166" y="751"/>
                    <a:pt x="166" y="751"/>
                    <a:pt x="166" y="751"/>
                  </a:cubicBezTo>
                  <a:cubicBezTo>
                    <a:pt x="166" y="751"/>
                    <a:pt x="166" y="751"/>
                    <a:pt x="166" y="751"/>
                  </a:cubicBezTo>
                  <a:cubicBezTo>
                    <a:pt x="166" y="751"/>
                    <a:pt x="166" y="751"/>
                    <a:pt x="166" y="751"/>
                  </a:cubicBezTo>
                  <a:cubicBezTo>
                    <a:pt x="166" y="751"/>
                    <a:pt x="166" y="751"/>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6" y="752"/>
                    <a:pt x="166" y="752"/>
                  </a:cubicBezTo>
                  <a:cubicBezTo>
                    <a:pt x="166"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2"/>
                  </a:cubicBezTo>
                  <a:cubicBezTo>
                    <a:pt x="167" y="752"/>
                    <a:pt x="167" y="752"/>
                    <a:pt x="167" y="753"/>
                  </a:cubicBezTo>
                  <a:cubicBezTo>
                    <a:pt x="167" y="753"/>
                    <a:pt x="167" y="753"/>
                    <a:pt x="167" y="753"/>
                  </a:cubicBezTo>
                  <a:cubicBezTo>
                    <a:pt x="167" y="753"/>
                    <a:pt x="167" y="753"/>
                    <a:pt x="167" y="753"/>
                  </a:cubicBezTo>
                  <a:cubicBezTo>
                    <a:pt x="167" y="753"/>
                    <a:pt x="167" y="753"/>
                    <a:pt x="167" y="753"/>
                  </a:cubicBezTo>
                  <a:cubicBezTo>
                    <a:pt x="167" y="753"/>
                    <a:pt x="167" y="753"/>
                    <a:pt x="167" y="753"/>
                  </a:cubicBezTo>
                  <a:cubicBezTo>
                    <a:pt x="167" y="753"/>
                    <a:pt x="167" y="753"/>
                    <a:pt x="167" y="753"/>
                  </a:cubicBezTo>
                  <a:cubicBezTo>
                    <a:pt x="167"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8" y="753"/>
                    <a:pt x="168" y="753"/>
                  </a:cubicBezTo>
                  <a:cubicBezTo>
                    <a:pt x="168" y="753"/>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69" y="754"/>
                    <a:pt x="169" y="754"/>
                    <a:pt x="169" y="754"/>
                  </a:cubicBezTo>
                  <a:cubicBezTo>
                    <a:pt x="170" y="754"/>
                    <a:pt x="170" y="754"/>
                    <a:pt x="170" y="754"/>
                  </a:cubicBezTo>
                  <a:cubicBezTo>
                    <a:pt x="170" y="754"/>
                    <a:pt x="170" y="754"/>
                    <a:pt x="170" y="754"/>
                  </a:cubicBezTo>
                  <a:cubicBezTo>
                    <a:pt x="170" y="754"/>
                    <a:pt x="170" y="754"/>
                    <a:pt x="170" y="754"/>
                  </a:cubicBezTo>
                  <a:cubicBezTo>
                    <a:pt x="170" y="754"/>
                    <a:pt x="170" y="754"/>
                    <a:pt x="170" y="754"/>
                  </a:cubicBezTo>
                  <a:cubicBezTo>
                    <a:pt x="170" y="754"/>
                    <a:pt x="170" y="754"/>
                    <a:pt x="170" y="754"/>
                  </a:cubicBezTo>
                  <a:cubicBezTo>
                    <a:pt x="170" y="754"/>
                    <a:pt x="170" y="754"/>
                    <a:pt x="170" y="754"/>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0" y="755"/>
                    <a:pt x="170" y="755"/>
                    <a:pt x="170"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5"/>
                  </a:cubicBezTo>
                  <a:cubicBezTo>
                    <a:pt x="171" y="755"/>
                    <a:pt x="171" y="755"/>
                    <a:pt x="171" y="756"/>
                  </a:cubicBezTo>
                  <a:cubicBezTo>
                    <a:pt x="171" y="756"/>
                    <a:pt x="171" y="756"/>
                    <a:pt x="171" y="756"/>
                  </a:cubicBezTo>
                  <a:cubicBezTo>
                    <a:pt x="171" y="756"/>
                    <a:pt x="171" y="756"/>
                    <a:pt x="171" y="756"/>
                  </a:cubicBezTo>
                  <a:cubicBezTo>
                    <a:pt x="171" y="756"/>
                    <a:pt x="171" y="756"/>
                    <a:pt x="171" y="756"/>
                  </a:cubicBezTo>
                  <a:cubicBezTo>
                    <a:pt x="171" y="756"/>
                    <a:pt x="171" y="756"/>
                    <a:pt x="171" y="756"/>
                  </a:cubicBezTo>
                  <a:cubicBezTo>
                    <a:pt x="171" y="756"/>
                    <a:pt x="171" y="756"/>
                    <a:pt x="171" y="756"/>
                  </a:cubicBezTo>
                  <a:cubicBezTo>
                    <a:pt x="172" y="756"/>
                    <a:pt x="172" y="756"/>
                    <a:pt x="172" y="756"/>
                  </a:cubicBezTo>
                  <a:cubicBezTo>
                    <a:pt x="172" y="756"/>
                    <a:pt x="172" y="756"/>
                    <a:pt x="172" y="756"/>
                  </a:cubicBezTo>
                  <a:cubicBezTo>
                    <a:pt x="172" y="756"/>
                    <a:pt x="172" y="756"/>
                    <a:pt x="172" y="756"/>
                  </a:cubicBezTo>
                  <a:cubicBezTo>
                    <a:pt x="172" y="756"/>
                    <a:pt x="172" y="756"/>
                    <a:pt x="172" y="756"/>
                  </a:cubicBezTo>
                  <a:cubicBezTo>
                    <a:pt x="174" y="757"/>
                    <a:pt x="175" y="759"/>
                    <a:pt x="177" y="760"/>
                  </a:cubicBezTo>
                  <a:cubicBezTo>
                    <a:pt x="177" y="760"/>
                    <a:pt x="177" y="760"/>
                    <a:pt x="177" y="760"/>
                  </a:cubicBezTo>
                  <a:cubicBezTo>
                    <a:pt x="177" y="760"/>
                    <a:pt x="177" y="760"/>
                    <a:pt x="177" y="760"/>
                  </a:cubicBezTo>
                  <a:cubicBezTo>
                    <a:pt x="177" y="760"/>
                    <a:pt x="177" y="760"/>
                    <a:pt x="177" y="760"/>
                  </a:cubicBezTo>
                  <a:cubicBezTo>
                    <a:pt x="177" y="760"/>
                    <a:pt x="177" y="760"/>
                    <a:pt x="177" y="760"/>
                  </a:cubicBezTo>
                  <a:cubicBezTo>
                    <a:pt x="177" y="760"/>
                    <a:pt x="177" y="760"/>
                    <a:pt x="177" y="760"/>
                  </a:cubicBezTo>
                  <a:cubicBezTo>
                    <a:pt x="177" y="760"/>
                    <a:pt x="177" y="760"/>
                    <a:pt x="177" y="760"/>
                  </a:cubicBezTo>
                  <a:cubicBezTo>
                    <a:pt x="177" y="760"/>
                    <a:pt x="177" y="760"/>
                    <a:pt x="177"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0"/>
                  </a:cubicBezTo>
                  <a:cubicBezTo>
                    <a:pt x="178" y="760"/>
                    <a:pt x="178" y="760"/>
                    <a:pt x="178" y="761"/>
                  </a:cubicBezTo>
                  <a:cubicBezTo>
                    <a:pt x="178" y="761"/>
                    <a:pt x="178" y="761"/>
                    <a:pt x="178" y="761"/>
                  </a:cubicBezTo>
                  <a:cubicBezTo>
                    <a:pt x="178" y="761"/>
                    <a:pt x="178" y="761"/>
                    <a:pt x="178" y="761"/>
                  </a:cubicBezTo>
                  <a:cubicBezTo>
                    <a:pt x="178" y="761"/>
                    <a:pt x="178" y="761"/>
                    <a:pt x="178" y="761"/>
                  </a:cubicBezTo>
                  <a:cubicBezTo>
                    <a:pt x="178" y="761"/>
                    <a:pt x="178" y="761"/>
                    <a:pt x="178" y="761"/>
                  </a:cubicBezTo>
                  <a:cubicBezTo>
                    <a:pt x="178" y="761"/>
                    <a:pt x="178" y="761"/>
                    <a:pt x="179" y="761"/>
                  </a:cubicBezTo>
                  <a:cubicBezTo>
                    <a:pt x="179" y="761"/>
                    <a:pt x="179" y="761"/>
                    <a:pt x="179" y="761"/>
                  </a:cubicBezTo>
                  <a:cubicBezTo>
                    <a:pt x="179" y="761"/>
                    <a:pt x="179" y="761"/>
                    <a:pt x="179" y="761"/>
                  </a:cubicBezTo>
                  <a:cubicBezTo>
                    <a:pt x="179" y="761"/>
                    <a:pt x="179" y="761"/>
                    <a:pt x="179" y="761"/>
                  </a:cubicBezTo>
                  <a:cubicBezTo>
                    <a:pt x="179" y="761"/>
                    <a:pt x="179" y="761"/>
                    <a:pt x="179" y="761"/>
                  </a:cubicBezTo>
                  <a:cubicBezTo>
                    <a:pt x="179" y="761"/>
                    <a:pt x="179" y="761"/>
                    <a:pt x="179" y="761"/>
                  </a:cubicBezTo>
                  <a:cubicBezTo>
                    <a:pt x="179" y="761"/>
                    <a:pt x="179" y="761"/>
                    <a:pt x="180" y="762"/>
                  </a:cubicBezTo>
                  <a:cubicBezTo>
                    <a:pt x="182" y="758"/>
                    <a:pt x="182" y="758"/>
                    <a:pt x="182" y="758"/>
                  </a:cubicBezTo>
                  <a:cubicBezTo>
                    <a:pt x="177" y="755"/>
                    <a:pt x="171" y="751"/>
                    <a:pt x="166" y="747"/>
                  </a:cubicBezTo>
                  <a:close/>
                  <a:moveTo>
                    <a:pt x="199" y="769"/>
                  </a:moveTo>
                  <a:cubicBezTo>
                    <a:pt x="196" y="773"/>
                    <a:pt x="196" y="773"/>
                    <a:pt x="196" y="773"/>
                  </a:cubicBezTo>
                  <a:cubicBezTo>
                    <a:pt x="196" y="773"/>
                    <a:pt x="196" y="773"/>
                    <a:pt x="196"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7" y="773"/>
                    <a:pt x="197" y="773"/>
                  </a:cubicBezTo>
                  <a:cubicBezTo>
                    <a:pt x="197" y="773"/>
                    <a:pt x="198" y="773"/>
                    <a:pt x="198" y="773"/>
                  </a:cubicBezTo>
                  <a:cubicBezTo>
                    <a:pt x="198" y="773"/>
                    <a:pt x="198" y="773"/>
                    <a:pt x="198" y="773"/>
                  </a:cubicBezTo>
                  <a:cubicBezTo>
                    <a:pt x="198" y="773"/>
                    <a:pt x="198" y="773"/>
                    <a:pt x="198" y="773"/>
                  </a:cubicBezTo>
                  <a:cubicBezTo>
                    <a:pt x="198" y="773"/>
                    <a:pt x="198" y="773"/>
                    <a:pt x="198" y="773"/>
                  </a:cubicBezTo>
                  <a:cubicBezTo>
                    <a:pt x="198" y="773"/>
                    <a:pt x="198" y="773"/>
                    <a:pt x="198" y="773"/>
                  </a:cubicBezTo>
                  <a:cubicBezTo>
                    <a:pt x="198" y="773"/>
                    <a:pt x="198" y="773"/>
                    <a:pt x="198" y="774"/>
                  </a:cubicBezTo>
                  <a:cubicBezTo>
                    <a:pt x="198" y="774"/>
                    <a:pt x="198" y="774"/>
                    <a:pt x="198" y="774"/>
                  </a:cubicBezTo>
                  <a:cubicBezTo>
                    <a:pt x="198" y="774"/>
                    <a:pt x="198" y="774"/>
                    <a:pt x="198" y="774"/>
                  </a:cubicBezTo>
                  <a:cubicBezTo>
                    <a:pt x="198" y="774"/>
                    <a:pt x="198" y="774"/>
                    <a:pt x="198" y="774"/>
                  </a:cubicBezTo>
                  <a:cubicBezTo>
                    <a:pt x="198" y="774"/>
                    <a:pt x="198" y="774"/>
                    <a:pt x="198" y="774"/>
                  </a:cubicBezTo>
                  <a:cubicBezTo>
                    <a:pt x="198" y="774"/>
                    <a:pt x="198" y="774"/>
                    <a:pt x="198" y="774"/>
                  </a:cubicBezTo>
                  <a:cubicBezTo>
                    <a:pt x="198" y="774"/>
                    <a:pt x="198" y="774"/>
                    <a:pt x="198" y="774"/>
                  </a:cubicBezTo>
                  <a:cubicBezTo>
                    <a:pt x="198" y="774"/>
                    <a:pt x="198" y="774"/>
                    <a:pt x="198" y="774"/>
                  </a:cubicBezTo>
                  <a:cubicBezTo>
                    <a:pt x="203" y="777"/>
                    <a:pt x="208" y="780"/>
                    <a:pt x="214" y="783"/>
                  </a:cubicBezTo>
                  <a:cubicBezTo>
                    <a:pt x="216" y="779"/>
                    <a:pt x="216" y="779"/>
                    <a:pt x="216" y="779"/>
                  </a:cubicBezTo>
                  <a:cubicBezTo>
                    <a:pt x="210" y="776"/>
                    <a:pt x="204" y="773"/>
                    <a:pt x="199" y="769"/>
                  </a:cubicBezTo>
                  <a:close/>
                  <a:moveTo>
                    <a:pt x="233" y="789"/>
                  </a:moveTo>
                  <a:cubicBezTo>
                    <a:pt x="231" y="792"/>
                    <a:pt x="231" y="792"/>
                    <a:pt x="231" y="792"/>
                  </a:cubicBezTo>
                  <a:cubicBezTo>
                    <a:pt x="237" y="795"/>
                    <a:pt x="243" y="798"/>
                    <a:pt x="249" y="801"/>
                  </a:cubicBezTo>
                  <a:cubicBezTo>
                    <a:pt x="251" y="797"/>
                    <a:pt x="251" y="797"/>
                    <a:pt x="251" y="797"/>
                  </a:cubicBezTo>
                  <a:cubicBezTo>
                    <a:pt x="245" y="794"/>
                    <a:pt x="239" y="792"/>
                    <a:pt x="233" y="789"/>
                  </a:cubicBezTo>
                  <a:close/>
                  <a:moveTo>
                    <a:pt x="269" y="805"/>
                  </a:moveTo>
                  <a:cubicBezTo>
                    <a:pt x="268" y="808"/>
                    <a:pt x="268" y="808"/>
                    <a:pt x="268" y="808"/>
                  </a:cubicBezTo>
                  <a:cubicBezTo>
                    <a:pt x="268" y="808"/>
                    <a:pt x="268" y="808"/>
                    <a:pt x="268" y="808"/>
                  </a:cubicBezTo>
                  <a:cubicBezTo>
                    <a:pt x="268" y="808"/>
                    <a:pt x="268" y="808"/>
                    <a:pt x="268" y="808"/>
                  </a:cubicBezTo>
                  <a:cubicBezTo>
                    <a:pt x="268" y="808"/>
                    <a:pt x="268" y="808"/>
                    <a:pt x="268" y="808"/>
                  </a:cubicBezTo>
                  <a:cubicBezTo>
                    <a:pt x="268" y="808"/>
                    <a:pt x="268" y="808"/>
                    <a:pt x="268" y="808"/>
                  </a:cubicBezTo>
                  <a:cubicBezTo>
                    <a:pt x="268" y="808"/>
                    <a:pt x="268" y="809"/>
                    <a:pt x="268" y="809"/>
                  </a:cubicBezTo>
                  <a:cubicBezTo>
                    <a:pt x="268" y="809"/>
                    <a:pt x="268" y="809"/>
                    <a:pt x="268" y="809"/>
                  </a:cubicBezTo>
                  <a:cubicBezTo>
                    <a:pt x="268" y="809"/>
                    <a:pt x="268" y="809"/>
                    <a:pt x="268" y="809"/>
                  </a:cubicBezTo>
                  <a:cubicBezTo>
                    <a:pt x="268" y="809"/>
                    <a:pt x="268" y="809"/>
                    <a:pt x="268" y="809"/>
                  </a:cubicBezTo>
                  <a:cubicBezTo>
                    <a:pt x="269" y="809"/>
                    <a:pt x="269" y="809"/>
                    <a:pt x="269" y="809"/>
                  </a:cubicBezTo>
                  <a:cubicBezTo>
                    <a:pt x="269" y="809"/>
                    <a:pt x="269" y="809"/>
                    <a:pt x="269" y="809"/>
                  </a:cubicBezTo>
                  <a:cubicBezTo>
                    <a:pt x="269" y="809"/>
                    <a:pt x="269" y="809"/>
                    <a:pt x="269" y="809"/>
                  </a:cubicBezTo>
                  <a:cubicBezTo>
                    <a:pt x="269" y="809"/>
                    <a:pt x="269" y="809"/>
                    <a:pt x="269" y="809"/>
                  </a:cubicBezTo>
                  <a:cubicBezTo>
                    <a:pt x="269" y="809"/>
                    <a:pt x="269" y="809"/>
                    <a:pt x="269" y="809"/>
                  </a:cubicBezTo>
                  <a:cubicBezTo>
                    <a:pt x="269" y="809"/>
                    <a:pt x="269" y="809"/>
                    <a:pt x="269" y="809"/>
                  </a:cubicBezTo>
                  <a:cubicBezTo>
                    <a:pt x="269" y="809"/>
                    <a:pt x="269" y="809"/>
                    <a:pt x="269" y="809"/>
                  </a:cubicBezTo>
                  <a:cubicBezTo>
                    <a:pt x="269" y="809"/>
                    <a:pt x="269" y="809"/>
                    <a:pt x="269" y="809"/>
                  </a:cubicBezTo>
                  <a:cubicBezTo>
                    <a:pt x="269" y="809"/>
                    <a:pt x="269" y="809"/>
                    <a:pt x="269"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0" y="809"/>
                  </a:cubicBezTo>
                  <a:cubicBezTo>
                    <a:pt x="270" y="809"/>
                    <a:pt x="270" y="809"/>
                    <a:pt x="271" y="809"/>
                  </a:cubicBezTo>
                  <a:cubicBezTo>
                    <a:pt x="271" y="809"/>
                    <a:pt x="271" y="809"/>
                    <a:pt x="271" y="809"/>
                  </a:cubicBezTo>
                  <a:cubicBezTo>
                    <a:pt x="271" y="809"/>
                    <a:pt x="271" y="809"/>
                    <a:pt x="271" y="809"/>
                  </a:cubicBezTo>
                  <a:cubicBezTo>
                    <a:pt x="271" y="809"/>
                    <a:pt x="271" y="809"/>
                    <a:pt x="271" y="809"/>
                  </a:cubicBezTo>
                  <a:cubicBezTo>
                    <a:pt x="271" y="809"/>
                    <a:pt x="271" y="809"/>
                    <a:pt x="271" y="809"/>
                  </a:cubicBezTo>
                  <a:cubicBezTo>
                    <a:pt x="271" y="809"/>
                    <a:pt x="271" y="809"/>
                    <a:pt x="271" y="809"/>
                  </a:cubicBezTo>
                  <a:cubicBezTo>
                    <a:pt x="271" y="809"/>
                    <a:pt x="271" y="810"/>
                    <a:pt x="271" y="810"/>
                  </a:cubicBezTo>
                  <a:cubicBezTo>
                    <a:pt x="271" y="810"/>
                    <a:pt x="271" y="810"/>
                    <a:pt x="271" y="810"/>
                  </a:cubicBezTo>
                  <a:cubicBezTo>
                    <a:pt x="271" y="810"/>
                    <a:pt x="271" y="810"/>
                    <a:pt x="271" y="810"/>
                  </a:cubicBezTo>
                  <a:cubicBezTo>
                    <a:pt x="271" y="810"/>
                    <a:pt x="271" y="810"/>
                    <a:pt x="271" y="810"/>
                  </a:cubicBezTo>
                  <a:cubicBezTo>
                    <a:pt x="271" y="810"/>
                    <a:pt x="271" y="810"/>
                    <a:pt x="271" y="810"/>
                  </a:cubicBezTo>
                  <a:cubicBezTo>
                    <a:pt x="271" y="810"/>
                    <a:pt x="271" y="810"/>
                    <a:pt x="271" y="810"/>
                  </a:cubicBezTo>
                  <a:cubicBezTo>
                    <a:pt x="271" y="810"/>
                    <a:pt x="271" y="810"/>
                    <a:pt x="271" y="810"/>
                  </a:cubicBezTo>
                  <a:cubicBezTo>
                    <a:pt x="271" y="810"/>
                    <a:pt x="271" y="810"/>
                    <a:pt x="271" y="810"/>
                  </a:cubicBezTo>
                  <a:cubicBezTo>
                    <a:pt x="271"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2" y="810"/>
                    <a:pt x="272" y="810"/>
                    <a:pt x="272"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3" y="810"/>
                    <a:pt x="273" y="810"/>
                    <a:pt x="273" y="810"/>
                  </a:cubicBezTo>
                  <a:cubicBezTo>
                    <a:pt x="274" y="810"/>
                    <a:pt x="274" y="810"/>
                    <a:pt x="274" y="811"/>
                  </a:cubicBezTo>
                  <a:cubicBezTo>
                    <a:pt x="274" y="811"/>
                    <a:pt x="274" y="811"/>
                    <a:pt x="274" y="811"/>
                  </a:cubicBezTo>
                  <a:cubicBezTo>
                    <a:pt x="274" y="811"/>
                    <a:pt x="274" y="811"/>
                    <a:pt x="274" y="811"/>
                  </a:cubicBezTo>
                  <a:cubicBezTo>
                    <a:pt x="274" y="811"/>
                    <a:pt x="274" y="811"/>
                    <a:pt x="274" y="811"/>
                  </a:cubicBezTo>
                  <a:cubicBezTo>
                    <a:pt x="274" y="811"/>
                    <a:pt x="274" y="811"/>
                    <a:pt x="274" y="811"/>
                  </a:cubicBezTo>
                  <a:cubicBezTo>
                    <a:pt x="274" y="811"/>
                    <a:pt x="274" y="811"/>
                    <a:pt x="274" y="811"/>
                  </a:cubicBezTo>
                  <a:cubicBezTo>
                    <a:pt x="274" y="811"/>
                    <a:pt x="274" y="811"/>
                    <a:pt x="274" y="811"/>
                  </a:cubicBezTo>
                  <a:cubicBezTo>
                    <a:pt x="274" y="811"/>
                    <a:pt x="274" y="811"/>
                    <a:pt x="274" y="811"/>
                  </a:cubicBezTo>
                  <a:cubicBezTo>
                    <a:pt x="275" y="811"/>
                    <a:pt x="276" y="811"/>
                    <a:pt x="277" y="812"/>
                  </a:cubicBezTo>
                  <a:cubicBezTo>
                    <a:pt x="277" y="812"/>
                    <a:pt x="277" y="812"/>
                    <a:pt x="277" y="812"/>
                  </a:cubicBezTo>
                  <a:cubicBezTo>
                    <a:pt x="277" y="812"/>
                    <a:pt x="277" y="812"/>
                    <a:pt x="277" y="812"/>
                  </a:cubicBezTo>
                  <a:cubicBezTo>
                    <a:pt x="277" y="812"/>
                    <a:pt x="277" y="812"/>
                    <a:pt x="277" y="812"/>
                  </a:cubicBezTo>
                  <a:cubicBezTo>
                    <a:pt x="277" y="812"/>
                    <a:pt x="277" y="812"/>
                    <a:pt x="277" y="812"/>
                  </a:cubicBezTo>
                  <a:cubicBezTo>
                    <a:pt x="277" y="812"/>
                    <a:pt x="277" y="812"/>
                    <a:pt x="277" y="812"/>
                  </a:cubicBezTo>
                  <a:cubicBezTo>
                    <a:pt x="277"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8" y="812"/>
                    <a:pt x="278" y="812"/>
                    <a:pt x="278" y="812"/>
                  </a:cubicBezTo>
                  <a:cubicBezTo>
                    <a:pt x="279" y="812"/>
                    <a:pt x="279" y="812"/>
                    <a:pt x="279" y="812"/>
                  </a:cubicBezTo>
                  <a:cubicBezTo>
                    <a:pt x="279" y="812"/>
                    <a:pt x="279" y="812"/>
                    <a:pt x="279" y="812"/>
                  </a:cubicBezTo>
                  <a:cubicBezTo>
                    <a:pt x="279" y="812"/>
                    <a:pt x="279" y="812"/>
                    <a:pt x="279" y="812"/>
                  </a:cubicBezTo>
                  <a:cubicBezTo>
                    <a:pt x="279" y="812"/>
                    <a:pt x="279" y="812"/>
                    <a:pt x="279" y="812"/>
                  </a:cubicBezTo>
                  <a:cubicBezTo>
                    <a:pt x="279" y="812"/>
                    <a:pt x="279" y="812"/>
                    <a:pt x="279" y="812"/>
                  </a:cubicBezTo>
                  <a:cubicBezTo>
                    <a:pt x="279" y="812"/>
                    <a:pt x="279" y="812"/>
                    <a:pt x="279" y="812"/>
                  </a:cubicBezTo>
                  <a:cubicBezTo>
                    <a:pt x="279" y="812"/>
                    <a:pt x="279" y="812"/>
                    <a:pt x="279" y="812"/>
                  </a:cubicBezTo>
                  <a:cubicBezTo>
                    <a:pt x="279" y="812"/>
                    <a:pt x="279" y="812"/>
                    <a:pt x="279" y="812"/>
                  </a:cubicBezTo>
                  <a:cubicBezTo>
                    <a:pt x="279" y="812"/>
                    <a:pt x="279" y="813"/>
                    <a:pt x="279" y="813"/>
                  </a:cubicBezTo>
                  <a:cubicBezTo>
                    <a:pt x="279" y="813"/>
                    <a:pt x="279" y="813"/>
                    <a:pt x="279" y="813"/>
                  </a:cubicBezTo>
                  <a:cubicBezTo>
                    <a:pt x="279" y="813"/>
                    <a:pt x="279" y="813"/>
                    <a:pt x="279" y="813"/>
                  </a:cubicBezTo>
                  <a:cubicBezTo>
                    <a:pt x="279" y="813"/>
                    <a:pt x="279" y="813"/>
                    <a:pt x="279" y="813"/>
                  </a:cubicBezTo>
                  <a:cubicBezTo>
                    <a:pt x="279" y="813"/>
                    <a:pt x="279" y="813"/>
                    <a:pt x="279" y="813"/>
                  </a:cubicBezTo>
                  <a:cubicBezTo>
                    <a:pt x="279"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0" y="813"/>
                  </a:cubicBezTo>
                  <a:cubicBezTo>
                    <a:pt x="280" y="813"/>
                    <a:pt x="280"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1" y="813"/>
                  </a:cubicBezTo>
                  <a:cubicBezTo>
                    <a:pt x="281" y="813"/>
                    <a:pt x="281" y="813"/>
                    <a:pt x="282" y="813"/>
                  </a:cubicBezTo>
                  <a:cubicBezTo>
                    <a:pt x="282" y="813"/>
                    <a:pt x="282" y="813"/>
                    <a:pt x="282" y="813"/>
                  </a:cubicBezTo>
                  <a:cubicBezTo>
                    <a:pt x="282" y="814"/>
                    <a:pt x="283" y="814"/>
                    <a:pt x="284" y="814"/>
                  </a:cubicBezTo>
                  <a:cubicBezTo>
                    <a:pt x="284" y="814"/>
                    <a:pt x="284" y="814"/>
                    <a:pt x="284" y="814"/>
                  </a:cubicBezTo>
                  <a:cubicBezTo>
                    <a:pt x="285" y="814"/>
                    <a:pt x="286" y="815"/>
                    <a:pt x="287" y="815"/>
                  </a:cubicBezTo>
                  <a:cubicBezTo>
                    <a:pt x="288" y="811"/>
                    <a:pt x="288" y="811"/>
                    <a:pt x="288" y="811"/>
                  </a:cubicBezTo>
                  <a:cubicBezTo>
                    <a:pt x="282" y="809"/>
                    <a:pt x="276" y="807"/>
                    <a:pt x="269" y="805"/>
                  </a:cubicBezTo>
                  <a:close/>
                  <a:moveTo>
                    <a:pt x="307" y="817"/>
                  </a:moveTo>
                  <a:cubicBezTo>
                    <a:pt x="306" y="821"/>
                    <a:pt x="306" y="821"/>
                    <a:pt x="306" y="821"/>
                  </a:cubicBezTo>
                  <a:cubicBezTo>
                    <a:pt x="312" y="823"/>
                    <a:pt x="319" y="824"/>
                    <a:pt x="325" y="826"/>
                  </a:cubicBezTo>
                  <a:cubicBezTo>
                    <a:pt x="326" y="822"/>
                    <a:pt x="326" y="822"/>
                    <a:pt x="326" y="822"/>
                  </a:cubicBezTo>
                  <a:cubicBezTo>
                    <a:pt x="320" y="820"/>
                    <a:pt x="313" y="819"/>
                    <a:pt x="307" y="817"/>
                  </a:cubicBezTo>
                  <a:close/>
                  <a:moveTo>
                    <a:pt x="346" y="826"/>
                  </a:moveTo>
                  <a:cubicBezTo>
                    <a:pt x="345" y="830"/>
                    <a:pt x="345" y="830"/>
                    <a:pt x="345" y="830"/>
                  </a:cubicBezTo>
                  <a:cubicBezTo>
                    <a:pt x="346" y="830"/>
                    <a:pt x="346"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7" y="830"/>
                    <a:pt x="347" y="830"/>
                  </a:cubicBezTo>
                  <a:cubicBezTo>
                    <a:pt x="347" y="830"/>
                    <a:pt x="348" y="830"/>
                    <a:pt x="348" y="830"/>
                  </a:cubicBezTo>
                  <a:cubicBezTo>
                    <a:pt x="348" y="830"/>
                    <a:pt x="348" y="830"/>
                    <a:pt x="348" y="830"/>
                  </a:cubicBezTo>
                  <a:cubicBezTo>
                    <a:pt x="348" y="830"/>
                    <a:pt x="348" y="830"/>
                    <a:pt x="348" y="830"/>
                  </a:cubicBezTo>
                  <a:cubicBezTo>
                    <a:pt x="348" y="830"/>
                    <a:pt x="348" y="830"/>
                    <a:pt x="348" y="830"/>
                  </a:cubicBezTo>
                  <a:cubicBezTo>
                    <a:pt x="348" y="830"/>
                    <a:pt x="348" y="830"/>
                    <a:pt x="348" y="830"/>
                  </a:cubicBezTo>
                  <a:cubicBezTo>
                    <a:pt x="348" y="830"/>
                    <a:pt x="348" y="830"/>
                    <a:pt x="348" y="830"/>
                  </a:cubicBezTo>
                  <a:cubicBezTo>
                    <a:pt x="348" y="830"/>
                    <a:pt x="348" y="830"/>
                    <a:pt x="348" y="830"/>
                  </a:cubicBezTo>
                  <a:cubicBezTo>
                    <a:pt x="348" y="830"/>
                    <a:pt x="348" y="830"/>
                    <a:pt x="348" y="830"/>
                  </a:cubicBezTo>
                  <a:cubicBezTo>
                    <a:pt x="348" y="830"/>
                    <a:pt x="348" y="830"/>
                    <a:pt x="348" y="830"/>
                  </a:cubicBezTo>
                  <a:cubicBezTo>
                    <a:pt x="348" y="830"/>
                    <a:pt x="348" y="830"/>
                    <a:pt x="348" y="830"/>
                  </a:cubicBezTo>
                  <a:cubicBezTo>
                    <a:pt x="349" y="830"/>
                    <a:pt x="349" y="830"/>
                    <a:pt x="349" y="830"/>
                  </a:cubicBezTo>
                  <a:cubicBezTo>
                    <a:pt x="349" y="830"/>
                    <a:pt x="349" y="830"/>
                    <a:pt x="349" y="830"/>
                  </a:cubicBezTo>
                  <a:cubicBezTo>
                    <a:pt x="349" y="830"/>
                    <a:pt x="349" y="830"/>
                    <a:pt x="349" y="830"/>
                  </a:cubicBezTo>
                  <a:cubicBezTo>
                    <a:pt x="349" y="831"/>
                    <a:pt x="349" y="831"/>
                    <a:pt x="349" y="831"/>
                  </a:cubicBezTo>
                  <a:cubicBezTo>
                    <a:pt x="349" y="831"/>
                    <a:pt x="349" y="831"/>
                    <a:pt x="349" y="831"/>
                  </a:cubicBezTo>
                  <a:cubicBezTo>
                    <a:pt x="349" y="831"/>
                    <a:pt x="349" y="831"/>
                    <a:pt x="349" y="831"/>
                  </a:cubicBezTo>
                  <a:cubicBezTo>
                    <a:pt x="349" y="831"/>
                    <a:pt x="349" y="831"/>
                    <a:pt x="350" y="831"/>
                  </a:cubicBezTo>
                  <a:cubicBezTo>
                    <a:pt x="350" y="831"/>
                    <a:pt x="350" y="831"/>
                    <a:pt x="350" y="831"/>
                  </a:cubicBezTo>
                  <a:cubicBezTo>
                    <a:pt x="350" y="831"/>
                    <a:pt x="350" y="831"/>
                    <a:pt x="350" y="831"/>
                  </a:cubicBezTo>
                  <a:cubicBezTo>
                    <a:pt x="350" y="831"/>
                    <a:pt x="350" y="831"/>
                    <a:pt x="350" y="831"/>
                  </a:cubicBezTo>
                  <a:cubicBezTo>
                    <a:pt x="350" y="831"/>
                    <a:pt x="350" y="831"/>
                    <a:pt x="350" y="831"/>
                  </a:cubicBezTo>
                  <a:cubicBezTo>
                    <a:pt x="350" y="831"/>
                    <a:pt x="350" y="831"/>
                    <a:pt x="350" y="831"/>
                  </a:cubicBezTo>
                  <a:cubicBezTo>
                    <a:pt x="350" y="831"/>
                    <a:pt x="350" y="831"/>
                    <a:pt x="350" y="831"/>
                  </a:cubicBezTo>
                  <a:cubicBezTo>
                    <a:pt x="350" y="831"/>
                    <a:pt x="350" y="831"/>
                    <a:pt x="350" y="831"/>
                  </a:cubicBezTo>
                  <a:cubicBezTo>
                    <a:pt x="350" y="831"/>
                    <a:pt x="350" y="831"/>
                    <a:pt x="350" y="831"/>
                  </a:cubicBezTo>
                  <a:cubicBezTo>
                    <a:pt x="350" y="831"/>
                    <a:pt x="350" y="831"/>
                    <a:pt x="350" y="831"/>
                  </a:cubicBezTo>
                  <a:cubicBezTo>
                    <a:pt x="355" y="831"/>
                    <a:pt x="360" y="832"/>
                    <a:pt x="365" y="833"/>
                  </a:cubicBezTo>
                  <a:cubicBezTo>
                    <a:pt x="365" y="829"/>
                    <a:pt x="365" y="829"/>
                    <a:pt x="365" y="829"/>
                  </a:cubicBezTo>
                  <a:cubicBezTo>
                    <a:pt x="359" y="828"/>
                    <a:pt x="352" y="827"/>
                    <a:pt x="346" y="826"/>
                  </a:cubicBezTo>
                  <a:close/>
                  <a:moveTo>
                    <a:pt x="385" y="831"/>
                  </a:moveTo>
                  <a:cubicBezTo>
                    <a:pt x="385" y="835"/>
                    <a:pt x="385" y="835"/>
                    <a:pt x="385" y="835"/>
                  </a:cubicBezTo>
                  <a:cubicBezTo>
                    <a:pt x="385" y="835"/>
                    <a:pt x="385" y="835"/>
                    <a:pt x="385" y="835"/>
                  </a:cubicBezTo>
                  <a:cubicBezTo>
                    <a:pt x="385" y="835"/>
                    <a:pt x="385" y="835"/>
                    <a:pt x="385" y="835"/>
                  </a:cubicBezTo>
                  <a:cubicBezTo>
                    <a:pt x="385" y="835"/>
                    <a:pt x="385" y="835"/>
                    <a:pt x="385" y="835"/>
                  </a:cubicBezTo>
                  <a:cubicBezTo>
                    <a:pt x="385" y="835"/>
                    <a:pt x="385" y="835"/>
                    <a:pt x="385" y="835"/>
                  </a:cubicBezTo>
                  <a:cubicBezTo>
                    <a:pt x="385"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6" y="835"/>
                  </a:cubicBezTo>
                  <a:cubicBezTo>
                    <a:pt x="386" y="835"/>
                    <a:pt x="386"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7" y="835"/>
                    <a:pt x="387" y="835"/>
                  </a:cubicBezTo>
                  <a:cubicBezTo>
                    <a:pt x="387"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88" y="835"/>
                    <a:pt x="388" y="835"/>
                    <a:pt x="388" y="835"/>
                  </a:cubicBezTo>
                  <a:cubicBezTo>
                    <a:pt x="393" y="835"/>
                    <a:pt x="399" y="836"/>
                    <a:pt x="404" y="836"/>
                  </a:cubicBezTo>
                  <a:cubicBezTo>
                    <a:pt x="404" y="836"/>
                    <a:pt x="404" y="836"/>
                    <a:pt x="404" y="836"/>
                  </a:cubicBezTo>
                  <a:cubicBezTo>
                    <a:pt x="404" y="836"/>
                    <a:pt x="404" y="836"/>
                    <a:pt x="404" y="836"/>
                  </a:cubicBezTo>
                  <a:cubicBezTo>
                    <a:pt x="404" y="836"/>
                    <a:pt x="404" y="836"/>
                    <a:pt x="404" y="836"/>
                  </a:cubicBezTo>
                  <a:cubicBezTo>
                    <a:pt x="404" y="836"/>
                    <a:pt x="404" y="836"/>
                    <a:pt x="404" y="836"/>
                  </a:cubicBezTo>
                  <a:cubicBezTo>
                    <a:pt x="404" y="836"/>
                    <a:pt x="404" y="836"/>
                    <a:pt x="404" y="836"/>
                  </a:cubicBezTo>
                  <a:cubicBezTo>
                    <a:pt x="404" y="836"/>
                    <a:pt x="404" y="836"/>
                    <a:pt x="404" y="836"/>
                  </a:cubicBezTo>
                  <a:cubicBezTo>
                    <a:pt x="404" y="836"/>
                    <a:pt x="404" y="836"/>
                    <a:pt x="404" y="836"/>
                  </a:cubicBezTo>
                  <a:cubicBezTo>
                    <a:pt x="404" y="836"/>
                    <a:pt x="404" y="836"/>
                    <a:pt x="404" y="836"/>
                  </a:cubicBezTo>
                  <a:cubicBezTo>
                    <a:pt x="404" y="836"/>
                    <a:pt x="405" y="836"/>
                    <a:pt x="405" y="836"/>
                  </a:cubicBezTo>
                  <a:cubicBezTo>
                    <a:pt x="405" y="832"/>
                    <a:pt x="405" y="832"/>
                    <a:pt x="405" y="832"/>
                  </a:cubicBezTo>
                  <a:cubicBezTo>
                    <a:pt x="398" y="832"/>
                    <a:pt x="391" y="831"/>
                    <a:pt x="385" y="831"/>
                  </a:cubicBezTo>
                  <a:close/>
                  <a:moveTo>
                    <a:pt x="444" y="831"/>
                  </a:moveTo>
                  <a:cubicBezTo>
                    <a:pt x="438" y="832"/>
                    <a:pt x="431" y="832"/>
                    <a:pt x="424" y="832"/>
                  </a:cubicBezTo>
                  <a:cubicBezTo>
                    <a:pt x="425" y="836"/>
                    <a:pt x="425" y="836"/>
                    <a:pt x="425" y="836"/>
                  </a:cubicBezTo>
                  <a:cubicBezTo>
                    <a:pt x="430" y="836"/>
                    <a:pt x="435"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0" y="836"/>
                    <a:pt x="440" y="836"/>
                  </a:cubicBezTo>
                  <a:cubicBezTo>
                    <a:pt x="440" y="836"/>
                    <a:pt x="441" y="836"/>
                    <a:pt x="441" y="836"/>
                  </a:cubicBezTo>
                  <a:cubicBezTo>
                    <a:pt x="441" y="836"/>
                    <a:pt x="441" y="836"/>
                    <a:pt x="441" y="836"/>
                  </a:cubicBezTo>
                  <a:cubicBezTo>
                    <a:pt x="441" y="836"/>
                    <a:pt x="441" y="836"/>
                    <a:pt x="441" y="836"/>
                  </a:cubicBezTo>
                  <a:cubicBezTo>
                    <a:pt x="441" y="836"/>
                    <a:pt x="441" y="836"/>
                    <a:pt x="441" y="836"/>
                  </a:cubicBezTo>
                  <a:cubicBezTo>
                    <a:pt x="441" y="836"/>
                    <a:pt x="441" y="836"/>
                    <a:pt x="441" y="836"/>
                  </a:cubicBezTo>
                  <a:cubicBezTo>
                    <a:pt x="441" y="836"/>
                    <a:pt x="441" y="836"/>
                    <a:pt x="441" y="836"/>
                  </a:cubicBezTo>
                  <a:cubicBezTo>
                    <a:pt x="442" y="835"/>
                    <a:pt x="443" y="835"/>
                    <a:pt x="445" y="835"/>
                  </a:cubicBezTo>
                  <a:cubicBezTo>
                    <a:pt x="444" y="831"/>
                    <a:pt x="444" y="831"/>
                    <a:pt x="444" y="831"/>
                  </a:cubicBezTo>
                  <a:close/>
                  <a:moveTo>
                    <a:pt x="484" y="827"/>
                  </a:moveTo>
                  <a:cubicBezTo>
                    <a:pt x="477" y="828"/>
                    <a:pt x="471" y="829"/>
                    <a:pt x="464" y="830"/>
                  </a:cubicBezTo>
                  <a:cubicBezTo>
                    <a:pt x="464" y="834"/>
                    <a:pt x="464" y="834"/>
                    <a:pt x="464" y="834"/>
                  </a:cubicBezTo>
                  <a:cubicBezTo>
                    <a:pt x="470" y="833"/>
                    <a:pt x="475" y="832"/>
                    <a:pt x="480" y="832"/>
                  </a:cubicBezTo>
                  <a:cubicBezTo>
                    <a:pt x="480" y="832"/>
                    <a:pt x="480" y="832"/>
                    <a:pt x="480" y="832"/>
                  </a:cubicBezTo>
                  <a:cubicBezTo>
                    <a:pt x="480" y="832"/>
                    <a:pt x="480" y="832"/>
                    <a:pt x="480" y="832"/>
                  </a:cubicBezTo>
                  <a:cubicBezTo>
                    <a:pt x="480" y="832"/>
                    <a:pt x="480" y="832"/>
                    <a:pt x="480" y="832"/>
                  </a:cubicBezTo>
                  <a:cubicBezTo>
                    <a:pt x="481" y="832"/>
                    <a:pt x="481" y="832"/>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1" y="831"/>
                  </a:cubicBezTo>
                  <a:cubicBezTo>
                    <a:pt x="481" y="831"/>
                    <a:pt x="481"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2" y="831"/>
                    <a:pt x="482" y="831"/>
                    <a:pt x="482" y="831"/>
                  </a:cubicBezTo>
                  <a:cubicBezTo>
                    <a:pt x="483" y="831"/>
                    <a:pt x="484" y="831"/>
                    <a:pt x="484" y="831"/>
                  </a:cubicBezTo>
                  <a:cubicBezTo>
                    <a:pt x="484" y="827"/>
                    <a:pt x="484" y="827"/>
                    <a:pt x="484" y="827"/>
                  </a:cubicBezTo>
                  <a:close/>
                  <a:moveTo>
                    <a:pt x="522" y="819"/>
                  </a:moveTo>
                  <a:cubicBezTo>
                    <a:pt x="516" y="821"/>
                    <a:pt x="510" y="822"/>
                    <a:pt x="503" y="823"/>
                  </a:cubicBezTo>
                  <a:cubicBezTo>
                    <a:pt x="504" y="827"/>
                    <a:pt x="504" y="827"/>
                    <a:pt x="504" y="827"/>
                  </a:cubicBezTo>
                  <a:cubicBezTo>
                    <a:pt x="504" y="827"/>
                    <a:pt x="505" y="827"/>
                    <a:pt x="505" y="827"/>
                  </a:cubicBezTo>
                  <a:cubicBezTo>
                    <a:pt x="505" y="827"/>
                    <a:pt x="505" y="827"/>
                    <a:pt x="505" y="827"/>
                  </a:cubicBezTo>
                  <a:cubicBezTo>
                    <a:pt x="505" y="827"/>
                    <a:pt x="505" y="827"/>
                    <a:pt x="505" y="827"/>
                  </a:cubicBezTo>
                  <a:cubicBezTo>
                    <a:pt x="505" y="827"/>
                    <a:pt x="505" y="827"/>
                    <a:pt x="505" y="827"/>
                  </a:cubicBezTo>
                  <a:cubicBezTo>
                    <a:pt x="506" y="827"/>
                    <a:pt x="506" y="827"/>
                    <a:pt x="506" y="827"/>
                  </a:cubicBezTo>
                  <a:cubicBezTo>
                    <a:pt x="506" y="827"/>
                    <a:pt x="506" y="827"/>
                    <a:pt x="506" y="827"/>
                  </a:cubicBezTo>
                  <a:cubicBezTo>
                    <a:pt x="512" y="826"/>
                    <a:pt x="518" y="824"/>
                    <a:pt x="523" y="823"/>
                  </a:cubicBezTo>
                  <a:cubicBezTo>
                    <a:pt x="522" y="819"/>
                    <a:pt x="522" y="819"/>
                    <a:pt x="522" y="819"/>
                  </a:cubicBezTo>
                  <a:close/>
                  <a:moveTo>
                    <a:pt x="560" y="807"/>
                  </a:moveTo>
                  <a:cubicBezTo>
                    <a:pt x="554" y="809"/>
                    <a:pt x="548" y="811"/>
                    <a:pt x="541" y="813"/>
                  </a:cubicBezTo>
                  <a:cubicBezTo>
                    <a:pt x="543" y="817"/>
                    <a:pt x="543" y="817"/>
                    <a:pt x="543" y="817"/>
                  </a:cubicBezTo>
                  <a:cubicBezTo>
                    <a:pt x="544" y="817"/>
                    <a:pt x="546" y="816"/>
                    <a:pt x="548" y="815"/>
                  </a:cubicBezTo>
                  <a:cubicBezTo>
                    <a:pt x="548" y="815"/>
                    <a:pt x="548" y="815"/>
                    <a:pt x="548" y="815"/>
                  </a:cubicBezTo>
                  <a:cubicBezTo>
                    <a:pt x="548" y="815"/>
                    <a:pt x="548" y="815"/>
                    <a:pt x="548" y="815"/>
                  </a:cubicBezTo>
                  <a:cubicBezTo>
                    <a:pt x="548" y="815"/>
                    <a:pt x="548" y="815"/>
                    <a:pt x="548" y="815"/>
                  </a:cubicBezTo>
                  <a:cubicBezTo>
                    <a:pt x="548" y="815"/>
                    <a:pt x="548" y="815"/>
                    <a:pt x="548"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49" y="815"/>
                    <a:pt x="549" y="815"/>
                  </a:cubicBezTo>
                  <a:cubicBezTo>
                    <a:pt x="549"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0" y="815"/>
                    <a:pt x="550" y="815"/>
                    <a:pt x="550" y="815"/>
                  </a:cubicBezTo>
                  <a:cubicBezTo>
                    <a:pt x="551" y="815"/>
                    <a:pt x="551" y="815"/>
                    <a:pt x="551" y="815"/>
                  </a:cubicBezTo>
                  <a:cubicBezTo>
                    <a:pt x="551" y="815"/>
                    <a:pt x="551" y="815"/>
                    <a:pt x="551" y="815"/>
                  </a:cubicBezTo>
                  <a:cubicBezTo>
                    <a:pt x="551" y="815"/>
                    <a:pt x="551" y="815"/>
                    <a:pt x="551" y="815"/>
                  </a:cubicBezTo>
                  <a:cubicBezTo>
                    <a:pt x="551" y="815"/>
                    <a:pt x="551" y="815"/>
                    <a:pt x="551" y="815"/>
                  </a:cubicBezTo>
                  <a:cubicBezTo>
                    <a:pt x="551" y="815"/>
                    <a:pt x="551" y="815"/>
                    <a:pt x="551" y="815"/>
                  </a:cubicBezTo>
                  <a:cubicBezTo>
                    <a:pt x="551" y="815"/>
                    <a:pt x="551" y="815"/>
                    <a:pt x="551" y="815"/>
                  </a:cubicBezTo>
                  <a:cubicBezTo>
                    <a:pt x="551" y="815"/>
                    <a:pt x="551" y="815"/>
                    <a:pt x="551" y="815"/>
                  </a:cubicBezTo>
                  <a:cubicBezTo>
                    <a:pt x="551" y="815"/>
                    <a:pt x="551" y="815"/>
                    <a:pt x="551" y="815"/>
                  </a:cubicBezTo>
                  <a:cubicBezTo>
                    <a:pt x="551" y="815"/>
                    <a:pt x="551" y="815"/>
                    <a:pt x="551" y="815"/>
                  </a:cubicBezTo>
                  <a:cubicBezTo>
                    <a:pt x="551" y="814"/>
                    <a:pt x="551" y="814"/>
                    <a:pt x="551" y="814"/>
                  </a:cubicBezTo>
                  <a:cubicBezTo>
                    <a:pt x="551" y="814"/>
                    <a:pt x="551" y="814"/>
                    <a:pt x="551" y="814"/>
                  </a:cubicBezTo>
                  <a:cubicBezTo>
                    <a:pt x="551" y="814"/>
                    <a:pt x="551" y="814"/>
                    <a:pt x="551" y="814"/>
                  </a:cubicBezTo>
                  <a:cubicBezTo>
                    <a:pt x="551" y="814"/>
                    <a:pt x="551" y="814"/>
                    <a:pt x="551" y="814"/>
                  </a:cubicBezTo>
                  <a:cubicBezTo>
                    <a:pt x="555" y="813"/>
                    <a:pt x="558" y="812"/>
                    <a:pt x="562" y="811"/>
                  </a:cubicBezTo>
                  <a:cubicBezTo>
                    <a:pt x="560" y="807"/>
                    <a:pt x="560" y="807"/>
                    <a:pt x="560" y="807"/>
                  </a:cubicBezTo>
                  <a:close/>
                  <a:moveTo>
                    <a:pt x="597" y="792"/>
                  </a:moveTo>
                  <a:cubicBezTo>
                    <a:pt x="591" y="795"/>
                    <a:pt x="585" y="797"/>
                    <a:pt x="579" y="800"/>
                  </a:cubicBezTo>
                  <a:cubicBezTo>
                    <a:pt x="580" y="804"/>
                    <a:pt x="580" y="804"/>
                    <a:pt x="580" y="804"/>
                  </a:cubicBezTo>
                  <a:cubicBezTo>
                    <a:pt x="584" y="802"/>
                    <a:pt x="588" y="800"/>
                    <a:pt x="592" y="798"/>
                  </a:cubicBezTo>
                  <a:cubicBezTo>
                    <a:pt x="592" y="798"/>
                    <a:pt x="592" y="798"/>
                    <a:pt x="592"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3" y="798"/>
                    <a:pt x="593" y="798"/>
                  </a:cubicBezTo>
                  <a:cubicBezTo>
                    <a:pt x="593" y="798"/>
                    <a:pt x="594" y="798"/>
                    <a:pt x="594" y="798"/>
                  </a:cubicBezTo>
                  <a:cubicBezTo>
                    <a:pt x="594" y="798"/>
                    <a:pt x="594" y="798"/>
                    <a:pt x="594" y="798"/>
                  </a:cubicBezTo>
                  <a:cubicBezTo>
                    <a:pt x="594" y="798"/>
                    <a:pt x="594" y="798"/>
                    <a:pt x="594" y="798"/>
                  </a:cubicBezTo>
                  <a:cubicBezTo>
                    <a:pt x="594" y="798"/>
                    <a:pt x="594" y="798"/>
                    <a:pt x="594" y="798"/>
                  </a:cubicBezTo>
                  <a:cubicBezTo>
                    <a:pt x="594" y="798"/>
                    <a:pt x="594" y="798"/>
                    <a:pt x="594" y="798"/>
                  </a:cubicBezTo>
                  <a:cubicBezTo>
                    <a:pt x="594" y="797"/>
                    <a:pt x="594" y="797"/>
                    <a:pt x="594" y="797"/>
                  </a:cubicBezTo>
                  <a:cubicBezTo>
                    <a:pt x="594" y="797"/>
                    <a:pt x="594" y="797"/>
                    <a:pt x="594" y="797"/>
                  </a:cubicBezTo>
                  <a:cubicBezTo>
                    <a:pt x="594" y="797"/>
                    <a:pt x="594" y="797"/>
                    <a:pt x="594" y="797"/>
                  </a:cubicBezTo>
                  <a:cubicBezTo>
                    <a:pt x="594" y="797"/>
                    <a:pt x="594" y="797"/>
                    <a:pt x="594" y="797"/>
                  </a:cubicBezTo>
                  <a:cubicBezTo>
                    <a:pt x="594" y="797"/>
                    <a:pt x="594" y="797"/>
                    <a:pt x="594" y="797"/>
                  </a:cubicBezTo>
                  <a:cubicBezTo>
                    <a:pt x="596" y="797"/>
                    <a:pt x="597" y="796"/>
                    <a:pt x="598" y="795"/>
                  </a:cubicBezTo>
                  <a:cubicBezTo>
                    <a:pt x="597" y="792"/>
                    <a:pt x="597" y="792"/>
                    <a:pt x="597" y="792"/>
                  </a:cubicBezTo>
                  <a:close/>
                  <a:moveTo>
                    <a:pt x="632" y="773"/>
                  </a:moveTo>
                  <a:cubicBezTo>
                    <a:pt x="626" y="776"/>
                    <a:pt x="620" y="780"/>
                    <a:pt x="614" y="783"/>
                  </a:cubicBezTo>
                  <a:cubicBezTo>
                    <a:pt x="616" y="786"/>
                    <a:pt x="616" y="786"/>
                    <a:pt x="616" y="786"/>
                  </a:cubicBezTo>
                  <a:cubicBezTo>
                    <a:pt x="618" y="785"/>
                    <a:pt x="620" y="784"/>
                    <a:pt x="621" y="783"/>
                  </a:cubicBezTo>
                  <a:cubicBezTo>
                    <a:pt x="621" y="783"/>
                    <a:pt x="621" y="783"/>
                    <a:pt x="621" y="783"/>
                  </a:cubicBezTo>
                  <a:cubicBezTo>
                    <a:pt x="621" y="783"/>
                    <a:pt x="621" y="783"/>
                    <a:pt x="621" y="783"/>
                  </a:cubicBezTo>
                  <a:cubicBezTo>
                    <a:pt x="621" y="783"/>
                    <a:pt x="621"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2" y="783"/>
                  </a:cubicBezTo>
                  <a:cubicBezTo>
                    <a:pt x="622" y="783"/>
                    <a:pt x="622" y="783"/>
                    <a:pt x="623" y="783"/>
                  </a:cubicBezTo>
                  <a:cubicBezTo>
                    <a:pt x="623" y="783"/>
                    <a:pt x="623" y="783"/>
                    <a:pt x="623" y="783"/>
                  </a:cubicBezTo>
                  <a:cubicBezTo>
                    <a:pt x="623" y="783"/>
                    <a:pt x="623" y="783"/>
                    <a:pt x="623" y="783"/>
                  </a:cubicBezTo>
                  <a:cubicBezTo>
                    <a:pt x="623" y="783"/>
                    <a:pt x="623" y="783"/>
                    <a:pt x="623" y="783"/>
                  </a:cubicBezTo>
                  <a:cubicBezTo>
                    <a:pt x="623" y="783"/>
                    <a:pt x="623" y="783"/>
                    <a:pt x="623" y="783"/>
                  </a:cubicBezTo>
                  <a:cubicBezTo>
                    <a:pt x="623" y="783"/>
                    <a:pt x="623" y="783"/>
                    <a:pt x="623" y="783"/>
                  </a:cubicBezTo>
                  <a:cubicBezTo>
                    <a:pt x="623" y="783"/>
                    <a:pt x="623" y="783"/>
                    <a:pt x="623" y="783"/>
                  </a:cubicBezTo>
                  <a:cubicBezTo>
                    <a:pt x="623" y="783"/>
                    <a:pt x="623" y="783"/>
                    <a:pt x="623" y="783"/>
                  </a:cubicBezTo>
                  <a:cubicBezTo>
                    <a:pt x="623" y="783"/>
                    <a:pt x="623" y="783"/>
                    <a:pt x="623" y="783"/>
                  </a:cubicBezTo>
                  <a:cubicBezTo>
                    <a:pt x="623" y="783"/>
                    <a:pt x="623" y="782"/>
                    <a:pt x="623" y="782"/>
                  </a:cubicBezTo>
                  <a:cubicBezTo>
                    <a:pt x="623" y="782"/>
                    <a:pt x="623" y="782"/>
                    <a:pt x="623" y="782"/>
                  </a:cubicBezTo>
                  <a:cubicBezTo>
                    <a:pt x="623" y="782"/>
                    <a:pt x="623" y="782"/>
                    <a:pt x="623" y="782"/>
                  </a:cubicBezTo>
                  <a:cubicBezTo>
                    <a:pt x="623" y="782"/>
                    <a:pt x="623" y="782"/>
                    <a:pt x="623" y="782"/>
                  </a:cubicBezTo>
                  <a:cubicBezTo>
                    <a:pt x="623" y="782"/>
                    <a:pt x="623" y="782"/>
                    <a:pt x="623" y="782"/>
                  </a:cubicBezTo>
                  <a:cubicBezTo>
                    <a:pt x="623" y="782"/>
                    <a:pt x="623" y="782"/>
                    <a:pt x="623" y="782"/>
                  </a:cubicBezTo>
                  <a:cubicBezTo>
                    <a:pt x="624" y="782"/>
                    <a:pt x="624" y="782"/>
                    <a:pt x="624" y="782"/>
                  </a:cubicBezTo>
                  <a:cubicBezTo>
                    <a:pt x="624" y="782"/>
                    <a:pt x="624" y="782"/>
                    <a:pt x="624" y="782"/>
                  </a:cubicBezTo>
                  <a:cubicBezTo>
                    <a:pt x="624" y="782"/>
                    <a:pt x="624" y="782"/>
                    <a:pt x="624" y="782"/>
                  </a:cubicBezTo>
                  <a:cubicBezTo>
                    <a:pt x="627" y="780"/>
                    <a:pt x="630" y="778"/>
                    <a:pt x="634" y="776"/>
                  </a:cubicBezTo>
                  <a:cubicBezTo>
                    <a:pt x="632" y="773"/>
                    <a:pt x="632" y="773"/>
                    <a:pt x="632" y="773"/>
                  </a:cubicBezTo>
                  <a:close/>
                  <a:moveTo>
                    <a:pt x="664" y="751"/>
                  </a:moveTo>
                  <a:cubicBezTo>
                    <a:pt x="659" y="755"/>
                    <a:pt x="654" y="759"/>
                    <a:pt x="648" y="762"/>
                  </a:cubicBezTo>
                  <a:cubicBezTo>
                    <a:pt x="650" y="766"/>
                    <a:pt x="650" y="766"/>
                    <a:pt x="650" y="766"/>
                  </a:cubicBezTo>
                  <a:cubicBezTo>
                    <a:pt x="656" y="762"/>
                    <a:pt x="661" y="758"/>
                    <a:pt x="667" y="754"/>
                  </a:cubicBezTo>
                  <a:cubicBezTo>
                    <a:pt x="664" y="751"/>
                    <a:pt x="664" y="751"/>
                    <a:pt x="664" y="751"/>
                  </a:cubicBezTo>
                  <a:close/>
                  <a:moveTo>
                    <a:pt x="695" y="726"/>
                  </a:moveTo>
                  <a:cubicBezTo>
                    <a:pt x="690" y="730"/>
                    <a:pt x="685" y="735"/>
                    <a:pt x="680" y="739"/>
                  </a:cubicBezTo>
                  <a:cubicBezTo>
                    <a:pt x="683" y="742"/>
                    <a:pt x="683" y="742"/>
                    <a:pt x="683" y="742"/>
                  </a:cubicBezTo>
                  <a:cubicBezTo>
                    <a:pt x="686" y="739"/>
                    <a:pt x="690" y="736"/>
                    <a:pt x="693" y="733"/>
                  </a:cubicBezTo>
                  <a:cubicBezTo>
                    <a:pt x="693" y="733"/>
                    <a:pt x="693" y="733"/>
                    <a:pt x="693" y="733"/>
                  </a:cubicBezTo>
                  <a:cubicBezTo>
                    <a:pt x="693" y="733"/>
                    <a:pt x="693" y="733"/>
                    <a:pt x="693" y="733"/>
                  </a:cubicBezTo>
                  <a:cubicBezTo>
                    <a:pt x="693" y="733"/>
                    <a:pt x="693" y="733"/>
                    <a:pt x="693" y="733"/>
                  </a:cubicBezTo>
                  <a:cubicBezTo>
                    <a:pt x="693" y="733"/>
                    <a:pt x="693" y="733"/>
                    <a:pt x="693" y="733"/>
                  </a:cubicBezTo>
                  <a:cubicBezTo>
                    <a:pt x="693" y="733"/>
                    <a:pt x="693" y="733"/>
                    <a:pt x="693" y="733"/>
                  </a:cubicBezTo>
                  <a:cubicBezTo>
                    <a:pt x="693" y="733"/>
                    <a:pt x="693" y="733"/>
                    <a:pt x="693" y="733"/>
                  </a:cubicBezTo>
                  <a:cubicBezTo>
                    <a:pt x="693" y="733"/>
                    <a:pt x="693" y="733"/>
                    <a:pt x="693" y="733"/>
                  </a:cubicBezTo>
                  <a:cubicBezTo>
                    <a:pt x="694" y="733"/>
                    <a:pt x="694" y="733"/>
                    <a:pt x="694" y="733"/>
                  </a:cubicBezTo>
                  <a:cubicBezTo>
                    <a:pt x="694" y="733"/>
                    <a:pt x="694" y="733"/>
                    <a:pt x="694" y="732"/>
                  </a:cubicBezTo>
                  <a:cubicBezTo>
                    <a:pt x="694" y="732"/>
                    <a:pt x="694" y="732"/>
                    <a:pt x="694" y="732"/>
                  </a:cubicBezTo>
                  <a:cubicBezTo>
                    <a:pt x="694" y="732"/>
                    <a:pt x="694" y="732"/>
                    <a:pt x="694" y="732"/>
                  </a:cubicBezTo>
                  <a:cubicBezTo>
                    <a:pt x="694" y="732"/>
                    <a:pt x="694" y="732"/>
                    <a:pt x="694" y="732"/>
                  </a:cubicBezTo>
                  <a:cubicBezTo>
                    <a:pt x="694" y="732"/>
                    <a:pt x="694" y="732"/>
                    <a:pt x="694" y="732"/>
                  </a:cubicBezTo>
                  <a:cubicBezTo>
                    <a:pt x="694" y="732"/>
                    <a:pt x="694" y="732"/>
                    <a:pt x="694" y="732"/>
                  </a:cubicBezTo>
                  <a:cubicBezTo>
                    <a:pt x="695" y="731"/>
                    <a:pt x="696" y="730"/>
                    <a:pt x="698" y="729"/>
                  </a:cubicBezTo>
                  <a:cubicBezTo>
                    <a:pt x="695" y="726"/>
                    <a:pt x="695" y="726"/>
                    <a:pt x="695" y="726"/>
                  </a:cubicBezTo>
                  <a:close/>
                  <a:moveTo>
                    <a:pt x="723" y="698"/>
                  </a:moveTo>
                  <a:cubicBezTo>
                    <a:pt x="719" y="703"/>
                    <a:pt x="714" y="708"/>
                    <a:pt x="709" y="712"/>
                  </a:cubicBezTo>
                  <a:cubicBezTo>
                    <a:pt x="712" y="715"/>
                    <a:pt x="712" y="715"/>
                    <a:pt x="712" y="715"/>
                  </a:cubicBezTo>
                  <a:cubicBezTo>
                    <a:pt x="714" y="713"/>
                    <a:pt x="715" y="712"/>
                    <a:pt x="717" y="710"/>
                  </a:cubicBezTo>
                  <a:cubicBezTo>
                    <a:pt x="717" y="710"/>
                    <a:pt x="717" y="710"/>
                    <a:pt x="717" y="710"/>
                  </a:cubicBezTo>
                  <a:cubicBezTo>
                    <a:pt x="717" y="710"/>
                    <a:pt x="717" y="710"/>
                    <a:pt x="717" y="710"/>
                  </a:cubicBezTo>
                  <a:cubicBezTo>
                    <a:pt x="717" y="710"/>
                    <a:pt x="717" y="710"/>
                    <a:pt x="717" y="710"/>
                  </a:cubicBezTo>
                  <a:cubicBezTo>
                    <a:pt x="717" y="710"/>
                    <a:pt x="717" y="710"/>
                    <a:pt x="717" y="710"/>
                  </a:cubicBezTo>
                  <a:cubicBezTo>
                    <a:pt x="717" y="710"/>
                    <a:pt x="717" y="710"/>
                    <a:pt x="717" y="710"/>
                  </a:cubicBezTo>
                  <a:cubicBezTo>
                    <a:pt x="717" y="710"/>
                    <a:pt x="717" y="710"/>
                    <a:pt x="717" y="710"/>
                  </a:cubicBezTo>
                  <a:cubicBezTo>
                    <a:pt x="717" y="710"/>
                    <a:pt x="717" y="710"/>
                    <a:pt x="717" y="710"/>
                  </a:cubicBezTo>
                  <a:cubicBezTo>
                    <a:pt x="717" y="710"/>
                    <a:pt x="717" y="710"/>
                    <a:pt x="717" y="710"/>
                  </a:cubicBezTo>
                  <a:cubicBezTo>
                    <a:pt x="717" y="710"/>
                    <a:pt x="717" y="710"/>
                    <a:pt x="717" y="710"/>
                  </a:cubicBezTo>
                  <a:cubicBezTo>
                    <a:pt x="717" y="710"/>
                    <a:pt x="717" y="710"/>
                    <a:pt x="718" y="710"/>
                  </a:cubicBezTo>
                  <a:cubicBezTo>
                    <a:pt x="718" y="710"/>
                    <a:pt x="718" y="710"/>
                    <a:pt x="718" y="710"/>
                  </a:cubicBezTo>
                  <a:cubicBezTo>
                    <a:pt x="718" y="710"/>
                    <a:pt x="718" y="710"/>
                    <a:pt x="718" y="710"/>
                  </a:cubicBezTo>
                  <a:cubicBezTo>
                    <a:pt x="718" y="710"/>
                    <a:pt x="718" y="710"/>
                    <a:pt x="718" y="710"/>
                  </a:cubicBezTo>
                  <a:cubicBezTo>
                    <a:pt x="718" y="710"/>
                    <a:pt x="718" y="710"/>
                    <a:pt x="718" y="710"/>
                  </a:cubicBezTo>
                  <a:cubicBezTo>
                    <a:pt x="718" y="710"/>
                    <a:pt x="718" y="710"/>
                    <a:pt x="718" y="710"/>
                  </a:cubicBezTo>
                  <a:cubicBezTo>
                    <a:pt x="718" y="710"/>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8" y="709"/>
                    <a:pt x="718" y="709"/>
                    <a:pt x="718" y="709"/>
                  </a:cubicBezTo>
                  <a:cubicBezTo>
                    <a:pt x="719" y="709"/>
                    <a:pt x="719" y="709"/>
                    <a:pt x="719" y="709"/>
                  </a:cubicBezTo>
                  <a:cubicBezTo>
                    <a:pt x="719" y="709"/>
                    <a:pt x="719" y="709"/>
                    <a:pt x="719" y="709"/>
                  </a:cubicBezTo>
                  <a:cubicBezTo>
                    <a:pt x="719" y="709"/>
                    <a:pt x="719" y="709"/>
                    <a:pt x="719" y="709"/>
                  </a:cubicBezTo>
                  <a:cubicBezTo>
                    <a:pt x="719" y="709"/>
                    <a:pt x="719" y="709"/>
                    <a:pt x="719" y="709"/>
                  </a:cubicBezTo>
                  <a:cubicBezTo>
                    <a:pt x="719" y="709"/>
                    <a:pt x="719" y="709"/>
                    <a:pt x="719" y="709"/>
                  </a:cubicBezTo>
                  <a:cubicBezTo>
                    <a:pt x="719" y="709"/>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19" y="708"/>
                    <a:pt x="719" y="708"/>
                  </a:cubicBezTo>
                  <a:cubicBezTo>
                    <a:pt x="719" y="708"/>
                    <a:pt x="720" y="708"/>
                    <a:pt x="720" y="708"/>
                  </a:cubicBezTo>
                  <a:cubicBezTo>
                    <a:pt x="720" y="708"/>
                    <a:pt x="720" y="708"/>
                    <a:pt x="720" y="708"/>
                  </a:cubicBezTo>
                  <a:cubicBezTo>
                    <a:pt x="720" y="708"/>
                    <a:pt x="720" y="708"/>
                    <a:pt x="720" y="708"/>
                  </a:cubicBezTo>
                  <a:cubicBezTo>
                    <a:pt x="720" y="708"/>
                    <a:pt x="720" y="708"/>
                    <a:pt x="720" y="708"/>
                  </a:cubicBezTo>
                  <a:cubicBezTo>
                    <a:pt x="720" y="708"/>
                    <a:pt x="720" y="708"/>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0" y="707"/>
                  </a:cubicBezTo>
                  <a:cubicBezTo>
                    <a:pt x="720" y="707"/>
                    <a:pt x="720" y="707"/>
                    <a:pt x="721" y="707"/>
                  </a:cubicBezTo>
                  <a:cubicBezTo>
                    <a:pt x="721" y="707"/>
                    <a:pt x="721" y="707"/>
                    <a:pt x="721" y="707"/>
                  </a:cubicBezTo>
                  <a:cubicBezTo>
                    <a:pt x="721" y="707"/>
                    <a:pt x="721" y="707"/>
                    <a:pt x="721" y="707"/>
                  </a:cubicBezTo>
                  <a:cubicBezTo>
                    <a:pt x="721" y="707"/>
                    <a:pt x="721" y="707"/>
                    <a:pt x="721" y="707"/>
                  </a:cubicBezTo>
                  <a:cubicBezTo>
                    <a:pt x="721" y="707"/>
                    <a:pt x="721" y="707"/>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1" y="706"/>
                    <a:pt x="721" y="706"/>
                    <a:pt x="721" y="706"/>
                  </a:cubicBezTo>
                  <a:cubicBezTo>
                    <a:pt x="722" y="706"/>
                    <a:pt x="722" y="706"/>
                    <a:pt x="722" y="706"/>
                  </a:cubicBezTo>
                  <a:cubicBezTo>
                    <a:pt x="722" y="706"/>
                    <a:pt x="722" y="706"/>
                    <a:pt x="722" y="706"/>
                  </a:cubicBezTo>
                  <a:cubicBezTo>
                    <a:pt x="722" y="706"/>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2" y="705"/>
                  </a:cubicBezTo>
                  <a:cubicBezTo>
                    <a:pt x="722" y="705"/>
                    <a:pt x="722" y="705"/>
                    <a:pt x="723" y="705"/>
                  </a:cubicBezTo>
                  <a:cubicBezTo>
                    <a:pt x="723" y="705"/>
                    <a:pt x="723" y="705"/>
                    <a:pt x="723" y="705"/>
                  </a:cubicBezTo>
                  <a:cubicBezTo>
                    <a:pt x="723" y="704"/>
                    <a:pt x="723" y="704"/>
                    <a:pt x="723" y="704"/>
                  </a:cubicBezTo>
                  <a:cubicBezTo>
                    <a:pt x="723" y="704"/>
                    <a:pt x="723" y="704"/>
                    <a:pt x="723" y="704"/>
                  </a:cubicBezTo>
                  <a:cubicBezTo>
                    <a:pt x="723" y="704"/>
                    <a:pt x="723" y="704"/>
                    <a:pt x="723" y="704"/>
                  </a:cubicBezTo>
                  <a:cubicBezTo>
                    <a:pt x="723" y="704"/>
                    <a:pt x="723" y="704"/>
                    <a:pt x="723" y="704"/>
                  </a:cubicBezTo>
                  <a:cubicBezTo>
                    <a:pt x="724" y="703"/>
                    <a:pt x="725" y="702"/>
                    <a:pt x="726" y="701"/>
                  </a:cubicBezTo>
                  <a:cubicBezTo>
                    <a:pt x="723" y="698"/>
                    <a:pt x="723" y="698"/>
                    <a:pt x="723" y="698"/>
                  </a:cubicBezTo>
                  <a:close/>
                  <a:moveTo>
                    <a:pt x="749" y="668"/>
                  </a:moveTo>
                  <a:cubicBezTo>
                    <a:pt x="745" y="673"/>
                    <a:pt x="740" y="678"/>
                    <a:pt x="736" y="683"/>
                  </a:cubicBezTo>
                  <a:cubicBezTo>
                    <a:pt x="739" y="686"/>
                    <a:pt x="739" y="686"/>
                    <a:pt x="739" y="686"/>
                  </a:cubicBezTo>
                  <a:cubicBezTo>
                    <a:pt x="743" y="682"/>
                    <a:pt x="746" y="678"/>
                    <a:pt x="749" y="674"/>
                  </a:cubicBezTo>
                  <a:cubicBezTo>
                    <a:pt x="749" y="674"/>
                    <a:pt x="749" y="674"/>
                    <a:pt x="749" y="674"/>
                  </a:cubicBezTo>
                  <a:cubicBezTo>
                    <a:pt x="749" y="674"/>
                    <a:pt x="749" y="674"/>
                    <a:pt x="749" y="674"/>
                  </a:cubicBezTo>
                  <a:cubicBezTo>
                    <a:pt x="749" y="674"/>
                    <a:pt x="749" y="674"/>
                    <a:pt x="749" y="674"/>
                  </a:cubicBezTo>
                  <a:cubicBezTo>
                    <a:pt x="749" y="674"/>
                    <a:pt x="749" y="674"/>
                    <a:pt x="749" y="674"/>
                  </a:cubicBezTo>
                  <a:cubicBezTo>
                    <a:pt x="749" y="674"/>
                    <a:pt x="749" y="674"/>
                    <a:pt x="749" y="674"/>
                  </a:cubicBezTo>
                  <a:cubicBezTo>
                    <a:pt x="749" y="674"/>
                    <a:pt x="749" y="674"/>
                    <a:pt x="749" y="674"/>
                  </a:cubicBezTo>
                  <a:cubicBezTo>
                    <a:pt x="749" y="674"/>
                    <a:pt x="749" y="674"/>
                    <a:pt x="749" y="674"/>
                  </a:cubicBezTo>
                  <a:cubicBezTo>
                    <a:pt x="749" y="674"/>
                    <a:pt x="749" y="674"/>
                    <a:pt x="749" y="674"/>
                  </a:cubicBezTo>
                  <a:cubicBezTo>
                    <a:pt x="749" y="674"/>
                    <a:pt x="749" y="674"/>
                    <a:pt x="749" y="674"/>
                  </a:cubicBezTo>
                  <a:cubicBezTo>
                    <a:pt x="749" y="673"/>
                    <a:pt x="749" y="673"/>
                    <a:pt x="749" y="673"/>
                  </a:cubicBezTo>
                  <a:cubicBezTo>
                    <a:pt x="749" y="673"/>
                    <a:pt x="749" y="673"/>
                    <a:pt x="749" y="673"/>
                  </a:cubicBezTo>
                  <a:cubicBezTo>
                    <a:pt x="749" y="673"/>
                    <a:pt x="749" y="673"/>
                    <a:pt x="749" y="673"/>
                  </a:cubicBezTo>
                  <a:cubicBezTo>
                    <a:pt x="749" y="673"/>
                    <a:pt x="749" y="673"/>
                    <a:pt x="749" y="673"/>
                  </a:cubicBezTo>
                  <a:cubicBezTo>
                    <a:pt x="749" y="673"/>
                    <a:pt x="749" y="673"/>
                    <a:pt x="749" y="673"/>
                  </a:cubicBezTo>
                  <a:cubicBezTo>
                    <a:pt x="749" y="673"/>
                    <a:pt x="749" y="673"/>
                    <a:pt x="749" y="673"/>
                  </a:cubicBezTo>
                  <a:cubicBezTo>
                    <a:pt x="749" y="673"/>
                    <a:pt x="749" y="673"/>
                    <a:pt x="749" y="673"/>
                  </a:cubicBezTo>
                  <a:cubicBezTo>
                    <a:pt x="749" y="673"/>
                    <a:pt x="749" y="673"/>
                    <a:pt x="749" y="673"/>
                  </a:cubicBezTo>
                  <a:cubicBezTo>
                    <a:pt x="749" y="673"/>
                    <a:pt x="749" y="673"/>
                    <a:pt x="749" y="673"/>
                  </a:cubicBezTo>
                  <a:cubicBezTo>
                    <a:pt x="750" y="673"/>
                    <a:pt x="750" y="673"/>
                    <a:pt x="750" y="673"/>
                  </a:cubicBezTo>
                  <a:cubicBezTo>
                    <a:pt x="750" y="673"/>
                    <a:pt x="750" y="673"/>
                    <a:pt x="750" y="673"/>
                  </a:cubicBezTo>
                  <a:cubicBezTo>
                    <a:pt x="750" y="673"/>
                    <a:pt x="750" y="673"/>
                    <a:pt x="750" y="673"/>
                  </a:cubicBezTo>
                  <a:cubicBezTo>
                    <a:pt x="750" y="673"/>
                    <a:pt x="750" y="673"/>
                    <a:pt x="750" y="673"/>
                  </a:cubicBezTo>
                  <a:cubicBezTo>
                    <a:pt x="750" y="673"/>
                    <a:pt x="750" y="673"/>
                    <a:pt x="750" y="673"/>
                  </a:cubicBezTo>
                  <a:cubicBezTo>
                    <a:pt x="750" y="673"/>
                    <a:pt x="750" y="673"/>
                    <a:pt x="750" y="673"/>
                  </a:cubicBezTo>
                  <a:cubicBezTo>
                    <a:pt x="750" y="673"/>
                    <a:pt x="750" y="673"/>
                    <a:pt x="750" y="672"/>
                  </a:cubicBezTo>
                  <a:cubicBezTo>
                    <a:pt x="750" y="672"/>
                    <a:pt x="750" y="672"/>
                    <a:pt x="750" y="672"/>
                  </a:cubicBezTo>
                  <a:cubicBezTo>
                    <a:pt x="750" y="672"/>
                    <a:pt x="750" y="672"/>
                    <a:pt x="750" y="672"/>
                  </a:cubicBezTo>
                  <a:cubicBezTo>
                    <a:pt x="750" y="672"/>
                    <a:pt x="750" y="672"/>
                    <a:pt x="750" y="672"/>
                  </a:cubicBezTo>
                  <a:cubicBezTo>
                    <a:pt x="750" y="672"/>
                    <a:pt x="750" y="672"/>
                    <a:pt x="750" y="672"/>
                  </a:cubicBezTo>
                  <a:cubicBezTo>
                    <a:pt x="750" y="672"/>
                    <a:pt x="750" y="672"/>
                    <a:pt x="750" y="672"/>
                  </a:cubicBezTo>
                  <a:cubicBezTo>
                    <a:pt x="750" y="672"/>
                    <a:pt x="750" y="672"/>
                    <a:pt x="750" y="672"/>
                  </a:cubicBezTo>
                  <a:cubicBezTo>
                    <a:pt x="750" y="672"/>
                    <a:pt x="750" y="672"/>
                    <a:pt x="750" y="672"/>
                  </a:cubicBezTo>
                  <a:cubicBezTo>
                    <a:pt x="751" y="671"/>
                    <a:pt x="751" y="671"/>
                    <a:pt x="752" y="670"/>
                  </a:cubicBezTo>
                  <a:cubicBezTo>
                    <a:pt x="749" y="668"/>
                    <a:pt x="749" y="668"/>
                    <a:pt x="749" y="668"/>
                  </a:cubicBezTo>
                  <a:close/>
                  <a:moveTo>
                    <a:pt x="771" y="635"/>
                  </a:moveTo>
                  <a:cubicBezTo>
                    <a:pt x="767" y="640"/>
                    <a:pt x="764" y="646"/>
                    <a:pt x="760" y="651"/>
                  </a:cubicBezTo>
                  <a:cubicBezTo>
                    <a:pt x="763" y="654"/>
                    <a:pt x="763" y="654"/>
                    <a:pt x="763" y="654"/>
                  </a:cubicBezTo>
                  <a:cubicBezTo>
                    <a:pt x="767" y="648"/>
                    <a:pt x="771" y="643"/>
                    <a:pt x="774" y="637"/>
                  </a:cubicBezTo>
                  <a:cubicBezTo>
                    <a:pt x="771" y="635"/>
                    <a:pt x="771" y="635"/>
                    <a:pt x="771" y="635"/>
                  </a:cubicBezTo>
                  <a:close/>
                  <a:moveTo>
                    <a:pt x="790" y="600"/>
                  </a:moveTo>
                  <a:cubicBezTo>
                    <a:pt x="787" y="606"/>
                    <a:pt x="784" y="612"/>
                    <a:pt x="781" y="618"/>
                  </a:cubicBezTo>
                  <a:cubicBezTo>
                    <a:pt x="784" y="620"/>
                    <a:pt x="784" y="620"/>
                    <a:pt x="784" y="620"/>
                  </a:cubicBezTo>
                  <a:cubicBezTo>
                    <a:pt x="788" y="614"/>
                    <a:pt x="791" y="608"/>
                    <a:pt x="794" y="602"/>
                  </a:cubicBezTo>
                  <a:cubicBezTo>
                    <a:pt x="790" y="600"/>
                    <a:pt x="790" y="600"/>
                    <a:pt x="790" y="600"/>
                  </a:cubicBezTo>
                  <a:close/>
                  <a:moveTo>
                    <a:pt x="806" y="564"/>
                  </a:moveTo>
                  <a:cubicBezTo>
                    <a:pt x="803" y="570"/>
                    <a:pt x="801" y="576"/>
                    <a:pt x="798" y="582"/>
                  </a:cubicBezTo>
                  <a:cubicBezTo>
                    <a:pt x="802" y="584"/>
                    <a:pt x="802" y="584"/>
                    <a:pt x="802" y="584"/>
                  </a:cubicBezTo>
                  <a:cubicBezTo>
                    <a:pt x="802" y="583"/>
                    <a:pt x="802" y="583"/>
                    <a:pt x="802" y="583"/>
                  </a:cubicBezTo>
                  <a:cubicBezTo>
                    <a:pt x="802" y="583"/>
                    <a:pt x="802" y="583"/>
                    <a:pt x="802" y="583"/>
                  </a:cubicBezTo>
                  <a:cubicBezTo>
                    <a:pt x="802" y="583"/>
                    <a:pt x="803" y="583"/>
                    <a:pt x="803" y="583"/>
                  </a:cubicBezTo>
                  <a:cubicBezTo>
                    <a:pt x="803" y="583"/>
                    <a:pt x="803" y="583"/>
                    <a:pt x="803" y="583"/>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2"/>
                  </a:cubicBezTo>
                  <a:cubicBezTo>
                    <a:pt x="803" y="582"/>
                    <a:pt x="803" y="582"/>
                    <a:pt x="803" y="581"/>
                  </a:cubicBezTo>
                  <a:cubicBezTo>
                    <a:pt x="803" y="581"/>
                    <a:pt x="803" y="581"/>
                    <a:pt x="803" y="581"/>
                  </a:cubicBezTo>
                  <a:cubicBezTo>
                    <a:pt x="803" y="581"/>
                    <a:pt x="803" y="581"/>
                    <a:pt x="803" y="581"/>
                  </a:cubicBezTo>
                  <a:cubicBezTo>
                    <a:pt x="803" y="581"/>
                    <a:pt x="803" y="581"/>
                    <a:pt x="803" y="581"/>
                  </a:cubicBezTo>
                  <a:cubicBezTo>
                    <a:pt x="803" y="581"/>
                    <a:pt x="803" y="581"/>
                    <a:pt x="803" y="581"/>
                  </a:cubicBezTo>
                  <a:cubicBezTo>
                    <a:pt x="803" y="581"/>
                    <a:pt x="803" y="581"/>
                    <a:pt x="803" y="581"/>
                  </a:cubicBezTo>
                  <a:cubicBezTo>
                    <a:pt x="803" y="581"/>
                    <a:pt x="803" y="581"/>
                    <a:pt x="803" y="581"/>
                  </a:cubicBezTo>
                  <a:cubicBezTo>
                    <a:pt x="803" y="581"/>
                    <a:pt x="803" y="581"/>
                    <a:pt x="803" y="581"/>
                  </a:cubicBezTo>
                  <a:cubicBezTo>
                    <a:pt x="804" y="579"/>
                    <a:pt x="805" y="576"/>
                    <a:pt x="806" y="574"/>
                  </a:cubicBezTo>
                  <a:cubicBezTo>
                    <a:pt x="806" y="574"/>
                    <a:pt x="806" y="574"/>
                    <a:pt x="806" y="574"/>
                  </a:cubicBezTo>
                  <a:cubicBezTo>
                    <a:pt x="806" y="574"/>
                    <a:pt x="806" y="574"/>
                    <a:pt x="806" y="574"/>
                  </a:cubicBezTo>
                  <a:cubicBezTo>
                    <a:pt x="806" y="574"/>
                    <a:pt x="806" y="574"/>
                    <a:pt x="806" y="574"/>
                  </a:cubicBezTo>
                  <a:cubicBezTo>
                    <a:pt x="806" y="574"/>
                    <a:pt x="806" y="574"/>
                    <a:pt x="806" y="574"/>
                  </a:cubicBezTo>
                  <a:cubicBezTo>
                    <a:pt x="806" y="574"/>
                    <a:pt x="806" y="574"/>
                    <a:pt x="806" y="574"/>
                  </a:cubicBezTo>
                  <a:cubicBezTo>
                    <a:pt x="806" y="573"/>
                    <a:pt x="806" y="573"/>
                    <a:pt x="806" y="573"/>
                  </a:cubicBezTo>
                  <a:cubicBezTo>
                    <a:pt x="806" y="573"/>
                    <a:pt x="806" y="573"/>
                    <a:pt x="806" y="573"/>
                  </a:cubicBezTo>
                  <a:cubicBezTo>
                    <a:pt x="806" y="573"/>
                    <a:pt x="806" y="573"/>
                    <a:pt x="806" y="573"/>
                  </a:cubicBezTo>
                  <a:cubicBezTo>
                    <a:pt x="806" y="573"/>
                    <a:pt x="806" y="573"/>
                    <a:pt x="806" y="573"/>
                  </a:cubicBezTo>
                  <a:cubicBezTo>
                    <a:pt x="806" y="573"/>
                    <a:pt x="806" y="573"/>
                    <a:pt x="806" y="573"/>
                  </a:cubicBezTo>
                  <a:cubicBezTo>
                    <a:pt x="806" y="573"/>
                    <a:pt x="806" y="573"/>
                    <a:pt x="806" y="573"/>
                  </a:cubicBezTo>
                  <a:cubicBezTo>
                    <a:pt x="806" y="573"/>
                    <a:pt x="806" y="573"/>
                    <a:pt x="807" y="573"/>
                  </a:cubicBezTo>
                  <a:cubicBezTo>
                    <a:pt x="807" y="573"/>
                    <a:pt x="807" y="573"/>
                    <a:pt x="807" y="573"/>
                  </a:cubicBezTo>
                  <a:cubicBezTo>
                    <a:pt x="807" y="573"/>
                    <a:pt x="807" y="573"/>
                    <a:pt x="807" y="573"/>
                  </a:cubicBezTo>
                  <a:cubicBezTo>
                    <a:pt x="807" y="573"/>
                    <a:pt x="807" y="573"/>
                    <a:pt x="807" y="573"/>
                  </a:cubicBezTo>
                  <a:cubicBezTo>
                    <a:pt x="807" y="573"/>
                    <a:pt x="807" y="573"/>
                    <a:pt x="807" y="573"/>
                  </a:cubicBezTo>
                  <a:cubicBezTo>
                    <a:pt x="807" y="573"/>
                    <a:pt x="807" y="573"/>
                    <a:pt x="807" y="573"/>
                  </a:cubicBezTo>
                  <a:cubicBezTo>
                    <a:pt x="807" y="573"/>
                    <a:pt x="807" y="573"/>
                    <a:pt x="807" y="573"/>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2"/>
                  </a:cubicBezTo>
                  <a:cubicBezTo>
                    <a:pt x="807" y="572"/>
                    <a:pt x="807" y="572"/>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1"/>
                    <a:pt x="807" y="571"/>
                    <a:pt x="807" y="571"/>
                  </a:cubicBezTo>
                  <a:cubicBezTo>
                    <a:pt x="807" y="570"/>
                    <a:pt x="807" y="570"/>
                    <a:pt x="807" y="570"/>
                  </a:cubicBezTo>
                  <a:cubicBezTo>
                    <a:pt x="808" y="570"/>
                    <a:pt x="808" y="570"/>
                    <a:pt x="808" y="570"/>
                  </a:cubicBezTo>
                  <a:cubicBezTo>
                    <a:pt x="808" y="570"/>
                    <a:pt x="808" y="570"/>
                    <a:pt x="808" y="570"/>
                  </a:cubicBezTo>
                  <a:cubicBezTo>
                    <a:pt x="808" y="570"/>
                    <a:pt x="808" y="570"/>
                    <a:pt x="808" y="570"/>
                  </a:cubicBezTo>
                  <a:cubicBezTo>
                    <a:pt x="808" y="570"/>
                    <a:pt x="808" y="570"/>
                    <a:pt x="808" y="570"/>
                  </a:cubicBezTo>
                  <a:cubicBezTo>
                    <a:pt x="808" y="569"/>
                    <a:pt x="809" y="568"/>
                    <a:pt x="809" y="567"/>
                  </a:cubicBezTo>
                  <a:cubicBezTo>
                    <a:pt x="809" y="567"/>
                    <a:pt x="809" y="567"/>
                    <a:pt x="809" y="567"/>
                  </a:cubicBezTo>
                  <a:cubicBezTo>
                    <a:pt x="809" y="566"/>
                    <a:pt x="809" y="566"/>
                    <a:pt x="809" y="566"/>
                  </a:cubicBezTo>
                  <a:cubicBezTo>
                    <a:pt x="809" y="566"/>
                    <a:pt x="809" y="566"/>
                    <a:pt x="809" y="566"/>
                  </a:cubicBezTo>
                  <a:cubicBezTo>
                    <a:pt x="809" y="566"/>
                    <a:pt x="809" y="566"/>
                    <a:pt x="809" y="566"/>
                  </a:cubicBezTo>
                  <a:cubicBezTo>
                    <a:pt x="809" y="566"/>
                    <a:pt x="809" y="566"/>
                    <a:pt x="809" y="566"/>
                  </a:cubicBezTo>
                  <a:cubicBezTo>
                    <a:pt x="809" y="566"/>
                    <a:pt x="809" y="566"/>
                    <a:pt x="809" y="566"/>
                  </a:cubicBezTo>
                  <a:cubicBezTo>
                    <a:pt x="809" y="566"/>
                    <a:pt x="809" y="566"/>
                    <a:pt x="809" y="566"/>
                  </a:cubicBezTo>
                  <a:cubicBezTo>
                    <a:pt x="809" y="566"/>
                    <a:pt x="809" y="566"/>
                    <a:pt x="809" y="566"/>
                  </a:cubicBezTo>
                  <a:cubicBezTo>
                    <a:pt x="809" y="566"/>
                    <a:pt x="809" y="566"/>
                    <a:pt x="809" y="566"/>
                  </a:cubicBezTo>
                  <a:cubicBezTo>
                    <a:pt x="809" y="566"/>
                    <a:pt x="809" y="565"/>
                    <a:pt x="809" y="565"/>
                  </a:cubicBezTo>
                  <a:cubicBezTo>
                    <a:pt x="809" y="565"/>
                    <a:pt x="809" y="565"/>
                    <a:pt x="809" y="565"/>
                  </a:cubicBezTo>
                  <a:cubicBezTo>
                    <a:pt x="809" y="565"/>
                    <a:pt x="809" y="565"/>
                    <a:pt x="809" y="565"/>
                  </a:cubicBezTo>
                  <a:cubicBezTo>
                    <a:pt x="809" y="565"/>
                    <a:pt x="809" y="565"/>
                    <a:pt x="809" y="565"/>
                  </a:cubicBezTo>
                  <a:cubicBezTo>
                    <a:pt x="809" y="565"/>
                    <a:pt x="809" y="565"/>
                    <a:pt x="810" y="565"/>
                  </a:cubicBezTo>
                  <a:cubicBezTo>
                    <a:pt x="806" y="564"/>
                    <a:pt x="806" y="564"/>
                    <a:pt x="806" y="564"/>
                  </a:cubicBezTo>
                  <a:close/>
                  <a:moveTo>
                    <a:pt x="818" y="526"/>
                  </a:moveTo>
                  <a:cubicBezTo>
                    <a:pt x="816" y="532"/>
                    <a:pt x="814" y="539"/>
                    <a:pt x="812" y="545"/>
                  </a:cubicBezTo>
                  <a:cubicBezTo>
                    <a:pt x="816" y="546"/>
                    <a:pt x="816" y="546"/>
                    <a:pt x="816" y="546"/>
                  </a:cubicBezTo>
                  <a:cubicBezTo>
                    <a:pt x="817" y="544"/>
                    <a:pt x="818" y="541"/>
                    <a:pt x="819" y="538"/>
                  </a:cubicBezTo>
                  <a:cubicBezTo>
                    <a:pt x="819" y="538"/>
                    <a:pt x="819" y="538"/>
                    <a:pt x="819" y="538"/>
                  </a:cubicBezTo>
                  <a:cubicBezTo>
                    <a:pt x="819" y="538"/>
                    <a:pt x="819" y="538"/>
                    <a:pt x="819" y="538"/>
                  </a:cubicBezTo>
                  <a:cubicBezTo>
                    <a:pt x="819" y="538"/>
                    <a:pt x="819" y="538"/>
                    <a:pt x="819" y="538"/>
                  </a:cubicBezTo>
                  <a:cubicBezTo>
                    <a:pt x="819" y="538"/>
                    <a:pt x="819" y="538"/>
                    <a:pt x="819" y="538"/>
                  </a:cubicBezTo>
                  <a:cubicBezTo>
                    <a:pt x="819" y="538"/>
                    <a:pt x="819" y="538"/>
                    <a:pt x="819" y="538"/>
                  </a:cubicBezTo>
                  <a:cubicBezTo>
                    <a:pt x="819" y="538"/>
                    <a:pt x="819" y="538"/>
                    <a:pt x="819" y="538"/>
                  </a:cubicBezTo>
                  <a:cubicBezTo>
                    <a:pt x="819" y="538"/>
                    <a:pt x="819" y="538"/>
                    <a:pt x="819" y="538"/>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7"/>
                  </a:cubicBezTo>
                  <a:cubicBezTo>
                    <a:pt x="819" y="537"/>
                    <a:pt x="819" y="537"/>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6"/>
                    <a:pt x="819" y="536"/>
                    <a:pt x="819" y="536"/>
                  </a:cubicBezTo>
                  <a:cubicBezTo>
                    <a:pt x="819" y="535"/>
                    <a:pt x="819" y="535"/>
                    <a:pt x="819" y="535"/>
                  </a:cubicBezTo>
                  <a:cubicBezTo>
                    <a:pt x="819" y="535"/>
                    <a:pt x="819" y="535"/>
                    <a:pt x="819" y="535"/>
                  </a:cubicBezTo>
                  <a:cubicBezTo>
                    <a:pt x="819" y="535"/>
                    <a:pt x="819" y="535"/>
                    <a:pt x="819" y="535"/>
                  </a:cubicBezTo>
                  <a:cubicBezTo>
                    <a:pt x="819" y="535"/>
                    <a:pt x="819" y="535"/>
                    <a:pt x="819" y="535"/>
                  </a:cubicBezTo>
                  <a:cubicBezTo>
                    <a:pt x="820" y="535"/>
                    <a:pt x="820" y="535"/>
                    <a:pt x="820" y="535"/>
                  </a:cubicBezTo>
                  <a:cubicBezTo>
                    <a:pt x="820" y="535"/>
                    <a:pt x="820" y="535"/>
                    <a:pt x="820" y="535"/>
                  </a:cubicBezTo>
                  <a:cubicBezTo>
                    <a:pt x="820" y="535"/>
                    <a:pt x="820" y="535"/>
                    <a:pt x="820" y="535"/>
                  </a:cubicBezTo>
                  <a:cubicBezTo>
                    <a:pt x="820" y="535"/>
                    <a:pt x="820" y="535"/>
                    <a:pt x="820" y="535"/>
                  </a:cubicBezTo>
                  <a:cubicBezTo>
                    <a:pt x="820" y="535"/>
                    <a:pt x="820" y="535"/>
                    <a:pt x="820" y="535"/>
                  </a:cubicBezTo>
                  <a:cubicBezTo>
                    <a:pt x="820" y="535"/>
                    <a:pt x="820" y="535"/>
                    <a:pt x="820" y="535"/>
                  </a:cubicBezTo>
                  <a:cubicBezTo>
                    <a:pt x="820" y="535"/>
                    <a:pt x="820" y="535"/>
                    <a:pt x="820" y="535"/>
                  </a:cubicBezTo>
                  <a:cubicBezTo>
                    <a:pt x="820" y="535"/>
                    <a:pt x="820" y="535"/>
                    <a:pt x="820" y="535"/>
                  </a:cubicBezTo>
                  <a:cubicBezTo>
                    <a:pt x="820" y="535"/>
                    <a:pt x="820" y="535"/>
                    <a:pt x="820" y="535"/>
                  </a:cubicBezTo>
                  <a:cubicBezTo>
                    <a:pt x="820" y="535"/>
                    <a:pt x="820" y="534"/>
                    <a:pt x="820" y="534"/>
                  </a:cubicBezTo>
                  <a:cubicBezTo>
                    <a:pt x="820" y="534"/>
                    <a:pt x="820" y="534"/>
                    <a:pt x="820" y="534"/>
                  </a:cubicBezTo>
                  <a:cubicBezTo>
                    <a:pt x="820" y="534"/>
                    <a:pt x="820" y="534"/>
                    <a:pt x="820" y="534"/>
                  </a:cubicBezTo>
                  <a:cubicBezTo>
                    <a:pt x="820" y="534"/>
                    <a:pt x="820" y="534"/>
                    <a:pt x="820" y="534"/>
                  </a:cubicBezTo>
                  <a:cubicBezTo>
                    <a:pt x="820" y="534"/>
                    <a:pt x="820" y="534"/>
                    <a:pt x="820" y="534"/>
                  </a:cubicBezTo>
                  <a:cubicBezTo>
                    <a:pt x="820" y="534"/>
                    <a:pt x="820" y="534"/>
                    <a:pt x="820" y="534"/>
                  </a:cubicBezTo>
                  <a:cubicBezTo>
                    <a:pt x="820" y="534"/>
                    <a:pt x="820" y="534"/>
                    <a:pt x="820" y="534"/>
                  </a:cubicBezTo>
                  <a:cubicBezTo>
                    <a:pt x="820" y="534"/>
                    <a:pt x="820" y="534"/>
                    <a:pt x="820" y="534"/>
                  </a:cubicBezTo>
                  <a:cubicBezTo>
                    <a:pt x="820" y="534"/>
                    <a:pt x="820" y="534"/>
                    <a:pt x="820" y="534"/>
                  </a:cubicBezTo>
                  <a:cubicBezTo>
                    <a:pt x="820" y="534"/>
                    <a:pt x="820" y="534"/>
                    <a:pt x="820" y="534"/>
                  </a:cubicBezTo>
                  <a:cubicBezTo>
                    <a:pt x="820" y="534"/>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3"/>
                  </a:cubicBezTo>
                  <a:cubicBezTo>
                    <a:pt x="820" y="533"/>
                    <a:pt x="820" y="533"/>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0" y="532"/>
                    <a:pt x="820" y="532"/>
                    <a:pt x="820" y="532"/>
                  </a:cubicBezTo>
                  <a:cubicBezTo>
                    <a:pt x="821" y="532"/>
                    <a:pt x="821" y="532"/>
                    <a:pt x="821" y="532"/>
                  </a:cubicBezTo>
                  <a:cubicBezTo>
                    <a:pt x="821" y="532"/>
                    <a:pt x="821" y="532"/>
                    <a:pt x="821" y="532"/>
                  </a:cubicBezTo>
                  <a:cubicBezTo>
                    <a:pt x="821" y="532"/>
                    <a:pt x="821" y="531"/>
                    <a:pt x="821" y="531"/>
                  </a:cubicBezTo>
                  <a:cubicBezTo>
                    <a:pt x="821" y="531"/>
                    <a:pt x="821" y="531"/>
                    <a:pt x="821" y="531"/>
                  </a:cubicBezTo>
                  <a:cubicBezTo>
                    <a:pt x="821" y="530"/>
                    <a:pt x="821" y="529"/>
                    <a:pt x="822" y="527"/>
                  </a:cubicBezTo>
                  <a:cubicBezTo>
                    <a:pt x="818" y="526"/>
                    <a:pt x="818" y="526"/>
                    <a:pt x="818" y="526"/>
                  </a:cubicBezTo>
                  <a:close/>
                  <a:moveTo>
                    <a:pt x="826" y="487"/>
                  </a:moveTo>
                  <a:cubicBezTo>
                    <a:pt x="825" y="494"/>
                    <a:pt x="824" y="500"/>
                    <a:pt x="823" y="507"/>
                  </a:cubicBezTo>
                  <a:cubicBezTo>
                    <a:pt x="826" y="508"/>
                    <a:pt x="826" y="508"/>
                    <a:pt x="826" y="508"/>
                  </a:cubicBezTo>
                  <a:cubicBezTo>
                    <a:pt x="827" y="505"/>
                    <a:pt x="828" y="502"/>
                    <a:pt x="828" y="499"/>
                  </a:cubicBezTo>
                  <a:cubicBezTo>
                    <a:pt x="828" y="499"/>
                    <a:pt x="828" y="499"/>
                    <a:pt x="828" y="499"/>
                  </a:cubicBezTo>
                  <a:cubicBezTo>
                    <a:pt x="828" y="499"/>
                    <a:pt x="828" y="499"/>
                    <a:pt x="828" y="499"/>
                  </a:cubicBezTo>
                  <a:cubicBezTo>
                    <a:pt x="828" y="499"/>
                    <a:pt x="828" y="499"/>
                    <a:pt x="828" y="499"/>
                  </a:cubicBezTo>
                  <a:cubicBezTo>
                    <a:pt x="828" y="499"/>
                    <a:pt x="828" y="499"/>
                    <a:pt x="828" y="499"/>
                  </a:cubicBezTo>
                  <a:cubicBezTo>
                    <a:pt x="828" y="499"/>
                    <a:pt x="828" y="499"/>
                    <a:pt x="828" y="499"/>
                  </a:cubicBezTo>
                  <a:cubicBezTo>
                    <a:pt x="828" y="499"/>
                    <a:pt x="828" y="499"/>
                    <a:pt x="828" y="499"/>
                  </a:cubicBezTo>
                  <a:cubicBezTo>
                    <a:pt x="828" y="498"/>
                    <a:pt x="828" y="498"/>
                    <a:pt x="828" y="498"/>
                  </a:cubicBezTo>
                  <a:cubicBezTo>
                    <a:pt x="828" y="498"/>
                    <a:pt x="828" y="498"/>
                    <a:pt x="828" y="498"/>
                  </a:cubicBezTo>
                  <a:cubicBezTo>
                    <a:pt x="828" y="498"/>
                    <a:pt x="828" y="498"/>
                    <a:pt x="828" y="498"/>
                  </a:cubicBezTo>
                  <a:cubicBezTo>
                    <a:pt x="828" y="498"/>
                    <a:pt x="828" y="498"/>
                    <a:pt x="828" y="498"/>
                  </a:cubicBezTo>
                  <a:cubicBezTo>
                    <a:pt x="828" y="498"/>
                    <a:pt x="828" y="498"/>
                    <a:pt x="828" y="498"/>
                  </a:cubicBezTo>
                  <a:cubicBezTo>
                    <a:pt x="828" y="498"/>
                    <a:pt x="828" y="498"/>
                    <a:pt x="828" y="498"/>
                  </a:cubicBezTo>
                  <a:cubicBezTo>
                    <a:pt x="828" y="498"/>
                    <a:pt x="828" y="498"/>
                    <a:pt x="829" y="498"/>
                  </a:cubicBezTo>
                  <a:cubicBezTo>
                    <a:pt x="829" y="498"/>
                    <a:pt x="829" y="498"/>
                    <a:pt x="829" y="498"/>
                  </a:cubicBezTo>
                  <a:cubicBezTo>
                    <a:pt x="829" y="498"/>
                    <a:pt x="829" y="498"/>
                    <a:pt x="829" y="498"/>
                  </a:cubicBezTo>
                  <a:cubicBezTo>
                    <a:pt x="829" y="498"/>
                    <a:pt x="829" y="498"/>
                    <a:pt x="829" y="498"/>
                  </a:cubicBezTo>
                  <a:cubicBezTo>
                    <a:pt x="829" y="498"/>
                    <a:pt x="829" y="498"/>
                    <a:pt x="829" y="498"/>
                  </a:cubicBezTo>
                  <a:cubicBezTo>
                    <a:pt x="829" y="498"/>
                    <a:pt x="829" y="498"/>
                    <a:pt x="829" y="498"/>
                  </a:cubicBezTo>
                  <a:cubicBezTo>
                    <a:pt x="829" y="498"/>
                    <a:pt x="829" y="498"/>
                    <a:pt x="829" y="497"/>
                  </a:cubicBezTo>
                  <a:cubicBezTo>
                    <a:pt x="829" y="497"/>
                    <a:pt x="829" y="497"/>
                    <a:pt x="829" y="497"/>
                  </a:cubicBezTo>
                  <a:cubicBezTo>
                    <a:pt x="829" y="497"/>
                    <a:pt x="829" y="497"/>
                    <a:pt x="829" y="497"/>
                  </a:cubicBezTo>
                  <a:cubicBezTo>
                    <a:pt x="829" y="497"/>
                    <a:pt x="829" y="497"/>
                    <a:pt x="829" y="497"/>
                  </a:cubicBezTo>
                  <a:cubicBezTo>
                    <a:pt x="829" y="497"/>
                    <a:pt x="829" y="497"/>
                    <a:pt x="829" y="497"/>
                  </a:cubicBezTo>
                  <a:cubicBezTo>
                    <a:pt x="829" y="497"/>
                    <a:pt x="829" y="497"/>
                    <a:pt x="829" y="497"/>
                  </a:cubicBezTo>
                  <a:cubicBezTo>
                    <a:pt x="829" y="494"/>
                    <a:pt x="830" y="491"/>
                    <a:pt x="830" y="488"/>
                  </a:cubicBezTo>
                  <a:cubicBezTo>
                    <a:pt x="826" y="487"/>
                    <a:pt x="826" y="487"/>
                    <a:pt x="826" y="487"/>
                  </a:cubicBezTo>
                  <a:close/>
                  <a:moveTo>
                    <a:pt x="831" y="448"/>
                  </a:moveTo>
                  <a:cubicBezTo>
                    <a:pt x="831" y="455"/>
                    <a:pt x="830" y="461"/>
                    <a:pt x="829" y="468"/>
                  </a:cubicBezTo>
                  <a:cubicBezTo>
                    <a:pt x="833" y="468"/>
                    <a:pt x="833" y="468"/>
                    <a:pt x="833" y="468"/>
                  </a:cubicBezTo>
                  <a:cubicBezTo>
                    <a:pt x="833" y="467"/>
                    <a:pt x="833" y="466"/>
                    <a:pt x="833" y="465"/>
                  </a:cubicBezTo>
                  <a:cubicBezTo>
                    <a:pt x="833" y="465"/>
                    <a:pt x="833" y="465"/>
                    <a:pt x="833" y="465"/>
                  </a:cubicBezTo>
                  <a:cubicBezTo>
                    <a:pt x="833" y="465"/>
                    <a:pt x="833" y="465"/>
                    <a:pt x="833" y="465"/>
                  </a:cubicBezTo>
                  <a:cubicBezTo>
                    <a:pt x="833" y="465"/>
                    <a:pt x="833" y="465"/>
                    <a:pt x="833" y="465"/>
                  </a:cubicBezTo>
                  <a:cubicBezTo>
                    <a:pt x="833" y="465"/>
                    <a:pt x="833" y="465"/>
                    <a:pt x="834" y="465"/>
                  </a:cubicBezTo>
                  <a:cubicBezTo>
                    <a:pt x="834" y="465"/>
                    <a:pt x="834" y="465"/>
                    <a:pt x="834" y="465"/>
                  </a:cubicBezTo>
                  <a:cubicBezTo>
                    <a:pt x="834" y="465"/>
                    <a:pt x="834" y="465"/>
                    <a:pt x="834" y="465"/>
                  </a:cubicBezTo>
                  <a:cubicBezTo>
                    <a:pt x="834" y="465"/>
                    <a:pt x="834" y="465"/>
                    <a:pt x="834" y="465"/>
                  </a:cubicBezTo>
                  <a:cubicBezTo>
                    <a:pt x="834" y="465"/>
                    <a:pt x="834" y="465"/>
                    <a:pt x="834" y="465"/>
                  </a:cubicBezTo>
                  <a:cubicBezTo>
                    <a:pt x="834" y="465"/>
                    <a:pt x="834" y="465"/>
                    <a:pt x="834" y="465"/>
                  </a:cubicBezTo>
                  <a:cubicBezTo>
                    <a:pt x="834" y="465"/>
                    <a:pt x="834" y="465"/>
                    <a:pt x="834" y="465"/>
                  </a:cubicBezTo>
                  <a:cubicBezTo>
                    <a:pt x="834" y="465"/>
                    <a:pt x="834" y="465"/>
                    <a:pt x="834" y="465"/>
                  </a:cubicBezTo>
                  <a:cubicBezTo>
                    <a:pt x="834" y="465"/>
                    <a:pt x="834" y="465"/>
                    <a:pt x="834" y="465"/>
                  </a:cubicBezTo>
                  <a:cubicBezTo>
                    <a:pt x="834" y="465"/>
                    <a:pt x="834" y="465"/>
                    <a:pt x="834" y="465"/>
                  </a:cubicBezTo>
                  <a:cubicBezTo>
                    <a:pt x="834" y="464"/>
                    <a:pt x="834" y="464"/>
                    <a:pt x="834" y="464"/>
                  </a:cubicBezTo>
                  <a:cubicBezTo>
                    <a:pt x="834" y="464"/>
                    <a:pt x="834" y="464"/>
                    <a:pt x="834" y="464"/>
                  </a:cubicBezTo>
                  <a:cubicBezTo>
                    <a:pt x="834" y="464"/>
                    <a:pt x="834" y="464"/>
                    <a:pt x="834" y="464"/>
                  </a:cubicBezTo>
                  <a:cubicBezTo>
                    <a:pt x="834" y="464"/>
                    <a:pt x="834" y="464"/>
                    <a:pt x="834" y="464"/>
                  </a:cubicBezTo>
                  <a:cubicBezTo>
                    <a:pt x="834" y="464"/>
                    <a:pt x="834" y="464"/>
                    <a:pt x="834" y="464"/>
                  </a:cubicBezTo>
                  <a:cubicBezTo>
                    <a:pt x="834" y="464"/>
                    <a:pt x="834" y="464"/>
                    <a:pt x="834" y="464"/>
                  </a:cubicBezTo>
                  <a:cubicBezTo>
                    <a:pt x="834" y="464"/>
                    <a:pt x="834" y="464"/>
                    <a:pt x="834" y="464"/>
                  </a:cubicBezTo>
                  <a:cubicBezTo>
                    <a:pt x="834" y="464"/>
                    <a:pt x="834" y="464"/>
                    <a:pt x="834" y="464"/>
                  </a:cubicBezTo>
                  <a:cubicBezTo>
                    <a:pt x="834" y="464"/>
                    <a:pt x="834" y="464"/>
                    <a:pt x="834" y="464"/>
                  </a:cubicBezTo>
                  <a:cubicBezTo>
                    <a:pt x="834" y="464"/>
                    <a:pt x="834" y="464"/>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63"/>
                    <a:pt x="834" y="463"/>
                    <a:pt x="834" y="463"/>
                  </a:cubicBezTo>
                  <a:cubicBezTo>
                    <a:pt x="834" y="458"/>
                    <a:pt x="835" y="453"/>
                    <a:pt x="835" y="448"/>
                  </a:cubicBezTo>
                  <a:cubicBezTo>
                    <a:pt x="831" y="448"/>
                    <a:pt x="831" y="448"/>
                    <a:pt x="831" y="448"/>
                  </a:cubicBezTo>
                  <a:close/>
                  <a:moveTo>
                    <a:pt x="836" y="408"/>
                  </a:moveTo>
                  <a:cubicBezTo>
                    <a:pt x="832" y="408"/>
                    <a:pt x="832" y="408"/>
                    <a:pt x="832" y="408"/>
                  </a:cubicBezTo>
                  <a:cubicBezTo>
                    <a:pt x="832" y="412"/>
                    <a:pt x="832" y="415"/>
                    <a:pt x="832" y="418"/>
                  </a:cubicBezTo>
                  <a:cubicBezTo>
                    <a:pt x="832" y="421"/>
                    <a:pt x="832" y="425"/>
                    <a:pt x="832" y="428"/>
                  </a:cubicBezTo>
                  <a:cubicBezTo>
                    <a:pt x="836" y="428"/>
                    <a:pt x="836" y="428"/>
                    <a:pt x="836" y="428"/>
                  </a:cubicBezTo>
                  <a:cubicBezTo>
                    <a:pt x="836" y="427"/>
                    <a:pt x="836" y="426"/>
                    <a:pt x="836" y="424"/>
                  </a:cubicBezTo>
                  <a:cubicBezTo>
                    <a:pt x="836" y="424"/>
                    <a:pt x="836" y="424"/>
                    <a:pt x="836" y="424"/>
                  </a:cubicBezTo>
                  <a:cubicBezTo>
                    <a:pt x="836" y="424"/>
                    <a:pt x="836" y="424"/>
                    <a:pt x="836" y="424"/>
                  </a:cubicBezTo>
                  <a:cubicBezTo>
                    <a:pt x="836" y="424"/>
                    <a:pt x="836" y="424"/>
                    <a:pt x="836" y="424"/>
                  </a:cubicBezTo>
                  <a:cubicBezTo>
                    <a:pt x="836" y="424"/>
                    <a:pt x="836" y="424"/>
                    <a:pt x="836" y="424"/>
                  </a:cubicBezTo>
                  <a:cubicBezTo>
                    <a:pt x="836" y="424"/>
                    <a:pt x="836" y="424"/>
                    <a:pt x="836" y="424"/>
                  </a:cubicBezTo>
                  <a:cubicBezTo>
                    <a:pt x="836" y="424"/>
                    <a:pt x="836" y="424"/>
                    <a:pt x="836" y="424"/>
                  </a:cubicBezTo>
                  <a:cubicBezTo>
                    <a:pt x="836" y="424"/>
                    <a:pt x="836" y="424"/>
                    <a:pt x="836" y="424"/>
                  </a:cubicBezTo>
                  <a:cubicBezTo>
                    <a:pt x="836" y="424"/>
                    <a:pt x="836" y="424"/>
                    <a:pt x="836" y="424"/>
                  </a:cubicBezTo>
                  <a:cubicBezTo>
                    <a:pt x="836" y="424"/>
                    <a:pt x="836" y="424"/>
                    <a:pt x="836" y="424"/>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3"/>
                    <a:pt x="836" y="423"/>
                  </a:cubicBezTo>
                  <a:cubicBezTo>
                    <a:pt x="836" y="423"/>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2"/>
                  </a:cubicBezTo>
                  <a:cubicBezTo>
                    <a:pt x="836" y="422"/>
                    <a:pt x="836" y="422"/>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1"/>
                    <a:pt x="836" y="421"/>
                  </a:cubicBezTo>
                  <a:cubicBezTo>
                    <a:pt x="836" y="421"/>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20"/>
                    <a:pt x="836" y="420"/>
                  </a:cubicBezTo>
                  <a:cubicBezTo>
                    <a:pt x="836" y="420"/>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9"/>
                  </a:cubicBezTo>
                  <a:cubicBezTo>
                    <a:pt x="836" y="419"/>
                    <a:pt x="836" y="419"/>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8"/>
                    <a:pt x="836" y="418"/>
                    <a:pt x="836" y="418"/>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7"/>
                    <a:pt x="836" y="417"/>
                    <a:pt x="836" y="417"/>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6"/>
                    <a:pt x="836" y="416"/>
                    <a:pt x="836" y="416"/>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5"/>
                  </a:cubicBezTo>
                  <a:cubicBezTo>
                    <a:pt x="836" y="415"/>
                    <a:pt x="836" y="415"/>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4"/>
                    <a:pt x="836" y="414"/>
                  </a:cubicBezTo>
                  <a:cubicBezTo>
                    <a:pt x="836" y="414"/>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3"/>
                  </a:cubicBezTo>
                  <a:cubicBezTo>
                    <a:pt x="836" y="413"/>
                    <a:pt x="836" y="413"/>
                    <a:pt x="836" y="412"/>
                  </a:cubicBezTo>
                  <a:cubicBezTo>
                    <a:pt x="836" y="412"/>
                    <a:pt x="836" y="412"/>
                    <a:pt x="836" y="412"/>
                  </a:cubicBezTo>
                  <a:cubicBezTo>
                    <a:pt x="836" y="412"/>
                    <a:pt x="836" y="412"/>
                    <a:pt x="836" y="412"/>
                  </a:cubicBezTo>
                  <a:cubicBezTo>
                    <a:pt x="836" y="412"/>
                    <a:pt x="836" y="412"/>
                    <a:pt x="836" y="411"/>
                  </a:cubicBezTo>
                  <a:cubicBezTo>
                    <a:pt x="836" y="411"/>
                    <a:pt x="836" y="411"/>
                    <a:pt x="836" y="411"/>
                  </a:cubicBezTo>
                  <a:cubicBezTo>
                    <a:pt x="836" y="411"/>
                    <a:pt x="836" y="411"/>
                    <a:pt x="836" y="411"/>
                  </a:cubicBezTo>
                  <a:cubicBezTo>
                    <a:pt x="836" y="411"/>
                    <a:pt x="836" y="411"/>
                    <a:pt x="836" y="411"/>
                  </a:cubicBezTo>
                  <a:cubicBezTo>
                    <a:pt x="836" y="410"/>
                    <a:pt x="836" y="409"/>
                    <a:pt x="836" y="408"/>
                  </a:cubicBezTo>
                  <a:close/>
                  <a:moveTo>
                    <a:pt x="833" y="368"/>
                  </a:moveTo>
                  <a:cubicBezTo>
                    <a:pt x="829" y="369"/>
                    <a:pt x="829" y="369"/>
                    <a:pt x="829" y="369"/>
                  </a:cubicBezTo>
                  <a:cubicBezTo>
                    <a:pt x="830" y="375"/>
                    <a:pt x="831" y="382"/>
                    <a:pt x="831" y="389"/>
                  </a:cubicBezTo>
                  <a:cubicBezTo>
                    <a:pt x="835" y="388"/>
                    <a:pt x="835" y="388"/>
                    <a:pt x="835" y="388"/>
                  </a:cubicBezTo>
                  <a:cubicBezTo>
                    <a:pt x="835" y="386"/>
                    <a:pt x="835" y="385"/>
                    <a:pt x="835" y="383"/>
                  </a:cubicBezTo>
                  <a:cubicBezTo>
                    <a:pt x="835" y="383"/>
                    <a:pt x="835" y="383"/>
                    <a:pt x="835" y="383"/>
                  </a:cubicBezTo>
                  <a:cubicBezTo>
                    <a:pt x="835" y="383"/>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2"/>
                  </a:cubicBezTo>
                  <a:cubicBezTo>
                    <a:pt x="835" y="382"/>
                    <a:pt x="835" y="382"/>
                    <a:pt x="835" y="381"/>
                  </a:cubicBezTo>
                  <a:cubicBezTo>
                    <a:pt x="835" y="381"/>
                    <a:pt x="835" y="381"/>
                    <a:pt x="835" y="381"/>
                  </a:cubicBezTo>
                  <a:cubicBezTo>
                    <a:pt x="835" y="381"/>
                    <a:pt x="835" y="381"/>
                    <a:pt x="835" y="381"/>
                  </a:cubicBezTo>
                  <a:cubicBezTo>
                    <a:pt x="835" y="381"/>
                    <a:pt x="835" y="381"/>
                    <a:pt x="835" y="381"/>
                  </a:cubicBezTo>
                  <a:cubicBezTo>
                    <a:pt x="835" y="381"/>
                    <a:pt x="835" y="381"/>
                    <a:pt x="835" y="381"/>
                  </a:cubicBezTo>
                  <a:cubicBezTo>
                    <a:pt x="835" y="381"/>
                    <a:pt x="835" y="381"/>
                    <a:pt x="835" y="381"/>
                  </a:cubicBezTo>
                  <a:cubicBezTo>
                    <a:pt x="835" y="381"/>
                    <a:pt x="835" y="381"/>
                    <a:pt x="835" y="381"/>
                  </a:cubicBezTo>
                  <a:cubicBezTo>
                    <a:pt x="835" y="381"/>
                    <a:pt x="835" y="381"/>
                    <a:pt x="835" y="381"/>
                  </a:cubicBezTo>
                  <a:cubicBezTo>
                    <a:pt x="834" y="381"/>
                    <a:pt x="834" y="381"/>
                    <a:pt x="834" y="381"/>
                  </a:cubicBezTo>
                  <a:cubicBezTo>
                    <a:pt x="834" y="381"/>
                    <a:pt x="834" y="380"/>
                    <a:pt x="834" y="380"/>
                  </a:cubicBezTo>
                  <a:cubicBezTo>
                    <a:pt x="834" y="380"/>
                    <a:pt x="834" y="380"/>
                    <a:pt x="834" y="380"/>
                  </a:cubicBezTo>
                  <a:cubicBezTo>
                    <a:pt x="834" y="380"/>
                    <a:pt x="834" y="380"/>
                    <a:pt x="834" y="380"/>
                  </a:cubicBezTo>
                  <a:cubicBezTo>
                    <a:pt x="834" y="380"/>
                    <a:pt x="834" y="380"/>
                    <a:pt x="834" y="380"/>
                  </a:cubicBezTo>
                  <a:cubicBezTo>
                    <a:pt x="834" y="380"/>
                    <a:pt x="834" y="380"/>
                    <a:pt x="834" y="380"/>
                  </a:cubicBezTo>
                  <a:cubicBezTo>
                    <a:pt x="834" y="380"/>
                    <a:pt x="834" y="380"/>
                    <a:pt x="834" y="380"/>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9"/>
                    <a:pt x="834" y="379"/>
                  </a:cubicBezTo>
                  <a:cubicBezTo>
                    <a:pt x="834" y="379"/>
                    <a:pt x="834" y="378"/>
                    <a:pt x="834" y="378"/>
                  </a:cubicBezTo>
                  <a:cubicBezTo>
                    <a:pt x="834" y="378"/>
                    <a:pt x="834" y="378"/>
                    <a:pt x="834" y="378"/>
                  </a:cubicBezTo>
                  <a:cubicBezTo>
                    <a:pt x="834" y="378"/>
                    <a:pt x="834" y="378"/>
                    <a:pt x="834" y="377"/>
                  </a:cubicBezTo>
                  <a:cubicBezTo>
                    <a:pt x="834" y="377"/>
                    <a:pt x="834" y="377"/>
                    <a:pt x="834" y="377"/>
                  </a:cubicBezTo>
                  <a:cubicBezTo>
                    <a:pt x="834" y="377"/>
                    <a:pt x="834" y="377"/>
                    <a:pt x="834" y="377"/>
                  </a:cubicBezTo>
                  <a:cubicBezTo>
                    <a:pt x="834" y="377"/>
                    <a:pt x="834" y="377"/>
                    <a:pt x="834" y="377"/>
                  </a:cubicBezTo>
                  <a:cubicBezTo>
                    <a:pt x="834" y="377"/>
                    <a:pt x="834" y="377"/>
                    <a:pt x="834" y="377"/>
                  </a:cubicBezTo>
                  <a:cubicBezTo>
                    <a:pt x="834" y="377"/>
                    <a:pt x="834" y="377"/>
                    <a:pt x="834" y="377"/>
                  </a:cubicBezTo>
                  <a:cubicBezTo>
                    <a:pt x="834" y="377"/>
                    <a:pt x="834" y="377"/>
                    <a:pt x="834" y="377"/>
                  </a:cubicBezTo>
                  <a:cubicBezTo>
                    <a:pt x="834" y="377"/>
                    <a:pt x="834" y="377"/>
                    <a:pt x="834" y="377"/>
                  </a:cubicBezTo>
                  <a:cubicBezTo>
                    <a:pt x="834" y="377"/>
                    <a:pt x="834" y="377"/>
                    <a:pt x="834" y="377"/>
                  </a:cubicBezTo>
                  <a:cubicBezTo>
                    <a:pt x="834" y="377"/>
                    <a:pt x="834" y="377"/>
                    <a:pt x="834" y="377"/>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6"/>
                  </a:cubicBezTo>
                  <a:cubicBezTo>
                    <a:pt x="834" y="376"/>
                    <a:pt x="834" y="376"/>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5"/>
                    <a:pt x="834" y="375"/>
                    <a:pt x="834" y="375"/>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4"/>
                    <a:pt x="834" y="374"/>
                    <a:pt x="834" y="374"/>
                  </a:cubicBezTo>
                  <a:cubicBezTo>
                    <a:pt x="834" y="373"/>
                    <a:pt x="834" y="373"/>
                    <a:pt x="834" y="373"/>
                  </a:cubicBezTo>
                  <a:cubicBezTo>
                    <a:pt x="834" y="373"/>
                    <a:pt x="834" y="373"/>
                    <a:pt x="834" y="373"/>
                  </a:cubicBezTo>
                  <a:cubicBezTo>
                    <a:pt x="834" y="372"/>
                    <a:pt x="833" y="370"/>
                    <a:pt x="833" y="368"/>
                  </a:cubicBezTo>
                  <a:close/>
                  <a:moveTo>
                    <a:pt x="827" y="329"/>
                  </a:moveTo>
                  <a:cubicBezTo>
                    <a:pt x="823" y="330"/>
                    <a:pt x="823" y="330"/>
                    <a:pt x="823" y="330"/>
                  </a:cubicBezTo>
                  <a:cubicBezTo>
                    <a:pt x="824" y="336"/>
                    <a:pt x="825" y="343"/>
                    <a:pt x="826" y="349"/>
                  </a:cubicBezTo>
                  <a:cubicBezTo>
                    <a:pt x="830" y="349"/>
                    <a:pt x="830" y="349"/>
                    <a:pt x="830" y="349"/>
                  </a:cubicBezTo>
                  <a:cubicBezTo>
                    <a:pt x="829" y="343"/>
                    <a:pt x="828" y="337"/>
                    <a:pt x="827" y="332"/>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1"/>
                    <a:pt x="827" y="331"/>
                  </a:cubicBezTo>
                  <a:cubicBezTo>
                    <a:pt x="827" y="331"/>
                    <a:pt x="827" y="330"/>
                    <a:pt x="827" y="330"/>
                  </a:cubicBezTo>
                  <a:cubicBezTo>
                    <a:pt x="827" y="330"/>
                    <a:pt x="827" y="330"/>
                    <a:pt x="827" y="330"/>
                  </a:cubicBezTo>
                  <a:cubicBezTo>
                    <a:pt x="827" y="330"/>
                    <a:pt x="827" y="330"/>
                    <a:pt x="827" y="330"/>
                  </a:cubicBezTo>
                  <a:cubicBezTo>
                    <a:pt x="827" y="330"/>
                    <a:pt x="827" y="330"/>
                    <a:pt x="827" y="330"/>
                  </a:cubicBezTo>
                  <a:cubicBezTo>
                    <a:pt x="827" y="330"/>
                    <a:pt x="827" y="330"/>
                    <a:pt x="827" y="330"/>
                  </a:cubicBezTo>
                  <a:cubicBezTo>
                    <a:pt x="827" y="330"/>
                    <a:pt x="827" y="330"/>
                    <a:pt x="827" y="330"/>
                  </a:cubicBezTo>
                  <a:cubicBezTo>
                    <a:pt x="827" y="330"/>
                    <a:pt x="827" y="330"/>
                    <a:pt x="827" y="330"/>
                  </a:cubicBezTo>
                  <a:cubicBezTo>
                    <a:pt x="827" y="330"/>
                    <a:pt x="827" y="329"/>
                    <a:pt x="827" y="329"/>
                  </a:cubicBezTo>
                  <a:close/>
                  <a:moveTo>
                    <a:pt x="816" y="290"/>
                  </a:moveTo>
                  <a:cubicBezTo>
                    <a:pt x="812" y="292"/>
                    <a:pt x="812" y="292"/>
                    <a:pt x="812" y="292"/>
                  </a:cubicBezTo>
                  <a:cubicBezTo>
                    <a:pt x="814" y="298"/>
                    <a:pt x="816" y="304"/>
                    <a:pt x="818" y="311"/>
                  </a:cubicBezTo>
                  <a:cubicBezTo>
                    <a:pt x="822" y="310"/>
                    <a:pt x="822" y="310"/>
                    <a:pt x="822" y="310"/>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9"/>
                    <a:pt x="822" y="309"/>
                  </a:cubicBezTo>
                  <a:cubicBezTo>
                    <a:pt x="822" y="309"/>
                    <a:pt x="822" y="308"/>
                    <a:pt x="822" y="308"/>
                  </a:cubicBezTo>
                  <a:cubicBezTo>
                    <a:pt x="822" y="308"/>
                    <a:pt x="822" y="308"/>
                    <a:pt x="822" y="308"/>
                  </a:cubicBezTo>
                  <a:cubicBezTo>
                    <a:pt x="822" y="308"/>
                    <a:pt x="822" y="308"/>
                    <a:pt x="822" y="308"/>
                  </a:cubicBezTo>
                  <a:cubicBezTo>
                    <a:pt x="822" y="308"/>
                    <a:pt x="822" y="308"/>
                    <a:pt x="822" y="308"/>
                  </a:cubicBezTo>
                  <a:cubicBezTo>
                    <a:pt x="822" y="308"/>
                    <a:pt x="822" y="308"/>
                    <a:pt x="822" y="308"/>
                  </a:cubicBezTo>
                  <a:cubicBezTo>
                    <a:pt x="822" y="308"/>
                    <a:pt x="822" y="308"/>
                    <a:pt x="822" y="308"/>
                  </a:cubicBezTo>
                  <a:cubicBezTo>
                    <a:pt x="822" y="308"/>
                    <a:pt x="822" y="308"/>
                    <a:pt x="821" y="308"/>
                  </a:cubicBezTo>
                  <a:cubicBezTo>
                    <a:pt x="821" y="308"/>
                    <a:pt x="821" y="308"/>
                    <a:pt x="821" y="308"/>
                  </a:cubicBezTo>
                  <a:cubicBezTo>
                    <a:pt x="821" y="308"/>
                    <a:pt x="821" y="308"/>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7"/>
                  </a:cubicBezTo>
                  <a:cubicBezTo>
                    <a:pt x="821" y="307"/>
                    <a:pt x="821" y="307"/>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6"/>
                    <a:pt x="821" y="306"/>
                    <a:pt x="821" y="306"/>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21" y="305"/>
                    <a:pt x="821" y="305"/>
                    <a:pt x="821" y="305"/>
                  </a:cubicBezTo>
                  <a:cubicBezTo>
                    <a:pt x="819" y="300"/>
                    <a:pt x="818" y="295"/>
                    <a:pt x="816" y="290"/>
                  </a:cubicBezTo>
                  <a:close/>
                  <a:moveTo>
                    <a:pt x="802" y="253"/>
                  </a:moveTo>
                  <a:cubicBezTo>
                    <a:pt x="799" y="255"/>
                    <a:pt x="799" y="255"/>
                    <a:pt x="799" y="255"/>
                  </a:cubicBezTo>
                  <a:cubicBezTo>
                    <a:pt x="801" y="261"/>
                    <a:pt x="804" y="267"/>
                    <a:pt x="806" y="273"/>
                  </a:cubicBezTo>
                  <a:cubicBezTo>
                    <a:pt x="810" y="272"/>
                    <a:pt x="810" y="272"/>
                    <a:pt x="810" y="272"/>
                  </a:cubicBezTo>
                  <a:cubicBezTo>
                    <a:pt x="809" y="270"/>
                    <a:pt x="808" y="268"/>
                    <a:pt x="808" y="266"/>
                  </a:cubicBezTo>
                  <a:cubicBezTo>
                    <a:pt x="808" y="266"/>
                    <a:pt x="808" y="266"/>
                    <a:pt x="808" y="266"/>
                  </a:cubicBezTo>
                  <a:cubicBezTo>
                    <a:pt x="808" y="266"/>
                    <a:pt x="808" y="266"/>
                    <a:pt x="808" y="266"/>
                  </a:cubicBezTo>
                  <a:cubicBezTo>
                    <a:pt x="808" y="266"/>
                    <a:pt x="808" y="266"/>
                    <a:pt x="808" y="266"/>
                  </a:cubicBezTo>
                  <a:cubicBezTo>
                    <a:pt x="808" y="266"/>
                    <a:pt x="807" y="266"/>
                    <a:pt x="807" y="266"/>
                  </a:cubicBezTo>
                  <a:cubicBezTo>
                    <a:pt x="807" y="266"/>
                    <a:pt x="807" y="266"/>
                    <a:pt x="807" y="266"/>
                  </a:cubicBezTo>
                  <a:cubicBezTo>
                    <a:pt x="807" y="266"/>
                    <a:pt x="807" y="266"/>
                    <a:pt x="807" y="266"/>
                  </a:cubicBezTo>
                  <a:cubicBezTo>
                    <a:pt x="807" y="266"/>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5"/>
                    <a:pt x="807" y="265"/>
                    <a:pt x="807" y="265"/>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4"/>
                  </a:cubicBezTo>
                  <a:cubicBezTo>
                    <a:pt x="807" y="264"/>
                    <a:pt x="807" y="264"/>
                    <a:pt x="807" y="263"/>
                  </a:cubicBezTo>
                  <a:cubicBezTo>
                    <a:pt x="807" y="263"/>
                    <a:pt x="807" y="263"/>
                    <a:pt x="807" y="263"/>
                  </a:cubicBezTo>
                  <a:cubicBezTo>
                    <a:pt x="807" y="263"/>
                    <a:pt x="807" y="263"/>
                    <a:pt x="807" y="263"/>
                  </a:cubicBezTo>
                  <a:cubicBezTo>
                    <a:pt x="807" y="263"/>
                    <a:pt x="807" y="263"/>
                    <a:pt x="807" y="263"/>
                  </a:cubicBezTo>
                  <a:cubicBezTo>
                    <a:pt x="807" y="263"/>
                    <a:pt x="807" y="263"/>
                    <a:pt x="807" y="263"/>
                  </a:cubicBezTo>
                  <a:cubicBezTo>
                    <a:pt x="806" y="263"/>
                    <a:pt x="806" y="263"/>
                    <a:pt x="806" y="263"/>
                  </a:cubicBezTo>
                  <a:cubicBezTo>
                    <a:pt x="806" y="263"/>
                    <a:pt x="806" y="263"/>
                    <a:pt x="806" y="263"/>
                  </a:cubicBezTo>
                  <a:cubicBezTo>
                    <a:pt x="806" y="263"/>
                    <a:pt x="806" y="263"/>
                    <a:pt x="806" y="263"/>
                  </a:cubicBezTo>
                  <a:cubicBezTo>
                    <a:pt x="806" y="263"/>
                    <a:pt x="806" y="263"/>
                    <a:pt x="806" y="263"/>
                  </a:cubicBezTo>
                  <a:cubicBezTo>
                    <a:pt x="806" y="263"/>
                    <a:pt x="806" y="263"/>
                    <a:pt x="806" y="263"/>
                  </a:cubicBezTo>
                  <a:cubicBezTo>
                    <a:pt x="806" y="263"/>
                    <a:pt x="806" y="263"/>
                    <a:pt x="806" y="263"/>
                  </a:cubicBezTo>
                  <a:cubicBezTo>
                    <a:pt x="806" y="263"/>
                    <a:pt x="806" y="263"/>
                    <a:pt x="806" y="263"/>
                  </a:cubicBezTo>
                  <a:cubicBezTo>
                    <a:pt x="806" y="263"/>
                    <a:pt x="806" y="263"/>
                    <a:pt x="806" y="263"/>
                  </a:cubicBezTo>
                  <a:cubicBezTo>
                    <a:pt x="806" y="263"/>
                    <a:pt x="806" y="263"/>
                    <a:pt x="806" y="263"/>
                  </a:cubicBezTo>
                  <a:cubicBezTo>
                    <a:pt x="806" y="262"/>
                    <a:pt x="806" y="263"/>
                    <a:pt x="806" y="262"/>
                  </a:cubicBezTo>
                  <a:cubicBezTo>
                    <a:pt x="806" y="262"/>
                    <a:pt x="806" y="262"/>
                    <a:pt x="806" y="262"/>
                  </a:cubicBezTo>
                  <a:cubicBezTo>
                    <a:pt x="806" y="262"/>
                    <a:pt x="806" y="262"/>
                    <a:pt x="806" y="262"/>
                  </a:cubicBezTo>
                  <a:cubicBezTo>
                    <a:pt x="806" y="262"/>
                    <a:pt x="806" y="262"/>
                    <a:pt x="806" y="262"/>
                  </a:cubicBezTo>
                  <a:cubicBezTo>
                    <a:pt x="806" y="262"/>
                    <a:pt x="806" y="262"/>
                    <a:pt x="806" y="262"/>
                  </a:cubicBezTo>
                  <a:cubicBezTo>
                    <a:pt x="806" y="262"/>
                    <a:pt x="806" y="262"/>
                    <a:pt x="806" y="262"/>
                  </a:cubicBezTo>
                  <a:cubicBezTo>
                    <a:pt x="806" y="262"/>
                    <a:pt x="806" y="262"/>
                    <a:pt x="806" y="262"/>
                  </a:cubicBezTo>
                  <a:cubicBezTo>
                    <a:pt x="806" y="262"/>
                    <a:pt x="806" y="262"/>
                    <a:pt x="806" y="262"/>
                  </a:cubicBezTo>
                  <a:cubicBezTo>
                    <a:pt x="806" y="262"/>
                    <a:pt x="806" y="262"/>
                    <a:pt x="806" y="262"/>
                  </a:cubicBezTo>
                  <a:cubicBezTo>
                    <a:pt x="805" y="259"/>
                    <a:pt x="804" y="256"/>
                    <a:pt x="802" y="253"/>
                  </a:cubicBezTo>
                  <a:close/>
                  <a:moveTo>
                    <a:pt x="785" y="217"/>
                  </a:moveTo>
                  <a:cubicBezTo>
                    <a:pt x="781" y="219"/>
                    <a:pt x="781" y="219"/>
                    <a:pt x="781" y="219"/>
                  </a:cubicBezTo>
                  <a:cubicBezTo>
                    <a:pt x="784" y="225"/>
                    <a:pt x="787" y="231"/>
                    <a:pt x="790" y="237"/>
                  </a:cubicBezTo>
                  <a:cubicBezTo>
                    <a:pt x="794" y="235"/>
                    <a:pt x="794" y="235"/>
                    <a:pt x="794" y="235"/>
                  </a:cubicBezTo>
                  <a:cubicBezTo>
                    <a:pt x="793" y="233"/>
                    <a:pt x="792" y="230"/>
                    <a:pt x="791" y="228"/>
                  </a:cubicBezTo>
                  <a:cubicBezTo>
                    <a:pt x="791" y="228"/>
                    <a:pt x="791" y="228"/>
                    <a:pt x="791" y="228"/>
                  </a:cubicBezTo>
                  <a:cubicBezTo>
                    <a:pt x="791" y="228"/>
                    <a:pt x="791" y="228"/>
                    <a:pt x="791" y="228"/>
                  </a:cubicBezTo>
                  <a:cubicBezTo>
                    <a:pt x="791" y="228"/>
                    <a:pt x="791" y="228"/>
                    <a:pt x="791" y="228"/>
                  </a:cubicBezTo>
                  <a:cubicBezTo>
                    <a:pt x="791" y="228"/>
                    <a:pt x="791" y="228"/>
                    <a:pt x="791" y="228"/>
                  </a:cubicBezTo>
                  <a:cubicBezTo>
                    <a:pt x="791" y="228"/>
                    <a:pt x="791" y="228"/>
                    <a:pt x="791" y="228"/>
                  </a:cubicBezTo>
                  <a:cubicBezTo>
                    <a:pt x="791" y="228"/>
                    <a:pt x="790" y="228"/>
                    <a:pt x="790" y="228"/>
                  </a:cubicBezTo>
                  <a:cubicBezTo>
                    <a:pt x="790" y="228"/>
                    <a:pt x="790" y="228"/>
                    <a:pt x="790" y="228"/>
                  </a:cubicBezTo>
                  <a:cubicBezTo>
                    <a:pt x="790" y="228"/>
                    <a:pt x="790" y="228"/>
                    <a:pt x="790" y="228"/>
                  </a:cubicBezTo>
                  <a:cubicBezTo>
                    <a:pt x="790" y="228"/>
                    <a:pt x="790" y="228"/>
                    <a:pt x="790" y="228"/>
                  </a:cubicBezTo>
                  <a:cubicBezTo>
                    <a:pt x="790" y="228"/>
                    <a:pt x="790" y="228"/>
                    <a:pt x="790" y="228"/>
                  </a:cubicBezTo>
                  <a:cubicBezTo>
                    <a:pt x="790" y="228"/>
                    <a:pt x="790" y="228"/>
                    <a:pt x="790" y="228"/>
                  </a:cubicBezTo>
                  <a:cubicBezTo>
                    <a:pt x="790" y="228"/>
                    <a:pt x="790" y="228"/>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7"/>
                    <a:pt x="790" y="227"/>
                    <a:pt x="790" y="227"/>
                  </a:cubicBezTo>
                  <a:cubicBezTo>
                    <a:pt x="790" y="226"/>
                    <a:pt x="790" y="226"/>
                    <a:pt x="790" y="226"/>
                  </a:cubicBezTo>
                  <a:cubicBezTo>
                    <a:pt x="790" y="226"/>
                    <a:pt x="790" y="226"/>
                    <a:pt x="790" y="226"/>
                  </a:cubicBezTo>
                  <a:cubicBezTo>
                    <a:pt x="790" y="226"/>
                    <a:pt x="790" y="226"/>
                    <a:pt x="790" y="226"/>
                  </a:cubicBezTo>
                  <a:cubicBezTo>
                    <a:pt x="790" y="226"/>
                    <a:pt x="790" y="226"/>
                    <a:pt x="790" y="226"/>
                  </a:cubicBezTo>
                  <a:cubicBezTo>
                    <a:pt x="790" y="226"/>
                    <a:pt x="790" y="226"/>
                    <a:pt x="790" y="226"/>
                  </a:cubicBezTo>
                  <a:cubicBezTo>
                    <a:pt x="790" y="226"/>
                    <a:pt x="790" y="226"/>
                    <a:pt x="790" y="226"/>
                  </a:cubicBezTo>
                  <a:cubicBezTo>
                    <a:pt x="790" y="226"/>
                    <a:pt x="790" y="226"/>
                    <a:pt x="790" y="226"/>
                  </a:cubicBezTo>
                  <a:cubicBezTo>
                    <a:pt x="790" y="226"/>
                    <a:pt x="789" y="226"/>
                    <a:pt x="789" y="226"/>
                  </a:cubicBezTo>
                  <a:cubicBezTo>
                    <a:pt x="789" y="226"/>
                    <a:pt x="789" y="226"/>
                    <a:pt x="789" y="226"/>
                  </a:cubicBezTo>
                  <a:cubicBezTo>
                    <a:pt x="789" y="226"/>
                    <a:pt x="789" y="226"/>
                    <a:pt x="789" y="226"/>
                  </a:cubicBezTo>
                  <a:cubicBezTo>
                    <a:pt x="789" y="226"/>
                    <a:pt x="789" y="226"/>
                    <a:pt x="789" y="226"/>
                  </a:cubicBezTo>
                  <a:cubicBezTo>
                    <a:pt x="789" y="226"/>
                    <a:pt x="789" y="226"/>
                    <a:pt x="789" y="226"/>
                  </a:cubicBezTo>
                  <a:cubicBezTo>
                    <a:pt x="789" y="226"/>
                    <a:pt x="789" y="226"/>
                    <a:pt x="789" y="226"/>
                  </a:cubicBezTo>
                  <a:cubicBezTo>
                    <a:pt x="789" y="226"/>
                    <a:pt x="789" y="226"/>
                    <a:pt x="789" y="226"/>
                  </a:cubicBezTo>
                  <a:cubicBezTo>
                    <a:pt x="789" y="226"/>
                    <a:pt x="789" y="226"/>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5"/>
                  </a:cubicBezTo>
                  <a:cubicBezTo>
                    <a:pt x="789" y="225"/>
                    <a:pt x="789" y="225"/>
                    <a:pt x="789" y="224"/>
                  </a:cubicBezTo>
                  <a:cubicBezTo>
                    <a:pt x="789" y="224"/>
                    <a:pt x="789" y="224"/>
                    <a:pt x="789" y="224"/>
                  </a:cubicBezTo>
                  <a:cubicBezTo>
                    <a:pt x="789" y="224"/>
                    <a:pt x="789" y="224"/>
                    <a:pt x="789" y="224"/>
                  </a:cubicBezTo>
                  <a:cubicBezTo>
                    <a:pt x="789" y="224"/>
                    <a:pt x="789" y="224"/>
                    <a:pt x="789" y="224"/>
                  </a:cubicBezTo>
                  <a:cubicBezTo>
                    <a:pt x="788" y="223"/>
                    <a:pt x="787" y="222"/>
                    <a:pt x="787" y="220"/>
                  </a:cubicBezTo>
                  <a:cubicBezTo>
                    <a:pt x="787" y="220"/>
                    <a:pt x="787" y="220"/>
                    <a:pt x="787" y="220"/>
                  </a:cubicBezTo>
                  <a:cubicBezTo>
                    <a:pt x="786" y="220"/>
                    <a:pt x="786" y="220"/>
                    <a:pt x="786" y="220"/>
                  </a:cubicBezTo>
                  <a:cubicBezTo>
                    <a:pt x="786" y="220"/>
                    <a:pt x="786" y="220"/>
                    <a:pt x="786" y="220"/>
                  </a:cubicBezTo>
                  <a:cubicBezTo>
                    <a:pt x="786" y="220"/>
                    <a:pt x="786" y="220"/>
                    <a:pt x="786" y="220"/>
                  </a:cubicBezTo>
                  <a:cubicBezTo>
                    <a:pt x="786" y="220"/>
                    <a:pt x="786" y="220"/>
                    <a:pt x="786" y="220"/>
                  </a:cubicBezTo>
                  <a:cubicBezTo>
                    <a:pt x="786" y="220"/>
                    <a:pt x="786" y="220"/>
                    <a:pt x="786" y="220"/>
                  </a:cubicBezTo>
                  <a:cubicBezTo>
                    <a:pt x="786" y="220"/>
                    <a:pt x="786" y="220"/>
                    <a:pt x="786" y="220"/>
                  </a:cubicBezTo>
                  <a:cubicBezTo>
                    <a:pt x="786" y="220"/>
                    <a:pt x="786" y="220"/>
                    <a:pt x="786" y="220"/>
                  </a:cubicBezTo>
                  <a:cubicBezTo>
                    <a:pt x="786" y="220"/>
                    <a:pt x="786" y="220"/>
                    <a:pt x="786" y="220"/>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9"/>
                    <a:pt x="786" y="219"/>
                  </a:cubicBezTo>
                  <a:cubicBezTo>
                    <a:pt x="786" y="219"/>
                    <a:pt x="786"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8"/>
                    <a:pt x="785" y="218"/>
                    <a:pt x="785" y="218"/>
                  </a:cubicBezTo>
                  <a:cubicBezTo>
                    <a:pt x="785" y="217"/>
                    <a:pt x="785" y="217"/>
                    <a:pt x="785" y="217"/>
                  </a:cubicBezTo>
                  <a:cubicBezTo>
                    <a:pt x="785" y="217"/>
                    <a:pt x="785" y="217"/>
                    <a:pt x="785" y="217"/>
                  </a:cubicBezTo>
                  <a:cubicBezTo>
                    <a:pt x="785" y="217"/>
                    <a:pt x="785" y="217"/>
                    <a:pt x="785" y="217"/>
                  </a:cubicBezTo>
                  <a:cubicBezTo>
                    <a:pt x="785" y="217"/>
                    <a:pt x="785" y="217"/>
                    <a:pt x="785" y="217"/>
                  </a:cubicBezTo>
                  <a:cubicBezTo>
                    <a:pt x="785" y="217"/>
                    <a:pt x="785" y="217"/>
                    <a:pt x="785" y="217"/>
                  </a:cubicBezTo>
                  <a:cubicBezTo>
                    <a:pt x="785" y="217"/>
                    <a:pt x="785" y="217"/>
                    <a:pt x="785" y="217"/>
                  </a:cubicBezTo>
                  <a:cubicBezTo>
                    <a:pt x="785" y="217"/>
                    <a:pt x="785" y="217"/>
                    <a:pt x="785" y="217"/>
                  </a:cubicBezTo>
                  <a:close/>
                  <a:moveTo>
                    <a:pt x="764" y="183"/>
                  </a:moveTo>
                  <a:cubicBezTo>
                    <a:pt x="761" y="185"/>
                    <a:pt x="761" y="185"/>
                    <a:pt x="761" y="185"/>
                  </a:cubicBezTo>
                  <a:cubicBezTo>
                    <a:pt x="764" y="191"/>
                    <a:pt x="768" y="196"/>
                    <a:pt x="771" y="202"/>
                  </a:cubicBezTo>
                  <a:cubicBezTo>
                    <a:pt x="775" y="200"/>
                    <a:pt x="775" y="200"/>
                    <a:pt x="775" y="200"/>
                  </a:cubicBezTo>
                  <a:cubicBezTo>
                    <a:pt x="774" y="198"/>
                    <a:pt x="773" y="197"/>
                    <a:pt x="772" y="195"/>
                  </a:cubicBezTo>
                  <a:cubicBezTo>
                    <a:pt x="772" y="195"/>
                    <a:pt x="772" y="195"/>
                    <a:pt x="772" y="195"/>
                  </a:cubicBezTo>
                  <a:cubicBezTo>
                    <a:pt x="772" y="195"/>
                    <a:pt x="772" y="195"/>
                    <a:pt x="772" y="195"/>
                  </a:cubicBezTo>
                  <a:cubicBezTo>
                    <a:pt x="772" y="195"/>
                    <a:pt x="772" y="195"/>
                    <a:pt x="772" y="195"/>
                  </a:cubicBezTo>
                  <a:cubicBezTo>
                    <a:pt x="772" y="195"/>
                    <a:pt x="772" y="195"/>
                    <a:pt x="772" y="195"/>
                  </a:cubicBezTo>
                  <a:cubicBezTo>
                    <a:pt x="772" y="195"/>
                    <a:pt x="772" y="195"/>
                    <a:pt x="772" y="195"/>
                  </a:cubicBezTo>
                  <a:cubicBezTo>
                    <a:pt x="772" y="195"/>
                    <a:pt x="772" y="195"/>
                    <a:pt x="772" y="195"/>
                  </a:cubicBezTo>
                  <a:cubicBezTo>
                    <a:pt x="769" y="191"/>
                    <a:pt x="767" y="187"/>
                    <a:pt x="764" y="183"/>
                  </a:cubicBezTo>
                  <a:cubicBezTo>
                    <a:pt x="764" y="183"/>
                    <a:pt x="764" y="183"/>
                    <a:pt x="764" y="183"/>
                  </a:cubicBezTo>
                  <a:close/>
                  <a:moveTo>
                    <a:pt x="740" y="151"/>
                  </a:moveTo>
                  <a:cubicBezTo>
                    <a:pt x="737" y="154"/>
                    <a:pt x="737" y="154"/>
                    <a:pt x="737" y="154"/>
                  </a:cubicBezTo>
                  <a:cubicBezTo>
                    <a:pt x="741" y="159"/>
                    <a:pt x="745" y="164"/>
                    <a:pt x="749" y="169"/>
                  </a:cubicBezTo>
                  <a:cubicBezTo>
                    <a:pt x="752" y="167"/>
                    <a:pt x="752" y="167"/>
                    <a:pt x="752" y="167"/>
                  </a:cubicBezTo>
                  <a:cubicBezTo>
                    <a:pt x="751" y="165"/>
                    <a:pt x="750" y="163"/>
                    <a:pt x="748" y="162"/>
                  </a:cubicBezTo>
                  <a:cubicBezTo>
                    <a:pt x="748" y="162"/>
                    <a:pt x="748" y="162"/>
                    <a:pt x="748" y="162"/>
                  </a:cubicBezTo>
                  <a:cubicBezTo>
                    <a:pt x="748" y="162"/>
                    <a:pt x="748" y="162"/>
                    <a:pt x="748" y="162"/>
                  </a:cubicBezTo>
                  <a:cubicBezTo>
                    <a:pt x="748" y="162"/>
                    <a:pt x="748" y="162"/>
                    <a:pt x="748" y="162"/>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8" y="161"/>
                    <a:pt x="748" y="161"/>
                    <a:pt x="748" y="161"/>
                  </a:cubicBezTo>
                  <a:cubicBezTo>
                    <a:pt x="747" y="161"/>
                    <a:pt x="747" y="161"/>
                    <a:pt x="747" y="161"/>
                  </a:cubicBezTo>
                  <a:cubicBezTo>
                    <a:pt x="747" y="161"/>
                    <a:pt x="747" y="161"/>
                    <a:pt x="747" y="161"/>
                  </a:cubicBezTo>
                  <a:cubicBezTo>
                    <a:pt x="747" y="161"/>
                    <a:pt x="747" y="161"/>
                    <a:pt x="747" y="161"/>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60"/>
                    <a:pt x="747" y="160"/>
                    <a:pt x="747" y="160"/>
                  </a:cubicBezTo>
                  <a:cubicBezTo>
                    <a:pt x="747" y="159"/>
                    <a:pt x="747" y="159"/>
                    <a:pt x="747" y="159"/>
                  </a:cubicBezTo>
                  <a:cubicBezTo>
                    <a:pt x="747" y="159"/>
                    <a:pt x="747" y="159"/>
                    <a:pt x="747" y="159"/>
                  </a:cubicBezTo>
                  <a:cubicBezTo>
                    <a:pt x="747"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9"/>
                    <a:pt x="746" y="159"/>
                    <a:pt x="746" y="159"/>
                  </a:cubicBezTo>
                  <a:cubicBezTo>
                    <a:pt x="746" y="158"/>
                    <a:pt x="746" y="158"/>
                    <a:pt x="746" y="158"/>
                  </a:cubicBezTo>
                  <a:cubicBezTo>
                    <a:pt x="746" y="158"/>
                    <a:pt x="746" y="158"/>
                    <a:pt x="746" y="158"/>
                  </a:cubicBezTo>
                  <a:cubicBezTo>
                    <a:pt x="744" y="156"/>
                    <a:pt x="742" y="153"/>
                    <a:pt x="740" y="151"/>
                  </a:cubicBezTo>
                  <a:close/>
                  <a:moveTo>
                    <a:pt x="713" y="122"/>
                  </a:moveTo>
                  <a:cubicBezTo>
                    <a:pt x="710" y="124"/>
                    <a:pt x="710" y="124"/>
                    <a:pt x="710" y="124"/>
                  </a:cubicBezTo>
                  <a:cubicBezTo>
                    <a:pt x="715" y="129"/>
                    <a:pt x="719" y="134"/>
                    <a:pt x="724" y="139"/>
                  </a:cubicBezTo>
                  <a:cubicBezTo>
                    <a:pt x="727" y="136"/>
                    <a:pt x="727" y="136"/>
                    <a:pt x="727" y="136"/>
                  </a:cubicBezTo>
                  <a:cubicBezTo>
                    <a:pt x="726" y="135"/>
                    <a:pt x="725" y="134"/>
                    <a:pt x="724" y="133"/>
                  </a:cubicBezTo>
                  <a:cubicBezTo>
                    <a:pt x="724" y="133"/>
                    <a:pt x="724" y="133"/>
                    <a:pt x="724" y="133"/>
                  </a:cubicBezTo>
                  <a:cubicBezTo>
                    <a:pt x="724" y="133"/>
                    <a:pt x="724" y="133"/>
                    <a:pt x="723" y="133"/>
                  </a:cubicBezTo>
                  <a:cubicBezTo>
                    <a:pt x="723" y="133"/>
                    <a:pt x="723" y="133"/>
                    <a:pt x="723" y="133"/>
                  </a:cubicBezTo>
                  <a:cubicBezTo>
                    <a:pt x="723" y="133"/>
                    <a:pt x="723" y="133"/>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3" y="132"/>
                    <a:pt x="723" y="132"/>
                    <a:pt x="723" y="132"/>
                  </a:cubicBezTo>
                  <a:cubicBezTo>
                    <a:pt x="722" y="132"/>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1"/>
                    <a:pt x="722" y="131"/>
                    <a:pt x="722" y="131"/>
                  </a:cubicBezTo>
                  <a:cubicBezTo>
                    <a:pt x="722"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30"/>
                  </a:cubicBezTo>
                  <a:cubicBezTo>
                    <a:pt x="721" y="130"/>
                    <a:pt x="721" y="130"/>
                    <a:pt x="721" y="129"/>
                  </a:cubicBezTo>
                  <a:cubicBezTo>
                    <a:pt x="721" y="129"/>
                    <a:pt x="721" y="129"/>
                    <a:pt x="721"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9"/>
                    <a:pt x="720" y="129"/>
                  </a:cubicBezTo>
                  <a:cubicBezTo>
                    <a:pt x="720" y="129"/>
                    <a:pt x="720" y="128"/>
                    <a:pt x="720" y="128"/>
                  </a:cubicBezTo>
                  <a:cubicBezTo>
                    <a:pt x="720" y="128"/>
                    <a:pt x="720" y="128"/>
                    <a:pt x="720" y="128"/>
                  </a:cubicBezTo>
                  <a:cubicBezTo>
                    <a:pt x="720"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8"/>
                    <a:pt x="719" y="128"/>
                  </a:cubicBezTo>
                  <a:cubicBezTo>
                    <a:pt x="719" y="128"/>
                    <a:pt x="719" y="127"/>
                    <a:pt x="719" y="127"/>
                  </a:cubicBezTo>
                  <a:cubicBezTo>
                    <a:pt x="719" y="127"/>
                    <a:pt x="719" y="127"/>
                    <a:pt x="719" y="127"/>
                  </a:cubicBezTo>
                  <a:cubicBezTo>
                    <a:pt x="719" y="127"/>
                    <a:pt x="719"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7"/>
                    <a:pt x="718" y="127"/>
                    <a:pt x="718" y="127"/>
                  </a:cubicBezTo>
                  <a:cubicBezTo>
                    <a:pt x="718" y="126"/>
                    <a:pt x="718" y="126"/>
                    <a:pt x="718" y="126"/>
                  </a:cubicBezTo>
                  <a:cubicBezTo>
                    <a:pt x="718" y="126"/>
                    <a:pt x="718" y="126"/>
                    <a:pt x="718" y="126"/>
                  </a:cubicBezTo>
                  <a:cubicBezTo>
                    <a:pt x="718" y="126"/>
                    <a:pt x="718" y="126"/>
                    <a:pt x="718"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6"/>
                    <a:pt x="717" y="126"/>
                    <a:pt x="717" y="126"/>
                  </a:cubicBezTo>
                  <a:cubicBezTo>
                    <a:pt x="717" y="125"/>
                    <a:pt x="717" y="125"/>
                    <a:pt x="717" y="125"/>
                  </a:cubicBezTo>
                  <a:cubicBezTo>
                    <a:pt x="717" y="125"/>
                    <a:pt x="717" y="125"/>
                    <a:pt x="717" y="125"/>
                  </a:cubicBezTo>
                  <a:cubicBezTo>
                    <a:pt x="717" y="125"/>
                    <a:pt x="717" y="125"/>
                    <a:pt x="717" y="125"/>
                  </a:cubicBezTo>
                  <a:cubicBezTo>
                    <a:pt x="717" y="125"/>
                    <a:pt x="717"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5"/>
                  </a:cubicBezTo>
                  <a:cubicBezTo>
                    <a:pt x="716" y="125"/>
                    <a:pt x="716" y="125"/>
                    <a:pt x="716" y="124"/>
                  </a:cubicBezTo>
                  <a:cubicBezTo>
                    <a:pt x="716" y="124"/>
                    <a:pt x="716" y="124"/>
                    <a:pt x="716" y="124"/>
                  </a:cubicBezTo>
                  <a:cubicBezTo>
                    <a:pt x="716" y="124"/>
                    <a:pt x="716" y="124"/>
                    <a:pt x="716" y="124"/>
                  </a:cubicBezTo>
                  <a:cubicBezTo>
                    <a:pt x="716" y="124"/>
                    <a:pt x="716" y="124"/>
                    <a:pt x="716" y="124"/>
                  </a:cubicBezTo>
                  <a:cubicBezTo>
                    <a:pt x="716" y="124"/>
                    <a:pt x="716"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4"/>
                  </a:cubicBezTo>
                  <a:cubicBezTo>
                    <a:pt x="715" y="124"/>
                    <a:pt x="715" y="124"/>
                    <a:pt x="715" y="123"/>
                  </a:cubicBezTo>
                  <a:cubicBezTo>
                    <a:pt x="715" y="123"/>
                    <a:pt x="715" y="123"/>
                    <a:pt x="715" y="123"/>
                  </a:cubicBezTo>
                  <a:cubicBezTo>
                    <a:pt x="715" y="123"/>
                    <a:pt x="715" y="123"/>
                    <a:pt x="715" y="123"/>
                  </a:cubicBezTo>
                  <a:cubicBezTo>
                    <a:pt x="715" y="123"/>
                    <a:pt x="715" y="123"/>
                    <a:pt x="715" y="123"/>
                  </a:cubicBezTo>
                  <a:cubicBezTo>
                    <a:pt x="715" y="123"/>
                    <a:pt x="715"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3"/>
                  </a:cubicBezTo>
                  <a:cubicBezTo>
                    <a:pt x="714" y="123"/>
                    <a:pt x="714" y="123"/>
                    <a:pt x="714" y="122"/>
                  </a:cubicBezTo>
                  <a:cubicBezTo>
                    <a:pt x="714" y="122"/>
                    <a:pt x="714" y="122"/>
                    <a:pt x="714" y="122"/>
                  </a:cubicBezTo>
                  <a:cubicBezTo>
                    <a:pt x="714" y="122"/>
                    <a:pt x="714" y="122"/>
                    <a:pt x="714" y="122"/>
                  </a:cubicBezTo>
                  <a:cubicBezTo>
                    <a:pt x="714" y="122"/>
                    <a:pt x="714" y="122"/>
                    <a:pt x="714" y="122"/>
                  </a:cubicBezTo>
                  <a:cubicBezTo>
                    <a:pt x="714" y="122"/>
                    <a:pt x="714"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ubicBezTo>
                    <a:pt x="713" y="122"/>
                    <a:pt x="713" y="122"/>
                    <a:pt x="713" y="122"/>
                  </a:cubicBezTo>
                  <a:close/>
                  <a:moveTo>
                    <a:pt x="683" y="95"/>
                  </a:moveTo>
                  <a:cubicBezTo>
                    <a:pt x="681" y="98"/>
                    <a:pt x="681" y="98"/>
                    <a:pt x="681" y="98"/>
                  </a:cubicBezTo>
                  <a:cubicBezTo>
                    <a:pt x="686" y="102"/>
                    <a:pt x="691" y="106"/>
                    <a:pt x="696" y="111"/>
                  </a:cubicBezTo>
                  <a:cubicBezTo>
                    <a:pt x="698" y="108"/>
                    <a:pt x="698" y="108"/>
                    <a:pt x="698" y="108"/>
                  </a:cubicBezTo>
                  <a:cubicBezTo>
                    <a:pt x="698" y="108"/>
                    <a:pt x="698" y="108"/>
                    <a:pt x="698" y="108"/>
                  </a:cubicBezTo>
                  <a:cubicBezTo>
                    <a:pt x="698" y="108"/>
                    <a:pt x="698" y="108"/>
                    <a:pt x="698" y="108"/>
                  </a:cubicBezTo>
                  <a:cubicBezTo>
                    <a:pt x="698" y="108"/>
                    <a:pt x="698" y="108"/>
                    <a:pt x="698" y="108"/>
                  </a:cubicBezTo>
                  <a:cubicBezTo>
                    <a:pt x="698" y="108"/>
                    <a:pt x="698" y="108"/>
                    <a:pt x="698" y="108"/>
                  </a:cubicBezTo>
                  <a:cubicBezTo>
                    <a:pt x="698" y="108"/>
                    <a:pt x="698" y="107"/>
                    <a:pt x="698" y="107"/>
                  </a:cubicBezTo>
                  <a:cubicBezTo>
                    <a:pt x="698" y="107"/>
                    <a:pt x="698" y="107"/>
                    <a:pt x="698" y="107"/>
                  </a:cubicBezTo>
                  <a:cubicBezTo>
                    <a:pt x="698" y="107"/>
                    <a:pt x="698" y="107"/>
                    <a:pt x="698" y="107"/>
                  </a:cubicBezTo>
                  <a:cubicBezTo>
                    <a:pt x="698" y="107"/>
                    <a:pt x="698" y="107"/>
                    <a:pt x="698" y="107"/>
                  </a:cubicBezTo>
                  <a:cubicBezTo>
                    <a:pt x="698" y="107"/>
                    <a:pt x="698" y="107"/>
                    <a:pt x="698" y="107"/>
                  </a:cubicBezTo>
                  <a:cubicBezTo>
                    <a:pt x="698" y="107"/>
                    <a:pt x="698" y="107"/>
                    <a:pt x="698" y="107"/>
                  </a:cubicBezTo>
                  <a:cubicBezTo>
                    <a:pt x="698" y="107"/>
                    <a:pt x="698" y="107"/>
                    <a:pt x="698" y="107"/>
                  </a:cubicBezTo>
                  <a:cubicBezTo>
                    <a:pt x="698" y="107"/>
                    <a:pt x="697" y="107"/>
                    <a:pt x="697" y="107"/>
                  </a:cubicBezTo>
                  <a:cubicBezTo>
                    <a:pt x="697" y="107"/>
                    <a:pt x="697" y="107"/>
                    <a:pt x="697" y="107"/>
                  </a:cubicBezTo>
                  <a:cubicBezTo>
                    <a:pt x="697" y="107"/>
                    <a:pt x="697" y="107"/>
                    <a:pt x="697" y="107"/>
                  </a:cubicBezTo>
                  <a:cubicBezTo>
                    <a:pt x="697" y="107"/>
                    <a:pt x="697" y="107"/>
                    <a:pt x="697" y="107"/>
                  </a:cubicBezTo>
                  <a:cubicBezTo>
                    <a:pt x="696" y="105"/>
                    <a:pt x="694" y="104"/>
                    <a:pt x="692" y="103"/>
                  </a:cubicBezTo>
                  <a:cubicBezTo>
                    <a:pt x="692" y="103"/>
                    <a:pt x="692" y="103"/>
                    <a:pt x="692" y="103"/>
                  </a:cubicBezTo>
                  <a:cubicBezTo>
                    <a:pt x="692" y="103"/>
                    <a:pt x="692" y="103"/>
                    <a:pt x="692" y="103"/>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2" y="102"/>
                  </a:cubicBezTo>
                  <a:cubicBezTo>
                    <a:pt x="692" y="102"/>
                    <a:pt x="692" y="102"/>
                    <a:pt x="691" y="102"/>
                  </a:cubicBezTo>
                  <a:cubicBezTo>
                    <a:pt x="691" y="102"/>
                    <a:pt x="691" y="102"/>
                    <a:pt x="691" y="102"/>
                  </a:cubicBezTo>
                  <a:cubicBezTo>
                    <a:pt x="691" y="102"/>
                    <a:pt x="691" y="102"/>
                    <a:pt x="691" y="102"/>
                  </a:cubicBezTo>
                  <a:cubicBezTo>
                    <a:pt x="691" y="102"/>
                    <a:pt x="691" y="102"/>
                    <a:pt x="691" y="102"/>
                  </a:cubicBezTo>
                  <a:cubicBezTo>
                    <a:pt x="691" y="102"/>
                    <a:pt x="691" y="102"/>
                    <a:pt x="691" y="102"/>
                  </a:cubicBezTo>
                  <a:cubicBezTo>
                    <a:pt x="691" y="102"/>
                    <a:pt x="691" y="102"/>
                    <a:pt x="691" y="102"/>
                  </a:cubicBezTo>
                  <a:cubicBezTo>
                    <a:pt x="691" y="102"/>
                    <a:pt x="691" y="102"/>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1" y="101"/>
                  </a:cubicBezTo>
                  <a:cubicBezTo>
                    <a:pt x="691" y="101"/>
                    <a:pt x="691" y="101"/>
                    <a:pt x="690" y="101"/>
                  </a:cubicBezTo>
                  <a:cubicBezTo>
                    <a:pt x="690" y="101"/>
                    <a:pt x="690" y="101"/>
                    <a:pt x="690" y="101"/>
                  </a:cubicBezTo>
                  <a:cubicBezTo>
                    <a:pt x="690" y="101"/>
                    <a:pt x="690" y="101"/>
                    <a:pt x="690" y="101"/>
                  </a:cubicBezTo>
                  <a:cubicBezTo>
                    <a:pt x="690" y="101"/>
                    <a:pt x="690" y="101"/>
                    <a:pt x="690" y="101"/>
                  </a:cubicBezTo>
                  <a:cubicBezTo>
                    <a:pt x="690" y="101"/>
                    <a:pt x="690" y="101"/>
                    <a:pt x="690" y="101"/>
                  </a:cubicBezTo>
                  <a:cubicBezTo>
                    <a:pt x="690" y="101"/>
                    <a:pt x="690" y="101"/>
                    <a:pt x="690" y="101"/>
                  </a:cubicBezTo>
                  <a:cubicBezTo>
                    <a:pt x="690" y="101"/>
                    <a:pt x="690" y="101"/>
                    <a:pt x="690" y="101"/>
                  </a:cubicBezTo>
                  <a:cubicBezTo>
                    <a:pt x="690" y="101"/>
                    <a:pt x="690" y="101"/>
                    <a:pt x="690" y="101"/>
                  </a:cubicBezTo>
                  <a:cubicBezTo>
                    <a:pt x="690" y="101"/>
                    <a:pt x="690" y="101"/>
                    <a:pt x="690" y="101"/>
                  </a:cubicBezTo>
                  <a:cubicBezTo>
                    <a:pt x="690" y="101"/>
                    <a:pt x="690" y="101"/>
                    <a:pt x="690" y="100"/>
                  </a:cubicBezTo>
                  <a:cubicBezTo>
                    <a:pt x="690" y="100"/>
                    <a:pt x="690" y="100"/>
                    <a:pt x="690" y="100"/>
                  </a:cubicBezTo>
                  <a:cubicBezTo>
                    <a:pt x="690" y="100"/>
                    <a:pt x="690" y="100"/>
                    <a:pt x="690" y="100"/>
                  </a:cubicBezTo>
                  <a:cubicBezTo>
                    <a:pt x="690" y="100"/>
                    <a:pt x="690" y="100"/>
                    <a:pt x="690" y="100"/>
                  </a:cubicBezTo>
                  <a:cubicBezTo>
                    <a:pt x="690" y="100"/>
                    <a:pt x="690" y="100"/>
                    <a:pt x="690" y="100"/>
                  </a:cubicBezTo>
                  <a:cubicBezTo>
                    <a:pt x="690" y="100"/>
                    <a:pt x="690" y="100"/>
                    <a:pt x="690" y="100"/>
                  </a:cubicBezTo>
                  <a:cubicBezTo>
                    <a:pt x="690" y="100"/>
                    <a:pt x="690" y="100"/>
                    <a:pt x="690" y="100"/>
                  </a:cubicBezTo>
                  <a:cubicBezTo>
                    <a:pt x="690" y="100"/>
                    <a:pt x="690" y="100"/>
                    <a:pt x="690" y="100"/>
                  </a:cubicBezTo>
                  <a:cubicBezTo>
                    <a:pt x="690" y="100"/>
                    <a:pt x="690"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100"/>
                    <a:pt x="689" y="100"/>
                  </a:cubicBezTo>
                  <a:cubicBezTo>
                    <a:pt x="689" y="100"/>
                    <a:pt x="689" y="99"/>
                    <a:pt x="689" y="99"/>
                  </a:cubicBezTo>
                  <a:cubicBezTo>
                    <a:pt x="689" y="99"/>
                    <a:pt x="689" y="99"/>
                    <a:pt x="689" y="99"/>
                  </a:cubicBezTo>
                  <a:cubicBezTo>
                    <a:pt x="689" y="99"/>
                    <a:pt x="689" y="99"/>
                    <a:pt x="689" y="99"/>
                  </a:cubicBezTo>
                  <a:cubicBezTo>
                    <a:pt x="689" y="99"/>
                    <a:pt x="689" y="99"/>
                    <a:pt x="689" y="99"/>
                  </a:cubicBezTo>
                  <a:cubicBezTo>
                    <a:pt x="689" y="99"/>
                    <a:pt x="689" y="99"/>
                    <a:pt x="689" y="99"/>
                  </a:cubicBezTo>
                  <a:cubicBezTo>
                    <a:pt x="689"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9"/>
                  </a:cubicBezTo>
                  <a:cubicBezTo>
                    <a:pt x="688" y="99"/>
                    <a:pt x="688" y="99"/>
                    <a:pt x="688" y="98"/>
                  </a:cubicBezTo>
                  <a:cubicBezTo>
                    <a:pt x="688" y="98"/>
                    <a:pt x="688" y="98"/>
                    <a:pt x="688" y="98"/>
                  </a:cubicBezTo>
                  <a:cubicBezTo>
                    <a:pt x="688" y="98"/>
                    <a:pt x="688"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7" y="98"/>
                    <a:pt x="687" y="98"/>
                    <a:pt x="687" y="98"/>
                  </a:cubicBezTo>
                  <a:cubicBezTo>
                    <a:pt x="686" y="98"/>
                    <a:pt x="686" y="98"/>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6" y="97"/>
                    <a:pt x="686" y="97"/>
                  </a:cubicBezTo>
                  <a:cubicBezTo>
                    <a:pt x="686" y="97"/>
                    <a:pt x="685" y="97"/>
                    <a:pt x="685" y="97"/>
                  </a:cubicBezTo>
                  <a:cubicBezTo>
                    <a:pt x="685" y="97"/>
                    <a:pt x="685" y="97"/>
                    <a:pt x="685" y="97"/>
                  </a:cubicBezTo>
                  <a:cubicBezTo>
                    <a:pt x="685" y="97"/>
                    <a:pt x="685" y="97"/>
                    <a:pt x="685" y="97"/>
                  </a:cubicBezTo>
                  <a:cubicBezTo>
                    <a:pt x="685" y="97"/>
                    <a:pt x="685" y="97"/>
                    <a:pt x="685" y="97"/>
                  </a:cubicBezTo>
                  <a:cubicBezTo>
                    <a:pt x="685" y="97"/>
                    <a:pt x="685" y="97"/>
                    <a:pt x="685" y="97"/>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5" y="96"/>
                    <a:pt x="685" y="96"/>
                    <a:pt x="685" y="96"/>
                  </a:cubicBezTo>
                  <a:cubicBezTo>
                    <a:pt x="684" y="96"/>
                    <a:pt x="684" y="95"/>
                    <a:pt x="683" y="95"/>
                  </a:cubicBezTo>
                  <a:close/>
                  <a:moveTo>
                    <a:pt x="651" y="71"/>
                  </a:moveTo>
                  <a:cubicBezTo>
                    <a:pt x="649" y="74"/>
                    <a:pt x="649" y="74"/>
                    <a:pt x="649" y="74"/>
                  </a:cubicBezTo>
                  <a:cubicBezTo>
                    <a:pt x="654" y="78"/>
                    <a:pt x="660" y="82"/>
                    <a:pt x="665" y="86"/>
                  </a:cubicBezTo>
                  <a:cubicBezTo>
                    <a:pt x="667" y="82"/>
                    <a:pt x="667" y="82"/>
                    <a:pt x="667" y="82"/>
                  </a:cubicBezTo>
                  <a:cubicBezTo>
                    <a:pt x="664" y="80"/>
                    <a:pt x="660" y="77"/>
                    <a:pt x="656" y="74"/>
                  </a:cubicBezTo>
                  <a:cubicBezTo>
                    <a:pt x="656" y="74"/>
                    <a:pt x="656" y="74"/>
                    <a:pt x="656" y="74"/>
                  </a:cubicBezTo>
                  <a:cubicBezTo>
                    <a:pt x="656" y="74"/>
                    <a:pt x="656" y="74"/>
                    <a:pt x="656" y="74"/>
                  </a:cubicBezTo>
                  <a:cubicBezTo>
                    <a:pt x="656" y="74"/>
                    <a:pt x="656" y="74"/>
                    <a:pt x="656" y="74"/>
                  </a:cubicBezTo>
                  <a:cubicBezTo>
                    <a:pt x="656" y="74"/>
                    <a:pt x="656" y="74"/>
                    <a:pt x="656" y="74"/>
                  </a:cubicBezTo>
                  <a:cubicBezTo>
                    <a:pt x="656" y="74"/>
                    <a:pt x="656" y="74"/>
                    <a:pt x="656" y="74"/>
                  </a:cubicBezTo>
                  <a:cubicBezTo>
                    <a:pt x="655" y="74"/>
                    <a:pt x="655" y="74"/>
                    <a:pt x="655" y="74"/>
                  </a:cubicBezTo>
                  <a:cubicBezTo>
                    <a:pt x="655" y="74"/>
                    <a:pt x="655" y="74"/>
                    <a:pt x="655" y="74"/>
                  </a:cubicBezTo>
                  <a:cubicBezTo>
                    <a:pt x="655" y="74"/>
                    <a:pt x="655" y="74"/>
                    <a:pt x="655" y="74"/>
                  </a:cubicBezTo>
                  <a:cubicBezTo>
                    <a:pt x="655" y="74"/>
                    <a:pt x="655" y="74"/>
                    <a:pt x="655" y="74"/>
                  </a:cubicBezTo>
                  <a:cubicBezTo>
                    <a:pt x="655" y="74"/>
                    <a:pt x="655" y="74"/>
                    <a:pt x="655" y="74"/>
                  </a:cubicBezTo>
                  <a:cubicBezTo>
                    <a:pt x="655" y="74"/>
                    <a:pt x="655" y="74"/>
                    <a:pt x="655" y="74"/>
                  </a:cubicBezTo>
                  <a:cubicBezTo>
                    <a:pt x="655" y="74"/>
                    <a:pt x="655" y="74"/>
                    <a:pt x="655" y="74"/>
                  </a:cubicBezTo>
                  <a:cubicBezTo>
                    <a:pt x="655" y="74"/>
                    <a:pt x="655" y="74"/>
                    <a:pt x="655" y="74"/>
                  </a:cubicBezTo>
                  <a:cubicBezTo>
                    <a:pt x="655" y="74"/>
                    <a:pt x="655" y="74"/>
                    <a:pt x="655" y="74"/>
                  </a:cubicBezTo>
                  <a:cubicBezTo>
                    <a:pt x="655" y="74"/>
                    <a:pt x="655" y="73"/>
                    <a:pt x="655" y="73"/>
                  </a:cubicBezTo>
                  <a:cubicBezTo>
                    <a:pt x="655" y="73"/>
                    <a:pt x="655" y="73"/>
                    <a:pt x="655" y="73"/>
                  </a:cubicBezTo>
                  <a:cubicBezTo>
                    <a:pt x="655" y="73"/>
                    <a:pt x="655" y="73"/>
                    <a:pt x="655" y="73"/>
                  </a:cubicBezTo>
                  <a:cubicBezTo>
                    <a:pt x="655" y="73"/>
                    <a:pt x="655" y="73"/>
                    <a:pt x="655" y="73"/>
                  </a:cubicBezTo>
                  <a:cubicBezTo>
                    <a:pt x="655" y="73"/>
                    <a:pt x="655" y="73"/>
                    <a:pt x="655" y="73"/>
                  </a:cubicBezTo>
                  <a:cubicBezTo>
                    <a:pt x="655" y="73"/>
                    <a:pt x="655" y="73"/>
                    <a:pt x="655" y="73"/>
                  </a:cubicBezTo>
                  <a:cubicBezTo>
                    <a:pt x="654" y="73"/>
                    <a:pt x="654" y="73"/>
                    <a:pt x="654" y="73"/>
                  </a:cubicBezTo>
                  <a:cubicBezTo>
                    <a:pt x="654" y="73"/>
                    <a:pt x="654" y="73"/>
                    <a:pt x="654" y="73"/>
                  </a:cubicBezTo>
                  <a:cubicBezTo>
                    <a:pt x="654" y="73"/>
                    <a:pt x="654" y="73"/>
                    <a:pt x="654" y="73"/>
                  </a:cubicBezTo>
                  <a:cubicBezTo>
                    <a:pt x="654" y="73"/>
                    <a:pt x="654" y="73"/>
                    <a:pt x="654" y="73"/>
                  </a:cubicBezTo>
                  <a:cubicBezTo>
                    <a:pt x="654" y="73"/>
                    <a:pt x="654" y="73"/>
                    <a:pt x="654" y="73"/>
                  </a:cubicBezTo>
                  <a:cubicBezTo>
                    <a:pt x="654" y="73"/>
                    <a:pt x="654" y="73"/>
                    <a:pt x="654" y="73"/>
                  </a:cubicBezTo>
                  <a:cubicBezTo>
                    <a:pt x="654" y="73"/>
                    <a:pt x="654" y="73"/>
                    <a:pt x="654" y="73"/>
                  </a:cubicBezTo>
                  <a:cubicBezTo>
                    <a:pt x="654" y="73"/>
                    <a:pt x="654" y="73"/>
                    <a:pt x="654" y="73"/>
                  </a:cubicBezTo>
                  <a:cubicBezTo>
                    <a:pt x="653" y="72"/>
                    <a:pt x="652" y="72"/>
                    <a:pt x="651" y="71"/>
                  </a:cubicBezTo>
                  <a:close/>
                  <a:moveTo>
                    <a:pt x="617" y="50"/>
                  </a:moveTo>
                  <a:cubicBezTo>
                    <a:pt x="615" y="54"/>
                    <a:pt x="615" y="54"/>
                    <a:pt x="615" y="54"/>
                  </a:cubicBezTo>
                  <a:cubicBezTo>
                    <a:pt x="621" y="57"/>
                    <a:pt x="626" y="60"/>
                    <a:pt x="632" y="64"/>
                  </a:cubicBezTo>
                  <a:cubicBezTo>
                    <a:pt x="634" y="60"/>
                    <a:pt x="634" y="60"/>
                    <a:pt x="634" y="60"/>
                  </a:cubicBezTo>
                  <a:cubicBezTo>
                    <a:pt x="630" y="57"/>
                    <a:pt x="625" y="55"/>
                    <a:pt x="621" y="52"/>
                  </a:cubicBezTo>
                  <a:cubicBezTo>
                    <a:pt x="621" y="52"/>
                    <a:pt x="621" y="52"/>
                    <a:pt x="621" y="52"/>
                  </a:cubicBezTo>
                  <a:cubicBezTo>
                    <a:pt x="621" y="52"/>
                    <a:pt x="621" y="52"/>
                    <a:pt x="621" y="52"/>
                  </a:cubicBezTo>
                  <a:cubicBezTo>
                    <a:pt x="621" y="52"/>
                    <a:pt x="621" y="52"/>
                    <a:pt x="621" y="52"/>
                  </a:cubicBezTo>
                  <a:cubicBezTo>
                    <a:pt x="621" y="52"/>
                    <a:pt x="621" y="52"/>
                    <a:pt x="621" y="52"/>
                  </a:cubicBezTo>
                  <a:cubicBezTo>
                    <a:pt x="621" y="52"/>
                    <a:pt x="621" y="52"/>
                    <a:pt x="621" y="52"/>
                  </a:cubicBezTo>
                  <a:cubicBezTo>
                    <a:pt x="621" y="52"/>
                    <a:pt x="621" y="52"/>
                    <a:pt x="621" y="52"/>
                  </a:cubicBezTo>
                  <a:cubicBezTo>
                    <a:pt x="621" y="52"/>
                    <a:pt x="621" y="52"/>
                    <a:pt x="621" y="52"/>
                  </a:cubicBezTo>
                  <a:cubicBezTo>
                    <a:pt x="620" y="52"/>
                    <a:pt x="620" y="52"/>
                    <a:pt x="620" y="52"/>
                  </a:cubicBezTo>
                  <a:cubicBezTo>
                    <a:pt x="620" y="52"/>
                    <a:pt x="620" y="52"/>
                    <a:pt x="620" y="52"/>
                  </a:cubicBezTo>
                  <a:cubicBezTo>
                    <a:pt x="620" y="52"/>
                    <a:pt x="620" y="52"/>
                    <a:pt x="620" y="52"/>
                  </a:cubicBezTo>
                  <a:cubicBezTo>
                    <a:pt x="620" y="52"/>
                    <a:pt x="620" y="52"/>
                    <a:pt x="620" y="52"/>
                  </a:cubicBezTo>
                  <a:cubicBezTo>
                    <a:pt x="620" y="52"/>
                    <a:pt x="620" y="52"/>
                    <a:pt x="620" y="52"/>
                  </a:cubicBezTo>
                  <a:cubicBezTo>
                    <a:pt x="620" y="52"/>
                    <a:pt x="620" y="52"/>
                    <a:pt x="620" y="52"/>
                  </a:cubicBezTo>
                  <a:cubicBezTo>
                    <a:pt x="620" y="52"/>
                    <a:pt x="620" y="52"/>
                    <a:pt x="620" y="52"/>
                  </a:cubicBezTo>
                  <a:cubicBezTo>
                    <a:pt x="620" y="52"/>
                    <a:pt x="620" y="52"/>
                    <a:pt x="620" y="52"/>
                  </a:cubicBezTo>
                  <a:cubicBezTo>
                    <a:pt x="620" y="52"/>
                    <a:pt x="620" y="52"/>
                    <a:pt x="620" y="52"/>
                  </a:cubicBezTo>
                  <a:cubicBezTo>
                    <a:pt x="619" y="51"/>
                    <a:pt x="618" y="51"/>
                    <a:pt x="617" y="50"/>
                  </a:cubicBezTo>
                  <a:close/>
                  <a:moveTo>
                    <a:pt x="581" y="33"/>
                  </a:moveTo>
                  <a:cubicBezTo>
                    <a:pt x="579" y="37"/>
                    <a:pt x="579" y="37"/>
                    <a:pt x="579" y="37"/>
                  </a:cubicBezTo>
                  <a:cubicBezTo>
                    <a:pt x="585" y="39"/>
                    <a:pt x="591" y="42"/>
                    <a:pt x="597" y="45"/>
                  </a:cubicBezTo>
                  <a:cubicBezTo>
                    <a:pt x="599" y="41"/>
                    <a:pt x="599" y="41"/>
                    <a:pt x="599" y="41"/>
                  </a:cubicBezTo>
                  <a:cubicBezTo>
                    <a:pt x="593" y="38"/>
                    <a:pt x="587" y="35"/>
                    <a:pt x="581" y="33"/>
                  </a:cubicBezTo>
                  <a:close/>
                  <a:moveTo>
                    <a:pt x="543" y="19"/>
                  </a:moveTo>
                  <a:cubicBezTo>
                    <a:pt x="542" y="23"/>
                    <a:pt x="542" y="23"/>
                    <a:pt x="542" y="23"/>
                  </a:cubicBezTo>
                  <a:cubicBezTo>
                    <a:pt x="548" y="25"/>
                    <a:pt x="555" y="27"/>
                    <a:pt x="561" y="29"/>
                  </a:cubicBezTo>
                  <a:cubicBezTo>
                    <a:pt x="562" y="26"/>
                    <a:pt x="562" y="26"/>
                    <a:pt x="562" y="26"/>
                  </a:cubicBezTo>
                  <a:cubicBezTo>
                    <a:pt x="562" y="25"/>
                    <a:pt x="562" y="26"/>
                    <a:pt x="562" y="25"/>
                  </a:cubicBezTo>
                  <a:cubicBezTo>
                    <a:pt x="562" y="25"/>
                    <a:pt x="562" y="25"/>
                    <a:pt x="562" y="25"/>
                  </a:cubicBezTo>
                  <a:cubicBezTo>
                    <a:pt x="562" y="25"/>
                    <a:pt x="562" y="25"/>
                    <a:pt x="562" y="25"/>
                  </a:cubicBezTo>
                  <a:cubicBezTo>
                    <a:pt x="562" y="25"/>
                    <a:pt x="562" y="25"/>
                    <a:pt x="562" y="25"/>
                  </a:cubicBezTo>
                  <a:cubicBezTo>
                    <a:pt x="562" y="25"/>
                    <a:pt x="562" y="25"/>
                    <a:pt x="562" y="25"/>
                  </a:cubicBezTo>
                  <a:cubicBezTo>
                    <a:pt x="562" y="25"/>
                    <a:pt x="562" y="25"/>
                    <a:pt x="562" y="25"/>
                  </a:cubicBezTo>
                  <a:cubicBezTo>
                    <a:pt x="562" y="25"/>
                    <a:pt x="562" y="25"/>
                    <a:pt x="562" y="25"/>
                  </a:cubicBezTo>
                  <a:cubicBezTo>
                    <a:pt x="562" y="25"/>
                    <a:pt x="562" y="25"/>
                    <a:pt x="562" y="25"/>
                  </a:cubicBezTo>
                  <a:cubicBezTo>
                    <a:pt x="562" y="25"/>
                    <a:pt x="562" y="25"/>
                    <a:pt x="562" y="25"/>
                  </a:cubicBezTo>
                  <a:cubicBezTo>
                    <a:pt x="562" y="25"/>
                    <a:pt x="562" y="25"/>
                    <a:pt x="561" y="25"/>
                  </a:cubicBezTo>
                  <a:cubicBezTo>
                    <a:pt x="561" y="25"/>
                    <a:pt x="561" y="25"/>
                    <a:pt x="561" y="25"/>
                  </a:cubicBezTo>
                  <a:cubicBezTo>
                    <a:pt x="561" y="25"/>
                    <a:pt x="561" y="25"/>
                    <a:pt x="561" y="25"/>
                  </a:cubicBezTo>
                  <a:cubicBezTo>
                    <a:pt x="561" y="25"/>
                    <a:pt x="561" y="25"/>
                    <a:pt x="561" y="25"/>
                  </a:cubicBezTo>
                  <a:cubicBezTo>
                    <a:pt x="561" y="25"/>
                    <a:pt x="561" y="25"/>
                    <a:pt x="561" y="25"/>
                  </a:cubicBezTo>
                  <a:cubicBezTo>
                    <a:pt x="561" y="25"/>
                    <a:pt x="561" y="25"/>
                    <a:pt x="561" y="25"/>
                  </a:cubicBezTo>
                  <a:cubicBezTo>
                    <a:pt x="561" y="25"/>
                    <a:pt x="561" y="25"/>
                    <a:pt x="561" y="25"/>
                  </a:cubicBezTo>
                  <a:cubicBezTo>
                    <a:pt x="561" y="25"/>
                    <a:pt x="561" y="25"/>
                    <a:pt x="561" y="25"/>
                  </a:cubicBezTo>
                  <a:cubicBezTo>
                    <a:pt x="561" y="25"/>
                    <a:pt x="561" y="25"/>
                    <a:pt x="561" y="25"/>
                  </a:cubicBezTo>
                  <a:cubicBezTo>
                    <a:pt x="557" y="24"/>
                    <a:pt x="553" y="22"/>
                    <a:pt x="549" y="21"/>
                  </a:cubicBezTo>
                  <a:cubicBezTo>
                    <a:pt x="549" y="21"/>
                    <a:pt x="549" y="21"/>
                    <a:pt x="549" y="21"/>
                  </a:cubicBezTo>
                  <a:cubicBezTo>
                    <a:pt x="549" y="21"/>
                    <a:pt x="549" y="21"/>
                    <a:pt x="549" y="21"/>
                  </a:cubicBezTo>
                  <a:cubicBezTo>
                    <a:pt x="549" y="21"/>
                    <a:pt x="549" y="21"/>
                    <a:pt x="549" y="21"/>
                  </a:cubicBezTo>
                  <a:cubicBezTo>
                    <a:pt x="549" y="21"/>
                    <a:pt x="549" y="21"/>
                    <a:pt x="549" y="21"/>
                  </a:cubicBezTo>
                  <a:cubicBezTo>
                    <a:pt x="549" y="21"/>
                    <a:pt x="549" y="21"/>
                    <a:pt x="549" y="21"/>
                  </a:cubicBezTo>
                  <a:cubicBezTo>
                    <a:pt x="549" y="21"/>
                    <a:pt x="549" y="21"/>
                    <a:pt x="549" y="21"/>
                  </a:cubicBezTo>
                  <a:cubicBezTo>
                    <a:pt x="549" y="21"/>
                    <a:pt x="549" y="21"/>
                    <a:pt x="549" y="21"/>
                  </a:cubicBezTo>
                  <a:cubicBezTo>
                    <a:pt x="549" y="21"/>
                    <a:pt x="549" y="21"/>
                    <a:pt x="549" y="21"/>
                  </a:cubicBezTo>
                  <a:cubicBezTo>
                    <a:pt x="549" y="21"/>
                    <a:pt x="549" y="21"/>
                    <a:pt x="548" y="21"/>
                  </a:cubicBezTo>
                  <a:cubicBezTo>
                    <a:pt x="548" y="21"/>
                    <a:pt x="548" y="21"/>
                    <a:pt x="548" y="21"/>
                  </a:cubicBezTo>
                  <a:cubicBezTo>
                    <a:pt x="548" y="21"/>
                    <a:pt x="548" y="21"/>
                    <a:pt x="548" y="21"/>
                  </a:cubicBezTo>
                  <a:cubicBezTo>
                    <a:pt x="548" y="21"/>
                    <a:pt x="548" y="21"/>
                    <a:pt x="548" y="21"/>
                  </a:cubicBezTo>
                  <a:cubicBezTo>
                    <a:pt x="548" y="21"/>
                    <a:pt x="548" y="21"/>
                    <a:pt x="548" y="21"/>
                  </a:cubicBezTo>
                  <a:cubicBezTo>
                    <a:pt x="548" y="21"/>
                    <a:pt x="548" y="21"/>
                    <a:pt x="548" y="21"/>
                  </a:cubicBezTo>
                  <a:cubicBezTo>
                    <a:pt x="548" y="21"/>
                    <a:pt x="548" y="21"/>
                    <a:pt x="548" y="21"/>
                  </a:cubicBezTo>
                  <a:cubicBezTo>
                    <a:pt x="548" y="21"/>
                    <a:pt x="548" y="21"/>
                    <a:pt x="548" y="21"/>
                  </a:cubicBezTo>
                  <a:cubicBezTo>
                    <a:pt x="548" y="21"/>
                    <a:pt x="548" y="21"/>
                    <a:pt x="548" y="21"/>
                  </a:cubicBezTo>
                  <a:cubicBezTo>
                    <a:pt x="548" y="21"/>
                    <a:pt x="548" y="21"/>
                    <a:pt x="548" y="21"/>
                  </a:cubicBezTo>
                  <a:cubicBezTo>
                    <a:pt x="548" y="21"/>
                    <a:pt x="548" y="21"/>
                    <a:pt x="548" y="20"/>
                  </a:cubicBezTo>
                  <a:cubicBezTo>
                    <a:pt x="548" y="20"/>
                    <a:pt x="548" y="20"/>
                    <a:pt x="548" y="20"/>
                  </a:cubicBezTo>
                  <a:cubicBezTo>
                    <a:pt x="548" y="20"/>
                    <a:pt x="548" y="20"/>
                    <a:pt x="548" y="20"/>
                  </a:cubicBezTo>
                  <a:cubicBezTo>
                    <a:pt x="548" y="20"/>
                    <a:pt x="548" y="20"/>
                    <a:pt x="547" y="20"/>
                  </a:cubicBezTo>
                  <a:cubicBezTo>
                    <a:pt x="547" y="20"/>
                    <a:pt x="547" y="20"/>
                    <a:pt x="547" y="20"/>
                  </a:cubicBezTo>
                  <a:cubicBezTo>
                    <a:pt x="547" y="20"/>
                    <a:pt x="547" y="20"/>
                    <a:pt x="547" y="20"/>
                  </a:cubicBezTo>
                  <a:cubicBezTo>
                    <a:pt x="547" y="20"/>
                    <a:pt x="547" y="20"/>
                    <a:pt x="547" y="20"/>
                  </a:cubicBezTo>
                  <a:cubicBezTo>
                    <a:pt x="547" y="20"/>
                    <a:pt x="547" y="20"/>
                    <a:pt x="547" y="20"/>
                  </a:cubicBezTo>
                  <a:cubicBezTo>
                    <a:pt x="547" y="20"/>
                    <a:pt x="547" y="20"/>
                    <a:pt x="547" y="20"/>
                  </a:cubicBezTo>
                  <a:cubicBezTo>
                    <a:pt x="547" y="20"/>
                    <a:pt x="547" y="20"/>
                    <a:pt x="547" y="20"/>
                  </a:cubicBezTo>
                  <a:cubicBezTo>
                    <a:pt x="547" y="20"/>
                    <a:pt x="547" y="20"/>
                    <a:pt x="547" y="20"/>
                  </a:cubicBezTo>
                  <a:cubicBezTo>
                    <a:pt x="547" y="20"/>
                    <a:pt x="547" y="20"/>
                    <a:pt x="547" y="20"/>
                  </a:cubicBezTo>
                  <a:cubicBezTo>
                    <a:pt x="546" y="20"/>
                    <a:pt x="544" y="19"/>
                    <a:pt x="543" y="19"/>
                  </a:cubicBezTo>
                  <a:close/>
                  <a:moveTo>
                    <a:pt x="505" y="9"/>
                  </a:moveTo>
                  <a:cubicBezTo>
                    <a:pt x="504" y="13"/>
                    <a:pt x="504" y="13"/>
                    <a:pt x="504" y="13"/>
                  </a:cubicBezTo>
                  <a:cubicBezTo>
                    <a:pt x="510" y="14"/>
                    <a:pt x="517" y="16"/>
                    <a:pt x="523" y="17"/>
                  </a:cubicBezTo>
                  <a:cubicBezTo>
                    <a:pt x="524" y="14"/>
                    <a:pt x="524" y="14"/>
                    <a:pt x="524" y="14"/>
                  </a:cubicBezTo>
                  <a:cubicBezTo>
                    <a:pt x="519" y="12"/>
                    <a:pt x="514" y="11"/>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8" y="10"/>
                    <a:pt x="508" y="10"/>
                    <a:pt x="508" y="10"/>
                  </a:cubicBezTo>
                  <a:cubicBezTo>
                    <a:pt x="507" y="10"/>
                    <a:pt x="507" y="10"/>
                    <a:pt x="507" y="10"/>
                  </a:cubicBezTo>
                  <a:cubicBezTo>
                    <a:pt x="507" y="10"/>
                    <a:pt x="507" y="10"/>
                    <a:pt x="507" y="10"/>
                  </a:cubicBezTo>
                  <a:cubicBezTo>
                    <a:pt x="507" y="10"/>
                    <a:pt x="507" y="10"/>
                    <a:pt x="507" y="10"/>
                  </a:cubicBezTo>
                  <a:cubicBezTo>
                    <a:pt x="507" y="10"/>
                    <a:pt x="507" y="10"/>
                    <a:pt x="507" y="10"/>
                  </a:cubicBezTo>
                  <a:cubicBezTo>
                    <a:pt x="506" y="9"/>
                    <a:pt x="505" y="9"/>
                    <a:pt x="505" y="9"/>
                  </a:cubicBezTo>
                  <a:close/>
                  <a:moveTo>
                    <a:pt x="465" y="3"/>
                  </a:moveTo>
                  <a:cubicBezTo>
                    <a:pt x="465" y="7"/>
                    <a:pt x="465" y="7"/>
                    <a:pt x="465" y="7"/>
                  </a:cubicBezTo>
                  <a:cubicBezTo>
                    <a:pt x="471" y="7"/>
                    <a:pt x="478" y="8"/>
                    <a:pt x="484" y="9"/>
                  </a:cubicBezTo>
                  <a:cubicBezTo>
                    <a:pt x="485" y="5"/>
                    <a:pt x="485" y="5"/>
                    <a:pt x="485" y="5"/>
                  </a:cubicBezTo>
                  <a:cubicBezTo>
                    <a:pt x="478" y="4"/>
                    <a:pt x="472" y="3"/>
                    <a:pt x="465" y="3"/>
                  </a:cubicBezTo>
                  <a:close/>
                  <a:moveTo>
                    <a:pt x="425" y="0"/>
                  </a:moveTo>
                  <a:cubicBezTo>
                    <a:pt x="425" y="4"/>
                    <a:pt x="425" y="4"/>
                    <a:pt x="425" y="4"/>
                  </a:cubicBezTo>
                  <a:cubicBezTo>
                    <a:pt x="432" y="4"/>
                    <a:pt x="438" y="4"/>
                    <a:pt x="445" y="5"/>
                  </a:cubicBezTo>
                  <a:cubicBezTo>
                    <a:pt x="445" y="1"/>
                    <a:pt x="445" y="1"/>
                    <a:pt x="445" y="1"/>
                  </a:cubicBezTo>
                  <a:cubicBezTo>
                    <a:pt x="440" y="1"/>
                    <a:pt x="434" y="0"/>
                    <a:pt x="429" y="0"/>
                  </a:cubicBezTo>
                  <a:cubicBezTo>
                    <a:pt x="429" y="0"/>
                    <a:pt x="429" y="0"/>
                    <a:pt x="429" y="0"/>
                  </a:cubicBezTo>
                  <a:cubicBezTo>
                    <a:pt x="429" y="0"/>
                    <a:pt x="429" y="0"/>
                    <a:pt x="429" y="0"/>
                  </a:cubicBezTo>
                  <a:cubicBezTo>
                    <a:pt x="429" y="0"/>
                    <a:pt x="429" y="0"/>
                    <a:pt x="429" y="0"/>
                  </a:cubicBezTo>
                  <a:cubicBezTo>
                    <a:pt x="429" y="0"/>
                    <a:pt x="429" y="0"/>
                    <a:pt x="429" y="0"/>
                  </a:cubicBezTo>
                  <a:cubicBezTo>
                    <a:pt x="429" y="0"/>
                    <a:pt x="429" y="0"/>
                    <a:pt x="429" y="0"/>
                  </a:cubicBezTo>
                  <a:cubicBezTo>
                    <a:pt x="429" y="0"/>
                    <a:pt x="429" y="0"/>
                    <a:pt x="429" y="0"/>
                  </a:cubicBezTo>
                  <a:cubicBezTo>
                    <a:pt x="429" y="0"/>
                    <a:pt x="429" y="0"/>
                    <a:pt x="429" y="0"/>
                  </a:cubicBezTo>
                  <a:cubicBezTo>
                    <a:pt x="428" y="0"/>
                    <a:pt x="428" y="0"/>
                    <a:pt x="428" y="0"/>
                  </a:cubicBezTo>
                  <a:cubicBezTo>
                    <a:pt x="428" y="0"/>
                    <a:pt x="428" y="0"/>
                    <a:pt x="428" y="0"/>
                  </a:cubicBezTo>
                  <a:cubicBezTo>
                    <a:pt x="428" y="0"/>
                    <a:pt x="428" y="0"/>
                    <a:pt x="428" y="0"/>
                  </a:cubicBezTo>
                  <a:cubicBezTo>
                    <a:pt x="428" y="0"/>
                    <a:pt x="428" y="0"/>
                    <a:pt x="428" y="0"/>
                  </a:cubicBezTo>
                  <a:cubicBezTo>
                    <a:pt x="428" y="0"/>
                    <a:pt x="428" y="0"/>
                    <a:pt x="428" y="0"/>
                  </a:cubicBezTo>
                  <a:cubicBezTo>
                    <a:pt x="428" y="0"/>
                    <a:pt x="428" y="0"/>
                    <a:pt x="428" y="0"/>
                  </a:cubicBezTo>
                  <a:cubicBezTo>
                    <a:pt x="428" y="0"/>
                    <a:pt x="428" y="0"/>
                    <a:pt x="428" y="0"/>
                  </a:cubicBezTo>
                  <a:cubicBezTo>
                    <a:pt x="428" y="0"/>
                    <a:pt x="428" y="0"/>
                    <a:pt x="428" y="0"/>
                  </a:cubicBezTo>
                  <a:cubicBezTo>
                    <a:pt x="428" y="0"/>
                    <a:pt x="428" y="0"/>
                    <a:pt x="428"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7" y="0"/>
                    <a:pt x="427" y="0"/>
                  </a:cubicBezTo>
                  <a:cubicBezTo>
                    <a:pt x="427" y="0"/>
                    <a:pt x="426" y="0"/>
                    <a:pt x="426" y="0"/>
                  </a:cubicBezTo>
                  <a:cubicBezTo>
                    <a:pt x="426" y="0"/>
                    <a:pt x="426" y="0"/>
                    <a:pt x="426" y="0"/>
                  </a:cubicBezTo>
                  <a:cubicBezTo>
                    <a:pt x="426" y="0"/>
                    <a:pt x="426" y="0"/>
                    <a:pt x="426" y="0"/>
                  </a:cubicBezTo>
                  <a:cubicBezTo>
                    <a:pt x="426" y="0"/>
                    <a:pt x="426" y="0"/>
                    <a:pt x="426" y="0"/>
                  </a:cubicBezTo>
                  <a:cubicBezTo>
                    <a:pt x="426" y="0"/>
                    <a:pt x="426" y="0"/>
                    <a:pt x="425" y="0"/>
                  </a:cubicBezTo>
                  <a:close/>
                </a:path>
              </a:pathLst>
            </a:custGeom>
            <a:solidFill>
              <a:srgbClr val="DFDE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6">
              <a:extLst>
                <a:ext uri="{FF2B5EF4-FFF2-40B4-BE49-F238E27FC236}">
                  <a16:creationId xmlns:a16="http://schemas.microsoft.com/office/drawing/2014/main" id="{8011D229-3F9F-4CD6-83AE-9C328AD6DD63}"/>
                </a:ext>
              </a:extLst>
            </p:cNvPr>
            <p:cNvSpPr>
              <a:spLocks noEditPoints="1"/>
            </p:cNvSpPr>
            <p:nvPr/>
          </p:nvSpPr>
          <p:spPr bwMode="auto">
            <a:xfrm>
              <a:off x="133" y="132"/>
              <a:ext cx="1741" cy="1741"/>
            </a:xfrm>
            <a:custGeom>
              <a:avLst/>
              <a:gdLst>
                <a:gd name="T0" fmla="*/ 362 w 732"/>
                <a:gd name="T1" fmla="*/ 0 h 732"/>
                <a:gd name="T2" fmla="*/ 313 w 732"/>
                <a:gd name="T3" fmla="*/ 4 h 732"/>
                <a:gd name="T4" fmla="*/ 277 w 732"/>
                <a:gd name="T5" fmla="*/ 11 h 732"/>
                <a:gd name="T6" fmla="*/ 268 w 732"/>
                <a:gd name="T7" fmla="*/ 18 h 732"/>
                <a:gd name="T8" fmla="*/ 178 w 732"/>
                <a:gd name="T9" fmla="*/ 57 h 732"/>
                <a:gd name="T10" fmla="*/ 134 w 732"/>
                <a:gd name="T11" fmla="*/ 83 h 732"/>
                <a:gd name="T12" fmla="*/ 143 w 732"/>
                <a:gd name="T13" fmla="*/ 76 h 732"/>
                <a:gd name="T14" fmla="*/ 104 w 732"/>
                <a:gd name="T15" fmla="*/ 111 h 732"/>
                <a:gd name="T16" fmla="*/ 101 w 732"/>
                <a:gd name="T17" fmla="*/ 114 h 732"/>
                <a:gd name="T18" fmla="*/ 18 w 732"/>
                <a:gd name="T19" fmla="*/ 253 h 732"/>
                <a:gd name="T20" fmla="*/ 0 w 732"/>
                <a:gd name="T21" fmla="*/ 356 h 732"/>
                <a:gd name="T22" fmla="*/ 0 w 732"/>
                <a:gd name="T23" fmla="*/ 362 h 732"/>
                <a:gd name="T24" fmla="*/ 0 w 732"/>
                <a:gd name="T25" fmla="*/ 366 h 732"/>
                <a:gd name="T26" fmla="*/ 1 w 732"/>
                <a:gd name="T27" fmla="*/ 393 h 732"/>
                <a:gd name="T28" fmla="*/ 3 w 732"/>
                <a:gd name="T29" fmla="*/ 411 h 732"/>
                <a:gd name="T30" fmla="*/ 32 w 732"/>
                <a:gd name="T31" fmla="*/ 506 h 732"/>
                <a:gd name="T32" fmla="*/ 70 w 732"/>
                <a:gd name="T33" fmla="*/ 581 h 732"/>
                <a:gd name="T34" fmla="*/ 95 w 732"/>
                <a:gd name="T35" fmla="*/ 612 h 732"/>
                <a:gd name="T36" fmla="*/ 134 w 732"/>
                <a:gd name="T37" fmla="*/ 649 h 732"/>
                <a:gd name="T38" fmla="*/ 153 w 732"/>
                <a:gd name="T39" fmla="*/ 664 h 732"/>
                <a:gd name="T40" fmla="*/ 159 w 732"/>
                <a:gd name="T41" fmla="*/ 668 h 732"/>
                <a:gd name="T42" fmla="*/ 163 w 732"/>
                <a:gd name="T43" fmla="*/ 670 h 732"/>
                <a:gd name="T44" fmla="*/ 188 w 732"/>
                <a:gd name="T45" fmla="*/ 686 h 732"/>
                <a:gd name="T46" fmla="*/ 192 w 732"/>
                <a:gd name="T47" fmla="*/ 688 h 732"/>
                <a:gd name="T48" fmla="*/ 223 w 732"/>
                <a:gd name="T49" fmla="*/ 703 h 732"/>
                <a:gd name="T50" fmla="*/ 265 w 732"/>
                <a:gd name="T51" fmla="*/ 718 h 732"/>
                <a:gd name="T52" fmla="*/ 277 w 732"/>
                <a:gd name="T53" fmla="*/ 721 h 732"/>
                <a:gd name="T54" fmla="*/ 312 w 732"/>
                <a:gd name="T55" fmla="*/ 728 h 732"/>
                <a:gd name="T56" fmla="*/ 347 w 732"/>
                <a:gd name="T57" fmla="*/ 731 h 732"/>
                <a:gd name="T58" fmla="*/ 436 w 732"/>
                <a:gd name="T59" fmla="*/ 721 h 732"/>
                <a:gd name="T60" fmla="*/ 513 w 732"/>
                <a:gd name="T61" fmla="*/ 701 h 732"/>
                <a:gd name="T62" fmla="*/ 541 w 732"/>
                <a:gd name="T63" fmla="*/ 688 h 732"/>
                <a:gd name="T64" fmla="*/ 569 w 732"/>
                <a:gd name="T65" fmla="*/ 670 h 732"/>
                <a:gd name="T66" fmla="*/ 574 w 732"/>
                <a:gd name="T67" fmla="*/ 667 h 732"/>
                <a:gd name="T68" fmla="*/ 578 w 732"/>
                <a:gd name="T69" fmla="*/ 665 h 732"/>
                <a:gd name="T70" fmla="*/ 581 w 732"/>
                <a:gd name="T71" fmla="*/ 662 h 732"/>
                <a:gd name="T72" fmla="*/ 656 w 732"/>
                <a:gd name="T73" fmla="*/ 590 h 732"/>
                <a:gd name="T74" fmla="*/ 665 w 732"/>
                <a:gd name="T75" fmla="*/ 576 h 732"/>
                <a:gd name="T76" fmla="*/ 698 w 732"/>
                <a:gd name="T77" fmla="*/ 521 h 732"/>
                <a:gd name="T78" fmla="*/ 715 w 732"/>
                <a:gd name="T79" fmla="*/ 477 h 732"/>
                <a:gd name="T80" fmla="*/ 723 w 732"/>
                <a:gd name="T81" fmla="*/ 447 h 732"/>
                <a:gd name="T82" fmla="*/ 730 w 732"/>
                <a:gd name="T83" fmla="*/ 405 h 732"/>
                <a:gd name="T84" fmla="*/ 731 w 732"/>
                <a:gd name="T85" fmla="*/ 398 h 732"/>
                <a:gd name="T86" fmla="*/ 731 w 732"/>
                <a:gd name="T87" fmla="*/ 393 h 732"/>
                <a:gd name="T88" fmla="*/ 732 w 732"/>
                <a:gd name="T89" fmla="*/ 365 h 732"/>
                <a:gd name="T90" fmla="*/ 732 w 732"/>
                <a:gd name="T91" fmla="*/ 361 h 732"/>
                <a:gd name="T92" fmla="*/ 732 w 732"/>
                <a:gd name="T93" fmla="*/ 357 h 732"/>
                <a:gd name="T94" fmla="*/ 710 w 732"/>
                <a:gd name="T95" fmla="*/ 253 h 732"/>
                <a:gd name="T96" fmla="*/ 697 w 732"/>
                <a:gd name="T97" fmla="*/ 211 h 732"/>
                <a:gd name="T98" fmla="*/ 694 w 732"/>
                <a:gd name="T99" fmla="*/ 203 h 732"/>
                <a:gd name="T100" fmla="*/ 691 w 732"/>
                <a:gd name="T101" fmla="*/ 198 h 732"/>
                <a:gd name="T102" fmla="*/ 672 w 732"/>
                <a:gd name="T103" fmla="*/ 165 h 732"/>
                <a:gd name="T104" fmla="*/ 654 w 732"/>
                <a:gd name="T105" fmla="*/ 140 h 732"/>
                <a:gd name="T106" fmla="*/ 626 w 732"/>
                <a:gd name="T107" fmla="*/ 108 h 732"/>
                <a:gd name="T108" fmla="*/ 572 w 732"/>
                <a:gd name="T109" fmla="*/ 64 h 732"/>
                <a:gd name="T110" fmla="*/ 558 w 732"/>
                <a:gd name="T111" fmla="*/ 54 h 732"/>
                <a:gd name="T112" fmla="*/ 520 w 732"/>
                <a:gd name="T113" fmla="*/ 34 h 732"/>
                <a:gd name="T114" fmla="*/ 405 w 732"/>
                <a:gd name="T115" fmla="*/ 2 h 732"/>
                <a:gd name="T116" fmla="*/ 383 w 732"/>
                <a:gd name="T117" fmla="*/ 1 h 732"/>
                <a:gd name="T118" fmla="*/ 379 w 732"/>
                <a:gd name="T119" fmla="*/ 1 h 732"/>
                <a:gd name="T120" fmla="*/ 376 w 732"/>
                <a:gd name="T121" fmla="*/ 0 h 732"/>
                <a:gd name="T122" fmla="*/ 372 w 732"/>
                <a:gd name="T123" fmla="*/ 0 h 732"/>
                <a:gd name="T124" fmla="*/ 368 w 732"/>
                <a:gd name="T125"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32" h="732">
                  <a:moveTo>
                    <a:pt x="366" y="0"/>
                  </a:moveTo>
                  <a:cubicBezTo>
                    <a:pt x="366" y="0"/>
                    <a:pt x="366" y="0"/>
                    <a:pt x="366" y="0"/>
                  </a:cubicBezTo>
                  <a:cubicBezTo>
                    <a:pt x="366" y="0"/>
                    <a:pt x="366" y="0"/>
                    <a:pt x="366" y="0"/>
                  </a:cubicBezTo>
                  <a:cubicBezTo>
                    <a:pt x="366" y="0"/>
                    <a:pt x="366" y="0"/>
                    <a:pt x="366" y="0"/>
                  </a:cubicBezTo>
                  <a:cubicBezTo>
                    <a:pt x="366" y="0"/>
                    <a:pt x="366" y="0"/>
                    <a:pt x="366" y="0"/>
                  </a:cubicBezTo>
                  <a:cubicBezTo>
                    <a:pt x="366" y="0"/>
                    <a:pt x="366" y="0"/>
                    <a:pt x="366" y="0"/>
                  </a:cubicBezTo>
                  <a:cubicBezTo>
                    <a:pt x="366" y="0"/>
                    <a:pt x="366" y="0"/>
                    <a:pt x="366" y="0"/>
                  </a:cubicBezTo>
                  <a:cubicBezTo>
                    <a:pt x="366"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5" y="0"/>
                    <a:pt x="365" y="0"/>
                  </a:cubicBezTo>
                  <a:cubicBezTo>
                    <a:pt x="365"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4" y="0"/>
                    <a:pt x="364" y="0"/>
                    <a:pt x="364"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3" y="0"/>
                  </a:cubicBezTo>
                  <a:cubicBezTo>
                    <a:pt x="363" y="0"/>
                    <a:pt x="363"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2" y="0"/>
                    <a:pt x="362" y="0"/>
                    <a:pt x="362" y="0"/>
                  </a:cubicBezTo>
                  <a:cubicBezTo>
                    <a:pt x="361" y="0"/>
                    <a:pt x="361" y="0"/>
                    <a:pt x="361" y="0"/>
                  </a:cubicBezTo>
                  <a:cubicBezTo>
                    <a:pt x="361" y="0"/>
                    <a:pt x="361" y="0"/>
                    <a:pt x="361" y="0"/>
                  </a:cubicBezTo>
                  <a:cubicBezTo>
                    <a:pt x="361" y="0"/>
                    <a:pt x="361" y="0"/>
                    <a:pt x="361" y="0"/>
                  </a:cubicBezTo>
                  <a:cubicBezTo>
                    <a:pt x="361" y="0"/>
                    <a:pt x="361" y="0"/>
                    <a:pt x="361" y="0"/>
                  </a:cubicBezTo>
                  <a:cubicBezTo>
                    <a:pt x="361" y="0"/>
                    <a:pt x="361" y="0"/>
                    <a:pt x="361" y="0"/>
                  </a:cubicBezTo>
                  <a:cubicBezTo>
                    <a:pt x="361" y="0"/>
                    <a:pt x="361" y="0"/>
                    <a:pt x="361" y="0"/>
                  </a:cubicBezTo>
                  <a:cubicBezTo>
                    <a:pt x="361"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60" y="0"/>
                  </a:cubicBezTo>
                  <a:cubicBezTo>
                    <a:pt x="360" y="0"/>
                    <a:pt x="360" y="0"/>
                    <a:pt x="359" y="0"/>
                  </a:cubicBezTo>
                  <a:cubicBezTo>
                    <a:pt x="359" y="0"/>
                    <a:pt x="359" y="0"/>
                    <a:pt x="359" y="0"/>
                  </a:cubicBezTo>
                  <a:cubicBezTo>
                    <a:pt x="359" y="0"/>
                    <a:pt x="359" y="0"/>
                    <a:pt x="359" y="0"/>
                  </a:cubicBezTo>
                  <a:cubicBezTo>
                    <a:pt x="359" y="0"/>
                    <a:pt x="359" y="0"/>
                    <a:pt x="359" y="0"/>
                  </a:cubicBezTo>
                  <a:cubicBezTo>
                    <a:pt x="359" y="0"/>
                    <a:pt x="359" y="0"/>
                    <a:pt x="359" y="0"/>
                  </a:cubicBezTo>
                  <a:cubicBezTo>
                    <a:pt x="359" y="0"/>
                    <a:pt x="359" y="0"/>
                    <a:pt x="359" y="0"/>
                  </a:cubicBezTo>
                  <a:cubicBezTo>
                    <a:pt x="355" y="0"/>
                    <a:pt x="350" y="1"/>
                    <a:pt x="346" y="1"/>
                  </a:cubicBezTo>
                  <a:cubicBezTo>
                    <a:pt x="346" y="5"/>
                    <a:pt x="346" y="5"/>
                    <a:pt x="346" y="5"/>
                  </a:cubicBezTo>
                  <a:cubicBezTo>
                    <a:pt x="353" y="4"/>
                    <a:pt x="359" y="4"/>
                    <a:pt x="366" y="4"/>
                  </a:cubicBezTo>
                  <a:cubicBezTo>
                    <a:pt x="366" y="0"/>
                    <a:pt x="366" y="0"/>
                    <a:pt x="366" y="0"/>
                  </a:cubicBezTo>
                  <a:cubicBezTo>
                    <a:pt x="366" y="0"/>
                    <a:pt x="366" y="0"/>
                    <a:pt x="366" y="0"/>
                  </a:cubicBezTo>
                  <a:close/>
                  <a:moveTo>
                    <a:pt x="326" y="2"/>
                  </a:moveTo>
                  <a:cubicBezTo>
                    <a:pt x="322" y="3"/>
                    <a:pt x="318" y="3"/>
                    <a:pt x="314" y="4"/>
                  </a:cubicBezTo>
                  <a:cubicBezTo>
                    <a:pt x="314" y="4"/>
                    <a:pt x="314" y="4"/>
                    <a:pt x="314" y="4"/>
                  </a:cubicBezTo>
                  <a:cubicBezTo>
                    <a:pt x="314" y="4"/>
                    <a:pt x="314" y="4"/>
                    <a:pt x="314" y="4"/>
                  </a:cubicBezTo>
                  <a:cubicBezTo>
                    <a:pt x="314" y="4"/>
                    <a:pt x="314" y="4"/>
                    <a:pt x="314" y="4"/>
                  </a:cubicBezTo>
                  <a:cubicBezTo>
                    <a:pt x="314" y="4"/>
                    <a:pt x="314" y="4"/>
                    <a:pt x="314" y="4"/>
                  </a:cubicBezTo>
                  <a:cubicBezTo>
                    <a:pt x="314" y="4"/>
                    <a:pt x="314" y="4"/>
                    <a:pt x="314" y="4"/>
                  </a:cubicBezTo>
                  <a:cubicBezTo>
                    <a:pt x="314" y="4"/>
                    <a:pt x="313" y="4"/>
                    <a:pt x="313" y="4"/>
                  </a:cubicBezTo>
                  <a:cubicBezTo>
                    <a:pt x="313" y="4"/>
                    <a:pt x="313" y="4"/>
                    <a:pt x="313" y="4"/>
                  </a:cubicBezTo>
                  <a:cubicBezTo>
                    <a:pt x="313" y="4"/>
                    <a:pt x="313" y="4"/>
                    <a:pt x="313" y="4"/>
                  </a:cubicBezTo>
                  <a:cubicBezTo>
                    <a:pt x="313" y="4"/>
                    <a:pt x="313" y="4"/>
                    <a:pt x="313" y="4"/>
                  </a:cubicBezTo>
                  <a:cubicBezTo>
                    <a:pt x="313" y="4"/>
                    <a:pt x="313" y="4"/>
                    <a:pt x="313" y="4"/>
                  </a:cubicBezTo>
                  <a:cubicBezTo>
                    <a:pt x="313" y="4"/>
                    <a:pt x="313" y="4"/>
                    <a:pt x="313" y="4"/>
                  </a:cubicBezTo>
                  <a:cubicBezTo>
                    <a:pt x="313" y="4"/>
                    <a:pt x="313" y="4"/>
                    <a:pt x="313" y="4"/>
                  </a:cubicBezTo>
                  <a:cubicBezTo>
                    <a:pt x="313" y="4"/>
                    <a:pt x="313" y="4"/>
                    <a:pt x="313" y="4"/>
                  </a:cubicBezTo>
                  <a:cubicBezTo>
                    <a:pt x="313" y="4"/>
                    <a:pt x="313"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2" y="4"/>
                    <a:pt x="312" y="4"/>
                    <a:pt x="312" y="4"/>
                  </a:cubicBezTo>
                  <a:cubicBezTo>
                    <a:pt x="311" y="4"/>
                    <a:pt x="311" y="4"/>
                    <a:pt x="311" y="4"/>
                  </a:cubicBezTo>
                  <a:cubicBezTo>
                    <a:pt x="311" y="4"/>
                    <a:pt x="311" y="4"/>
                    <a:pt x="311" y="4"/>
                  </a:cubicBezTo>
                  <a:cubicBezTo>
                    <a:pt x="311" y="4"/>
                    <a:pt x="311" y="4"/>
                    <a:pt x="311" y="4"/>
                  </a:cubicBezTo>
                  <a:cubicBezTo>
                    <a:pt x="311" y="4"/>
                    <a:pt x="311" y="4"/>
                    <a:pt x="311" y="4"/>
                  </a:cubicBezTo>
                  <a:cubicBezTo>
                    <a:pt x="311" y="4"/>
                    <a:pt x="311" y="4"/>
                    <a:pt x="311" y="4"/>
                  </a:cubicBezTo>
                  <a:cubicBezTo>
                    <a:pt x="311" y="4"/>
                    <a:pt x="311" y="4"/>
                    <a:pt x="311" y="4"/>
                  </a:cubicBezTo>
                  <a:cubicBezTo>
                    <a:pt x="311" y="4"/>
                    <a:pt x="311" y="4"/>
                    <a:pt x="311" y="4"/>
                  </a:cubicBezTo>
                  <a:cubicBezTo>
                    <a:pt x="311" y="4"/>
                    <a:pt x="311" y="4"/>
                    <a:pt x="310" y="4"/>
                  </a:cubicBezTo>
                  <a:cubicBezTo>
                    <a:pt x="310" y="4"/>
                    <a:pt x="310" y="4"/>
                    <a:pt x="310" y="4"/>
                  </a:cubicBezTo>
                  <a:cubicBezTo>
                    <a:pt x="310" y="4"/>
                    <a:pt x="310" y="4"/>
                    <a:pt x="310" y="5"/>
                  </a:cubicBezTo>
                  <a:cubicBezTo>
                    <a:pt x="310" y="5"/>
                    <a:pt x="310" y="5"/>
                    <a:pt x="310" y="5"/>
                  </a:cubicBezTo>
                  <a:cubicBezTo>
                    <a:pt x="310" y="5"/>
                    <a:pt x="310" y="5"/>
                    <a:pt x="310" y="5"/>
                  </a:cubicBezTo>
                  <a:cubicBezTo>
                    <a:pt x="310" y="5"/>
                    <a:pt x="310" y="5"/>
                    <a:pt x="310" y="5"/>
                  </a:cubicBezTo>
                  <a:cubicBezTo>
                    <a:pt x="309" y="5"/>
                    <a:pt x="308" y="5"/>
                    <a:pt x="306" y="5"/>
                  </a:cubicBezTo>
                  <a:cubicBezTo>
                    <a:pt x="307" y="9"/>
                    <a:pt x="307" y="9"/>
                    <a:pt x="307" y="9"/>
                  </a:cubicBezTo>
                  <a:cubicBezTo>
                    <a:pt x="313" y="8"/>
                    <a:pt x="320" y="7"/>
                    <a:pt x="327" y="6"/>
                  </a:cubicBezTo>
                  <a:cubicBezTo>
                    <a:pt x="326" y="2"/>
                    <a:pt x="326" y="2"/>
                    <a:pt x="326" y="2"/>
                  </a:cubicBezTo>
                  <a:close/>
                  <a:moveTo>
                    <a:pt x="287" y="9"/>
                  </a:moveTo>
                  <a:cubicBezTo>
                    <a:pt x="284" y="9"/>
                    <a:pt x="282" y="10"/>
                    <a:pt x="280" y="11"/>
                  </a:cubicBezTo>
                  <a:cubicBezTo>
                    <a:pt x="280" y="11"/>
                    <a:pt x="280" y="11"/>
                    <a:pt x="280" y="11"/>
                  </a:cubicBezTo>
                  <a:cubicBezTo>
                    <a:pt x="280" y="11"/>
                    <a:pt x="280" y="11"/>
                    <a:pt x="280" y="11"/>
                  </a:cubicBezTo>
                  <a:cubicBezTo>
                    <a:pt x="280" y="11"/>
                    <a:pt x="280" y="11"/>
                    <a:pt x="280" y="11"/>
                  </a:cubicBezTo>
                  <a:cubicBezTo>
                    <a:pt x="280" y="11"/>
                    <a:pt x="279" y="11"/>
                    <a:pt x="279" y="11"/>
                  </a:cubicBezTo>
                  <a:cubicBezTo>
                    <a:pt x="279" y="11"/>
                    <a:pt x="279" y="11"/>
                    <a:pt x="279" y="11"/>
                  </a:cubicBezTo>
                  <a:cubicBezTo>
                    <a:pt x="279" y="11"/>
                    <a:pt x="279" y="11"/>
                    <a:pt x="279" y="11"/>
                  </a:cubicBezTo>
                  <a:cubicBezTo>
                    <a:pt x="279" y="11"/>
                    <a:pt x="279" y="11"/>
                    <a:pt x="279" y="11"/>
                  </a:cubicBezTo>
                  <a:cubicBezTo>
                    <a:pt x="279" y="11"/>
                    <a:pt x="279" y="11"/>
                    <a:pt x="278" y="11"/>
                  </a:cubicBezTo>
                  <a:cubicBezTo>
                    <a:pt x="278" y="11"/>
                    <a:pt x="278" y="11"/>
                    <a:pt x="278" y="11"/>
                  </a:cubicBezTo>
                  <a:cubicBezTo>
                    <a:pt x="278" y="11"/>
                    <a:pt x="278" y="11"/>
                    <a:pt x="278" y="11"/>
                  </a:cubicBezTo>
                  <a:cubicBezTo>
                    <a:pt x="278" y="11"/>
                    <a:pt x="278" y="11"/>
                    <a:pt x="278" y="11"/>
                  </a:cubicBezTo>
                  <a:cubicBezTo>
                    <a:pt x="278" y="11"/>
                    <a:pt x="278" y="11"/>
                    <a:pt x="278" y="11"/>
                  </a:cubicBezTo>
                  <a:cubicBezTo>
                    <a:pt x="278" y="11"/>
                    <a:pt x="278" y="11"/>
                    <a:pt x="278" y="11"/>
                  </a:cubicBezTo>
                  <a:cubicBezTo>
                    <a:pt x="278" y="11"/>
                    <a:pt x="278" y="11"/>
                    <a:pt x="278" y="11"/>
                  </a:cubicBezTo>
                  <a:cubicBezTo>
                    <a:pt x="278" y="11"/>
                    <a:pt x="278" y="11"/>
                    <a:pt x="278" y="11"/>
                  </a:cubicBezTo>
                  <a:cubicBezTo>
                    <a:pt x="278" y="11"/>
                    <a:pt x="278" y="11"/>
                    <a:pt x="278" y="11"/>
                  </a:cubicBezTo>
                  <a:cubicBezTo>
                    <a:pt x="278" y="11"/>
                    <a:pt x="278" y="11"/>
                    <a:pt x="278" y="11"/>
                  </a:cubicBezTo>
                  <a:cubicBezTo>
                    <a:pt x="278" y="11"/>
                    <a:pt x="277" y="11"/>
                    <a:pt x="277" y="11"/>
                  </a:cubicBezTo>
                  <a:cubicBezTo>
                    <a:pt x="277" y="11"/>
                    <a:pt x="277" y="11"/>
                    <a:pt x="277" y="11"/>
                  </a:cubicBezTo>
                  <a:cubicBezTo>
                    <a:pt x="277" y="11"/>
                    <a:pt x="277" y="11"/>
                    <a:pt x="277" y="11"/>
                  </a:cubicBezTo>
                  <a:cubicBezTo>
                    <a:pt x="277" y="11"/>
                    <a:pt x="277" y="11"/>
                    <a:pt x="277" y="11"/>
                  </a:cubicBezTo>
                  <a:cubicBezTo>
                    <a:pt x="277" y="11"/>
                    <a:pt x="277" y="11"/>
                    <a:pt x="277" y="11"/>
                  </a:cubicBezTo>
                  <a:cubicBezTo>
                    <a:pt x="277" y="11"/>
                    <a:pt x="277" y="11"/>
                    <a:pt x="277" y="11"/>
                  </a:cubicBezTo>
                  <a:cubicBezTo>
                    <a:pt x="277" y="11"/>
                    <a:pt x="277" y="11"/>
                    <a:pt x="277" y="11"/>
                  </a:cubicBezTo>
                  <a:cubicBezTo>
                    <a:pt x="277" y="11"/>
                    <a:pt x="277" y="11"/>
                    <a:pt x="277" y="11"/>
                  </a:cubicBezTo>
                  <a:cubicBezTo>
                    <a:pt x="277" y="11"/>
                    <a:pt x="276" y="11"/>
                    <a:pt x="276" y="11"/>
                  </a:cubicBezTo>
                  <a:cubicBezTo>
                    <a:pt x="276" y="11"/>
                    <a:pt x="276" y="11"/>
                    <a:pt x="276" y="11"/>
                  </a:cubicBezTo>
                  <a:cubicBezTo>
                    <a:pt x="276" y="11"/>
                    <a:pt x="276" y="11"/>
                    <a:pt x="276" y="11"/>
                  </a:cubicBezTo>
                  <a:cubicBezTo>
                    <a:pt x="276" y="11"/>
                    <a:pt x="276" y="11"/>
                    <a:pt x="276" y="11"/>
                  </a:cubicBezTo>
                  <a:cubicBezTo>
                    <a:pt x="276" y="11"/>
                    <a:pt x="276" y="11"/>
                    <a:pt x="276" y="11"/>
                  </a:cubicBezTo>
                  <a:cubicBezTo>
                    <a:pt x="276" y="11"/>
                    <a:pt x="276" y="11"/>
                    <a:pt x="276" y="11"/>
                  </a:cubicBezTo>
                  <a:cubicBezTo>
                    <a:pt x="276" y="11"/>
                    <a:pt x="276" y="11"/>
                    <a:pt x="276" y="11"/>
                  </a:cubicBezTo>
                  <a:cubicBezTo>
                    <a:pt x="276" y="11"/>
                    <a:pt x="276" y="12"/>
                    <a:pt x="276" y="12"/>
                  </a:cubicBezTo>
                  <a:cubicBezTo>
                    <a:pt x="276" y="12"/>
                    <a:pt x="276" y="12"/>
                    <a:pt x="276" y="12"/>
                  </a:cubicBezTo>
                  <a:cubicBezTo>
                    <a:pt x="276" y="12"/>
                    <a:pt x="276" y="12"/>
                    <a:pt x="276" y="12"/>
                  </a:cubicBezTo>
                  <a:cubicBezTo>
                    <a:pt x="276" y="12"/>
                    <a:pt x="276" y="12"/>
                    <a:pt x="276"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5" y="12"/>
                    <a:pt x="275" y="12"/>
                    <a:pt x="275"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4" y="12"/>
                  </a:cubicBezTo>
                  <a:cubicBezTo>
                    <a:pt x="274" y="12"/>
                    <a:pt x="274" y="12"/>
                    <a:pt x="273" y="12"/>
                  </a:cubicBezTo>
                  <a:cubicBezTo>
                    <a:pt x="273" y="12"/>
                    <a:pt x="273" y="12"/>
                    <a:pt x="273" y="12"/>
                  </a:cubicBezTo>
                  <a:cubicBezTo>
                    <a:pt x="273" y="12"/>
                    <a:pt x="273" y="12"/>
                    <a:pt x="273" y="12"/>
                  </a:cubicBezTo>
                  <a:cubicBezTo>
                    <a:pt x="273" y="12"/>
                    <a:pt x="273" y="12"/>
                    <a:pt x="273" y="12"/>
                  </a:cubicBezTo>
                  <a:cubicBezTo>
                    <a:pt x="273" y="12"/>
                    <a:pt x="273" y="12"/>
                    <a:pt x="272" y="12"/>
                  </a:cubicBezTo>
                  <a:cubicBezTo>
                    <a:pt x="272" y="12"/>
                    <a:pt x="272" y="12"/>
                    <a:pt x="272" y="12"/>
                  </a:cubicBezTo>
                  <a:cubicBezTo>
                    <a:pt x="271" y="13"/>
                    <a:pt x="269" y="13"/>
                    <a:pt x="267" y="14"/>
                  </a:cubicBezTo>
                  <a:cubicBezTo>
                    <a:pt x="268" y="18"/>
                    <a:pt x="268" y="18"/>
                    <a:pt x="268" y="18"/>
                  </a:cubicBezTo>
                  <a:cubicBezTo>
                    <a:pt x="275" y="16"/>
                    <a:pt x="281" y="14"/>
                    <a:pt x="288" y="13"/>
                  </a:cubicBezTo>
                  <a:cubicBezTo>
                    <a:pt x="287" y="9"/>
                    <a:pt x="287" y="9"/>
                    <a:pt x="287" y="9"/>
                  </a:cubicBezTo>
                  <a:close/>
                  <a:moveTo>
                    <a:pt x="248" y="20"/>
                  </a:moveTo>
                  <a:cubicBezTo>
                    <a:pt x="244" y="21"/>
                    <a:pt x="239" y="23"/>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4" y="25"/>
                    <a:pt x="234" y="25"/>
                  </a:cubicBezTo>
                  <a:cubicBezTo>
                    <a:pt x="234"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3" y="25"/>
                    <a:pt x="233" y="25"/>
                    <a:pt x="233" y="25"/>
                  </a:cubicBezTo>
                  <a:cubicBezTo>
                    <a:pt x="232" y="25"/>
                    <a:pt x="232" y="25"/>
                    <a:pt x="232" y="25"/>
                  </a:cubicBezTo>
                  <a:cubicBezTo>
                    <a:pt x="232" y="26"/>
                    <a:pt x="232" y="26"/>
                    <a:pt x="232" y="26"/>
                  </a:cubicBezTo>
                  <a:cubicBezTo>
                    <a:pt x="232" y="26"/>
                    <a:pt x="232" y="26"/>
                    <a:pt x="232" y="26"/>
                  </a:cubicBezTo>
                  <a:cubicBezTo>
                    <a:pt x="232" y="26"/>
                    <a:pt x="232" y="26"/>
                    <a:pt x="232" y="26"/>
                  </a:cubicBezTo>
                  <a:cubicBezTo>
                    <a:pt x="232" y="26"/>
                    <a:pt x="232" y="26"/>
                    <a:pt x="232" y="26"/>
                  </a:cubicBezTo>
                  <a:cubicBezTo>
                    <a:pt x="232" y="26"/>
                    <a:pt x="232" y="26"/>
                    <a:pt x="232" y="26"/>
                  </a:cubicBezTo>
                  <a:cubicBezTo>
                    <a:pt x="232" y="26"/>
                    <a:pt x="232" y="26"/>
                    <a:pt x="232" y="26"/>
                  </a:cubicBezTo>
                  <a:cubicBezTo>
                    <a:pt x="232" y="26"/>
                    <a:pt x="232" y="26"/>
                    <a:pt x="231" y="26"/>
                  </a:cubicBezTo>
                  <a:cubicBezTo>
                    <a:pt x="231" y="26"/>
                    <a:pt x="231" y="26"/>
                    <a:pt x="231" y="26"/>
                  </a:cubicBezTo>
                  <a:cubicBezTo>
                    <a:pt x="231" y="26"/>
                    <a:pt x="230" y="26"/>
                    <a:pt x="229" y="27"/>
                  </a:cubicBezTo>
                  <a:cubicBezTo>
                    <a:pt x="231" y="30"/>
                    <a:pt x="231" y="30"/>
                    <a:pt x="231" y="30"/>
                  </a:cubicBezTo>
                  <a:cubicBezTo>
                    <a:pt x="237" y="28"/>
                    <a:pt x="243" y="26"/>
                    <a:pt x="249" y="23"/>
                  </a:cubicBezTo>
                  <a:cubicBezTo>
                    <a:pt x="248" y="20"/>
                    <a:pt x="248" y="20"/>
                    <a:pt x="248" y="20"/>
                  </a:cubicBezTo>
                  <a:close/>
                  <a:moveTo>
                    <a:pt x="211" y="35"/>
                  </a:moveTo>
                  <a:cubicBezTo>
                    <a:pt x="205" y="37"/>
                    <a:pt x="199" y="40"/>
                    <a:pt x="193" y="44"/>
                  </a:cubicBezTo>
                  <a:cubicBezTo>
                    <a:pt x="195" y="47"/>
                    <a:pt x="195" y="47"/>
                    <a:pt x="195" y="47"/>
                  </a:cubicBezTo>
                  <a:cubicBezTo>
                    <a:pt x="201" y="44"/>
                    <a:pt x="207" y="41"/>
                    <a:pt x="213" y="38"/>
                  </a:cubicBezTo>
                  <a:cubicBezTo>
                    <a:pt x="211" y="35"/>
                    <a:pt x="211" y="35"/>
                    <a:pt x="211" y="35"/>
                  </a:cubicBezTo>
                  <a:close/>
                  <a:moveTo>
                    <a:pt x="176" y="54"/>
                  </a:moveTo>
                  <a:cubicBezTo>
                    <a:pt x="170" y="57"/>
                    <a:pt x="165" y="61"/>
                    <a:pt x="159" y="64"/>
                  </a:cubicBezTo>
                  <a:cubicBezTo>
                    <a:pt x="161" y="68"/>
                    <a:pt x="161" y="68"/>
                    <a:pt x="161" y="68"/>
                  </a:cubicBezTo>
                  <a:cubicBezTo>
                    <a:pt x="167" y="64"/>
                    <a:pt x="172" y="60"/>
                    <a:pt x="178" y="57"/>
                  </a:cubicBezTo>
                  <a:cubicBezTo>
                    <a:pt x="176" y="54"/>
                    <a:pt x="176" y="54"/>
                    <a:pt x="176" y="54"/>
                  </a:cubicBezTo>
                  <a:close/>
                  <a:moveTo>
                    <a:pt x="143" y="76"/>
                  </a:moveTo>
                  <a:cubicBezTo>
                    <a:pt x="142" y="77"/>
                    <a:pt x="140" y="78"/>
                    <a:pt x="139" y="79"/>
                  </a:cubicBezTo>
                  <a:cubicBezTo>
                    <a:pt x="139" y="79"/>
                    <a:pt x="139" y="79"/>
                    <a:pt x="139" y="79"/>
                  </a:cubicBezTo>
                  <a:cubicBezTo>
                    <a:pt x="139" y="79"/>
                    <a:pt x="139" y="79"/>
                    <a:pt x="139" y="79"/>
                  </a:cubicBezTo>
                  <a:cubicBezTo>
                    <a:pt x="139" y="79"/>
                    <a:pt x="139" y="79"/>
                    <a:pt x="139" y="79"/>
                  </a:cubicBezTo>
                  <a:cubicBezTo>
                    <a:pt x="139" y="79"/>
                    <a:pt x="139" y="79"/>
                    <a:pt x="139" y="79"/>
                  </a:cubicBezTo>
                  <a:cubicBezTo>
                    <a:pt x="139" y="79"/>
                    <a:pt x="139" y="79"/>
                    <a:pt x="139" y="79"/>
                  </a:cubicBezTo>
                  <a:cubicBezTo>
                    <a:pt x="139"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8" y="80"/>
                    <a:pt x="138" y="80"/>
                  </a:cubicBezTo>
                  <a:cubicBezTo>
                    <a:pt x="138" y="80"/>
                    <a:pt x="137" y="80"/>
                    <a:pt x="137" y="80"/>
                  </a:cubicBezTo>
                  <a:cubicBezTo>
                    <a:pt x="137" y="80"/>
                    <a:pt x="137" y="80"/>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7" y="81"/>
                  </a:cubicBezTo>
                  <a:cubicBezTo>
                    <a:pt x="137" y="81"/>
                    <a:pt x="137" y="81"/>
                    <a:pt x="136" y="81"/>
                  </a:cubicBezTo>
                  <a:cubicBezTo>
                    <a:pt x="136" y="81"/>
                    <a:pt x="136" y="81"/>
                    <a:pt x="136" y="81"/>
                  </a:cubicBezTo>
                  <a:cubicBezTo>
                    <a:pt x="136" y="81"/>
                    <a:pt x="136" y="81"/>
                    <a:pt x="136" y="81"/>
                  </a:cubicBezTo>
                  <a:cubicBezTo>
                    <a:pt x="136" y="81"/>
                    <a:pt x="136" y="81"/>
                    <a:pt x="136" y="81"/>
                  </a:cubicBezTo>
                  <a:cubicBezTo>
                    <a:pt x="136" y="81"/>
                    <a:pt x="136" y="81"/>
                    <a:pt x="136" y="81"/>
                  </a:cubicBezTo>
                  <a:cubicBezTo>
                    <a:pt x="136" y="81"/>
                    <a:pt x="136" y="81"/>
                    <a:pt x="136" y="81"/>
                  </a:cubicBezTo>
                  <a:cubicBezTo>
                    <a:pt x="136" y="81"/>
                    <a:pt x="136" y="82"/>
                    <a:pt x="136" y="82"/>
                  </a:cubicBezTo>
                  <a:cubicBezTo>
                    <a:pt x="136" y="82"/>
                    <a:pt x="136" y="82"/>
                    <a:pt x="136" y="82"/>
                  </a:cubicBezTo>
                  <a:cubicBezTo>
                    <a:pt x="136" y="82"/>
                    <a:pt x="136" y="82"/>
                    <a:pt x="136" y="82"/>
                  </a:cubicBezTo>
                  <a:cubicBezTo>
                    <a:pt x="136" y="82"/>
                    <a:pt x="136" y="82"/>
                    <a:pt x="136" y="82"/>
                  </a:cubicBezTo>
                  <a:cubicBezTo>
                    <a:pt x="135" y="82"/>
                    <a:pt x="135" y="82"/>
                    <a:pt x="135" y="82"/>
                  </a:cubicBezTo>
                  <a:cubicBezTo>
                    <a:pt x="135" y="82"/>
                    <a:pt x="135" y="82"/>
                    <a:pt x="135" y="82"/>
                  </a:cubicBezTo>
                  <a:cubicBezTo>
                    <a:pt x="135" y="82"/>
                    <a:pt x="135" y="82"/>
                    <a:pt x="135" y="82"/>
                  </a:cubicBezTo>
                  <a:cubicBezTo>
                    <a:pt x="135" y="82"/>
                    <a:pt x="135" y="82"/>
                    <a:pt x="135" y="82"/>
                  </a:cubicBezTo>
                  <a:cubicBezTo>
                    <a:pt x="135" y="82"/>
                    <a:pt x="135" y="83"/>
                    <a:pt x="134" y="83"/>
                  </a:cubicBezTo>
                  <a:cubicBezTo>
                    <a:pt x="134" y="83"/>
                    <a:pt x="134" y="83"/>
                    <a:pt x="134" y="83"/>
                  </a:cubicBezTo>
                  <a:cubicBezTo>
                    <a:pt x="134" y="83"/>
                    <a:pt x="134" y="83"/>
                    <a:pt x="134" y="84"/>
                  </a:cubicBezTo>
                  <a:cubicBezTo>
                    <a:pt x="134" y="84"/>
                    <a:pt x="134" y="84"/>
                    <a:pt x="134" y="84"/>
                  </a:cubicBezTo>
                  <a:cubicBezTo>
                    <a:pt x="134" y="84"/>
                    <a:pt x="134" y="84"/>
                    <a:pt x="134" y="84"/>
                  </a:cubicBezTo>
                  <a:cubicBezTo>
                    <a:pt x="134" y="84"/>
                    <a:pt x="134" y="84"/>
                    <a:pt x="134" y="84"/>
                  </a:cubicBezTo>
                  <a:cubicBezTo>
                    <a:pt x="133" y="84"/>
                    <a:pt x="133" y="84"/>
                    <a:pt x="133" y="84"/>
                  </a:cubicBezTo>
                  <a:cubicBezTo>
                    <a:pt x="133" y="84"/>
                    <a:pt x="133" y="84"/>
                    <a:pt x="133" y="84"/>
                  </a:cubicBezTo>
                  <a:cubicBezTo>
                    <a:pt x="133" y="84"/>
                    <a:pt x="133" y="84"/>
                    <a:pt x="133" y="84"/>
                  </a:cubicBezTo>
                  <a:cubicBezTo>
                    <a:pt x="133" y="84"/>
                    <a:pt x="133" y="84"/>
                    <a:pt x="133" y="84"/>
                  </a:cubicBezTo>
                  <a:cubicBezTo>
                    <a:pt x="133" y="85"/>
                    <a:pt x="132" y="85"/>
                    <a:pt x="132" y="85"/>
                  </a:cubicBezTo>
                  <a:cubicBezTo>
                    <a:pt x="132" y="85"/>
                    <a:pt x="132" y="85"/>
                    <a:pt x="132" y="85"/>
                  </a:cubicBezTo>
                  <a:cubicBezTo>
                    <a:pt x="132" y="85"/>
                    <a:pt x="132" y="85"/>
                    <a:pt x="132" y="85"/>
                  </a:cubicBezTo>
                  <a:cubicBezTo>
                    <a:pt x="132" y="85"/>
                    <a:pt x="132" y="85"/>
                    <a:pt x="132" y="85"/>
                  </a:cubicBezTo>
                  <a:cubicBezTo>
                    <a:pt x="132" y="85"/>
                    <a:pt x="132" y="85"/>
                    <a:pt x="132" y="85"/>
                  </a:cubicBezTo>
                  <a:cubicBezTo>
                    <a:pt x="132" y="85"/>
                    <a:pt x="132" y="85"/>
                    <a:pt x="132" y="85"/>
                  </a:cubicBezTo>
                  <a:cubicBezTo>
                    <a:pt x="132" y="85"/>
                    <a:pt x="132" y="85"/>
                    <a:pt x="132" y="85"/>
                  </a:cubicBezTo>
                  <a:cubicBezTo>
                    <a:pt x="132" y="85"/>
                    <a:pt x="132" y="85"/>
                    <a:pt x="132" y="85"/>
                  </a:cubicBezTo>
                  <a:cubicBezTo>
                    <a:pt x="132" y="85"/>
                    <a:pt x="132" y="85"/>
                    <a:pt x="132" y="85"/>
                  </a:cubicBezTo>
                  <a:cubicBezTo>
                    <a:pt x="132" y="85"/>
                    <a:pt x="132" y="85"/>
                    <a:pt x="132" y="85"/>
                  </a:cubicBezTo>
                  <a:cubicBezTo>
                    <a:pt x="132" y="85"/>
                    <a:pt x="131" y="85"/>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1" y="86"/>
                  </a:cubicBezTo>
                  <a:cubicBezTo>
                    <a:pt x="131" y="86"/>
                    <a:pt x="131" y="86"/>
                    <a:pt x="130" y="86"/>
                  </a:cubicBezTo>
                  <a:cubicBezTo>
                    <a:pt x="130" y="86"/>
                    <a:pt x="130" y="86"/>
                    <a:pt x="130" y="86"/>
                  </a:cubicBezTo>
                  <a:cubicBezTo>
                    <a:pt x="130" y="86"/>
                    <a:pt x="130" y="86"/>
                    <a:pt x="130" y="86"/>
                  </a:cubicBezTo>
                  <a:cubicBezTo>
                    <a:pt x="130" y="86"/>
                    <a:pt x="130" y="86"/>
                    <a:pt x="130" y="86"/>
                  </a:cubicBezTo>
                  <a:cubicBezTo>
                    <a:pt x="130" y="86"/>
                    <a:pt x="130" y="86"/>
                    <a:pt x="130" y="86"/>
                  </a:cubicBezTo>
                  <a:cubicBezTo>
                    <a:pt x="130" y="86"/>
                    <a:pt x="130" y="86"/>
                    <a:pt x="130" y="86"/>
                  </a:cubicBezTo>
                  <a:cubicBezTo>
                    <a:pt x="130" y="86"/>
                    <a:pt x="130" y="86"/>
                    <a:pt x="130" y="86"/>
                  </a:cubicBezTo>
                  <a:cubicBezTo>
                    <a:pt x="130" y="87"/>
                    <a:pt x="130" y="87"/>
                    <a:pt x="130" y="87"/>
                  </a:cubicBezTo>
                  <a:cubicBezTo>
                    <a:pt x="130" y="87"/>
                    <a:pt x="130" y="87"/>
                    <a:pt x="130" y="87"/>
                  </a:cubicBezTo>
                  <a:cubicBezTo>
                    <a:pt x="130" y="87"/>
                    <a:pt x="130" y="87"/>
                    <a:pt x="130" y="87"/>
                  </a:cubicBezTo>
                  <a:cubicBezTo>
                    <a:pt x="130" y="87"/>
                    <a:pt x="130" y="87"/>
                    <a:pt x="130" y="87"/>
                  </a:cubicBezTo>
                  <a:cubicBezTo>
                    <a:pt x="130" y="87"/>
                    <a:pt x="130" y="87"/>
                    <a:pt x="129" y="87"/>
                  </a:cubicBezTo>
                  <a:cubicBezTo>
                    <a:pt x="129" y="87"/>
                    <a:pt x="129" y="87"/>
                    <a:pt x="129" y="87"/>
                  </a:cubicBezTo>
                  <a:cubicBezTo>
                    <a:pt x="129" y="87"/>
                    <a:pt x="129" y="87"/>
                    <a:pt x="129" y="87"/>
                  </a:cubicBezTo>
                  <a:cubicBezTo>
                    <a:pt x="129" y="87"/>
                    <a:pt x="129" y="87"/>
                    <a:pt x="129" y="87"/>
                  </a:cubicBezTo>
                  <a:cubicBezTo>
                    <a:pt x="129" y="88"/>
                    <a:pt x="128" y="88"/>
                    <a:pt x="127" y="89"/>
                  </a:cubicBezTo>
                  <a:cubicBezTo>
                    <a:pt x="130" y="92"/>
                    <a:pt x="130" y="92"/>
                    <a:pt x="130" y="92"/>
                  </a:cubicBezTo>
                  <a:cubicBezTo>
                    <a:pt x="135" y="88"/>
                    <a:pt x="140" y="83"/>
                    <a:pt x="145" y="79"/>
                  </a:cubicBezTo>
                  <a:cubicBezTo>
                    <a:pt x="143" y="76"/>
                    <a:pt x="143" y="76"/>
                    <a:pt x="143" y="76"/>
                  </a:cubicBezTo>
                  <a:close/>
                  <a:moveTo>
                    <a:pt x="113" y="102"/>
                  </a:moveTo>
                  <a:cubicBezTo>
                    <a:pt x="111" y="104"/>
                    <a:pt x="109" y="106"/>
                    <a:pt x="107" y="108"/>
                  </a:cubicBezTo>
                  <a:cubicBezTo>
                    <a:pt x="107" y="108"/>
                    <a:pt x="107" y="108"/>
                    <a:pt x="107" y="108"/>
                  </a:cubicBezTo>
                  <a:cubicBezTo>
                    <a:pt x="107" y="108"/>
                    <a:pt x="107" y="108"/>
                    <a:pt x="107" y="108"/>
                  </a:cubicBezTo>
                  <a:cubicBezTo>
                    <a:pt x="107" y="108"/>
                    <a:pt x="107" y="108"/>
                    <a:pt x="107" y="108"/>
                  </a:cubicBezTo>
                  <a:cubicBezTo>
                    <a:pt x="107" y="108"/>
                    <a:pt x="107" y="108"/>
                    <a:pt x="107" y="108"/>
                  </a:cubicBezTo>
                  <a:cubicBezTo>
                    <a:pt x="107" y="108"/>
                    <a:pt x="107" y="108"/>
                    <a:pt x="107" y="108"/>
                  </a:cubicBezTo>
                  <a:cubicBezTo>
                    <a:pt x="107" y="108"/>
                    <a:pt x="107" y="108"/>
                    <a:pt x="107" y="108"/>
                  </a:cubicBezTo>
                  <a:cubicBezTo>
                    <a:pt x="107" y="108"/>
                    <a:pt x="107" y="108"/>
                    <a:pt x="107" y="108"/>
                  </a:cubicBezTo>
                  <a:cubicBezTo>
                    <a:pt x="107" y="108"/>
                    <a:pt x="107" y="108"/>
                    <a:pt x="107" y="108"/>
                  </a:cubicBezTo>
                  <a:cubicBezTo>
                    <a:pt x="106" y="108"/>
                    <a:pt x="106" y="108"/>
                    <a:pt x="106" y="108"/>
                  </a:cubicBezTo>
                  <a:cubicBezTo>
                    <a:pt x="106" y="108"/>
                    <a:pt x="106" y="108"/>
                    <a:pt x="106" y="108"/>
                  </a:cubicBezTo>
                  <a:cubicBezTo>
                    <a:pt x="106" y="108"/>
                    <a:pt x="106" y="108"/>
                    <a:pt x="106" y="108"/>
                  </a:cubicBezTo>
                  <a:cubicBezTo>
                    <a:pt x="106" y="108"/>
                    <a:pt x="106" y="108"/>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6" y="109"/>
                  </a:cubicBezTo>
                  <a:cubicBezTo>
                    <a:pt x="106" y="109"/>
                    <a:pt x="106" y="109"/>
                    <a:pt x="105" y="109"/>
                  </a:cubicBezTo>
                  <a:cubicBezTo>
                    <a:pt x="105" y="109"/>
                    <a:pt x="105" y="109"/>
                    <a:pt x="105" y="109"/>
                  </a:cubicBezTo>
                  <a:cubicBezTo>
                    <a:pt x="105" y="109"/>
                    <a:pt x="105" y="109"/>
                    <a:pt x="105" y="109"/>
                  </a:cubicBezTo>
                  <a:cubicBezTo>
                    <a:pt x="105" y="109"/>
                    <a:pt x="105" y="109"/>
                    <a:pt x="105" y="109"/>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5" y="110"/>
                    <a:pt x="105" y="110"/>
                  </a:cubicBezTo>
                  <a:cubicBezTo>
                    <a:pt x="105" y="110"/>
                    <a:pt x="104" y="110"/>
                    <a:pt x="104" y="110"/>
                  </a:cubicBezTo>
                  <a:cubicBezTo>
                    <a:pt x="104" y="110"/>
                    <a:pt x="104" y="110"/>
                    <a:pt x="104" y="110"/>
                  </a:cubicBezTo>
                  <a:cubicBezTo>
                    <a:pt x="104" y="110"/>
                    <a:pt x="104" y="110"/>
                    <a:pt x="104" y="110"/>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4" y="111"/>
                    <a:pt x="104" y="111"/>
                  </a:cubicBezTo>
                  <a:cubicBezTo>
                    <a:pt x="104" y="111"/>
                    <a:pt x="103" y="111"/>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3" y="112"/>
                  </a:cubicBezTo>
                  <a:cubicBezTo>
                    <a:pt x="103" y="112"/>
                    <a:pt x="103" y="112"/>
                    <a:pt x="102" y="112"/>
                  </a:cubicBezTo>
                  <a:cubicBezTo>
                    <a:pt x="102" y="112"/>
                    <a:pt x="102" y="112"/>
                    <a:pt x="102" y="112"/>
                  </a:cubicBezTo>
                  <a:cubicBezTo>
                    <a:pt x="102" y="112"/>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2" y="113"/>
                    <a:pt x="102" y="113"/>
                  </a:cubicBezTo>
                  <a:cubicBezTo>
                    <a:pt x="102" y="113"/>
                    <a:pt x="101" y="113"/>
                    <a:pt x="101" y="113"/>
                  </a:cubicBezTo>
                  <a:cubicBezTo>
                    <a:pt x="101" y="113"/>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1" y="114"/>
                    <a:pt x="101" y="114"/>
                    <a:pt x="101" y="114"/>
                  </a:cubicBezTo>
                  <a:cubicBezTo>
                    <a:pt x="100" y="115"/>
                    <a:pt x="99" y="116"/>
                    <a:pt x="99" y="117"/>
                  </a:cubicBezTo>
                  <a:cubicBezTo>
                    <a:pt x="102" y="119"/>
                    <a:pt x="102" y="119"/>
                    <a:pt x="102" y="119"/>
                  </a:cubicBezTo>
                  <a:cubicBezTo>
                    <a:pt x="106" y="114"/>
                    <a:pt x="111" y="110"/>
                    <a:pt x="115" y="105"/>
                  </a:cubicBezTo>
                  <a:cubicBezTo>
                    <a:pt x="113" y="102"/>
                    <a:pt x="113" y="102"/>
                    <a:pt x="113" y="102"/>
                  </a:cubicBezTo>
                  <a:close/>
                  <a:moveTo>
                    <a:pt x="85" y="131"/>
                  </a:moveTo>
                  <a:cubicBezTo>
                    <a:pt x="81" y="137"/>
                    <a:pt x="77" y="142"/>
                    <a:pt x="73" y="147"/>
                  </a:cubicBezTo>
                  <a:cubicBezTo>
                    <a:pt x="76" y="150"/>
                    <a:pt x="76" y="150"/>
                    <a:pt x="76" y="150"/>
                  </a:cubicBezTo>
                  <a:cubicBezTo>
                    <a:pt x="80" y="144"/>
                    <a:pt x="84" y="139"/>
                    <a:pt x="88" y="134"/>
                  </a:cubicBezTo>
                  <a:cubicBezTo>
                    <a:pt x="85" y="131"/>
                    <a:pt x="85" y="131"/>
                    <a:pt x="85" y="131"/>
                  </a:cubicBezTo>
                  <a:close/>
                  <a:moveTo>
                    <a:pt x="61" y="164"/>
                  </a:moveTo>
                  <a:cubicBezTo>
                    <a:pt x="58" y="169"/>
                    <a:pt x="54" y="175"/>
                    <a:pt x="51" y="180"/>
                  </a:cubicBezTo>
                  <a:cubicBezTo>
                    <a:pt x="54" y="182"/>
                    <a:pt x="54" y="182"/>
                    <a:pt x="54" y="182"/>
                  </a:cubicBezTo>
                  <a:cubicBezTo>
                    <a:pt x="58" y="177"/>
                    <a:pt x="61" y="171"/>
                    <a:pt x="65" y="166"/>
                  </a:cubicBezTo>
                  <a:cubicBezTo>
                    <a:pt x="61" y="164"/>
                    <a:pt x="61" y="164"/>
                    <a:pt x="61" y="164"/>
                  </a:cubicBezTo>
                  <a:close/>
                  <a:moveTo>
                    <a:pt x="41" y="198"/>
                  </a:moveTo>
                  <a:cubicBezTo>
                    <a:pt x="40" y="200"/>
                    <a:pt x="39" y="201"/>
                    <a:pt x="39" y="203"/>
                  </a:cubicBezTo>
                  <a:cubicBezTo>
                    <a:pt x="39" y="203"/>
                    <a:pt x="39" y="203"/>
                    <a:pt x="39" y="203"/>
                  </a:cubicBezTo>
                  <a:cubicBezTo>
                    <a:pt x="38" y="203"/>
                    <a:pt x="38" y="203"/>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4"/>
                    <a:pt x="38" y="204"/>
                  </a:cubicBezTo>
                  <a:cubicBezTo>
                    <a:pt x="38" y="204"/>
                    <a:pt x="38" y="205"/>
                    <a:pt x="38" y="205"/>
                  </a:cubicBezTo>
                  <a:cubicBezTo>
                    <a:pt x="38" y="205"/>
                    <a:pt x="38" y="205"/>
                    <a:pt x="38" y="205"/>
                  </a:cubicBezTo>
                  <a:cubicBezTo>
                    <a:pt x="38" y="205"/>
                    <a:pt x="38" y="205"/>
                    <a:pt x="38" y="205"/>
                  </a:cubicBezTo>
                  <a:cubicBezTo>
                    <a:pt x="38" y="205"/>
                    <a:pt x="38" y="205"/>
                    <a:pt x="38" y="205"/>
                  </a:cubicBezTo>
                  <a:cubicBezTo>
                    <a:pt x="38" y="205"/>
                    <a:pt x="38" y="205"/>
                    <a:pt x="38" y="205"/>
                  </a:cubicBezTo>
                  <a:cubicBezTo>
                    <a:pt x="38" y="205"/>
                    <a:pt x="38" y="205"/>
                    <a:pt x="38" y="205"/>
                  </a:cubicBezTo>
                  <a:cubicBezTo>
                    <a:pt x="38" y="205"/>
                    <a:pt x="38" y="205"/>
                    <a:pt x="37" y="205"/>
                  </a:cubicBezTo>
                  <a:cubicBezTo>
                    <a:pt x="37" y="205"/>
                    <a:pt x="37" y="205"/>
                    <a:pt x="37" y="205"/>
                  </a:cubicBezTo>
                  <a:cubicBezTo>
                    <a:pt x="36" y="209"/>
                    <a:pt x="34" y="212"/>
                    <a:pt x="32" y="216"/>
                  </a:cubicBezTo>
                  <a:cubicBezTo>
                    <a:pt x="36" y="218"/>
                    <a:pt x="36" y="218"/>
                    <a:pt x="36" y="218"/>
                  </a:cubicBezTo>
                  <a:cubicBezTo>
                    <a:pt x="39" y="212"/>
                    <a:pt x="42" y="206"/>
                    <a:pt x="45" y="200"/>
                  </a:cubicBezTo>
                  <a:cubicBezTo>
                    <a:pt x="41" y="198"/>
                    <a:pt x="41" y="198"/>
                    <a:pt x="41" y="198"/>
                  </a:cubicBezTo>
                  <a:close/>
                  <a:moveTo>
                    <a:pt x="25" y="234"/>
                  </a:moveTo>
                  <a:cubicBezTo>
                    <a:pt x="22" y="241"/>
                    <a:pt x="20" y="247"/>
                    <a:pt x="18" y="253"/>
                  </a:cubicBezTo>
                  <a:cubicBezTo>
                    <a:pt x="22" y="254"/>
                    <a:pt x="22" y="254"/>
                    <a:pt x="22" y="254"/>
                  </a:cubicBezTo>
                  <a:cubicBezTo>
                    <a:pt x="24" y="248"/>
                    <a:pt x="26" y="242"/>
                    <a:pt x="28" y="236"/>
                  </a:cubicBezTo>
                  <a:cubicBezTo>
                    <a:pt x="25" y="234"/>
                    <a:pt x="25" y="234"/>
                    <a:pt x="25" y="234"/>
                  </a:cubicBezTo>
                  <a:close/>
                  <a:moveTo>
                    <a:pt x="12" y="272"/>
                  </a:moveTo>
                  <a:cubicBezTo>
                    <a:pt x="11" y="279"/>
                    <a:pt x="9" y="285"/>
                    <a:pt x="8" y="292"/>
                  </a:cubicBezTo>
                  <a:cubicBezTo>
                    <a:pt x="12" y="293"/>
                    <a:pt x="12" y="293"/>
                    <a:pt x="12" y="293"/>
                  </a:cubicBezTo>
                  <a:cubicBezTo>
                    <a:pt x="13" y="286"/>
                    <a:pt x="15" y="280"/>
                    <a:pt x="16" y="273"/>
                  </a:cubicBezTo>
                  <a:cubicBezTo>
                    <a:pt x="12" y="272"/>
                    <a:pt x="12" y="272"/>
                    <a:pt x="12" y="272"/>
                  </a:cubicBezTo>
                  <a:close/>
                  <a:moveTo>
                    <a:pt x="4" y="312"/>
                  </a:moveTo>
                  <a:cubicBezTo>
                    <a:pt x="4" y="315"/>
                    <a:pt x="3" y="318"/>
                    <a:pt x="3" y="321"/>
                  </a:cubicBezTo>
                  <a:cubicBezTo>
                    <a:pt x="3" y="321"/>
                    <a:pt x="3" y="321"/>
                    <a:pt x="3" y="321"/>
                  </a:cubicBezTo>
                  <a:cubicBezTo>
                    <a:pt x="3" y="321"/>
                    <a:pt x="3" y="321"/>
                    <a:pt x="3" y="322"/>
                  </a:cubicBezTo>
                  <a:cubicBezTo>
                    <a:pt x="3" y="322"/>
                    <a:pt x="3" y="322"/>
                    <a:pt x="3" y="322"/>
                  </a:cubicBezTo>
                  <a:cubicBezTo>
                    <a:pt x="3" y="322"/>
                    <a:pt x="3" y="322"/>
                    <a:pt x="3" y="322"/>
                  </a:cubicBezTo>
                  <a:cubicBezTo>
                    <a:pt x="3" y="322"/>
                    <a:pt x="3" y="322"/>
                    <a:pt x="3" y="322"/>
                  </a:cubicBezTo>
                  <a:cubicBezTo>
                    <a:pt x="3" y="322"/>
                    <a:pt x="3" y="322"/>
                    <a:pt x="3" y="322"/>
                  </a:cubicBezTo>
                  <a:cubicBezTo>
                    <a:pt x="3" y="322"/>
                    <a:pt x="3" y="322"/>
                    <a:pt x="3" y="322"/>
                  </a:cubicBezTo>
                  <a:cubicBezTo>
                    <a:pt x="3" y="322"/>
                    <a:pt x="3" y="322"/>
                    <a:pt x="3" y="322"/>
                  </a:cubicBezTo>
                  <a:cubicBezTo>
                    <a:pt x="3" y="322"/>
                    <a:pt x="3" y="322"/>
                    <a:pt x="3" y="322"/>
                  </a:cubicBezTo>
                  <a:cubicBezTo>
                    <a:pt x="3" y="322"/>
                    <a:pt x="3" y="322"/>
                    <a:pt x="3" y="322"/>
                  </a:cubicBezTo>
                  <a:cubicBezTo>
                    <a:pt x="3" y="322"/>
                    <a:pt x="3" y="322"/>
                    <a:pt x="3" y="322"/>
                  </a:cubicBezTo>
                  <a:cubicBezTo>
                    <a:pt x="3" y="322"/>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3"/>
                    <a:pt x="3" y="323"/>
                  </a:cubicBezTo>
                  <a:cubicBezTo>
                    <a:pt x="3" y="323"/>
                    <a:pt x="3" y="324"/>
                    <a:pt x="3" y="324"/>
                  </a:cubicBezTo>
                  <a:cubicBezTo>
                    <a:pt x="3" y="324"/>
                    <a:pt x="3" y="324"/>
                    <a:pt x="3" y="324"/>
                  </a:cubicBezTo>
                  <a:cubicBezTo>
                    <a:pt x="3" y="324"/>
                    <a:pt x="3" y="324"/>
                    <a:pt x="3" y="324"/>
                  </a:cubicBezTo>
                  <a:cubicBezTo>
                    <a:pt x="3" y="324"/>
                    <a:pt x="3" y="324"/>
                    <a:pt x="3" y="324"/>
                  </a:cubicBezTo>
                  <a:cubicBezTo>
                    <a:pt x="3" y="324"/>
                    <a:pt x="3" y="324"/>
                    <a:pt x="3" y="324"/>
                  </a:cubicBezTo>
                  <a:cubicBezTo>
                    <a:pt x="3" y="324"/>
                    <a:pt x="3" y="324"/>
                    <a:pt x="3" y="324"/>
                  </a:cubicBezTo>
                  <a:cubicBezTo>
                    <a:pt x="3" y="324"/>
                    <a:pt x="3" y="324"/>
                    <a:pt x="3" y="324"/>
                  </a:cubicBezTo>
                  <a:cubicBezTo>
                    <a:pt x="3" y="324"/>
                    <a:pt x="3" y="324"/>
                    <a:pt x="3" y="324"/>
                  </a:cubicBezTo>
                  <a:cubicBezTo>
                    <a:pt x="2" y="327"/>
                    <a:pt x="2" y="329"/>
                    <a:pt x="2" y="331"/>
                  </a:cubicBezTo>
                  <a:cubicBezTo>
                    <a:pt x="6" y="332"/>
                    <a:pt x="6" y="332"/>
                    <a:pt x="6" y="332"/>
                  </a:cubicBezTo>
                  <a:cubicBezTo>
                    <a:pt x="6" y="325"/>
                    <a:pt x="7" y="319"/>
                    <a:pt x="8" y="312"/>
                  </a:cubicBezTo>
                  <a:cubicBezTo>
                    <a:pt x="4" y="312"/>
                    <a:pt x="4" y="312"/>
                    <a:pt x="4" y="312"/>
                  </a:cubicBezTo>
                  <a:close/>
                  <a:moveTo>
                    <a:pt x="1" y="351"/>
                  </a:moveTo>
                  <a:cubicBezTo>
                    <a:pt x="0" y="353"/>
                    <a:pt x="0" y="354"/>
                    <a:pt x="0" y="356"/>
                  </a:cubicBezTo>
                  <a:cubicBezTo>
                    <a:pt x="0" y="356"/>
                    <a:pt x="0" y="356"/>
                    <a:pt x="0" y="356"/>
                  </a:cubicBezTo>
                  <a:cubicBezTo>
                    <a:pt x="0" y="356"/>
                    <a:pt x="0" y="356"/>
                    <a:pt x="0" y="356"/>
                  </a:cubicBezTo>
                  <a:cubicBezTo>
                    <a:pt x="0" y="356"/>
                    <a:pt x="0" y="356"/>
                    <a:pt x="0" y="356"/>
                  </a:cubicBezTo>
                  <a:cubicBezTo>
                    <a:pt x="0" y="356"/>
                    <a:pt x="0" y="356"/>
                    <a:pt x="0" y="356"/>
                  </a:cubicBezTo>
                  <a:cubicBezTo>
                    <a:pt x="0" y="356"/>
                    <a:pt x="0" y="356"/>
                    <a:pt x="0" y="356"/>
                  </a:cubicBezTo>
                  <a:cubicBezTo>
                    <a:pt x="0" y="356"/>
                    <a:pt x="0" y="356"/>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7"/>
                    <a:pt x="0" y="357"/>
                    <a:pt x="0" y="357"/>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8"/>
                  </a:cubicBezTo>
                  <a:cubicBezTo>
                    <a:pt x="0" y="358"/>
                    <a:pt x="0" y="358"/>
                    <a:pt x="0" y="359"/>
                  </a:cubicBezTo>
                  <a:cubicBezTo>
                    <a:pt x="0" y="359"/>
                    <a:pt x="0" y="359"/>
                    <a:pt x="0" y="359"/>
                  </a:cubicBezTo>
                  <a:cubicBezTo>
                    <a:pt x="0" y="359"/>
                    <a:pt x="0" y="359"/>
                    <a:pt x="0" y="359"/>
                  </a:cubicBezTo>
                  <a:cubicBezTo>
                    <a:pt x="0" y="359"/>
                    <a:pt x="0" y="359"/>
                    <a:pt x="0" y="359"/>
                  </a:cubicBezTo>
                  <a:cubicBezTo>
                    <a:pt x="0" y="359"/>
                    <a:pt x="0" y="359"/>
                    <a:pt x="0" y="359"/>
                  </a:cubicBezTo>
                  <a:cubicBezTo>
                    <a:pt x="0" y="359"/>
                    <a:pt x="0" y="359"/>
                    <a:pt x="0" y="359"/>
                  </a:cubicBezTo>
                  <a:cubicBezTo>
                    <a:pt x="0" y="359"/>
                    <a:pt x="0" y="359"/>
                    <a:pt x="0" y="359"/>
                  </a:cubicBezTo>
                  <a:cubicBezTo>
                    <a:pt x="0" y="359"/>
                    <a:pt x="0" y="359"/>
                    <a:pt x="0" y="359"/>
                  </a:cubicBezTo>
                  <a:cubicBezTo>
                    <a:pt x="0" y="359"/>
                    <a:pt x="0" y="359"/>
                    <a:pt x="0" y="360"/>
                  </a:cubicBezTo>
                  <a:cubicBezTo>
                    <a:pt x="0" y="360"/>
                    <a:pt x="0" y="360"/>
                    <a:pt x="0" y="360"/>
                  </a:cubicBezTo>
                  <a:cubicBezTo>
                    <a:pt x="0" y="360"/>
                    <a:pt x="0" y="360"/>
                    <a:pt x="0" y="360"/>
                  </a:cubicBezTo>
                  <a:cubicBezTo>
                    <a:pt x="0" y="360"/>
                    <a:pt x="0" y="360"/>
                    <a:pt x="0" y="360"/>
                  </a:cubicBezTo>
                  <a:cubicBezTo>
                    <a:pt x="0" y="360"/>
                    <a:pt x="0" y="360"/>
                    <a:pt x="0" y="360"/>
                  </a:cubicBezTo>
                  <a:cubicBezTo>
                    <a:pt x="0" y="360"/>
                    <a:pt x="0" y="360"/>
                    <a:pt x="0" y="360"/>
                  </a:cubicBezTo>
                  <a:cubicBezTo>
                    <a:pt x="0" y="360"/>
                    <a:pt x="0" y="360"/>
                    <a:pt x="0" y="361"/>
                  </a:cubicBezTo>
                  <a:cubicBezTo>
                    <a:pt x="0" y="361"/>
                    <a:pt x="0" y="361"/>
                    <a:pt x="0" y="361"/>
                  </a:cubicBezTo>
                  <a:cubicBezTo>
                    <a:pt x="0" y="361"/>
                    <a:pt x="0" y="361"/>
                    <a:pt x="0" y="361"/>
                  </a:cubicBezTo>
                  <a:cubicBezTo>
                    <a:pt x="0" y="361"/>
                    <a:pt x="0" y="361"/>
                    <a:pt x="0" y="361"/>
                  </a:cubicBezTo>
                  <a:cubicBezTo>
                    <a:pt x="0" y="361"/>
                    <a:pt x="0" y="361"/>
                    <a:pt x="0" y="361"/>
                  </a:cubicBezTo>
                  <a:cubicBezTo>
                    <a:pt x="0" y="361"/>
                    <a:pt x="0" y="361"/>
                    <a:pt x="0" y="361"/>
                  </a:cubicBezTo>
                  <a:cubicBezTo>
                    <a:pt x="0" y="361"/>
                    <a:pt x="0" y="361"/>
                    <a:pt x="0" y="361"/>
                  </a:cubicBezTo>
                  <a:cubicBezTo>
                    <a:pt x="0" y="361"/>
                    <a:pt x="0" y="361"/>
                    <a:pt x="0" y="361"/>
                  </a:cubicBezTo>
                  <a:cubicBezTo>
                    <a:pt x="0" y="361"/>
                    <a:pt x="0" y="361"/>
                    <a:pt x="0" y="362"/>
                  </a:cubicBezTo>
                  <a:cubicBezTo>
                    <a:pt x="0" y="362"/>
                    <a:pt x="0" y="362"/>
                    <a:pt x="0" y="362"/>
                  </a:cubicBezTo>
                  <a:cubicBezTo>
                    <a:pt x="0" y="362"/>
                    <a:pt x="0" y="362"/>
                    <a:pt x="0" y="362"/>
                  </a:cubicBezTo>
                  <a:cubicBezTo>
                    <a:pt x="0" y="362"/>
                    <a:pt x="0" y="362"/>
                    <a:pt x="0" y="362"/>
                  </a:cubicBezTo>
                  <a:cubicBezTo>
                    <a:pt x="0" y="362"/>
                    <a:pt x="0" y="362"/>
                    <a:pt x="0" y="362"/>
                  </a:cubicBezTo>
                  <a:cubicBezTo>
                    <a:pt x="0" y="362"/>
                    <a:pt x="0" y="362"/>
                    <a:pt x="0" y="362"/>
                  </a:cubicBezTo>
                  <a:cubicBezTo>
                    <a:pt x="0" y="362"/>
                    <a:pt x="0" y="362"/>
                    <a:pt x="0" y="362"/>
                  </a:cubicBezTo>
                  <a:cubicBezTo>
                    <a:pt x="0" y="362"/>
                    <a:pt x="0" y="362"/>
                    <a:pt x="0" y="362"/>
                  </a:cubicBezTo>
                  <a:cubicBezTo>
                    <a:pt x="0" y="362"/>
                    <a:pt x="0" y="362"/>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3"/>
                    <a:pt x="0" y="363"/>
                  </a:cubicBezTo>
                  <a:cubicBezTo>
                    <a:pt x="0" y="363"/>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4"/>
                    <a:pt x="0" y="364"/>
                  </a:cubicBezTo>
                  <a:cubicBezTo>
                    <a:pt x="0" y="364"/>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5"/>
                    <a:pt x="0" y="365"/>
                    <a:pt x="0" y="365"/>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6"/>
                    <a:pt x="0" y="366"/>
                  </a:cubicBezTo>
                  <a:cubicBezTo>
                    <a:pt x="0" y="366"/>
                    <a:pt x="0" y="367"/>
                    <a:pt x="0" y="367"/>
                  </a:cubicBezTo>
                  <a:cubicBezTo>
                    <a:pt x="0" y="367"/>
                    <a:pt x="0" y="367"/>
                    <a:pt x="0" y="367"/>
                  </a:cubicBezTo>
                  <a:cubicBezTo>
                    <a:pt x="0" y="367"/>
                    <a:pt x="0" y="367"/>
                    <a:pt x="0" y="367"/>
                  </a:cubicBezTo>
                  <a:cubicBezTo>
                    <a:pt x="0" y="367"/>
                    <a:pt x="0" y="367"/>
                    <a:pt x="0" y="367"/>
                  </a:cubicBezTo>
                  <a:cubicBezTo>
                    <a:pt x="0" y="367"/>
                    <a:pt x="0" y="367"/>
                    <a:pt x="0" y="367"/>
                  </a:cubicBezTo>
                  <a:cubicBezTo>
                    <a:pt x="0" y="367"/>
                    <a:pt x="0" y="367"/>
                    <a:pt x="0" y="367"/>
                  </a:cubicBezTo>
                  <a:cubicBezTo>
                    <a:pt x="0" y="367"/>
                    <a:pt x="0" y="367"/>
                    <a:pt x="0" y="367"/>
                  </a:cubicBezTo>
                  <a:cubicBezTo>
                    <a:pt x="0" y="367"/>
                    <a:pt x="0" y="367"/>
                    <a:pt x="0" y="367"/>
                  </a:cubicBezTo>
                  <a:cubicBezTo>
                    <a:pt x="0" y="367"/>
                    <a:pt x="0" y="367"/>
                    <a:pt x="0" y="367"/>
                  </a:cubicBezTo>
                  <a:cubicBezTo>
                    <a:pt x="0" y="367"/>
                    <a:pt x="0" y="368"/>
                    <a:pt x="0" y="368"/>
                  </a:cubicBezTo>
                  <a:cubicBezTo>
                    <a:pt x="0" y="368"/>
                    <a:pt x="0" y="368"/>
                    <a:pt x="0" y="368"/>
                  </a:cubicBezTo>
                  <a:cubicBezTo>
                    <a:pt x="0" y="368"/>
                    <a:pt x="0" y="368"/>
                    <a:pt x="0" y="368"/>
                  </a:cubicBezTo>
                  <a:cubicBezTo>
                    <a:pt x="0" y="368"/>
                    <a:pt x="0" y="368"/>
                    <a:pt x="0" y="368"/>
                  </a:cubicBezTo>
                  <a:cubicBezTo>
                    <a:pt x="0" y="368"/>
                    <a:pt x="0" y="368"/>
                    <a:pt x="0" y="368"/>
                  </a:cubicBezTo>
                  <a:cubicBezTo>
                    <a:pt x="0" y="368"/>
                    <a:pt x="0" y="368"/>
                    <a:pt x="0" y="368"/>
                  </a:cubicBezTo>
                  <a:cubicBezTo>
                    <a:pt x="0" y="368"/>
                    <a:pt x="0" y="368"/>
                    <a:pt x="0" y="368"/>
                  </a:cubicBezTo>
                  <a:cubicBezTo>
                    <a:pt x="0" y="368"/>
                    <a:pt x="0" y="368"/>
                    <a:pt x="0" y="368"/>
                  </a:cubicBezTo>
                  <a:cubicBezTo>
                    <a:pt x="0" y="369"/>
                    <a:pt x="0" y="370"/>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0" y="371"/>
                    <a:pt x="0" y="371"/>
                    <a:pt x="0" y="371"/>
                  </a:cubicBezTo>
                  <a:cubicBezTo>
                    <a:pt x="4" y="371"/>
                    <a:pt x="4" y="371"/>
                    <a:pt x="4" y="371"/>
                  </a:cubicBezTo>
                  <a:cubicBezTo>
                    <a:pt x="4" y="370"/>
                    <a:pt x="4" y="368"/>
                    <a:pt x="4" y="366"/>
                  </a:cubicBezTo>
                  <a:cubicBezTo>
                    <a:pt x="4" y="361"/>
                    <a:pt x="4" y="356"/>
                    <a:pt x="5" y="352"/>
                  </a:cubicBezTo>
                  <a:cubicBezTo>
                    <a:pt x="1" y="351"/>
                    <a:pt x="1" y="351"/>
                    <a:pt x="1" y="351"/>
                  </a:cubicBezTo>
                  <a:close/>
                  <a:moveTo>
                    <a:pt x="5" y="391"/>
                  </a:moveTo>
                  <a:cubicBezTo>
                    <a:pt x="1" y="391"/>
                    <a:pt x="1" y="391"/>
                    <a:pt x="1" y="391"/>
                  </a:cubicBezTo>
                  <a:cubicBezTo>
                    <a:pt x="1" y="391"/>
                    <a:pt x="1" y="391"/>
                    <a:pt x="1" y="391"/>
                  </a:cubicBezTo>
                  <a:cubicBezTo>
                    <a:pt x="1" y="391"/>
                    <a:pt x="1" y="391"/>
                    <a:pt x="1" y="392"/>
                  </a:cubicBezTo>
                  <a:cubicBezTo>
                    <a:pt x="1" y="392"/>
                    <a:pt x="1" y="392"/>
                    <a:pt x="1" y="392"/>
                  </a:cubicBezTo>
                  <a:cubicBezTo>
                    <a:pt x="1" y="392"/>
                    <a:pt x="1" y="392"/>
                    <a:pt x="1" y="392"/>
                  </a:cubicBezTo>
                  <a:cubicBezTo>
                    <a:pt x="1" y="392"/>
                    <a:pt x="1" y="392"/>
                    <a:pt x="1" y="392"/>
                  </a:cubicBezTo>
                  <a:cubicBezTo>
                    <a:pt x="1" y="392"/>
                    <a:pt x="1" y="392"/>
                    <a:pt x="1" y="392"/>
                  </a:cubicBezTo>
                  <a:cubicBezTo>
                    <a:pt x="1" y="392"/>
                    <a:pt x="1" y="392"/>
                    <a:pt x="1" y="392"/>
                  </a:cubicBezTo>
                  <a:cubicBezTo>
                    <a:pt x="1" y="392"/>
                    <a:pt x="1" y="392"/>
                    <a:pt x="1" y="392"/>
                  </a:cubicBezTo>
                  <a:cubicBezTo>
                    <a:pt x="1" y="392"/>
                    <a:pt x="1" y="392"/>
                    <a:pt x="1" y="392"/>
                  </a:cubicBezTo>
                  <a:cubicBezTo>
                    <a:pt x="1" y="392"/>
                    <a:pt x="1" y="392"/>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3"/>
                    <a:pt x="1" y="393"/>
                  </a:cubicBezTo>
                  <a:cubicBezTo>
                    <a:pt x="1" y="393"/>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4"/>
                    <a:pt x="1" y="394"/>
                  </a:cubicBezTo>
                  <a:cubicBezTo>
                    <a:pt x="1" y="394"/>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5"/>
                  </a:cubicBezTo>
                  <a:cubicBezTo>
                    <a:pt x="1" y="395"/>
                    <a:pt x="1" y="395"/>
                    <a:pt x="1" y="396"/>
                  </a:cubicBezTo>
                  <a:cubicBezTo>
                    <a:pt x="1" y="396"/>
                    <a:pt x="1" y="396"/>
                    <a:pt x="1" y="396"/>
                  </a:cubicBezTo>
                  <a:cubicBezTo>
                    <a:pt x="1" y="396"/>
                    <a:pt x="1" y="396"/>
                    <a:pt x="1" y="396"/>
                  </a:cubicBezTo>
                  <a:cubicBezTo>
                    <a:pt x="1" y="396"/>
                    <a:pt x="1" y="396"/>
                    <a:pt x="1" y="396"/>
                  </a:cubicBezTo>
                  <a:cubicBezTo>
                    <a:pt x="1" y="396"/>
                    <a:pt x="1" y="396"/>
                    <a:pt x="1" y="396"/>
                  </a:cubicBezTo>
                  <a:cubicBezTo>
                    <a:pt x="1" y="396"/>
                    <a:pt x="1" y="396"/>
                    <a:pt x="1" y="396"/>
                  </a:cubicBezTo>
                  <a:cubicBezTo>
                    <a:pt x="1" y="396"/>
                    <a:pt x="1" y="396"/>
                    <a:pt x="1" y="396"/>
                  </a:cubicBezTo>
                  <a:cubicBezTo>
                    <a:pt x="1" y="396"/>
                    <a:pt x="1" y="396"/>
                    <a:pt x="1" y="396"/>
                  </a:cubicBezTo>
                  <a:cubicBezTo>
                    <a:pt x="2" y="400"/>
                    <a:pt x="2" y="405"/>
                    <a:pt x="3" y="409"/>
                  </a:cubicBezTo>
                  <a:cubicBezTo>
                    <a:pt x="3" y="409"/>
                    <a:pt x="3" y="409"/>
                    <a:pt x="3" y="409"/>
                  </a:cubicBezTo>
                  <a:cubicBezTo>
                    <a:pt x="3" y="409"/>
                    <a:pt x="3" y="409"/>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0"/>
                  </a:cubicBezTo>
                  <a:cubicBezTo>
                    <a:pt x="3" y="410"/>
                    <a:pt x="3" y="410"/>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3" y="411"/>
                    <a:pt x="3" y="411"/>
                    <a:pt x="3" y="411"/>
                  </a:cubicBezTo>
                  <a:cubicBezTo>
                    <a:pt x="7" y="411"/>
                    <a:pt x="7" y="411"/>
                    <a:pt x="7" y="411"/>
                  </a:cubicBezTo>
                  <a:cubicBezTo>
                    <a:pt x="6" y="404"/>
                    <a:pt x="6" y="398"/>
                    <a:pt x="5" y="391"/>
                  </a:cubicBezTo>
                  <a:close/>
                  <a:moveTo>
                    <a:pt x="10" y="430"/>
                  </a:moveTo>
                  <a:cubicBezTo>
                    <a:pt x="6" y="431"/>
                    <a:pt x="6" y="431"/>
                    <a:pt x="6" y="431"/>
                  </a:cubicBezTo>
                  <a:cubicBezTo>
                    <a:pt x="7" y="438"/>
                    <a:pt x="9" y="444"/>
                    <a:pt x="10" y="451"/>
                  </a:cubicBezTo>
                  <a:cubicBezTo>
                    <a:pt x="14" y="450"/>
                    <a:pt x="14" y="450"/>
                    <a:pt x="14" y="450"/>
                  </a:cubicBezTo>
                  <a:cubicBezTo>
                    <a:pt x="12" y="443"/>
                    <a:pt x="11" y="437"/>
                    <a:pt x="10" y="430"/>
                  </a:cubicBezTo>
                  <a:close/>
                  <a:moveTo>
                    <a:pt x="19" y="469"/>
                  </a:moveTo>
                  <a:cubicBezTo>
                    <a:pt x="15" y="470"/>
                    <a:pt x="15" y="470"/>
                    <a:pt x="15" y="470"/>
                  </a:cubicBezTo>
                  <a:cubicBezTo>
                    <a:pt x="17" y="475"/>
                    <a:pt x="18" y="479"/>
                    <a:pt x="20" y="484"/>
                  </a:cubicBezTo>
                  <a:cubicBezTo>
                    <a:pt x="20" y="484"/>
                    <a:pt x="20" y="484"/>
                    <a:pt x="20" y="484"/>
                  </a:cubicBezTo>
                  <a:cubicBezTo>
                    <a:pt x="20" y="484"/>
                    <a:pt x="20" y="484"/>
                    <a:pt x="20" y="484"/>
                  </a:cubicBezTo>
                  <a:cubicBezTo>
                    <a:pt x="20" y="484"/>
                    <a:pt x="20" y="484"/>
                    <a:pt x="20" y="484"/>
                  </a:cubicBezTo>
                  <a:cubicBezTo>
                    <a:pt x="20" y="484"/>
                    <a:pt x="20" y="484"/>
                    <a:pt x="20" y="484"/>
                  </a:cubicBezTo>
                  <a:cubicBezTo>
                    <a:pt x="20" y="484"/>
                    <a:pt x="20" y="484"/>
                    <a:pt x="20" y="484"/>
                  </a:cubicBezTo>
                  <a:cubicBezTo>
                    <a:pt x="20" y="484"/>
                    <a:pt x="20" y="484"/>
                    <a:pt x="20" y="484"/>
                  </a:cubicBezTo>
                  <a:cubicBezTo>
                    <a:pt x="20" y="484"/>
                    <a:pt x="20" y="484"/>
                    <a:pt x="20" y="484"/>
                  </a:cubicBezTo>
                  <a:cubicBezTo>
                    <a:pt x="20" y="484"/>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5"/>
                  </a:cubicBezTo>
                  <a:cubicBezTo>
                    <a:pt x="20" y="485"/>
                    <a:pt x="20" y="485"/>
                    <a:pt x="20" y="486"/>
                  </a:cubicBezTo>
                  <a:cubicBezTo>
                    <a:pt x="20" y="486"/>
                    <a:pt x="20" y="486"/>
                    <a:pt x="20" y="486"/>
                  </a:cubicBezTo>
                  <a:cubicBezTo>
                    <a:pt x="20" y="486"/>
                    <a:pt x="20" y="486"/>
                    <a:pt x="20" y="486"/>
                  </a:cubicBezTo>
                  <a:cubicBezTo>
                    <a:pt x="20" y="486"/>
                    <a:pt x="20" y="486"/>
                    <a:pt x="20" y="486"/>
                  </a:cubicBezTo>
                  <a:cubicBezTo>
                    <a:pt x="21" y="487"/>
                    <a:pt x="21" y="488"/>
                    <a:pt x="21" y="489"/>
                  </a:cubicBezTo>
                  <a:cubicBezTo>
                    <a:pt x="25" y="488"/>
                    <a:pt x="25" y="488"/>
                    <a:pt x="25" y="488"/>
                  </a:cubicBezTo>
                  <a:cubicBezTo>
                    <a:pt x="23" y="481"/>
                    <a:pt x="21" y="475"/>
                    <a:pt x="19" y="469"/>
                  </a:cubicBezTo>
                  <a:close/>
                  <a:moveTo>
                    <a:pt x="32" y="506"/>
                  </a:moveTo>
                  <a:cubicBezTo>
                    <a:pt x="29" y="508"/>
                    <a:pt x="29" y="508"/>
                    <a:pt x="29" y="508"/>
                  </a:cubicBezTo>
                  <a:cubicBezTo>
                    <a:pt x="31" y="514"/>
                    <a:pt x="34" y="520"/>
                    <a:pt x="37" y="526"/>
                  </a:cubicBezTo>
                  <a:cubicBezTo>
                    <a:pt x="41" y="524"/>
                    <a:pt x="41" y="524"/>
                    <a:pt x="41" y="524"/>
                  </a:cubicBezTo>
                  <a:cubicBezTo>
                    <a:pt x="38" y="518"/>
                    <a:pt x="35" y="512"/>
                    <a:pt x="32" y="506"/>
                  </a:cubicBezTo>
                  <a:close/>
                  <a:moveTo>
                    <a:pt x="50" y="542"/>
                  </a:moveTo>
                  <a:cubicBezTo>
                    <a:pt x="46" y="544"/>
                    <a:pt x="46" y="544"/>
                    <a:pt x="46" y="544"/>
                  </a:cubicBezTo>
                  <a:cubicBezTo>
                    <a:pt x="49" y="549"/>
                    <a:pt x="53" y="555"/>
                    <a:pt x="56" y="561"/>
                  </a:cubicBezTo>
                  <a:cubicBezTo>
                    <a:pt x="60" y="559"/>
                    <a:pt x="60" y="559"/>
                    <a:pt x="60" y="559"/>
                  </a:cubicBezTo>
                  <a:cubicBezTo>
                    <a:pt x="56" y="553"/>
                    <a:pt x="53" y="547"/>
                    <a:pt x="50" y="542"/>
                  </a:cubicBezTo>
                  <a:close/>
                  <a:moveTo>
                    <a:pt x="71" y="575"/>
                  </a:moveTo>
                  <a:cubicBezTo>
                    <a:pt x="67" y="577"/>
                    <a:pt x="67" y="577"/>
                    <a:pt x="67" y="577"/>
                  </a:cubicBezTo>
                  <a:cubicBezTo>
                    <a:pt x="67" y="577"/>
                    <a:pt x="68" y="577"/>
                    <a:pt x="68" y="578"/>
                  </a:cubicBezTo>
                  <a:cubicBezTo>
                    <a:pt x="68" y="578"/>
                    <a:pt x="68" y="578"/>
                    <a:pt x="68" y="578"/>
                  </a:cubicBezTo>
                  <a:cubicBezTo>
                    <a:pt x="68" y="578"/>
                    <a:pt x="68" y="578"/>
                    <a:pt x="68" y="578"/>
                  </a:cubicBezTo>
                  <a:cubicBezTo>
                    <a:pt x="68" y="578"/>
                    <a:pt x="68" y="578"/>
                    <a:pt x="68" y="578"/>
                  </a:cubicBezTo>
                  <a:cubicBezTo>
                    <a:pt x="68" y="578"/>
                    <a:pt x="68" y="578"/>
                    <a:pt x="68" y="578"/>
                  </a:cubicBezTo>
                  <a:cubicBezTo>
                    <a:pt x="68" y="578"/>
                    <a:pt x="68" y="578"/>
                    <a:pt x="68" y="578"/>
                  </a:cubicBezTo>
                  <a:cubicBezTo>
                    <a:pt x="68" y="578"/>
                    <a:pt x="68" y="578"/>
                    <a:pt x="68" y="578"/>
                  </a:cubicBezTo>
                  <a:cubicBezTo>
                    <a:pt x="68" y="578"/>
                    <a:pt x="68" y="578"/>
                    <a:pt x="68" y="578"/>
                  </a:cubicBezTo>
                  <a:cubicBezTo>
                    <a:pt x="68" y="578"/>
                    <a:pt x="68" y="579"/>
                    <a:pt x="68" y="579"/>
                  </a:cubicBezTo>
                  <a:cubicBezTo>
                    <a:pt x="68" y="579"/>
                    <a:pt x="68" y="579"/>
                    <a:pt x="68" y="579"/>
                  </a:cubicBezTo>
                  <a:cubicBezTo>
                    <a:pt x="68" y="579"/>
                    <a:pt x="68" y="579"/>
                    <a:pt x="68" y="579"/>
                  </a:cubicBezTo>
                  <a:cubicBezTo>
                    <a:pt x="68" y="579"/>
                    <a:pt x="68" y="579"/>
                    <a:pt x="68" y="579"/>
                  </a:cubicBezTo>
                  <a:cubicBezTo>
                    <a:pt x="68" y="579"/>
                    <a:pt x="68" y="579"/>
                    <a:pt x="68" y="579"/>
                  </a:cubicBezTo>
                  <a:cubicBezTo>
                    <a:pt x="68" y="579"/>
                    <a:pt x="68" y="579"/>
                    <a:pt x="68" y="579"/>
                  </a:cubicBezTo>
                  <a:cubicBezTo>
                    <a:pt x="68" y="579"/>
                    <a:pt x="69" y="579"/>
                    <a:pt x="69" y="579"/>
                  </a:cubicBezTo>
                  <a:cubicBezTo>
                    <a:pt x="69" y="579"/>
                    <a:pt x="69" y="579"/>
                    <a:pt x="69" y="579"/>
                  </a:cubicBezTo>
                  <a:cubicBezTo>
                    <a:pt x="69" y="579"/>
                    <a:pt x="69" y="579"/>
                    <a:pt x="69" y="579"/>
                  </a:cubicBezTo>
                  <a:cubicBezTo>
                    <a:pt x="69" y="579"/>
                    <a:pt x="69" y="579"/>
                    <a:pt x="69" y="579"/>
                  </a:cubicBezTo>
                  <a:cubicBezTo>
                    <a:pt x="69" y="579"/>
                    <a:pt x="69" y="579"/>
                    <a:pt x="69" y="579"/>
                  </a:cubicBezTo>
                  <a:cubicBezTo>
                    <a:pt x="69" y="579"/>
                    <a:pt x="69" y="579"/>
                    <a:pt x="69" y="579"/>
                  </a:cubicBezTo>
                  <a:cubicBezTo>
                    <a:pt x="69" y="579"/>
                    <a:pt x="69" y="579"/>
                    <a:pt x="69" y="579"/>
                  </a:cubicBezTo>
                  <a:cubicBezTo>
                    <a:pt x="69" y="579"/>
                    <a:pt x="69" y="579"/>
                    <a:pt x="69" y="579"/>
                  </a:cubicBezTo>
                  <a:cubicBezTo>
                    <a:pt x="69" y="579"/>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69" y="580"/>
                    <a:pt x="69" y="580"/>
                    <a:pt x="69" y="580"/>
                  </a:cubicBezTo>
                  <a:cubicBezTo>
                    <a:pt x="70" y="580"/>
                    <a:pt x="70" y="580"/>
                    <a:pt x="70" y="580"/>
                  </a:cubicBezTo>
                  <a:cubicBezTo>
                    <a:pt x="70" y="580"/>
                    <a:pt x="70" y="580"/>
                    <a:pt x="70" y="580"/>
                  </a:cubicBezTo>
                  <a:cubicBezTo>
                    <a:pt x="70" y="580"/>
                    <a:pt x="70" y="580"/>
                    <a:pt x="70" y="580"/>
                  </a:cubicBezTo>
                  <a:cubicBezTo>
                    <a:pt x="70" y="580"/>
                    <a:pt x="70" y="580"/>
                    <a:pt x="70" y="580"/>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0" y="581"/>
                    <a:pt x="70" y="581"/>
                    <a:pt x="70" y="581"/>
                  </a:cubicBezTo>
                  <a:cubicBezTo>
                    <a:pt x="73" y="585"/>
                    <a:pt x="76" y="589"/>
                    <a:pt x="79" y="593"/>
                  </a:cubicBezTo>
                  <a:cubicBezTo>
                    <a:pt x="83" y="591"/>
                    <a:pt x="83" y="591"/>
                    <a:pt x="83" y="591"/>
                  </a:cubicBezTo>
                  <a:cubicBezTo>
                    <a:pt x="79" y="586"/>
                    <a:pt x="75" y="580"/>
                    <a:pt x="71" y="575"/>
                  </a:cubicBezTo>
                  <a:close/>
                  <a:moveTo>
                    <a:pt x="95" y="606"/>
                  </a:moveTo>
                  <a:cubicBezTo>
                    <a:pt x="92" y="609"/>
                    <a:pt x="92" y="609"/>
                    <a:pt x="92" y="609"/>
                  </a:cubicBezTo>
                  <a:cubicBezTo>
                    <a:pt x="93" y="609"/>
                    <a:pt x="93" y="609"/>
                    <a:pt x="93" y="609"/>
                  </a:cubicBezTo>
                  <a:cubicBezTo>
                    <a:pt x="93" y="609"/>
                    <a:pt x="93" y="609"/>
                    <a:pt x="93" y="609"/>
                  </a:cubicBezTo>
                  <a:cubicBezTo>
                    <a:pt x="93" y="609"/>
                    <a:pt x="93" y="609"/>
                    <a:pt x="93" y="610"/>
                  </a:cubicBezTo>
                  <a:cubicBezTo>
                    <a:pt x="93" y="610"/>
                    <a:pt x="93" y="610"/>
                    <a:pt x="93" y="610"/>
                  </a:cubicBezTo>
                  <a:cubicBezTo>
                    <a:pt x="93" y="610"/>
                    <a:pt x="93" y="610"/>
                    <a:pt x="93" y="610"/>
                  </a:cubicBezTo>
                  <a:cubicBezTo>
                    <a:pt x="93" y="610"/>
                    <a:pt x="93" y="610"/>
                    <a:pt x="93" y="610"/>
                  </a:cubicBezTo>
                  <a:cubicBezTo>
                    <a:pt x="93" y="610"/>
                    <a:pt x="93" y="610"/>
                    <a:pt x="93" y="610"/>
                  </a:cubicBezTo>
                  <a:cubicBezTo>
                    <a:pt x="93" y="610"/>
                    <a:pt x="93" y="610"/>
                    <a:pt x="93" y="610"/>
                  </a:cubicBezTo>
                  <a:cubicBezTo>
                    <a:pt x="93" y="610"/>
                    <a:pt x="93" y="610"/>
                    <a:pt x="94" y="610"/>
                  </a:cubicBezTo>
                  <a:cubicBezTo>
                    <a:pt x="94" y="610"/>
                    <a:pt x="94" y="610"/>
                    <a:pt x="94" y="610"/>
                  </a:cubicBezTo>
                  <a:cubicBezTo>
                    <a:pt x="94" y="610"/>
                    <a:pt x="94" y="610"/>
                    <a:pt x="94" y="610"/>
                  </a:cubicBezTo>
                  <a:cubicBezTo>
                    <a:pt x="94" y="610"/>
                    <a:pt x="94" y="610"/>
                    <a:pt x="94" y="610"/>
                  </a:cubicBezTo>
                  <a:cubicBezTo>
                    <a:pt x="94" y="610"/>
                    <a:pt x="94" y="610"/>
                    <a:pt x="94" y="610"/>
                  </a:cubicBezTo>
                  <a:cubicBezTo>
                    <a:pt x="94" y="610"/>
                    <a:pt x="94" y="610"/>
                    <a:pt x="94" y="610"/>
                  </a:cubicBezTo>
                  <a:cubicBezTo>
                    <a:pt x="94" y="610"/>
                    <a:pt x="94" y="610"/>
                    <a:pt x="94" y="610"/>
                  </a:cubicBezTo>
                  <a:cubicBezTo>
                    <a:pt x="94" y="610"/>
                    <a:pt x="94" y="610"/>
                    <a:pt x="94" y="610"/>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4" y="611"/>
                    <a:pt x="94" y="611"/>
                  </a:cubicBezTo>
                  <a:cubicBezTo>
                    <a:pt x="94" y="611"/>
                    <a:pt x="95" y="611"/>
                    <a:pt x="95" y="611"/>
                  </a:cubicBezTo>
                  <a:cubicBezTo>
                    <a:pt x="95" y="611"/>
                    <a:pt x="95" y="611"/>
                    <a:pt x="95" y="611"/>
                  </a:cubicBezTo>
                  <a:cubicBezTo>
                    <a:pt x="95" y="611"/>
                    <a:pt x="95" y="611"/>
                    <a:pt x="95" y="611"/>
                  </a:cubicBezTo>
                  <a:cubicBezTo>
                    <a:pt x="95" y="611"/>
                    <a:pt x="95" y="611"/>
                    <a:pt x="95" y="611"/>
                  </a:cubicBezTo>
                  <a:cubicBezTo>
                    <a:pt x="95" y="611"/>
                    <a:pt x="95" y="611"/>
                    <a:pt x="95" y="611"/>
                  </a:cubicBezTo>
                  <a:cubicBezTo>
                    <a:pt x="95" y="611"/>
                    <a:pt x="95" y="611"/>
                    <a:pt x="95" y="611"/>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5" y="612"/>
                    <a:pt x="95" y="612"/>
                    <a:pt x="95" y="612"/>
                  </a:cubicBezTo>
                  <a:cubicBezTo>
                    <a:pt x="96" y="612"/>
                    <a:pt x="96" y="613"/>
                    <a:pt x="96" y="613"/>
                  </a:cubicBezTo>
                  <a:cubicBezTo>
                    <a:pt x="96" y="613"/>
                    <a:pt x="96" y="613"/>
                    <a:pt x="96" y="613"/>
                  </a:cubicBezTo>
                  <a:cubicBezTo>
                    <a:pt x="99" y="616"/>
                    <a:pt x="103" y="620"/>
                    <a:pt x="106" y="623"/>
                  </a:cubicBezTo>
                  <a:cubicBezTo>
                    <a:pt x="106" y="623"/>
                    <a:pt x="106" y="623"/>
                    <a:pt x="106" y="623"/>
                  </a:cubicBezTo>
                  <a:cubicBezTo>
                    <a:pt x="106" y="623"/>
                    <a:pt x="106" y="623"/>
                    <a:pt x="106" y="623"/>
                  </a:cubicBezTo>
                  <a:cubicBezTo>
                    <a:pt x="109" y="620"/>
                    <a:pt x="109" y="620"/>
                    <a:pt x="109" y="620"/>
                  </a:cubicBezTo>
                  <a:cubicBezTo>
                    <a:pt x="104" y="616"/>
                    <a:pt x="100" y="611"/>
                    <a:pt x="95" y="606"/>
                  </a:cubicBezTo>
                  <a:close/>
                  <a:moveTo>
                    <a:pt x="123" y="634"/>
                  </a:moveTo>
                  <a:cubicBezTo>
                    <a:pt x="120" y="637"/>
                    <a:pt x="120" y="637"/>
                    <a:pt x="120" y="637"/>
                  </a:cubicBezTo>
                  <a:cubicBezTo>
                    <a:pt x="124" y="640"/>
                    <a:pt x="127" y="643"/>
                    <a:pt x="131" y="646"/>
                  </a:cubicBezTo>
                  <a:cubicBezTo>
                    <a:pt x="131" y="646"/>
                    <a:pt x="131" y="646"/>
                    <a:pt x="131" y="646"/>
                  </a:cubicBezTo>
                  <a:cubicBezTo>
                    <a:pt x="131" y="646"/>
                    <a:pt x="131" y="646"/>
                    <a:pt x="131" y="646"/>
                  </a:cubicBezTo>
                  <a:cubicBezTo>
                    <a:pt x="131" y="646"/>
                    <a:pt x="131" y="646"/>
                    <a:pt x="131" y="646"/>
                  </a:cubicBezTo>
                  <a:cubicBezTo>
                    <a:pt x="131" y="647"/>
                    <a:pt x="131"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7"/>
                    <a:pt x="132" y="647"/>
                  </a:cubicBezTo>
                  <a:cubicBezTo>
                    <a:pt x="132" y="647"/>
                    <a:pt x="132" y="648"/>
                    <a:pt x="132" y="648"/>
                  </a:cubicBezTo>
                  <a:cubicBezTo>
                    <a:pt x="132" y="648"/>
                    <a:pt x="132" y="648"/>
                    <a:pt x="132" y="648"/>
                  </a:cubicBezTo>
                  <a:cubicBezTo>
                    <a:pt x="132" y="648"/>
                    <a:pt x="132"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3" y="648"/>
                  </a:cubicBezTo>
                  <a:cubicBezTo>
                    <a:pt x="133" y="648"/>
                    <a:pt x="133" y="648"/>
                    <a:pt x="134" y="648"/>
                  </a:cubicBezTo>
                  <a:cubicBezTo>
                    <a:pt x="134" y="648"/>
                    <a:pt x="134" y="648"/>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4" y="649"/>
                    <a:pt x="134" y="649"/>
                  </a:cubicBezTo>
                  <a:cubicBezTo>
                    <a:pt x="134" y="649"/>
                    <a:pt x="135" y="649"/>
                    <a:pt x="135" y="649"/>
                  </a:cubicBezTo>
                  <a:cubicBezTo>
                    <a:pt x="135" y="649"/>
                    <a:pt x="135" y="649"/>
                    <a:pt x="135" y="649"/>
                  </a:cubicBezTo>
                  <a:cubicBezTo>
                    <a:pt x="135" y="649"/>
                    <a:pt x="135" y="649"/>
                    <a:pt x="135" y="649"/>
                  </a:cubicBezTo>
                  <a:cubicBezTo>
                    <a:pt x="135" y="649"/>
                    <a:pt x="135" y="649"/>
                    <a:pt x="135" y="649"/>
                  </a:cubicBezTo>
                  <a:cubicBezTo>
                    <a:pt x="135" y="649"/>
                    <a:pt x="135" y="650"/>
                    <a:pt x="135" y="650"/>
                  </a:cubicBezTo>
                  <a:cubicBezTo>
                    <a:pt x="135" y="650"/>
                    <a:pt x="135" y="650"/>
                    <a:pt x="135" y="650"/>
                  </a:cubicBezTo>
                  <a:cubicBezTo>
                    <a:pt x="135" y="650"/>
                    <a:pt x="135" y="650"/>
                    <a:pt x="135" y="650"/>
                  </a:cubicBezTo>
                  <a:cubicBezTo>
                    <a:pt x="135" y="650"/>
                    <a:pt x="135" y="650"/>
                    <a:pt x="135" y="650"/>
                  </a:cubicBezTo>
                  <a:cubicBezTo>
                    <a:pt x="135" y="650"/>
                    <a:pt x="135" y="650"/>
                    <a:pt x="135" y="650"/>
                  </a:cubicBezTo>
                  <a:cubicBezTo>
                    <a:pt x="135" y="650"/>
                    <a:pt x="135" y="650"/>
                    <a:pt x="135" y="650"/>
                  </a:cubicBezTo>
                  <a:cubicBezTo>
                    <a:pt x="135" y="650"/>
                    <a:pt x="135" y="650"/>
                    <a:pt x="135" y="650"/>
                  </a:cubicBezTo>
                  <a:cubicBezTo>
                    <a:pt x="135" y="650"/>
                    <a:pt x="135" y="650"/>
                    <a:pt x="135" y="650"/>
                  </a:cubicBezTo>
                  <a:cubicBezTo>
                    <a:pt x="135" y="650"/>
                    <a:pt x="135" y="650"/>
                    <a:pt x="135" y="650"/>
                  </a:cubicBezTo>
                  <a:cubicBezTo>
                    <a:pt x="135" y="650"/>
                    <a:pt x="135" y="650"/>
                    <a:pt x="135" y="650"/>
                  </a:cubicBezTo>
                  <a:cubicBezTo>
                    <a:pt x="135" y="650"/>
                    <a:pt x="136" y="650"/>
                    <a:pt x="136" y="650"/>
                  </a:cubicBezTo>
                  <a:cubicBezTo>
                    <a:pt x="138" y="647"/>
                    <a:pt x="138" y="647"/>
                    <a:pt x="138" y="647"/>
                  </a:cubicBezTo>
                  <a:cubicBezTo>
                    <a:pt x="133" y="643"/>
                    <a:pt x="128" y="639"/>
                    <a:pt x="123" y="634"/>
                  </a:cubicBezTo>
                  <a:close/>
                  <a:moveTo>
                    <a:pt x="154" y="659"/>
                  </a:moveTo>
                  <a:cubicBezTo>
                    <a:pt x="151" y="662"/>
                    <a:pt x="151" y="662"/>
                    <a:pt x="151" y="662"/>
                  </a:cubicBezTo>
                  <a:cubicBezTo>
                    <a:pt x="151" y="662"/>
                    <a:pt x="151" y="662"/>
                    <a:pt x="151" y="662"/>
                  </a:cubicBezTo>
                  <a:cubicBezTo>
                    <a:pt x="152" y="662"/>
                    <a:pt x="152" y="662"/>
                    <a:pt x="152" y="662"/>
                  </a:cubicBezTo>
                  <a:cubicBezTo>
                    <a:pt x="152" y="662"/>
                    <a:pt x="152" y="662"/>
                    <a:pt x="152" y="662"/>
                  </a:cubicBezTo>
                  <a:cubicBezTo>
                    <a:pt x="152" y="662"/>
                    <a:pt x="152" y="662"/>
                    <a:pt x="152" y="663"/>
                  </a:cubicBezTo>
                  <a:cubicBezTo>
                    <a:pt x="152" y="663"/>
                    <a:pt x="152" y="663"/>
                    <a:pt x="152" y="663"/>
                  </a:cubicBezTo>
                  <a:cubicBezTo>
                    <a:pt x="152" y="663"/>
                    <a:pt x="152" y="663"/>
                    <a:pt x="152" y="663"/>
                  </a:cubicBezTo>
                  <a:cubicBezTo>
                    <a:pt x="152" y="663"/>
                    <a:pt x="152" y="663"/>
                    <a:pt x="152" y="663"/>
                  </a:cubicBezTo>
                  <a:cubicBezTo>
                    <a:pt x="152" y="663"/>
                    <a:pt x="152" y="663"/>
                    <a:pt x="152" y="663"/>
                  </a:cubicBezTo>
                  <a:cubicBezTo>
                    <a:pt x="152" y="663"/>
                    <a:pt x="152" y="663"/>
                    <a:pt x="152" y="663"/>
                  </a:cubicBezTo>
                  <a:cubicBezTo>
                    <a:pt x="152" y="663"/>
                    <a:pt x="152" y="663"/>
                    <a:pt x="152" y="663"/>
                  </a:cubicBezTo>
                  <a:cubicBezTo>
                    <a:pt x="152" y="663"/>
                    <a:pt x="152" y="663"/>
                    <a:pt x="152" y="663"/>
                  </a:cubicBezTo>
                  <a:cubicBezTo>
                    <a:pt x="152" y="663"/>
                    <a:pt x="152" y="663"/>
                    <a:pt x="152" y="663"/>
                  </a:cubicBezTo>
                  <a:cubicBezTo>
                    <a:pt x="152" y="663"/>
                    <a:pt x="152" y="663"/>
                    <a:pt x="152" y="663"/>
                  </a:cubicBezTo>
                  <a:cubicBezTo>
                    <a:pt x="153" y="663"/>
                    <a:pt x="153" y="663"/>
                    <a:pt x="153" y="664"/>
                  </a:cubicBezTo>
                  <a:cubicBezTo>
                    <a:pt x="153" y="664"/>
                    <a:pt x="153" y="664"/>
                    <a:pt x="153" y="664"/>
                  </a:cubicBezTo>
                  <a:cubicBezTo>
                    <a:pt x="153" y="664"/>
                    <a:pt x="153" y="664"/>
                    <a:pt x="153" y="664"/>
                  </a:cubicBezTo>
                  <a:cubicBezTo>
                    <a:pt x="153" y="664"/>
                    <a:pt x="153" y="664"/>
                    <a:pt x="153" y="664"/>
                  </a:cubicBezTo>
                  <a:cubicBezTo>
                    <a:pt x="153" y="664"/>
                    <a:pt x="153" y="664"/>
                    <a:pt x="153" y="664"/>
                  </a:cubicBezTo>
                  <a:cubicBezTo>
                    <a:pt x="153" y="664"/>
                    <a:pt x="153" y="664"/>
                    <a:pt x="153" y="664"/>
                  </a:cubicBezTo>
                  <a:cubicBezTo>
                    <a:pt x="153" y="664"/>
                    <a:pt x="153" y="664"/>
                    <a:pt x="153" y="664"/>
                  </a:cubicBezTo>
                  <a:cubicBezTo>
                    <a:pt x="153" y="664"/>
                    <a:pt x="153" y="664"/>
                    <a:pt x="153" y="664"/>
                  </a:cubicBezTo>
                  <a:cubicBezTo>
                    <a:pt x="154" y="664"/>
                    <a:pt x="154" y="664"/>
                    <a:pt x="154" y="664"/>
                  </a:cubicBezTo>
                  <a:cubicBezTo>
                    <a:pt x="154" y="664"/>
                    <a:pt x="154" y="664"/>
                    <a:pt x="154" y="664"/>
                  </a:cubicBezTo>
                  <a:cubicBezTo>
                    <a:pt x="154" y="664"/>
                    <a:pt x="154" y="664"/>
                    <a:pt x="154" y="664"/>
                  </a:cubicBezTo>
                  <a:cubicBezTo>
                    <a:pt x="154" y="664"/>
                    <a:pt x="154" y="664"/>
                    <a:pt x="154" y="664"/>
                  </a:cubicBezTo>
                  <a:cubicBezTo>
                    <a:pt x="154" y="664"/>
                    <a:pt x="154" y="664"/>
                    <a:pt x="154" y="664"/>
                  </a:cubicBezTo>
                  <a:cubicBezTo>
                    <a:pt x="154" y="664"/>
                    <a:pt x="154" y="664"/>
                    <a:pt x="154" y="664"/>
                  </a:cubicBezTo>
                  <a:cubicBezTo>
                    <a:pt x="155" y="665"/>
                    <a:pt x="155" y="665"/>
                    <a:pt x="155" y="665"/>
                  </a:cubicBezTo>
                  <a:cubicBezTo>
                    <a:pt x="155" y="665"/>
                    <a:pt x="155" y="665"/>
                    <a:pt x="155" y="665"/>
                  </a:cubicBezTo>
                  <a:cubicBezTo>
                    <a:pt x="155" y="665"/>
                    <a:pt x="155" y="665"/>
                    <a:pt x="155" y="665"/>
                  </a:cubicBezTo>
                  <a:cubicBezTo>
                    <a:pt x="155" y="665"/>
                    <a:pt x="155" y="665"/>
                    <a:pt x="155" y="665"/>
                  </a:cubicBezTo>
                  <a:cubicBezTo>
                    <a:pt x="155" y="665"/>
                    <a:pt x="155" y="665"/>
                    <a:pt x="155" y="665"/>
                  </a:cubicBezTo>
                  <a:cubicBezTo>
                    <a:pt x="155" y="665"/>
                    <a:pt x="155" y="665"/>
                    <a:pt x="155" y="665"/>
                  </a:cubicBezTo>
                  <a:cubicBezTo>
                    <a:pt x="155" y="665"/>
                    <a:pt x="155" y="665"/>
                    <a:pt x="155" y="665"/>
                  </a:cubicBezTo>
                  <a:cubicBezTo>
                    <a:pt x="155" y="665"/>
                    <a:pt x="155" y="665"/>
                    <a:pt x="155" y="665"/>
                  </a:cubicBezTo>
                  <a:cubicBezTo>
                    <a:pt x="156" y="665"/>
                    <a:pt x="156" y="665"/>
                    <a:pt x="156" y="666"/>
                  </a:cubicBezTo>
                  <a:cubicBezTo>
                    <a:pt x="156" y="666"/>
                    <a:pt x="156" y="666"/>
                    <a:pt x="156" y="666"/>
                  </a:cubicBezTo>
                  <a:cubicBezTo>
                    <a:pt x="156" y="666"/>
                    <a:pt x="156" y="666"/>
                    <a:pt x="156" y="666"/>
                  </a:cubicBezTo>
                  <a:cubicBezTo>
                    <a:pt x="156" y="666"/>
                    <a:pt x="156" y="666"/>
                    <a:pt x="156" y="666"/>
                  </a:cubicBezTo>
                  <a:cubicBezTo>
                    <a:pt x="156" y="666"/>
                    <a:pt x="156" y="666"/>
                    <a:pt x="156" y="666"/>
                  </a:cubicBezTo>
                  <a:cubicBezTo>
                    <a:pt x="156" y="666"/>
                    <a:pt x="156" y="666"/>
                    <a:pt x="156" y="666"/>
                  </a:cubicBezTo>
                  <a:cubicBezTo>
                    <a:pt x="156" y="666"/>
                    <a:pt x="156" y="666"/>
                    <a:pt x="156" y="666"/>
                  </a:cubicBezTo>
                  <a:cubicBezTo>
                    <a:pt x="156" y="666"/>
                    <a:pt x="156" y="666"/>
                    <a:pt x="156" y="666"/>
                  </a:cubicBezTo>
                  <a:cubicBezTo>
                    <a:pt x="156" y="666"/>
                    <a:pt x="157" y="666"/>
                    <a:pt x="157" y="666"/>
                  </a:cubicBezTo>
                  <a:cubicBezTo>
                    <a:pt x="157" y="666"/>
                    <a:pt x="157" y="666"/>
                    <a:pt x="157" y="666"/>
                  </a:cubicBezTo>
                  <a:cubicBezTo>
                    <a:pt x="157" y="666"/>
                    <a:pt x="157" y="666"/>
                    <a:pt x="157" y="666"/>
                  </a:cubicBezTo>
                  <a:cubicBezTo>
                    <a:pt x="157" y="666"/>
                    <a:pt x="157" y="666"/>
                    <a:pt x="157" y="666"/>
                  </a:cubicBezTo>
                  <a:cubicBezTo>
                    <a:pt x="157" y="666"/>
                    <a:pt x="157" y="666"/>
                    <a:pt x="157" y="666"/>
                  </a:cubicBezTo>
                  <a:cubicBezTo>
                    <a:pt x="157" y="666"/>
                    <a:pt x="157" y="666"/>
                    <a:pt x="157" y="666"/>
                  </a:cubicBezTo>
                  <a:cubicBezTo>
                    <a:pt x="157" y="666"/>
                    <a:pt x="157" y="666"/>
                    <a:pt x="157" y="666"/>
                  </a:cubicBezTo>
                  <a:cubicBezTo>
                    <a:pt x="157" y="666"/>
                    <a:pt x="157" y="666"/>
                    <a:pt x="157" y="666"/>
                  </a:cubicBezTo>
                  <a:cubicBezTo>
                    <a:pt x="157" y="666"/>
                    <a:pt x="157" y="666"/>
                    <a:pt x="157" y="666"/>
                  </a:cubicBezTo>
                  <a:cubicBezTo>
                    <a:pt x="157" y="667"/>
                    <a:pt x="157" y="667"/>
                    <a:pt x="157" y="667"/>
                  </a:cubicBezTo>
                  <a:cubicBezTo>
                    <a:pt x="157"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8" y="667"/>
                    <a:pt x="158" y="667"/>
                  </a:cubicBezTo>
                  <a:cubicBezTo>
                    <a:pt x="158" y="667"/>
                    <a:pt x="159" y="667"/>
                    <a:pt x="159" y="667"/>
                  </a:cubicBezTo>
                  <a:cubicBezTo>
                    <a:pt x="159" y="667"/>
                    <a:pt x="159" y="667"/>
                    <a:pt x="159" y="667"/>
                  </a:cubicBezTo>
                  <a:cubicBezTo>
                    <a:pt x="159" y="667"/>
                    <a:pt x="159" y="667"/>
                    <a:pt x="159" y="667"/>
                  </a:cubicBezTo>
                  <a:cubicBezTo>
                    <a:pt x="159" y="667"/>
                    <a:pt x="159" y="667"/>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59" y="668"/>
                  </a:cubicBezTo>
                  <a:cubicBezTo>
                    <a:pt x="159" y="668"/>
                    <a:pt x="159"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8"/>
                    <a:pt x="160" y="668"/>
                  </a:cubicBezTo>
                  <a:cubicBezTo>
                    <a:pt x="160" y="668"/>
                    <a:pt x="160" y="669"/>
                    <a:pt x="160" y="669"/>
                  </a:cubicBezTo>
                  <a:cubicBezTo>
                    <a:pt x="160" y="669"/>
                    <a:pt x="160" y="669"/>
                    <a:pt x="160" y="669"/>
                  </a:cubicBezTo>
                  <a:cubicBezTo>
                    <a:pt x="160" y="669"/>
                    <a:pt x="160" y="669"/>
                    <a:pt x="160" y="669"/>
                  </a:cubicBezTo>
                  <a:cubicBezTo>
                    <a:pt x="160" y="669"/>
                    <a:pt x="160" y="669"/>
                    <a:pt x="160" y="669"/>
                  </a:cubicBezTo>
                  <a:cubicBezTo>
                    <a:pt x="160" y="669"/>
                    <a:pt x="160"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1" y="669"/>
                    <a:pt x="161" y="669"/>
                  </a:cubicBezTo>
                  <a:cubicBezTo>
                    <a:pt x="161" y="669"/>
                    <a:pt x="162" y="669"/>
                    <a:pt x="162" y="669"/>
                  </a:cubicBezTo>
                  <a:cubicBezTo>
                    <a:pt x="162" y="669"/>
                    <a:pt x="162" y="669"/>
                    <a:pt x="162" y="669"/>
                  </a:cubicBezTo>
                  <a:cubicBezTo>
                    <a:pt x="162" y="669"/>
                    <a:pt x="162" y="669"/>
                    <a:pt x="162" y="670"/>
                  </a:cubicBezTo>
                  <a:cubicBezTo>
                    <a:pt x="162" y="670"/>
                    <a:pt x="162" y="670"/>
                    <a:pt x="162" y="670"/>
                  </a:cubicBezTo>
                  <a:cubicBezTo>
                    <a:pt x="162" y="670"/>
                    <a:pt x="162" y="670"/>
                    <a:pt x="162" y="670"/>
                  </a:cubicBezTo>
                  <a:cubicBezTo>
                    <a:pt x="162" y="670"/>
                    <a:pt x="162" y="670"/>
                    <a:pt x="162" y="670"/>
                  </a:cubicBezTo>
                  <a:cubicBezTo>
                    <a:pt x="162" y="670"/>
                    <a:pt x="162" y="670"/>
                    <a:pt x="162" y="670"/>
                  </a:cubicBezTo>
                  <a:cubicBezTo>
                    <a:pt x="162" y="670"/>
                    <a:pt x="162" y="670"/>
                    <a:pt x="162" y="670"/>
                  </a:cubicBezTo>
                  <a:cubicBezTo>
                    <a:pt x="162" y="670"/>
                    <a:pt x="162" y="670"/>
                    <a:pt x="162" y="670"/>
                  </a:cubicBezTo>
                  <a:cubicBezTo>
                    <a:pt x="162" y="670"/>
                    <a:pt x="162" y="670"/>
                    <a:pt x="162" y="670"/>
                  </a:cubicBezTo>
                  <a:cubicBezTo>
                    <a:pt x="162" y="670"/>
                    <a:pt x="162" y="670"/>
                    <a:pt x="162" y="670"/>
                  </a:cubicBezTo>
                  <a:cubicBezTo>
                    <a:pt x="162" y="670"/>
                    <a:pt x="162" y="670"/>
                    <a:pt x="162" y="670"/>
                  </a:cubicBezTo>
                  <a:cubicBezTo>
                    <a:pt x="163" y="670"/>
                    <a:pt x="163" y="670"/>
                    <a:pt x="163" y="670"/>
                  </a:cubicBezTo>
                  <a:cubicBezTo>
                    <a:pt x="163" y="670"/>
                    <a:pt x="163" y="670"/>
                    <a:pt x="163" y="670"/>
                  </a:cubicBezTo>
                  <a:cubicBezTo>
                    <a:pt x="163" y="670"/>
                    <a:pt x="163" y="670"/>
                    <a:pt x="163" y="670"/>
                  </a:cubicBezTo>
                  <a:cubicBezTo>
                    <a:pt x="163" y="670"/>
                    <a:pt x="163" y="670"/>
                    <a:pt x="163" y="670"/>
                  </a:cubicBezTo>
                  <a:cubicBezTo>
                    <a:pt x="163" y="670"/>
                    <a:pt x="163" y="670"/>
                    <a:pt x="163" y="670"/>
                  </a:cubicBezTo>
                  <a:cubicBezTo>
                    <a:pt x="163" y="670"/>
                    <a:pt x="163" y="670"/>
                    <a:pt x="163" y="670"/>
                  </a:cubicBezTo>
                  <a:cubicBezTo>
                    <a:pt x="163" y="670"/>
                    <a:pt x="163" y="670"/>
                    <a:pt x="163" y="670"/>
                  </a:cubicBezTo>
                  <a:cubicBezTo>
                    <a:pt x="163" y="670"/>
                    <a:pt x="163" y="670"/>
                    <a:pt x="163" y="670"/>
                  </a:cubicBezTo>
                  <a:cubicBezTo>
                    <a:pt x="163" y="670"/>
                    <a:pt x="163" y="671"/>
                    <a:pt x="164" y="671"/>
                  </a:cubicBezTo>
                  <a:cubicBezTo>
                    <a:pt x="164" y="671"/>
                    <a:pt x="164" y="671"/>
                    <a:pt x="164" y="671"/>
                  </a:cubicBezTo>
                  <a:cubicBezTo>
                    <a:pt x="164" y="671"/>
                    <a:pt x="164" y="671"/>
                    <a:pt x="164" y="671"/>
                  </a:cubicBezTo>
                  <a:cubicBezTo>
                    <a:pt x="164" y="671"/>
                    <a:pt x="164" y="671"/>
                    <a:pt x="164" y="671"/>
                  </a:cubicBezTo>
                  <a:cubicBezTo>
                    <a:pt x="164" y="671"/>
                    <a:pt x="164" y="671"/>
                    <a:pt x="164" y="671"/>
                  </a:cubicBezTo>
                  <a:cubicBezTo>
                    <a:pt x="164" y="671"/>
                    <a:pt x="164" y="671"/>
                    <a:pt x="164" y="671"/>
                  </a:cubicBezTo>
                  <a:cubicBezTo>
                    <a:pt x="165" y="672"/>
                    <a:pt x="167" y="673"/>
                    <a:pt x="168" y="674"/>
                  </a:cubicBezTo>
                  <a:cubicBezTo>
                    <a:pt x="170" y="670"/>
                    <a:pt x="170" y="670"/>
                    <a:pt x="170" y="670"/>
                  </a:cubicBezTo>
                  <a:cubicBezTo>
                    <a:pt x="165" y="667"/>
                    <a:pt x="159" y="663"/>
                    <a:pt x="154" y="659"/>
                  </a:cubicBezTo>
                  <a:close/>
                  <a:moveTo>
                    <a:pt x="187" y="681"/>
                  </a:moveTo>
                  <a:cubicBezTo>
                    <a:pt x="185" y="684"/>
                    <a:pt x="185" y="684"/>
                    <a:pt x="185" y="684"/>
                  </a:cubicBezTo>
                  <a:cubicBezTo>
                    <a:pt x="185" y="684"/>
                    <a:pt x="185" y="684"/>
                    <a:pt x="185" y="684"/>
                  </a:cubicBezTo>
                  <a:cubicBezTo>
                    <a:pt x="185" y="684"/>
                    <a:pt x="185" y="684"/>
                    <a:pt x="185" y="684"/>
                  </a:cubicBezTo>
                  <a:cubicBezTo>
                    <a:pt x="185" y="684"/>
                    <a:pt x="185" y="684"/>
                    <a:pt x="185" y="684"/>
                  </a:cubicBezTo>
                  <a:cubicBezTo>
                    <a:pt x="185" y="684"/>
                    <a:pt x="185" y="684"/>
                    <a:pt x="185" y="684"/>
                  </a:cubicBezTo>
                  <a:cubicBezTo>
                    <a:pt x="186" y="684"/>
                    <a:pt x="186" y="684"/>
                    <a:pt x="186" y="684"/>
                  </a:cubicBezTo>
                  <a:cubicBezTo>
                    <a:pt x="186" y="684"/>
                    <a:pt x="186" y="684"/>
                    <a:pt x="186" y="684"/>
                  </a:cubicBezTo>
                  <a:cubicBezTo>
                    <a:pt x="186" y="684"/>
                    <a:pt x="186" y="684"/>
                    <a:pt x="186" y="684"/>
                  </a:cubicBezTo>
                  <a:cubicBezTo>
                    <a:pt x="186" y="684"/>
                    <a:pt x="186" y="684"/>
                    <a:pt x="186" y="684"/>
                  </a:cubicBezTo>
                  <a:cubicBezTo>
                    <a:pt x="186" y="684"/>
                    <a:pt x="186" y="684"/>
                    <a:pt x="186" y="684"/>
                  </a:cubicBezTo>
                  <a:cubicBezTo>
                    <a:pt x="186" y="684"/>
                    <a:pt x="186" y="684"/>
                    <a:pt x="186" y="684"/>
                  </a:cubicBezTo>
                  <a:cubicBezTo>
                    <a:pt x="186" y="685"/>
                    <a:pt x="186" y="685"/>
                    <a:pt x="186" y="685"/>
                  </a:cubicBezTo>
                  <a:cubicBezTo>
                    <a:pt x="186" y="685"/>
                    <a:pt x="186" y="685"/>
                    <a:pt x="186" y="685"/>
                  </a:cubicBezTo>
                  <a:cubicBezTo>
                    <a:pt x="186"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7" y="685"/>
                    <a:pt x="187" y="685"/>
                    <a:pt x="187" y="685"/>
                  </a:cubicBezTo>
                  <a:cubicBezTo>
                    <a:pt x="188" y="685"/>
                    <a:pt x="188" y="685"/>
                    <a:pt x="188" y="685"/>
                  </a:cubicBezTo>
                  <a:cubicBezTo>
                    <a:pt x="188" y="685"/>
                    <a:pt x="188" y="685"/>
                    <a:pt x="188" y="685"/>
                  </a:cubicBezTo>
                  <a:cubicBezTo>
                    <a:pt x="188" y="685"/>
                    <a:pt x="188" y="685"/>
                    <a:pt x="188" y="685"/>
                  </a:cubicBezTo>
                  <a:cubicBezTo>
                    <a:pt x="188" y="686"/>
                    <a:pt x="188" y="686"/>
                    <a:pt x="188" y="686"/>
                  </a:cubicBezTo>
                  <a:cubicBezTo>
                    <a:pt x="188" y="686"/>
                    <a:pt x="188" y="686"/>
                    <a:pt x="188" y="686"/>
                  </a:cubicBezTo>
                  <a:cubicBezTo>
                    <a:pt x="188" y="686"/>
                    <a:pt x="188" y="686"/>
                    <a:pt x="188" y="686"/>
                  </a:cubicBezTo>
                  <a:cubicBezTo>
                    <a:pt x="188" y="686"/>
                    <a:pt x="188" y="686"/>
                    <a:pt x="188" y="686"/>
                  </a:cubicBezTo>
                  <a:cubicBezTo>
                    <a:pt x="188" y="686"/>
                    <a:pt x="188" y="686"/>
                    <a:pt x="188" y="686"/>
                  </a:cubicBezTo>
                  <a:cubicBezTo>
                    <a:pt x="188" y="686"/>
                    <a:pt x="188" y="686"/>
                    <a:pt x="188" y="686"/>
                  </a:cubicBezTo>
                  <a:cubicBezTo>
                    <a:pt x="188" y="686"/>
                    <a:pt x="188" y="686"/>
                    <a:pt x="188" y="686"/>
                  </a:cubicBezTo>
                  <a:cubicBezTo>
                    <a:pt x="188" y="686"/>
                    <a:pt x="188" y="686"/>
                    <a:pt x="188"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6"/>
                    <a:pt x="189" y="686"/>
                    <a:pt x="189" y="686"/>
                  </a:cubicBezTo>
                  <a:cubicBezTo>
                    <a:pt x="189"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0" y="687"/>
                    <a:pt x="190" y="687"/>
                    <a:pt x="190"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7"/>
                  </a:cubicBezTo>
                  <a:cubicBezTo>
                    <a:pt x="191" y="687"/>
                    <a:pt x="191" y="687"/>
                    <a:pt x="191" y="688"/>
                  </a:cubicBezTo>
                  <a:cubicBezTo>
                    <a:pt x="191" y="688"/>
                    <a:pt x="191" y="688"/>
                    <a:pt x="191" y="688"/>
                  </a:cubicBezTo>
                  <a:cubicBezTo>
                    <a:pt x="191" y="688"/>
                    <a:pt x="191" y="688"/>
                    <a:pt x="191" y="688"/>
                  </a:cubicBezTo>
                  <a:cubicBezTo>
                    <a:pt x="191" y="688"/>
                    <a:pt x="191"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2" y="688"/>
                  </a:cubicBezTo>
                  <a:cubicBezTo>
                    <a:pt x="192" y="688"/>
                    <a:pt x="192"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8"/>
                  </a:cubicBezTo>
                  <a:cubicBezTo>
                    <a:pt x="193" y="688"/>
                    <a:pt x="193" y="688"/>
                    <a:pt x="193" y="689"/>
                  </a:cubicBezTo>
                  <a:cubicBezTo>
                    <a:pt x="193" y="689"/>
                    <a:pt x="193" y="689"/>
                    <a:pt x="193" y="689"/>
                  </a:cubicBezTo>
                  <a:cubicBezTo>
                    <a:pt x="193" y="689"/>
                    <a:pt x="193" y="689"/>
                    <a:pt x="193" y="689"/>
                  </a:cubicBezTo>
                  <a:cubicBezTo>
                    <a:pt x="193" y="689"/>
                    <a:pt x="193" y="689"/>
                    <a:pt x="193" y="689"/>
                  </a:cubicBezTo>
                  <a:cubicBezTo>
                    <a:pt x="193" y="689"/>
                    <a:pt x="194" y="689"/>
                    <a:pt x="194" y="689"/>
                  </a:cubicBezTo>
                  <a:cubicBezTo>
                    <a:pt x="194" y="689"/>
                    <a:pt x="194" y="689"/>
                    <a:pt x="194" y="689"/>
                  </a:cubicBezTo>
                  <a:cubicBezTo>
                    <a:pt x="194" y="689"/>
                    <a:pt x="194" y="689"/>
                    <a:pt x="194" y="689"/>
                  </a:cubicBezTo>
                  <a:cubicBezTo>
                    <a:pt x="194" y="689"/>
                    <a:pt x="194" y="689"/>
                    <a:pt x="194" y="689"/>
                  </a:cubicBezTo>
                  <a:cubicBezTo>
                    <a:pt x="194" y="689"/>
                    <a:pt x="194" y="689"/>
                    <a:pt x="194" y="689"/>
                  </a:cubicBezTo>
                  <a:cubicBezTo>
                    <a:pt x="194" y="689"/>
                    <a:pt x="194" y="689"/>
                    <a:pt x="194" y="689"/>
                  </a:cubicBezTo>
                  <a:cubicBezTo>
                    <a:pt x="194" y="689"/>
                    <a:pt x="194" y="689"/>
                    <a:pt x="194" y="689"/>
                  </a:cubicBezTo>
                  <a:cubicBezTo>
                    <a:pt x="194" y="689"/>
                    <a:pt x="194" y="689"/>
                    <a:pt x="194" y="689"/>
                  </a:cubicBezTo>
                  <a:cubicBezTo>
                    <a:pt x="195" y="689"/>
                    <a:pt x="195" y="689"/>
                    <a:pt x="195" y="690"/>
                  </a:cubicBezTo>
                  <a:cubicBezTo>
                    <a:pt x="195" y="690"/>
                    <a:pt x="195" y="690"/>
                    <a:pt x="195" y="690"/>
                  </a:cubicBezTo>
                  <a:cubicBezTo>
                    <a:pt x="198" y="691"/>
                    <a:pt x="200" y="692"/>
                    <a:pt x="203" y="693"/>
                  </a:cubicBezTo>
                  <a:cubicBezTo>
                    <a:pt x="204" y="690"/>
                    <a:pt x="204" y="690"/>
                    <a:pt x="204" y="690"/>
                  </a:cubicBezTo>
                  <a:cubicBezTo>
                    <a:pt x="199" y="687"/>
                    <a:pt x="193" y="684"/>
                    <a:pt x="187" y="681"/>
                  </a:cubicBezTo>
                  <a:close/>
                  <a:moveTo>
                    <a:pt x="222" y="698"/>
                  </a:moveTo>
                  <a:cubicBezTo>
                    <a:pt x="221" y="702"/>
                    <a:pt x="221" y="702"/>
                    <a:pt x="221" y="702"/>
                  </a:cubicBezTo>
                  <a:cubicBezTo>
                    <a:pt x="221" y="702"/>
                    <a:pt x="221" y="702"/>
                    <a:pt x="222" y="702"/>
                  </a:cubicBezTo>
                  <a:cubicBezTo>
                    <a:pt x="222" y="702"/>
                    <a:pt x="222" y="702"/>
                    <a:pt x="222" y="702"/>
                  </a:cubicBezTo>
                  <a:cubicBezTo>
                    <a:pt x="222" y="702"/>
                    <a:pt x="222" y="702"/>
                    <a:pt x="222" y="702"/>
                  </a:cubicBezTo>
                  <a:cubicBezTo>
                    <a:pt x="222" y="702"/>
                    <a:pt x="222" y="702"/>
                    <a:pt x="222" y="702"/>
                  </a:cubicBezTo>
                  <a:cubicBezTo>
                    <a:pt x="222" y="702"/>
                    <a:pt x="222" y="702"/>
                    <a:pt x="222" y="702"/>
                  </a:cubicBezTo>
                  <a:cubicBezTo>
                    <a:pt x="222" y="702"/>
                    <a:pt x="222" y="702"/>
                    <a:pt x="222" y="702"/>
                  </a:cubicBezTo>
                  <a:cubicBezTo>
                    <a:pt x="222" y="702"/>
                    <a:pt x="222" y="702"/>
                    <a:pt x="222" y="702"/>
                  </a:cubicBezTo>
                  <a:cubicBezTo>
                    <a:pt x="222" y="702"/>
                    <a:pt x="222" y="702"/>
                    <a:pt x="222" y="702"/>
                  </a:cubicBezTo>
                  <a:cubicBezTo>
                    <a:pt x="222" y="702"/>
                    <a:pt x="222" y="702"/>
                    <a:pt x="222" y="703"/>
                  </a:cubicBezTo>
                  <a:cubicBezTo>
                    <a:pt x="222" y="703"/>
                    <a:pt x="222" y="703"/>
                    <a:pt x="222" y="703"/>
                  </a:cubicBezTo>
                  <a:cubicBezTo>
                    <a:pt x="222" y="703"/>
                    <a:pt x="222"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3" y="703"/>
                    <a:pt x="223" y="703"/>
                    <a:pt x="223" y="703"/>
                  </a:cubicBezTo>
                  <a:cubicBezTo>
                    <a:pt x="224" y="703"/>
                    <a:pt x="224" y="703"/>
                    <a:pt x="224" y="703"/>
                  </a:cubicBezTo>
                  <a:cubicBezTo>
                    <a:pt x="224" y="703"/>
                    <a:pt x="224" y="703"/>
                    <a:pt x="224" y="703"/>
                  </a:cubicBezTo>
                  <a:cubicBezTo>
                    <a:pt x="224" y="703"/>
                    <a:pt x="224" y="703"/>
                    <a:pt x="224" y="703"/>
                  </a:cubicBezTo>
                  <a:cubicBezTo>
                    <a:pt x="224" y="703"/>
                    <a:pt x="224" y="703"/>
                    <a:pt x="224" y="703"/>
                  </a:cubicBezTo>
                  <a:cubicBezTo>
                    <a:pt x="224" y="703"/>
                    <a:pt x="224" y="703"/>
                    <a:pt x="224" y="703"/>
                  </a:cubicBezTo>
                  <a:cubicBezTo>
                    <a:pt x="224" y="703"/>
                    <a:pt x="224" y="703"/>
                    <a:pt x="224" y="703"/>
                  </a:cubicBezTo>
                  <a:cubicBezTo>
                    <a:pt x="224" y="703"/>
                    <a:pt x="224" y="703"/>
                    <a:pt x="224" y="703"/>
                  </a:cubicBezTo>
                  <a:cubicBezTo>
                    <a:pt x="224" y="703"/>
                    <a:pt x="224" y="703"/>
                    <a:pt x="224" y="703"/>
                  </a:cubicBezTo>
                  <a:cubicBezTo>
                    <a:pt x="229" y="705"/>
                    <a:pt x="233" y="707"/>
                    <a:pt x="237" y="709"/>
                  </a:cubicBezTo>
                  <a:cubicBezTo>
                    <a:pt x="237" y="709"/>
                    <a:pt x="237" y="709"/>
                    <a:pt x="237" y="709"/>
                  </a:cubicBezTo>
                  <a:cubicBezTo>
                    <a:pt x="237" y="709"/>
                    <a:pt x="237" y="709"/>
                    <a:pt x="237" y="709"/>
                  </a:cubicBezTo>
                  <a:cubicBezTo>
                    <a:pt x="237" y="709"/>
                    <a:pt x="237" y="709"/>
                    <a:pt x="237" y="709"/>
                  </a:cubicBezTo>
                  <a:cubicBezTo>
                    <a:pt x="237" y="709"/>
                    <a:pt x="237" y="709"/>
                    <a:pt x="238" y="709"/>
                  </a:cubicBezTo>
                  <a:cubicBezTo>
                    <a:pt x="238" y="709"/>
                    <a:pt x="238" y="709"/>
                    <a:pt x="238" y="709"/>
                  </a:cubicBezTo>
                  <a:cubicBezTo>
                    <a:pt x="238" y="709"/>
                    <a:pt x="238" y="709"/>
                    <a:pt x="238" y="709"/>
                  </a:cubicBezTo>
                  <a:cubicBezTo>
                    <a:pt x="238" y="709"/>
                    <a:pt x="238" y="709"/>
                    <a:pt x="238" y="709"/>
                  </a:cubicBezTo>
                  <a:cubicBezTo>
                    <a:pt x="238" y="709"/>
                    <a:pt x="238" y="709"/>
                    <a:pt x="238" y="709"/>
                  </a:cubicBezTo>
                  <a:cubicBezTo>
                    <a:pt x="238" y="709"/>
                    <a:pt x="238" y="709"/>
                    <a:pt x="238" y="709"/>
                  </a:cubicBezTo>
                  <a:cubicBezTo>
                    <a:pt x="238" y="709"/>
                    <a:pt x="238" y="709"/>
                    <a:pt x="238" y="709"/>
                  </a:cubicBezTo>
                  <a:cubicBezTo>
                    <a:pt x="238" y="709"/>
                    <a:pt x="238" y="709"/>
                    <a:pt x="238" y="709"/>
                  </a:cubicBezTo>
                  <a:cubicBezTo>
                    <a:pt x="238" y="709"/>
                    <a:pt x="238" y="709"/>
                    <a:pt x="238" y="709"/>
                  </a:cubicBezTo>
                  <a:cubicBezTo>
                    <a:pt x="238" y="709"/>
                    <a:pt x="238" y="709"/>
                    <a:pt x="238" y="709"/>
                  </a:cubicBezTo>
                  <a:cubicBezTo>
                    <a:pt x="238"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39" y="709"/>
                    <a:pt x="239" y="709"/>
                    <a:pt x="239" y="709"/>
                  </a:cubicBezTo>
                  <a:cubicBezTo>
                    <a:pt x="241" y="706"/>
                    <a:pt x="241" y="706"/>
                    <a:pt x="241" y="706"/>
                  </a:cubicBezTo>
                  <a:cubicBezTo>
                    <a:pt x="235" y="703"/>
                    <a:pt x="228" y="701"/>
                    <a:pt x="222" y="698"/>
                  </a:cubicBezTo>
                  <a:close/>
                  <a:moveTo>
                    <a:pt x="259" y="712"/>
                  </a:moveTo>
                  <a:cubicBezTo>
                    <a:pt x="258" y="716"/>
                    <a:pt x="258" y="716"/>
                    <a:pt x="258" y="716"/>
                  </a:cubicBezTo>
                  <a:cubicBezTo>
                    <a:pt x="260" y="716"/>
                    <a:pt x="263" y="717"/>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5" y="718"/>
                  </a:cubicBezTo>
                  <a:cubicBezTo>
                    <a:pt x="265" y="718"/>
                    <a:pt x="265"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6" y="718"/>
                  </a:cubicBezTo>
                  <a:cubicBezTo>
                    <a:pt x="266" y="718"/>
                    <a:pt x="266" y="718"/>
                    <a:pt x="267" y="718"/>
                  </a:cubicBezTo>
                  <a:cubicBezTo>
                    <a:pt x="267" y="718"/>
                    <a:pt x="267" y="718"/>
                    <a:pt x="267" y="718"/>
                  </a:cubicBezTo>
                  <a:cubicBezTo>
                    <a:pt x="267" y="718"/>
                    <a:pt x="267" y="718"/>
                    <a:pt x="267" y="718"/>
                  </a:cubicBezTo>
                  <a:cubicBezTo>
                    <a:pt x="267" y="718"/>
                    <a:pt x="267" y="718"/>
                    <a:pt x="267" y="718"/>
                  </a:cubicBezTo>
                  <a:cubicBezTo>
                    <a:pt x="267" y="718"/>
                    <a:pt x="267" y="718"/>
                    <a:pt x="267" y="718"/>
                  </a:cubicBezTo>
                  <a:cubicBezTo>
                    <a:pt x="267" y="718"/>
                    <a:pt x="267" y="718"/>
                    <a:pt x="267" y="718"/>
                  </a:cubicBezTo>
                  <a:cubicBezTo>
                    <a:pt x="267" y="718"/>
                    <a:pt x="267" y="718"/>
                    <a:pt x="267" y="718"/>
                  </a:cubicBezTo>
                  <a:cubicBezTo>
                    <a:pt x="267" y="718"/>
                    <a:pt x="267" y="718"/>
                    <a:pt x="267" y="718"/>
                  </a:cubicBezTo>
                  <a:cubicBezTo>
                    <a:pt x="268" y="718"/>
                    <a:pt x="268" y="718"/>
                    <a:pt x="268" y="718"/>
                  </a:cubicBezTo>
                  <a:cubicBezTo>
                    <a:pt x="268" y="718"/>
                    <a:pt x="268" y="718"/>
                    <a:pt x="268" y="718"/>
                  </a:cubicBezTo>
                  <a:cubicBezTo>
                    <a:pt x="268" y="718"/>
                    <a:pt x="268" y="718"/>
                    <a:pt x="268" y="719"/>
                  </a:cubicBezTo>
                  <a:cubicBezTo>
                    <a:pt x="268" y="719"/>
                    <a:pt x="268" y="719"/>
                    <a:pt x="268" y="719"/>
                  </a:cubicBezTo>
                  <a:cubicBezTo>
                    <a:pt x="268" y="719"/>
                    <a:pt x="268" y="719"/>
                    <a:pt x="268" y="719"/>
                  </a:cubicBezTo>
                  <a:cubicBezTo>
                    <a:pt x="268" y="719"/>
                    <a:pt x="268" y="719"/>
                    <a:pt x="268" y="719"/>
                  </a:cubicBezTo>
                  <a:cubicBezTo>
                    <a:pt x="271" y="719"/>
                    <a:pt x="273" y="720"/>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6" y="721"/>
                    <a:pt x="276" y="721"/>
                  </a:cubicBezTo>
                  <a:cubicBezTo>
                    <a:pt x="276"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7" y="721"/>
                  </a:cubicBezTo>
                  <a:cubicBezTo>
                    <a:pt x="277" y="721"/>
                    <a:pt x="277" y="721"/>
                    <a:pt x="278" y="721"/>
                  </a:cubicBezTo>
                  <a:cubicBezTo>
                    <a:pt x="278" y="721"/>
                    <a:pt x="278" y="721"/>
                    <a:pt x="278" y="721"/>
                  </a:cubicBezTo>
                  <a:cubicBezTo>
                    <a:pt x="278" y="721"/>
                    <a:pt x="278" y="721"/>
                    <a:pt x="278" y="721"/>
                  </a:cubicBezTo>
                  <a:cubicBezTo>
                    <a:pt x="279" y="717"/>
                    <a:pt x="279" y="717"/>
                    <a:pt x="279" y="717"/>
                  </a:cubicBezTo>
                  <a:cubicBezTo>
                    <a:pt x="272" y="716"/>
                    <a:pt x="266" y="714"/>
                    <a:pt x="259" y="712"/>
                  </a:cubicBezTo>
                  <a:close/>
                  <a:moveTo>
                    <a:pt x="298" y="721"/>
                  </a:moveTo>
                  <a:cubicBezTo>
                    <a:pt x="297" y="725"/>
                    <a:pt x="297" y="725"/>
                    <a:pt x="297" y="725"/>
                  </a:cubicBezTo>
                  <a:cubicBezTo>
                    <a:pt x="301" y="726"/>
                    <a:pt x="305" y="727"/>
                    <a:pt x="309" y="727"/>
                  </a:cubicBezTo>
                  <a:cubicBezTo>
                    <a:pt x="309" y="727"/>
                    <a:pt x="309" y="727"/>
                    <a:pt x="309" y="727"/>
                  </a:cubicBezTo>
                  <a:cubicBezTo>
                    <a:pt x="309" y="727"/>
                    <a:pt x="309" y="727"/>
                    <a:pt x="309" y="728"/>
                  </a:cubicBezTo>
                  <a:cubicBezTo>
                    <a:pt x="309" y="728"/>
                    <a:pt x="309" y="728"/>
                    <a:pt x="309" y="728"/>
                  </a:cubicBezTo>
                  <a:cubicBezTo>
                    <a:pt x="309" y="728"/>
                    <a:pt x="309" y="728"/>
                    <a:pt x="309" y="728"/>
                  </a:cubicBezTo>
                  <a:cubicBezTo>
                    <a:pt x="309"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0" y="728"/>
                    <a:pt x="310" y="728"/>
                  </a:cubicBezTo>
                  <a:cubicBezTo>
                    <a:pt x="310"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1" y="728"/>
                    <a:pt x="311" y="728"/>
                  </a:cubicBezTo>
                  <a:cubicBezTo>
                    <a:pt x="311" y="728"/>
                    <a:pt x="312" y="728"/>
                    <a:pt x="312" y="728"/>
                  </a:cubicBezTo>
                  <a:cubicBezTo>
                    <a:pt x="312" y="728"/>
                    <a:pt x="312" y="728"/>
                    <a:pt x="312" y="728"/>
                  </a:cubicBezTo>
                  <a:cubicBezTo>
                    <a:pt x="312" y="728"/>
                    <a:pt x="312" y="728"/>
                    <a:pt x="312" y="728"/>
                  </a:cubicBezTo>
                  <a:cubicBezTo>
                    <a:pt x="312" y="728"/>
                    <a:pt x="312" y="728"/>
                    <a:pt x="312" y="728"/>
                  </a:cubicBezTo>
                  <a:cubicBezTo>
                    <a:pt x="312" y="728"/>
                    <a:pt x="312" y="728"/>
                    <a:pt x="312" y="728"/>
                  </a:cubicBezTo>
                  <a:cubicBezTo>
                    <a:pt x="312" y="728"/>
                    <a:pt x="312" y="728"/>
                    <a:pt x="312" y="728"/>
                  </a:cubicBezTo>
                  <a:cubicBezTo>
                    <a:pt x="312" y="728"/>
                    <a:pt x="312" y="728"/>
                    <a:pt x="312" y="728"/>
                  </a:cubicBezTo>
                  <a:cubicBezTo>
                    <a:pt x="312" y="728"/>
                    <a:pt x="312" y="728"/>
                    <a:pt x="312" y="728"/>
                  </a:cubicBezTo>
                  <a:cubicBezTo>
                    <a:pt x="312" y="728"/>
                    <a:pt x="312" y="728"/>
                    <a:pt x="312"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3" y="728"/>
                    <a:pt x="313" y="728"/>
                    <a:pt x="313" y="728"/>
                  </a:cubicBezTo>
                  <a:cubicBezTo>
                    <a:pt x="315" y="728"/>
                    <a:pt x="316" y="728"/>
                    <a:pt x="317" y="729"/>
                  </a:cubicBezTo>
                  <a:cubicBezTo>
                    <a:pt x="317" y="725"/>
                    <a:pt x="317" y="725"/>
                    <a:pt x="317" y="725"/>
                  </a:cubicBezTo>
                  <a:cubicBezTo>
                    <a:pt x="311" y="724"/>
                    <a:pt x="304" y="723"/>
                    <a:pt x="298" y="721"/>
                  </a:cubicBezTo>
                  <a:close/>
                  <a:moveTo>
                    <a:pt x="337" y="727"/>
                  </a:moveTo>
                  <a:cubicBezTo>
                    <a:pt x="337" y="731"/>
                    <a:pt x="337" y="731"/>
                    <a:pt x="337" y="731"/>
                  </a:cubicBezTo>
                  <a:cubicBezTo>
                    <a:pt x="339" y="731"/>
                    <a:pt x="342"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5" y="731"/>
                    <a:pt x="345" y="731"/>
                    <a:pt x="345" y="731"/>
                  </a:cubicBezTo>
                  <a:cubicBezTo>
                    <a:pt x="346" y="731"/>
                    <a:pt x="346" y="731"/>
                    <a:pt x="346" y="731"/>
                  </a:cubicBezTo>
                  <a:cubicBezTo>
                    <a:pt x="346" y="731"/>
                    <a:pt x="346" y="731"/>
                    <a:pt x="346" y="731"/>
                  </a:cubicBezTo>
                  <a:cubicBezTo>
                    <a:pt x="346" y="731"/>
                    <a:pt x="346" y="731"/>
                    <a:pt x="346" y="731"/>
                  </a:cubicBezTo>
                  <a:cubicBezTo>
                    <a:pt x="346" y="731"/>
                    <a:pt x="346" y="731"/>
                    <a:pt x="346" y="731"/>
                  </a:cubicBezTo>
                  <a:cubicBezTo>
                    <a:pt x="346" y="731"/>
                    <a:pt x="346"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7" y="731"/>
                  </a:cubicBezTo>
                  <a:cubicBezTo>
                    <a:pt x="347" y="731"/>
                    <a:pt x="347" y="731"/>
                    <a:pt x="348" y="731"/>
                  </a:cubicBezTo>
                  <a:cubicBezTo>
                    <a:pt x="348" y="731"/>
                    <a:pt x="348" y="731"/>
                    <a:pt x="348" y="731"/>
                  </a:cubicBezTo>
                  <a:cubicBezTo>
                    <a:pt x="348" y="731"/>
                    <a:pt x="348" y="731"/>
                    <a:pt x="348" y="731"/>
                  </a:cubicBezTo>
                  <a:cubicBezTo>
                    <a:pt x="348" y="731"/>
                    <a:pt x="348" y="731"/>
                    <a:pt x="348" y="731"/>
                  </a:cubicBezTo>
                  <a:cubicBezTo>
                    <a:pt x="348" y="731"/>
                    <a:pt x="348" y="731"/>
                    <a:pt x="348" y="731"/>
                  </a:cubicBezTo>
                  <a:cubicBezTo>
                    <a:pt x="348" y="731"/>
                    <a:pt x="348" y="731"/>
                    <a:pt x="348" y="731"/>
                  </a:cubicBezTo>
                  <a:cubicBezTo>
                    <a:pt x="348" y="731"/>
                    <a:pt x="348" y="731"/>
                    <a:pt x="348" y="731"/>
                  </a:cubicBezTo>
                  <a:cubicBezTo>
                    <a:pt x="348" y="731"/>
                    <a:pt x="348" y="731"/>
                    <a:pt x="348" y="731"/>
                  </a:cubicBezTo>
                  <a:cubicBezTo>
                    <a:pt x="348" y="731"/>
                    <a:pt x="348" y="731"/>
                    <a:pt x="348" y="731"/>
                  </a:cubicBezTo>
                  <a:cubicBezTo>
                    <a:pt x="348" y="731"/>
                    <a:pt x="348" y="731"/>
                    <a:pt x="348" y="731"/>
                  </a:cubicBezTo>
                  <a:cubicBezTo>
                    <a:pt x="348" y="731"/>
                    <a:pt x="348"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1"/>
                    <a:pt x="349" y="731"/>
                    <a:pt x="349" y="731"/>
                  </a:cubicBezTo>
                  <a:cubicBezTo>
                    <a:pt x="349" y="732"/>
                    <a:pt x="349" y="732"/>
                    <a:pt x="349" y="732"/>
                  </a:cubicBezTo>
                  <a:cubicBezTo>
                    <a:pt x="349" y="732"/>
                    <a:pt x="349" y="732"/>
                    <a:pt x="349" y="732"/>
                  </a:cubicBezTo>
                  <a:cubicBezTo>
                    <a:pt x="349" y="732"/>
                    <a:pt x="350" y="732"/>
                    <a:pt x="350" y="732"/>
                  </a:cubicBezTo>
                  <a:cubicBezTo>
                    <a:pt x="350" y="732"/>
                    <a:pt x="350" y="732"/>
                    <a:pt x="350" y="732"/>
                  </a:cubicBezTo>
                  <a:cubicBezTo>
                    <a:pt x="350" y="732"/>
                    <a:pt x="350" y="732"/>
                    <a:pt x="350" y="732"/>
                  </a:cubicBezTo>
                  <a:cubicBezTo>
                    <a:pt x="350" y="732"/>
                    <a:pt x="350" y="732"/>
                    <a:pt x="350" y="732"/>
                  </a:cubicBezTo>
                  <a:cubicBezTo>
                    <a:pt x="350" y="732"/>
                    <a:pt x="350" y="732"/>
                    <a:pt x="350" y="732"/>
                  </a:cubicBezTo>
                  <a:cubicBezTo>
                    <a:pt x="350" y="732"/>
                    <a:pt x="350" y="732"/>
                    <a:pt x="350" y="732"/>
                  </a:cubicBezTo>
                  <a:cubicBezTo>
                    <a:pt x="350" y="732"/>
                    <a:pt x="350" y="732"/>
                    <a:pt x="350" y="732"/>
                  </a:cubicBezTo>
                  <a:cubicBezTo>
                    <a:pt x="350" y="732"/>
                    <a:pt x="350" y="732"/>
                    <a:pt x="350" y="732"/>
                  </a:cubicBezTo>
                  <a:cubicBezTo>
                    <a:pt x="350" y="732"/>
                    <a:pt x="350" y="732"/>
                    <a:pt x="350" y="732"/>
                  </a:cubicBezTo>
                  <a:cubicBezTo>
                    <a:pt x="350" y="732"/>
                    <a:pt x="350" y="732"/>
                    <a:pt x="350" y="732"/>
                  </a:cubicBezTo>
                  <a:cubicBezTo>
                    <a:pt x="351" y="732"/>
                    <a:pt x="351" y="732"/>
                    <a:pt x="351" y="732"/>
                  </a:cubicBezTo>
                  <a:cubicBezTo>
                    <a:pt x="351" y="732"/>
                    <a:pt x="351" y="732"/>
                    <a:pt x="351" y="732"/>
                  </a:cubicBezTo>
                  <a:cubicBezTo>
                    <a:pt x="351" y="732"/>
                    <a:pt x="351" y="732"/>
                    <a:pt x="351" y="732"/>
                  </a:cubicBezTo>
                  <a:cubicBezTo>
                    <a:pt x="351" y="732"/>
                    <a:pt x="351" y="732"/>
                    <a:pt x="351" y="732"/>
                  </a:cubicBezTo>
                  <a:cubicBezTo>
                    <a:pt x="353" y="732"/>
                    <a:pt x="355" y="732"/>
                    <a:pt x="357" y="732"/>
                  </a:cubicBezTo>
                  <a:cubicBezTo>
                    <a:pt x="357" y="728"/>
                    <a:pt x="357" y="728"/>
                    <a:pt x="357" y="728"/>
                  </a:cubicBezTo>
                  <a:cubicBezTo>
                    <a:pt x="350" y="728"/>
                    <a:pt x="344" y="727"/>
                    <a:pt x="337" y="727"/>
                  </a:cubicBezTo>
                  <a:close/>
                  <a:moveTo>
                    <a:pt x="396" y="727"/>
                  </a:moveTo>
                  <a:cubicBezTo>
                    <a:pt x="390" y="727"/>
                    <a:pt x="383" y="728"/>
                    <a:pt x="377" y="728"/>
                  </a:cubicBezTo>
                  <a:cubicBezTo>
                    <a:pt x="377" y="732"/>
                    <a:pt x="377" y="732"/>
                    <a:pt x="377" y="732"/>
                  </a:cubicBezTo>
                  <a:cubicBezTo>
                    <a:pt x="383" y="732"/>
                    <a:pt x="390" y="731"/>
                    <a:pt x="397" y="731"/>
                  </a:cubicBezTo>
                  <a:cubicBezTo>
                    <a:pt x="396" y="727"/>
                    <a:pt x="396" y="727"/>
                    <a:pt x="396" y="727"/>
                  </a:cubicBezTo>
                  <a:close/>
                  <a:moveTo>
                    <a:pt x="436" y="721"/>
                  </a:moveTo>
                  <a:cubicBezTo>
                    <a:pt x="429" y="722"/>
                    <a:pt x="423" y="724"/>
                    <a:pt x="416" y="724"/>
                  </a:cubicBezTo>
                  <a:cubicBezTo>
                    <a:pt x="417" y="728"/>
                    <a:pt x="417" y="728"/>
                    <a:pt x="417" y="728"/>
                  </a:cubicBezTo>
                  <a:cubicBezTo>
                    <a:pt x="423" y="728"/>
                    <a:pt x="430" y="726"/>
                    <a:pt x="436" y="725"/>
                  </a:cubicBezTo>
                  <a:cubicBezTo>
                    <a:pt x="436" y="721"/>
                    <a:pt x="436" y="721"/>
                    <a:pt x="436" y="721"/>
                  </a:cubicBezTo>
                  <a:close/>
                  <a:moveTo>
                    <a:pt x="474" y="712"/>
                  </a:moveTo>
                  <a:cubicBezTo>
                    <a:pt x="468" y="713"/>
                    <a:pt x="461" y="715"/>
                    <a:pt x="455" y="717"/>
                  </a:cubicBezTo>
                  <a:cubicBezTo>
                    <a:pt x="456" y="721"/>
                    <a:pt x="456" y="721"/>
                    <a:pt x="456" y="721"/>
                  </a:cubicBezTo>
                  <a:cubicBezTo>
                    <a:pt x="457" y="721"/>
                    <a:pt x="458" y="720"/>
                    <a:pt x="459" y="720"/>
                  </a:cubicBezTo>
                  <a:cubicBezTo>
                    <a:pt x="459" y="720"/>
                    <a:pt x="459" y="720"/>
                    <a:pt x="459" y="720"/>
                  </a:cubicBezTo>
                  <a:cubicBezTo>
                    <a:pt x="459" y="720"/>
                    <a:pt x="459" y="720"/>
                    <a:pt x="459" y="720"/>
                  </a:cubicBezTo>
                  <a:cubicBezTo>
                    <a:pt x="459" y="720"/>
                    <a:pt x="459" y="720"/>
                    <a:pt x="459" y="720"/>
                  </a:cubicBezTo>
                  <a:cubicBezTo>
                    <a:pt x="459" y="720"/>
                    <a:pt x="459" y="720"/>
                    <a:pt x="459" y="720"/>
                  </a:cubicBezTo>
                  <a:cubicBezTo>
                    <a:pt x="459" y="720"/>
                    <a:pt x="459" y="720"/>
                    <a:pt x="459" y="720"/>
                  </a:cubicBezTo>
                  <a:cubicBezTo>
                    <a:pt x="460" y="720"/>
                    <a:pt x="460" y="720"/>
                    <a:pt x="460" y="720"/>
                  </a:cubicBezTo>
                  <a:cubicBezTo>
                    <a:pt x="460" y="720"/>
                    <a:pt x="460" y="720"/>
                    <a:pt x="460" y="720"/>
                  </a:cubicBezTo>
                  <a:cubicBezTo>
                    <a:pt x="460" y="720"/>
                    <a:pt x="460" y="720"/>
                    <a:pt x="460" y="720"/>
                  </a:cubicBezTo>
                  <a:cubicBezTo>
                    <a:pt x="460" y="720"/>
                    <a:pt x="460" y="720"/>
                    <a:pt x="460" y="720"/>
                  </a:cubicBezTo>
                  <a:cubicBezTo>
                    <a:pt x="460" y="720"/>
                    <a:pt x="460" y="720"/>
                    <a:pt x="460" y="720"/>
                  </a:cubicBezTo>
                  <a:cubicBezTo>
                    <a:pt x="460" y="720"/>
                    <a:pt x="460" y="720"/>
                    <a:pt x="460" y="720"/>
                  </a:cubicBezTo>
                  <a:cubicBezTo>
                    <a:pt x="460" y="720"/>
                    <a:pt x="460" y="720"/>
                    <a:pt x="460" y="720"/>
                  </a:cubicBezTo>
                  <a:cubicBezTo>
                    <a:pt x="460" y="720"/>
                    <a:pt x="460" y="720"/>
                    <a:pt x="460" y="720"/>
                  </a:cubicBezTo>
                  <a:cubicBezTo>
                    <a:pt x="460" y="720"/>
                    <a:pt x="460" y="720"/>
                    <a:pt x="460" y="720"/>
                  </a:cubicBezTo>
                  <a:cubicBezTo>
                    <a:pt x="465" y="718"/>
                    <a:pt x="470" y="717"/>
                    <a:pt x="475" y="715"/>
                  </a:cubicBezTo>
                  <a:cubicBezTo>
                    <a:pt x="474" y="712"/>
                    <a:pt x="474" y="712"/>
                    <a:pt x="474" y="712"/>
                  </a:cubicBezTo>
                  <a:close/>
                  <a:moveTo>
                    <a:pt x="511" y="698"/>
                  </a:moveTo>
                  <a:cubicBezTo>
                    <a:pt x="505" y="700"/>
                    <a:pt x="499" y="703"/>
                    <a:pt x="493" y="705"/>
                  </a:cubicBezTo>
                  <a:cubicBezTo>
                    <a:pt x="494" y="709"/>
                    <a:pt x="494" y="709"/>
                    <a:pt x="494" y="709"/>
                  </a:cubicBezTo>
                  <a:cubicBezTo>
                    <a:pt x="499" y="707"/>
                    <a:pt x="504" y="705"/>
                    <a:pt x="510" y="703"/>
                  </a:cubicBezTo>
                  <a:cubicBezTo>
                    <a:pt x="510" y="703"/>
                    <a:pt x="510" y="703"/>
                    <a:pt x="510" y="703"/>
                  </a:cubicBezTo>
                  <a:cubicBezTo>
                    <a:pt x="510" y="703"/>
                    <a:pt x="510" y="703"/>
                    <a:pt x="510" y="703"/>
                  </a:cubicBezTo>
                  <a:cubicBezTo>
                    <a:pt x="510" y="703"/>
                    <a:pt x="510" y="703"/>
                    <a:pt x="510" y="703"/>
                  </a:cubicBezTo>
                  <a:cubicBezTo>
                    <a:pt x="510" y="703"/>
                    <a:pt x="510" y="703"/>
                    <a:pt x="510" y="703"/>
                  </a:cubicBezTo>
                  <a:cubicBezTo>
                    <a:pt x="510" y="703"/>
                    <a:pt x="510" y="703"/>
                    <a:pt x="510" y="703"/>
                  </a:cubicBezTo>
                  <a:cubicBezTo>
                    <a:pt x="510" y="703"/>
                    <a:pt x="510" y="702"/>
                    <a:pt x="510" y="702"/>
                  </a:cubicBezTo>
                  <a:cubicBezTo>
                    <a:pt x="510" y="702"/>
                    <a:pt x="510" y="702"/>
                    <a:pt x="510" y="702"/>
                  </a:cubicBezTo>
                  <a:cubicBezTo>
                    <a:pt x="510" y="702"/>
                    <a:pt x="510" y="702"/>
                    <a:pt x="510" y="702"/>
                  </a:cubicBezTo>
                  <a:cubicBezTo>
                    <a:pt x="510" y="702"/>
                    <a:pt x="510" y="702"/>
                    <a:pt x="510" y="702"/>
                  </a:cubicBezTo>
                  <a:cubicBezTo>
                    <a:pt x="510" y="702"/>
                    <a:pt x="510" y="702"/>
                    <a:pt x="510" y="702"/>
                  </a:cubicBezTo>
                  <a:cubicBezTo>
                    <a:pt x="510" y="702"/>
                    <a:pt x="510" y="702"/>
                    <a:pt x="510" y="702"/>
                  </a:cubicBezTo>
                  <a:cubicBezTo>
                    <a:pt x="510" y="702"/>
                    <a:pt x="510" y="702"/>
                    <a:pt x="510" y="702"/>
                  </a:cubicBezTo>
                  <a:cubicBezTo>
                    <a:pt x="510" y="702"/>
                    <a:pt x="510"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1" y="702"/>
                    <a:pt x="511" y="702"/>
                    <a:pt x="511" y="702"/>
                  </a:cubicBezTo>
                  <a:cubicBezTo>
                    <a:pt x="512" y="702"/>
                    <a:pt x="512" y="702"/>
                    <a:pt x="513" y="701"/>
                  </a:cubicBezTo>
                  <a:cubicBezTo>
                    <a:pt x="511" y="698"/>
                    <a:pt x="511" y="698"/>
                    <a:pt x="511" y="698"/>
                  </a:cubicBezTo>
                  <a:close/>
                  <a:moveTo>
                    <a:pt x="546" y="680"/>
                  </a:moveTo>
                  <a:cubicBezTo>
                    <a:pt x="541" y="683"/>
                    <a:pt x="535" y="686"/>
                    <a:pt x="529" y="689"/>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3"/>
                  </a:cubicBezTo>
                  <a:cubicBezTo>
                    <a:pt x="531" y="693"/>
                    <a:pt x="531" y="693"/>
                    <a:pt x="531" y="692"/>
                  </a:cubicBezTo>
                  <a:cubicBezTo>
                    <a:pt x="531" y="692"/>
                    <a:pt x="531" y="692"/>
                    <a:pt x="531" y="692"/>
                  </a:cubicBezTo>
                  <a:cubicBezTo>
                    <a:pt x="531" y="692"/>
                    <a:pt x="531" y="692"/>
                    <a:pt x="531" y="692"/>
                  </a:cubicBezTo>
                  <a:cubicBezTo>
                    <a:pt x="531" y="692"/>
                    <a:pt x="531" y="692"/>
                    <a:pt x="532" y="692"/>
                  </a:cubicBezTo>
                  <a:cubicBezTo>
                    <a:pt x="534" y="691"/>
                    <a:pt x="536" y="690"/>
                    <a:pt x="538" y="689"/>
                  </a:cubicBezTo>
                  <a:cubicBezTo>
                    <a:pt x="538" y="689"/>
                    <a:pt x="538" y="689"/>
                    <a:pt x="538" y="689"/>
                  </a:cubicBezTo>
                  <a:cubicBezTo>
                    <a:pt x="538" y="689"/>
                    <a:pt x="538" y="689"/>
                    <a:pt x="538" y="689"/>
                  </a:cubicBezTo>
                  <a:cubicBezTo>
                    <a:pt x="538" y="689"/>
                    <a:pt x="538" y="689"/>
                    <a:pt x="538" y="689"/>
                  </a:cubicBezTo>
                  <a:cubicBezTo>
                    <a:pt x="538" y="689"/>
                    <a:pt x="538" y="689"/>
                    <a:pt x="538" y="689"/>
                  </a:cubicBezTo>
                  <a:cubicBezTo>
                    <a:pt x="538" y="689"/>
                    <a:pt x="538" y="689"/>
                    <a:pt x="538" y="689"/>
                  </a:cubicBezTo>
                  <a:cubicBezTo>
                    <a:pt x="539" y="689"/>
                    <a:pt x="539" y="689"/>
                    <a:pt x="539" y="689"/>
                  </a:cubicBezTo>
                  <a:cubicBezTo>
                    <a:pt x="539" y="689"/>
                    <a:pt x="539" y="689"/>
                    <a:pt x="539" y="689"/>
                  </a:cubicBezTo>
                  <a:cubicBezTo>
                    <a:pt x="539" y="689"/>
                    <a:pt x="539" y="689"/>
                    <a:pt x="539" y="689"/>
                  </a:cubicBezTo>
                  <a:cubicBezTo>
                    <a:pt x="539" y="689"/>
                    <a:pt x="539" y="689"/>
                    <a:pt x="539" y="689"/>
                  </a:cubicBezTo>
                  <a:cubicBezTo>
                    <a:pt x="539" y="689"/>
                    <a:pt x="539" y="689"/>
                    <a:pt x="539" y="689"/>
                  </a:cubicBezTo>
                  <a:cubicBezTo>
                    <a:pt x="539" y="689"/>
                    <a:pt x="539" y="689"/>
                    <a:pt x="539" y="689"/>
                  </a:cubicBezTo>
                  <a:cubicBezTo>
                    <a:pt x="539" y="689"/>
                    <a:pt x="539" y="689"/>
                    <a:pt x="539" y="689"/>
                  </a:cubicBezTo>
                  <a:cubicBezTo>
                    <a:pt x="539" y="689"/>
                    <a:pt x="539" y="689"/>
                    <a:pt x="539" y="688"/>
                  </a:cubicBezTo>
                  <a:cubicBezTo>
                    <a:pt x="539" y="688"/>
                    <a:pt x="539" y="688"/>
                    <a:pt x="539" y="688"/>
                  </a:cubicBezTo>
                  <a:cubicBezTo>
                    <a:pt x="539" y="688"/>
                    <a:pt x="539" y="688"/>
                    <a:pt x="539" y="688"/>
                  </a:cubicBezTo>
                  <a:cubicBezTo>
                    <a:pt x="539" y="688"/>
                    <a:pt x="539" y="688"/>
                    <a:pt x="539" y="688"/>
                  </a:cubicBezTo>
                  <a:cubicBezTo>
                    <a:pt x="539" y="688"/>
                    <a:pt x="539" y="688"/>
                    <a:pt x="539" y="688"/>
                  </a:cubicBezTo>
                  <a:cubicBezTo>
                    <a:pt x="539" y="688"/>
                    <a:pt x="539" y="688"/>
                    <a:pt x="539" y="688"/>
                  </a:cubicBezTo>
                  <a:cubicBezTo>
                    <a:pt x="539" y="688"/>
                    <a:pt x="539" y="688"/>
                    <a:pt x="539" y="688"/>
                  </a:cubicBezTo>
                  <a:cubicBezTo>
                    <a:pt x="539"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0" y="688"/>
                  </a:cubicBezTo>
                  <a:cubicBezTo>
                    <a:pt x="540" y="688"/>
                    <a:pt x="540" y="688"/>
                    <a:pt x="541" y="688"/>
                  </a:cubicBezTo>
                  <a:cubicBezTo>
                    <a:pt x="541" y="688"/>
                    <a:pt x="541" y="688"/>
                    <a:pt x="541" y="688"/>
                  </a:cubicBezTo>
                  <a:cubicBezTo>
                    <a:pt x="541" y="688"/>
                    <a:pt x="541" y="688"/>
                    <a:pt x="541" y="688"/>
                  </a:cubicBezTo>
                  <a:cubicBezTo>
                    <a:pt x="541" y="688"/>
                    <a:pt x="541" y="688"/>
                    <a:pt x="541" y="688"/>
                  </a:cubicBezTo>
                  <a:cubicBezTo>
                    <a:pt x="541" y="688"/>
                    <a:pt x="541" y="688"/>
                    <a:pt x="541" y="687"/>
                  </a:cubicBezTo>
                  <a:cubicBezTo>
                    <a:pt x="541" y="687"/>
                    <a:pt x="541" y="687"/>
                    <a:pt x="541" y="687"/>
                  </a:cubicBezTo>
                  <a:cubicBezTo>
                    <a:pt x="541" y="687"/>
                    <a:pt x="541" y="687"/>
                    <a:pt x="541" y="687"/>
                  </a:cubicBezTo>
                  <a:cubicBezTo>
                    <a:pt x="541" y="687"/>
                    <a:pt x="541" y="687"/>
                    <a:pt x="541" y="687"/>
                  </a:cubicBezTo>
                  <a:cubicBezTo>
                    <a:pt x="543" y="686"/>
                    <a:pt x="544" y="686"/>
                    <a:pt x="546" y="685"/>
                  </a:cubicBezTo>
                  <a:cubicBezTo>
                    <a:pt x="546" y="685"/>
                    <a:pt x="546" y="685"/>
                    <a:pt x="546" y="685"/>
                  </a:cubicBezTo>
                  <a:cubicBezTo>
                    <a:pt x="546"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7" y="684"/>
                    <a:pt x="547" y="684"/>
                    <a:pt x="547" y="684"/>
                  </a:cubicBezTo>
                  <a:cubicBezTo>
                    <a:pt x="548" y="684"/>
                    <a:pt x="548" y="684"/>
                    <a:pt x="548" y="684"/>
                  </a:cubicBezTo>
                  <a:cubicBezTo>
                    <a:pt x="548" y="684"/>
                    <a:pt x="548" y="684"/>
                    <a:pt x="548" y="684"/>
                  </a:cubicBezTo>
                  <a:cubicBezTo>
                    <a:pt x="548" y="684"/>
                    <a:pt x="548" y="684"/>
                    <a:pt x="548" y="684"/>
                  </a:cubicBezTo>
                  <a:cubicBezTo>
                    <a:pt x="548" y="684"/>
                    <a:pt x="548" y="684"/>
                    <a:pt x="548" y="684"/>
                  </a:cubicBezTo>
                  <a:cubicBezTo>
                    <a:pt x="548" y="684"/>
                    <a:pt x="548" y="684"/>
                    <a:pt x="548" y="683"/>
                  </a:cubicBezTo>
                  <a:cubicBezTo>
                    <a:pt x="548" y="683"/>
                    <a:pt x="548" y="683"/>
                    <a:pt x="548" y="683"/>
                  </a:cubicBezTo>
                  <a:cubicBezTo>
                    <a:pt x="548" y="683"/>
                    <a:pt x="548" y="683"/>
                    <a:pt x="548" y="683"/>
                  </a:cubicBezTo>
                  <a:cubicBezTo>
                    <a:pt x="548" y="683"/>
                    <a:pt x="548" y="683"/>
                    <a:pt x="548" y="683"/>
                  </a:cubicBezTo>
                  <a:cubicBezTo>
                    <a:pt x="548" y="683"/>
                    <a:pt x="548" y="683"/>
                    <a:pt x="548" y="683"/>
                  </a:cubicBezTo>
                  <a:cubicBezTo>
                    <a:pt x="546" y="680"/>
                    <a:pt x="546" y="680"/>
                    <a:pt x="546" y="680"/>
                  </a:cubicBezTo>
                  <a:close/>
                  <a:moveTo>
                    <a:pt x="579" y="658"/>
                  </a:moveTo>
                  <a:cubicBezTo>
                    <a:pt x="574" y="662"/>
                    <a:pt x="569" y="666"/>
                    <a:pt x="563" y="670"/>
                  </a:cubicBezTo>
                  <a:cubicBezTo>
                    <a:pt x="565" y="673"/>
                    <a:pt x="565" y="673"/>
                    <a:pt x="565" y="673"/>
                  </a:cubicBezTo>
                  <a:cubicBezTo>
                    <a:pt x="566" y="672"/>
                    <a:pt x="567" y="672"/>
                    <a:pt x="568" y="671"/>
                  </a:cubicBezTo>
                  <a:cubicBezTo>
                    <a:pt x="568" y="671"/>
                    <a:pt x="568" y="671"/>
                    <a:pt x="568" y="671"/>
                  </a:cubicBezTo>
                  <a:cubicBezTo>
                    <a:pt x="568" y="671"/>
                    <a:pt x="568" y="671"/>
                    <a:pt x="568" y="671"/>
                  </a:cubicBezTo>
                  <a:cubicBezTo>
                    <a:pt x="568" y="671"/>
                    <a:pt x="568" y="671"/>
                    <a:pt x="568" y="671"/>
                  </a:cubicBezTo>
                  <a:cubicBezTo>
                    <a:pt x="568" y="671"/>
                    <a:pt x="568" y="671"/>
                    <a:pt x="568" y="671"/>
                  </a:cubicBezTo>
                  <a:cubicBezTo>
                    <a:pt x="568" y="671"/>
                    <a:pt x="568" y="671"/>
                    <a:pt x="568" y="671"/>
                  </a:cubicBezTo>
                  <a:cubicBezTo>
                    <a:pt x="568" y="671"/>
                    <a:pt x="568" y="671"/>
                    <a:pt x="568" y="671"/>
                  </a:cubicBezTo>
                  <a:cubicBezTo>
                    <a:pt x="568" y="671"/>
                    <a:pt x="568" y="671"/>
                    <a:pt x="568" y="671"/>
                  </a:cubicBezTo>
                  <a:cubicBezTo>
                    <a:pt x="568" y="671"/>
                    <a:pt x="568" y="671"/>
                    <a:pt x="568" y="671"/>
                  </a:cubicBezTo>
                  <a:cubicBezTo>
                    <a:pt x="568" y="671"/>
                    <a:pt x="568" y="671"/>
                    <a:pt x="568" y="671"/>
                  </a:cubicBezTo>
                  <a:cubicBezTo>
                    <a:pt x="568" y="671"/>
                    <a:pt x="569" y="671"/>
                    <a:pt x="569" y="671"/>
                  </a:cubicBezTo>
                  <a:cubicBezTo>
                    <a:pt x="569" y="671"/>
                    <a:pt x="569" y="671"/>
                    <a:pt x="569" y="671"/>
                  </a:cubicBezTo>
                  <a:cubicBezTo>
                    <a:pt x="569" y="671"/>
                    <a:pt x="569" y="671"/>
                    <a:pt x="569" y="671"/>
                  </a:cubicBezTo>
                  <a:cubicBezTo>
                    <a:pt x="569" y="671"/>
                    <a:pt x="569" y="671"/>
                    <a:pt x="569" y="671"/>
                  </a:cubicBezTo>
                  <a:cubicBezTo>
                    <a:pt x="569" y="671"/>
                    <a:pt x="569" y="671"/>
                    <a:pt x="569" y="671"/>
                  </a:cubicBezTo>
                  <a:cubicBezTo>
                    <a:pt x="569" y="671"/>
                    <a:pt x="569" y="671"/>
                    <a:pt x="569" y="671"/>
                  </a:cubicBezTo>
                  <a:cubicBezTo>
                    <a:pt x="569" y="670"/>
                    <a:pt x="569" y="670"/>
                    <a:pt x="569" y="670"/>
                  </a:cubicBezTo>
                  <a:cubicBezTo>
                    <a:pt x="569" y="670"/>
                    <a:pt x="569" y="670"/>
                    <a:pt x="569" y="670"/>
                  </a:cubicBezTo>
                  <a:cubicBezTo>
                    <a:pt x="569" y="670"/>
                    <a:pt x="569" y="670"/>
                    <a:pt x="569" y="670"/>
                  </a:cubicBezTo>
                  <a:cubicBezTo>
                    <a:pt x="569" y="670"/>
                    <a:pt x="569" y="670"/>
                    <a:pt x="569" y="670"/>
                  </a:cubicBezTo>
                  <a:cubicBezTo>
                    <a:pt x="569" y="670"/>
                    <a:pt x="569" y="670"/>
                    <a:pt x="569" y="670"/>
                  </a:cubicBezTo>
                  <a:cubicBezTo>
                    <a:pt x="569" y="670"/>
                    <a:pt x="569" y="670"/>
                    <a:pt x="569" y="670"/>
                  </a:cubicBezTo>
                  <a:cubicBezTo>
                    <a:pt x="569" y="670"/>
                    <a:pt x="569" y="670"/>
                    <a:pt x="569" y="670"/>
                  </a:cubicBezTo>
                  <a:cubicBezTo>
                    <a:pt x="569"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70"/>
                    <a:pt x="570" y="670"/>
                  </a:cubicBezTo>
                  <a:cubicBezTo>
                    <a:pt x="570" y="670"/>
                    <a:pt x="570"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1" y="669"/>
                    <a:pt x="571" y="669"/>
                  </a:cubicBezTo>
                  <a:cubicBezTo>
                    <a:pt x="571" y="669"/>
                    <a:pt x="572" y="669"/>
                    <a:pt x="572" y="669"/>
                  </a:cubicBezTo>
                  <a:cubicBezTo>
                    <a:pt x="572" y="669"/>
                    <a:pt x="572" y="669"/>
                    <a:pt x="572" y="669"/>
                  </a:cubicBezTo>
                  <a:cubicBezTo>
                    <a:pt x="572" y="669"/>
                    <a:pt x="572" y="669"/>
                    <a:pt x="572" y="669"/>
                  </a:cubicBezTo>
                  <a:cubicBezTo>
                    <a:pt x="572" y="669"/>
                    <a:pt x="572" y="669"/>
                    <a:pt x="572" y="669"/>
                  </a:cubicBezTo>
                  <a:cubicBezTo>
                    <a:pt x="572" y="669"/>
                    <a:pt x="572" y="669"/>
                    <a:pt x="572" y="668"/>
                  </a:cubicBezTo>
                  <a:cubicBezTo>
                    <a:pt x="572" y="668"/>
                    <a:pt x="572" y="668"/>
                    <a:pt x="572" y="668"/>
                  </a:cubicBezTo>
                  <a:cubicBezTo>
                    <a:pt x="572" y="668"/>
                    <a:pt x="572" y="668"/>
                    <a:pt x="572" y="668"/>
                  </a:cubicBezTo>
                  <a:cubicBezTo>
                    <a:pt x="572" y="668"/>
                    <a:pt x="572" y="668"/>
                    <a:pt x="572" y="668"/>
                  </a:cubicBezTo>
                  <a:cubicBezTo>
                    <a:pt x="572" y="668"/>
                    <a:pt x="572" y="668"/>
                    <a:pt x="573" y="668"/>
                  </a:cubicBezTo>
                  <a:cubicBezTo>
                    <a:pt x="573" y="668"/>
                    <a:pt x="573" y="668"/>
                    <a:pt x="573" y="668"/>
                  </a:cubicBezTo>
                  <a:cubicBezTo>
                    <a:pt x="573" y="668"/>
                    <a:pt x="573" y="668"/>
                    <a:pt x="573" y="668"/>
                  </a:cubicBezTo>
                  <a:cubicBezTo>
                    <a:pt x="573" y="668"/>
                    <a:pt x="573" y="668"/>
                    <a:pt x="573" y="668"/>
                  </a:cubicBezTo>
                  <a:cubicBezTo>
                    <a:pt x="573" y="668"/>
                    <a:pt x="573" y="668"/>
                    <a:pt x="573" y="668"/>
                  </a:cubicBezTo>
                  <a:cubicBezTo>
                    <a:pt x="573" y="668"/>
                    <a:pt x="573" y="668"/>
                    <a:pt x="573" y="668"/>
                  </a:cubicBezTo>
                  <a:cubicBezTo>
                    <a:pt x="573" y="668"/>
                    <a:pt x="573" y="668"/>
                    <a:pt x="573" y="668"/>
                  </a:cubicBezTo>
                  <a:cubicBezTo>
                    <a:pt x="573" y="668"/>
                    <a:pt x="573" y="668"/>
                    <a:pt x="573" y="668"/>
                  </a:cubicBezTo>
                  <a:cubicBezTo>
                    <a:pt x="573" y="668"/>
                    <a:pt x="573" y="667"/>
                    <a:pt x="574" y="667"/>
                  </a:cubicBezTo>
                  <a:cubicBezTo>
                    <a:pt x="574" y="667"/>
                    <a:pt x="574" y="667"/>
                    <a:pt x="574" y="667"/>
                  </a:cubicBezTo>
                  <a:cubicBezTo>
                    <a:pt x="574" y="667"/>
                    <a:pt x="574" y="667"/>
                    <a:pt x="574" y="667"/>
                  </a:cubicBezTo>
                  <a:cubicBezTo>
                    <a:pt x="574" y="667"/>
                    <a:pt x="574" y="667"/>
                    <a:pt x="574" y="667"/>
                  </a:cubicBezTo>
                  <a:cubicBezTo>
                    <a:pt x="574" y="667"/>
                    <a:pt x="574" y="667"/>
                    <a:pt x="574" y="667"/>
                  </a:cubicBezTo>
                  <a:cubicBezTo>
                    <a:pt x="574" y="667"/>
                    <a:pt x="574" y="667"/>
                    <a:pt x="574" y="667"/>
                  </a:cubicBezTo>
                  <a:cubicBezTo>
                    <a:pt x="574" y="667"/>
                    <a:pt x="574" y="667"/>
                    <a:pt x="574" y="667"/>
                  </a:cubicBezTo>
                  <a:cubicBezTo>
                    <a:pt x="574" y="667"/>
                    <a:pt x="574" y="667"/>
                    <a:pt x="574" y="667"/>
                  </a:cubicBezTo>
                  <a:cubicBezTo>
                    <a:pt x="574" y="667"/>
                    <a:pt x="574" y="667"/>
                    <a:pt x="574" y="667"/>
                  </a:cubicBezTo>
                  <a:cubicBezTo>
                    <a:pt x="574" y="667"/>
                    <a:pt x="574" y="667"/>
                    <a:pt x="574" y="667"/>
                  </a:cubicBezTo>
                  <a:cubicBezTo>
                    <a:pt x="574" y="667"/>
                    <a:pt x="575" y="667"/>
                    <a:pt x="575" y="667"/>
                  </a:cubicBezTo>
                  <a:cubicBezTo>
                    <a:pt x="575" y="667"/>
                    <a:pt x="575" y="667"/>
                    <a:pt x="575" y="667"/>
                  </a:cubicBezTo>
                  <a:cubicBezTo>
                    <a:pt x="575" y="667"/>
                    <a:pt x="575" y="667"/>
                    <a:pt x="575" y="667"/>
                  </a:cubicBezTo>
                  <a:cubicBezTo>
                    <a:pt x="575" y="667"/>
                    <a:pt x="575" y="667"/>
                    <a:pt x="575" y="667"/>
                  </a:cubicBezTo>
                  <a:cubicBezTo>
                    <a:pt x="575" y="667"/>
                    <a:pt x="575" y="667"/>
                    <a:pt x="575" y="667"/>
                  </a:cubicBezTo>
                  <a:cubicBezTo>
                    <a:pt x="575" y="667"/>
                    <a:pt x="575" y="667"/>
                    <a:pt x="575" y="667"/>
                  </a:cubicBezTo>
                  <a:cubicBezTo>
                    <a:pt x="575" y="666"/>
                    <a:pt x="575" y="666"/>
                    <a:pt x="575" y="666"/>
                  </a:cubicBezTo>
                  <a:cubicBezTo>
                    <a:pt x="575" y="666"/>
                    <a:pt x="575" y="666"/>
                    <a:pt x="575" y="666"/>
                  </a:cubicBezTo>
                  <a:cubicBezTo>
                    <a:pt x="575" y="666"/>
                    <a:pt x="575" y="666"/>
                    <a:pt x="575" y="666"/>
                  </a:cubicBezTo>
                  <a:cubicBezTo>
                    <a:pt x="575" y="666"/>
                    <a:pt x="575" y="666"/>
                    <a:pt x="575" y="666"/>
                  </a:cubicBezTo>
                  <a:cubicBezTo>
                    <a:pt x="575" y="666"/>
                    <a:pt x="575" y="666"/>
                    <a:pt x="575" y="666"/>
                  </a:cubicBezTo>
                  <a:cubicBezTo>
                    <a:pt x="575" y="666"/>
                    <a:pt x="575" y="666"/>
                    <a:pt x="575" y="666"/>
                  </a:cubicBezTo>
                  <a:cubicBezTo>
                    <a:pt x="575" y="666"/>
                    <a:pt x="575" y="666"/>
                    <a:pt x="575" y="666"/>
                  </a:cubicBezTo>
                  <a:cubicBezTo>
                    <a:pt x="575" y="666"/>
                    <a:pt x="575" y="666"/>
                    <a:pt x="575"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6"/>
                  </a:cubicBezTo>
                  <a:cubicBezTo>
                    <a:pt x="576" y="666"/>
                    <a:pt x="576" y="666"/>
                    <a:pt x="576" y="665"/>
                  </a:cubicBezTo>
                  <a:cubicBezTo>
                    <a:pt x="576" y="665"/>
                    <a:pt x="576" y="665"/>
                    <a:pt x="576" y="665"/>
                  </a:cubicBezTo>
                  <a:cubicBezTo>
                    <a:pt x="576" y="665"/>
                    <a:pt x="576" y="665"/>
                    <a:pt x="576" y="665"/>
                  </a:cubicBezTo>
                  <a:cubicBezTo>
                    <a:pt x="576" y="665"/>
                    <a:pt x="576" y="665"/>
                    <a:pt x="576" y="665"/>
                  </a:cubicBezTo>
                  <a:cubicBezTo>
                    <a:pt x="576" y="665"/>
                    <a:pt x="576" y="665"/>
                    <a:pt x="576"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7" y="665"/>
                  </a:cubicBezTo>
                  <a:cubicBezTo>
                    <a:pt x="577" y="665"/>
                    <a:pt x="577" y="665"/>
                    <a:pt x="578" y="665"/>
                  </a:cubicBezTo>
                  <a:cubicBezTo>
                    <a:pt x="578" y="665"/>
                    <a:pt x="578" y="665"/>
                    <a:pt x="578" y="665"/>
                  </a:cubicBezTo>
                  <a:cubicBezTo>
                    <a:pt x="578" y="665"/>
                    <a:pt x="578" y="665"/>
                    <a:pt x="578" y="665"/>
                  </a:cubicBezTo>
                  <a:cubicBezTo>
                    <a:pt x="578" y="665"/>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8" y="664"/>
                    <a:pt x="578" y="664"/>
                  </a:cubicBezTo>
                  <a:cubicBezTo>
                    <a:pt x="578" y="664"/>
                    <a:pt x="579" y="664"/>
                    <a:pt x="579" y="664"/>
                  </a:cubicBezTo>
                  <a:cubicBezTo>
                    <a:pt x="579" y="664"/>
                    <a:pt x="579" y="664"/>
                    <a:pt x="579" y="664"/>
                  </a:cubicBezTo>
                  <a:cubicBezTo>
                    <a:pt x="579" y="664"/>
                    <a:pt x="579" y="664"/>
                    <a:pt x="579" y="664"/>
                  </a:cubicBezTo>
                  <a:cubicBezTo>
                    <a:pt x="579" y="664"/>
                    <a:pt x="579" y="664"/>
                    <a:pt x="579" y="664"/>
                  </a:cubicBezTo>
                  <a:cubicBezTo>
                    <a:pt x="579" y="664"/>
                    <a:pt x="579" y="664"/>
                    <a:pt x="579" y="664"/>
                  </a:cubicBezTo>
                  <a:cubicBezTo>
                    <a:pt x="579" y="664"/>
                    <a:pt x="579" y="664"/>
                    <a:pt x="579" y="664"/>
                  </a:cubicBezTo>
                  <a:cubicBezTo>
                    <a:pt x="579" y="664"/>
                    <a:pt x="579" y="664"/>
                    <a:pt x="579" y="664"/>
                  </a:cubicBezTo>
                  <a:cubicBezTo>
                    <a:pt x="579" y="663"/>
                    <a:pt x="579" y="663"/>
                    <a:pt x="579" y="663"/>
                  </a:cubicBezTo>
                  <a:cubicBezTo>
                    <a:pt x="579" y="663"/>
                    <a:pt x="579" y="663"/>
                    <a:pt x="579" y="663"/>
                  </a:cubicBezTo>
                  <a:cubicBezTo>
                    <a:pt x="579" y="663"/>
                    <a:pt x="579" y="663"/>
                    <a:pt x="579" y="663"/>
                  </a:cubicBezTo>
                  <a:cubicBezTo>
                    <a:pt x="579" y="663"/>
                    <a:pt x="579" y="663"/>
                    <a:pt x="579" y="663"/>
                  </a:cubicBezTo>
                  <a:cubicBezTo>
                    <a:pt x="579" y="663"/>
                    <a:pt x="579" y="663"/>
                    <a:pt x="579" y="663"/>
                  </a:cubicBezTo>
                  <a:cubicBezTo>
                    <a:pt x="579" y="663"/>
                    <a:pt x="579" y="663"/>
                    <a:pt x="579" y="663"/>
                  </a:cubicBezTo>
                  <a:cubicBezTo>
                    <a:pt x="579" y="663"/>
                    <a:pt x="579" y="663"/>
                    <a:pt x="579" y="663"/>
                  </a:cubicBezTo>
                  <a:cubicBezTo>
                    <a:pt x="579"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3"/>
                    <a:pt x="580" y="663"/>
                  </a:cubicBezTo>
                  <a:cubicBezTo>
                    <a:pt x="580" y="663"/>
                    <a:pt x="580" y="662"/>
                    <a:pt x="580"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1" y="662"/>
                    <a:pt x="581" y="662"/>
                    <a:pt x="581" y="662"/>
                  </a:cubicBezTo>
                  <a:cubicBezTo>
                    <a:pt x="582" y="662"/>
                    <a:pt x="582" y="662"/>
                    <a:pt x="582" y="662"/>
                  </a:cubicBezTo>
                  <a:cubicBezTo>
                    <a:pt x="582" y="662"/>
                    <a:pt x="582" y="662"/>
                    <a:pt x="582" y="662"/>
                  </a:cubicBezTo>
                  <a:cubicBezTo>
                    <a:pt x="582" y="662"/>
                    <a:pt x="582" y="662"/>
                    <a:pt x="582" y="662"/>
                  </a:cubicBezTo>
                  <a:cubicBezTo>
                    <a:pt x="582" y="662"/>
                    <a:pt x="582" y="662"/>
                    <a:pt x="582" y="662"/>
                  </a:cubicBezTo>
                  <a:cubicBezTo>
                    <a:pt x="579" y="658"/>
                    <a:pt x="579" y="658"/>
                    <a:pt x="579" y="658"/>
                  </a:cubicBezTo>
                  <a:close/>
                  <a:moveTo>
                    <a:pt x="610" y="633"/>
                  </a:moveTo>
                  <a:cubicBezTo>
                    <a:pt x="605" y="638"/>
                    <a:pt x="600" y="642"/>
                    <a:pt x="595" y="646"/>
                  </a:cubicBezTo>
                  <a:cubicBezTo>
                    <a:pt x="598" y="649"/>
                    <a:pt x="598" y="649"/>
                    <a:pt x="598" y="649"/>
                  </a:cubicBezTo>
                  <a:cubicBezTo>
                    <a:pt x="602" y="646"/>
                    <a:pt x="607" y="642"/>
                    <a:pt x="611" y="638"/>
                  </a:cubicBezTo>
                  <a:cubicBezTo>
                    <a:pt x="611" y="638"/>
                    <a:pt x="611" y="638"/>
                    <a:pt x="611" y="638"/>
                  </a:cubicBezTo>
                  <a:cubicBezTo>
                    <a:pt x="611" y="638"/>
                    <a:pt x="611" y="638"/>
                    <a:pt x="611" y="638"/>
                  </a:cubicBezTo>
                  <a:cubicBezTo>
                    <a:pt x="611" y="638"/>
                    <a:pt x="611" y="638"/>
                    <a:pt x="611" y="638"/>
                  </a:cubicBezTo>
                  <a:cubicBezTo>
                    <a:pt x="611" y="638"/>
                    <a:pt x="611" y="638"/>
                    <a:pt x="611" y="638"/>
                  </a:cubicBezTo>
                  <a:cubicBezTo>
                    <a:pt x="611" y="638"/>
                    <a:pt x="611" y="638"/>
                    <a:pt x="611" y="638"/>
                  </a:cubicBezTo>
                  <a:cubicBezTo>
                    <a:pt x="611" y="638"/>
                    <a:pt x="611" y="638"/>
                    <a:pt x="611" y="638"/>
                  </a:cubicBezTo>
                  <a:cubicBezTo>
                    <a:pt x="611" y="638"/>
                    <a:pt x="611" y="638"/>
                    <a:pt x="611" y="638"/>
                  </a:cubicBezTo>
                  <a:cubicBezTo>
                    <a:pt x="611" y="637"/>
                    <a:pt x="611" y="637"/>
                    <a:pt x="611" y="637"/>
                  </a:cubicBezTo>
                  <a:cubicBezTo>
                    <a:pt x="611" y="637"/>
                    <a:pt x="611" y="637"/>
                    <a:pt x="611" y="637"/>
                  </a:cubicBezTo>
                  <a:cubicBezTo>
                    <a:pt x="611" y="637"/>
                    <a:pt x="611"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2" y="637"/>
                    <a:pt x="612" y="637"/>
                  </a:cubicBezTo>
                  <a:cubicBezTo>
                    <a:pt x="612" y="637"/>
                    <a:pt x="613" y="636"/>
                    <a:pt x="613" y="636"/>
                  </a:cubicBezTo>
                  <a:cubicBezTo>
                    <a:pt x="610" y="633"/>
                    <a:pt x="610" y="633"/>
                    <a:pt x="610" y="633"/>
                  </a:cubicBezTo>
                  <a:close/>
                  <a:moveTo>
                    <a:pt x="638" y="605"/>
                  </a:moveTo>
                  <a:cubicBezTo>
                    <a:pt x="633" y="610"/>
                    <a:pt x="629" y="615"/>
                    <a:pt x="624" y="620"/>
                  </a:cubicBezTo>
                  <a:cubicBezTo>
                    <a:pt x="627" y="622"/>
                    <a:pt x="627" y="622"/>
                    <a:pt x="627" y="622"/>
                  </a:cubicBezTo>
                  <a:cubicBezTo>
                    <a:pt x="632" y="618"/>
                    <a:pt x="636" y="613"/>
                    <a:pt x="641" y="608"/>
                  </a:cubicBezTo>
                  <a:cubicBezTo>
                    <a:pt x="638" y="605"/>
                    <a:pt x="638" y="605"/>
                    <a:pt x="638" y="605"/>
                  </a:cubicBezTo>
                  <a:close/>
                  <a:moveTo>
                    <a:pt x="662" y="574"/>
                  </a:moveTo>
                  <a:cubicBezTo>
                    <a:pt x="658" y="579"/>
                    <a:pt x="654" y="585"/>
                    <a:pt x="650" y="590"/>
                  </a:cubicBezTo>
                  <a:cubicBezTo>
                    <a:pt x="653" y="592"/>
                    <a:pt x="653" y="592"/>
                    <a:pt x="653" y="592"/>
                  </a:cubicBezTo>
                  <a:cubicBezTo>
                    <a:pt x="654" y="592"/>
                    <a:pt x="655" y="591"/>
                    <a:pt x="655" y="590"/>
                  </a:cubicBezTo>
                  <a:cubicBezTo>
                    <a:pt x="655" y="590"/>
                    <a:pt x="655" y="590"/>
                    <a:pt x="655" y="590"/>
                  </a:cubicBezTo>
                  <a:cubicBezTo>
                    <a:pt x="655" y="590"/>
                    <a:pt x="656" y="590"/>
                    <a:pt x="656" y="590"/>
                  </a:cubicBezTo>
                  <a:cubicBezTo>
                    <a:pt x="656" y="590"/>
                    <a:pt x="656" y="590"/>
                    <a:pt x="656" y="590"/>
                  </a:cubicBezTo>
                  <a:cubicBezTo>
                    <a:pt x="656" y="590"/>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6" y="589"/>
                  </a:cubicBezTo>
                  <a:cubicBezTo>
                    <a:pt x="656" y="589"/>
                    <a:pt x="656" y="589"/>
                    <a:pt x="657" y="588"/>
                  </a:cubicBezTo>
                  <a:cubicBezTo>
                    <a:pt x="657" y="588"/>
                    <a:pt x="657" y="588"/>
                    <a:pt x="657" y="588"/>
                  </a:cubicBezTo>
                  <a:cubicBezTo>
                    <a:pt x="657" y="588"/>
                    <a:pt x="657" y="588"/>
                    <a:pt x="657" y="588"/>
                  </a:cubicBezTo>
                  <a:cubicBezTo>
                    <a:pt x="657" y="588"/>
                    <a:pt x="657" y="588"/>
                    <a:pt x="657" y="588"/>
                  </a:cubicBezTo>
                  <a:cubicBezTo>
                    <a:pt x="657" y="588"/>
                    <a:pt x="657" y="588"/>
                    <a:pt x="657" y="588"/>
                  </a:cubicBezTo>
                  <a:cubicBezTo>
                    <a:pt x="657" y="588"/>
                    <a:pt x="657" y="588"/>
                    <a:pt x="657" y="588"/>
                  </a:cubicBezTo>
                  <a:cubicBezTo>
                    <a:pt x="657" y="588"/>
                    <a:pt x="657" y="588"/>
                    <a:pt x="657" y="588"/>
                  </a:cubicBezTo>
                  <a:cubicBezTo>
                    <a:pt x="657" y="588"/>
                    <a:pt x="657" y="588"/>
                    <a:pt x="657" y="588"/>
                  </a:cubicBezTo>
                  <a:cubicBezTo>
                    <a:pt x="657" y="588"/>
                    <a:pt x="657" y="588"/>
                    <a:pt x="657" y="588"/>
                  </a:cubicBezTo>
                  <a:cubicBezTo>
                    <a:pt x="657" y="588"/>
                    <a:pt x="657" y="588"/>
                    <a:pt x="657" y="588"/>
                  </a:cubicBezTo>
                  <a:cubicBezTo>
                    <a:pt x="658" y="586"/>
                    <a:pt x="660" y="584"/>
                    <a:pt x="661" y="583"/>
                  </a:cubicBezTo>
                  <a:cubicBezTo>
                    <a:pt x="661" y="583"/>
                    <a:pt x="661" y="583"/>
                    <a:pt x="661" y="583"/>
                  </a:cubicBezTo>
                  <a:cubicBezTo>
                    <a:pt x="661" y="583"/>
                    <a:pt x="661" y="583"/>
                    <a:pt x="661" y="583"/>
                  </a:cubicBezTo>
                  <a:cubicBezTo>
                    <a:pt x="661" y="583"/>
                    <a:pt x="661" y="583"/>
                    <a:pt x="661" y="583"/>
                  </a:cubicBezTo>
                  <a:cubicBezTo>
                    <a:pt x="661" y="583"/>
                    <a:pt x="661" y="582"/>
                    <a:pt x="661" y="582"/>
                  </a:cubicBezTo>
                  <a:cubicBezTo>
                    <a:pt x="661" y="582"/>
                    <a:pt x="661" y="582"/>
                    <a:pt x="661" y="582"/>
                  </a:cubicBezTo>
                  <a:cubicBezTo>
                    <a:pt x="661" y="582"/>
                    <a:pt x="661" y="582"/>
                    <a:pt x="661" y="582"/>
                  </a:cubicBezTo>
                  <a:cubicBezTo>
                    <a:pt x="661" y="582"/>
                    <a:pt x="661" y="582"/>
                    <a:pt x="661" y="582"/>
                  </a:cubicBezTo>
                  <a:cubicBezTo>
                    <a:pt x="661" y="582"/>
                    <a:pt x="661" y="582"/>
                    <a:pt x="661" y="582"/>
                  </a:cubicBezTo>
                  <a:cubicBezTo>
                    <a:pt x="661" y="582"/>
                    <a:pt x="661" y="582"/>
                    <a:pt x="661" y="582"/>
                  </a:cubicBezTo>
                  <a:cubicBezTo>
                    <a:pt x="661" y="582"/>
                    <a:pt x="661" y="582"/>
                    <a:pt x="661" y="582"/>
                  </a:cubicBezTo>
                  <a:cubicBezTo>
                    <a:pt x="661" y="582"/>
                    <a:pt x="661" y="582"/>
                    <a:pt x="661" y="582"/>
                  </a:cubicBezTo>
                  <a:cubicBezTo>
                    <a:pt x="661" y="582"/>
                    <a:pt x="661" y="582"/>
                    <a:pt x="662" y="582"/>
                  </a:cubicBezTo>
                  <a:cubicBezTo>
                    <a:pt x="662" y="582"/>
                    <a:pt x="662" y="582"/>
                    <a:pt x="662" y="582"/>
                  </a:cubicBezTo>
                  <a:cubicBezTo>
                    <a:pt x="662" y="582"/>
                    <a:pt x="662" y="582"/>
                    <a:pt x="662" y="582"/>
                  </a:cubicBezTo>
                  <a:cubicBezTo>
                    <a:pt x="662" y="582"/>
                    <a:pt x="662" y="582"/>
                    <a:pt x="662" y="582"/>
                  </a:cubicBezTo>
                  <a:cubicBezTo>
                    <a:pt x="662" y="582"/>
                    <a:pt x="662" y="582"/>
                    <a:pt x="662" y="582"/>
                  </a:cubicBezTo>
                  <a:cubicBezTo>
                    <a:pt x="662" y="582"/>
                    <a:pt x="662" y="582"/>
                    <a:pt x="662" y="582"/>
                  </a:cubicBezTo>
                  <a:cubicBezTo>
                    <a:pt x="662" y="582"/>
                    <a:pt x="662" y="581"/>
                    <a:pt x="662" y="581"/>
                  </a:cubicBezTo>
                  <a:cubicBezTo>
                    <a:pt x="662" y="581"/>
                    <a:pt x="662" y="581"/>
                    <a:pt x="662" y="581"/>
                  </a:cubicBezTo>
                  <a:cubicBezTo>
                    <a:pt x="662" y="581"/>
                    <a:pt x="662" y="581"/>
                    <a:pt x="662" y="581"/>
                  </a:cubicBezTo>
                  <a:cubicBezTo>
                    <a:pt x="662" y="581"/>
                    <a:pt x="662" y="581"/>
                    <a:pt x="662" y="581"/>
                  </a:cubicBezTo>
                  <a:cubicBezTo>
                    <a:pt x="662" y="581"/>
                    <a:pt x="662" y="581"/>
                    <a:pt x="662" y="581"/>
                  </a:cubicBezTo>
                  <a:cubicBezTo>
                    <a:pt x="662" y="581"/>
                    <a:pt x="662" y="581"/>
                    <a:pt x="662" y="581"/>
                  </a:cubicBezTo>
                  <a:cubicBezTo>
                    <a:pt x="662" y="581"/>
                    <a:pt x="662" y="581"/>
                    <a:pt x="662" y="581"/>
                  </a:cubicBezTo>
                  <a:cubicBezTo>
                    <a:pt x="662" y="581"/>
                    <a:pt x="662" y="581"/>
                    <a:pt x="662" y="581"/>
                  </a:cubicBezTo>
                  <a:cubicBezTo>
                    <a:pt x="662" y="581"/>
                    <a:pt x="662" y="581"/>
                    <a:pt x="662" y="581"/>
                  </a:cubicBezTo>
                  <a:cubicBezTo>
                    <a:pt x="663" y="579"/>
                    <a:pt x="664" y="578"/>
                    <a:pt x="665" y="576"/>
                  </a:cubicBezTo>
                  <a:cubicBezTo>
                    <a:pt x="662" y="574"/>
                    <a:pt x="662" y="574"/>
                    <a:pt x="662" y="574"/>
                  </a:cubicBezTo>
                  <a:close/>
                  <a:moveTo>
                    <a:pt x="683" y="541"/>
                  </a:moveTo>
                  <a:cubicBezTo>
                    <a:pt x="680" y="546"/>
                    <a:pt x="677" y="552"/>
                    <a:pt x="673" y="558"/>
                  </a:cubicBezTo>
                  <a:cubicBezTo>
                    <a:pt x="676" y="560"/>
                    <a:pt x="676" y="560"/>
                    <a:pt x="676" y="560"/>
                  </a:cubicBezTo>
                  <a:cubicBezTo>
                    <a:pt x="680" y="554"/>
                    <a:pt x="683" y="548"/>
                    <a:pt x="687" y="542"/>
                  </a:cubicBezTo>
                  <a:cubicBezTo>
                    <a:pt x="683" y="541"/>
                    <a:pt x="683" y="541"/>
                    <a:pt x="683" y="541"/>
                  </a:cubicBezTo>
                  <a:close/>
                  <a:moveTo>
                    <a:pt x="700" y="505"/>
                  </a:moveTo>
                  <a:cubicBezTo>
                    <a:pt x="698" y="511"/>
                    <a:pt x="695" y="517"/>
                    <a:pt x="692" y="523"/>
                  </a:cubicBezTo>
                  <a:cubicBezTo>
                    <a:pt x="696" y="525"/>
                    <a:pt x="696" y="525"/>
                    <a:pt x="696" y="525"/>
                  </a:cubicBezTo>
                  <a:cubicBezTo>
                    <a:pt x="696" y="525"/>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4"/>
                    <a:pt x="696" y="524"/>
                  </a:cubicBezTo>
                  <a:cubicBezTo>
                    <a:pt x="696" y="524"/>
                    <a:pt x="696" y="523"/>
                    <a:pt x="696" y="523"/>
                  </a:cubicBezTo>
                  <a:cubicBezTo>
                    <a:pt x="696" y="523"/>
                    <a:pt x="696" y="523"/>
                    <a:pt x="696" y="523"/>
                  </a:cubicBezTo>
                  <a:cubicBezTo>
                    <a:pt x="696" y="523"/>
                    <a:pt x="696"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3"/>
                    <a:pt x="697" y="523"/>
                  </a:cubicBezTo>
                  <a:cubicBezTo>
                    <a:pt x="697" y="523"/>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2"/>
                    <a:pt x="697" y="522"/>
                  </a:cubicBezTo>
                  <a:cubicBezTo>
                    <a:pt x="697" y="522"/>
                    <a:pt x="697" y="521"/>
                    <a:pt x="697" y="521"/>
                  </a:cubicBezTo>
                  <a:cubicBezTo>
                    <a:pt x="697" y="521"/>
                    <a:pt x="697" y="521"/>
                    <a:pt x="697" y="521"/>
                  </a:cubicBezTo>
                  <a:cubicBezTo>
                    <a:pt x="697" y="521"/>
                    <a:pt x="697" y="521"/>
                    <a:pt x="698" y="521"/>
                  </a:cubicBezTo>
                  <a:cubicBezTo>
                    <a:pt x="698" y="521"/>
                    <a:pt x="698" y="521"/>
                    <a:pt x="698" y="521"/>
                  </a:cubicBezTo>
                  <a:cubicBezTo>
                    <a:pt x="698" y="521"/>
                    <a:pt x="698" y="521"/>
                    <a:pt x="698" y="521"/>
                  </a:cubicBezTo>
                  <a:cubicBezTo>
                    <a:pt x="698" y="521"/>
                    <a:pt x="698" y="521"/>
                    <a:pt x="698" y="521"/>
                  </a:cubicBezTo>
                  <a:cubicBezTo>
                    <a:pt x="698" y="521"/>
                    <a:pt x="698" y="521"/>
                    <a:pt x="698" y="521"/>
                  </a:cubicBezTo>
                  <a:cubicBezTo>
                    <a:pt x="698" y="521"/>
                    <a:pt x="698" y="521"/>
                    <a:pt x="698" y="521"/>
                  </a:cubicBezTo>
                  <a:cubicBezTo>
                    <a:pt x="698" y="521"/>
                    <a:pt x="698" y="521"/>
                    <a:pt x="698" y="521"/>
                  </a:cubicBezTo>
                  <a:cubicBezTo>
                    <a:pt x="698" y="521"/>
                    <a:pt x="698" y="521"/>
                    <a:pt x="698" y="521"/>
                  </a:cubicBezTo>
                  <a:cubicBezTo>
                    <a:pt x="698" y="521"/>
                    <a:pt x="698" y="520"/>
                    <a:pt x="698" y="520"/>
                  </a:cubicBezTo>
                  <a:cubicBezTo>
                    <a:pt x="698" y="520"/>
                    <a:pt x="698" y="520"/>
                    <a:pt x="698" y="520"/>
                  </a:cubicBezTo>
                  <a:cubicBezTo>
                    <a:pt x="698" y="520"/>
                    <a:pt x="698" y="520"/>
                    <a:pt x="698" y="520"/>
                  </a:cubicBezTo>
                  <a:cubicBezTo>
                    <a:pt x="698" y="520"/>
                    <a:pt x="698" y="520"/>
                    <a:pt x="698" y="520"/>
                  </a:cubicBezTo>
                  <a:cubicBezTo>
                    <a:pt x="698" y="520"/>
                    <a:pt x="698" y="520"/>
                    <a:pt x="698" y="520"/>
                  </a:cubicBezTo>
                  <a:cubicBezTo>
                    <a:pt x="698" y="520"/>
                    <a:pt x="698" y="520"/>
                    <a:pt x="698" y="520"/>
                  </a:cubicBezTo>
                  <a:cubicBezTo>
                    <a:pt x="698" y="520"/>
                    <a:pt x="698" y="520"/>
                    <a:pt x="698" y="520"/>
                  </a:cubicBezTo>
                  <a:cubicBezTo>
                    <a:pt x="698" y="520"/>
                    <a:pt x="698" y="520"/>
                    <a:pt x="698" y="520"/>
                  </a:cubicBezTo>
                  <a:cubicBezTo>
                    <a:pt x="698" y="520"/>
                    <a:pt x="698" y="520"/>
                    <a:pt x="698" y="520"/>
                  </a:cubicBezTo>
                  <a:cubicBezTo>
                    <a:pt x="698" y="520"/>
                    <a:pt x="698" y="520"/>
                    <a:pt x="698" y="520"/>
                  </a:cubicBezTo>
                  <a:cubicBezTo>
                    <a:pt x="698" y="520"/>
                    <a:pt x="698" y="519"/>
                    <a:pt x="698" y="519"/>
                  </a:cubicBezTo>
                  <a:cubicBezTo>
                    <a:pt x="698" y="519"/>
                    <a:pt x="698" y="519"/>
                    <a:pt x="698" y="519"/>
                  </a:cubicBezTo>
                  <a:cubicBezTo>
                    <a:pt x="698" y="519"/>
                    <a:pt x="698" y="519"/>
                    <a:pt x="698" y="519"/>
                  </a:cubicBezTo>
                  <a:cubicBezTo>
                    <a:pt x="698" y="519"/>
                    <a:pt x="698" y="519"/>
                    <a:pt x="698" y="519"/>
                  </a:cubicBezTo>
                  <a:cubicBezTo>
                    <a:pt x="698" y="519"/>
                    <a:pt x="699" y="519"/>
                    <a:pt x="699" y="518"/>
                  </a:cubicBezTo>
                  <a:cubicBezTo>
                    <a:pt x="699" y="518"/>
                    <a:pt x="699" y="518"/>
                    <a:pt x="699" y="518"/>
                  </a:cubicBezTo>
                  <a:cubicBezTo>
                    <a:pt x="699" y="518"/>
                    <a:pt x="699" y="518"/>
                    <a:pt x="699" y="518"/>
                  </a:cubicBezTo>
                  <a:cubicBezTo>
                    <a:pt x="699" y="518"/>
                    <a:pt x="699" y="518"/>
                    <a:pt x="699" y="518"/>
                  </a:cubicBezTo>
                  <a:cubicBezTo>
                    <a:pt x="701" y="514"/>
                    <a:pt x="702" y="510"/>
                    <a:pt x="704" y="506"/>
                  </a:cubicBezTo>
                  <a:cubicBezTo>
                    <a:pt x="700" y="505"/>
                    <a:pt x="700" y="505"/>
                    <a:pt x="700" y="505"/>
                  </a:cubicBezTo>
                  <a:close/>
                  <a:moveTo>
                    <a:pt x="713" y="468"/>
                  </a:moveTo>
                  <a:cubicBezTo>
                    <a:pt x="712" y="474"/>
                    <a:pt x="710" y="480"/>
                    <a:pt x="707" y="486"/>
                  </a:cubicBezTo>
                  <a:cubicBezTo>
                    <a:pt x="711" y="488"/>
                    <a:pt x="711" y="488"/>
                    <a:pt x="711" y="488"/>
                  </a:cubicBezTo>
                  <a:cubicBezTo>
                    <a:pt x="712" y="485"/>
                    <a:pt x="713" y="482"/>
                    <a:pt x="714" y="478"/>
                  </a:cubicBezTo>
                  <a:cubicBezTo>
                    <a:pt x="714" y="478"/>
                    <a:pt x="714" y="478"/>
                    <a:pt x="714" y="478"/>
                  </a:cubicBezTo>
                  <a:cubicBezTo>
                    <a:pt x="714" y="478"/>
                    <a:pt x="714" y="478"/>
                    <a:pt x="714" y="478"/>
                  </a:cubicBezTo>
                  <a:cubicBezTo>
                    <a:pt x="714" y="478"/>
                    <a:pt x="714" y="478"/>
                    <a:pt x="714" y="478"/>
                  </a:cubicBezTo>
                  <a:cubicBezTo>
                    <a:pt x="714" y="478"/>
                    <a:pt x="714" y="478"/>
                    <a:pt x="714" y="478"/>
                  </a:cubicBezTo>
                  <a:cubicBezTo>
                    <a:pt x="714" y="478"/>
                    <a:pt x="714" y="478"/>
                    <a:pt x="714" y="478"/>
                  </a:cubicBezTo>
                  <a:cubicBezTo>
                    <a:pt x="714" y="478"/>
                    <a:pt x="714" y="478"/>
                    <a:pt x="714" y="478"/>
                  </a:cubicBezTo>
                  <a:cubicBezTo>
                    <a:pt x="714" y="478"/>
                    <a:pt x="714" y="478"/>
                    <a:pt x="714" y="478"/>
                  </a:cubicBezTo>
                  <a:cubicBezTo>
                    <a:pt x="714" y="478"/>
                    <a:pt x="714" y="478"/>
                    <a:pt x="714" y="478"/>
                  </a:cubicBezTo>
                  <a:cubicBezTo>
                    <a:pt x="714" y="478"/>
                    <a:pt x="714" y="478"/>
                    <a:pt x="714" y="478"/>
                  </a:cubicBezTo>
                  <a:cubicBezTo>
                    <a:pt x="715" y="478"/>
                    <a:pt x="715" y="478"/>
                    <a:pt x="715" y="478"/>
                  </a:cubicBezTo>
                  <a:cubicBezTo>
                    <a:pt x="715" y="478"/>
                    <a:pt x="715" y="478"/>
                    <a:pt x="715" y="478"/>
                  </a:cubicBezTo>
                  <a:cubicBezTo>
                    <a:pt x="715" y="478"/>
                    <a:pt x="715" y="478"/>
                    <a:pt x="715" y="478"/>
                  </a:cubicBezTo>
                  <a:cubicBezTo>
                    <a:pt x="715" y="478"/>
                    <a:pt x="715" y="478"/>
                    <a:pt x="715" y="478"/>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7"/>
                  </a:cubicBezTo>
                  <a:cubicBezTo>
                    <a:pt x="715" y="477"/>
                    <a:pt x="715" y="477"/>
                    <a:pt x="715" y="476"/>
                  </a:cubicBezTo>
                  <a:cubicBezTo>
                    <a:pt x="715" y="476"/>
                    <a:pt x="715" y="476"/>
                    <a:pt x="715" y="476"/>
                  </a:cubicBezTo>
                  <a:cubicBezTo>
                    <a:pt x="715" y="476"/>
                    <a:pt x="715" y="476"/>
                    <a:pt x="715" y="476"/>
                  </a:cubicBezTo>
                  <a:cubicBezTo>
                    <a:pt x="715" y="476"/>
                    <a:pt x="715" y="476"/>
                    <a:pt x="715" y="476"/>
                  </a:cubicBezTo>
                  <a:cubicBezTo>
                    <a:pt x="715" y="476"/>
                    <a:pt x="715" y="476"/>
                    <a:pt x="715" y="476"/>
                  </a:cubicBezTo>
                  <a:cubicBezTo>
                    <a:pt x="715" y="476"/>
                    <a:pt x="715" y="476"/>
                    <a:pt x="715" y="476"/>
                  </a:cubicBezTo>
                  <a:cubicBezTo>
                    <a:pt x="715" y="476"/>
                    <a:pt x="715" y="476"/>
                    <a:pt x="715" y="476"/>
                  </a:cubicBezTo>
                  <a:cubicBezTo>
                    <a:pt x="715" y="476"/>
                    <a:pt x="715" y="476"/>
                    <a:pt x="715" y="476"/>
                  </a:cubicBezTo>
                  <a:cubicBezTo>
                    <a:pt x="715" y="476"/>
                    <a:pt x="715" y="476"/>
                    <a:pt x="715" y="476"/>
                  </a:cubicBezTo>
                  <a:cubicBezTo>
                    <a:pt x="715" y="476"/>
                    <a:pt x="715" y="476"/>
                    <a:pt x="715" y="476"/>
                  </a:cubicBezTo>
                  <a:cubicBezTo>
                    <a:pt x="715" y="475"/>
                    <a:pt x="715" y="475"/>
                    <a:pt x="715" y="475"/>
                  </a:cubicBezTo>
                  <a:cubicBezTo>
                    <a:pt x="715" y="475"/>
                    <a:pt x="715" y="475"/>
                    <a:pt x="715" y="475"/>
                  </a:cubicBezTo>
                  <a:cubicBezTo>
                    <a:pt x="715" y="475"/>
                    <a:pt x="715" y="475"/>
                    <a:pt x="715" y="475"/>
                  </a:cubicBezTo>
                  <a:cubicBezTo>
                    <a:pt x="715" y="475"/>
                    <a:pt x="715" y="475"/>
                    <a:pt x="715" y="475"/>
                  </a:cubicBezTo>
                  <a:cubicBezTo>
                    <a:pt x="715" y="475"/>
                    <a:pt x="715" y="475"/>
                    <a:pt x="715" y="475"/>
                  </a:cubicBezTo>
                  <a:cubicBezTo>
                    <a:pt x="715" y="475"/>
                    <a:pt x="715" y="475"/>
                    <a:pt x="715" y="475"/>
                  </a:cubicBezTo>
                  <a:cubicBezTo>
                    <a:pt x="716" y="473"/>
                    <a:pt x="717" y="471"/>
                    <a:pt x="717" y="469"/>
                  </a:cubicBezTo>
                  <a:cubicBezTo>
                    <a:pt x="713" y="468"/>
                    <a:pt x="713" y="468"/>
                    <a:pt x="713" y="468"/>
                  </a:cubicBezTo>
                  <a:close/>
                  <a:moveTo>
                    <a:pt x="722" y="429"/>
                  </a:moveTo>
                  <a:cubicBezTo>
                    <a:pt x="721" y="436"/>
                    <a:pt x="720" y="442"/>
                    <a:pt x="718" y="448"/>
                  </a:cubicBezTo>
                  <a:cubicBezTo>
                    <a:pt x="722" y="449"/>
                    <a:pt x="722" y="449"/>
                    <a:pt x="722" y="449"/>
                  </a:cubicBezTo>
                  <a:cubicBezTo>
                    <a:pt x="722" y="449"/>
                    <a:pt x="722" y="449"/>
                    <a:pt x="722" y="449"/>
                  </a:cubicBezTo>
                  <a:cubicBezTo>
                    <a:pt x="722" y="449"/>
                    <a:pt x="722" y="449"/>
                    <a:pt x="722" y="449"/>
                  </a:cubicBezTo>
                  <a:cubicBezTo>
                    <a:pt x="722" y="449"/>
                    <a:pt x="722" y="449"/>
                    <a:pt x="722" y="449"/>
                  </a:cubicBezTo>
                  <a:cubicBezTo>
                    <a:pt x="722" y="449"/>
                    <a:pt x="722" y="449"/>
                    <a:pt x="722" y="449"/>
                  </a:cubicBezTo>
                  <a:cubicBezTo>
                    <a:pt x="722" y="449"/>
                    <a:pt x="722" y="449"/>
                    <a:pt x="722" y="449"/>
                  </a:cubicBezTo>
                  <a:cubicBezTo>
                    <a:pt x="722" y="449"/>
                    <a:pt x="722" y="449"/>
                    <a:pt x="722" y="449"/>
                  </a:cubicBezTo>
                  <a:cubicBezTo>
                    <a:pt x="722" y="449"/>
                    <a:pt x="722" y="449"/>
                    <a:pt x="723" y="449"/>
                  </a:cubicBezTo>
                  <a:cubicBezTo>
                    <a:pt x="723" y="449"/>
                    <a:pt x="723" y="449"/>
                    <a:pt x="723" y="449"/>
                  </a:cubicBezTo>
                  <a:cubicBezTo>
                    <a:pt x="723" y="449"/>
                    <a:pt x="723" y="449"/>
                    <a:pt x="723" y="449"/>
                  </a:cubicBezTo>
                  <a:cubicBezTo>
                    <a:pt x="723" y="449"/>
                    <a:pt x="723" y="449"/>
                    <a:pt x="723" y="449"/>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8"/>
                    <a:pt x="723" y="448"/>
                    <a:pt x="723" y="448"/>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7"/>
                  </a:cubicBezTo>
                  <a:cubicBezTo>
                    <a:pt x="723" y="447"/>
                    <a:pt x="723" y="447"/>
                    <a:pt x="723" y="446"/>
                  </a:cubicBezTo>
                  <a:cubicBezTo>
                    <a:pt x="723" y="446"/>
                    <a:pt x="723" y="446"/>
                    <a:pt x="723" y="446"/>
                  </a:cubicBezTo>
                  <a:cubicBezTo>
                    <a:pt x="723" y="446"/>
                    <a:pt x="723" y="446"/>
                    <a:pt x="723" y="446"/>
                  </a:cubicBezTo>
                  <a:cubicBezTo>
                    <a:pt x="723" y="446"/>
                    <a:pt x="723" y="446"/>
                    <a:pt x="723" y="446"/>
                  </a:cubicBezTo>
                  <a:cubicBezTo>
                    <a:pt x="723" y="446"/>
                    <a:pt x="723" y="446"/>
                    <a:pt x="723" y="446"/>
                  </a:cubicBezTo>
                  <a:cubicBezTo>
                    <a:pt x="723" y="446"/>
                    <a:pt x="723" y="446"/>
                    <a:pt x="723" y="446"/>
                  </a:cubicBezTo>
                  <a:cubicBezTo>
                    <a:pt x="723" y="446"/>
                    <a:pt x="723" y="446"/>
                    <a:pt x="723" y="446"/>
                  </a:cubicBezTo>
                  <a:cubicBezTo>
                    <a:pt x="723" y="446"/>
                    <a:pt x="723" y="446"/>
                    <a:pt x="723" y="446"/>
                  </a:cubicBezTo>
                  <a:cubicBezTo>
                    <a:pt x="723" y="446"/>
                    <a:pt x="723" y="445"/>
                    <a:pt x="723" y="445"/>
                  </a:cubicBezTo>
                  <a:cubicBezTo>
                    <a:pt x="723" y="445"/>
                    <a:pt x="723" y="445"/>
                    <a:pt x="723" y="445"/>
                  </a:cubicBezTo>
                  <a:cubicBezTo>
                    <a:pt x="723" y="445"/>
                    <a:pt x="723" y="445"/>
                    <a:pt x="723" y="445"/>
                  </a:cubicBezTo>
                  <a:cubicBezTo>
                    <a:pt x="723" y="445"/>
                    <a:pt x="723" y="445"/>
                    <a:pt x="723" y="445"/>
                  </a:cubicBezTo>
                  <a:cubicBezTo>
                    <a:pt x="724" y="440"/>
                    <a:pt x="725" y="435"/>
                    <a:pt x="726" y="430"/>
                  </a:cubicBezTo>
                  <a:cubicBezTo>
                    <a:pt x="722" y="429"/>
                    <a:pt x="722" y="429"/>
                    <a:pt x="722" y="429"/>
                  </a:cubicBezTo>
                  <a:close/>
                  <a:moveTo>
                    <a:pt x="727" y="390"/>
                  </a:moveTo>
                  <a:cubicBezTo>
                    <a:pt x="727" y="396"/>
                    <a:pt x="726" y="403"/>
                    <a:pt x="725" y="410"/>
                  </a:cubicBezTo>
                  <a:cubicBezTo>
                    <a:pt x="729" y="410"/>
                    <a:pt x="729" y="410"/>
                    <a:pt x="729" y="410"/>
                  </a:cubicBezTo>
                  <a:cubicBezTo>
                    <a:pt x="729" y="409"/>
                    <a:pt x="730" y="408"/>
                    <a:pt x="730" y="407"/>
                  </a:cubicBezTo>
                  <a:cubicBezTo>
                    <a:pt x="730" y="407"/>
                    <a:pt x="730" y="407"/>
                    <a:pt x="730" y="407"/>
                  </a:cubicBezTo>
                  <a:cubicBezTo>
                    <a:pt x="730" y="407"/>
                    <a:pt x="730" y="407"/>
                    <a:pt x="730" y="407"/>
                  </a:cubicBezTo>
                  <a:cubicBezTo>
                    <a:pt x="730" y="407"/>
                    <a:pt x="730" y="407"/>
                    <a:pt x="730" y="407"/>
                  </a:cubicBezTo>
                  <a:cubicBezTo>
                    <a:pt x="730" y="407"/>
                    <a:pt x="730" y="407"/>
                    <a:pt x="730" y="407"/>
                  </a:cubicBezTo>
                  <a:cubicBezTo>
                    <a:pt x="730" y="407"/>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6"/>
                    <a:pt x="730" y="406"/>
                    <a:pt x="730" y="406"/>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5"/>
                    <a:pt x="730" y="405"/>
                  </a:cubicBezTo>
                  <a:cubicBezTo>
                    <a:pt x="730" y="405"/>
                    <a:pt x="730" y="404"/>
                    <a:pt x="730" y="404"/>
                  </a:cubicBezTo>
                  <a:cubicBezTo>
                    <a:pt x="730" y="404"/>
                    <a:pt x="730" y="404"/>
                    <a:pt x="730" y="404"/>
                  </a:cubicBezTo>
                  <a:cubicBezTo>
                    <a:pt x="730" y="404"/>
                    <a:pt x="730" y="404"/>
                    <a:pt x="730" y="404"/>
                  </a:cubicBezTo>
                  <a:cubicBezTo>
                    <a:pt x="730" y="404"/>
                    <a:pt x="730" y="404"/>
                    <a:pt x="730" y="404"/>
                  </a:cubicBezTo>
                  <a:cubicBezTo>
                    <a:pt x="730" y="404"/>
                    <a:pt x="730" y="404"/>
                    <a:pt x="730" y="404"/>
                  </a:cubicBezTo>
                  <a:cubicBezTo>
                    <a:pt x="730" y="404"/>
                    <a:pt x="730" y="404"/>
                    <a:pt x="730" y="404"/>
                  </a:cubicBezTo>
                  <a:cubicBezTo>
                    <a:pt x="730" y="404"/>
                    <a:pt x="730" y="404"/>
                    <a:pt x="730" y="404"/>
                  </a:cubicBezTo>
                  <a:cubicBezTo>
                    <a:pt x="730" y="404"/>
                    <a:pt x="730" y="404"/>
                    <a:pt x="730" y="404"/>
                  </a:cubicBezTo>
                  <a:cubicBezTo>
                    <a:pt x="730" y="404"/>
                    <a:pt x="730" y="404"/>
                    <a:pt x="730" y="404"/>
                  </a:cubicBezTo>
                  <a:cubicBezTo>
                    <a:pt x="730" y="404"/>
                    <a:pt x="730" y="404"/>
                    <a:pt x="730" y="404"/>
                  </a:cubicBezTo>
                  <a:cubicBezTo>
                    <a:pt x="730" y="403"/>
                    <a:pt x="730" y="403"/>
                    <a:pt x="730" y="403"/>
                  </a:cubicBezTo>
                  <a:cubicBezTo>
                    <a:pt x="730" y="403"/>
                    <a:pt x="730" y="403"/>
                    <a:pt x="730" y="403"/>
                  </a:cubicBezTo>
                  <a:cubicBezTo>
                    <a:pt x="730" y="403"/>
                    <a:pt x="730" y="402"/>
                    <a:pt x="730" y="402"/>
                  </a:cubicBezTo>
                  <a:cubicBezTo>
                    <a:pt x="730" y="402"/>
                    <a:pt x="730" y="402"/>
                    <a:pt x="730" y="402"/>
                  </a:cubicBezTo>
                  <a:cubicBezTo>
                    <a:pt x="730" y="402"/>
                    <a:pt x="730" y="402"/>
                    <a:pt x="730" y="402"/>
                  </a:cubicBezTo>
                  <a:cubicBezTo>
                    <a:pt x="730" y="402"/>
                    <a:pt x="730" y="402"/>
                    <a:pt x="730" y="402"/>
                  </a:cubicBezTo>
                  <a:cubicBezTo>
                    <a:pt x="730" y="402"/>
                    <a:pt x="730" y="402"/>
                    <a:pt x="730" y="402"/>
                  </a:cubicBezTo>
                  <a:cubicBezTo>
                    <a:pt x="730" y="402"/>
                    <a:pt x="730" y="402"/>
                    <a:pt x="730" y="402"/>
                  </a:cubicBezTo>
                  <a:cubicBezTo>
                    <a:pt x="730" y="402"/>
                    <a:pt x="730" y="402"/>
                    <a:pt x="730" y="402"/>
                  </a:cubicBezTo>
                  <a:cubicBezTo>
                    <a:pt x="730" y="402"/>
                    <a:pt x="730" y="402"/>
                    <a:pt x="730" y="402"/>
                  </a:cubicBezTo>
                  <a:cubicBezTo>
                    <a:pt x="730" y="401"/>
                    <a:pt x="730" y="401"/>
                    <a:pt x="730" y="401"/>
                  </a:cubicBezTo>
                  <a:cubicBezTo>
                    <a:pt x="730" y="401"/>
                    <a:pt x="730" y="401"/>
                    <a:pt x="730" y="401"/>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400"/>
                    <a:pt x="730" y="400"/>
                    <a:pt x="730" y="400"/>
                  </a:cubicBezTo>
                  <a:cubicBezTo>
                    <a:pt x="730" y="399"/>
                    <a:pt x="730" y="399"/>
                    <a:pt x="730" y="399"/>
                  </a:cubicBezTo>
                  <a:cubicBezTo>
                    <a:pt x="730" y="399"/>
                    <a:pt x="730" y="399"/>
                    <a:pt x="730" y="399"/>
                  </a:cubicBezTo>
                  <a:cubicBezTo>
                    <a:pt x="730" y="399"/>
                    <a:pt x="730" y="399"/>
                    <a:pt x="730" y="399"/>
                  </a:cubicBezTo>
                  <a:cubicBezTo>
                    <a:pt x="730" y="399"/>
                    <a:pt x="730" y="399"/>
                    <a:pt x="730" y="399"/>
                  </a:cubicBezTo>
                  <a:cubicBezTo>
                    <a:pt x="730" y="398"/>
                    <a:pt x="730" y="398"/>
                    <a:pt x="730" y="398"/>
                  </a:cubicBezTo>
                  <a:cubicBezTo>
                    <a:pt x="730" y="398"/>
                    <a:pt x="730" y="398"/>
                    <a:pt x="730" y="398"/>
                  </a:cubicBezTo>
                  <a:cubicBezTo>
                    <a:pt x="730" y="398"/>
                    <a:pt x="730" y="398"/>
                    <a:pt x="730" y="398"/>
                  </a:cubicBezTo>
                  <a:cubicBezTo>
                    <a:pt x="730" y="398"/>
                    <a:pt x="730" y="398"/>
                    <a:pt x="730" y="398"/>
                  </a:cubicBezTo>
                  <a:cubicBezTo>
                    <a:pt x="730" y="398"/>
                    <a:pt x="730" y="398"/>
                    <a:pt x="730" y="398"/>
                  </a:cubicBezTo>
                  <a:cubicBezTo>
                    <a:pt x="730" y="398"/>
                    <a:pt x="730" y="398"/>
                    <a:pt x="730" y="398"/>
                  </a:cubicBezTo>
                  <a:cubicBezTo>
                    <a:pt x="731" y="398"/>
                    <a:pt x="731" y="398"/>
                    <a:pt x="731" y="398"/>
                  </a:cubicBezTo>
                  <a:cubicBezTo>
                    <a:pt x="731" y="398"/>
                    <a:pt x="731" y="398"/>
                    <a:pt x="731" y="398"/>
                  </a:cubicBezTo>
                  <a:cubicBezTo>
                    <a:pt x="731" y="398"/>
                    <a:pt x="731" y="398"/>
                    <a:pt x="731" y="398"/>
                  </a:cubicBezTo>
                  <a:cubicBezTo>
                    <a:pt x="731" y="398"/>
                    <a:pt x="731" y="398"/>
                    <a:pt x="731" y="398"/>
                  </a:cubicBezTo>
                  <a:cubicBezTo>
                    <a:pt x="731" y="398"/>
                    <a:pt x="731" y="398"/>
                    <a:pt x="731" y="398"/>
                  </a:cubicBezTo>
                  <a:cubicBezTo>
                    <a:pt x="731" y="398"/>
                    <a:pt x="731" y="398"/>
                    <a:pt x="731" y="398"/>
                  </a:cubicBezTo>
                  <a:cubicBezTo>
                    <a:pt x="731" y="398"/>
                    <a:pt x="731" y="397"/>
                    <a:pt x="731" y="397"/>
                  </a:cubicBezTo>
                  <a:cubicBezTo>
                    <a:pt x="731" y="397"/>
                    <a:pt x="731" y="397"/>
                    <a:pt x="731" y="397"/>
                  </a:cubicBezTo>
                  <a:cubicBezTo>
                    <a:pt x="731" y="397"/>
                    <a:pt x="731" y="397"/>
                    <a:pt x="731" y="397"/>
                  </a:cubicBezTo>
                  <a:cubicBezTo>
                    <a:pt x="731" y="397"/>
                    <a:pt x="731" y="397"/>
                    <a:pt x="731" y="397"/>
                  </a:cubicBezTo>
                  <a:cubicBezTo>
                    <a:pt x="731" y="397"/>
                    <a:pt x="731" y="397"/>
                    <a:pt x="731" y="397"/>
                  </a:cubicBezTo>
                  <a:cubicBezTo>
                    <a:pt x="731" y="397"/>
                    <a:pt x="731" y="397"/>
                    <a:pt x="731" y="397"/>
                  </a:cubicBezTo>
                  <a:cubicBezTo>
                    <a:pt x="731" y="397"/>
                    <a:pt x="731" y="397"/>
                    <a:pt x="731" y="397"/>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6"/>
                    <a:pt x="731" y="396"/>
                  </a:cubicBezTo>
                  <a:cubicBezTo>
                    <a:pt x="731" y="396"/>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5"/>
                  </a:cubicBezTo>
                  <a:cubicBezTo>
                    <a:pt x="731" y="395"/>
                    <a:pt x="731" y="395"/>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4"/>
                    <a:pt x="731" y="394"/>
                    <a:pt x="731" y="394"/>
                  </a:cubicBezTo>
                  <a:cubicBezTo>
                    <a:pt x="731" y="393"/>
                    <a:pt x="731" y="393"/>
                    <a:pt x="731" y="393"/>
                  </a:cubicBezTo>
                  <a:cubicBezTo>
                    <a:pt x="731" y="393"/>
                    <a:pt x="731" y="393"/>
                    <a:pt x="731" y="393"/>
                  </a:cubicBezTo>
                  <a:cubicBezTo>
                    <a:pt x="731" y="393"/>
                    <a:pt x="731" y="393"/>
                    <a:pt x="731" y="393"/>
                  </a:cubicBezTo>
                  <a:cubicBezTo>
                    <a:pt x="731" y="393"/>
                    <a:pt x="731" y="393"/>
                    <a:pt x="731" y="393"/>
                  </a:cubicBezTo>
                  <a:cubicBezTo>
                    <a:pt x="731" y="393"/>
                    <a:pt x="731" y="392"/>
                    <a:pt x="731" y="392"/>
                  </a:cubicBezTo>
                  <a:cubicBezTo>
                    <a:pt x="731" y="392"/>
                    <a:pt x="731" y="392"/>
                    <a:pt x="731" y="392"/>
                  </a:cubicBezTo>
                  <a:cubicBezTo>
                    <a:pt x="731" y="392"/>
                    <a:pt x="731" y="392"/>
                    <a:pt x="731" y="392"/>
                  </a:cubicBezTo>
                  <a:cubicBezTo>
                    <a:pt x="731" y="392"/>
                    <a:pt x="731" y="392"/>
                    <a:pt x="731" y="392"/>
                  </a:cubicBezTo>
                  <a:cubicBezTo>
                    <a:pt x="731" y="392"/>
                    <a:pt x="731" y="392"/>
                    <a:pt x="731" y="392"/>
                  </a:cubicBezTo>
                  <a:cubicBezTo>
                    <a:pt x="731" y="392"/>
                    <a:pt x="731" y="392"/>
                    <a:pt x="731" y="392"/>
                  </a:cubicBezTo>
                  <a:cubicBezTo>
                    <a:pt x="731" y="392"/>
                    <a:pt x="731" y="392"/>
                    <a:pt x="731" y="392"/>
                  </a:cubicBezTo>
                  <a:cubicBezTo>
                    <a:pt x="731" y="392"/>
                    <a:pt x="731" y="392"/>
                    <a:pt x="731" y="392"/>
                  </a:cubicBezTo>
                  <a:cubicBezTo>
                    <a:pt x="731" y="391"/>
                    <a:pt x="731" y="391"/>
                    <a:pt x="731" y="390"/>
                  </a:cubicBezTo>
                  <a:cubicBezTo>
                    <a:pt x="727" y="390"/>
                    <a:pt x="727" y="390"/>
                    <a:pt x="727" y="390"/>
                  </a:cubicBezTo>
                  <a:close/>
                  <a:moveTo>
                    <a:pt x="732" y="350"/>
                  </a:moveTo>
                  <a:cubicBezTo>
                    <a:pt x="728" y="350"/>
                    <a:pt x="728" y="350"/>
                    <a:pt x="728" y="350"/>
                  </a:cubicBezTo>
                  <a:cubicBezTo>
                    <a:pt x="728" y="355"/>
                    <a:pt x="728" y="361"/>
                    <a:pt x="728" y="366"/>
                  </a:cubicBezTo>
                  <a:cubicBezTo>
                    <a:pt x="728" y="367"/>
                    <a:pt x="728" y="369"/>
                    <a:pt x="728" y="370"/>
                  </a:cubicBezTo>
                  <a:cubicBezTo>
                    <a:pt x="732" y="370"/>
                    <a:pt x="732" y="370"/>
                    <a:pt x="732" y="370"/>
                  </a:cubicBezTo>
                  <a:cubicBezTo>
                    <a:pt x="732" y="370"/>
                    <a:pt x="732" y="370"/>
                    <a:pt x="732" y="369"/>
                  </a:cubicBezTo>
                  <a:cubicBezTo>
                    <a:pt x="732" y="369"/>
                    <a:pt x="732" y="369"/>
                    <a:pt x="732" y="369"/>
                  </a:cubicBezTo>
                  <a:cubicBezTo>
                    <a:pt x="732" y="369"/>
                    <a:pt x="732" y="369"/>
                    <a:pt x="732" y="369"/>
                  </a:cubicBezTo>
                  <a:cubicBezTo>
                    <a:pt x="732" y="369"/>
                    <a:pt x="732" y="369"/>
                    <a:pt x="732" y="369"/>
                  </a:cubicBezTo>
                  <a:cubicBezTo>
                    <a:pt x="732" y="369"/>
                    <a:pt x="732" y="369"/>
                    <a:pt x="732" y="369"/>
                  </a:cubicBezTo>
                  <a:cubicBezTo>
                    <a:pt x="732" y="368"/>
                    <a:pt x="732" y="368"/>
                    <a:pt x="732" y="367"/>
                  </a:cubicBezTo>
                  <a:cubicBezTo>
                    <a:pt x="732" y="367"/>
                    <a:pt x="732" y="367"/>
                    <a:pt x="732" y="367"/>
                  </a:cubicBezTo>
                  <a:cubicBezTo>
                    <a:pt x="732" y="367"/>
                    <a:pt x="732" y="367"/>
                    <a:pt x="732" y="367"/>
                  </a:cubicBezTo>
                  <a:cubicBezTo>
                    <a:pt x="732" y="367"/>
                    <a:pt x="732" y="367"/>
                    <a:pt x="732" y="367"/>
                  </a:cubicBezTo>
                  <a:cubicBezTo>
                    <a:pt x="732" y="367"/>
                    <a:pt x="732" y="367"/>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6"/>
                    <a:pt x="732" y="366"/>
                    <a:pt x="732" y="366"/>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5"/>
                  </a:cubicBezTo>
                  <a:cubicBezTo>
                    <a:pt x="732" y="365"/>
                    <a:pt x="732" y="365"/>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4"/>
                    <a:pt x="732" y="364"/>
                  </a:cubicBezTo>
                  <a:cubicBezTo>
                    <a:pt x="732" y="364"/>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3"/>
                  </a:cubicBezTo>
                  <a:cubicBezTo>
                    <a:pt x="732" y="363"/>
                    <a:pt x="732" y="363"/>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2"/>
                    <a:pt x="732" y="362"/>
                  </a:cubicBezTo>
                  <a:cubicBezTo>
                    <a:pt x="732" y="362"/>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1"/>
                  </a:cubicBezTo>
                  <a:cubicBezTo>
                    <a:pt x="732" y="361"/>
                    <a:pt x="732" y="361"/>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60"/>
                    <a:pt x="732" y="360"/>
                  </a:cubicBezTo>
                  <a:cubicBezTo>
                    <a:pt x="732" y="360"/>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9"/>
                  </a:cubicBezTo>
                  <a:cubicBezTo>
                    <a:pt x="732" y="359"/>
                    <a:pt x="732" y="359"/>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8"/>
                    <a:pt x="732" y="358"/>
                  </a:cubicBezTo>
                  <a:cubicBezTo>
                    <a:pt x="732" y="358"/>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7"/>
                    <a:pt x="732" y="357"/>
                  </a:cubicBezTo>
                  <a:cubicBezTo>
                    <a:pt x="732" y="357"/>
                    <a:pt x="732" y="356"/>
                    <a:pt x="732" y="356"/>
                  </a:cubicBezTo>
                  <a:cubicBezTo>
                    <a:pt x="732" y="356"/>
                    <a:pt x="732" y="356"/>
                    <a:pt x="732" y="356"/>
                  </a:cubicBezTo>
                  <a:cubicBezTo>
                    <a:pt x="732" y="356"/>
                    <a:pt x="732" y="356"/>
                    <a:pt x="732" y="356"/>
                  </a:cubicBezTo>
                  <a:cubicBezTo>
                    <a:pt x="732" y="356"/>
                    <a:pt x="732" y="356"/>
                    <a:pt x="732" y="356"/>
                  </a:cubicBezTo>
                  <a:cubicBezTo>
                    <a:pt x="732" y="356"/>
                    <a:pt x="732" y="356"/>
                    <a:pt x="732" y="356"/>
                  </a:cubicBezTo>
                  <a:cubicBezTo>
                    <a:pt x="732" y="356"/>
                    <a:pt x="732" y="356"/>
                    <a:pt x="732" y="356"/>
                  </a:cubicBezTo>
                  <a:cubicBezTo>
                    <a:pt x="732" y="356"/>
                    <a:pt x="732" y="356"/>
                    <a:pt x="732" y="356"/>
                  </a:cubicBezTo>
                  <a:cubicBezTo>
                    <a:pt x="732" y="356"/>
                    <a:pt x="732" y="356"/>
                    <a:pt x="732" y="356"/>
                  </a:cubicBezTo>
                  <a:cubicBezTo>
                    <a:pt x="732" y="355"/>
                    <a:pt x="732" y="355"/>
                    <a:pt x="732" y="355"/>
                  </a:cubicBezTo>
                  <a:cubicBezTo>
                    <a:pt x="732" y="355"/>
                    <a:pt x="732" y="355"/>
                    <a:pt x="732" y="355"/>
                  </a:cubicBezTo>
                  <a:cubicBezTo>
                    <a:pt x="732" y="355"/>
                    <a:pt x="732" y="355"/>
                    <a:pt x="732" y="355"/>
                  </a:cubicBezTo>
                  <a:cubicBezTo>
                    <a:pt x="732" y="355"/>
                    <a:pt x="732" y="355"/>
                    <a:pt x="732" y="355"/>
                  </a:cubicBezTo>
                  <a:cubicBezTo>
                    <a:pt x="732" y="353"/>
                    <a:pt x="732" y="352"/>
                    <a:pt x="732" y="350"/>
                  </a:cubicBezTo>
                  <a:close/>
                  <a:moveTo>
                    <a:pt x="728" y="310"/>
                  </a:moveTo>
                  <a:cubicBezTo>
                    <a:pt x="724" y="311"/>
                    <a:pt x="724" y="311"/>
                    <a:pt x="724" y="311"/>
                  </a:cubicBezTo>
                  <a:cubicBezTo>
                    <a:pt x="725" y="317"/>
                    <a:pt x="726" y="324"/>
                    <a:pt x="726" y="331"/>
                  </a:cubicBezTo>
                  <a:cubicBezTo>
                    <a:pt x="730" y="330"/>
                    <a:pt x="730" y="330"/>
                    <a:pt x="730" y="330"/>
                  </a:cubicBezTo>
                  <a:cubicBezTo>
                    <a:pt x="730" y="330"/>
                    <a:pt x="730" y="330"/>
                    <a:pt x="730" y="330"/>
                  </a:cubicBezTo>
                  <a:cubicBezTo>
                    <a:pt x="729" y="323"/>
                    <a:pt x="729" y="317"/>
                    <a:pt x="728" y="310"/>
                  </a:cubicBezTo>
                  <a:close/>
                  <a:moveTo>
                    <a:pt x="719" y="271"/>
                  </a:moveTo>
                  <a:cubicBezTo>
                    <a:pt x="716" y="272"/>
                    <a:pt x="716" y="272"/>
                    <a:pt x="716" y="272"/>
                  </a:cubicBezTo>
                  <a:cubicBezTo>
                    <a:pt x="717" y="279"/>
                    <a:pt x="719" y="285"/>
                    <a:pt x="720" y="291"/>
                  </a:cubicBezTo>
                  <a:cubicBezTo>
                    <a:pt x="724" y="291"/>
                    <a:pt x="724" y="291"/>
                    <a:pt x="724" y="291"/>
                  </a:cubicBezTo>
                  <a:cubicBezTo>
                    <a:pt x="724" y="290"/>
                    <a:pt x="724" y="289"/>
                    <a:pt x="724" y="289"/>
                  </a:cubicBezTo>
                  <a:cubicBezTo>
                    <a:pt x="724" y="289"/>
                    <a:pt x="724" y="289"/>
                    <a:pt x="724" y="289"/>
                  </a:cubicBezTo>
                  <a:cubicBezTo>
                    <a:pt x="724" y="289"/>
                    <a:pt x="724" y="289"/>
                    <a:pt x="724" y="289"/>
                  </a:cubicBezTo>
                  <a:cubicBezTo>
                    <a:pt x="724" y="289"/>
                    <a:pt x="724" y="289"/>
                    <a:pt x="724" y="289"/>
                  </a:cubicBezTo>
                  <a:cubicBezTo>
                    <a:pt x="724" y="288"/>
                    <a:pt x="724" y="288"/>
                    <a:pt x="724" y="288"/>
                  </a:cubicBezTo>
                  <a:cubicBezTo>
                    <a:pt x="724" y="288"/>
                    <a:pt x="724" y="288"/>
                    <a:pt x="724" y="288"/>
                  </a:cubicBezTo>
                  <a:cubicBezTo>
                    <a:pt x="724" y="288"/>
                    <a:pt x="724" y="288"/>
                    <a:pt x="724" y="288"/>
                  </a:cubicBezTo>
                  <a:cubicBezTo>
                    <a:pt x="723" y="288"/>
                    <a:pt x="723" y="288"/>
                    <a:pt x="723" y="288"/>
                  </a:cubicBezTo>
                  <a:cubicBezTo>
                    <a:pt x="723" y="288"/>
                    <a:pt x="723" y="288"/>
                    <a:pt x="723" y="288"/>
                  </a:cubicBezTo>
                  <a:cubicBezTo>
                    <a:pt x="723" y="288"/>
                    <a:pt x="723" y="288"/>
                    <a:pt x="723" y="288"/>
                  </a:cubicBezTo>
                  <a:cubicBezTo>
                    <a:pt x="723" y="288"/>
                    <a:pt x="723" y="288"/>
                    <a:pt x="723" y="288"/>
                  </a:cubicBezTo>
                  <a:cubicBezTo>
                    <a:pt x="723" y="288"/>
                    <a:pt x="723" y="288"/>
                    <a:pt x="723" y="288"/>
                  </a:cubicBezTo>
                  <a:cubicBezTo>
                    <a:pt x="723" y="287"/>
                    <a:pt x="723" y="287"/>
                    <a:pt x="723" y="287"/>
                  </a:cubicBezTo>
                  <a:cubicBezTo>
                    <a:pt x="723" y="287"/>
                    <a:pt x="723" y="287"/>
                    <a:pt x="723" y="287"/>
                  </a:cubicBezTo>
                  <a:cubicBezTo>
                    <a:pt x="723" y="287"/>
                    <a:pt x="723" y="287"/>
                    <a:pt x="723" y="287"/>
                  </a:cubicBezTo>
                  <a:cubicBezTo>
                    <a:pt x="723" y="287"/>
                    <a:pt x="723" y="287"/>
                    <a:pt x="723" y="287"/>
                  </a:cubicBezTo>
                  <a:cubicBezTo>
                    <a:pt x="723" y="287"/>
                    <a:pt x="723" y="287"/>
                    <a:pt x="723" y="287"/>
                  </a:cubicBezTo>
                  <a:cubicBezTo>
                    <a:pt x="723" y="287"/>
                    <a:pt x="723" y="287"/>
                    <a:pt x="723" y="287"/>
                  </a:cubicBezTo>
                  <a:cubicBezTo>
                    <a:pt x="723" y="287"/>
                    <a:pt x="723" y="287"/>
                    <a:pt x="723" y="287"/>
                  </a:cubicBezTo>
                  <a:cubicBezTo>
                    <a:pt x="722" y="282"/>
                    <a:pt x="721" y="276"/>
                    <a:pt x="719" y="271"/>
                  </a:cubicBezTo>
                  <a:close/>
                  <a:moveTo>
                    <a:pt x="707" y="233"/>
                  </a:moveTo>
                  <a:cubicBezTo>
                    <a:pt x="703" y="235"/>
                    <a:pt x="703" y="235"/>
                    <a:pt x="703" y="235"/>
                  </a:cubicBezTo>
                  <a:cubicBezTo>
                    <a:pt x="706" y="241"/>
                    <a:pt x="708" y="247"/>
                    <a:pt x="710" y="253"/>
                  </a:cubicBezTo>
                  <a:cubicBezTo>
                    <a:pt x="714" y="252"/>
                    <a:pt x="714" y="252"/>
                    <a:pt x="714" y="252"/>
                  </a:cubicBezTo>
                  <a:cubicBezTo>
                    <a:pt x="714" y="252"/>
                    <a:pt x="714" y="252"/>
                    <a:pt x="714" y="252"/>
                  </a:cubicBezTo>
                  <a:cubicBezTo>
                    <a:pt x="714" y="252"/>
                    <a:pt x="714" y="252"/>
                    <a:pt x="714" y="252"/>
                  </a:cubicBezTo>
                  <a:cubicBezTo>
                    <a:pt x="714" y="252"/>
                    <a:pt x="714" y="252"/>
                    <a:pt x="714" y="252"/>
                  </a:cubicBezTo>
                  <a:cubicBezTo>
                    <a:pt x="714" y="252"/>
                    <a:pt x="714" y="252"/>
                    <a:pt x="714" y="252"/>
                  </a:cubicBezTo>
                  <a:cubicBezTo>
                    <a:pt x="714" y="252"/>
                    <a:pt x="714" y="252"/>
                    <a:pt x="714" y="252"/>
                  </a:cubicBezTo>
                  <a:cubicBezTo>
                    <a:pt x="714" y="252"/>
                    <a:pt x="714" y="252"/>
                    <a:pt x="714" y="252"/>
                  </a:cubicBezTo>
                  <a:cubicBezTo>
                    <a:pt x="714" y="252"/>
                    <a:pt x="714" y="252"/>
                    <a:pt x="714" y="252"/>
                  </a:cubicBezTo>
                  <a:cubicBezTo>
                    <a:pt x="714" y="252"/>
                    <a:pt x="714" y="252"/>
                    <a:pt x="714" y="251"/>
                  </a:cubicBezTo>
                  <a:cubicBezTo>
                    <a:pt x="714" y="251"/>
                    <a:pt x="714" y="251"/>
                    <a:pt x="713" y="251"/>
                  </a:cubicBezTo>
                  <a:cubicBezTo>
                    <a:pt x="713" y="251"/>
                    <a:pt x="713" y="251"/>
                    <a:pt x="713" y="251"/>
                  </a:cubicBezTo>
                  <a:cubicBezTo>
                    <a:pt x="713" y="251"/>
                    <a:pt x="713" y="251"/>
                    <a:pt x="713" y="251"/>
                  </a:cubicBezTo>
                  <a:cubicBezTo>
                    <a:pt x="713" y="251"/>
                    <a:pt x="713" y="251"/>
                    <a:pt x="713" y="251"/>
                  </a:cubicBezTo>
                  <a:cubicBezTo>
                    <a:pt x="713" y="251"/>
                    <a:pt x="713" y="251"/>
                    <a:pt x="713" y="251"/>
                  </a:cubicBezTo>
                  <a:cubicBezTo>
                    <a:pt x="713" y="251"/>
                    <a:pt x="713" y="251"/>
                    <a:pt x="713" y="251"/>
                  </a:cubicBezTo>
                  <a:cubicBezTo>
                    <a:pt x="713" y="251"/>
                    <a:pt x="713" y="251"/>
                    <a:pt x="713" y="251"/>
                  </a:cubicBezTo>
                  <a:cubicBezTo>
                    <a:pt x="713" y="251"/>
                    <a:pt x="713" y="251"/>
                    <a:pt x="713" y="251"/>
                  </a:cubicBezTo>
                  <a:cubicBezTo>
                    <a:pt x="713" y="251"/>
                    <a:pt x="713" y="251"/>
                    <a:pt x="713" y="251"/>
                  </a:cubicBezTo>
                  <a:cubicBezTo>
                    <a:pt x="713" y="251"/>
                    <a:pt x="713" y="251"/>
                    <a:pt x="713" y="251"/>
                  </a:cubicBezTo>
                  <a:cubicBezTo>
                    <a:pt x="711" y="245"/>
                    <a:pt x="709" y="239"/>
                    <a:pt x="707" y="233"/>
                  </a:cubicBezTo>
                  <a:close/>
                  <a:moveTo>
                    <a:pt x="690" y="197"/>
                  </a:moveTo>
                  <a:cubicBezTo>
                    <a:pt x="687" y="199"/>
                    <a:pt x="687" y="199"/>
                    <a:pt x="687" y="199"/>
                  </a:cubicBezTo>
                  <a:cubicBezTo>
                    <a:pt x="690" y="204"/>
                    <a:pt x="693" y="210"/>
                    <a:pt x="696" y="216"/>
                  </a:cubicBezTo>
                  <a:cubicBezTo>
                    <a:pt x="699" y="215"/>
                    <a:pt x="699" y="215"/>
                    <a:pt x="699" y="215"/>
                  </a:cubicBezTo>
                  <a:cubicBezTo>
                    <a:pt x="699" y="214"/>
                    <a:pt x="699" y="214"/>
                    <a:pt x="698" y="213"/>
                  </a:cubicBezTo>
                  <a:cubicBezTo>
                    <a:pt x="698" y="213"/>
                    <a:pt x="698" y="213"/>
                    <a:pt x="698" y="213"/>
                  </a:cubicBezTo>
                  <a:cubicBezTo>
                    <a:pt x="698" y="213"/>
                    <a:pt x="698" y="213"/>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2"/>
                    <a:pt x="698" y="212"/>
                  </a:cubicBezTo>
                  <a:cubicBezTo>
                    <a:pt x="698" y="212"/>
                    <a:pt x="698" y="211"/>
                    <a:pt x="698" y="211"/>
                  </a:cubicBezTo>
                  <a:cubicBezTo>
                    <a:pt x="698" y="211"/>
                    <a:pt x="698" y="211"/>
                    <a:pt x="698" y="211"/>
                  </a:cubicBezTo>
                  <a:cubicBezTo>
                    <a:pt x="698" y="211"/>
                    <a:pt x="698" y="211"/>
                    <a:pt x="698" y="211"/>
                  </a:cubicBezTo>
                  <a:cubicBezTo>
                    <a:pt x="698" y="211"/>
                    <a:pt x="698" y="211"/>
                    <a:pt x="698" y="211"/>
                  </a:cubicBezTo>
                  <a:cubicBezTo>
                    <a:pt x="698" y="211"/>
                    <a:pt x="698" y="211"/>
                    <a:pt x="698" y="211"/>
                  </a:cubicBezTo>
                  <a:cubicBezTo>
                    <a:pt x="698" y="211"/>
                    <a:pt x="698" y="211"/>
                    <a:pt x="698" y="211"/>
                  </a:cubicBezTo>
                  <a:cubicBezTo>
                    <a:pt x="697" y="211"/>
                    <a:pt x="697" y="211"/>
                    <a:pt x="697" y="211"/>
                  </a:cubicBezTo>
                  <a:cubicBezTo>
                    <a:pt x="697" y="211"/>
                    <a:pt x="697" y="211"/>
                    <a:pt x="697" y="211"/>
                  </a:cubicBezTo>
                  <a:cubicBezTo>
                    <a:pt x="697" y="211"/>
                    <a:pt x="697" y="211"/>
                    <a:pt x="697" y="211"/>
                  </a:cubicBezTo>
                  <a:cubicBezTo>
                    <a:pt x="697" y="211"/>
                    <a:pt x="697" y="211"/>
                    <a:pt x="697" y="211"/>
                  </a:cubicBezTo>
                  <a:cubicBezTo>
                    <a:pt x="697" y="211"/>
                    <a:pt x="697" y="211"/>
                    <a:pt x="697" y="211"/>
                  </a:cubicBezTo>
                  <a:cubicBezTo>
                    <a:pt x="697" y="211"/>
                    <a:pt x="697" y="211"/>
                    <a:pt x="697" y="211"/>
                  </a:cubicBezTo>
                  <a:cubicBezTo>
                    <a:pt x="697" y="210"/>
                    <a:pt x="697" y="210"/>
                    <a:pt x="697" y="210"/>
                  </a:cubicBezTo>
                  <a:cubicBezTo>
                    <a:pt x="697" y="210"/>
                    <a:pt x="697" y="210"/>
                    <a:pt x="697" y="210"/>
                  </a:cubicBezTo>
                  <a:cubicBezTo>
                    <a:pt x="697" y="210"/>
                    <a:pt x="697" y="210"/>
                    <a:pt x="697" y="210"/>
                  </a:cubicBezTo>
                  <a:cubicBezTo>
                    <a:pt x="697" y="210"/>
                    <a:pt x="697" y="210"/>
                    <a:pt x="697" y="210"/>
                  </a:cubicBezTo>
                  <a:cubicBezTo>
                    <a:pt x="696" y="209"/>
                    <a:pt x="696" y="208"/>
                    <a:pt x="695" y="207"/>
                  </a:cubicBezTo>
                  <a:cubicBezTo>
                    <a:pt x="695" y="207"/>
                    <a:pt x="695" y="207"/>
                    <a:pt x="695" y="207"/>
                  </a:cubicBezTo>
                  <a:cubicBezTo>
                    <a:pt x="695" y="207"/>
                    <a:pt x="695" y="207"/>
                    <a:pt x="695" y="207"/>
                  </a:cubicBezTo>
                  <a:cubicBezTo>
                    <a:pt x="695" y="207"/>
                    <a:pt x="695" y="207"/>
                    <a:pt x="695" y="207"/>
                  </a:cubicBezTo>
                  <a:cubicBezTo>
                    <a:pt x="695" y="207"/>
                    <a:pt x="695" y="206"/>
                    <a:pt x="695" y="206"/>
                  </a:cubicBezTo>
                  <a:cubicBezTo>
                    <a:pt x="695" y="206"/>
                    <a:pt x="695" y="206"/>
                    <a:pt x="695" y="206"/>
                  </a:cubicBezTo>
                  <a:cubicBezTo>
                    <a:pt x="695" y="206"/>
                    <a:pt x="695" y="206"/>
                    <a:pt x="695" y="206"/>
                  </a:cubicBezTo>
                  <a:cubicBezTo>
                    <a:pt x="695" y="206"/>
                    <a:pt x="695" y="206"/>
                    <a:pt x="695" y="206"/>
                  </a:cubicBezTo>
                  <a:cubicBezTo>
                    <a:pt x="695" y="206"/>
                    <a:pt x="695" y="206"/>
                    <a:pt x="695" y="206"/>
                  </a:cubicBezTo>
                  <a:cubicBezTo>
                    <a:pt x="695" y="206"/>
                    <a:pt x="695" y="206"/>
                    <a:pt x="695" y="206"/>
                  </a:cubicBezTo>
                  <a:cubicBezTo>
                    <a:pt x="695" y="206"/>
                    <a:pt x="695" y="206"/>
                    <a:pt x="695" y="206"/>
                  </a:cubicBezTo>
                  <a:cubicBezTo>
                    <a:pt x="695" y="206"/>
                    <a:pt x="695" y="206"/>
                    <a:pt x="695" y="206"/>
                  </a:cubicBezTo>
                  <a:cubicBezTo>
                    <a:pt x="695" y="206"/>
                    <a:pt x="695" y="206"/>
                    <a:pt x="695" y="206"/>
                  </a:cubicBezTo>
                  <a:cubicBezTo>
                    <a:pt x="695" y="206"/>
                    <a:pt x="695" y="206"/>
                    <a:pt x="695" y="206"/>
                  </a:cubicBezTo>
                  <a:cubicBezTo>
                    <a:pt x="695" y="206"/>
                    <a:pt x="695" y="205"/>
                    <a:pt x="695" y="205"/>
                  </a:cubicBezTo>
                  <a:cubicBezTo>
                    <a:pt x="695" y="205"/>
                    <a:pt x="695" y="205"/>
                    <a:pt x="695" y="205"/>
                  </a:cubicBezTo>
                  <a:cubicBezTo>
                    <a:pt x="695" y="205"/>
                    <a:pt x="695" y="205"/>
                    <a:pt x="695" y="205"/>
                  </a:cubicBezTo>
                  <a:cubicBezTo>
                    <a:pt x="695" y="205"/>
                    <a:pt x="695" y="205"/>
                    <a:pt x="695" y="205"/>
                  </a:cubicBezTo>
                  <a:cubicBezTo>
                    <a:pt x="695" y="205"/>
                    <a:pt x="695" y="205"/>
                    <a:pt x="695" y="205"/>
                  </a:cubicBezTo>
                  <a:cubicBezTo>
                    <a:pt x="695" y="205"/>
                    <a:pt x="695" y="205"/>
                    <a:pt x="695" y="205"/>
                  </a:cubicBezTo>
                  <a:cubicBezTo>
                    <a:pt x="695" y="205"/>
                    <a:pt x="695" y="205"/>
                    <a:pt x="695" y="205"/>
                  </a:cubicBezTo>
                  <a:cubicBezTo>
                    <a:pt x="695" y="205"/>
                    <a:pt x="695" y="205"/>
                    <a:pt x="695" y="205"/>
                  </a:cubicBezTo>
                  <a:cubicBezTo>
                    <a:pt x="695" y="205"/>
                    <a:pt x="695" y="205"/>
                    <a:pt x="695" y="205"/>
                  </a:cubicBezTo>
                  <a:cubicBezTo>
                    <a:pt x="695" y="205"/>
                    <a:pt x="695" y="205"/>
                    <a:pt x="695" y="205"/>
                  </a:cubicBezTo>
                  <a:cubicBezTo>
                    <a:pt x="695" y="205"/>
                    <a:pt x="694" y="205"/>
                    <a:pt x="694" y="205"/>
                  </a:cubicBezTo>
                  <a:cubicBezTo>
                    <a:pt x="694" y="205"/>
                    <a:pt x="694" y="205"/>
                    <a:pt x="694" y="205"/>
                  </a:cubicBezTo>
                  <a:cubicBezTo>
                    <a:pt x="694" y="205"/>
                    <a:pt x="694" y="205"/>
                    <a:pt x="694" y="205"/>
                  </a:cubicBezTo>
                  <a:cubicBezTo>
                    <a:pt x="694" y="205"/>
                    <a:pt x="694" y="205"/>
                    <a:pt x="694" y="205"/>
                  </a:cubicBezTo>
                  <a:cubicBezTo>
                    <a:pt x="694" y="205"/>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4"/>
                  </a:cubicBezTo>
                  <a:cubicBezTo>
                    <a:pt x="694" y="204"/>
                    <a:pt x="694" y="204"/>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4" y="203"/>
                    <a:pt x="694" y="203"/>
                  </a:cubicBezTo>
                  <a:cubicBezTo>
                    <a:pt x="694" y="203"/>
                    <a:pt x="693" y="203"/>
                    <a:pt x="693" y="203"/>
                  </a:cubicBezTo>
                  <a:cubicBezTo>
                    <a:pt x="693" y="203"/>
                    <a:pt x="693" y="203"/>
                    <a:pt x="693" y="203"/>
                  </a:cubicBezTo>
                  <a:cubicBezTo>
                    <a:pt x="693" y="203"/>
                    <a:pt x="693" y="203"/>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2"/>
                    <a:pt x="693" y="202"/>
                  </a:cubicBezTo>
                  <a:cubicBezTo>
                    <a:pt x="693" y="202"/>
                    <a:pt x="693" y="201"/>
                    <a:pt x="693" y="201"/>
                  </a:cubicBezTo>
                  <a:cubicBezTo>
                    <a:pt x="693" y="201"/>
                    <a:pt x="693" y="201"/>
                    <a:pt x="693" y="201"/>
                  </a:cubicBezTo>
                  <a:cubicBezTo>
                    <a:pt x="693" y="201"/>
                    <a:pt x="693" y="201"/>
                    <a:pt x="693" y="201"/>
                  </a:cubicBezTo>
                  <a:cubicBezTo>
                    <a:pt x="693" y="201"/>
                    <a:pt x="693" y="201"/>
                    <a:pt x="693" y="201"/>
                  </a:cubicBezTo>
                  <a:cubicBezTo>
                    <a:pt x="693" y="201"/>
                    <a:pt x="693" y="201"/>
                    <a:pt x="693" y="201"/>
                  </a:cubicBezTo>
                  <a:cubicBezTo>
                    <a:pt x="693" y="201"/>
                    <a:pt x="693" y="201"/>
                    <a:pt x="693" y="201"/>
                  </a:cubicBezTo>
                  <a:cubicBezTo>
                    <a:pt x="693" y="201"/>
                    <a:pt x="693" y="201"/>
                    <a:pt x="693" y="201"/>
                  </a:cubicBezTo>
                  <a:cubicBezTo>
                    <a:pt x="693" y="201"/>
                    <a:pt x="693" y="201"/>
                    <a:pt x="693" y="201"/>
                  </a:cubicBezTo>
                  <a:cubicBezTo>
                    <a:pt x="693" y="201"/>
                    <a:pt x="693" y="201"/>
                    <a:pt x="692" y="201"/>
                  </a:cubicBezTo>
                  <a:cubicBezTo>
                    <a:pt x="692" y="201"/>
                    <a:pt x="692" y="201"/>
                    <a:pt x="692" y="201"/>
                  </a:cubicBezTo>
                  <a:cubicBezTo>
                    <a:pt x="692" y="201"/>
                    <a:pt x="692" y="200"/>
                    <a:pt x="692" y="200"/>
                  </a:cubicBezTo>
                  <a:cubicBezTo>
                    <a:pt x="692" y="200"/>
                    <a:pt x="692" y="200"/>
                    <a:pt x="692" y="200"/>
                  </a:cubicBezTo>
                  <a:cubicBezTo>
                    <a:pt x="692" y="200"/>
                    <a:pt x="692" y="200"/>
                    <a:pt x="692" y="200"/>
                  </a:cubicBezTo>
                  <a:cubicBezTo>
                    <a:pt x="692" y="200"/>
                    <a:pt x="692" y="200"/>
                    <a:pt x="692" y="200"/>
                  </a:cubicBezTo>
                  <a:cubicBezTo>
                    <a:pt x="692" y="200"/>
                    <a:pt x="692" y="200"/>
                    <a:pt x="692" y="200"/>
                  </a:cubicBezTo>
                  <a:cubicBezTo>
                    <a:pt x="692" y="200"/>
                    <a:pt x="692" y="200"/>
                    <a:pt x="692" y="200"/>
                  </a:cubicBezTo>
                  <a:cubicBezTo>
                    <a:pt x="692" y="200"/>
                    <a:pt x="692" y="200"/>
                    <a:pt x="692" y="200"/>
                  </a:cubicBezTo>
                  <a:cubicBezTo>
                    <a:pt x="692" y="200"/>
                    <a:pt x="692" y="200"/>
                    <a:pt x="692" y="200"/>
                  </a:cubicBezTo>
                  <a:cubicBezTo>
                    <a:pt x="692" y="200"/>
                    <a:pt x="692" y="200"/>
                    <a:pt x="692" y="200"/>
                  </a:cubicBezTo>
                  <a:cubicBezTo>
                    <a:pt x="692" y="200"/>
                    <a:pt x="692" y="200"/>
                    <a:pt x="692" y="200"/>
                  </a:cubicBezTo>
                  <a:cubicBezTo>
                    <a:pt x="692" y="199"/>
                    <a:pt x="692" y="199"/>
                    <a:pt x="692" y="199"/>
                  </a:cubicBezTo>
                  <a:cubicBezTo>
                    <a:pt x="692" y="199"/>
                    <a:pt x="692" y="199"/>
                    <a:pt x="692" y="199"/>
                  </a:cubicBezTo>
                  <a:cubicBezTo>
                    <a:pt x="692" y="199"/>
                    <a:pt x="692" y="199"/>
                    <a:pt x="692" y="199"/>
                  </a:cubicBezTo>
                  <a:cubicBezTo>
                    <a:pt x="692" y="199"/>
                    <a:pt x="692" y="199"/>
                    <a:pt x="692" y="199"/>
                  </a:cubicBezTo>
                  <a:cubicBezTo>
                    <a:pt x="692" y="199"/>
                    <a:pt x="692" y="199"/>
                    <a:pt x="691" y="199"/>
                  </a:cubicBezTo>
                  <a:cubicBezTo>
                    <a:pt x="691" y="199"/>
                    <a:pt x="691" y="199"/>
                    <a:pt x="691" y="199"/>
                  </a:cubicBezTo>
                  <a:cubicBezTo>
                    <a:pt x="691" y="199"/>
                    <a:pt x="691" y="199"/>
                    <a:pt x="691" y="199"/>
                  </a:cubicBezTo>
                  <a:cubicBezTo>
                    <a:pt x="691" y="199"/>
                    <a:pt x="691" y="199"/>
                    <a:pt x="691" y="199"/>
                  </a:cubicBezTo>
                  <a:cubicBezTo>
                    <a:pt x="691" y="199"/>
                    <a:pt x="691" y="199"/>
                    <a:pt x="691" y="199"/>
                  </a:cubicBezTo>
                  <a:cubicBezTo>
                    <a:pt x="691" y="199"/>
                    <a:pt x="691" y="199"/>
                    <a:pt x="691" y="199"/>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8"/>
                    <a:pt x="691" y="198"/>
                  </a:cubicBezTo>
                  <a:cubicBezTo>
                    <a:pt x="691" y="198"/>
                    <a:pt x="691" y="197"/>
                    <a:pt x="691" y="197"/>
                  </a:cubicBezTo>
                  <a:cubicBezTo>
                    <a:pt x="691" y="197"/>
                    <a:pt x="691" y="197"/>
                    <a:pt x="691" y="197"/>
                  </a:cubicBezTo>
                  <a:cubicBezTo>
                    <a:pt x="691" y="197"/>
                    <a:pt x="691" y="197"/>
                    <a:pt x="691" y="197"/>
                  </a:cubicBezTo>
                  <a:cubicBezTo>
                    <a:pt x="691" y="197"/>
                    <a:pt x="691" y="197"/>
                    <a:pt x="691" y="197"/>
                  </a:cubicBezTo>
                  <a:cubicBezTo>
                    <a:pt x="691" y="197"/>
                    <a:pt x="691" y="197"/>
                    <a:pt x="691" y="197"/>
                  </a:cubicBezTo>
                  <a:cubicBezTo>
                    <a:pt x="690" y="197"/>
                    <a:pt x="690" y="197"/>
                    <a:pt x="690" y="197"/>
                  </a:cubicBezTo>
                  <a:cubicBezTo>
                    <a:pt x="690" y="197"/>
                    <a:pt x="690" y="197"/>
                    <a:pt x="690" y="197"/>
                  </a:cubicBezTo>
                  <a:close/>
                  <a:moveTo>
                    <a:pt x="670" y="162"/>
                  </a:moveTo>
                  <a:cubicBezTo>
                    <a:pt x="667" y="165"/>
                    <a:pt x="667" y="165"/>
                    <a:pt x="667" y="165"/>
                  </a:cubicBezTo>
                  <a:cubicBezTo>
                    <a:pt x="670" y="170"/>
                    <a:pt x="674" y="176"/>
                    <a:pt x="677" y="181"/>
                  </a:cubicBezTo>
                  <a:cubicBezTo>
                    <a:pt x="681" y="179"/>
                    <a:pt x="681" y="179"/>
                    <a:pt x="681" y="179"/>
                  </a:cubicBezTo>
                  <a:cubicBezTo>
                    <a:pt x="680" y="179"/>
                    <a:pt x="680" y="178"/>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7"/>
                    <a:pt x="679" y="177"/>
                    <a:pt x="679" y="177"/>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9" y="176"/>
                    <a:pt x="679" y="176"/>
                    <a:pt x="679" y="176"/>
                  </a:cubicBezTo>
                  <a:cubicBezTo>
                    <a:pt x="676" y="172"/>
                    <a:pt x="674" y="169"/>
                    <a:pt x="672" y="165"/>
                  </a:cubicBezTo>
                  <a:cubicBezTo>
                    <a:pt x="672" y="165"/>
                    <a:pt x="672" y="165"/>
                    <a:pt x="672" y="165"/>
                  </a:cubicBezTo>
                  <a:cubicBezTo>
                    <a:pt x="672" y="165"/>
                    <a:pt x="672" y="165"/>
                    <a:pt x="672" y="165"/>
                  </a:cubicBezTo>
                  <a:cubicBezTo>
                    <a:pt x="672" y="165"/>
                    <a:pt x="672" y="165"/>
                    <a:pt x="672" y="165"/>
                  </a:cubicBezTo>
                  <a:cubicBezTo>
                    <a:pt x="672" y="165"/>
                    <a:pt x="672" y="165"/>
                    <a:pt x="672" y="165"/>
                  </a:cubicBezTo>
                  <a:cubicBezTo>
                    <a:pt x="672" y="165"/>
                    <a:pt x="672" y="165"/>
                    <a:pt x="672" y="165"/>
                  </a:cubicBezTo>
                  <a:cubicBezTo>
                    <a:pt x="672" y="165"/>
                    <a:pt x="671" y="165"/>
                    <a:pt x="671" y="165"/>
                  </a:cubicBezTo>
                  <a:cubicBezTo>
                    <a:pt x="671" y="165"/>
                    <a:pt x="671" y="165"/>
                    <a:pt x="671" y="165"/>
                  </a:cubicBezTo>
                  <a:cubicBezTo>
                    <a:pt x="671" y="165"/>
                    <a:pt x="671" y="165"/>
                    <a:pt x="671" y="165"/>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4"/>
                    <a:pt x="671" y="164"/>
                    <a:pt x="671" y="164"/>
                  </a:cubicBezTo>
                  <a:cubicBezTo>
                    <a:pt x="671" y="163"/>
                    <a:pt x="670" y="163"/>
                    <a:pt x="670" y="162"/>
                  </a:cubicBezTo>
                  <a:close/>
                  <a:moveTo>
                    <a:pt x="646" y="130"/>
                  </a:moveTo>
                  <a:cubicBezTo>
                    <a:pt x="643" y="133"/>
                    <a:pt x="643" y="133"/>
                    <a:pt x="643" y="133"/>
                  </a:cubicBezTo>
                  <a:cubicBezTo>
                    <a:pt x="647" y="138"/>
                    <a:pt x="651" y="143"/>
                    <a:pt x="655" y="149"/>
                  </a:cubicBezTo>
                  <a:cubicBezTo>
                    <a:pt x="658" y="146"/>
                    <a:pt x="658" y="146"/>
                    <a:pt x="658" y="146"/>
                  </a:cubicBezTo>
                  <a:cubicBezTo>
                    <a:pt x="657" y="145"/>
                    <a:pt x="656" y="143"/>
                    <a:pt x="655" y="142"/>
                  </a:cubicBezTo>
                  <a:cubicBezTo>
                    <a:pt x="655" y="142"/>
                    <a:pt x="655" y="142"/>
                    <a:pt x="655" y="142"/>
                  </a:cubicBezTo>
                  <a:cubicBezTo>
                    <a:pt x="655" y="142"/>
                    <a:pt x="655" y="142"/>
                    <a:pt x="655" y="142"/>
                  </a:cubicBezTo>
                  <a:cubicBezTo>
                    <a:pt x="655" y="142"/>
                    <a:pt x="655" y="142"/>
                    <a:pt x="655" y="142"/>
                  </a:cubicBezTo>
                  <a:cubicBezTo>
                    <a:pt x="655" y="142"/>
                    <a:pt x="655" y="142"/>
                    <a:pt x="655" y="142"/>
                  </a:cubicBezTo>
                  <a:cubicBezTo>
                    <a:pt x="655" y="142"/>
                    <a:pt x="655" y="142"/>
                    <a:pt x="655" y="142"/>
                  </a:cubicBezTo>
                  <a:cubicBezTo>
                    <a:pt x="655" y="142"/>
                    <a:pt x="655" y="142"/>
                    <a:pt x="655" y="142"/>
                  </a:cubicBezTo>
                  <a:cubicBezTo>
                    <a:pt x="655" y="142"/>
                    <a:pt x="655" y="142"/>
                    <a:pt x="655" y="142"/>
                  </a:cubicBezTo>
                  <a:cubicBezTo>
                    <a:pt x="655" y="142"/>
                    <a:pt x="655" y="142"/>
                    <a:pt x="655" y="142"/>
                  </a:cubicBezTo>
                  <a:cubicBezTo>
                    <a:pt x="655" y="142"/>
                    <a:pt x="655" y="142"/>
                    <a:pt x="655" y="142"/>
                  </a:cubicBezTo>
                  <a:cubicBezTo>
                    <a:pt x="655" y="142"/>
                    <a:pt x="655" y="141"/>
                    <a:pt x="655" y="141"/>
                  </a:cubicBezTo>
                  <a:cubicBezTo>
                    <a:pt x="655" y="141"/>
                    <a:pt x="655" y="141"/>
                    <a:pt x="655" y="141"/>
                  </a:cubicBezTo>
                  <a:cubicBezTo>
                    <a:pt x="655" y="141"/>
                    <a:pt x="655" y="141"/>
                    <a:pt x="655" y="141"/>
                  </a:cubicBezTo>
                  <a:cubicBezTo>
                    <a:pt x="655" y="141"/>
                    <a:pt x="655" y="141"/>
                    <a:pt x="655" y="141"/>
                  </a:cubicBezTo>
                  <a:cubicBezTo>
                    <a:pt x="655" y="141"/>
                    <a:pt x="655" y="141"/>
                    <a:pt x="655" y="141"/>
                  </a:cubicBezTo>
                  <a:cubicBezTo>
                    <a:pt x="655" y="141"/>
                    <a:pt x="655" y="141"/>
                    <a:pt x="655" y="141"/>
                  </a:cubicBezTo>
                  <a:cubicBezTo>
                    <a:pt x="655" y="141"/>
                    <a:pt x="655" y="141"/>
                    <a:pt x="655" y="141"/>
                  </a:cubicBezTo>
                  <a:cubicBezTo>
                    <a:pt x="655" y="141"/>
                    <a:pt x="654" y="141"/>
                    <a:pt x="654" y="141"/>
                  </a:cubicBezTo>
                  <a:cubicBezTo>
                    <a:pt x="654" y="141"/>
                    <a:pt x="654" y="141"/>
                    <a:pt x="654" y="141"/>
                  </a:cubicBezTo>
                  <a:cubicBezTo>
                    <a:pt x="654" y="141"/>
                    <a:pt x="654" y="141"/>
                    <a:pt x="654" y="141"/>
                  </a:cubicBezTo>
                  <a:cubicBezTo>
                    <a:pt x="654" y="141"/>
                    <a:pt x="654" y="141"/>
                    <a:pt x="654" y="141"/>
                  </a:cubicBezTo>
                  <a:cubicBezTo>
                    <a:pt x="654" y="141"/>
                    <a:pt x="654" y="141"/>
                    <a:pt x="654" y="141"/>
                  </a:cubicBezTo>
                  <a:cubicBezTo>
                    <a:pt x="654" y="141"/>
                    <a:pt x="654" y="141"/>
                    <a:pt x="654" y="141"/>
                  </a:cubicBezTo>
                  <a:cubicBezTo>
                    <a:pt x="654" y="141"/>
                    <a:pt x="654" y="141"/>
                    <a:pt x="654" y="141"/>
                  </a:cubicBezTo>
                  <a:cubicBezTo>
                    <a:pt x="654" y="141"/>
                    <a:pt x="654" y="141"/>
                    <a:pt x="654" y="141"/>
                  </a:cubicBezTo>
                  <a:cubicBezTo>
                    <a:pt x="654" y="141"/>
                    <a:pt x="654" y="141"/>
                    <a:pt x="654" y="141"/>
                  </a:cubicBezTo>
                  <a:cubicBezTo>
                    <a:pt x="654" y="141"/>
                    <a:pt x="654" y="141"/>
                    <a:pt x="654" y="141"/>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4" y="140"/>
                    <a:pt x="654" y="140"/>
                    <a:pt x="654" y="140"/>
                  </a:cubicBezTo>
                  <a:cubicBezTo>
                    <a:pt x="653" y="140"/>
                    <a:pt x="653" y="139"/>
                    <a:pt x="653" y="139"/>
                  </a:cubicBezTo>
                  <a:cubicBezTo>
                    <a:pt x="653" y="139"/>
                    <a:pt x="653" y="139"/>
                    <a:pt x="653" y="139"/>
                  </a:cubicBezTo>
                  <a:cubicBezTo>
                    <a:pt x="653" y="139"/>
                    <a:pt x="653" y="139"/>
                    <a:pt x="653" y="139"/>
                  </a:cubicBezTo>
                  <a:cubicBezTo>
                    <a:pt x="653" y="139"/>
                    <a:pt x="653" y="139"/>
                    <a:pt x="653" y="139"/>
                  </a:cubicBezTo>
                  <a:cubicBezTo>
                    <a:pt x="651" y="136"/>
                    <a:pt x="648" y="133"/>
                    <a:pt x="646" y="130"/>
                  </a:cubicBezTo>
                  <a:close/>
                  <a:moveTo>
                    <a:pt x="619" y="101"/>
                  </a:moveTo>
                  <a:cubicBezTo>
                    <a:pt x="616" y="104"/>
                    <a:pt x="616" y="104"/>
                    <a:pt x="616" y="104"/>
                  </a:cubicBezTo>
                  <a:cubicBezTo>
                    <a:pt x="621" y="109"/>
                    <a:pt x="625" y="114"/>
                    <a:pt x="630" y="118"/>
                  </a:cubicBezTo>
                  <a:cubicBezTo>
                    <a:pt x="633" y="116"/>
                    <a:pt x="633" y="116"/>
                    <a:pt x="633" y="116"/>
                  </a:cubicBezTo>
                  <a:cubicBezTo>
                    <a:pt x="631" y="114"/>
                    <a:pt x="629" y="112"/>
                    <a:pt x="628" y="110"/>
                  </a:cubicBezTo>
                  <a:cubicBezTo>
                    <a:pt x="628" y="110"/>
                    <a:pt x="628" y="110"/>
                    <a:pt x="628" y="110"/>
                  </a:cubicBezTo>
                  <a:cubicBezTo>
                    <a:pt x="628" y="110"/>
                    <a:pt x="628" y="110"/>
                    <a:pt x="628" y="110"/>
                  </a:cubicBezTo>
                  <a:cubicBezTo>
                    <a:pt x="628" y="110"/>
                    <a:pt x="628" y="110"/>
                    <a:pt x="628" y="110"/>
                  </a:cubicBezTo>
                  <a:cubicBezTo>
                    <a:pt x="628" y="110"/>
                    <a:pt x="628" y="110"/>
                    <a:pt x="628" y="110"/>
                  </a:cubicBezTo>
                  <a:cubicBezTo>
                    <a:pt x="628" y="110"/>
                    <a:pt x="628" y="110"/>
                    <a:pt x="628" y="110"/>
                  </a:cubicBezTo>
                  <a:cubicBezTo>
                    <a:pt x="628" y="110"/>
                    <a:pt x="627" y="110"/>
                    <a:pt x="627" y="110"/>
                  </a:cubicBezTo>
                  <a:cubicBezTo>
                    <a:pt x="627" y="110"/>
                    <a:pt x="627" y="110"/>
                    <a:pt x="627" y="110"/>
                  </a:cubicBezTo>
                  <a:cubicBezTo>
                    <a:pt x="627" y="110"/>
                    <a:pt x="627" y="110"/>
                    <a:pt x="627" y="110"/>
                  </a:cubicBezTo>
                  <a:cubicBezTo>
                    <a:pt x="627" y="110"/>
                    <a:pt x="627" y="110"/>
                    <a:pt x="627" y="110"/>
                  </a:cubicBezTo>
                  <a:cubicBezTo>
                    <a:pt x="627" y="110"/>
                    <a:pt x="627" y="110"/>
                    <a:pt x="627" y="110"/>
                  </a:cubicBezTo>
                  <a:cubicBezTo>
                    <a:pt x="627" y="110"/>
                    <a:pt x="627" y="110"/>
                    <a:pt x="627" y="110"/>
                  </a:cubicBezTo>
                  <a:cubicBezTo>
                    <a:pt x="627" y="110"/>
                    <a:pt x="627" y="110"/>
                    <a:pt x="627" y="110"/>
                  </a:cubicBezTo>
                  <a:cubicBezTo>
                    <a:pt x="627" y="110"/>
                    <a:pt x="627" y="110"/>
                    <a:pt x="627" y="110"/>
                  </a:cubicBezTo>
                  <a:cubicBezTo>
                    <a:pt x="627" y="110"/>
                    <a:pt x="627" y="110"/>
                    <a:pt x="627" y="110"/>
                  </a:cubicBezTo>
                  <a:cubicBezTo>
                    <a:pt x="627" y="109"/>
                    <a:pt x="627" y="109"/>
                    <a:pt x="627" y="109"/>
                  </a:cubicBezTo>
                  <a:cubicBezTo>
                    <a:pt x="627" y="109"/>
                    <a:pt x="627" y="109"/>
                    <a:pt x="627" y="109"/>
                  </a:cubicBezTo>
                  <a:cubicBezTo>
                    <a:pt x="627" y="109"/>
                    <a:pt x="627" y="109"/>
                    <a:pt x="627" y="109"/>
                  </a:cubicBezTo>
                  <a:cubicBezTo>
                    <a:pt x="627" y="109"/>
                    <a:pt x="627" y="109"/>
                    <a:pt x="627" y="109"/>
                  </a:cubicBezTo>
                  <a:cubicBezTo>
                    <a:pt x="627" y="109"/>
                    <a:pt x="627" y="109"/>
                    <a:pt x="627" y="109"/>
                  </a:cubicBezTo>
                  <a:cubicBezTo>
                    <a:pt x="627" y="109"/>
                    <a:pt x="627"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9"/>
                    <a:pt x="626" y="109"/>
                    <a:pt x="626" y="109"/>
                  </a:cubicBezTo>
                  <a:cubicBezTo>
                    <a:pt x="626" y="108"/>
                    <a:pt x="626" y="108"/>
                    <a:pt x="626" y="108"/>
                  </a:cubicBezTo>
                  <a:cubicBezTo>
                    <a:pt x="626" y="108"/>
                    <a:pt x="626" y="108"/>
                    <a:pt x="626" y="108"/>
                  </a:cubicBezTo>
                  <a:cubicBezTo>
                    <a:pt x="626" y="108"/>
                    <a:pt x="626" y="108"/>
                    <a:pt x="626" y="108"/>
                  </a:cubicBezTo>
                  <a:cubicBezTo>
                    <a:pt x="626" y="108"/>
                    <a:pt x="626"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8"/>
                    <a:pt x="625" y="108"/>
                    <a:pt x="625" y="108"/>
                  </a:cubicBezTo>
                  <a:cubicBezTo>
                    <a:pt x="625" y="107"/>
                    <a:pt x="625" y="107"/>
                    <a:pt x="625" y="107"/>
                  </a:cubicBezTo>
                  <a:cubicBezTo>
                    <a:pt x="625" y="107"/>
                    <a:pt x="625" y="107"/>
                    <a:pt x="625" y="107"/>
                  </a:cubicBezTo>
                  <a:cubicBezTo>
                    <a:pt x="625" y="107"/>
                    <a:pt x="625" y="107"/>
                    <a:pt x="625" y="107"/>
                  </a:cubicBezTo>
                  <a:cubicBezTo>
                    <a:pt x="625" y="107"/>
                    <a:pt x="625" y="107"/>
                    <a:pt x="625" y="107"/>
                  </a:cubicBezTo>
                  <a:cubicBezTo>
                    <a:pt x="625" y="107"/>
                    <a:pt x="625" y="107"/>
                    <a:pt x="625" y="107"/>
                  </a:cubicBezTo>
                  <a:cubicBezTo>
                    <a:pt x="625" y="107"/>
                    <a:pt x="625" y="107"/>
                    <a:pt x="625" y="107"/>
                  </a:cubicBezTo>
                  <a:cubicBezTo>
                    <a:pt x="624" y="107"/>
                    <a:pt x="624" y="107"/>
                    <a:pt x="624" y="107"/>
                  </a:cubicBezTo>
                  <a:cubicBezTo>
                    <a:pt x="624" y="107"/>
                    <a:pt x="624" y="107"/>
                    <a:pt x="624" y="107"/>
                  </a:cubicBezTo>
                  <a:cubicBezTo>
                    <a:pt x="624" y="107"/>
                    <a:pt x="624" y="107"/>
                    <a:pt x="624" y="107"/>
                  </a:cubicBezTo>
                  <a:cubicBezTo>
                    <a:pt x="624" y="107"/>
                    <a:pt x="624" y="107"/>
                    <a:pt x="624" y="107"/>
                  </a:cubicBezTo>
                  <a:cubicBezTo>
                    <a:pt x="624" y="107"/>
                    <a:pt x="624" y="107"/>
                    <a:pt x="624" y="107"/>
                  </a:cubicBezTo>
                  <a:cubicBezTo>
                    <a:pt x="624" y="107"/>
                    <a:pt x="624" y="107"/>
                    <a:pt x="624" y="107"/>
                  </a:cubicBezTo>
                  <a:cubicBezTo>
                    <a:pt x="624" y="107"/>
                    <a:pt x="624" y="107"/>
                    <a:pt x="624" y="107"/>
                  </a:cubicBezTo>
                  <a:cubicBezTo>
                    <a:pt x="624" y="107"/>
                    <a:pt x="624" y="107"/>
                    <a:pt x="624" y="107"/>
                  </a:cubicBezTo>
                  <a:cubicBezTo>
                    <a:pt x="624" y="107"/>
                    <a:pt x="624" y="106"/>
                    <a:pt x="624" y="106"/>
                  </a:cubicBezTo>
                  <a:cubicBezTo>
                    <a:pt x="624" y="106"/>
                    <a:pt x="624" y="106"/>
                    <a:pt x="624" y="106"/>
                  </a:cubicBezTo>
                  <a:cubicBezTo>
                    <a:pt x="624" y="106"/>
                    <a:pt x="624" y="106"/>
                    <a:pt x="624" y="106"/>
                  </a:cubicBezTo>
                  <a:cubicBezTo>
                    <a:pt x="624" y="106"/>
                    <a:pt x="624" y="106"/>
                    <a:pt x="624" y="106"/>
                  </a:cubicBezTo>
                  <a:cubicBezTo>
                    <a:pt x="624" y="106"/>
                    <a:pt x="624" y="106"/>
                    <a:pt x="624" y="106"/>
                  </a:cubicBezTo>
                  <a:cubicBezTo>
                    <a:pt x="624" y="106"/>
                    <a:pt x="624" y="106"/>
                    <a:pt x="624" y="106"/>
                  </a:cubicBezTo>
                  <a:cubicBezTo>
                    <a:pt x="623" y="106"/>
                    <a:pt x="623" y="106"/>
                    <a:pt x="623" y="106"/>
                  </a:cubicBezTo>
                  <a:cubicBezTo>
                    <a:pt x="623" y="106"/>
                    <a:pt x="623" y="106"/>
                    <a:pt x="623" y="106"/>
                  </a:cubicBezTo>
                  <a:cubicBezTo>
                    <a:pt x="623" y="106"/>
                    <a:pt x="623" y="106"/>
                    <a:pt x="623" y="106"/>
                  </a:cubicBezTo>
                  <a:cubicBezTo>
                    <a:pt x="623" y="106"/>
                    <a:pt x="623" y="106"/>
                    <a:pt x="623" y="106"/>
                  </a:cubicBezTo>
                  <a:cubicBezTo>
                    <a:pt x="623" y="106"/>
                    <a:pt x="623" y="106"/>
                    <a:pt x="623" y="106"/>
                  </a:cubicBezTo>
                  <a:cubicBezTo>
                    <a:pt x="623" y="106"/>
                    <a:pt x="623" y="106"/>
                    <a:pt x="623" y="106"/>
                  </a:cubicBezTo>
                  <a:cubicBezTo>
                    <a:pt x="622" y="104"/>
                    <a:pt x="620" y="103"/>
                    <a:pt x="619" y="101"/>
                  </a:cubicBezTo>
                  <a:close/>
                  <a:moveTo>
                    <a:pt x="588" y="75"/>
                  </a:moveTo>
                  <a:cubicBezTo>
                    <a:pt x="586" y="79"/>
                    <a:pt x="586" y="79"/>
                    <a:pt x="586" y="79"/>
                  </a:cubicBezTo>
                  <a:cubicBezTo>
                    <a:pt x="591" y="83"/>
                    <a:pt x="596" y="87"/>
                    <a:pt x="601" y="91"/>
                  </a:cubicBezTo>
                  <a:cubicBezTo>
                    <a:pt x="604" y="88"/>
                    <a:pt x="604" y="88"/>
                    <a:pt x="604" y="88"/>
                  </a:cubicBezTo>
                  <a:cubicBezTo>
                    <a:pt x="599" y="84"/>
                    <a:pt x="593" y="79"/>
                    <a:pt x="588" y="75"/>
                  </a:cubicBezTo>
                  <a:close/>
                  <a:moveTo>
                    <a:pt x="555" y="53"/>
                  </a:moveTo>
                  <a:cubicBezTo>
                    <a:pt x="553" y="56"/>
                    <a:pt x="553" y="56"/>
                    <a:pt x="553" y="56"/>
                  </a:cubicBezTo>
                  <a:cubicBezTo>
                    <a:pt x="559" y="60"/>
                    <a:pt x="564" y="63"/>
                    <a:pt x="570" y="67"/>
                  </a:cubicBezTo>
                  <a:cubicBezTo>
                    <a:pt x="572" y="64"/>
                    <a:pt x="572" y="64"/>
                    <a:pt x="572" y="64"/>
                  </a:cubicBezTo>
                  <a:cubicBezTo>
                    <a:pt x="572" y="64"/>
                    <a:pt x="572" y="64"/>
                    <a:pt x="572" y="64"/>
                  </a:cubicBezTo>
                  <a:cubicBezTo>
                    <a:pt x="572" y="64"/>
                    <a:pt x="572" y="64"/>
                    <a:pt x="572" y="64"/>
                  </a:cubicBezTo>
                  <a:cubicBezTo>
                    <a:pt x="572" y="64"/>
                    <a:pt x="572" y="64"/>
                    <a:pt x="572" y="64"/>
                  </a:cubicBezTo>
                  <a:cubicBezTo>
                    <a:pt x="572" y="64"/>
                    <a:pt x="572" y="64"/>
                    <a:pt x="572" y="63"/>
                  </a:cubicBezTo>
                  <a:cubicBezTo>
                    <a:pt x="572" y="63"/>
                    <a:pt x="572" y="63"/>
                    <a:pt x="572" y="63"/>
                  </a:cubicBezTo>
                  <a:cubicBezTo>
                    <a:pt x="572" y="63"/>
                    <a:pt x="572" y="63"/>
                    <a:pt x="572" y="63"/>
                  </a:cubicBezTo>
                  <a:cubicBezTo>
                    <a:pt x="572" y="63"/>
                    <a:pt x="572" y="63"/>
                    <a:pt x="572" y="63"/>
                  </a:cubicBezTo>
                  <a:cubicBezTo>
                    <a:pt x="572"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1" y="63"/>
                    <a:pt x="571" y="63"/>
                    <a:pt x="571" y="63"/>
                  </a:cubicBezTo>
                  <a:cubicBezTo>
                    <a:pt x="570" y="63"/>
                    <a:pt x="570" y="63"/>
                    <a:pt x="570" y="63"/>
                  </a:cubicBezTo>
                  <a:cubicBezTo>
                    <a:pt x="570" y="63"/>
                    <a:pt x="570" y="63"/>
                    <a:pt x="570" y="63"/>
                  </a:cubicBezTo>
                  <a:cubicBezTo>
                    <a:pt x="570" y="63"/>
                    <a:pt x="570" y="63"/>
                    <a:pt x="570" y="63"/>
                  </a:cubicBezTo>
                  <a:cubicBezTo>
                    <a:pt x="570" y="63"/>
                    <a:pt x="570" y="63"/>
                    <a:pt x="570" y="63"/>
                  </a:cubicBezTo>
                  <a:cubicBezTo>
                    <a:pt x="570" y="62"/>
                    <a:pt x="570" y="62"/>
                    <a:pt x="570" y="62"/>
                  </a:cubicBezTo>
                  <a:cubicBezTo>
                    <a:pt x="570" y="62"/>
                    <a:pt x="570" y="62"/>
                    <a:pt x="570" y="62"/>
                  </a:cubicBezTo>
                  <a:cubicBezTo>
                    <a:pt x="570" y="62"/>
                    <a:pt x="570" y="62"/>
                    <a:pt x="570" y="62"/>
                  </a:cubicBezTo>
                  <a:cubicBezTo>
                    <a:pt x="570" y="62"/>
                    <a:pt x="570" y="62"/>
                    <a:pt x="570" y="62"/>
                  </a:cubicBezTo>
                  <a:cubicBezTo>
                    <a:pt x="570" y="62"/>
                    <a:pt x="570" y="62"/>
                    <a:pt x="570" y="62"/>
                  </a:cubicBezTo>
                  <a:cubicBezTo>
                    <a:pt x="569" y="62"/>
                    <a:pt x="569" y="62"/>
                    <a:pt x="569" y="62"/>
                  </a:cubicBezTo>
                  <a:cubicBezTo>
                    <a:pt x="569" y="62"/>
                    <a:pt x="569" y="62"/>
                    <a:pt x="569" y="62"/>
                  </a:cubicBezTo>
                  <a:cubicBezTo>
                    <a:pt x="569" y="62"/>
                    <a:pt x="569" y="62"/>
                    <a:pt x="569" y="62"/>
                  </a:cubicBezTo>
                  <a:cubicBezTo>
                    <a:pt x="569" y="62"/>
                    <a:pt x="569" y="62"/>
                    <a:pt x="569" y="61"/>
                  </a:cubicBezTo>
                  <a:cubicBezTo>
                    <a:pt x="569" y="61"/>
                    <a:pt x="569" y="61"/>
                    <a:pt x="569" y="61"/>
                  </a:cubicBezTo>
                  <a:cubicBezTo>
                    <a:pt x="566" y="59"/>
                    <a:pt x="563" y="58"/>
                    <a:pt x="560" y="56"/>
                  </a:cubicBezTo>
                  <a:cubicBezTo>
                    <a:pt x="560" y="56"/>
                    <a:pt x="560" y="56"/>
                    <a:pt x="560" y="56"/>
                  </a:cubicBezTo>
                  <a:cubicBezTo>
                    <a:pt x="560" y="56"/>
                    <a:pt x="560" y="56"/>
                    <a:pt x="560" y="56"/>
                  </a:cubicBezTo>
                  <a:cubicBezTo>
                    <a:pt x="560" y="56"/>
                    <a:pt x="560" y="56"/>
                    <a:pt x="560" y="56"/>
                  </a:cubicBezTo>
                  <a:cubicBezTo>
                    <a:pt x="559" y="56"/>
                    <a:pt x="559" y="55"/>
                    <a:pt x="559" y="55"/>
                  </a:cubicBezTo>
                  <a:cubicBezTo>
                    <a:pt x="559" y="55"/>
                    <a:pt x="559" y="55"/>
                    <a:pt x="559" y="55"/>
                  </a:cubicBezTo>
                  <a:cubicBezTo>
                    <a:pt x="559" y="55"/>
                    <a:pt x="559" y="55"/>
                    <a:pt x="559" y="55"/>
                  </a:cubicBezTo>
                  <a:cubicBezTo>
                    <a:pt x="559" y="55"/>
                    <a:pt x="559" y="55"/>
                    <a:pt x="559" y="55"/>
                  </a:cubicBezTo>
                  <a:cubicBezTo>
                    <a:pt x="559" y="55"/>
                    <a:pt x="559" y="55"/>
                    <a:pt x="559" y="55"/>
                  </a:cubicBezTo>
                  <a:cubicBezTo>
                    <a:pt x="559" y="55"/>
                    <a:pt x="559" y="55"/>
                    <a:pt x="559" y="55"/>
                  </a:cubicBezTo>
                  <a:cubicBezTo>
                    <a:pt x="559" y="55"/>
                    <a:pt x="559" y="55"/>
                    <a:pt x="559" y="55"/>
                  </a:cubicBezTo>
                  <a:cubicBezTo>
                    <a:pt x="559" y="55"/>
                    <a:pt x="559" y="55"/>
                    <a:pt x="559" y="55"/>
                  </a:cubicBezTo>
                  <a:cubicBezTo>
                    <a:pt x="558" y="55"/>
                    <a:pt x="558" y="55"/>
                    <a:pt x="558" y="55"/>
                  </a:cubicBezTo>
                  <a:cubicBezTo>
                    <a:pt x="558" y="55"/>
                    <a:pt x="558" y="55"/>
                    <a:pt x="558" y="55"/>
                  </a:cubicBezTo>
                  <a:cubicBezTo>
                    <a:pt x="558" y="55"/>
                    <a:pt x="558" y="55"/>
                    <a:pt x="558" y="55"/>
                  </a:cubicBezTo>
                  <a:cubicBezTo>
                    <a:pt x="558" y="55"/>
                    <a:pt x="558" y="55"/>
                    <a:pt x="558" y="55"/>
                  </a:cubicBezTo>
                  <a:cubicBezTo>
                    <a:pt x="558" y="55"/>
                    <a:pt x="558" y="55"/>
                    <a:pt x="558" y="54"/>
                  </a:cubicBezTo>
                  <a:cubicBezTo>
                    <a:pt x="558" y="54"/>
                    <a:pt x="558" y="54"/>
                    <a:pt x="558" y="54"/>
                  </a:cubicBezTo>
                  <a:cubicBezTo>
                    <a:pt x="558" y="54"/>
                    <a:pt x="558" y="54"/>
                    <a:pt x="558" y="54"/>
                  </a:cubicBezTo>
                  <a:cubicBezTo>
                    <a:pt x="558" y="54"/>
                    <a:pt x="558" y="54"/>
                    <a:pt x="558" y="54"/>
                  </a:cubicBezTo>
                  <a:cubicBezTo>
                    <a:pt x="558" y="54"/>
                    <a:pt x="558" y="54"/>
                    <a:pt x="558" y="54"/>
                  </a:cubicBezTo>
                  <a:cubicBezTo>
                    <a:pt x="558" y="54"/>
                    <a:pt x="558" y="54"/>
                    <a:pt x="558"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7" y="54"/>
                    <a:pt x="557" y="54"/>
                  </a:cubicBezTo>
                  <a:cubicBezTo>
                    <a:pt x="557" y="54"/>
                    <a:pt x="556" y="54"/>
                    <a:pt x="556" y="54"/>
                  </a:cubicBezTo>
                  <a:cubicBezTo>
                    <a:pt x="556" y="54"/>
                    <a:pt x="556" y="54"/>
                    <a:pt x="556" y="54"/>
                  </a:cubicBezTo>
                  <a:cubicBezTo>
                    <a:pt x="556" y="54"/>
                    <a:pt x="556" y="54"/>
                    <a:pt x="556" y="54"/>
                  </a:cubicBezTo>
                  <a:cubicBezTo>
                    <a:pt x="556" y="54"/>
                    <a:pt x="556" y="54"/>
                    <a:pt x="556" y="54"/>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6" y="53"/>
                    <a:pt x="556" y="53"/>
                    <a:pt x="556" y="53"/>
                  </a:cubicBezTo>
                  <a:cubicBezTo>
                    <a:pt x="555" y="53"/>
                    <a:pt x="555" y="53"/>
                    <a:pt x="555" y="53"/>
                  </a:cubicBezTo>
                  <a:close/>
                  <a:moveTo>
                    <a:pt x="520" y="34"/>
                  </a:moveTo>
                  <a:cubicBezTo>
                    <a:pt x="518" y="38"/>
                    <a:pt x="518" y="38"/>
                    <a:pt x="518" y="38"/>
                  </a:cubicBezTo>
                  <a:cubicBezTo>
                    <a:pt x="524" y="40"/>
                    <a:pt x="530" y="43"/>
                    <a:pt x="536" y="47"/>
                  </a:cubicBezTo>
                  <a:cubicBezTo>
                    <a:pt x="538" y="43"/>
                    <a:pt x="538" y="43"/>
                    <a:pt x="538" y="43"/>
                  </a:cubicBezTo>
                  <a:cubicBezTo>
                    <a:pt x="533" y="40"/>
                    <a:pt x="527" y="38"/>
                    <a:pt x="522" y="35"/>
                  </a:cubicBezTo>
                  <a:cubicBezTo>
                    <a:pt x="522" y="35"/>
                    <a:pt x="522" y="35"/>
                    <a:pt x="522" y="35"/>
                  </a:cubicBezTo>
                  <a:cubicBezTo>
                    <a:pt x="522" y="35"/>
                    <a:pt x="521" y="35"/>
                    <a:pt x="521" y="35"/>
                  </a:cubicBezTo>
                  <a:cubicBezTo>
                    <a:pt x="521" y="35"/>
                    <a:pt x="521" y="35"/>
                    <a:pt x="521" y="35"/>
                  </a:cubicBezTo>
                  <a:cubicBezTo>
                    <a:pt x="521" y="35"/>
                    <a:pt x="521" y="35"/>
                    <a:pt x="521" y="35"/>
                  </a:cubicBezTo>
                  <a:cubicBezTo>
                    <a:pt x="521" y="35"/>
                    <a:pt x="521" y="35"/>
                    <a:pt x="521" y="35"/>
                  </a:cubicBezTo>
                  <a:cubicBezTo>
                    <a:pt x="521" y="35"/>
                    <a:pt x="521" y="35"/>
                    <a:pt x="521" y="35"/>
                  </a:cubicBezTo>
                  <a:cubicBezTo>
                    <a:pt x="521" y="35"/>
                    <a:pt x="521" y="35"/>
                    <a:pt x="521" y="35"/>
                  </a:cubicBezTo>
                  <a:cubicBezTo>
                    <a:pt x="521" y="35"/>
                    <a:pt x="521" y="34"/>
                    <a:pt x="521" y="34"/>
                  </a:cubicBezTo>
                  <a:cubicBezTo>
                    <a:pt x="521" y="34"/>
                    <a:pt x="521" y="34"/>
                    <a:pt x="521" y="34"/>
                  </a:cubicBezTo>
                  <a:cubicBezTo>
                    <a:pt x="521" y="34"/>
                    <a:pt x="521" y="34"/>
                    <a:pt x="521" y="34"/>
                  </a:cubicBezTo>
                  <a:cubicBezTo>
                    <a:pt x="521" y="34"/>
                    <a:pt x="521" y="34"/>
                    <a:pt x="521" y="34"/>
                  </a:cubicBezTo>
                  <a:cubicBezTo>
                    <a:pt x="521" y="34"/>
                    <a:pt x="520" y="34"/>
                    <a:pt x="520" y="34"/>
                  </a:cubicBezTo>
                  <a:cubicBezTo>
                    <a:pt x="520" y="34"/>
                    <a:pt x="520" y="34"/>
                    <a:pt x="520" y="34"/>
                  </a:cubicBezTo>
                  <a:cubicBezTo>
                    <a:pt x="520" y="34"/>
                    <a:pt x="520" y="34"/>
                    <a:pt x="520" y="34"/>
                  </a:cubicBezTo>
                  <a:cubicBezTo>
                    <a:pt x="520" y="34"/>
                    <a:pt x="520" y="34"/>
                    <a:pt x="520" y="34"/>
                  </a:cubicBezTo>
                  <a:close/>
                  <a:moveTo>
                    <a:pt x="483" y="19"/>
                  </a:moveTo>
                  <a:cubicBezTo>
                    <a:pt x="481" y="23"/>
                    <a:pt x="481" y="23"/>
                    <a:pt x="481" y="23"/>
                  </a:cubicBezTo>
                  <a:cubicBezTo>
                    <a:pt x="488" y="25"/>
                    <a:pt x="494" y="27"/>
                    <a:pt x="500" y="30"/>
                  </a:cubicBezTo>
                  <a:cubicBezTo>
                    <a:pt x="501" y="26"/>
                    <a:pt x="501" y="26"/>
                    <a:pt x="501" y="26"/>
                  </a:cubicBezTo>
                  <a:cubicBezTo>
                    <a:pt x="500" y="26"/>
                    <a:pt x="500" y="25"/>
                    <a:pt x="499" y="25"/>
                  </a:cubicBezTo>
                  <a:cubicBezTo>
                    <a:pt x="499" y="25"/>
                    <a:pt x="499" y="25"/>
                    <a:pt x="499" y="25"/>
                  </a:cubicBezTo>
                  <a:cubicBezTo>
                    <a:pt x="498" y="25"/>
                    <a:pt x="498" y="25"/>
                    <a:pt x="498" y="25"/>
                  </a:cubicBezTo>
                  <a:cubicBezTo>
                    <a:pt x="498" y="25"/>
                    <a:pt x="498" y="25"/>
                    <a:pt x="498" y="25"/>
                  </a:cubicBezTo>
                  <a:cubicBezTo>
                    <a:pt x="498" y="25"/>
                    <a:pt x="498" y="25"/>
                    <a:pt x="498" y="25"/>
                  </a:cubicBezTo>
                  <a:cubicBezTo>
                    <a:pt x="498" y="25"/>
                    <a:pt x="498" y="25"/>
                    <a:pt x="498" y="25"/>
                  </a:cubicBezTo>
                  <a:cubicBezTo>
                    <a:pt x="498" y="25"/>
                    <a:pt x="498" y="25"/>
                    <a:pt x="498" y="25"/>
                  </a:cubicBezTo>
                  <a:cubicBezTo>
                    <a:pt x="498" y="25"/>
                    <a:pt x="498" y="25"/>
                    <a:pt x="498" y="25"/>
                  </a:cubicBezTo>
                  <a:cubicBezTo>
                    <a:pt x="498" y="25"/>
                    <a:pt x="498" y="25"/>
                    <a:pt x="498" y="25"/>
                  </a:cubicBezTo>
                  <a:cubicBezTo>
                    <a:pt x="498" y="25"/>
                    <a:pt x="498" y="25"/>
                    <a:pt x="498" y="25"/>
                  </a:cubicBezTo>
                  <a:cubicBezTo>
                    <a:pt x="498" y="25"/>
                    <a:pt x="498" y="25"/>
                    <a:pt x="497" y="25"/>
                  </a:cubicBezTo>
                  <a:cubicBezTo>
                    <a:pt x="497" y="25"/>
                    <a:pt x="497" y="25"/>
                    <a:pt x="497" y="25"/>
                  </a:cubicBezTo>
                  <a:cubicBezTo>
                    <a:pt x="497" y="25"/>
                    <a:pt x="497" y="25"/>
                    <a:pt x="497" y="25"/>
                  </a:cubicBezTo>
                  <a:cubicBezTo>
                    <a:pt x="497" y="25"/>
                    <a:pt x="497" y="25"/>
                    <a:pt x="497" y="25"/>
                  </a:cubicBezTo>
                  <a:cubicBezTo>
                    <a:pt x="497" y="25"/>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7" y="24"/>
                    <a:pt x="497" y="24"/>
                    <a:pt x="497"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6" y="24"/>
                    <a:pt x="496" y="24"/>
                    <a:pt x="496" y="24"/>
                  </a:cubicBezTo>
                  <a:cubicBezTo>
                    <a:pt x="491" y="22"/>
                    <a:pt x="487" y="21"/>
                    <a:pt x="483" y="19"/>
                  </a:cubicBezTo>
                  <a:close/>
                  <a:moveTo>
                    <a:pt x="444" y="9"/>
                  </a:moveTo>
                  <a:cubicBezTo>
                    <a:pt x="443" y="13"/>
                    <a:pt x="443" y="13"/>
                    <a:pt x="443" y="13"/>
                  </a:cubicBezTo>
                  <a:cubicBezTo>
                    <a:pt x="450" y="14"/>
                    <a:pt x="456" y="16"/>
                    <a:pt x="463" y="17"/>
                  </a:cubicBezTo>
                  <a:cubicBezTo>
                    <a:pt x="464" y="13"/>
                    <a:pt x="464" y="13"/>
                    <a:pt x="464" y="13"/>
                  </a:cubicBezTo>
                  <a:cubicBezTo>
                    <a:pt x="457" y="12"/>
                    <a:pt x="451" y="10"/>
                    <a:pt x="444" y="9"/>
                  </a:cubicBezTo>
                  <a:close/>
                  <a:moveTo>
                    <a:pt x="405" y="2"/>
                  </a:moveTo>
                  <a:cubicBezTo>
                    <a:pt x="404" y="6"/>
                    <a:pt x="404" y="6"/>
                    <a:pt x="404" y="6"/>
                  </a:cubicBezTo>
                  <a:cubicBezTo>
                    <a:pt x="411" y="7"/>
                    <a:pt x="417" y="8"/>
                    <a:pt x="424" y="9"/>
                  </a:cubicBezTo>
                  <a:cubicBezTo>
                    <a:pt x="425" y="5"/>
                    <a:pt x="425" y="5"/>
                    <a:pt x="425" y="5"/>
                  </a:cubicBezTo>
                  <a:cubicBezTo>
                    <a:pt x="422" y="5"/>
                    <a:pt x="420" y="4"/>
                    <a:pt x="418" y="4"/>
                  </a:cubicBezTo>
                  <a:cubicBezTo>
                    <a:pt x="418" y="4"/>
                    <a:pt x="418" y="4"/>
                    <a:pt x="418" y="4"/>
                  </a:cubicBezTo>
                  <a:cubicBezTo>
                    <a:pt x="418" y="4"/>
                    <a:pt x="418" y="4"/>
                    <a:pt x="418" y="4"/>
                  </a:cubicBezTo>
                  <a:cubicBezTo>
                    <a:pt x="418" y="4"/>
                    <a:pt x="418" y="4"/>
                    <a:pt x="418" y="4"/>
                  </a:cubicBezTo>
                  <a:cubicBezTo>
                    <a:pt x="418" y="4"/>
                    <a:pt x="418" y="4"/>
                    <a:pt x="418" y="4"/>
                  </a:cubicBezTo>
                  <a:cubicBezTo>
                    <a:pt x="418" y="4"/>
                    <a:pt x="418" y="4"/>
                    <a:pt x="418" y="4"/>
                  </a:cubicBezTo>
                  <a:cubicBezTo>
                    <a:pt x="418"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7" y="4"/>
                    <a:pt x="417" y="4"/>
                  </a:cubicBezTo>
                  <a:cubicBezTo>
                    <a:pt x="417"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6" y="4"/>
                  </a:cubicBezTo>
                  <a:cubicBezTo>
                    <a:pt x="416" y="4"/>
                    <a:pt x="416" y="4"/>
                    <a:pt x="415" y="4"/>
                  </a:cubicBezTo>
                  <a:cubicBezTo>
                    <a:pt x="415" y="4"/>
                    <a:pt x="415" y="4"/>
                    <a:pt x="415" y="4"/>
                  </a:cubicBezTo>
                  <a:cubicBezTo>
                    <a:pt x="415" y="4"/>
                    <a:pt x="415" y="4"/>
                    <a:pt x="415" y="4"/>
                  </a:cubicBezTo>
                  <a:cubicBezTo>
                    <a:pt x="415" y="4"/>
                    <a:pt x="415" y="4"/>
                    <a:pt x="415" y="4"/>
                  </a:cubicBezTo>
                  <a:cubicBezTo>
                    <a:pt x="415" y="4"/>
                    <a:pt x="415" y="4"/>
                    <a:pt x="415" y="4"/>
                  </a:cubicBezTo>
                  <a:cubicBezTo>
                    <a:pt x="412" y="3"/>
                    <a:pt x="408" y="3"/>
                    <a:pt x="405" y="2"/>
                  </a:cubicBezTo>
                  <a:close/>
                  <a:moveTo>
                    <a:pt x="366" y="0"/>
                  </a:moveTo>
                  <a:cubicBezTo>
                    <a:pt x="366" y="4"/>
                    <a:pt x="366" y="4"/>
                    <a:pt x="366" y="4"/>
                  </a:cubicBezTo>
                  <a:cubicBezTo>
                    <a:pt x="372" y="4"/>
                    <a:pt x="378" y="4"/>
                    <a:pt x="385" y="5"/>
                  </a:cubicBezTo>
                  <a:cubicBezTo>
                    <a:pt x="385" y="1"/>
                    <a:pt x="385" y="1"/>
                    <a:pt x="385" y="1"/>
                  </a:cubicBezTo>
                  <a:cubicBezTo>
                    <a:pt x="384" y="1"/>
                    <a:pt x="384"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3" y="1"/>
                  </a:cubicBezTo>
                  <a:cubicBezTo>
                    <a:pt x="383" y="1"/>
                    <a:pt x="383"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2" y="1"/>
                    <a:pt x="382" y="1"/>
                  </a:cubicBezTo>
                  <a:cubicBezTo>
                    <a:pt x="382"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1" y="1"/>
                    <a:pt x="381" y="1"/>
                    <a:pt x="381"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80" y="1"/>
                  </a:cubicBezTo>
                  <a:cubicBezTo>
                    <a:pt x="380" y="1"/>
                    <a:pt x="380" y="1"/>
                    <a:pt x="379" y="1"/>
                  </a:cubicBezTo>
                  <a:cubicBezTo>
                    <a:pt x="379" y="1"/>
                    <a:pt x="379" y="1"/>
                    <a:pt x="379" y="1"/>
                  </a:cubicBezTo>
                  <a:cubicBezTo>
                    <a:pt x="379" y="1"/>
                    <a:pt x="379" y="1"/>
                    <a:pt x="379" y="1"/>
                  </a:cubicBezTo>
                  <a:cubicBezTo>
                    <a:pt x="379" y="1"/>
                    <a:pt x="379" y="1"/>
                    <a:pt x="379" y="1"/>
                  </a:cubicBezTo>
                  <a:cubicBezTo>
                    <a:pt x="379" y="1"/>
                    <a:pt x="379" y="0"/>
                    <a:pt x="379" y="0"/>
                  </a:cubicBezTo>
                  <a:cubicBezTo>
                    <a:pt x="379" y="0"/>
                    <a:pt x="379" y="0"/>
                    <a:pt x="379" y="0"/>
                  </a:cubicBezTo>
                  <a:cubicBezTo>
                    <a:pt x="379" y="0"/>
                    <a:pt x="379" y="0"/>
                    <a:pt x="379" y="0"/>
                  </a:cubicBezTo>
                  <a:cubicBezTo>
                    <a:pt x="379" y="0"/>
                    <a:pt x="379" y="0"/>
                    <a:pt x="379" y="0"/>
                  </a:cubicBezTo>
                  <a:cubicBezTo>
                    <a:pt x="379" y="0"/>
                    <a:pt x="379" y="0"/>
                    <a:pt x="379" y="0"/>
                  </a:cubicBezTo>
                  <a:cubicBezTo>
                    <a:pt x="379" y="0"/>
                    <a:pt x="379" y="0"/>
                    <a:pt x="379" y="0"/>
                  </a:cubicBezTo>
                  <a:cubicBezTo>
                    <a:pt x="379" y="0"/>
                    <a:pt x="379" y="0"/>
                    <a:pt x="379" y="0"/>
                  </a:cubicBezTo>
                  <a:cubicBezTo>
                    <a:pt x="379" y="0"/>
                    <a:pt x="379" y="0"/>
                    <a:pt x="379" y="0"/>
                  </a:cubicBezTo>
                  <a:cubicBezTo>
                    <a:pt x="379" y="0"/>
                    <a:pt x="379" y="0"/>
                    <a:pt x="379" y="0"/>
                  </a:cubicBezTo>
                  <a:cubicBezTo>
                    <a:pt x="379" y="0"/>
                    <a:pt x="379" y="0"/>
                    <a:pt x="379" y="0"/>
                  </a:cubicBezTo>
                  <a:cubicBezTo>
                    <a:pt x="379"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8" y="0"/>
                    <a:pt x="378" y="0"/>
                    <a:pt x="378"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7" y="0"/>
                    <a:pt x="377" y="0"/>
                    <a:pt x="377"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6" y="0"/>
                  </a:cubicBezTo>
                  <a:cubicBezTo>
                    <a:pt x="376" y="0"/>
                    <a:pt x="376"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5" y="0"/>
                  </a:cubicBezTo>
                  <a:cubicBezTo>
                    <a:pt x="375" y="0"/>
                    <a:pt x="375"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4" y="0"/>
                  </a:cubicBezTo>
                  <a:cubicBezTo>
                    <a:pt x="374" y="0"/>
                    <a:pt x="374"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3" y="0"/>
                    <a:pt x="373" y="0"/>
                  </a:cubicBezTo>
                  <a:cubicBezTo>
                    <a:pt x="373"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2" y="0"/>
                    <a:pt x="372" y="0"/>
                    <a:pt x="372"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1" y="0"/>
                  </a:cubicBezTo>
                  <a:cubicBezTo>
                    <a:pt x="371" y="0"/>
                    <a:pt x="371"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70" y="0"/>
                  </a:cubicBezTo>
                  <a:cubicBezTo>
                    <a:pt x="370" y="0"/>
                    <a:pt x="370"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9" y="0"/>
                  </a:cubicBezTo>
                  <a:cubicBezTo>
                    <a:pt x="369" y="0"/>
                    <a:pt x="369"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8" y="0"/>
                    <a:pt x="368" y="0"/>
                  </a:cubicBezTo>
                  <a:cubicBezTo>
                    <a:pt x="368"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7" y="0"/>
                    <a:pt x="367" y="0"/>
                    <a:pt x="367" y="0"/>
                  </a:cubicBezTo>
                  <a:cubicBezTo>
                    <a:pt x="366" y="0"/>
                    <a:pt x="366" y="0"/>
                    <a:pt x="366" y="0"/>
                  </a:cubicBezTo>
                  <a:cubicBezTo>
                    <a:pt x="366" y="0"/>
                    <a:pt x="366" y="0"/>
                    <a:pt x="366" y="0"/>
                  </a:cubicBezTo>
                  <a:cubicBezTo>
                    <a:pt x="366" y="0"/>
                    <a:pt x="366" y="0"/>
                    <a:pt x="366" y="0"/>
                  </a:cubicBezTo>
                  <a:close/>
                </a:path>
              </a:pathLst>
            </a:custGeom>
            <a:solidFill>
              <a:srgbClr val="DFDE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7">
              <a:extLst>
                <a:ext uri="{FF2B5EF4-FFF2-40B4-BE49-F238E27FC236}">
                  <a16:creationId xmlns:a16="http://schemas.microsoft.com/office/drawing/2014/main" id="{9A519A1D-27FB-4782-B26D-3473CAEE5B26}"/>
                </a:ext>
              </a:extLst>
            </p:cNvPr>
            <p:cNvSpPr>
              <a:spLocks noEditPoints="1"/>
            </p:cNvSpPr>
            <p:nvPr/>
          </p:nvSpPr>
          <p:spPr bwMode="auto">
            <a:xfrm>
              <a:off x="259" y="258"/>
              <a:ext cx="1492" cy="1491"/>
            </a:xfrm>
            <a:custGeom>
              <a:avLst/>
              <a:gdLst>
                <a:gd name="T0" fmla="*/ 309 w 627"/>
                <a:gd name="T1" fmla="*/ 0 h 627"/>
                <a:gd name="T2" fmla="*/ 304 w 627"/>
                <a:gd name="T3" fmla="*/ 0 h 627"/>
                <a:gd name="T4" fmla="*/ 300 w 627"/>
                <a:gd name="T5" fmla="*/ 0 h 627"/>
                <a:gd name="T6" fmla="*/ 258 w 627"/>
                <a:gd name="T7" fmla="*/ 4 h 627"/>
                <a:gd name="T8" fmla="*/ 231 w 627"/>
                <a:gd name="T9" fmla="*/ 10 h 627"/>
                <a:gd name="T10" fmla="*/ 178 w 627"/>
                <a:gd name="T11" fmla="*/ 30 h 627"/>
                <a:gd name="T12" fmla="*/ 117 w 627"/>
                <a:gd name="T13" fmla="*/ 68 h 627"/>
                <a:gd name="T14" fmla="*/ 93 w 627"/>
                <a:gd name="T15" fmla="*/ 89 h 627"/>
                <a:gd name="T16" fmla="*/ 89 w 627"/>
                <a:gd name="T17" fmla="*/ 94 h 627"/>
                <a:gd name="T18" fmla="*/ 68 w 627"/>
                <a:gd name="T19" fmla="*/ 118 h 627"/>
                <a:gd name="T20" fmla="*/ 43 w 627"/>
                <a:gd name="T21" fmla="*/ 154 h 627"/>
                <a:gd name="T22" fmla="*/ 36 w 627"/>
                <a:gd name="T23" fmla="*/ 165 h 627"/>
                <a:gd name="T24" fmla="*/ 25 w 627"/>
                <a:gd name="T25" fmla="*/ 190 h 627"/>
                <a:gd name="T26" fmla="*/ 23 w 627"/>
                <a:gd name="T27" fmla="*/ 195 h 627"/>
                <a:gd name="T28" fmla="*/ 20 w 627"/>
                <a:gd name="T29" fmla="*/ 201 h 627"/>
                <a:gd name="T30" fmla="*/ 10 w 627"/>
                <a:gd name="T31" fmla="*/ 232 h 627"/>
                <a:gd name="T32" fmla="*/ 9 w 627"/>
                <a:gd name="T33" fmla="*/ 237 h 627"/>
                <a:gd name="T34" fmla="*/ 2 w 627"/>
                <a:gd name="T35" fmla="*/ 273 h 627"/>
                <a:gd name="T36" fmla="*/ 0 w 627"/>
                <a:gd name="T37" fmla="*/ 300 h 627"/>
                <a:gd name="T38" fmla="*/ 0 w 627"/>
                <a:gd name="T39" fmla="*/ 315 h 627"/>
                <a:gd name="T40" fmla="*/ 1 w 627"/>
                <a:gd name="T41" fmla="*/ 344 h 627"/>
                <a:gd name="T42" fmla="*/ 2 w 627"/>
                <a:gd name="T43" fmla="*/ 349 h 627"/>
                <a:gd name="T44" fmla="*/ 2 w 627"/>
                <a:gd name="T45" fmla="*/ 356 h 627"/>
                <a:gd name="T46" fmla="*/ 3 w 627"/>
                <a:gd name="T47" fmla="*/ 360 h 627"/>
                <a:gd name="T48" fmla="*/ 9 w 627"/>
                <a:gd name="T49" fmla="*/ 391 h 627"/>
                <a:gd name="T50" fmla="*/ 10 w 627"/>
                <a:gd name="T51" fmla="*/ 395 h 627"/>
                <a:gd name="T52" fmla="*/ 34 w 627"/>
                <a:gd name="T53" fmla="*/ 456 h 627"/>
                <a:gd name="T54" fmla="*/ 41 w 627"/>
                <a:gd name="T55" fmla="*/ 468 h 627"/>
                <a:gd name="T56" fmla="*/ 61 w 627"/>
                <a:gd name="T57" fmla="*/ 499 h 627"/>
                <a:gd name="T58" fmla="*/ 88 w 627"/>
                <a:gd name="T59" fmla="*/ 531 h 627"/>
                <a:gd name="T60" fmla="*/ 115 w 627"/>
                <a:gd name="T61" fmla="*/ 556 h 627"/>
                <a:gd name="T62" fmla="*/ 118 w 627"/>
                <a:gd name="T63" fmla="*/ 559 h 627"/>
                <a:gd name="T64" fmla="*/ 148 w 627"/>
                <a:gd name="T65" fmla="*/ 579 h 627"/>
                <a:gd name="T66" fmla="*/ 193 w 627"/>
                <a:gd name="T67" fmla="*/ 598 h 627"/>
                <a:gd name="T68" fmla="*/ 214 w 627"/>
                <a:gd name="T69" fmla="*/ 611 h 627"/>
                <a:gd name="T70" fmla="*/ 227 w 627"/>
                <a:gd name="T71" fmla="*/ 615 h 627"/>
                <a:gd name="T72" fmla="*/ 291 w 627"/>
                <a:gd name="T73" fmla="*/ 626 h 627"/>
                <a:gd name="T74" fmla="*/ 297 w 627"/>
                <a:gd name="T75" fmla="*/ 626 h 627"/>
                <a:gd name="T76" fmla="*/ 306 w 627"/>
                <a:gd name="T77" fmla="*/ 627 h 627"/>
                <a:gd name="T78" fmla="*/ 335 w 627"/>
                <a:gd name="T79" fmla="*/ 626 h 627"/>
                <a:gd name="T80" fmla="*/ 410 w 627"/>
                <a:gd name="T81" fmla="*/ 611 h 627"/>
                <a:gd name="T82" fmla="*/ 420 w 627"/>
                <a:gd name="T83" fmla="*/ 608 h 627"/>
                <a:gd name="T84" fmla="*/ 444 w 627"/>
                <a:gd name="T85" fmla="*/ 598 h 627"/>
                <a:gd name="T86" fmla="*/ 488 w 627"/>
                <a:gd name="T87" fmla="*/ 573 h 627"/>
                <a:gd name="T88" fmla="*/ 543 w 627"/>
                <a:gd name="T89" fmla="*/ 527 h 627"/>
                <a:gd name="T90" fmla="*/ 590 w 627"/>
                <a:gd name="T91" fmla="*/ 459 h 627"/>
                <a:gd name="T92" fmla="*/ 608 w 627"/>
                <a:gd name="T93" fmla="*/ 408 h 627"/>
                <a:gd name="T94" fmla="*/ 626 w 627"/>
                <a:gd name="T95" fmla="*/ 331 h 627"/>
                <a:gd name="T96" fmla="*/ 626 w 627"/>
                <a:gd name="T97" fmla="*/ 294 h 627"/>
                <a:gd name="T98" fmla="*/ 621 w 627"/>
                <a:gd name="T99" fmla="*/ 254 h 627"/>
                <a:gd name="T100" fmla="*/ 615 w 627"/>
                <a:gd name="T101" fmla="*/ 228 h 627"/>
                <a:gd name="T102" fmla="*/ 598 w 627"/>
                <a:gd name="T103" fmla="*/ 183 h 627"/>
                <a:gd name="T104" fmla="*/ 583 w 627"/>
                <a:gd name="T105" fmla="*/ 154 h 627"/>
                <a:gd name="T106" fmla="*/ 577 w 627"/>
                <a:gd name="T107" fmla="*/ 144 h 627"/>
                <a:gd name="T108" fmla="*/ 553 w 627"/>
                <a:gd name="T109" fmla="*/ 111 h 627"/>
                <a:gd name="T110" fmla="*/ 530 w 627"/>
                <a:gd name="T111" fmla="*/ 87 h 627"/>
                <a:gd name="T112" fmla="*/ 492 w 627"/>
                <a:gd name="T113" fmla="*/ 56 h 627"/>
                <a:gd name="T114" fmla="*/ 466 w 627"/>
                <a:gd name="T115" fmla="*/ 39 h 627"/>
                <a:gd name="T116" fmla="*/ 396 w 627"/>
                <a:gd name="T117" fmla="*/ 11 h 627"/>
                <a:gd name="T118" fmla="*/ 343 w 627"/>
                <a:gd name="T119" fmla="*/ 1 h 627"/>
                <a:gd name="T120" fmla="*/ 359 w 627"/>
                <a:gd name="T121" fmla="*/ 3 h 627"/>
                <a:gd name="T122" fmla="*/ 355 w 627"/>
                <a:gd name="T123" fmla="*/ 2 h 627"/>
                <a:gd name="T124" fmla="*/ 316 w 627"/>
                <a:gd name="T125" fmla="*/ 0 h 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27" h="627">
                  <a:moveTo>
                    <a:pt x="313" y="0"/>
                  </a:moveTo>
                  <a:cubicBezTo>
                    <a:pt x="313" y="0"/>
                    <a:pt x="313" y="0"/>
                    <a:pt x="313" y="0"/>
                  </a:cubicBezTo>
                  <a:cubicBezTo>
                    <a:pt x="313" y="0"/>
                    <a:pt x="313" y="0"/>
                    <a:pt x="313" y="0"/>
                  </a:cubicBezTo>
                  <a:cubicBezTo>
                    <a:pt x="313" y="0"/>
                    <a:pt x="313" y="0"/>
                    <a:pt x="313" y="0"/>
                  </a:cubicBezTo>
                  <a:cubicBezTo>
                    <a:pt x="313" y="0"/>
                    <a:pt x="313" y="0"/>
                    <a:pt x="313" y="0"/>
                  </a:cubicBezTo>
                  <a:cubicBezTo>
                    <a:pt x="313" y="0"/>
                    <a:pt x="313" y="0"/>
                    <a:pt x="313" y="0"/>
                  </a:cubicBezTo>
                  <a:cubicBezTo>
                    <a:pt x="313" y="0"/>
                    <a:pt x="313" y="0"/>
                    <a:pt x="313" y="0"/>
                  </a:cubicBezTo>
                  <a:cubicBezTo>
                    <a:pt x="313"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2" y="0"/>
                    <a:pt x="312" y="0"/>
                    <a:pt x="312"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1" y="0"/>
                    <a:pt x="311" y="0"/>
                    <a:pt x="311"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10" y="0"/>
                  </a:cubicBezTo>
                  <a:cubicBezTo>
                    <a:pt x="310" y="0"/>
                    <a:pt x="310"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9" y="0"/>
                    <a:pt x="309" y="0"/>
                  </a:cubicBezTo>
                  <a:cubicBezTo>
                    <a:pt x="309"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8" y="0"/>
                    <a:pt x="308" y="0"/>
                  </a:cubicBezTo>
                  <a:cubicBezTo>
                    <a:pt x="308"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7" y="0"/>
                  </a:cubicBezTo>
                  <a:cubicBezTo>
                    <a:pt x="307" y="0"/>
                    <a:pt x="307"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6" y="0"/>
                    <a:pt x="306" y="0"/>
                    <a:pt x="306"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5" y="0"/>
                    <a:pt x="305" y="0"/>
                  </a:cubicBezTo>
                  <a:cubicBezTo>
                    <a:pt x="305"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4" y="0"/>
                    <a:pt x="304" y="0"/>
                  </a:cubicBezTo>
                  <a:cubicBezTo>
                    <a:pt x="304"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3" y="0"/>
                    <a:pt x="303" y="0"/>
                    <a:pt x="303"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2" y="0"/>
                    <a:pt x="302" y="0"/>
                    <a:pt x="302"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1" y="0"/>
                  </a:cubicBezTo>
                  <a:cubicBezTo>
                    <a:pt x="301" y="0"/>
                    <a:pt x="301"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300" y="0"/>
                    <a:pt x="300" y="0"/>
                  </a:cubicBezTo>
                  <a:cubicBezTo>
                    <a:pt x="300" y="0"/>
                    <a:pt x="299" y="0"/>
                    <a:pt x="299" y="0"/>
                  </a:cubicBezTo>
                  <a:cubicBezTo>
                    <a:pt x="299" y="0"/>
                    <a:pt x="299" y="0"/>
                    <a:pt x="299" y="0"/>
                  </a:cubicBezTo>
                  <a:cubicBezTo>
                    <a:pt x="299" y="0"/>
                    <a:pt x="299" y="0"/>
                    <a:pt x="299" y="0"/>
                  </a:cubicBezTo>
                  <a:cubicBezTo>
                    <a:pt x="299" y="0"/>
                    <a:pt x="299" y="0"/>
                    <a:pt x="299" y="0"/>
                  </a:cubicBezTo>
                  <a:cubicBezTo>
                    <a:pt x="297" y="0"/>
                    <a:pt x="295" y="0"/>
                    <a:pt x="293" y="0"/>
                  </a:cubicBezTo>
                  <a:cubicBezTo>
                    <a:pt x="293" y="4"/>
                    <a:pt x="293" y="4"/>
                    <a:pt x="293" y="4"/>
                  </a:cubicBezTo>
                  <a:cubicBezTo>
                    <a:pt x="300" y="4"/>
                    <a:pt x="306" y="4"/>
                    <a:pt x="313" y="4"/>
                  </a:cubicBezTo>
                  <a:cubicBezTo>
                    <a:pt x="313" y="0"/>
                    <a:pt x="313" y="0"/>
                    <a:pt x="313" y="0"/>
                  </a:cubicBezTo>
                  <a:cubicBezTo>
                    <a:pt x="313" y="0"/>
                    <a:pt x="313" y="0"/>
                    <a:pt x="313" y="0"/>
                  </a:cubicBezTo>
                  <a:close/>
                  <a:moveTo>
                    <a:pt x="273" y="2"/>
                  </a:moveTo>
                  <a:cubicBezTo>
                    <a:pt x="273" y="2"/>
                    <a:pt x="273" y="2"/>
                    <a:pt x="272" y="2"/>
                  </a:cubicBezTo>
                  <a:cubicBezTo>
                    <a:pt x="272" y="2"/>
                    <a:pt x="272" y="2"/>
                    <a:pt x="272" y="2"/>
                  </a:cubicBezTo>
                  <a:cubicBezTo>
                    <a:pt x="272" y="2"/>
                    <a:pt x="272" y="2"/>
                    <a:pt x="272" y="2"/>
                  </a:cubicBezTo>
                  <a:cubicBezTo>
                    <a:pt x="272" y="2"/>
                    <a:pt x="272" y="2"/>
                    <a:pt x="272" y="2"/>
                  </a:cubicBezTo>
                  <a:cubicBezTo>
                    <a:pt x="272" y="2"/>
                    <a:pt x="272" y="2"/>
                    <a:pt x="272" y="2"/>
                  </a:cubicBezTo>
                  <a:cubicBezTo>
                    <a:pt x="272" y="2"/>
                    <a:pt x="272" y="2"/>
                    <a:pt x="272" y="2"/>
                  </a:cubicBezTo>
                  <a:cubicBezTo>
                    <a:pt x="272" y="2"/>
                    <a:pt x="272" y="2"/>
                    <a:pt x="272" y="2"/>
                  </a:cubicBezTo>
                  <a:cubicBezTo>
                    <a:pt x="272" y="2"/>
                    <a:pt x="272" y="2"/>
                    <a:pt x="272" y="2"/>
                  </a:cubicBezTo>
                  <a:cubicBezTo>
                    <a:pt x="272" y="2"/>
                    <a:pt x="272" y="2"/>
                    <a:pt x="272" y="2"/>
                  </a:cubicBezTo>
                  <a:cubicBezTo>
                    <a:pt x="272" y="2"/>
                    <a:pt x="272" y="2"/>
                    <a:pt x="272" y="2"/>
                  </a:cubicBezTo>
                  <a:cubicBezTo>
                    <a:pt x="272" y="2"/>
                    <a:pt x="272"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1" y="2"/>
                    <a:pt x="271" y="2"/>
                  </a:cubicBezTo>
                  <a:cubicBezTo>
                    <a:pt x="271" y="2"/>
                    <a:pt x="270" y="2"/>
                    <a:pt x="270" y="2"/>
                  </a:cubicBezTo>
                  <a:cubicBezTo>
                    <a:pt x="270" y="2"/>
                    <a:pt x="270" y="2"/>
                    <a:pt x="270" y="2"/>
                  </a:cubicBezTo>
                  <a:cubicBezTo>
                    <a:pt x="270" y="2"/>
                    <a:pt x="270" y="2"/>
                    <a:pt x="270" y="2"/>
                  </a:cubicBezTo>
                  <a:cubicBezTo>
                    <a:pt x="270" y="2"/>
                    <a:pt x="270" y="2"/>
                    <a:pt x="270" y="2"/>
                  </a:cubicBezTo>
                  <a:cubicBezTo>
                    <a:pt x="270" y="2"/>
                    <a:pt x="270" y="2"/>
                    <a:pt x="270" y="2"/>
                  </a:cubicBezTo>
                  <a:cubicBezTo>
                    <a:pt x="270" y="2"/>
                    <a:pt x="270" y="2"/>
                    <a:pt x="270" y="2"/>
                  </a:cubicBezTo>
                  <a:cubicBezTo>
                    <a:pt x="270" y="2"/>
                    <a:pt x="270" y="2"/>
                    <a:pt x="270" y="2"/>
                  </a:cubicBezTo>
                  <a:cubicBezTo>
                    <a:pt x="270" y="2"/>
                    <a:pt x="270" y="2"/>
                    <a:pt x="270" y="2"/>
                  </a:cubicBezTo>
                  <a:cubicBezTo>
                    <a:pt x="266" y="3"/>
                    <a:pt x="262" y="4"/>
                    <a:pt x="259" y="4"/>
                  </a:cubicBezTo>
                  <a:cubicBezTo>
                    <a:pt x="259" y="4"/>
                    <a:pt x="259" y="4"/>
                    <a:pt x="259" y="4"/>
                  </a:cubicBezTo>
                  <a:cubicBezTo>
                    <a:pt x="258" y="4"/>
                    <a:pt x="258" y="4"/>
                    <a:pt x="258" y="4"/>
                  </a:cubicBezTo>
                  <a:cubicBezTo>
                    <a:pt x="258" y="4"/>
                    <a:pt x="258" y="4"/>
                    <a:pt x="258" y="4"/>
                  </a:cubicBezTo>
                  <a:cubicBezTo>
                    <a:pt x="258" y="4"/>
                    <a:pt x="258" y="4"/>
                    <a:pt x="258" y="4"/>
                  </a:cubicBezTo>
                  <a:cubicBezTo>
                    <a:pt x="258" y="4"/>
                    <a:pt x="258" y="4"/>
                    <a:pt x="258" y="4"/>
                  </a:cubicBezTo>
                  <a:cubicBezTo>
                    <a:pt x="258" y="4"/>
                    <a:pt x="258" y="4"/>
                    <a:pt x="258" y="4"/>
                  </a:cubicBezTo>
                  <a:cubicBezTo>
                    <a:pt x="258" y="4"/>
                    <a:pt x="258" y="4"/>
                    <a:pt x="258" y="4"/>
                  </a:cubicBezTo>
                  <a:cubicBezTo>
                    <a:pt x="258" y="4"/>
                    <a:pt x="258" y="4"/>
                    <a:pt x="258" y="4"/>
                  </a:cubicBezTo>
                  <a:cubicBezTo>
                    <a:pt x="258" y="4"/>
                    <a:pt x="258" y="4"/>
                    <a:pt x="258" y="4"/>
                  </a:cubicBezTo>
                  <a:cubicBezTo>
                    <a:pt x="258" y="4"/>
                    <a:pt x="258" y="4"/>
                    <a:pt x="257" y="4"/>
                  </a:cubicBezTo>
                  <a:cubicBezTo>
                    <a:pt x="257" y="4"/>
                    <a:pt x="257" y="4"/>
                    <a:pt x="257" y="4"/>
                  </a:cubicBezTo>
                  <a:cubicBezTo>
                    <a:pt x="257" y="4"/>
                    <a:pt x="257" y="4"/>
                    <a:pt x="257" y="4"/>
                  </a:cubicBezTo>
                  <a:cubicBezTo>
                    <a:pt x="257" y="4"/>
                    <a:pt x="257" y="4"/>
                    <a:pt x="257" y="4"/>
                  </a:cubicBezTo>
                  <a:cubicBezTo>
                    <a:pt x="257" y="4"/>
                    <a:pt x="257" y="4"/>
                    <a:pt x="257" y="4"/>
                  </a:cubicBezTo>
                  <a:cubicBezTo>
                    <a:pt x="257" y="4"/>
                    <a:pt x="257" y="4"/>
                    <a:pt x="257" y="4"/>
                  </a:cubicBezTo>
                  <a:cubicBezTo>
                    <a:pt x="257" y="5"/>
                    <a:pt x="257" y="5"/>
                    <a:pt x="257" y="5"/>
                  </a:cubicBezTo>
                  <a:cubicBezTo>
                    <a:pt x="257" y="5"/>
                    <a:pt x="257" y="5"/>
                    <a:pt x="257" y="5"/>
                  </a:cubicBezTo>
                  <a:cubicBezTo>
                    <a:pt x="257" y="5"/>
                    <a:pt x="257" y="5"/>
                    <a:pt x="257" y="5"/>
                  </a:cubicBezTo>
                  <a:cubicBezTo>
                    <a:pt x="257" y="5"/>
                    <a:pt x="257" y="5"/>
                    <a:pt x="257" y="5"/>
                  </a:cubicBezTo>
                  <a:cubicBezTo>
                    <a:pt x="257" y="5"/>
                    <a:pt x="257" y="5"/>
                    <a:pt x="257" y="5"/>
                  </a:cubicBezTo>
                  <a:cubicBezTo>
                    <a:pt x="257" y="5"/>
                    <a:pt x="257" y="5"/>
                    <a:pt x="257" y="5"/>
                  </a:cubicBezTo>
                  <a:cubicBezTo>
                    <a:pt x="257" y="5"/>
                    <a:pt x="257" y="5"/>
                    <a:pt x="257" y="5"/>
                  </a:cubicBezTo>
                  <a:cubicBezTo>
                    <a:pt x="257" y="5"/>
                    <a:pt x="256" y="5"/>
                    <a:pt x="256" y="5"/>
                  </a:cubicBezTo>
                  <a:cubicBezTo>
                    <a:pt x="256" y="5"/>
                    <a:pt x="256" y="5"/>
                    <a:pt x="256" y="5"/>
                  </a:cubicBezTo>
                  <a:cubicBezTo>
                    <a:pt x="256" y="5"/>
                    <a:pt x="256" y="5"/>
                    <a:pt x="256" y="5"/>
                  </a:cubicBezTo>
                  <a:cubicBezTo>
                    <a:pt x="256" y="5"/>
                    <a:pt x="256" y="5"/>
                    <a:pt x="256" y="5"/>
                  </a:cubicBezTo>
                  <a:cubicBezTo>
                    <a:pt x="256" y="5"/>
                    <a:pt x="256" y="5"/>
                    <a:pt x="256" y="5"/>
                  </a:cubicBezTo>
                  <a:cubicBezTo>
                    <a:pt x="256" y="5"/>
                    <a:pt x="256" y="5"/>
                    <a:pt x="256" y="5"/>
                  </a:cubicBezTo>
                  <a:cubicBezTo>
                    <a:pt x="256" y="5"/>
                    <a:pt x="256" y="5"/>
                    <a:pt x="256" y="5"/>
                  </a:cubicBezTo>
                  <a:cubicBezTo>
                    <a:pt x="256" y="5"/>
                    <a:pt x="256" y="5"/>
                    <a:pt x="256" y="5"/>
                  </a:cubicBezTo>
                  <a:cubicBezTo>
                    <a:pt x="256" y="5"/>
                    <a:pt x="256" y="5"/>
                    <a:pt x="256" y="5"/>
                  </a:cubicBezTo>
                  <a:cubicBezTo>
                    <a:pt x="256" y="5"/>
                    <a:pt x="256" y="5"/>
                    <a:pt x="256" y="5"/>
                  </a:cubicBezTo>
                  <a:cubicBezTo>
                    <a:pt x="255" y="5"/>
                    <a:pt x="254" y="5"/>
                    <a:pt x="253" y="5"/>
                  </a:cubicBezTo>
                  <a:cubicBezTo>
                    <a:pt x="254" y="9"/>
                    <a:pt x="254" y="9"/>
                    <a:pt x="254" y="9"/>
                  </a:cubicBezTo>
                  <a:cubicBezTo>
                    <a:pt x="261" y="8"/>
                    <a:pt x="267" y="7"/>
                    <a:pt x="274" y="6"/>
                  </a:cubicBezTo>
                  <a:cubicBezTo>
                    <a:pt x="273" y="2"/>
                    <a:pt x="273" y="2"/>
                    <a:pt x="273" y="2"/>
                  </a:cubicBezTo>
                  <a:close/>
                  <a:moveTo>
                    <a:pt x="234" y="10"/>
                  </a:moveTo>
                  <a:cubicBezTo>
                    <a:pt x="234" y="10"/>
                    <a:pt x="233" y="10"/>
                    <a:pt x="233" y="10"/>
                  </a:cubicBezTo>
                  <a:cubicBezTo>
                    <a:pt x="233" y="10"/>
                    <a:pt x="233" y="10"/>
                    <a:pt x="233" y="10"/>
                  </a:cubicBezTo>
                  <a:cubicBezTo>
                    <a:pt x="233" y="10"/>
                    <a:pt x="233" y="10"/>
                    <a:pt x="233" y="10"/>
                  </a:cubicBezTo>
                  <a:cubicBezTo>
                    <a:pt x="233" y="10"/>
                    <a:pt x="233" y="10"/>
                    <a:pt x="233" y="10"/>
                  </a:cubicBezTo>
                  <a:cubicBezTo>
                    <a:pt x="233" y="10"/>
                    <a:pt x="233" y="10"/>
                    <a:pt x="233" y="10"/>
                  </a:cubicBezTo>
                  <a:cubicBezTo>
                    <a:pt x="233" y="10"/>
                    <a:pt x="233" y="10"/>
                    <a:pt x="233" y="10"/>
                  </a:cubicBezTo>
                  <a:cubicBezTo>
                    <a:pt x="233" y="10"/>
                    <a:pt x="233" y="10"/>
                    <a:pt x="233"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2" y="10"/>
                    <a:pt x="232" y="10"/>
                    <a:pt x="232" y="10"/>
                  </a:cubicBezTo>
                  <a:cubicBezTo>
                    <a:pt x="231" y="10"/>
                    <a:pt x="231" y="10"/>
                    <a:pt x="231" y="10"/>
                  </a:cubicBezTo>
                  <a:cubicBezTo>
                    <a:pt x="231" y="10"/>
                    <a:pt x="231" y="10"/>
                    <a:pt x="231" y="10"/>
                  </a:cubicBezTo>
                  <a:cubicBezTo>
                    <a:pt x="231" y="10"/>
                    <a:pt x="231" y="10"/>
                    <a:pt x="231" y="10"/>
                  </a:cubicBezTo>
                  <a:cubicBezTo>
                    <a:pt x="226" y="12"/>
                    <a:pt x="221" y="13"/>
                    <a:pt x="216" y="15"/>
                  </a:cubicBezTo>
                  <a:cubicBezTo>
                    <a:pt x="216" y="15"/>
                    <a:pt x="216" y="15"/>
                    <a:pt x="216" y="15"/>
                  </a:cubicBezTo>
                  <a:cubicBezTo>
                    <a:pt x="216" y="15"/>
                    <a:pt x="216" y="15"/>
                    <a:pt x="216" y="15"/>
                  </a:cubicBezTo>
                  <a:cubicBezTo>
                    <a:pt x="216" y="15"/>
                    <a:pt x="216" y="15"/>
                    <a:pt x="216" y="15"/>
                  </a:cubicBezTo>
                  <a:cubicBezTo>
                    <a:pt x="216" y="15"/>
                    <a:pt x="216" y="15"/>
                    <a:pt x="216" y="15"/>
                  </a:cubicBezTo>
                  <a:cubicBezTo>
                    <a:pt x="216" y="15"/>
                    <a:pt x="216" y="15"/>
                    <a:pt x="216" y="15"/>
                  </a:cubicBezTo>
                  <a:cubicBezTo>
                    <a:pt x="216" y="15"/>
                    <a:pt x="216" y="15"/>
                    <a:pt x="216" y="15"/>
                  </a:cubicBezTo>
                  <a:cubicBezTo>
                    <a:pt x="216" y="15"/>
                    <a:pt x="216" y="15"/>
                    <a:pt x="216" y="15"/>
                  </a:cubicBezTo>
                  <a:cubicBezTo>
                    <a:pt x="216" y="15"/>
                    <a:pt x="216"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5" y="15"/>
                    <a:pt x="215" y="15"/>
                    <a:pt x="215" y="15"/>
                  </a:cubicBezTo>
                  <a:cubicBezTo>
                    <a:pt x="216" y="19"/>
                    <a:pt x="216" y="19"/>
                    <a:pt x="216" y="19"/>
                  </a:cubicBezTo>
                  <a:cubicBezTo>
                    <a:pt x="222" y="17"/>
                    <a:pt x="229" y="15"/>
                    <a:pt x="235" y="13"/>
                  </a:cubicBezTo>
                  <a:cubicBezTo>
                    <a:pt x="234" y="10"/>
                    <a:pt x="234" y="10"/>
                    <a:pt x="234" y="10"/>
                  </a:cubicBezTo>
                  <a:close/>
                  <a:moveTo>
                    <a:pt x="196" y="22"/>
                  </a:moveTo>
                  <a:cubicBezTo>
                    <a:pt x="196" y="22"/>
                    <a:pt x="196" y="22"/>
                    <a:pt x="196" y="22"/>
                  </a:cubicBezTo>
                  <a:cubicBezTo>
                    <a:pt x="196" y="22"/>
                    <a:pt x="196" y="22"/>
                    <a:pt x="196" y="22"/>
                  </a:cubicBezTo>
                  <a:cubicBezTo>
                    <a:pt x="196" y="22"/>
                    <a:pt x="196" y="22"/>
                    <a:pt x="196" y="22"/>
                  </a:cubicBezTo>
                  <a:cubicBezTo>
                    <a:pt x="196" y="22"/>
                    <a:pt x="196" y="22"/>
                    <a:pt x="196" y="22"/>
                  </a:cubicBezTo>
                  <a:cubicBezTo>
                    <a:pt x="196" y="22"/>
                    <a:pt x="196" y="22"/>
                    <a:pt x="196" y="22"/>
                  </a:cubicBezTo>
                  <a:cubicBezTo>
                    <a:pt x="196" y="22"/>
                    <a:pt x="196" y="22"/>
                    <a:pt x="196" y="22"/>
                  </a:cubicBezTo>
                  <a:cubicBezTo>
                    <a:pt x="196" y="22"/>
                    <a:pt x="196" y="22"/>
                    <a:pt x="196" y="22"/>
                  </a:cubicBezTo>
                  <a:cubicBezTo>
                    <a:pt x="195" y="22"/>
                    <a:pt x="195" y="22"/>
                    <a:pt x="195" y="22"/>
                  </a:cubicBezTo>
                  <a:cubicBezTo>
                    <a:pt x="195" y="22"/>
                    <a:pt x="195" y="22"/>
                    <a:pt x="195" y="22"/>
                  </a:cubicBezTo>
                  <a:cubicBezTo>
                    <a:pt x="195" y="22"/>
                    <a:pt x="195" y="22"/>
                    <a:pt x="195" y="22"/>
                  </a:cubicBezTo>
                  <a:cubicBezTo>
                    <a:pt x="195" y="22"/>
                    <a:pt x="195" y="22"/>
                    <a:pt x="195" y="22"/>
                  </a:cubicBezTo>
                  <a:cubicBezTo>
                    <a:pt x="195" y="22"/>
                    <a:pt x="195" y="22"/>
                    <a:pt x="195" y="23"/>
                  </a:cubicBezTo>
                  <a:cubicBezTo>
                    <a:pt x="195" y="23"/>
                    <a:pt x="195" y="23"/>
                    <a:pt x="195" y="23"/>
                  </a:cubicBezTo>
                  <a:cubicBezTo>
                    <a:pt x="189" y="25"/>
                    <a:pt x="184" y="27"/>
                    <a:pt x="179" y="30"/>
                  </a:cubicBezTo>
                  <a:cubicBezTo>
                    <a:pt x="179" y="30"/>
                    <a:pt x="179" y="30"/>
                    <a:pt x="179" y="30"/>
                  </a:cubicBezTo>
                  <a:cubicBezTo>
                    <a:pt x="179" y="30"/>
                    <a:pt x="179" y="30"/>
                    <a:pt x="179"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8" y="30"/>
                    <a:pt x="178" y="30"/>
                    <a:pt x="178" y="30"/>
                  </a:cubicBezTo>
                  <a:cubicBezTo>
                    <a:pt x="179" y="34"/>
                    <a:pt x="179" y="34"/>
                    <a:pt x="179" y="34"/>
                  </a:cubicBezTo>
                  <a:cubicBezTo>
                    <a:pt x="185" y="31"/>
                    <a:pt x="191" y="28"/>
                    <a:pt x="197" y="26"/>
                  </a:cubicBezTo>
                  <a:cubicBezTo>
                    <a:pt x="196" y="22"/>
                    <a:pt x="196" y="22"/>
                    <a:pt x="196" y="22"/>
                  </a:cubicBezTo>
                  <a:close/>
                  <a:moveTo>
                    <a:pt x="160" y="39"/>
                  </a:moveTo>
                  <a:cubicBezTo>
                    <a:pt x="154" y="43"/>
                    <a:pt x="148" y="46"/>
                    <a:pt x="143" y="50"/>
                  </a:cubicBezTo>
                  <a:cubicBezTo>
                    <a:pt x="145" y="53"/>
                    <a:pt x="145" y="53"/>
                    <a:pt x="145" y="53"/>
                  </a:cubicBezTo>
                  <a:cubicBezTo>
                    <a:pt x="150" y="50"/>
                    <a:pt x="156" y="46"/>
                    <a:pt x="162" y="43"/>
                  </a:cubicBezTo>
                  <a:cubicBezTo>
                    <a:pt x="160" y="39"/>
                    <a:pt x="160" y="39"/>
                    <a:pt x="160" y="39"/>
                  </a:cubicBezTo>
                  <a:close/>
                  <a:moveTo>
                    <a:pt x="126" y="61"/>
                  </a:moveTo>
                  <a:cubicBezTo>
                    <a:pt x="126" y="62"/>
                    <a:pt x="125" y="62"/>
                    <a:pt x="125" y="62"/>
                  </a:cubicBezTo>
                  <a:cubicBezTo>
                    <a:pt x="125" y="62"/>
                    <a:pt x="125" y="62"/>
                    <a:pt x="125" y="62"/>
                  </a:cubicBezTo>
                  <a:cubicBezTo>
                    <a:pt x="125" y="62"/>
                    <a:pt x="125" y="62"/>
                    <a:pt x="125" y="62"/>
                  </a:cubicBezTo>
                  <a:cubicBezTo>
                    <a:pt x="125" y="62"/>
                    <a:pt x="125" y="62"/>
                    <a:pt x="125" y="62"/>
                  </a:cubicBezTo>
                  <a:cubicBezTo>
                    <a:pt x="125" y="62"/>
                    <a:pt x="125" y="62"/>
                    <a:pt x="125" y="62"/>
                  </a:cubicBezTo>
                  <a:cubicBezTo>
                    <a:pt x="125" y="62"/>
                    <a:pt x="125" y="62"/>
                    <a:pt x="125" y="62"/>
                  </a:cubicBezTo>
                  <a:cubicBezTo>
                    <a:pt x="125" y="62"/>
                    <a:pt x="125" y="62"/>
                    <a:pt x="125" y="62"/>
                  </a:cubicBezTo>
                  <a:cubicBezTo>
                    <a:pt x="125" y="63"/>
                    <a:pt x="125" y="63"/>
                    <a:pt x="125"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4" y="63"/>
                    <a:pt x="124" y="63"/>
                  </a:cubicBezTo>
                  <a:cubicBezTo>
                    <a:pt x="124" y="63"/>
                    <a:pt x="123" y="63"/>
                    <a:pt x="123" y="63"/>
                  </a:cubicBezTo>
                  <a:cubicBezTo>
                    <a:pt x="123" y="63"/>
                    <a:pt x="123" y="63"/>
                    <a:pt x="123" y="63"/>
                  </a:cubicBezTo>
                  <a:cubicBezTo>
                    <a:pt x="123" y="63"/>
                    <a:pt x="123" y="63"/>
                    <a:pt x="123" y="63"/>
                  </a:cubicBezTo>
                  <a:cubicBezTo>
                    <a:pt x="123" y="63"/>
                    <a:pt x="123" y="63"/>
                    <a:pt x="123" y="63"/>
                  </a:cubicBezTo>
                  <a:cubicBezTo>
                    <a:pt x="123" y="64"/>
                    <a:pt x="123" y="64"/>
                    <a:pt x="123" y="64"/>
                  </a:cubicBezTo>
                  <a:cubicBezTo>
                    <a:pt x="123" y="64"/>
                    <a:pt x="123" y="64"/>
                    <a:pt x="123" y="64"/>
                  </a:cubicBezTo>
                  <a:cubicBezTo>
                    <a:pt x="123" y="64"/>
                    <a:pt x="123" y="64"/>
                    <a:pt x="123" y="64"/>
                  </a:cubicBezTo>
                  <a:cubicBezTo>
                    <a:pt x="123" y="64"/>
                    <a:pt x="123" y="64"/>
                    <a:pt x="123" y="64"/>
                  </a:cubicBezTo>
                  <a:cubicBezTo>
                    <a:pt x="121" y="65"/>
                    <a:pt x="120" y="66"/>
                    <a:pt x="118" y="67"/>
                  </a:cubicBezTo>
                  <a:cubicBezTo>
                    <a:pt x="118" y="67"/>
                    <a:pt x="118" y="67"/>
                    <a:pt x="118" y="67"/>
                  </a:cubicBezTo>
                  <a:cubicBezTo>
                    <a:pt x="118" y="67"/>
                    <a:pt x="118" y="67"/>
                    <a:pt x="118" y="68"/>
                  </a:cubicBezTo>
                  <a:cubicBezTo>
                    <a:pt x="118" y="68"/>
                    <a:pt x="118" y="68"/>
                    <a:pt x="118" y="68"/>
                  </a:cubicBezTo>
                  <a:cubicBezTo>
                    <a:pt x="118" y="68"/>
                    <a:pt x="118" y="68"/>
                    <a:pt x="118" y="68"/>
                  </a:cubicBezTo>
                  <a:cubicBezTo>
                    <a:pt x="118" y="68"/>
                    <a:pt x="118" y="68"/>
                    <a:pt x="118" y="68"/>
                  </a:cubicBezTo>
                  <a:cubicBezTo>
                    <a:pt x="118" y="68"/>
                    <a:pt x="118" y="68"/>
                    <a:pt x="118" y="68"/>
                  </a:cubicBezTo>
                  <a:cubicBezTo>
                    <a:pt x="118" y="68"/>
                    <a:pt x="118" y="68"/>
                    <a:pt x="118" y="68"/>
                  </a:cubicBezTo>
                  <a:cubicBezTo>
                    <a:pt x="118" y="68"/>
                    <a:pt x="118" y="68"/>
                    <a:pt x="118" y="68"/>
                  </a:cubicBezTo>
                  <a:cubicBezTo>
                    <a:pt x="118" y="68"/>
                    <a:pt x="118" y="68"/>
                    <a:pt x="118" y="68"/>
                  </a:cubicBezTo>
                  <a:cubicBezTo>
                    <a:pt x="118"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8"/>
                    <a:pt x="117" y="68"/>
                  </a:cubicBezTo>
                  <a:cubicBezTo>
                    <a:pt x="117" y="68"/>
                    <a:pt x="117" y="69"/>
                    <a:pt x="117" y="69"/>
                  </a:cubicBezTo>
                  <a:cubicBezTo>
                    <a:pt x="117" y="69"/>
                    <a:pt x="117" y="69"/>
                    <a:pt x="117" y="69"/>
                  </a:cubicBezTo>
                  <a:cubicBezTo>
                    <a:pt x="117" y="69"/>
                    <a:pt x="117" y="69"/>
                    <a:pt x="117" y="69"/>
                  </a:cubicBezTo>
                  <a:cubicBezTo>
                    <a:pt x="117" y="69"/>
                    <a:pt x="117" y="69"/>
                    <a:pt x="117" y="69"/>
                  </a:cubicBezTo>
                  <a:cubicBezTo>
                    <a:pt x="117" y="69"/>
                    <a:pt x="117" y="69"/>
                    <a:pt x="117" y="69"/>
                  </a:cubicBezTo>
                  <a:cubicBezTo>
                    <a:pt x="117" y="69"/>
                    <a:pt x="117" y="69"/>
                    <a:pt x="117"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69"/>
                    <a:pt x="116" y="69"/>
                  </a:cubicBezTo>
                  <a:cubicBezTo>
                    <a:pt x="116" y="69"/>
                    <a:pt x="116" y="70"/>
                    <a:pt x="116" y="70"/>
                  </a:cubicBezTo>
                  <a:cubicBezTo>
                    <a:pt x="116" y="70"/>
                    <a:pt x="116" y="70"/>
                    <a:pt x="116" y="70"/>
                  </a:cubicBezTo>
                  <a:cubicBezTo>
                    <a:pt x="116" y="70"/>
                    <a:pt x="115" y="70"/>
                    <a:pt x="115" y="70"/>
                  </a:cubicBezTo>
                  <a:cubicBezTo>
                    <a:pt x="115" y="70"/>
                    <a:pt x="115" y="70"/>
                    <a:pt x="115" y="70"/>
                  </a:cubicBezTo>
                  <a:cubicBezTo>
                    <a:pt x="115" y="70"/>
                    <a:pt x="115" y="70"/>
                    <a:pt x="115" y="70"/>
                  </a:cubicBezTo>
                  <a:cubicBezTo>
                    <a:pt x="115" y="70"/>
                    <a:pt x="115" y="70"/>
                    <a:pt x="115" y="70"/>
                  </a:cubicBezTo>
                  <a:cubicBezTo>
                    <a:pt x="115" y="70"/>
                    <a:pt x="115" y="70"/>
                    <a:pt x="115" y="70"/>
                  </a:cubicBezTo>
                  <a:cubicBezTo>
                    <a:pt x="115" y="70"/>
                    <a:pt x="115" y="70"/>
                    <a:pt x="115" y="70"/>
                  </a:cubicBezTo>
                  <a:cubicBezTo>
                    <a:pt x="114" y="71"/>
                    <a:pt x="112" y="72"/>
                    <a:pt x="111" y="74"/>
                  </a:cubicBezTo>
                  <a:cubicBezTo>
                    <a:pt x="113" y="77"/>
                    <a:pt x="113" y="77"/>
                    <a:pt x="113" y="77"/>
                  </a:cubicBezTo>
                  <a:cubicBezTo>
                    <a:pt x="118" y="72"/>
                    <a:pt x="123" y="68"/>
                    <a:pt x="129" y="64"/>
                  </a:cubicBezTo>
                  <a:cubicBezTo>
                    <a:pt x="126" y="61"/>
                    <a:pt x="126" y="61"/>
                    <a:pt x="126" y="61"/>
                  </a:cubicBezTo>
                  <a:close/>
                  <a:moveTo>
                    <a:pt x="96" y="87"/>
                  </a:moveTo>
                  <a:cubicBezTo>
                    <a:pt x="95" y="87"/>
                    <a:pt x="95" y="88"/>
                    <a:pt x="94" y="89"/>
                  </a:cubicBezTo>
                  <a:cubicBezTo>
                    <a:pt x="94" y="89"/>
                    <a:pt x="94" y="89"/>
                    <a:pt x="94" y="89"/>
                  </a:cubicBezTo>
                  <a:cubicBezTo>
                    <a:pt x="94" y="89"/>
                    <a:pt x="94" y="89"/>
                    <a:pt x="94" y="89"/>
                  </a:cubicBezTo>
                  <a:cubicBezTo>
                    <a:pt x="94" y="89"/>
                    <a:pt x="94" y="89"/>
                    <a:pt x="94" y="89"/>
                  </a:cubicBezTo>
                  <a:cubicBezTo>
                    <a:pt x="94" y="89"/>
                    <a:pt x="94" y="89"/>
                    <a:pt x="94" y="89"/>
                  </a:cubicBezTo>
                  <a:cubicBezTo>
                    <a:pt x="94" y="89"/>
                    <a:pt x="94" y="89"/>
                    <a:pt x="94" y="89"/>
                  </a:cubicBezTo>
                  <a:cubicBezTo>
                    <a:pt x="94" y="89"/>
                    <a:pt x="94" y="89"/>
                    <a:pt x="94" y="89"/>
                  </a:cubicBezTo>
                  <a:cubicBezTo>
                    <a:pt x="94" y="89"/>
                    <a:pt x="94" y="89"/>
                    <a:pt x="94" y="89"/>
                  </a:cubicBezTo>
                  <a:cubicBezTo>
                    <a:pt x="94" y="89"/>
                    <a:pt x="94" y="89"/>
                    <a:pt x="94" y="89"/>
                  </a:cubicBezTo>
                  <a:cubicBezTo>
                    <a:pt x="93" y="89"/>
                    <a:pt x="93" y="89"/>
                    <a:pt x="93" y="89"/>
                  </a:cubicBezTo>
                  <a:cubicBezTo>
                    <a:pt x="93" y="89"/>
                    <a:pt x="93" y="89"/>
                    <a:pt x="93" y="89"/>
                  </a:cubicBezTo>
                  <a:cubicBezTo>
                    <a:pt x="93" y="89"/>
                    <a:pt x="93" y="89"/>
                    <a:pt x="93" y="89"/>
                  </a:cubicBezTo>
                  <a:cubicBezTo>
                    <a:pt x="93" y="89"/>
                    <a:pt x="93" y="89"/>
                    <a:pt x="93" y="89"/>
                  </a:cubicBezTo>
                  <a:cubicBezTo>
                    <a:pt x="93" y="89"/>
                    <a:pt x="93" y="89"/>
                    <a:pt x="93" y="89"/>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3" y="90"/>
                    <a:pt x="93" y="90"/>
                    <a:pt x="93" y="90"/>
                  </a:cubicBezTo>
                  <a:cubicBezTo>
                    <a:pt x="92" y="90"/>
                    <a:pt x="92" y="90"/>
                    <a:pt x="92" y="90"/>
                  </a:cubicBezTo>
                  <a:cubicBezTo>
                    <a:pt x="92" y="90"/>
                    <a:pt x="92" y="90"/>
                    <a:pt x="92" y="90"/>
                  </a:cubicBezTo>
                  <a:cubicBezTo>
                    <a:pt x="92" y="90"/>
                    <a:pt x="92" y="90"/>
                    <a:pt x="92" y="90"/>
                  </a:cubicBezTo>
                  <a:cubicBezTo>
                    <a:pt x="92" y="90"/>
                    <a:pt x="92" y="90"/>
                    <a:pt x="92" y="90"/>
                  </a:cubicBezTo>
                  <a:cubicBezTo>
                    <a:pt x="92" y="90"/>
                    <a:pt x="92" y="90"/>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2" y="91"/>
                    <a:pt x="92" y="91"/>
                    <a:pt x="92" y="91"/>
                  </a:cubicBezTo>
                  <a:cubicBezTo>
                    <a:pt x="91" y="91"/>
                    <a:pt x="91" y="91"/>
                    <a:pt x="91" y="91"/>
                  </a:cubicBezTo>
                  <a:cubicBezTo>
                    <a:pt x="91" y="91"/>
                    <a:pt x="91" y="91"/>
                    <a:pt x="91" y="91"/>
                  </a:cubicBezTo>
                  <a:cubicBezTo>
                    <a:pt x="91" y="91"/>
                    <a:pt x="91" y="91"/>
                    <a:pt x="91" y="92"/>
                  </a:cubicBezTo>
                  <a:cubicBezTo>
                    <a:pt x="91" y="92"/>
                    <a:pt x="91" y="92"/>
                    <a:pt x="91" y="92"/>
                  </a:cubicBezTo>
                  <a:cubicBezTo>
                    <a:pt x="91" y="92"/>
                    <a:pt x="91" y="92"/>
                    <a:pt x="91" y="92"/>
                  </a:cubicBezTo>
                  <a:cubicBezTo>
                    <a:pt x="91" y="92"/>
                    <a:pt x="91" y="92"/>
                    <a:pt x="91" y="92"/>
                  </a:cubicBezTo>
                  <a:cubicBezTo>
                    <a:pt x="91" y="92"/>
                    <a:pt x="91" y="92"/>
                    <a:pt x="90" y="92"/>
                  </a:cubicBezTo>
                  <a:cubicBezTo>
                    <a:pt x="90" y="92"/>
                    <a:pt x="90" y="92"/>
                    <a:pt x="90" y="92"/>
                  </a:cubicBezTo>
                  <a:cubicBezTo>
                    <a:pt x="90" y="92"/>
                    <a:pt x="90" y="92"/>
                    <a:pt x="90" y="93"/>
                  </a:cubicBezTo>
                  <a:cubicBezTo>
                    <a:pt x="90" y="93"/>
                    <a:pt x="90" y="93"/>
                    <a:pt x="90" y="93"/>
                  </a:cubicBezTo>
                  <a:cubicBezTo>
                    <a:pt x="90" y="93"/>
                    <a:pt x="90" y="93"/>
                    <a:pt x="90" y="93"/>
                  </a:cubicBezTo>
                  <a:cubicBezTo>
                    <a:pt x="90" y="93"/>
                    <a:pt x="90" y="93"/>
                    <a:pt x="90" y="93"/>
                  </a:cubicBezTo>
                  <a:cubicBezTo>
                    <a:pt x="90" y="93"/>
                    <a:pt x="90" y="93"/>
                    <a:pt x="90" y="93"/>
                  </a:cubicBezTo>
                  <a:cubicBezTo>
                    <a:pt x="90" y="93"/>
                    <a:pt x="90" y="93"/>
                    <a:pt x="90" y="93"/>
                  </a:cubicBezTo>
                  <a:cubicBezTo>
                    <a:pt x="90" y="93"/>
                    <a:pt x="90" y="93"/>
                    <a:pt x="90" y="93"/>
                  </a:cubicBezTo>
                  <a:cubicBezTo>
                    <a:pt x="90" y="93"/>
                    <a:pt x="90" y="93"/>
                    <a:pt x="90" y="93"/>
                  </a:cubicBezTo>
                  <a:cubicBezTo>
                    <a:pt x="90" y="93"/>
                    <a:pt x="90" y="93"/>
                    <a:pt x="89" y="93"/>
                  </a:cubicBezTo>
                  <a:cubicBezTo>
                    <a:pt x="89" y="93"/>
                    <a:pt x="89" y="93"/>
                    <a:pt x="89" y="93"/>
                  </a:cubicBezTo>
                  <a:cubicBezTo>
                    <a:pt x="89" y="93"/>
                    <a:pt x="89" y="93"/>
                    <a:pt x="89" y="93"/>
                  </a:cubicBezTo>
                  <a:cubicBezTo>
                    <a:pt x="89" y="93"/>
                    <a:pt x="89" y="93"/>
                    <a:pt x="89" y="93"/>
                  </a:cubicBezTo>
                  <a:cubicBezTo>
                    <a:pt x="89" y="93"/>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9" y="94"/>
                  </a:cubicBezTo>
                  <a:cubicBezTo>
                    <a:pt x="89" y="94"/>
                    <a:pt x="89" y="94"/>
                    <a:pt x="88" y="94"/>
                  </a:cubicBezTo>
                  <a:cubicBezTo>
                    <a:pt x="88" y="94"/>
                    <a:pt x="88" y="94"/>
                    <a:pt x="88" y="94"/>
                  </a:cubicBezTo>
                  <a:cubicBezTo>
                    <a:pt x="88" y="94"/>
                    <a:pt x="88" y="94"/>
                    <a:pt x="88" y="94"/>
                  </a:cubicBezTo>
                  <a:cubicBezTo>
                    <a:pt x="88" y="94"/>
                    <a:pt x="88" y="94"/>
                    <a:pt x="88" y="94"/>
                  </a:cubicBezTo>
                  <a:cubicBezTo>
                    <a:pt x="88" y="94"/>
                    <a:pt x="88" y="94"/>
                    <a:pt x="88" y="94"/>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8" y="95"/>
                    <a:pt x="88" y="95"/>
                  </a:cubicBezTo>
                  <a:cubicBezTo>
                    <a:pt x="88" y="95"/>
                    <a:pt x="87" y="95"/>
                    <a:pt x="87" y="95"/>
                  </a:cubicBezTo>
                  <a:cubicBezTo>
                    <a:pt x="87" y="95"/>
                    <a:pt x="87" y="95"/>
                    <a:pt x="87" y="95"/>
                  </a:cubicBezTo>
                  <a:cubicBezTo>
                    <a:pt x="87" y="95"/>
                    <a:pt x="87" y="95"/>
                    <a:pt x="87" y="95"/>
                  </a:cubicBezTo>
                  <a:cubicBezTo>
                    <a:pt x="87" y="95"/>
                    <a:pt x="87" y="95"/>
                    <a:pt x="87" y="95"/>
                  </a:cubicBezTo>
                  <a:cubicBezTo>
                    <a:pt x="87" y="95"/>
                    <a:pt x="87" y="96"/>
                    <a:pt x="87" y="96"/>
                  </a:cubicBezTo>
                  <a:cubicBezTo>
                    <a:pt x="87" y="96"/>
                    <a:pt x="87" y="96"/>
                    <a:pt x="87" y="96"/>
                  </a:cubicBezTo>
                  <a:cubicBezTo>
                    <a:pt x="87" y="96"/>
                    <a:pt x="87" y="96"/>
                    <a:pt x="87" y="96"/>
                  </a:cubicBezTo>
                  <a:cubicBezTo>
                    <a:pt x="87" y="96"/>
                    <a:pt x="87" y="96"/>
                    <a:pt x="87" y="96"/>
                  </a:cubicBezTo>
                  <a:cubicBezTo>
                    <a:pt x="87" y="96"/>
                    <a:pt x="87" y="96"/>
                    <a:pt x="87" y="96"/>
                  </a:cubicBezTo>
                  <a:cubicBezTo>
                    <a:pt x="87" y="96"/>
                    <a:pt x="87" y="96"/>
                    <a:pt x="87" y="96"/>
                  </a:cubicBezTo>
                  <a:cubicBezTo>
                    <a:pt x="87" y="96"/>
                    <a:pt x="87" y="96"/>
                    <a:pt x="87" y="96"/>
                  </a:cubicBezTo>
                  <a:cubicBezTo>
                    <a:pt x="87" y="96"/>
                    <a:pt x="87" y="96"/>
                    <a:pt x="87" y="96"/>
                  </a:cubicBezTo>
                  <a:cubicBezTo>
                    <a:pt x="85" y="98"/>
                    <a:pt x="83" y="99"/>
                    <a:pt x="82" y="101"/>
                  </a:cubicBezTo>
                  <a:cubicBezTo>
                    <a:pt x="85" y="104"/>
                    <a:pt x="85" y="104"/>
                    <a:pt x="85" y="104"/>
                  </a:cubicBezTo>
                  <a:cubicBezTo>
                    <a:pt x="89" y="99"/>
                    <a:pt x="94" y="94"/>
                    <a:pt x="99" y="90"/>
                  </a:cubicBezTo>
                  <a:cubicBezTo>
                    <a:pt x="96" y="87"/>
                    <a:pt x="96" y="87"/>
                    <a:pt x="96" y="87"/>
                  </a:cubicBezTo>
                  <a:close/>
                  <a:moveTo>
                    <a:pt x="69" y="116"/>
                  </a:moveTo>
                  <a:cubicBezTo>
                    <a:pt x="69" y="117"/>
                    <a:pt x="68" y="117"/>
                    <a:pt x="68" y="117"/>
                  </a:cubicBezTo>
                  <a:cubicBezTo>
                    <a:pt x="68" y="117"/>
                    <a:pt x="68" y="117"/>
                    <a:pt x="68" y="117"/>
                  </a:cubicBezTo>
                  <a:cubicBezTo>
                    <a:pt x="68" y="117"/>
                    <a:pt x="68" y="117"/>
                    <a:pt x="68" y="117"/>
                  </a:cubicBezTo>
                  <a:cubicBezTo>
                    <a:pt x="68" y="117"/>
                    <a:pt x="68" y="117"/>
                    <a:pt x="68" y="117"/>
                  </a:cubicBezTo>
                  <a:cubicBezTo>
                    <a:pt x="68" y="117"/>
                    <a:pt x="68" y="117"/>
                    <a:pt x="68" y="117"/>
                  </a:cubicBezTo>
                  <a:cubicBezTo>
                    <a:pt x="68" y="117"/>
                    <a:pt x="68" y="117"/>
                    <a:pt x="68" y="117"/>
                  </a:cubicBezTo>
                  <a:cubicBezTo>
                    <a:pt x="68" y="118"/>
                    <a:pt x="68" y="118"/>
                    <a:pt x="68" y="118"/>
                  </a:cubicBezTo>
                  <a:cubicBezTo>
                    <a:pt x="68" y="118"/>
                    <a:pt x="68" y="118"/>
                    <a:pt x="68" y="118"/>
                  </a:cubicBezTo>
                  <a:cubicBezTo>
                    <a:pt x="68" y="118"/>
                    <a:pt x="68" y="118"/>
                    <a:pt x="68" y="118"/>
                  </a:cubicBezTo>
                  <a:cubicBezTo>
                    <a:pt x="68" y="118"/>
                    <a:pt x="68" y="118"/>
                    <a:pt x="68" y="118"/>
                  </a:cubicBezTo>
                  <a:cubicBezTo>
                    <a:pt x="68" y="118"/>
                    <a:pt x="68" y="118"/>
                    <a:pt x="68" y="118"/>
                  </a:cubicBezTo>
                  <a:cubicBezTo>
                    <a:pt x="68" y="118"/>
                    <a:pt x="68" y="118"/>
                    <a:pt x="68" y="118"/>
                  </a:cubicBezTo>
                  <a:cubicBezTo>
                    <a:pt x="68" y="118"/>
                    <a:pt x="68" y="118"/>
                    <a:pt x="68" y="118"/>
                  </a:cubicBezTo>
                  <a:cubicBezTo>
                    <a:pt x="68" y="118"/>
                    <a:pt x="68" y="118"/>
                    <a:pt x="68" y="118"/>
                  </a:cubicBezTo>
                  <a:cubicBezTo>
                    <a:pt x="68" y="118"/>
                    <a:pt x="68" y="118"/>
                    <a:pt x="68" y="118"/>
                  </a:cubicBezTo>
                  <a:cubicBezTo>
                    <a:pt x="68" y="118"/>
                    <a:pt x="68" y="118"/>
                    <a:pt x="67" y="118"/>
                  </a:cubicBezTo>
                  <a:cubicBezTo>
                    <a:pt x="67" y="118"/>
                    <a:pt x="67" y="118"/>
                    <a:pt x="67" y="118"/>
                  </a:cubicBezTo>
                  <a:cubicBezTo>
                    <a:pt x="67" y="118"/>
                    <a:pt x="67" y="118"/>
                    <a:pt x="67" y="118"/>
                  </a:cubicBezTo>
                  <a:cubicBezTo>
                    <a:pt x="67" y="118"/>
                    <a:pt x="67" y="118"/>
                    <a:pt x="67" y="118"/>
                  </a:cubicBezTo>
                  <a:cubicBezTo>
                    <a:pt x="67" y="118"/>
                    <a:pt x="67" y="118"/>
                    <a:pt x="67" y="118"/>
                  </a:cubicBezTo>
                  <a:cubicBezTo>
                    <a:pt x="67" y="118"/>
                    <a:pt x="67" y="118"/>
                    <a:pt x="67" y="118"/>
                  </a:cubicBezTo>
                  <a:cubicBezTo>
                    <a:pt x="67" y="118"/>
                    <a:pt x="67" y="118"/>
                    <a:pt x="67" y="118"/>
                  </a:cubicBezTo>
                  <a:cubicBezTo>
                    <a:pt x="67" y="118"/>
                    <a:pt x="67" y="119"/>
                    <a:pt x="67" y="119"/>
                  </a:cubicBezTo>
                  <a:cubicBezTo>
                    <a:pt x="67" y="119"/>
                    <a:pt x="67" y="119"/>
                    <a:pt x="67" y="119"/>
                  </a:cubicBezTo>
                  <a:cubicBezTo>
                    <a:pt x="67" y="119"/>
                    <a:pt x="67" y="119"/>
                    <a:pt x="67" y="119"/>
                  </a:cubicBezTo>
                  <a:cubicBezTo>
                    <a:pt x="67" y="119"/>
                    <a:pt x="67" y="119"/>
                    <a:pt x="67" y="119"/>
                  </a:cubicBezTo>
                  <a:cubicBezTo>
                    <a:pt x="67" y="119"/>
                    <a:pt x="67" y="119"/>
                    <a:pt x="67" y="119"/>
                  </a:cubicBezTo>
                  <a:cubicBezTo>
                    <a:pt x="67" y="119"/>
                    <a:pt x="67" y="119"/>
                    <a:pt x="67" y="119"/>
                  </a:cubicBezTo>
                  <a:cubicBezTo>
                    <a:pt x="67" y="119"/>
                    <a:pt x="67" y="119"/>
                    <a:pt x="67" y="119"/>
                  </a:cubicBezTo>
                  <a:cubicBezTo>
                    <a:pt x="67" y="119"/>
                    <a:pt x="67" y="119"/>
                    <a:pt x="67" y="119"/>
                  </a:cubicBezTo>
                  <a:cubicBezTo>
                    <a:pt x="66" y="119"/>
                    <a:pt x="66" y="119"/>
                    <a:pt x="66" y="119"/>
                  </a:cubicBezTo>
                  <a:cubicBezTo>
                    <a:pt x="63" y="123"/>
                    <a:pt x="60" y="127"/>
                    <a:pt x="58" y="131"/>
                  </a:cubicBezTo>
                  <a:cubicBezTo>
                    <a:pt x="58" y="131"/>
                    <a:pt x="58" y="131"/>
                    <a:pt x="58" y="131"/>
                  </a:cubicBezTo>
                  <a:cubicBezTo>
                    <a:pt x="58" y="131"/>
                    <a:pt x="57" y="131"/>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57" y="132"/>
                    <a:pt x="57" y="132"/>
                    <a:pt x="57" y="132"/>
                  </a:cubicBezTo>
                  <a:cubicBezTo>
                    <a:pt x="60" y="135"/>
                    <a:pt x="60" y="135"/>
                    <a:pt x="60" y="135"/>
                  </a:cubicBezTo>
                  <a:cubicBezTo>
                    <a:pt x="64" y="129"/>
                    <a:pt x="68" y="124"/>
                    <a:pt x="72" y="119"/>
                  </a:cubicBezTo>
                  <a:cubicBezTo>
                    <a:pt x="69" y="116"/>
                    <a:pt x="69" y="116"/>
                    <a:pt x="69" y="116"/>
                  </a:cubicBezTo>
                  <a:close/>
                  <a:moveTo>
                    <a:pt x="46" y="149"/>
                  </a:moveTo>
                  <a:cubicBezTo>
                    <a:pt x="45" y="150"/>
                    <a:pt x="44" y="151"/>
                    <a:pt x="44" y="153"/>
                  </a:cubicBezTo>
                  <a:cubicBezTo>
                    <a:pt x="44" y="153"/>
                    <a:pt x="44" y="153"/>
                    <a:pt x="44" y="153"/>
                  </a:cubicBezTo>
                  <a:cubicBezTo>
                    <a:pt x="44" y="153"/>
                    <a:pt x="44" y="153"/>
                    <a:pt x="43" y="153"/>
                  </a:cubicBezTo>
                  <a:cubicBezTo>
                    <a:pt x="43" y="153"/>
                    <a:pt x="43" y="153"/>
                    <a:pt x="43" y="153"/>
                  </a:cubicBezTo>
                  <a:cubicBezTo>
                    <a:pt x="43" y="153"/>
                    <a:pt x="43" y="153"/>
                    <a:pt x="43" y="153"/>
                  </a:cubicBezTo>
                  <a:cubicBezTo>
                    <a:pt x="43" y="153"/>
                    <a:pt x="43" y="153"/>
                    <a:pt x="43" y="153"/>
                  </a:cubicBezTo>
                  <a:cubicBezTo>
                    <a:pt x="43" y="153"/>
                    <a:pt x="43" y="153"/>
                    <a:pt x="43" y="153"/>
                  </a:cubicBezTo>
                  <a:cubicBezTo>
                    <a:pt x="43" y="153"/>
                    <a:pt x="43" y="153"/>
                    <a:pt x="43" y="153"/>
                  </a:cubicBezTo>
                  <a:cubicBezTo>
                    <a:pt x="43" y="153"/>
                    <a:pt x="43" y="153"/>
                    <a:pt x="43" y="153"/>
                  </a:cubicBezTo>
                  <a:cubicBezTo>
                    <a:pt x="43" y="153"/>
                    <a:pt x="43" y="153"/>
                    <a:pt x="43" y="153"/>
                  </a:cubicBezTo>
                  <a:cubicBezTo>
                    <a:pt x="43" y="153"/>
                    <a:pt x="43" y="153"/>
                    <a:pt x="43" y="153"/>
                  </a:cubicBezTo>
                  <a:cubicBezTo>
                    <a:pt x="43" y="153"/>
                    <a:pt x="43" y="153"/>
                    <a:pt x="43" y="153"/>
                  </a:cubicBezTo>
                  <a:cubicBezTo>
                    <a:pt x="43" y="153"/>
                    <a:pt x="43" y="153"/>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4"/>
                    <a:pt x="43" y="154"/>
                  </a:cubicBezTo>
                  <a:cubicBezTo>
                    <a:pt x="43" y="154"/>
                    <a:pt x="43" y="155"/>
                    <a:pt x="42" y="155"/>
                  </a:cubicBezTo>
                  <a:cubicBezTo>
                    <a:pt x="42" y="155"/>
                    <a:pt x="42" y="155"/>
                    <a:pt x="42" y="155"/>
                  </a:cubicBezTo>
                  <a:cubicBezTo>
                    <a:pt x="42" y="155"/>
                    <a:pt x="42" y="155"/>
                    <a:pt x="42" y="155"/>
                  </a:cubicBezTo>
                  <a:cubicBezTo>
                    <a:pt x="42" y="155"/>
                    <a:pt x="42" y="155"/>
                    <a:pt x="42" y="155"/>
                  </a:cubicBezTo>
                  <a:cubicBezTo>
                    <a:pt x="42" y="155"/>
                    <a:pt x="42" y="155"/>
                    <a:pt x="42" y="155"/>
                  </a:cubicBezTo>
                  <a:cubicBezTo>
                    <a:pt x="42" y="155"/>
                    <a:pt x="42" y="155"/>
                    <a:pt x="42" y="155"/>
                  </a:cubicBezTo>
                  <a:cubicBezTo>
                    <a:pt x="42" y="155"/>
                    <a:pt x="42" y="155"/>
                    <a:pt x="42" y="155"/>
                  </a:cubicBezTo>
                  <a:cubicBezTo>
                    <a:pt x="42" y="155"/>
                    <a:pt x="42" y="155"/>
                    <a:pt x="42" y="155"/>
                  </a:cubicBezTo>
                  <a:cubicBezTo>
                    <a:pt x="42" y="155"/>
                    <a:pt x="42" y="155"/>
                    <a:pt x="42" y="156"/>
                  </a:cubicBezTo>
                  <a:cubicBezTo>
                    <a:pt x="42" y="156"/>
                    <a:pt x="42" y="156"/>
                    <a:pt x="42" y="156"/>
                  </a:cubicBezTo>
                  <a:cubicBezTo>
                    <a:pt x="40" y="158"/>
                    <a:pt x="39" y="161"/>
                    <a:pt x="38" y="163"/>
                  </a:cubicBezTo>
                  <a:cubicBezTo>
                    <a:pt x="38" y="163"/>
                    <a:pt x="38" y="163"/>
                    <a:pt x="38" y="163"/>
                  </a:cubicBezTo>
                  <a:cubicBezTo>
                    <a:pt x="38" y="163"/>
                    <a:pt x="38" y="163"/>
                    <a:pt x="38" y="163"/>
                  </a:cubicBezTo>
                  <a:cubicBezTo>
                    <a:pt x="38" y="163"/>
                    <a:pt x="38" y="163"/>
                    <a:pt x="38" y="163"/>
                  </a:cubicBezTo>
                  <a:cubicBezTo>
                    <a:pt x="38" y="163"/>
                    <a:pt x="37" y="163"/>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4"/>
                    <a:pt x="37" y="164"/>
                  </a:cubicBezTo>
                  <a:cubicBezTo>
                    <a:pt x="37" y="164"/>
                    <a:pt x="37" y="165"/>
                    <a:pt x="37" y="165"/>
                  </a:cubicBezTo>
                  <a:cubicBezTo>
                    <a:pt x="37" y="165"/>
                    <a:pt x="37" y="165"/>
                    <a:pt x="37" y="165"/>
                  </a:cubicBezTo>
                  <a:cubicBezTo>
                    <a:pt x="37" y="165"/>
                    <a:pt x="37" y="165"/>
                    <a:pt x="37" y="165"/>
                  </a:cubicBezTo>
                  <a:cubicBezTo>
                    <a:pt x="37" y="165"/>
                    <a:pt x="37" y="165"/>
                    <a:pt x="37" y="165"/>
                  </a:cubicBezTo>
                  <a:cubicBezTo>
                    <a:pt x="37" y="165"/>
                    <a:pt x="37" y="165"/>
                    <a:pt x="37" y="165"/>
                  </a:cubicBezTo>
                  <a:cubicBezTo>
                    <a:pt x="37" y="165"/>
                    <a:pt x="37" y="165"/>
                    <a:pt x="37" y="165"/>
                  </a:cubicBezTo>
                  <a:cubicBezTo>
                    <a:pt x="37" y="165"/>
                    <a:pt x="37" y="165"/>
                    <a:pt x="37" y="165"/>
                  </a:cubicBezTo>
                  <a:cubicBezTo>
                    <a:pt x="37" y="165"/>
                    <a:pt x="37" y="165"/>
                    <a:pt x="37" y="165"/>
                  </a:cubicBezTo>
                  <a:cubicBezTo>
                    <a:pt x="37" y="165"/>
                    <a:pt x="37" y="165"/>
                    <a:pt x="37" y="165"/>
                  </a:cubicBezTo>
                  <a:cubicBezTo>
                    <a:pt x="37" y="165"/>
                    <a:pt x="37" y="165"/>
                    <a:pt x="37" y="165"/>
                  </a:cubicBezTo>
                  <a:cubicBezTo>
                    <a:pt x="37" y="165"/>
                    <a:pt x="36" y="165"/>
                    <a:pt x="36" y="165"/>
                  </a:cubicBezTo>
                  <a:cubicBezTo>
                    <a:pt x="36" y="165"/>
                    <a:pt x="36" y="165"/>
                    <a:pt x="36" y="165"/>
                  </a:cubicBezTo>
                  <a:cubicBezTo>
                    <a:pt x="36" y="165"/>
                    <a:pt x="36" y="165"/>
                    <a:pt x="36" y="165"/>
                  </a:cubicBezTo>
                  <a:cubicBezTo>
                    <a:pt x="36" y="165"/>
                    <a:pt x="36" y="165"/>
                    <a:pt x="36" y="165"/>
                  </a:cubicBezTo>
                  <a:cubicBezTo>
                    <a:pt x="36" y="165"/>
                    <a:pt x="36" y="165"/>
                    <a:pt x="36" y="165"/>
                  </a:cubicBezTo>
                  <a:cubicBezTo>
                    <a:pt x="36" y="165"/>
                    <a:pt x="36" y="165"/>
                    <a:pt x="36" y="165"/>
                  </a:cubicBezTo>
                  <a:cubicBezTo>
                    <a:pt x="36" y="166"/>
                    <a:pt x="36" y="166"/>
                    <a:pt x="36" y="166"/>
                  </a:cubicBezTo>
                  <a:cubicBezTo>
                    <a:pt x="36" y="166"/>
                    <a:pt x="36" y="166"/>
                    <a:pt x="36" y="166"/>
                  </a:cubicBezTo>
                  <a:cubicBezTo>
                    <a:pt x="36" y="166"/>
                    <a:pt x="36" y="166"/>
                    <a:pt x="36" y="166"/>
                  </a:cubicBezTo>
                  <a:cubicBezTo>
                    <a:pt x="36" y="166"/>
                    <a:pt x="36" y="166"/>
                    <a:pt x="36" y="166"/>
                  </a:cubicBezTo>
                  <a:cubicBezTo>
                    <a:pt x="36" y="166"/>
                    <a:pt x="36" y="166"/>
                    <a:pt x="36" y="166"/>
                  </a:cubicBezTo>
                  <a:cubicBezTo>
                    <a:pt x="36" y="166"/>
                    <a:pt x="36" y="166"/>
                    <a:pt x="36" y="166"/>
                  </a:cubicBezTo>
                  <a:cubicBezTo>
                    <a:pt x="36" y="166"/>
                    <a:pt x="36" y="166"/>
                    <a:pt x="36" y="166"/>
                  </a:cubicBezTo>
                  <a:cubicBezTo>
                    <a:pt x="36" y="166"/>
                    <a:pt x="36" y="166"/>
                    <a:pt x="36" y="166"/>
                  </a:cubicBezTo>
                  <a:cubicBezTo>
                    <a:pt x="36" y="166"/>
                    <a:pt x="36" y="166"/>
                    <a:pt x="36" y="166"/>
                  </a:cubicBezTo>
                  <a:cubicBezTo>
                    <a:pt x="39" y="168"/>
                    <a:pt x="39" y="168"/>
                    <a:pt x="39" y="168"/>
                  </a:cubicBezTo>
                  <a:cubicBezTo>
                    <a:pt x="42" y="163"/>
                    <a:pt x="46" y="157"/>
                    <a:pt x="49" y="151"/>
                  </a:cubicBezTo>
                  <a:cubicBezTo>
                    <a:pt x="46" y="149"/>
                    <a:pt x="46" y="149"/>
                    <a:pt x="46" y="149"/>
                  </a:cubicBezTo>
                  <a:close/>
                  <a:moveTo>
                    <a:pt x="27" y="184"/>
                  </a:moveTo>
                  <a:cubicBezTo>
                    <a:pt x="27" y="185"/>
                    <a:pt x="26" y="186"/>
                    <a:pt x="26" y="186"/>
                  </a:cubicBezTo>
                  <a:cubicBezTo>
                    <a:pt x="26" y="186"/>
                    <a:pt x="26" y="186"/>
                    <a:pt x="26" y="186"/>
                  </a:cubicBezTo>
                  <a:cubicBezTo>
                    <a:pt x="26" y="186"/>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7"/>
                  </a:cubicBezTo>
                  <a:cubicBezTo>
                    <a:pt x="26" y="187"/>
                    <a:pt x="26" y="187"/>
                    <a:pt x="26" y="188"/>
                  </a:cubicBezTo>
                  <a:cubicBezTo>
                    <a:pt x="26" y="188"/>
                    <a:pt x="26" y="188"/>
                    <a:pt x="26" y="188"/>
                  </a:cubicBezTo>
                  <a:cubicBezTo>
                    <a:pt x="26" y="188"/>
                    <a:pt x="26" y="188"/>
                    <a:pt x="26" y="188"/>
                  </a:cubicBezTo>
                  <a:cubicBezTo>
                    <a:pt x="26" y="188"/>
                    <a:pt x="26" y="188"/>
                    <a:pt x="26" y="188"/>
                  </a:cubicBezTo>
                  <a:cubicBezTo>
                    <a:pt x="26" y="188"/>
                    <a:pt x="26" y="188"/>
                    <a:pt x="26" y="188"/>
                  </a:cubicBezTo>
                  <a:cubicBezTo>
                    <a:pt x="26" y="188"/>
                    <a:pt x="26" y="188"/>
                    <a:pt x="26" y="188"/>
                  </a:cubicBezTo>
                  <a:cubicBezTo>
                    <a:pt x="26" y="188"/>
                    <a:pt x="25" y="188"/>
                    <a:pt x="25" y="188"/>
                  </a:cubicBezTo>
                  <a:cubicBezTo>
                    <a:pt x="25" y="188"/>
                    <a:pt x="25" y="188"/>
                    <a:pt x="25" y="188"/>
                  </a:cubicBezTo>
                  <a:cubicBezTo>
                    <a:pt x="25" y="188"/>
                    <a:pt x="25" y="188"/>
                    <a:pt x="25" y="188"/>
                  </a:cubicBezTo>
                  <a:cubicBezTo>
                    <a:pt x="25" y="188"/>
                    <a:pt x="25" y="188"/>
                    <a:pt x="25" y="188"/>
                  </a:cubicBezTo>
                  <a:cubicBezTo>
                    <a:pt x="25" y="188"/>
                    <a:pt x="25" y="188"/>
                    <a:pt x="25" y="188"/>
                  </a:cubicBezTo>
                  <a:cubicBezTo>
                    <a:pt x="25" y="188"/>
                    <a:pt x="25" y="188"/>
                    <a:pt x="25" y="188"/>
                  </a:cubicBezTo>
                  <a:cubicBezTo>
                    <a:pt x="25" y="188"/>
                    <a:pt x="25" y="188"/>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89"/>
                  </a:cubicBezTo>
                  <a:cubicBezTo>
                    <a:pt x="25" y="189"/>
                    <a:pt x="25" y="189"/>
                    <a:pt x="25" y="190"/>
                  </a:cubicBezTo>
                  <a:cubicBezTo>
                    <a:pt x="25" y="190"/>
                    <a:pt x="25" y="190"/>
                    <a:pt x="25" y="190"/>
                  </a:cubicBezTo>
                  <a:cubicBezTo>
                    <a:pt x="25" y="190"/>
                    <a:pt x="25" y="190"/>
                    <a:pt x="25" y="190"/>
                  </a:cubicBezTo>
                  <a:cubicBezTo>
                    <a:pt x="25" y="190"/>
                    <a:pt x="25" y="190"/>
                    <a:pt x="25" y="190"/>
                  </a:cubicBezTo>
                  <a:cubicBezTo>
                    <a:pt x="25" y="190"/>
                    <a:pt x="25" y="190"/>
                    <a:pt x="25" y="190"/>
                  </a:cubicBezTo>
                  <a:cubicBezTo>
                    <a:pt x="25" y="190"/>
                    <a:pt x="25" y="190"/>
                    <a:pt x="25" y="190"/>
                  </a:cubicBezTo>
                  <a:cubicBezTo>
                    <a:pt x="25" y="190"/>
                    <a:pt x="25" y="190"/>
                    <a:pt x="25" y="190"/>
                  </a:cubicBezTo>
                  <a:cubicBezTo>
                    <a:pt x="25" y="190"/>
                    <a:pt x="25" y="190"/>
                    <a:pt x="25" y="190"/>
                  </a:cubicBezTo>
                  <a:cubicBezTo>
                    <a:pt x="25" y="190"/>
                    <a:pt x="24" y="190"/>
                    <a:pt x="24" y="190"/>
                  </a:cubicBezTo>
                  <a:cubicBezTo>
                    <a:pt x="24" y="190"/>
                    <a:pt x="24" y="190"/>
                    <a:pt x="24" y="190"/>
                  </a:cubicBezTo>
                  <a:cubicBezTo>
                    <a:pt x="24" y="190"/>
                    <a:pt x="24" y="190"/>
                    <a:pt x="24" y="191"/>
                  </a:cubicBezTo>
                  <a:cubicBezTo>
                    <a:pt x="24" y="191"/>
                    <a:pt x="24" y="191"/>
                    <a:pt x="24" y="191"/>
                  </a:cubicBezTo>
                  <a:cubicBezTo>
                    <a:pt x="24" y="191"/>
                    <a:pt x="24" y="191"/>
                    <a:pt x="24" y="191"/>
                  </a:cubicBezTo>
                  <a:cubicBezTo>
                    <a:pt x="24" y="191"/>
                    <a:pt x="24" y="191"/>
                    <a:pt x="24" y="191"/>
                  </a:cubicBezTo>
                  <a:cubicBezTo>
                    <a:pt x="24" y="191"/>
                    <a:pt x="24" y="191"/>
                    <a:pt x="24" y="191"/>
                  </a:cubicBezTo>
                  <a:cubicBezTo>
                    <a:pt x="24" y="191"/>
                    <a:pt x="24" y="191"/>
                    <a:pt x="24" y="191"/>
                  </a:cubicBezTo>
                  <a:cubicBezTo>
                    <a:pt x="24" y="191"/>
                    <a:pt x="24" y="191"/>
                    <a:pt x="24" y="192"/>
                  </a:cubicBezTo>
                  <a:cubicBezTo>
                    <a:pt x="24" y="192"/>
                    <a:pt x="24" y="192"/>
                    <a:pt x="24" y="192"/>
                  </a:cubicBezTo>
                  <a:cubicBezTo>
                    <a:pt x="24" y="192"/>
                    <a:pt x="24" y="192"/>
                    <a:pt x="24" y="192"/>
                  </a:cubicBezTo>
                  <a:cubicBezTo>
                    <a:pt x="24" y="192"/>
                    <a:pt x="24" y="192"/>
                    <a:pt x="24" y="192"/>
                  </a:cubicBezTo>
                  <a:cubicBezTo>
                    <a:pt x="24" y="192"/>
                    <a:pt x="24" y="192"/>
                    <a:pt x="24" y="192"/>
                  </a:cubicBezTo>
                  <a:cubicBezTo>
                    <a:pt x="24" y="192"/>
                    <a:pt x="24" y="192"/>
                    <a:pt x="24" y="192"/>
                  </a:cubicBezTo>
                  <a:cubicBezTo>
                    <a:pt x="24" y="192"/>
                    <a:pt x="24" y="192"/>
                    <a:pt x="24" y="192"/>
                  </a:cubicBezTo>
                  <a:cubicBezTo>
                    <a:pt x="24" y="192"/>
                    <a:pt x="24" y="192"/>
                    <a:pt x="24" y="192"/>
                  </a:cubicBezTo>
                  <a:cubicBezTo>
                    <a:pt x="24" y="192"/>
                    <a:pt x="24" y="192"/>
                    <a:pt x="24" y="192"/>
                  </a:cubicBezTo>
                  <a:cubicBezTo>
                    <a:pt x="24" y="192"/>
                    <a:pt x="24" y="192"/>
                    <a:pt x="24" y="192"/>
                  </a:cubicBezTo>
                  <a:cubicBezTo>
                    <a:pt x="24"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3"/>
                    <a:pt x="23" y="193"/>
                  </a:cubicBezTo>
                  <a:cubicBezTo>
                    <a:pt x="23" y="193"/>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4"/>
                    <a:pt x="23" y="194"/>
                  </a:cubicBezTo>
                  <a:cubicBezTo>
                    <a:pt x="23" y="194"/>
                    <a:pt x="23" y="195"/>
                    <a:pt x="23" y="195"/>
                  </a:cubicBezTo>
                  <a:cubicBezTo>
                    <a:pt x="23" y="195"/>
                    <a:pt x="23" y="195"/>
                    <a:pt x="23" y="195"/>
                  </a:cubicBezTo>
                  <a:cubicBezTo>
                    <a:pt x="23" y="195"/>
                    <a:pt x="23" y="195"/>
                    <a:pt x="23" y="195"/>
                  </a:cubicBezTo>
                  <a:cubicBezTo>
                    <a:pt x="23" y="195"/>
                    <a:pt x="23" y="195"/>
                    <a:pt x="23" y="195"/>
                  </a:cubicBezTo>
                  <a:cubicBezTo>
                    <a:pt x="23" y="195"/>
                    <a:pt x="23" y="195"/>
                    <a:pt x="23" y="195"/>
                  </a:cubicBezTo>
                  <a:cubicBezTo>
                    <a:pt x="23" y="195"/>
                    <a:pt x="23" y="195"/>
                    <a:pt x="23" y="195"/>
                  </a:cubicBezTo>
                  <a:cubicBezTo>
                    <a:pt x="23" y="195"/>
                    <a:pt x="23" y="195"/>
                    <a:pt x="23" y="195"/>
                  </a:cubicBezTo>
                  <a:cubicBezTo>
                    <a:pt x="23" y="195"/>
                    <a:pt x="22" y="195"/>
                    <a:pt x="22" y="195"/>
                  </a:cubicBezTo>
                  <a:cubicBezTo>
                    <a:pt x="22" y="195"/>
                    <a:pt x="22" y="195"/>
                    <a:pt x="22" y="195"/>
                  </a:cubicBezTo>
                  <a:cubicBezTo>
                    <a:pt x="22" y="195"/>
                    <a:pt x="22" y="195"/>
                    <a:pt x="22" y="195"/>
                  </a:cubicBezTo>
                  <a:cubicBezTo>
                    <a:pt x="22" y="195"/>
                    <a:pt x="22" y="195"/>
                    <a:pt x="22" y="195"/>
                  </a:cubicBezTo>
                  <a:cubicBezTo>
                    <a:pt x="22" y="195"/>
                    <a:pt x="22" y="195"/>
                    <a:pt x="22" y="195"/>
                  </a:cubicBezTo>
                  <a:cubicBezTo>
                    <a:pt x="22" y="195"/>
                    <a:pt x="22" y="195"/>
                    <a:pt x="22" y="195"/>
                  </a:cubicBezTo>
                  <a:cubicBezTo>
                    <a:pt x="22" y="195"/>
                    <a:pt x="22" y="195"/>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6"/>
                  </a:cubicBezTo>
                  <a:cubicBezTo>
                    <a:pt x="22" y="196"/>
                    <a:pt x="22" y="196"/>
                    <a:pt x="22" y="197"/>
                  </a:cubicBezTo>
                  <a:cubicBezTo>
                    <a:pt x="22" y="197"/>
                    <a:pt x="22" y="197"/>
                    <a:pt x="22" y="197"/>
                  </a:cubicBezTo>
                  <a:cubicBezTo>
                    <a:pt x="22" y="197"/>
                    <a:pt x="22" y="197"/>
                    <a:pt x="22" y="197"/>
                  </a:cubicBezTo>
                  <a:cubicBezTo>
                    <a:pt x="22" y="197"/>
                    <a:pt x="22" y="197"/>
                    <a:pt x="22" y="197"/>
                  </a:cubicBezTo>
                  <a:cubicBezTo>
                    <a:pt x="22" y="197"/>
                    <a:pt x="22" y="197"/>
                    <a:pt x="22" y="197"/>
                  </a:cubicBezTo>
                  <a:cubicBezTo>
                    <a:pt x="22" y="197"/>
                    <a:pt x="22" y="197"/>
                    <a:pt x="22" y="197"/>
                  </a:cubicBezTo>
                  <a:cubicBezTo>
                    <a:pt x="22" y="197"/>
                    <a:pt x="22" y="197"/>
                    <a:pt x="22" y="197"/>
                  </a:cubicBezTo>
                  <a:cubicBezTo>
                    <a:pt x="22" y="197"/>
                    <a:pt x="22" y="197"/>
                    <a:pt x="22" y="197"/>
                  </a:cubicBezTo>
                  <a:cubicBezTo>
                    <a:pt x="22" y="197"/>
                    <a:pt x="22" y="197"/>
                    <a:pt x="22" y="197"/>
                  </a:cubicBezTo>
                  <a:cubicBezTo>
                    <a:pt x="22" y="197"/>
                    <a:pt x="22" y="197"/>
                    <a:pt x="22" y="197"/>
                  </a:cubicBezTo>
                  <a:cubicBezTo>
                    <a:pt x="22" y="197"/>
                    <a:pt x="22" y="197"/>
                    <a:pt x="21" y="198"/>
                  </a:cubicBezTo>
                  <a:cubicBezTo>
                    <a:pt x="21" y="198"/>
                    <a:pt x="21" y="198"/>
                    <a:pt x="21" y="198"/>
                  </a:cubicBezTo>
                  <a:cubicBezTo>
                    <a:pt x="21" y="198"/>
                    <a:pt x="21" y="198"/>
                    <a:pt x="21" y="198"/>
                  </a:cubicBezTo>
                  <a:cubicBezTo>
                    <a:pt x="21" y="198"/>
                    <a:pt x="21" y="198"/>
                    <a:pt x="21" y="198"/>
                  </a:cubicBezTo>
                  <a:cubicBezTo>
                    <a:pt x="21" y="198"/>
                    <a:pt x="21" y="198"/>
                    <a:pt x="21" y="198"/>
                  </a:cubicBezTo>
                  <a:cubicBezTo>
                    <a:pt x="21" y="198"/>
                    <a:pt x="21" y="198"/>
                    <a:pt x="21" y="198"/>
                  </a:cubicBezTo>
                  <a:cubicBezTo>
                    <a:pt x="21" y="198"/>
                    <a:pt x="21" y="198"/>
                    <a:pt x="21" y="198"/>
                  </a:cubicBezTo>
                  <a:cubicBezTo>
                    <a:pt x="21" y="198"/>
                    <a:pt x="21" y="198"/>
                    <a:pt x="21" y="198"/>
                  </a:cubicBezTo>
                  <a:cubicBezTo>
                    <a:pt x="21" y="198"/>
                    <a:pt x="21" y="199"/>
                    <a:pt x="21" y="199"/>
                  </a:cubicBezTo>
                  <a:cubicBezTo>
                    <a:pt x="21" y="199"/>
                    <a:pt x="21" y="199"/>
                    <a:pt x="21" y="199"/>
                  </a:cubicBezTo>
                  <a:cubicBezTo>
                    <a:pt x="21" y="199"/>
                    <a:pt x="21" y="199"/>
                    <a:pt x="21" y="199"/>
                  </a:cubicBezTo>
                  <a:cubicBezTo>
                    <a:pt x="21" y="199"/>
                    <a:pt x="21" y="199"/>
                    <a:pt x="21" y="199"/>
                  </a:cubicBezTo>
                  <a:cubicBezTo>
                    <a:pt x="21" y="199"/>
                    <a:pt x="21" y="199"/>
                    <a:pt x="21" y="199"/>
                  </a:cubicBezTo>
                  <a:cubicBezTo>
                    <a:pt x="21" y="199"/>
                    <a:pt x="21" y="199"/>
                    <a:pt x="21" y="199"/>
                  </a:cubicBezTo>
                  <a:cubicBezTo>
                    <a:pt x="21" y="200"/>
                    <a:pt x="21" y="200"/>
                    <a:pt x="21" y="200"/>
                  </a:cubicBezTo>
                  <a:cubicBezTo>
                    <a:pt x="21" y="200"/>
                    <a:pt x="21" y="200"/>
                    <a:pt x="21" y="200"/>
                  </a:cubicBezTo>
                  <a:cubicBezTo>
                    <a:pt x="21" y="200"/>
                    <a:pt x="20" y="200"/>
                    <a:pt x="20" y="200"/>
                  </a:cubicBezTo>
                  <a:cubicBezTo>
                    <a:pt x="20" y="200"/>
                    <a:pt x="20" y="200"/>
                    <a:pt x="20" y="200"/>
                  </a:cubicBezTo>
                  <a:cubicBezTo>
                    <a:pt x="20" y="200"/>
                    <a:pt x="20" y="201"/>
                    <a:pt x="20" y="201"/>
                  </a:cubicBezTo>
                  <a:cubicBezTo>
                    <a:pt x="20" y="201"/>
                    <a:pt x="20" y="201"/>
                    <a:pt x="20" y="201"/>
                  </a:cubicBezTo>
                  <a:cubicBezTo>
                    <a:pt x="20" y="201"/>
                    <a:pt x="20" y="201"/>
                    <a:pt x="20" y="201"/>
                  </a:cubicBezTo>
                  <a:cubicBezTo>
                    <a:pt x="20" y="201"/>
                    <a:pt x="20" y="201"/>
                    <a:pt x="20" y="201"/>
                  </a:cubicBezTo>
                  <a:cubicBezTo>
                    <a:pt x="20" y="201"/>
                    <a:pt x="20" y="201"/>
                    <a:pt x="20" y="201"/>
                  </a:cubicBezTo>
                  <a:cubicBezTo>
                    <a:pt x="20" y="201"/>
                    <a:pt x="20" y="201"/>
                    <a:pt x="20" y="201"/>
                  </a:cubicBezTo>
                  <a:cubicBezTo>
                    <a:pt x="20" y="201"/>
                    <a:pt x="20" y="201"/>
                    <a:pt x="20" y="201"/>
                  </a:cubicBezTo>
                  <a:cubicBezTo>
                    <a:pt x="20" y="201"/>
                    <a:pt x="20" y="201"/>
                    <a:pt x="20" y="201"/>
                  </a:cubicBezTo>
                  <a:cubicBezTo>
                    <a:pt x="20" y="201"/>
                    <a:pt x="20" y="201"/>
                    <a:pt x="20" y="201"/>
                  </a:cubicBezTo>
                  <a:cubicBezTo>
                    <a:pt x="20" y="201"/>
                    <a:pt x="20" y="201"/>
                    <a:pt x="20" y="201"/>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2"/>
                    <a:pt x="20" y="202"/>
                  </a:cubicBezTo>
                  <a:cubicBezTo>
                    <a:pt x="20" y="202"/>
                    <a:pt x="20" y="203"/>
                    <a:pt x="20" y="203"/>
                  </a:cubicBezTo>
                  <a:cubicBezTo>
                    <a:pt x="20" y="203"/>
                    <a:pt x="20" y="203"/>
                    <a:pt x="20" y="203"/>
                  </a:cubicBezTo>
                  <a:cubicBezTo>
                    <a:pt x="20" y="203"/>
                    <a:pt x="20" y="203"/>
                    <a:pt x="19" y="203"/>
                  </a:cubicBezTo>
                  <a:cubicBezTo>
                    <a:pt x="19" y="203"/>
                    <a:pt x="19" y="203"/>
                    <a:pt x="19" y="203"/>
                  </a:cubicBezTo>
                  <a:cubicBezTo>
                    <a:pt x="19" y="203"/>
                    <a:pt x="19" y="203"/>
                    <a:pt x="19" y="203"/>
                  </a:cubicBezTo>
                  <a:cubicBezTo>
                    <a:pt x="19" y="203"/>
                    <a:pt x="19" y="203"/>
                    <a:pt x="19" y="203"/>
                  </a:cubicBezTo>
                  <a:cubicBezTo>
                    <a:pt x="23" y="204"/>
                    <a:pt x="23" y="204"/>
                    <a:pt x="23" y="204"/>
                  </a:cubicBezTo>
                  <a:cubicBezTo>
                    <a:pt x="25" y="198"/>
                    <a:pt x="28" y="192"/>
                    <a:pt x="31" y="186"/>
                  </a:cubicBezTo>
                  <a:cubicBezTo>
                    <a:pt x="27" y="184"/>
                    <a:pt x="27" y="184"/>
                    <a:pt x="27" y="184"/>
                  </a:cubicBezTo>
                  <a:close/>
                  <a:moveTo>
                    <a:pt x="13" y="222"/>
                  </a:moveTo>
                  <a:cubicBezTo>
                    <a:pt x="12" y="224"/>
                    <a:pt x="12" y="226"/>
                    <a:pt x="11" y="229"/>
                  </a:cubicBezTo>
                  <a:cubicBezTo>
                    <a:pt x="11" y="229"/>
                    <a:pt x="11" y="229"/>
                    <a:pt x="11" y="229"/>
                  </a:cubicBezTo>
                  <a:cubicBezTo>
                    <a:pt x="11" y="229"/>
                    <a:pt x="11" y="229"/>
                    <a:pt x="11" y="229"/>
                  </a:cubicBezTo>
                  <a:cubicBezTo>
                    <a:pt x="11" y="229"/>
                    <a:pt x="11" y="229"/>
                    <a:pt x="11" y="229"/>
                  </a:cubicBezTo>
                  <a:cubicBezTo>
                    <a:pt x="11" y="229"/>
                    <a:pt x="11" y="229"/>
                    <a:pt x="11" y="229"/>
                  </a:cubicBezTo>
                  <a:cubicBezTo>
                    <a:pt x="11" y="229"/>
                    <a:pt x="11" y="229"/>
                    <a:pt x="11" y="229"/>
                  </a:cubicBezTo>
                  <a:cubicBezTo>
                    <a:pt x="11" y="229"/>
                    <a:pt x="11" y="230"/>
                    <a:pt x="11" y="230"/>
                  </a:cubicBezTo>
                  <a:cubicBezTo>
                    <a:pt x="11" y="230"/>
                    <a:pt x="11" y="230"/>
                    <a:pt x="11" y="230"/>
                  </a:cubicBezTo>
                  <a:cubicBezTo>
                    <a:pt x="11" y="230"/>
                    <a:pt x="11" y="230"/>
                    <a:pt x="11" y="230"/>
                  </a:cubicBezTo>
                  <a:cubicBezTo>
                    <a:pt x="11" y="230"/>
                    <a:pt x="11" y="230"/>
                    <a:pt x="11" y="230"/>
                  </a:cubicBezTo>
                  <a:cubicBezTo>
                    <a:pt x="11" y="230"/>
                    <a:pt x="11" y="230"/>
                    <a:pt x="11" y="230"/>
                  </a:cubicBezTo>
                  <a:cubicBezTo>
                    <a:pt x="11" y="230"/>
                    <a:pt x="11" y="230"/>
                    <a:pt x="11" y="230"/>
                  </a:cubicBezTo>
                  <a:cubicBezTo>
                    <a:pt x="11" y="230"/>
                    <a:pt x="10" y="231"/>
                    <a:pt x="10" y="231"/>
                  </a:cubicBezTo>
                  <a:cubicBezTo>
                    <a:pt x="10" y="231"/>
                    <a:pt x="10" y="231"/>
                    <a:pt x="10" y="231"/>
                  </a:cubicBezTo>
                  <a:cubicBezTo>
                    <a:pt x="10" y="231"/>
                    <a:pt x="10" y="231"/>
                    <a:pt x="10" y="231"/>
                  </a:cubicBezTo>
                  <a:cubicBezTo>
                    <a:pt x="10" y="231"/>
                    <a:pt x="10" y="231"/>
                    <a:pt x="10" y="231"/>
                  </a:cubicBezTo>
                  <a:cubicBezTo>
                    <a:pt x="10" y="231"/>
                    <a:pt x="10" y="231"/>
                    <a:pt x="10" y="231"/>
                  </a:cubicBezTo>
                  <a:cubicBezTo>
                    <a:pt x="10" y="231"/>
                    <a:pt x="10" y="231"/>
                    <a:pt x="10" y="231"/>
                  </a:cubicBezTo>
                  <a:cubicBezTo>
                    <a:pt x="10" y="231"/>
                    <a:pt x="10" y="232"/>
                    <a:pt x="10" y="232"/>
                  </a:cubicBezTo>
                  <a:cubicBezTo>
                    <a:pt x="10" y="232"/>
                    <a:pt x="10" y="232"/>
                    <a:pt x="10" y="232"/>
                  </a:cubicBezTo>
                  <a:cubicBezTo>
                    <a:pt x="10" y="232"/>
                    <a:pt x="10" y="232"/>
                    <a:pt x="10" y="232"/>
                  </a:cubicBezTo>
                  <a:cubicBezTo>
                    <a:pt x="10" y="232"/>
                    <a:pt x="10" y="232"/>
                    <a:pt x="10" y="232"/>
                  </a:cubicBezTo>
                  <a:cubicBezTo>
                    <a:pt x="10" y="232"/>
                    <a:pt x="10" y="232"/>
                    <a:pt x="10" y="232"/>
                  </a:cubicBezTo>
                  <a:cubicBezTo>
                    <a:pt x="10" y="232"/>
                    <a:pt x="10" y="232"/>
                    <a:pt x="10" y="232"/>
                  </a:cubicBezTo>
                  <a:cubicBezTo>
                    <a:pt x="10" y="232"/>
                    <a:pt x="10" y="232"/>
                    <a:pt x="10" y="232"/>
                  </a:cubicBezTo>
                  <a:cubicBezTo>
                    <a:pt x="10" y="232"/>
                    <a:pt x="10" y="232"/>
                    <a:pt x="10" y="232"/>
                  </a:cubicBezTo>
                  <a:cubicBezTo>
                    <a:pt x="10" y="232"/>
                    <a:pt x="10" y="232"/>
                    <a:pt x="10" y="232"/>
                  </a:cubicBezTo>
                  <a:cubicBezTo>
                    <a:pt x="10" y="232"/>
                    <a:pt x="10" y="232"/>
                    <a:pt x="10" y="232"/>
                  </a:cubicBezTo>
                  <a:cubicBezTo>
                    <a:pt x="10" y="232"/>
                    <a:pt x="10" y="233"/>
                    <a:pt x="10" y="233"/>
                  </a:cubicBezTo>
                  <a:cubicBezTo>
                    <a:pt x="10" y="233"/>
                    <a:pt x="10" y="233"/>
                    <a:pt x="10" y="233"/>
                  </a:cubicBezTo>
                  <a:cubicBezTo>
                    <a:pt x="10" y="233"/>
                    <a:pt x="10" y="233"/>
                    <a:pt x="10" y="233"/>
                  </a:cubicBezTo>
                  <a:cubicBezTo>
                    <a:pt x="10" y="233"/>
                    <a:pt x="10" y="233"/>
                    <a:pt x="10" y="233"/>
                  </a:cubicBezTo>
                  <a:cubicBezTo>
                    <a:pt x="10" y="233"/>
                    <a:pt x="10" y="233"/>
                    <a:pt x="10" y="233"/>
                  </a:cubicBezTo>
                  <a:cubicBezTo>
                    <a:pt x="10" y="233"/>
                    <a:pt x="10" y="233"/>
                    <a:pt x="10" y="233"/>
                  </a:cubicBezTo>
                  <a:cubicBezTo>
                    <a:pt x="10" y="233"/>
                    <a:pt x="10" y="233"/>
                    <a:pt x="10" y="233"/>
                  </a:cubicBezTo>
                  <a:cubicBezTo>
                    <a:pt x="10" y="233"/>
                    <a:pt x="10" y="233"/>
                    <a:pt x="10" y="233"/>
                  </a:cubicBezTo>
                  <a:cubicBezTo>
                    <a:pt x="10" y="233"/>
                    <a:pt x="10" y="233"/>
                    <a:pt x="10" y="233"/>
                  </a:cubicBezTo>
                  <a:cubicBezTo>
                    <a:pt x="10" y="233"/>
                    <a:pt x="10" y="233"/>
                    <a:pt x="10" y="233"/>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10" y="234"/>
                    <a:pt x="10" y="234"/>
                    <a:pt x="10" y="234"/>
                  </a:cubicBezTo>
                  <a:cubicBezTo>
                    <a:pt x="9" y="234"/>
                    <a:pt x="9" y="234"/>
                    <a:pt x="9" y="234"/>
                  </a:cubicBezTo>
                  <a:cubicBezTo>
                    <a:pt x="9" y="234"/>
                    <a:pt x="9" y="234"/>
                    <a:pt x="9" y="234"/>
                  </a:cubicBezTo>
                  <a:cubicBezTo>
                    <a:pt x="9" y="234"/>
                    <a:pt x="9" y="234"/>
                    <a:pt x="9" y="234"/>
                  </a:cubicBezTo>
                  <a:cubicBezTo>
                    <a:pt x="9" y="234"/>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5"/>
                  </a:cubicBezTo>
                  <a:cubicBezTo>
                    <a:pt x="9" y="235"/>
                    <a:pt x="9" y="235"/>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6"/>
                  </a:cubicBezTo>
                  <a:cubicBezTo>
                    <a:pt x="9" y="236"/>
                    <a:pt x="9" y="236"/>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7"/>
                    <a:pt x="9" y="237"/>
                    <a:pt x="9" y="237"/>
                  </a:cubicBezTo>
                  <a:cubicBezTo>
                    <a:pt x="9" y="238"/>
                    <a:pt x="9" y="238"/>
                    <a:pt x="9" y="238"/>
                  </a:cubicBezTo>
                  <a:cubicBezTo>
                    <a:pt x="9" y="238"/>
                    <a:pt x="9" y="238"/>
                    <a:pt x="9" y="238"/>
                  </a:cubicBezTo>
                  <a:cubicBezTo>
                    <a:pt x="9" y="238"/>
                    <a:pt x="9" y="238"/>
                    <a:pt x="9" y="238"/>
                  </a:cubicBezTo>
                  <a:cubicBezTo>
                    <a:pt x="9" y="238"/>
                    <a:pt x="9" y="238"/>
                    <a:pt x="9" y="238"/>
                  </a:cubicBezTo>
                  <a:cubicBezTo>
                    <a:pt x="9" y="238"/>
                    <a:pt x="9" y="238"/>
                    <a:pt x="9" y="238"/>
                  </a:cubicBezTo>
                  <a:cubicBezTo>
                    <a:pt x="9" y="238"/>
                    <a:pt x="9" y="238"/>
                    <a:pt x="9" y="238"/>
                  </a:cubicBezTo>
                  <a:cubicBezTo>
                    <a:pt x="9" y="238"/>
                    <a:pt x="9" y="238"/>
                    <a:pt x="9" y="238"/>
                  </a:cubicBezTo>
                  <a:cubicBezTo>
                    <a:pt x="9" y="238"/>
                    <a:pt x="9" y="238"/>
                    <a:pt x="9" y="238"/>
                  </a:cubicBezTo>
                  <a:cubicBezTo>
                    <a:pt x="9" y="238"/>
                    <a:pt x="8" y="238"/>
                    <a:pt x="8" y="238"/>
                  </a:cubicBezTo>
                  <a:cubicBezTo>
                    <a:pt x="8" y="238"/>
                    <a:pt x="8" y="238"/>
                    <a:pt x="8" y="238"/>
                  </a:cubicBezTo>
                  <a:cubicBezTo>
                    <a:pt x="8" y="238"/>
                    <a:pt x="8" y="238"/>
                    <a:pt x="8" y="239"/>
                  </a:cubicBezTo>
                  <a:cubicBezTo>
                    <a:pt x="8" y="239"/>
                    <a:pt x="8" y="239"/>
                    <a:pt x="8" y="239"/>
                  </a:cubicBezTo>
                  <a:cubicBezTo>
                    <a:pt x="8" y="239"/>
                    <a:pt x="8" y="239"/>
                    <a:pt x="8" y="239"/>
                  </a:cubicBezTo>
                  <a:cubicBezTo>
                    <a:pt x="8" y="239"/>
                    <a:pt x="8" y="239"/>
                    <a:pt x="8" y="239"/>
                  </a:cubicBezTo>
                  <a:cubicBezTo>
                    <a:pt x="8" y="239"/>
                    <a:pt x="8" y="239"/>
                    <a:pt x="8" y="239"/>
                  </a:cubicBezTo>
                  <a:cubicBezTo>
                    <a:pt x="8" y="239"/>
                    <a:pt x="8" y="239"/>
                    <a:pt x="8" y="239"/>
                  </a:cubicBezTo>
                  <a:cubicBezTo>
                    <a:pt x="8" y="239"/>
                    <a:pt x="8" y="239"/>
                    <a:pt x="8" y="239"/>
                  </a:cubicBezTo>
                  <a:cubicBezTo>
                    <a:pt x="8" y="239"/>
                    <a:pt x="8" y="239"/>
                    <a:pt x="8" y="239"/>
                  </a:cubicBezTo>
                  <a:cubicBezTo>
                    <a:pt x="8" y="239"/>
                    <a:pt x="8" y="239"/>
                    <a:pt x="8" y="239"/>
                  </a:cubicBezTo>
                  <a:cubicBezTo>
                    <a:pt x="8" y="239"/>
                    <a:pt x="8" y="239"/>
                    <a:pt x="8" y="239"/>
                  </a:cubicBezTo>
                  <a:cubicBezTo>
                    <a:pt x="8" y="239"/>
                    <a:pt x="8" y="240"/>
                    <a:pt x="8" y="240"/>
                  </a:cubicBezTo>
                  <a:cubicBezTo>
                    <a:pt x="8" y="240"/>
                    <a:pt x="8" y="240"/>
                    <a:pt x="8" y="240"/>
                  </a:cubicBezTo>
                  <a:cubicBezTo>
                    <a:pt x="8" y="240"/>
                    <a:pt x="8" y="240"/>
                    <a:pt x="8" y="240"/>
                  </a:cubicBezTo>
                  <a:cubicBezTo>
                    <a:pt x="8" y="240"/>
                    <a:pt x="8" y="240"/>
                    <a:pt x="8" y="240"/>
                  </a:cubicBezTo>
                  <a:cubicBezTo>
                    <a:pt x="8" y="240"/>
                    <a:pt x="8" y="240"/>
                    <a:pt x="8" y="240"/>
                  </a:cubicBezTo>
                  <a:cubicBezTo>
                    <a:pt x="8" y="240"/>
                    <a:pt x="8" y="240"/>
                    <a:pt x="8" y="240"/>
                  </a:cubicBezTo>
                  <a:cubicBezTo>
                    <a:pt x="8" y="240"/>
                    <a:pt x="8" y="241"/>
                    <a:pt x="8" y="241"/>
                  </a:cubicBezTo>
                  <a:cubicBezTo>
                    <a:pt x="8" y="241"/>
                    <a:pt x="8" y="241"/>
                    <a:pt x="8" y="241"/>
                  </a:cubicBezTo>
                  <a:cubicBezTo>
                    <a:pt x="8" y="241"/>
                    <a:pt x="8" y="241"/>
                    <a:pt x="8" y="241"/>
                  </a:cubicBezTo>
                  <a:cubicBezTo>
                    <a:pt x="8" y="241"/>
                    <a:pt x="8" y="241"/>
                    <a:pt x="8" y="241"/>
                  </a:cubicBezTo>
                  <a:cubicBezTo>
                    <a:pt x="12" y="242"/>
                    <a:pt x="12" y="242"/>
                    <a:pt x="12" y="242"/>
                  </a:cubicBezTo>
                  <a:cubicBezTo>
                    <a:pt x="13" y="236"/>
                    <a:pt x="15" y="229"/>
                    <a:pt x="17" y="223"/>
                  </a:cubicBezTo>
                  <a:cubicBezTo>
                    <a:pt x="13" y="222"/>
                    <a:pt x="13" y="222"/>
                    <a:pt x="13" y="222"/>
                  </a:cubicBezTo>
                  <a:close/>
                  <a:moveTo>
                    <a:pt x="4" y="261"/>
                  </a:moveTo>
                  <a:cubicBezTo>
                    <a:pt x="3" y="264"/>
                    <a:pt x="3" y="268"/>
                    <a:pt x="2" y="272"/>
                  </a:cubicBezTo>
                  <a:cubicBezTo>
                    <a:pt x="2" y="272"/>
                    <a:pt x="2" y="272"/>
                    <a:pt x="2" y="272"/>
                  </a:cubicBezTo>
                  <a:cubicBezTo>
                    <a:pt x="2" y="272"/>
                    <a:pt x="2" y="272"/>
                    <a:pt x="2" y="272"/>
                  </a:cubicBezTo>
                  <a:cubicBezTo>
                    <a:pt x="2" y="272"/>
                    <a:pt x="2" y="272"/>
                    <a:pt x="2" y="272"/>
                  </a:cubicBezTo>
                  <a:cubicBezTo>
                    <a:pt x="2" y="272"/>
                    <a:pt x="2" y="272"/>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3"/>
                  </a:cubicBezTo>
                  <a:cubicBezTo>
                    <a:pt x="2" y="273"/>
                    <a:pt x="2" y="273"/>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4"/>
                    <a:pt x="2" y="274"/>
                    <a:pt x="2" y="274"/>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5"/>
                  </a:cubicBezTo>
                  <a:cubicBezTo>
                    <a:pt x="2" y="275"/>
                    <a:pt x="2" y="275"/>
                    <a:pt x="2" y="276"/>
                  </a:cubicBezTo>
                  <a:cubicBezTo>
                    <a:pt x="2" y="276"/>
                    <a:pt x="2" y="276"/>
                    <a:pt x="2" y="276"/>
                  </a:cubicBezTo>
                  <a:cubicBezTo>
                    <a:pt x="2" y="276"/>
                    <a:pt x="2" y="276"/>
                    <a:pt x="2" y="276"/>
                  </a:cubicBezTo>
                  <a:cubicBezTo>
                    <a:pt x="2" y="276"/>
                    <a:pt x="2" y="276"/>
                    <a:pt x="2" y="276"/>
                  </a:cubicBezTo>
                  <a:cubicBezTo>
                    <a:pt x="2" y="276"/>
                    <a:pt x="2" y="276"/>
                    <a:pt x="2" y="276"/>
                  </a:cubicBezTo>
                  <a:cubicBezTo>
                    <a:pt x="2" y="276"/>
                    <a:pt x="2" y="276"/>
                    <a:pt x="2" y="276"/>
                  </a:cubicBezTo>
                  <a:cubicBezTo>
                    <a:pt x="2" y="276"/>
                    <a:pt x="2" y="276"/>
                    <a:pt x="2" y="276"/>
                  </a:cubicBezTo>
                  <a:cubicBezTo>
                    <a:pt x="2" y="276"/>
                    <a:pt x="2" y="276"/>
                    <a:pt x="2" y="276"/>
                  </a:cubicBezTo>
                  <a:cubicBezTo>
                    <a:pt x="2" y="276"/>
                    <a:pt x="2" y="276"/>
                    <a:pt x="2" y="276"/>
                  </a:cubicBezTo>
                  <a:cubicBezTo>
                    <a:pt x="2" y="276"/>
                    <a:pt x="2" y="276"/>
                    <a:pt x="2" y="277"/>
                  </a:cubicBezTo>
                  <a:cubicBezTo>
                    <a:pt x="2" y="277"/>
                    <a:pt x="2" y="277"/>
                    <a:pt x="2" y="277"/>
                  </a:cubicBezTo>
                  <a:cubicBezTo>
                    <a:pt x="2" y="277"/>
                    <a:pt x="2" y="277"/>
                    <a:pt x="2" y="277"/>
                  </a:cubicBezTo>
                  <a:cubicBezTo>
                    <a:pt x="2" y="277"/>
                    <a:pt x="2" y="277"/>
                    <a:pt x="2" y="277"/>
                  </a:cubicBezTo>
                  <a:cubicBezTo>
                    <a:pt x="2" y="277"/>
                    <a:pt x="2" y="277"/>
                    <a:pt x="2" y="277"/>
                  </a:cubicBezTo>
                  <a:cubicBezTo>
                    <a:pt x="2" y="277"/>
                    <a:pt x="2" y="277"/>
                    <a:pt x="2" y="277"/>
                  </a:cubicBezTo>
                  <a:cubicBezTo>
                    <a:pt x="2" y="277"/>
                    <a:pt x="2" y="277"/>
                    <a:pt x="2" y="277"/>
                  </a:cubicBezTo>
                  <a:cubicBezTo>
                    <a:pt x="2" y="277"/>
                    <a:pt x="2" y="278"/>
                    <a:pt x="1" y="278"/>
                  </a:cubicBezTo>
                  <a:cubicBezTo>
                    <a:pt x="1" y="278"/>
                    <a:pt x="1" y="278"/>
                    <a:pt x="1" y="278"/>
                  </a:cubicBezTo>
                  <a:cubicBezTo>
                    <a:pt x="1" y="279"/>
                    <a:pt x="1" y="280"/>
                    <a:pt x="1" y="281"/>
                  </a:cubicBezTo>
                  <a:cubicBezTo>
                    <a:pt x="5" y="281"/>
                    <a:pt x="5" y="281"/>
                    <a:pt x="5" y="281"/>
                  </a:cubicBezTo>
                  <a:cubicBezTo>
                    <a:pt x="6" y="274"/>
                    <a:pt x="7" y="268"/>
                    <a:pt x="8" y="261"/>
                  </a:cubicBezTo>
                  <a:cubicBezTo>
                    <a:pt x="4" y="261"/>
                    <a:pt x="4" y="261"/>
                    <a:pt x="4" y="261"/>
                  </a:cubicBezTo>
                  <a:close/>
                  <a:moveTo>
                    <a:pt x="0" y="300"/>
                  </a:moveTo>
                  <a:cubicBezTo>
                    <a:pt x="0" y="304"/>
                    <a:pt x="0" y="307"/>
                    <a:pt x="0" y="311"/>
                  </a:cubicBezTo>
                  <a:cubicBezTo>
                    <a:pt x="0" y="311"/>
                    <a:pt x="0" y="311"/>
                    <a:pt x="0" y="311"/>
                  </a:cubicBezTo>
                  <a:cubicBezTo>
                    <a:pt x="0" y="311"/>
                    <a:pt x="0" y="311"/>
                    <a:pt x="0" y="311"/>
                  </a:cubicBezTo>
                  <a:cubicBezTo>
                    <a:pt x="0" y="311"/>
                    <a:pt x="0" y="311"/>
                    <a:pt x="0" y="311"/>
                  </a:cubicBezTo>
                  <a:cubicBezTo>
                    <a:pt x="0" y="311"/>
                    <a:pt x="0" y="311"/>
                    <a:pt x="0" y="311"/>
                  </a:cubicBezTo>
                  <a:cubicBezTo>
                    <a:pt x="0" y="311"/>
                    <a:pt x="0" y="311"/>
                    <a:pt x="0" y="311"/>
                  </a:cubicBezTo>
                  <a:cubicBezTo>
                    <a:pt x="0" y="311"/>
                    <a:pt x="0" y="311"/>
                    <a:pt x="0" y="311"/>
                  </a:cubicBezTo>
                  <a:cubicBezTo>
                    <a:pt x="0" y="311"/>
                    <a:pt x="0" y="311"/>
                    <a:pt x="0" y="311"/>
                  </a:cubicBezTo>
                  <a:cubicBezTo>
                    <a:pt x="0" y="311"/>
                    <a:pt x="0" y="311"/>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2"/>
                    <a:pt x="0" y="312"/>
                  </a:cubicBezTo>
                  <a:cubicBezTo>
                    <a:pt x="0" y="312"/>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3"/>
                    <a:pt x="0" y="313"/>
                    <a:pt x="0" y="313"/>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4"/>
                    <a:pt x="0" y="314"/>
                  </a:cubicBezTo>
                  <a:cubicBezTo>
                    <a:pt x="0" y="314"/>
                    <a:pt x="0" y="315"/>
                    <a:pt x="0" y="315"/>
                  </a:cubicBezTo>
                  <a:cubicBezTo>
                    <a:pt x="0" y="315"/>
                    <a:pt x="0" y="315"/>
                    <a:pt x="0" y="315"/>
                  </a:cubicBezTo>
                  <a:cubicBezTo>
                    <a:pt x="0" y="315"/>
                    <a:pt x="0" y="315"/>
                    <a:pt x="0" y="315"/>
                  </a:cubicBezTo>
                  <a:cubicBezTo>
                    <a:pt x="0" y="315"/>
                    <a:pt x="0" y="315"/>
                    <a:pt x="0" y="315"/>
                  </a:cubicBezTo>
                  <a:cubicBezTo>
                    <a:pt x="0" y="315"/>
                    <a:pt x="0" y="315"/>
                    <a:pt x="0" y="315"/>
                  </a:cubicBezTo>
                  <a:cubicBezTo>
                    <a:pt x="0" y="315"/>
                    <a:pt x="0" y="315"/>
                    <a:pt x="0" y="315"/>
                  </a:cubicBezTo>
                  <a:cubicBezTo>
                    <a:pt x="0" y="317"/>
                    <a:pt x="0" y="319"/>
                    <a:pt x="0" y="320"/>
                  </a:cubicBezTo>
                  <a:cubicBezTo>
                    <a:pt x="0" y="320"/>
                    <a:pt x="0" y="320"/>
                    <a:pt x="0" y="320"/>
                  </a:cubicBezTo>
                  <a:cubicBezTo>
                    <a:pt x="4" y="320"/>
                    <a:pt x="4" y="320"/>
                    <a:pt x="4" y="320"/>
                  </a:cubicBezTo>
                  <a:cubicBezTo>
                    <a:pt x="4" y="318"/>
                    <a:pt x="4" y="316"/>
                    <a:pt x="4" y="313"/>
                  </a:cubicBezTo>
                  <a:cubicBezTo>
                    <a:pt x="4" y="309"/>
                    <a:pt x="4" y="305"/>
                    <a:pt x="4" y="301"/>
                  </a:cubicBezTo>
                  <a:cubicBezTo>
                    <a:pt x="0" y="300"/>
                    <a:pt x="0" y="300"/>
                    <a:pt x="0" y="300"/>
                  </a:cubicBezTo>
                  <a:close/>
                  <a:moveTo>
                    <a:pt x="5" y="340"/>
                  </a:moveTo>
                  <a:cubicBezTo>
                    <a:pt x="1" y="340"/>
                    <a:pt x="1" y="340"/>
                    <a:pt x="1" y="340"/>
                  </a:cubicBezTo>
                  <a:cubicBezTo>
                    <a:pt x="1" y="340"/>
                    <a:pt x="1" y="340"/>
                    <a:pt x="1" y="340"/>
                  </a:cubicBezTo>
                  <a:cubicBezTo>
                    <a:pt x="1" y="341"/>
                    <a:pt x="1" y="341"/>
                    <a:pt x="1" y="341"/>
                  </a:cubicBezTo>
                  <a:cubicBezTo>
                    <a:pt x="1" y="341"/>
                    <a:pt x="1" y="341"/>
                    <a:pt x="1" y="341"/>
                  </a:cubicBezTo>
                  <a:cubicBezTo>
                    <a:pt x="1" y="341"/>
                    <a:pt x="1" y="341"/>
                    <a:pt x="1" y="341"/>
                  </a:cubicBezTo>
                  <a:cubicBezTo>
                    <a:pt x="1" y="341"/>
                    <a:pt x="1" y="341"/>
                    <a:pt x="1" y="341"/>
                  </a:cubicBezTo>
                  <a:cubicBezTo>
                    <a:pt x="1" y="341"/>
                    <a:pt x="1" y="341"/>
                    <a:pt x="1" y="341"/>
                  </a:cubicBezTo>
                  <a:cubicBezTo>
                    <a:pt x="1" y="341"/>
                    <a:pt x="1" y="341"/>
                    <a:pt x="1" y="341"/>
                  </a:cubicBezTo>
                  <a:cubicBezTo>
                    <a:pt x="1" y="341"/>
                    <a:pt x="1" y="341"/>
                    <a:pt x="1" y="341"/>
                  </a:cubicBezTo>
                  <a:cubicBezTo>
                    <a:pt x="1" y="341"/>
                    <a:pt x="1" y="341"/>
                    <a:pt x="1" y="341"/>
                  </a:cubicBezTo>
                  <a:cubicBezTo>
                    <a:pt x="1" y="341"/>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2"/>
                    <a:pt x="1" y="342"/>
                  </a:cubicBezTo>
                  <a:cubicBezTo>
                    <a:pt x="1" y="342"/>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3"/>
                    <a:pt x="1" y="343"/>
                    <a:pt x="1" y="343"/>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4"/>
                  </a:cubicBezTo>
                  <a:cubicBezTo>
                    <a:pt x="1" y="344"/>
                    <a:pt x="1" y="344"/>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5"/>
                    <a:pt x="1" y="345"/>
                    <a:pt x="1" y="345"/>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6"/>
                  </a:cubicBezTo>
                  <a:cubicBezTo>
                    <a:pt x="1" y="346"/>
                    <a:pt x="1" y="346"/>
                    <a:pt x="1" y="347"/>
                  </a:cubicBezTo>
                  <a:cubicBezTo>
                    <a:pt x="1" y="347"/>
                    <a:pt x="1" y="347"/>
                    <a:pt x="1" y="347"/>
                  </a:cubicBezTo>
                  <a:cubicBezTo>
                    <a:pt x="1" y="347"/>
                    <a:pt x="1" y="347"/>
                    <a:pt x="1" y="347"/>
                  </a:cubicBezTo>
                  <a:cubicBezTo>
                    <a:pt x="1" y="347"/>
                    <a:pt x="1" y="347"/>
                    <a:pt x="1" y="347"/>
                  </a:cubicBezTo>
                  <a:cubicBezTo>
                    <a:pt x="1" y="347"/>
                    <a:pt x="1" y="347"/>
                    <a:pt x="1" y="347"/>
                  </a:cubicBezTo>
                  <a:cubicBezTo>
                    <a:pt x="1" y="347"/>
                    <a:pt x="1" y="347"/>
                    <a:pt x="1" y="347"/>
                  </a:cubicBezTo>
                  <a:cubicBezTo>
                    <a:pt x="1" y="347"/>
                    <a:pt x="1" y="347"/>
                    <a:pt x="1" y="347"/>
                  </a:cubicBezTo>
                  <a:cubicBezTo>
                    <a:pt x="1" y="347"/>
                    <a:pt x="1" y="347"/>
                    <a:pt x="1" y="347"/>
                  </a:cubicBezTo>
                  <a:cubicBezTo>
                    <a:pt x="1" y="347"/>
                    <a:pt x="1" y="347"/>
                    <a:pt x="1" y="347"/>
                  </a:cubicBezTo>
                  <a:cubicBezTo>
                    <a:pt x="1" y="347"/>
                    <a:pt x="1" y="347"/>
                    <a:pt x="1" y="348"/>
                  </a:cubicBezTo>
                  <a:cubicBezTo>
                    <a:pt x="1" y="348"/>
                    <a:pt x="1" y="348"/>
                    <a:pt x="1" y="348"/>
                  </a:cubicBezTo>
                  <a:cubicBezTo>
                    <a:pt x="1" y="348"/>
                    <a:pt x="1" y="348"/>
                    <a:pt x="1" y="348"/>
                  </a:cubicBezTo>
                  <a:cubicBezTo>
                    <a:pt x="1" y="348"/>
                    <a:pt x="1" y="348"/>
                    <a:pt x="1" y="348"/>
                  </a:cubicBezTo>
                  <a:cubicBezTo>
                    <a:pt x="1" y="348"/>
                    <a:pt x="1" y="348"/>
                    <a:pt x="1" y="348"/>
                  </a:cubicBezTo>
                  <a:cubicBezTo>
                    <a:pt x="1" y="348"/>
                    <a:pt x="1" y="348"/>
                    <a:pt x="1" y="348"/>
                  </a:cubicBezTo>
                  <a:cubicBezTo>
                    <a:pt x="1" y="348"/>
                    <a:pt x="1" y="348"/>
                    <a:pt x="1" y="348"/>
                  </a:cubicBezTo>
                  <a:cubicBezTo>
                    <a:pt x="1" y="348"/>
                    <a:pt x="1" y="348"/>
                    <a:pt x="1" y="348"/>
                  </a:cubicBezTo>
                  <a:cubicBezTo>
                    <a:pt x="1" y="348"/>
                    <a:pt x="1" y="348"/>
                    <a:pt x="1" y="348"/>
                  </a:cubicBezTo>
                  <a:cubicBezTo>
                    <a:pt x="1" y="348"/>
                    <a:pt x="1" y="348"/>
                    <a:pt x="1" y="348"/>
                  </a:cubicBezTo>
                  <a:cubicBezTo>
                    <a:pt x="1" y="349"/>
                    <a:pt x="2" y="349"/>
                    <a:pt x="2" y="349"/>
                  </a:cubicBezTo>
                  <a:cubicBezTo>
                    <a:pt x="2" y="349"/>
                    <a:pt x="2" y="349"/>
                    <a:pt x="2" y="349"/>
                  </a:cubicBezTo>
                  <a:cubicBezTo>
                    <a:pt x="2" y="349"/>
                    <a:pt x="2" y="349"/>
                    <a:pt x="2" y="349"/>
                  </a:cubicBezTo>
                  <a:cubicBezTo>
                    <a:pt x="2" y="349"/>
                    <a:pt x="2" y="349"/>
                    <a:pt x="2" y="349"/>
                  </a:cubicBezTo>
                  <a:cubicBezTo>
                    <a:pt x="2" y="349"/>
                    <a:pt x="2" y="349"/>
                    <a:pt x="2" y="349"/>
                  </a:cubicBezTo>
                  <a:cubicBezTo>
                    <a:pt x="2" y="349"/>
                    <a:pt x="2" y="349"/>
                    <a:pt x="2" y="349"/>
                  </a:cubicBezTo>
                  <a:cubicBezTo>
                    <a:pt x="2" y="349"/>
                    <a:pt x="2" y="350"/>
                    <a:pt x="2" y="350"/>
                  </a:cubicBezTo>
                  <a:cubicBezTo>
                    <a:pt x="2" y="350"/>
                    <a:pt x="2" y="350"/>
                    <a:pt x="2" y="350"/>
                  </a:cubicBezTo>
                  <a:cubicBezTo>
                    <a:pt x="2" y="350"/>
                    <a:pt x="2" y="350"/>
                    <a:pt x="2" y="350"/>
                  </a:cubicBezTo>
                  <a:cubicBezTo>
                    <a:pt x="2" y="350"/>
                    <a:pt x="2" y="350"/>
                    <a:pt x="2" y="350"/>
                  </a:cubicBezTo>
                  <a:cubicBezTo>
                    <a:pt x="2" y="350"/>
                    <a:pt x="2" y="350"/>
                    <a:pt x="2" y="350"/>
                  </a:cubicBezTo>
                  <a:cubicBezTo>
                    <a:pt x="2" y="350"/>
                    <a:pt x="2" y="350"/>
                    <a:pt x="2" y="350"/>
                  </a:cubicBezTo>
                  <a:cubicBezTo>
                    <a:pt x="2" y="350"/>
                    <a:pt x="2" y="350"/>
                    <a:pt x="2" y="351"/>
                  </a:cubicBezTo>
                  <a:cubicBezTo>
                    <a:pt x="2" y="351"/>
                    <a:pt x="2" y="351"/>
                    <a:pt x="2" y="351"/>
                  </a:cubicBezTo>
                  <a:cubicBezTo>
                    <a:pt x="2" y="351"/>
                    <a:pt x="2" y="351"/>
                    <a:pt x="2" y="351"/>
                  </a:cubicBezTo>
                  <a:cubicBezTo>
                    <a:pt x="2" y="351"/>
                    <a:pt x="2" y="351"/>
                    <a:pt x="2" y="351"/>
                  </a:cubicBezTo>
                  <a:cubicBezTo>
                    <a:pt x="2" y="351"/>
                    <a:pt x="2" y="351"/>
                    <a:pt x="2" y="351"/>
                  </a:cubicBezTo>
                  <a:cubicBezTo>
                    <a:pt x="2" y="351"/>
                    <a:pt x="2" y="351"/>
                    <a:pt x="2" y="351"/>
                  </a:cubicBezTo>
                  <a:cubicBezTo>
                    <a:pt x="2" y="351"/>
                    <a:pt x="2" y="351"/>
                    <a:pt x="2" y="351"/>
                  </a:cubicBezTo>
                  <a:cubicBezTo>
                    <a:pt x="2" y="351"/>
                    <a:pt x="2" y="351"/>
                    <a:pt x="2" y="351"/>
                  </a:cubicBezTo>
                  <a:cubicBezTo>
                    <a:pt x="2" y="351"/>
                    <a:pt x="2" y="351"/>
                    <a:pt x="2" y="351"/>
                  </a:cubicBezTo>
                  <a:cubicBezTo>
                    <a:pt x="2" y="351"/>
                    <a:pt x="2" y="351"/>
                    <a:pt x="2" y="351"/>
                  </a:cubicBezTo>
                  <a:cubicBezTo>
                    <a:pt x="2" y="351"/>
                    <a:pt x="2" y="352"/>
                    <a:pt x="2" y="352"/>
                  </a:cubicBezTo>
                  <a:cubicBezTo>
                    <a:pt x="2" y="352"/>
                    <a:pt x="2" y="352"/>
                    <a:pt x="2" y="352"/>
                  </a:cubicBezTo>
                  <a:cubicBezTo>
                    <a:pt x="2" y="352"/>
                    <a:pt x="2" y="352"/>
                    <a:pt x="2" y="352"/>
                  </a:cubicBezTo>
                  <a:cubicBezTo>
                    <a:pt x="2" y="352"/>
                    <a:pt x="2" y="352"/>
                    <a:pt x="2" y="352"/>
                  </a:cubicBezTo>
                  <a:cubicBezTo>
                    <a:pt x="2" y="352"/>
                    <a:pt x="2" y="352"/>
                    <a:pt x="2" y="352"/>
                  </a:cubicBezTo>
                  <a:cubicBezTo>
                    <a:pt x="2" y="352"/>
                    <a:pt x="2" y="352"/>
                    <a:pt x="2" y="352"/>
                  </a:cubicBezTo>
                  <a:cubicBezTo>
                    <a:pt x="2" y="352"/>
                    <a:pt x="2" y="352"/>
                    <a:pt x="2" y="353"/>
                  </a:cubicBezTo>
                  <a:cubicBezTo>
                    <a:pt x="2" y="353"/>
                    <a:pt x="2" y="353"/>
                    <a:pt x="2" y="353"/>
                  </a:cubicBezTo>
                  <a:cubicBezTo>
                    <a:pt x="2" y="353"/>
                    <a:pt x="2" y="353"/>
                    <a:pt x="2" y="353"/>
                  </a:cubicBezTo>
                  <a:cubicBezTo>
                    <a:pt x="2" y="353"/>
                    <a:pt x="2" y="353"/>
                    <a:pt x="2" y="353"/>
                  </a:cubicBezTo>
                  <a:cubicBezTo>
                    <a:pt x="2" y="353"/>
                    <a:pt x="2" y="353"/>
                    <a:pt x="2" y="353"/>
                  </a:cubicBezTo>
                  <a:cubicBezTo>
                    <a:pt x="2" y="353"/>
                    <a:pt x="2" y="353"/>
                    <a:pt x="2" y="353"/>
                  </a:cubicBezTo>
                  <a:cubicBezTo>
                    <a:pt x="2" y="353"/>
                    <a:pt x="2" y="353"/>
                    <a:pt x="2" y="353"/>
                  </a:cubicBezTo>
                  <a:cubicBezTo>
                    <a:pt x="2" y="353"/>
                    <a:pt x="2" y="353"/>
                    <a:pt x="2" y="353"/>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4"/>
                    <a:pt x="2" y="354"/>
                  </a:cubicBezTo>
                  <a:cubicBezTo>
                    <a:pt x="2" y="354"/>
                    <a:pt x="2" y="355"/>
                    <a:pt x="2" y="355"/>
                  </a:cubicBezTo>
                  <a:cubicBezTo>
                    <a:pt x="2" y="355"/>
                    <a:pt x="2" y="355"/>
                    <a:pt x="2" y="355"/>
                  </a:cubicBezTo>
                  <a:cubicBezTo>
                    <a:pt x="2" y="355"/>
                    <a:pt x="2" y="355"/>
                    <a:pt x="2" y="355"/>
                  </a:cubicBezTo>
                  <a:cubicBezTo>
                    <a:pt x="2" y="355"/>
                    <a:pt x="2" y="355"/>
                    <a:pt x="2" y="355"/>
                  </a:cubicBezTo>
                  <a:cubicBezTo>
                    <a:pt x="2" y="355"/>
                    <a:pt x="2" y="355"/>
                    <a:pt x="2" y="355"/>
                  </a:cubicBezTo>
                  <a:cubicBezTo>
                    <a:pt x="2" y="355"/>
                    <a:pt x="2" y="355"/>
                    <a:pt x="2" y="355"/>
                  </a:cubicBezTo>
                  <a:cubicBezTo>
                    <a:pt x="2" y="355"/>
                    <a:pt x="2" y="355"/>
                    <a:pt x="2" y="355"/>
                  </a:cubicBezTo>
                  <a:cubicBezTo>
                    <a:pt x="2" y="355"/>
                    <a:pt x="2" y="355"/>
                    <a:pt x="2" y="355"/>
                  </a:cubicBezTo>
                  <a:cubicBezTo>
                    <a:pt x="2" y="355"/>
                    <a:pt x="2" y="355"/>
                    <a:pt x="2" y="355"/>
                  </a:cubicBezTo>
                  <a:cubicBezTo>
                    <a:pt x="2" y="355"/>
                    <a:pt x="2" y="355"/>
                    <a:pt x="2" y="355"/>
                  </a:cubicBezTo>
                  <a:cubicBezTo>
                    <a:pt x="2" y="356"/>
                    <a:pt x="2" y="356"/>
                    <a:pt x="2" y="356"/>
                  </a:cubicBezTo>
                  <a:cubicBezTo>
                    <a:pt x="2" y="356"/>
                    <a:pt x="2" y="356"/>
                    <a:pt x="2" y="356"/>
                  </a:cubicBezTo>
                  <a:cubicBezTo>
                    <a:pt x="2" y="356"/>
                    <a:pt x="2" y="356"/>
                    <a:pt x="2" y="356"/>
                  </a:cubicBezTo>
                  <a:cubicBezTo>
                    <a:pt x="2" y="356"/>
                    <a:pt x="2" y="356"/>
                    <a:pt x="2" y="356"/>
                  </a:cubicBezTo>
                  <a:cubicBezTo>
                    <a:pt x="2" y="356"/>
                    <a:pt x="2" y="356"/>
                    <a:pt x="2" y="356"/>
                  </a:cubicBezTo>
                  <a:cubicBezTo>
                    <a:pt x="2" y="356"/>
                    <a:pt x="2" y="356"/>
                    <a:pt x="2" y="356"/>
                  </a:cubicBezTo>
                  <a:cubicBezTo>
                    <a:pt x="2" y="356"/>
                    <a:pt x="2" y="356"/>
                    <a:pt x="2" y="356"/>
                  </a:cubicBezTo>
                  <a:cubicBezTo>
                    <a:pt x="2" y="356"/>
                    <a:pt x="2" y="356"/>
                    <a:pt x="2" y="356"/>
                  </a:cubicBezTo>
                  <a:cubicBezTo>
                    <a:pt x="2" y="356"/>
                    <a:pt x="3" y="357"/>
                    <a:pt x="3" y="357"/>
                  </a:cubicBezTo>
                  <a:cubicBezTo>
                    <a:pt x="3" y="357"/>
                    <a:pt x="3" y="357"/>
                    <a:pt x="3" y="357"/>
                  </a:cubicBezTo>
                  <a:cubicBezTo>
                    <a:pt x="3" y="357"/>
                    <a:pt x="3" y="357"/>
                    <a:pt x="3" y="357"/>
                  </a:cubicBezTo>
                  <a:cubicBezTo>
                    <a:pt x="3" y="357"/>
                    <a:pt x="3" y="357"/>
                    <a:pt x="3" y="357"/>
                  </a:cubicBezTo>
                  <a:cubicBezTo>
                    <a:pt x="3" y="357"/>
                    <a:pt x="3" y="357"/>
                    <a:pt x="3" y="357"/>
                  </a:cubicBezTo>
                  <a:cubicBezTo>
                    <a:pt x="3" y="357"/>
                    <a:pt x="3" y="357"/>
                    <a:pt x="3" y="357"/>
                  </a:cubicBezTo>
                  <a:cubicBezTo>
                    <a:pt x="3" y="357"/>
                    <a:pt x="3" y="357"/>
                    <a:pt x="3" y="357"/>
                  </a:cubicBezTo>
                  <a:cubicBezTo>
                    <a:pt x="3" y="357"/>
                    <a:pt x="3" y="357"/>
                    <a:pt x="3" y="357"/>
                  </a:cubicBezTo>
                  <a:cubicBezTo>
                    <a:pt x="3" y="357"/>
                    <a:pt x="3" y="357"/>
                    <a:pt x="3" y="357"/>
                  </a:cubicBezTo>
                  <a:cubicBezTo>
                    <a:pt x="3" y="357"/>
                    <a:pt x="3" y="357"/>
                    <a:pt x="3" y="357"/>
                  </a:cubicBezTo>
                  <a:cubicBezTo>
                    <a:pt x="3" y="357"/>
                    <a:pt x="3" y="357"/>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8"/>
                  </a:cubicBezTo>
                  <a:cubicBezTo>
                    <a:pt x="3" y="358"/>
                    <a:pt x="3" y="358"/>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59"/>
                  </a:cubicBezTo>
                  <a:cubicBezTo>
                    <a:pt x="3" y="359"/>
                    <a:pt x="3" y="359"/>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3" y="360"/>
                    <a:pt x="3" y="360"/>
                    <a:pt x="3" y="360"/>
                  </a:cubicBezTo>
                  <a:cubicBezTo>
                    <a:pt x="7" y="360"/>
                    <a:pt x="7" y="360"/>
                    <a:pt x="7" y="360"/>
                  </a:cubicBezTo>
                  <a:cubicBezTo>
                    <a:pt x="6" y="353"/>
                    <a:pt x="5" y="347"/>
                    <a:pt x="5" y="340"/>
                  </a:cubicBezTo>
                  <a:close/>
                  <a:moveTo>
                    <a:pt x="11" y="379"/>
                  </a:moveTo>
                  <a:cubicBezTo>
                    <a:pt x="7" y="380"/>
                    <a:pt x="7" y="380"/>
                    <a:pt x="7" y="380"/>
                  </a:cubicBezTo>
                  <a:cubicBezTo>
                    <a:pt x="7" y="380"/>
                    <a:pt x="7" y="380"/>
                    <a:pt x="7" y="380"/>
                  </a:cubicBezTo>
                  <a:cubicBezTo>
                    <a:pt x="7" y="380"/>
                    <a:pt x="7" y="380"/>
                    <a:pt x="7" y="380"/>
                  </a:cubicBezTo>
                  <a:cubicBezTo>
                    <a:pt x="7" y="380"/>
                    <a:pt x="7" y="380"/>
                    <a:pt x="7" y="380"/>
                  </a:cubicBezTo>
                  <a:cubicBezTo>
                    <a:pt x="7" y="380"/>
                    <a:pt x="7" y="380"/>
                    <a:pt x="7" y="380"/>
                  </a:cubicBezTo>
                  <a:cubicBezTo>
                    <a:pt x="7" y="380"/>
                    <a:pt x="7" y="380"/>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1"/>
                    <a:pt x="7" y="381"/>
                    <a:pt x="7" y="381"/>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2"/>
                    <a:pt x="7" y="382"/>
                  </a:cubicBezTo>
                  <a:cubicBezTo>
                    <a:pt x="7" y="382"/>
                    <a:pt x="7" y="383"/>
                    <a:pt x="7" y="383"/>
                  </a:cubicBezTo>
                  <a:cubicBezTo>
                    <a:pt x="7" y="383"/>
                    <a:pt x="7" y="383"/>
                    <a:pt x="7" y="383"/>
                  </a:cubicBezTo>
                  <a:cubicBezTo>
                    <a:pt x="7" y="383"/>
                    <a:pt x="7" y="383"/>
                    <a:pt x="7" y="383"/>
                  </a:cubicBezTo>
                  <a:cubicBezTo>
                    <a:pt x="7" y="383"/>
                    <a:pt x="7" y="383"/>
                    <a:pt x="7" y="383"/>
                  </a:cubicBezTo>
                  <a:cubicBezTo>
                    <a:pt x="7" y="383"/>
                    <a:pt x="7" y="383"/>
                    <a:pt x="7" y="383"/>
                  </a:cubicBezTo>
                  <a:cubicBezTo>
                    <a:pt x="7" y="383"/>
                    <a:pt x="7" y="383"/>
                    <a:pt x="7" y="383"/>
                  </a:cubicBezTo>
                  <a:cubicBezTo>
                    <a:pt x="7" y="383"/>
                    <a:pt x="7" y="383"/>
                    <a:pt x="7" y="383"/>
                  </a:cubicBezTo>
                  <a:cubicBezTo>
                    <a:pt x="7" y="383"/>
                    <a:pt x="7" y="383"/>
                    <a:pt x="7" y="383"/>
                  </a:cubicBezTo>
                  <a:cubicBezTo>
                    <a:pt x="7" y="384"/>
                    <a:pt x="8" y="384"/>
                    <a:pt x="8" y="384"/>
                  </a:cubicBezTo>
                  <a:cubicBezTo>
                    <a:pt x="8" y="384"/>
                    <a:pt x="8" y="384"/>
                    <a:pt x="8" y="384"/>
                  </a:cubicBezTo>
                  <a:cubicBezTo>
                    <a:pt x="8" y="386"/>
                    <a:pt x="9" y="388"/>
                    <a:pt x="9" y="390"/>
                  </a:cubicBezTo>
                  <a:cubicBezTo>
                    <a:pt x="9" y="390"/>
                    <a:pt x="9" y="390"/>
                    <a:pt x="9" y="390"/>
                  </a:cubicBezTo>
                  <a:cubicBezTo>
                    <a:pt x="9" y="390"/>
                    <a:pt x="9" y="390"/>
                    <a:pt x="9" y="390"/>
                  </a:cubicBezTo>
                  <a:cubicBezTo>
                    <a:pt x="9" y="390"/>
                    <a:pt x="9" y="390"/>
                    <a:pt x="9" y="390"/>
                  </a:cubicBezTo>
                  <a:cubicBezTo>
                    <a:pt x="9" y="390"/>
                    <a:pt x="9" y="391"/>
                    <a:pt x="9" y="391"/>
                  </a:cubicBezTo>
                  <a:cubicBezTo>
                    <a:pt x="9" y="391"/>
                    <a:pt x="9" y="391"/>
                    <a:pt x="9" y="391"/>
                  </a:cubicBezTo>
                  <a:cubicBezTo>
                    <a:pt x="9" y="391"/>
                    <a:pt x="9" y="391"/>
                    <a:pt x="9" y="391"/>
                  </a:cubicBezTo>
                  <a:cubicBezTo>
                    <a:pt x="9" y="391"/>
                    <a:pt x="9" y="391"/>
                    <a:pt x="9" y="391"/>
                  </a:cubicBezTo>
                  <a:cubicBezTo>
                    <a:pt x="9" y="391"/>
                    <a:pt x="9" y="391"/>
                    <a:pt x="9" y="391"/>
                  </a:cubicBezTo>
                  <a:cubicBezTo>
                    <a:pt x="9" y="391"/>
                    <a:pt x="9" y="391"/>
                    <a:pt x="9" y="391"/>
                  </a:cubicBezTo>
                  <a:cubicBezTo>
                    <a:pt x="9" y="391"/>
                    <a:pt x="9" y="391"/>
                    <a:pt x="9" y="391"/>
                  </a:cubicBezTo>
                  <a:cubicBezTo>
                    <a:pt x="9" y="391"/>
                    <a:pt x="9" y="391"/>
                    <a:pt x="9" y="391"/>
                  </a:cubicBezTo>
                  <a:cubicBezTo>
                    <a:pt x="9" y="391"/>
                    <a:pt x="9" y="391"/>
                    <a:pt x="9" y="391"/>
                  </a:cubicBezTo>
                  <a:cubicBezTo>
                    <a:pt x="9" y="391"/>
                    <a:pt x="9" y="391"/>
                    <a:pt x="9" y="391"/>
                  </a:cubicBezTo>
                  <a:cubicBezTo>
                    <a:pt x="9" y="392"/>
                    <a:pt x="9" y="392"/>
                    <a:pt x="9" y="392"/>
                  </a:cubicBezTo>
                  <a:cubicBezTo>
                    <a:pt x="9" y="392"/>
                    <a:pt x="9" y="392"/>
                    <a:pt x="9" y="392"/>
                  </a:cubicBezTo>
                  <a:cubicBezTo>
                    <a:pt x="9" y="392"/>
                    <a:pt x="9" y="392"/>
                    <a:pt x="9" y="392"/>
                  </a:cubicBezTo>
                  <a:cubicBezTo>
                    <a:pt x="9" y="392"/>
                    <a:pt x="9" y="392"/>
                    <a:pt x="9" y="392"/>
                  </a:cubicBezTo>
                  <a:cubicBezTo>
                    <a:pt x="9" y="392"/>
                    <a:pt x="10" y="392"/>
                    <a:pt x="10" y="392"/>
                  </a:cubicBezTo>
                  <a:cubicBezTo>
                    <a:pt x="10" y="392"/>
                    <a:pt x="10" y="392"/>
                    <a:pt x="10" y="392"/>
                  </a:cubicBezTo>
                  <a:cubicBezTo>
                    <a:pt x="10" y="392"/>
                    <a:pt x="10" y="392"/>
                    <a:pt x="10" y="392"/>
                  </a:cubicBezTo>
                  <a:cubicBezTo>
                    <a:pt x="10" y="392"/>
                    <a:pt x="10" y="392"/>
                    <a:pt x="10" y="392"/>
                  </a:cubicBezTo>
                  <a:cubicBezTo>
                    <a:pt x="10" y="392"/>
                    <a:pt x="10" y="392"/>
                    <a:pt x="10" y="392"/>
                  </a:cubicBezTo>
                  <a:cubicBezTo>
                    <a:pt x="10" y="392"/>
                    <a:pt x="10" y="392"/>
                    <a:pt x="10" y="392"/>
                  </a:cubicBezTo>
                  <a:cubicBezTo>
                    <a:pt x="10" y="392"/>
                    <a:pt x="10" y="392"/>
                    <a:pt x="10" y="392"/>
                  </a:cubicBezTo>
                  <a:cubicBezTo>
                    <a:pt x="10" y="392"/>
                    <a:pt x="10" y="392"/>
                    <a:pt x="10" y="392"/>
                  </a:cubicBezTo>
                  <a:cubicBezTo>
                    <a:pt x="10" y="392"/>
                    <a:pt x="10" y="392"/>
                    <a:pt x="10" y="392"/>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3"/>
                    <a:pt x="10" y="393"/>
                  </a:cubicBezTo>
                  <a:cubicBezTo>
                    <a:pt x="10" y="393"/>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4"/>
                    <a:pt x="10" y="394"/>
                  </a:cubicBezTo>
                  <a:cubicBezTo>
                    <a:pt x="10" y="394"/>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5"/>
                    <a:pt x="10" y="395"/>
                    <a:pt x="10" y="395"/>
                  </a:cubicBezTo>
                  <a:cubicBezTo>
                    <a:pt x="10" y="396"/>
                    <a:pt x="10" y="396"/>
                    <a:pt x="10" y="396"/>
                  </a:cubicBezTo>
                  <a:cubicBezTo>
                    <a:pt x="10" y="396"/>
                    <a:pt x="10" y="396"/>
                    <a:pt x="11" y="396"/>
                  </a:cubicBezTo>
                  <a:cubicBezTo>
                    <a:pt x="11" y="396"/>
                    <a:pt x="11" y="396"/>
                    <a:pt x="11" y="396"/>
                  </a:cubicBezTo>
                  <a:cubicBezTo>
                    <a:pt x="11" y="396"/>
                    <a:pt x="11" y="396"/>
                    <a:pt x="11" y="396"/>
                  </a:cubicBezTo>
                  <a:cubicBezTo>
                    <a:pt x="11" y="396"/>
                    <a:pt x="11" y="396"/>
                    <a:pt x="11" y="396"/>
                  </a:cubicBezTo>
                  <a:cubicBezTo>
                    <a:pt x="11" y="396"/>
                    <a:pt x="11" y="396"/>
                    <a:pt x="11" y="396"/>
                  </a:cubicBezTo>
                  <a:cubicBezTo>
                    <a:pt x="11" y="396"/>
                    <a:pt x="11" y="396"/>
                    <a:pt x="11" y="396"/>
                  </a:cubicBezTo>
                  <a:cubicBezTo>
                    <a:pt x="11" y="396"/>
                    <a:pt x="11" y="396"/>
                    <a:pt x="11" y="396"/>
                  </a:cubicBezTo>
                  <a:cubicBezTo>
                    <a:pt x="11" y="396"/>
                    <a:pt x="11" y="396"/>
                    <a:pt x="11" y="396"/>
                  </a:cubicBezTo>
                  <a:cubicBezTo>
                    <a:pt x="11" y="396"/>
                    <a:pt x="11" y="396"/>
                    <a:pt x="11" y="396"/>
                  </a:cubicBezTo>
                  <a:cubicBezTo>
                    <a:pt x="11" y="396"/>
                    <a:pt x="11" y="396"/>
                    <a:pt x="11" y="397"/>
                  </a:cubicBezTo>
                  <a:cubicBezTo>
                    <a:pt x="11" y="397"/>
                    <a:pt x="11" y="397"/>
                    <a:pt x="11" y="397"/>
                  </a:cubicBezTo>
                  <a:cubicBezTo>
                    <a:pt x="11" y="397"/>
                    <a:pt x="11" y="397"/>
                    <a:pt x="11" y="397"/>
                  </a:cubicBezTo>
                  <a:cubicBezTo>
                    <a:pt x="11" y="397"/>
                    <a:pt x="11" y="397"/>
                    <a:pt x="11" y="397"/>
                  </a:cubicBezTo>
                  <a:cubicBezTo>
                    <a:pt x="11" y="397"/>
                    <a:pt x="11" y="397"/>
                    <a:pt x="11" y="397"/>
                  </a:cubicBezTo>
                  <a:cubicBezTo>
                    <a:pt x="11" y="397"/>
                    <a:pt x="11" y="397"/>
                    <a:pt x="11" y="397"/>
                  </a:cubicBezTo>
                  <a:cubicBezTo>
                    <a:pt x="11" y="397"/>
                    <a:pt x="11" y="397"/>
                    <a:pt x="11" y="397"/>
                  </a:cubicBezTo>
                  <a:cubicBezTo>
                    <a:pt x="11" y="397"/>
                    <a:pt x="11" y="397"/>
                    <a:pt x="11" y="397"/>
                  </a:cubicBezTo>
                  <a:cubicBezTo>
                    <a:pt x="11" y="397"/>
                    <a:pt x="11" y="398"/>
                    <a:pt x="11" y="398"/>
                  </a:cubicBezTo>
                  <a:cubicBezTo>
                    <a:pt x="11" y="398"/>
                    <a:pt x="11" y="398"/>
                    <a:pt x="11" y="398"/>
                  </a:cubicBezTo>
                  <a:cubicBezTo>
                    <a:pt x="11" y="398"/>
                    <a:pt x="11" y="398"/>
                    <a:pt x="11" y="398"/>
                  </a:cubicBezTo>
                  <a:cubicBezTo>
                    <a:pt x="11" y="398"/>
                    <a:pt x="11" y="398"/>
                    <a:pt x="11" y="398"/>
                  </a:cubicBezTo>
                  <a:cubicBezTo>
                    <a:pt x="11" y="398"/>
                    <a:pt x="11" y="398"/>
                    <a:pt x="11" y="398"/>
                  </a:cubicBezTo>
                  <a:cubicBezTo>
                    <a:pt x="11" y="398"/>
                    <a:pt x="11" y="398"/>
                    <a:pt x="11" y="398"/>
                  </a:cubicBezTo>
                  <a:cubicBezTo>
                    <a:pt x="11" y="398"/>
                    <a:pt x="11" y="398"/>
                    <a:pt x="11" y="398"/>
                  </a:cubicBezTo>
                  <a:cubicBezTo>
                    <a:pt x="11" y="398"/>
                    <a:pt x="11" y="398"/>
                    <a:pt x="11" y="398"/>
                  </a:cubicBezTo>
                  <a:cubicBezTo>
                    <a:pt x="11" y="399"/>
                    <a:pt x="11" y="399"/>
                    <a:pt x="11" y="399"/>
                  </a:cubicBezTo>
                  <a:cubicBezTo>
                    <a:pt x="11" y="399"/>
                    <a:pt x="11" y="399"/>
                    <a:pt x="11" y="399"/>
                  </a:cubicBezTo>
                  <a:cubicBezTo>
                    <a:pt x="11" y="399"/>
                    <a:pt x="11" y="399"/>
                    <a:pt x="11" y="399"/>
                  </a:cubicBezTo>
                  <a:cubicBezTo>
                    <a:pt x="11" y="399"/>
                    <a:pt x="11" y="399"/>
                    <a:pt x="11" y="399"/>
                  </a:cubicBezTo>
                  <a:cubicBezTo>
                    <a:pt x="11" y="399"/>
                    <a:pt x="12" y="399"/>
                    <a:pt x="12" y="399"/>
                  </a:cubicBezTo>
                  <a:cubicBezTo>
                    <a:pt x="15" y="398"/>
                    <a:pt x="15" y="398"/>
                    <a:pt x="15" y="398"/>
                  </a:cubicBezTo>
                  <a:cubicBezTo>
                    <a:pt x="14" y="392"/>
                    <a:pt x="12" y="386"/>
                    <a:pt x="11" y="379"/>
                  </a:cubicBezTo>
                  <a:close/>
                  <a:moveTo>
                    <a:pt x="21" y="417"/>
                  </a:moveTo>
                  <a:cubicBezTo>
                    <a:pt x="18" y="418"/>
                    <a:pt x="18" y="418"/>
                    <a:pt x="18" y="418"/>
                  </a:cubicBezTo>
                  <a:cubicBezTo>
                    <a:pt x="18" y="418"/>
                    <a:pt x="18" y="418"/>
                    <a:pt x="18" y="419"/>
                  </a:cubicBezTo>
                  <a:cubicBezTo>
                    <a:pt x="18" y="419"/>
                    <a:pt x="18" y="419"/>
                    <a:pt x="18" y="419"/>
                  </a:cubicBezTo>
                  <a:cubicBezTo>
                    <a:pt x="18" y="419"/>
                    <a:pt x="18" y="419"/>
                    <a:pt x="18" y="419"/>
                  </a:cubicBezTo>
                  <a:cubicBezTo>
                    <a:pt x="18" y="419"/>
                    <a:pt x="18" y="419"/>
                    <a:pt x="18" y="419"/>
                  </a:cubicBezTo>
                  <a:cubicBezTo>
                    <a:pt x="20" y="425"/>
                    <a:pt x="22" y="431"/>
                    <a:pt x="25" y="437"/>
                  </a:cubicBezTo>
                  <a:cubicBezTo>
                    <a:pt x="29" y="435"/>
                    <a:pt x="29" y="435"/>
                    <a:pt x="29" y="435"/>
                  </a:cubicBezTo>
                  <a:cubicBezTo>
                    <a:pt x="26" y="429"/>
                    <a:pt x="24" y="423"/>
                    <a:pt x="21" y="417"/>
                  </a:cubicBezTo>
                  <a:close/>
                  <a:moveTo>
                    <a:pt x="37" y="453"/>
                  </a:moveTo>
                  <a:cubicBezTo>
                    <a:pt x="33" y="455"/>
                    <a:pt x="33" y="455"/>
                    <a:pt x="33" y="455"/>
                  </a:cubicBezTo>
                  <a:cubicBezTo>
                    <a:pt x="33" y="455"/>
                    <a:pt x="33" y="455"/>
                    <a:pt x="33" y="455"/>
                  </a:cubicBezTo>
                  <a:cubicBezTo>
                    <a:pt x="33" y="455"/>
                    <a:pt x="34" y="455"/>
                    <a:pt x="34" y="455"/>
                  </a:cubicBezTo>
                  <a:cubicBezTo>
                    <a:pt x="34" y="455"/>
                    <a:pt x="34" y="455"/>
                    <a:pt x="34" y="455"/>
                  </a:cubicBezTo>
                  <a:cubicBezTo>
                    <a:pt x="34" y="455"/>
                    <a:pt x="34" y="455"/>
                    <a:pt x="34" y="455"/>
                  </a:cubicBezTo>
                  <a:cubicBezTo>
                    <a:pt x="34" y="455"/>
                    <a:pt x="34" y="455"/>
                    <a:pt x="34" y="455"/>
                  </a:cubicBezTo>
                  <a:cubicBezTo>
                    <a:pt x="34" y="455"/>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6"/>
                  </a:cubicBezTo>
                  <a:cubicBezTo>
                    <a:pt x="34" y="456"/>
                    <a:pt x="34" y="456"/>
                    <a:pt x="34" y="457"/>
                  </a:cubicBezTo>
                  <a:cubicBezTo>
                    <a:pt x="34" y="457"/>
                    <a:pt x="34" y="457"/>
                    <a:pt x="34" y="457"/>
                  </a:cubicBezTo>
                  <a:cubicBezTo>
                    <a:pt x="34" y="457"/>
                    <a:pt x="34" y="457"/>
                    <a:pt x="34" y="457"/>
                  </a:cubicBezTo>
                  <a:cubicBezTo>
                    <a:pt x="34" y="457"/>
                    <a:pt x="34" y="457"/>
                    <a:pt x="34" y="457"/>
                  </a:cubicBezTo>
                  <a:cubicBezTo>
                    <a:pt x="34" y="457"/>
                    <a:pt x="34" y="457"/>
                    <a:pt x="34" y="457"/>
                  </a:cubicBezTo>
                  <a:cubicBezTo>
                    <a:pt x="34" y="457"/>
                    <a:pt x="34" y="457"/>
                    <a:pt x="34" y="457"/>
                  </a:cubicBezTo>
                  <a:cubicBezTo>
                    <a:pt x="34" y="457"/>
                    <a:pt x="34" y="457"/>
                    <a:pt x="35" y="457"/>
                  </a:cubicBezTo>
                  <a:cubicBezTo>
                    <a:pt x="35" y="457"/>
                    <a:pt x="35" y="457"/>
                    <a:pt x="35" y="457"/>
                  </a:cubicBezTo>
                  <a:cubicBezTo>
                    <a:pt x="35" y="457"/>
                    <a:pt x="35" y="457"/>
                    <a:pt x="35" y="457"/>
                  </a:cubicBezTo>
                  <a:cubicBezTo>
                    <a:pt x="35" y="457"/>
                    <a:pt x="35" y="457"/>
                    <a:pt x="35" y="457"/>
                  </a:cubicBezTo>
                  <a:cubicBezTo>
                    <a:pt x="35" y="457"/>
                    <a:pt x="35" y="458"/>
                    <a:pt x="35" y="458"/>
                  </a:cubicBezTo>
                  <a:cubicBezTo>
                    <a:pt x="35" y="458"/>
                    <a:pt x="35" y="458"/>
                    <a:pt x="35" y="458"/>
                  </a:cubicBezTo>
                  <a:cubicBezTo>
                    <a:pt x="35" y="458"/>
                    <a:pt x="35" y="458"/>
                    <a:pt x="35" y="458"/>
                  </a:cubicBezTo>
                  <a:cubicBezTo>
                    <a:pt x="35" y="458"/>
                    <a:pt x="35" y="458"/>
                    <a:pt x="35" y="458"/>
                  </a:cubicBezTo>
                  <a:cubicBezTo>
                    <a:pt x="35" y="458"/>
                    <a:pt x="35" y="458"/>
                    <a:pt x="35" y="458"/>
                  </a:cubicBezTo>
                  <a:cubicBezTo>
                    <a:pt x="35" y="458"/>
                    <a:pt x="35" y="458"/>
                    <a:pt x="35" y="458"/>
                  </a:cubicBezTo>
                  <a:cubicBezTo>
                    <a:pt x="35" y="458"/>
                    <a:pt x="35" y="458"/>
                    <a:pt x="35" y="458"/>
                  </a:cubicBezTo>
                  <a:cubicBezTo>
                    <a:pt x="35" y="458"/>
                    <a:pt x="35" y="458"/>
                    <a:pt x="35" y="458"/>
                  </a:cubicBezTo>
                  <a:cubicBezTo>
                    <a:pt x="35" y="458"/>
                    <a:pt x="35" y="458"/>
                    <a:pt x="35" y="459"/>
                  </a:cubicBezTo>
                  <a:cubicBezTo>
                    <a:pt x="35" y="459"/>
                    <a:pt x="35" y="459"/>
                    <a:pt x="35" y="459"/>
                  </a:cubicBezTo>
                  <a:cubicBezTo>
                    <a:pt x="37" y="461"/>
                    <a:pt x="38" y="464"/>
                    <a:pt x="40" y="467"/>
                  </a:cubicBezTo>
                  <a:cubicBezTo>
                    <a:pt x="40" y="467"/>
                    <a:pt x="40" y="467"/>
                    <a:pt x="40" y="467"/>
                  </a:cubicBezTo>
                  <a:cubicBezTo>
                    <a:pt x="40" y="467"/>
                    <a:pt x="40" y="467"/>
                    <a:pt x="40" y="467"/>
                  </a:cubicBezTo>
                  <a:cubicBezTo>
                    <a:pt x="40" y="467"/>
                    <a:pt x="40" y="467"/>
                    <a:pt x="40" y="467"/>
                  </a:cubicBezTo>
                  <a:cubicBezTo>
                    <a:pt x="40" y="467"/>
                    <a:pt x="40" y="467"/>
                    <a:pt x="40" y="467"/>
                  </a:cubicBezTo>
                  <a:cubicBezTo>
                    <a:pt x="40" y="467"/>
                    <a:pt x="40" y="467"/>
                    <a:pt x="40" y="467"/>
                  </a:cubicBezTo>
                  <a:cubicBezTo>
                    <a:pt x="40" y="467"/>
                    <a:pt x="40" y="467"/>
                    <a:pt x="40" y="467"/>
                  </a:cubicBezTo>
                  <a:cubicBezTo>
                    <a:pt x="40" y="467"/>
                    <a:pt x="40" y="467"/>
                    <a:pt x="40" y="467"/>
                  </a:cubicBezTo>
                  <a:cubicBezTo>
                    <a:pt x="40" y="467"/>
                    <a:pt x="40" y="467"/>
                    <a:pt x="40" y="467"/>
                  </a:cubicBezTo>
                  <a:cubicBezTo>
                    <a:pt x="40" y="467"/>
                    <a:pt x="40" y="467"/>
                    <a:pt x="40" y="467"/>
                  </a:cubicBezTo>
                  <a:cubicBezTo>
                    <a:pt x="40" y="467"/>
                    <a:pt x="40" y="467"/>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0" y="468"/>
                    <a:pt x="40" y="468"/>
                    <a:pt x="40" y="468"/>
                  </a:cubicBezTo>
                  <a:cubicBezTo>
                    <a:pt x="41" y="468"/>
                    <a:pt x="41" y="468"/>
                    <a:pt x="41" y="468"/>
                  </a:cubicBezTo>
                  <a:cubicBezTo>
                    <a:pt x="41" y="468"/>
                    <a:pt x="41" y="468"/>
                    <a:pt x="41" y="468"/>
                  </a:cubicBezTo>
                  <a:cubicBezTo>
                    <a:pt x="41" y="468"/>
                    <a:pt x="41" y="468"/>
                    <a:pt x="41" y="468"/>
                  </a:cubicBezTo>
                  <a:cubicBezTo>
                    <a:pt x="41" y="468"/>
                    <a:pt x="41" y="468"/>
                    <a:pt x="41" y="468"/>
                  </a:cubicBezTo>
                  <a:cubicBezTo>
                    <a:pt x="41" y="468"/>
                    <a:pt x="41" y="468"/>
                    <a:pt x="41" y="469"/>
                  </a:cubicBezTo>
                  <a:cubicBezTo>
                    <a:pt x="41" y="469"/>
                    <a:pt x="41" y="469"/>
                    <a:pt x="41" y="469"/>
                  </a:cubicBezTo>
                  <a:cubicBezTo>
                    <a:pt x="41" y="469"/>
                    <a:pt x="41" y="469"/>
                    <a:pt x="41" y="469"/>
                  </a:cubicBezTo>
                  <a:cubicBezTo>
                    <a:pt x="41" y="469"/>
                    <a:pt x="41" y="469"/>
                    <a:pt x="41" y="469"/>
                  </a:cubicBezTo>
                  <a:cubicBezTo>
                    <a:pt x="41" y="469"/>
                    <a:pt x="41" y="469"/>
                    <a:pt x="41" y="469"/>
                  </a:cubicBezTo>
                  <a:cubicBezTo>
                    <a:pt x="41" y="469"/>
                    <a:pt x="41" y="469"/>
                    <a:pt x="41" y="469"/>
                  </a:cubicBezTo>
                  <a:cubicBezTo>
                    <a:pt x="42" y="470"/>
                    <a:pt x="42" y="471"/>
                    <a:pt x="43" y="473"/>
                  </a:cubicBezTo>
                  <a:cubicBezTo>
                    <a:pt x="47" y="471"/>
                    <a:pt x="47" y="471"/>
                    <a:pt x="47" y="471"/>
                  </a:cubicBezTo>
                  <a:cubicBezTo>
                    <a:pt x="43" y="465"/>
                    <a:pt x="40" y="459"/>
                    <a:pt x="37" y="453"/>
                  </a:cubicBezTo>
                  <a:close/>
                  <a:moveTo>
                    <a:pt x="57" y="487"/>
                  </a:moveTo>
                  <a:cubicBezTo>
                    <a:pt x="54" y="490"/>
                    <a:pt x="54" y="490"/>
                    <a:pt x="54" y="490"/>
                  </a:cubicBezTo>
                  <a:cubicBezTo>
                    <a:pt x="55" y="492"/>
                    <a:pt x="57" y="494"/>
                    <a:pt x="59" y="496"/>
                  </a:cubicBezTo>
                  <a:cubicBezTo>
                    <a:pt x="59" y="496"/>
                    <a:pt x="59" y="496"/>
                    <a:pt x="59" y="496"/>
                  </a:cubicBezTo>
                  <a:cubicBezTo>
                    <a:pt x="59" y="496"/>
                    <a:pt x="59" y="496"/>
                    <a:pt x="59" y="496"/>
                  </a:cubicBezTo>
                  <a:cubicBezTo>
                    <a:pt x="59" y="496"/>
                    <a:pt x="59" y="496"/>
                    <a:pt x="59" y="496"/>
                  </a:cubicBezTo>
                  <a:cubicBezTo>
                    <a:pt x="59" y="496"/>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7"/>
                    <a:pt x="59" y="497"/>
                  </a:cubicBezTo>
                  <a:cubicBezTo>
                    <a:pt x="59" y="497"/>
                    <a:pt x="59"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8"/>
                    <a:pt x="60" y="498"/>
                    <a:pt x="60" y="498"/>
                  </a:cubicBezTo>
                  <a:cubicBezTo>
                    <a:pt x="60" y="499"/>
                    <a:pt x="60" y="499"/>
                    <a:pt x="60" y="499"/>
                  </a:cubicBezTo>
                  <a:cubicBezTo>
                    <a:pt x="60" y="499"/>
                    <a:pt x="60" y="499"/>
                    <a:pt x="60" y="499"/>
                  </a:cubicBezTo>
                  <a:cubicBezTo>
                    <a:pt x="60" y="499"/>
                    <a:pt x="60" y="499"/>
                    <a:pt x="60" y="499"/>
                  </a:cubicBezTo>
                  <a:cubicBezTo>
                    <a:pt x="60" y="499"/>
                    <a:pt x="60" y="499"/>
                    <a:pt x="60" y="499"/>
                  </a:cubicBezTo>
                  <a:cubicBezTo>
                    <a:pt x="60" y="499"/>
                    <a:pt x="60" y="499"/>
                    <a:pt x="60" y="499"/>
                  </a:cubicBezTo>
                  <a:cubicBezTo>
                    <a:pt x="60" y="499"/>
                    <a:pt x="60" y="499"/>
                    <a:pt x="60" y="499"/>
                  </a:cubicBezTo>
                  <a:cubicBezTo>
                    <a:pt x="60" y="499"/>
                    <a:pt x="60" y="499"/>
                    <a:pt x="61" y="499"/>
                  </a:cubicBezTo>
                  <a:cubicBezTo>
                    <a:pt x="61" y="499"/>
                    <a:pt x="61" y="499"/>
                    <a:pt x="61" y="499"/>
                  </a:cubicBezTo>
                  <a:cubicBezTo>
                    <a:pt x="61" y="499"/>
                    <a:pt x="61" y="499"/>
                    <a:pt x="61" y="499"/>
                  </a:cubicBezTo>
                  <a:cubicBezTo>
                    <a:pt x="61" y="499"/>
                    <a:pt x="61" y="499"/>
                    <a:pt x="61" y="499"/>
                  </a:cubicBezTo>
                  <a:cubicBezTo>
                    <a:pt x="61" y="499"/>
                    <a:pt x="61" y="499"/>
                    <a:pt x="61" y="499"/>
                  </a:cubicBezTo>
                  <a:cubicBezTo>
                    <a:pt x="61" y="499"/>
                    <a:pt x="61" y="499"/>
                    <a:pt x="61" y="499"/>
                  </a:cubicBezTo>
                  <a:cubicBezTo>
                    <a:pt x="61" y="499"/>
                    <a:pt x="61" y="499"/>
                    <a:pt x="61" y="499"/>
                  </a:cubicBezTo>
                  <a:cubicBezTo>
                    <a:pt x="61" y="499"/>
                    <a:pt x="61" y="499"/>
                    <a:pt x="61" y="499"/>
                  </a:cubicBezTo>
                  <a:cubicBezTo>
                    <a:pt x="61" y="499"/>
                    <a:pt x="61" y="499"/>
                    <a:pt x="61" y="499"/>
                  </a:cubicBezTo>
                  <a:cubicBezTo>
                    <a:pt x="61" y="499"/>
                    <a:pt x="61" y="499"/>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1" y="500"/>
                  </a:cubicBezTo>
                  <a:cubicBezTo>
                    <a:pt x="61" y="500"/>
                    <a:pt x="61" y="500"/>
                    <a:pt x="62" y="500"/>
                  </a:cubicBezTo>
                  <a:cubicBezTo>
                    <a:pt x="62" y="500"/>
                    <a:pt x="62" y="500"/>
                    <a:pt x="62" y="500"/>
                  </a:cubicBezTo>
                  <a:cubicBezTo>
                    <a:pt x="62" y="500"/>
                    <a:pt x="62" y="500"/>
                    <a:pt x="62" y="500"/>
                  </a:cubicBezTo>
                  <a:cubicBezTo>
                    <a:pt x="62" y="500"/>
                    <a:pt x="62" y="500"/>
                    <a:pt x="62" y="500"/>
                  </a:cubicBezTo>
                  <a:cubicBezTo>
                    <a:pt x="62" y="500"/>
                    <a:pt x="62" y="500"/>
                    <a:pt x="62" y="500"/>
                  </a:cubicBezTo>
                  <a:cubicBezTo>
                    <a:pt x="62" y="500"/>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1"/>
                  </a:cubicBezTo>
                  <a:cubicBezTo>
                    <a:pt x="62" y="501"/>
                    <a:pt x="62" y="501"/>
                    <a:pt x="62" y="502"/>
                  </a:cubicBezTo>
                  <a:cubicBezTo>
                    <a:pt x="62" y="502"/>
                    <a:pt x="62" y="502"/>
                    <a:pt x="62" y="502"/>
                  </a:cubicBezTo>
                  <a:cubicBezTo>
                    <a:pt x="63" y="502"/>
                    <a:pt x="63" y="502"/>
                    <a:pt x="63" y="502"/>
                  </a:cubicBezTo>
                  <a:cubicBezTo>
                    <a:pt x="63" y="502"/>
                    <a:pt x="63" y="502"/>
                    <a:pt x="63" y="502"/>
                  </a:cubicBezTo>
                  <a:cubicBezTo>
                    <a:pt x="63" y="502"/>
                    <a:pt x="63" y="502"/>
                    <a:pt x="63" y="502"/>
                  </a:cubicBezTo>
                  <a:cubicBezTo>
                    <a:pt x="63" y="502"/>
                    <a:pt x="63" y="502"/>
                    <a:pt x="63" y="502"/>
                  </a:cubicBezTo>
                  <a:cubicBezTo>
                    <a:pt x="64" y="503"/>
                    <a:pt x="65" y="505"/>
                    <a:pt x="66" y="506"/>
                  </a:cubicBezTo>
                  <a:cubicBezTo>
                    <a:pt x="69" y="503"/>
                    <a:pt x="69" y="503"/>
                    <a:pt x="69" y="503"/>
                  </a:cubicBezTo>
                  <a:cubicBezTo>
                    <a:pt x="65" y="498"/>
                    <a:pt x="61" y="493"/>
                    <a:pt x="57" y="487"/>
                  </a:cubicBezTo>
                  <a:close/>
                  <a:moveTo>
                    <a:pt x="81" y="518"/>
                  </a:moveTo>
                  <a:cubicBezTo>
                    <a:pt x="78" y="521"/>
                    <a:pt x="78" y="521"/>
                    <a:pt x="78" y="521"/>
                  </a:cubicBezTo>
                  <a:cubicBezTo>
                    <a:pt x="81" y="524"/>
                    <a:pt x="84" y="527"/>
                    <a:pt x="87" y="530"/>
                  </a:cubicBezTo>
                  <a:cubicBezTo>
                    <a:pt x="87" y="530"/>
                    <a:pt x="87" y="530"/>
                    <a:pt x="87" y="530"/>
                  </a:cubicBezTo>
                  <a:cubicBezTo>
                    <a:pt x="87" y="531"/>
                    <a:pt x="87" y="531"/>
                    <a:pt x="87" y="531"/>
                  </a:cubicBezTo>
                  <a:cubicBezTo>
                    <a:pt x="87" y="531"/>
                    <a:pt x="87" y="531"/>
                    <a:pt x="87" y="531"/>
                  </a:cubicBezTo>
                  <a:cubicBezTo>
                    <a:pt x="87"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1"/>
                  </a:cubicBezTo>
                  <a:cubicBezTo>
                    <a:pt x="88" y="531"/>
                    <a:pt x="88" y="531"/>
                    <a:pt x="88" y="532"/>
                  </a:cubicBezTo>
                  <a:cubicBezTo>
                    <a:pt x="88" y="532"/>
                    <a:pt x="88" y="532"/>
                    <a:pt x="88" y="532"/>
                  </a:cubicBezTo>
                  <a:cubicBezTo>
                    <a:pt x="88" y="532"/>
                    <a:pt x="88" y="532"/>
                    <a:pt x="88" y="532"/>
                  </a:cubicBezTo>
                  <a:cubicBezTo>
                    <a:pt x="88" y="532"/>
                    <a:pt x="88" y="532"/>
                    <a:pt x="88" y="532"/>
                  </a:cubicBezTo>
                  <a:cubicBezTo>
                    <a:pt x="88" y="532"/>
                    <a:pt x="88" y="532"/>
                    <a:pt x="88" y="532"/>
                  </a:cubicBezTo>
                  <a:cubicBezTo>
                    <a:pt x="88" y="532"/>
                    <a:pt x="88" y="532"/>
                    <a:pt x="88" y="532"/>
                  </a:cubicBezTo>
                  <a:cubicBezTo>
                    <a:pt x="88" y="532"/>
                    <a:pt x="88" y="532"/>
                    <a:pt x="88" y="532"/>
                  </a:cubicBezTo>
                  <a:cubicBezTo>
                    <a:pt x="88" y="532"/>
                    <a:pt x="88" y="532"/>
                    <a:pt x="88" y="532"/>
                  </a:cubicBezTo>
                  <a:cubicBezTo>
                    <a:pt x="89" y="532"/>
                    <a:pt x="89" y="532"/>
                    <a:pt x="89" y="532"/>
                  </a:cubicBezTo>
                  <a:cubicBezTo>
                    <a:pt x="89" y="532"/>
                    <a:pt x="89" y="532"/>
                    <a:pt x="89" y="532"/>
                  </a:cubicBezTo>
                  <a:cubicBezTo>
                    <a:pt x="89" y="532"/>
                    <a:pt x="89" y="532"/>
                    <a:pt x="89" y="532"/>
                  </a:cubicBezTo>
                  <a:cubicBezTo>
                    <a:pt x="89" y="532"/>
                    <a:pt x="89" y="532"/>
                    <a:pt x="89" y="532"/>
                  </a:cubicBezTo>
                  <a:cubicBezTo>
                    <a:pt x="90" y="533"/>
                    <a:pt x="91" y="534"/>
                    <a:pt x="92" y="536"/>
                  </a:cubicBezTo>
                  <a:cubicBezTo>
                    <a:pt x="95" y="533"/>
                    <a:pt x="95" y="533"/>
                    <a:pt x="95" y="533"/>
                  </a:cubicBezTo>
                  <a:cubicBezTo>
                    <a:pt x="90" y="528"/>
                    <a:pt x="86" y="523"/>
                    <a:pt x="81" y="518"/>
                  </a:cubicBezTo>
                  <a:close/>
                  <a:moveTo>
                    <a:pt x="109" y="546"/>
                  </a:moveTo>
                  <a:cubicBezTo>
                    <a:pt x="107" y="549"/>
                    <a:pt x="107" y="549"/>
                    <a:pt x="107" y="549"/>
                  </a:cubicBezTo>
                  <a:cubicBezTo>
                    <a:pt x="109" y="551"/>
                    <a:pt x="111" y="552"/>
                    <a:pt x="112" y="554"/>
                  </a:cubicBezTo>
                  <a:cubicBezTo>
                    <a:pt x="112" y="554"/>
                    <a:pt x="112" y="554"/>
                    <a:pt x="112" y="554"/>
                  </a:cubicBezTo>
                  <a:cubicBezTo>
                    <a:pt x="113" y="554"/>
                    <a:pt x="113" y="554"/>
                    <a:pt x="113" y="554"/>
                  </a:cubicBezTo>
                  <a:cubicBezTo>
                    <a:pt x="113" y="554"/>
                    <a:pt x="113" y="554"/>
                    <a:pt x="113" y="554"/>
                  </a:cubicBezTo>
                  <a:cubicBezTo>
                    <a:pt x="113" y="554"/>
                    <a:pt x="113" y="554"/>
                    <a:pt x="113" y="554"/>
                  </a:cubicBezTo>
                  <a:cubicBezTo>
                    <a:pt x="113" y="554"/>
                    <a:pt x="113" y="554"/>
                    <a:pt x="113" y="554"/>
                  </a:cubicBezTo>
                  <a:cubicBezTo>
                    <a:pt x="113" y="555"/>
                    <a:pt x="113" y="555"/>
                    <a:pt x="113" y="555"/>
                  </a:cubicBezTo>
                  <a:cubicBezTo>
                    <a:pt x="113" y="555"/>
                    <a:pt x="113" y="555"/>
                    <a:pt x="113" y="555"/>
                  </a:cubicBezTo>
                  <a:cubicBezTo>
                    <a:pt x="113" y="555"/>
                    <a:pt x="113" y="555"/>
                    <a:pt x="113" y="555"/>
                  </a:cubicBezTo>
                  <a:cubicBezTo>
                    <a:pt x="113" y="555"/>
                    <a:pt x="113" y="555"/>
                    <a:pt x="113" y="555"/>
                  </a:cubicBezTo>
                  <a:cubicBezTo>
                    <a:pt x="113" y="555"/>
                    <a:pt x="113" y="555"/>
                    <a:pt x="114" y="555"/>
                  </a:cubicBezTo>
                  <a:cubicBezTo>
                    <a:pt x="114" y="555"/>
                    <a:pt x="114" y="555"/>
                    <a:pt x="114" y="555"/>
                  </a:cubicBezTo>
                  <a:cubicBezTo>
                    <a:pt x="114" y="555"/>
                    <a:pt x="114" y="555"/>
                    <a:pt x="114" y="555"/>
                  </a:cubicBezTo>
                  <a:cubicBezTo>
                    <a:pt x="114" y="555"/>
                    <a:pt x="114" y="555"/>
                    <a:pt x="114" y="555"/>
                  </a:cubicBezTo>
                  <a:cubicBezTo>
                    <a:pt x="114" y="555"/>
                    <a:pt x="114" y="555"/>
                    <a:pt x="114" y="555"/>
                  </a:cubicBezTo>
                  <a:cubicBezTo>
                    <a:pt x="114" y="555"/>
                    <a:pt x="114" y="555"/>
                    <a:pt x="114" y="555"/>
                  </a:cubicBezTo>
                  <a:cubicBezTo>
                    <a:pt x="114" y="555"/>
                    <a:pt x="114" y="555"/>
                    <a:pt x="114" y="555"/>
                  </a:cubicBezTo>
                  <a:cubicBezTo>
                    <a:pt x="114" y="555"/>
                    <a:pt x="114" y="555"/>
                    <a:pt x="114" y="555"/>
                  </a:cubicBezTo>
                  <a:cubicBezTo>
                    <a:pt x="114" y="555"/>
                    <a:pt x="114" y="555"/>
                    <a:pt x="114" y="555"/>
                  </a:cubicBezTo>
                  <a:cubicBezTo>
                    <a:pt x="114" y="555"/>
                    <a:pt x="114" y="555"/>
                    <a:pt x="114" y="555"/>
                  </a:cubicBezTo>
                  <a:cubicBezTo>
                    <a:pt x="114" y="556"/>
                    <a:pt x="114" y="556"/>
                    <a:pt x="114" y="556"/>
                  </a:cubicBezTo>
                  <a:cubicBezTo>
                    <a:pt x="114" y="556"/>
                    <a:pt x="114" y="556"/>
                    <a:pt x="114" y="556"/>
                  </a:cubicBezTo>
                  <a:cubicBezTo>
                    <a:pt x="114" y="556"/>
                    <a:pt x="114" y="556"/>
                    <a:pt x="114" y="556"/>
                  </a:cubicBezTo>
                  <a:cubicBezTo>
                    <a:pt x="114" y="556"/>
                    <a:pt x="114" y="556"/>
                    <a:pt x="114" y="556"/>
                  </a:cubicBezTo>
                  <a:cubicBezTo>
                    <a:pt x="114" y="556"/>
                    <a:pt x="114"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6"/>
                    <a:pt x="115" y="556"/>
                    <a:pt x="115" y="556"/>
                  </a:cubicBezTo>
                  <a:cubicBezTo>
                    <a:pt x="115" y="557"/>
                    <a:pt x="115" y="557"/>
                    <a:pt x="115" y="557"/>
                  </a:cubicBezTo>
                  <a:cubicBezTo>
                    <a:pt x="115"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6" y="557"/>
                    <a:pt x="116" y="557"/>
                    <a:pt x="116" y="557"/>
                  </a:cubicBezTo>
                  <a:cubicBezTo>
                    <a:pt x="117" y="557"/>
                    <a:pt x="117" y="557"/>
                    <a:pt x="117" y="557"/>
                  </a:cubicBezTo>
                  <a:cubicBezTo>
                    <a:pt x="117" y="557"/>
                    <a:pt x="117" y="557"/>
                    <a:pt x="117" y="557"/>
                  </a:cubicBezTo>
                  <a:cubicBezTo>
                    <a:pt x="117" y="557"/>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7" y="558"/>
                    <a:pt x="117" y="558"/>
                  </a:cubicBezTo>
                  <a:cubicBezTo>
                    <a:pt x="117" y="558"/>
                    <a:pt x="118" y="558"/>
                    <a:pt x="118" y="558"/>
                  </a:cubicBezTo>
                  <a:cubicBezTo>
                    <a:pt x="118" y="558"/>
                    <a:pt x="118" y="558"/>
                    <a:pt x="118" y="558"/>
                  </a:cubicBezTo>
                  <a:cubicBezTo>
                    <a:pt x="118" y="558"/>
                    <a:pt x="118" y="558"/>
                    <a:pt x="118" y="558"/>
                  </a:cubicBezTo>
                  <a:cubicBezTo>
                    <a:pt x="118" y="558"/>
                    <a:pt x="118" y="558"/>
                    <a:pt x="118" y="558"/>
                  </a:cubicBezTo>
                  <a:cubicBezTo>
                    <a:pt x="118" y="558"/>
                    <a:pt x="118" y="558"/>
                    <a:pt x="118" y="558"/>
                  </a:cubicBezTo>
                  <a:cubicBezTo>
                    <a:pt x="118" y="558"/>
                    <a:pt x="118" y="558"/>
                    <a:pt x="118" y="558"/>
                  </a:cubicBezTo>
                  <a:cubicBezTo>
                    <a:pt x="118" y="558"/>
                    <a:pt x="118" y="558"/>
                    <a:pt x="118" y="559"/>
                  </a:cubicBezTo>
                  <a:cubicBezTo>
                    <a:pt x="118" y="559"/>
                    <a:pt x="118" y="559"/>
                    <a:pt x="118" y="559"/>
                  </a:cubicBezTo>
                  <a:cubicBezTo>
                    <a:pt x="118" y="559"/>
                    <a:pt x="118" y="559"/>
                    <a:pt x="118" y="559"/>
                  </a:cubicBezTo>
                  <a:cubicBezTo>
                    <a:pt x="118" y="559"/>
                    <a:pt x="118" y="559"/>
                    <a:pt x="118" y="559"/>
                  </a:cubicBezTo>
                  <a:cubicBezTo>
                    <a:pt x="118" y="559"/>
                    <a:pt x="118" y="559"/>
                    <a:pt x="118" y="559"/>
                  </a:cubicBezTo>
                  <a:cubicBezTo>
                    <a:pt x="118" y="559"/>
                    <a:pt x="118" y="559"/>
                    <a:pt x="118" y="559"/>
                  </a:cubicBezTo>
                  <a:cubicBezTo>
                    <a:pt x="118" y="559"/>
                    <a:pt x="118" y="559"/>
                    <a:pt x="118" y="559"/>
                  </a:cubicBezTo>
                  <a:cubicBezTo>
                    <a:pt x="118" y="559"/>
                    <a:pt x="118" y="559"/>
                    <a:pt x="118" y="559"/>
                  </a:cubicBezTo>
                  <a:cubicBezTo>
                    <a:pt x="119" y="559"/>
                    <a:pt x="119" y="559"/>
                    <a:pt x="119" y="559"/>
                  </a:cubicBezTo>
                  <a:cubicBezTo>
                    <a:pt x="119" y="559"/>
                    <a:pt x="119" y="559"/>
                    <a:pt x="119" y="559"/>
                  </a:cubicBezTo>
                  <a:cubicBezTo>
                    <a:pt x="120" y="560"/>
                    <a:pt x="121" y="561"/>
                    <a:pt x="122" y="562"/>
                  </a:cubicBezTo>
                  <a:cubicBezTo>
                    <a:pt x="125" y="559"/>
                    <a:pt x="125" y="559"/>
                    <a:pt x="125" y="559"/>
                  </a:cubicBezTo>
                  <a:cubicBezTo>
                    <a:pt x="119" y="555"/>
                    <a:pt x="114" y="551"/>
                    <a:pt x="109" y="546"/>
                  </a:cubicBezTo>
                  <a:close/>
                  <a:moveTo>
                    <a:pt x="141" y="570"/>
                  </a:moveTo>
                  <a:cubicBezTo>
                    <a:pt x="138" y="574"/>
                    <a:pt x="138" y="574"/>
                    <a:pt x="138" y="574"/>
                  </a:cubicBezTo>
                  <a:cubicBezTo>
                    <a:pt x="140" y="575"/>
                    <a:pt x="142" y="576"/>
                    <a:pt x="144" y="577"/>
                  </a:cubicBezTo>
                  <a:cubicBezTo>
                    <a:pt x="144" y="577"/>
                    <a:pt x="144" y="577"/>
                    <a:pt x="144" y="577"/>
                  </a:cubicBezTo>
                  <a:cubicBezTo>
                    <a:pt x="144" y="577"/>
                    <a:pt x="144" y="577"/>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5" y="578"/>
                    <a:pt x="145" y="578"/>
                    <a:pt x="145" y="578"/>
                  </a:cubicBezTo>
                  <a:cubicBezTo>
                    <a:pt x="146" y="578"/>
                    <a:pt x="146" y="578"/>
                    <a:pt x="146" y="578"/>
                  </a:cubicBezTo>
                  <a:cubicBezTo>
                    <a:pt x="146" y="578"/>
                    <a:pt x="146" y="578"/>
                    <a:pt x="146" y="578"/>
                  </a:cubicBezTo>
                  <a:cubicBezTo>
                    <a:pt x="146" y="578"/>
                    <a:pt x="146" y="578"/>
                    <a:pt x="146" y="578"/>
                  </a:cubicBezTo>
                  <a:cubicBezTo>
                    <a:pt x="146" y="578"/>
                    <a:pt x="146" y="578"/>
                    <a:pt x="146" y="578"/>
                  </a:cubicBezTo>
                  <a:cubicBezTo>
                    <a:pt x="146" y="578"/>
                    <a:pt x="146" y="578"/>
                    <a:pt x="146" y="578"/>
                  </a:cubicBezTo>
                  <a:cubicBezTo>
                    <a:pt x="146" y="578"/>
                    <a:pt x="146" y="578"/>
                    <a:pt x="146" y="578"/>
                  </a:cubicBezTo>
                  <a:cubicBezTo>
                    <a:pt x="146" y="578"/>
                    <a:pt x="146" y="578"/>
                    <a:pt x="146" y="578"/>
                  </a:cubicBezTo>
                  <a:cubicBezTo>
                    <a:pt x="146" y="578"/>
                    <a:pt x="146" y="578"/>
                    <a:pt x="146" y="578"/>
                  </a:cubicBezTo>
                  <a:cubicBezTo>
                    <a:pt x="146" y="579"/>
                    <a:pt x="146" y="579"/>
                    <a:pt x="146" y="579"/>
                  </a:cubicBezTo>
                  <a:cubicBezTo>
                    <a:pt x="146" y="579"/>
                    <a:pt x="146" y="579"/>
                    <a:pt x="146" y="579"/>
                  </a:cubicBezTo>
                  <a:cubicBezTo>
                    <a:pt x="146" y="579"/>
                    <a:pt x="146" y="579"/>
                    <a:pt x="146" y="579"/>
                  </a:cubicBezTo>
                  <a:cubicBezTo>
                    <a:pt x="146" y="579"/>
                    <a:pt x="146" y="579"/>
                    <a:pt x="146" y="579"/>
                  </a:cubicBezTo>
                  <a:cubicBezTo>
                    <a:pt x="146" y="579"/>
                    <a:pt x="146" y="579"/>
                    <a:pt x="146" y="579"/>
                  </a:cubicBezTo>
                  <a:cubicBezTo>
                    <a:pt x="146" y="579"/>
                    <a:pt x="146" y="579"/>
                    <a:pt x="146" y="579"/>
                  </a:cubicBezTo>
                  <a:cubicBezTo>
                    <a:pt x="146" y="579"/>
                    <a:pt x="146"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7" y="579"/>
                  </a:cubicBezTo>
                  <a:cubicBezTo>
                    <a:pt x="147" y="579"/>
                    <a:pt x="147" y="579"/>
                    <a:pt x="148" y="579"/>
                  </a:cubicBezTo>
                  <a:cubicBezTo>
                    <a:pt x="148" y="579"/>
                    <a:pt x="148" y="579"/>
                    <a:pt x="148" y="579"/>
                  </a:cubicBezTo>
                  <a:cubicBezTo>
                    <a:pt x="148" y="579"/>
                    <a:pt x="148" y="580"/>
                    <a:pt x="148" y="580"/>
                  </a:cubicBezTo>
                  <a:cubicBezTo>
                    <a:pt x="148" y="580"/>
                    <a:pt x="148" y="580"/>
                    <a:pt x="148" y="580"/>
                  </a:cubicBezTo>
                  <a:cubicBezTo>
                    <a:pt x="148" y="580"/>
                    <a:pt x="148" y="580"/>
                    <a:pt x="148" y="580"/>
                  </a:cubicBezTo>
                  <a:cubicBezTo>
                    <a:pt x="148" y="580"/>
                    <a:pt x="148" y="580"/>
                    <a:pt x="148" y="580"/>
                  </a:cubicBezTo>
                  <a:cubicBezTo>
                    <a:pt x="148" y="580"/>
                    <a:pt x="148" y="580"/>
                    <a:pt x="148" y="580"/>
                  </a:cubicBezTo>
                  <a:cubicBezTo>
                    <a:pt x="148" y="580"/>
                    <a:pt x="148" y="580"/>
                    <a:pt x="148" y="580"/>
                  </a:cubicBezTo>
                  <a:cubicBezTo>
                    <a:pt x="148" y="580"/>
                    <a:pt x="148" y="580"/>
                    <a:pt x="148" y="580"/>
                  </a:cubicBezTo>
                  <a:cubicBezTo>
                    <a:pt x="148" y="580"/>
                    <a:pt x="148" y="580"/>
                    <a:pt x="148" y="580"/>
                  </a:cubicBezTo>
                  <a:cubicBezTo>
                    <a:pt x="148" y="580"/>
                    <a:pt x="149" y="580"/>
                    <a:pt x="149" y="580"/>
                  </a:cubicBezTo>
                  <a:cubicBezTo>
                    <a:pt x="149" y="580"/>
                    <a:pt x="149" y="580"/>
                    <a:pt x="149" y="580"/>
                  </a:cubicBezTo>
                  <a:cubicBezTo>
                    <a:pt x="149" y="580"/>
                    <a:pt x="149" y="580"/>
                    <a:pt x="149" y="580"/>
                  </a:cubicBezTo>
                  <a:cubicBezTo>
                    <a:pt x="149" y="580"/>
                    <a:pt x="149" y="580"/>
                    <a:pt x="149" y="580"/>
                  </a:cubicBezTo>
                  <a:cubicBezTo>
                    <a:pt x="151" y="582"/>
                    <a:pt x="153" y="583"/>
                    <a:pt x="155" y="584"/>
                  </a:cubicBezTo>
                  <a:cubicBezTo>
                    <a:pt x="157" y="581"/>
                    <a:pt x="157" y="581"/>
                    <a:pt x="157" y="581"/>
                  </a:cubicBezTo>
                  <a:cubicBezTo>
                    <a:pt x="152" y="577"/>
                    <a:pt x="146" y="574"/>
                    <a:pt x="141" y="570"/>
                  </a:cubicBezTo>
                  <a:close/>
                  <a:moveTo>
                    <a:pt x="175" y="590"/>
                  </a:moveTo>
                  <a:cubicBezTo>
                    <a:pt x="173" y="594"/>
                    <a:pt x="173" y="594"/>
                    <a:pt x="173" y="594"/>
                  </a:cubicBezTo>
                  <a:cubicBezTo>
                    <a:pt x="175" y="595"/>
                    <a:pt x="177" y="595"/>
                    <a:pt x="178" y="596"/>
                  </a:cubicBezTo>
                  <a:cubicBezTo>
                    <a:pt x="178" y="596"/>
                    <a:pt x="178" y="596"/>
                    <a:pt x="178" y="596"/>
                  </a:cubicBezTo>
                  <a:cubicBezTo>
                    <a:pt x="178" y="596"/>
                    <a:pt x="178" y="596"/>
                    <a:pt x="178" y="596"/>
                  </a:cubicBezTo>
                  <a:cubicBezTo>
                    <a:pt x="178" y="596"/>
                    <a:pt x="178" y="596"/>
                    <a:pt x="178" y="596"/>
                  </a:cubicBezTo>
                  <a:cubicBezTo>
                    <a:pt x="179" y="596"/>
                    <a:pt x="179" y="596"/>
                    <a:pt x="179" y="596"/>
                  </a:cubicBezTo>
                  <a:cubicBezTo>
                    <a:pt x="179" y="596"/>
                    <a:pt x="179" y="596"/>
                    <a:pt x="179" y="596"/>
                  </a:cubicBezTo>
                  <a:cubicBezTo>
                    <a:pt x="179" y="597"/>
                    <a:pt x="179" y="597"/>
                    <a:pt x="179" y="597"/>
                  </a:cubicBezTo>
                  <a:cubicBezTo>
                    <a:pt x="179" y="597"/>
                    <a:pt x="179" y="597"/>
                    <a:pt x="179" y="597"/>
                  </a:cubicBezTo>
                  <a:cubicBezTo>
                    <a:pt x="179" y="597"/>
                    <a:pt x="179" y="597"/>
                    <a:pt x="179" y="597"/>
                  </a:cubicBezTo>
                  <a:cubicBezTo>
                    <a:pt x="179" y="597"/>
                    <a:pt x="179" y="597"/>
                    <a:pt x="179" y="597"/>
                  </a:cubicBezTo>
                  <a:cubicBezTo>
                    <a:pt x="179" y="597"/>
                    <a:pt x="179" y="597"/>
                    <a:pt x="179" y="597"/>
                  </a:cubicBezTo>
                  <a:cubicBezTo>
                    <a:pt x="179" y="597"/>
                    <a:pt x="179" y="597"/>
                    <a:pt x="179" y="597"/>
                  </a:cubicBezTo>
                  <a:cubicBezTo>
                    <a:pt x="179" y="597"/>
                    <a:pt x="180" y="597"/>
                    <a:pt x="180" y="597"/>
                  </a:cubicBezTo>
                  <a:cubicBezTo>
                    <a:pt x="180" y="597"/>
                    <a:pt x="180" y="597"/>
                    <a:pt x="180" y="597"/>
                  </a:cubicBezTo>
                  <a:cubicBezTo>
                    <a:pt x="180" y="597"/>
                    <a:pt x="180" y="597"/>
                    <a:pt x="180" y="597"/>
                  </a:cubicBezTo>
                  <a:cubicBezTo>
                    <a:pt x="180" y="597"/>
                    <a:pt x="180" y="597"/>
                    <a:pt x="180" y="597"/>
                  </a:cubicBezTo>
                  <a:cubicBezTo>
                    <a:pt x="180" y="597"/>
                    <a:pt x="180" y="597"/>
                    <a:pt x="180" y="597"/>
                  </a:cubicBezTo>
                  <a:cubicBezTo>
                    <a:pt x="180" y="597"/>
                    <a:pt x="180" y="597"/>
                    <a:pt x="180" y="597"/>
                  </a:cubicBezTo>
                  <a:cubicBezTo>
                    <a:pt x="180" y="597"/>
                    <a:pt x="180" y="597"/>
                    <a:pt x="180" y="597"/>
                  </a:cubicBezTo>
                  <a:cubicBezTo>
                    <a:pt x="180" y="597"/>
                    <a:pt x="180" y="597"/>
                    <a:pt x="180" y="597"/>
                  </a:cubicBezTo>
                  <a:cubicBezTo>
                    <a:pt x="180" y="597"/>
                    <a:pt x="180" y="597"/>
                    <a:pt x="180" y="597"/>
                  </a:cubicBezTo>
                  <a:cubicBezTo>
                    <a:pt x="180" y="597"/>
                    <a:pt x="180" y="597"/>
                    <a:pt x="180" y="597"/>
                  </a:cubicBezTo>
                  <a:cubicBezTo>
                    <a:pt x="180" y="597"/>
                    <a:pt x="181" y="597"/>
                    <a:pt x="181" y="597"/>
                  </a:cubicBezTo>
                  <a:cubicBezTo>
                    <a:pt x="181" y="597"/>
                    <a:pt x="181" y="597"/>
                    <a:pt x="181" y="597"/>
                  </a:cubicBezTo>
                  <a:cubicBezTo>
                    <a:pt x="181" y="597"/>
                    <a:pt x="181" y="597"/>
                    <a:pt x="181" y="597"/>
                  </a:cubicBezTo>
                  <a:cubicBezTo>
                    <a:pt x="181" y="597"/>
                    <a:pt x="181" y="597"/>
                    <a:pt x="181" y="597"/>
                  </a:cubicBezTo>
                  <a:cubicBezTo>
                    <a:pt x="181" y="597"/>
                    <a:pt x="181" y="598"/>
                    <a:pt x="181" y="598"/>
                  </a:cubicBezTo>
                  <a:cubicBezTo>
                    <a:pt x="181" y="598"/>
                    <a:pt x="181" y="598"/>
                    <a:pt x="181" y="598"/>
                  </a:cubicBezTo>
                  <a:cubicBezTo>
                    <a:pt x="181" y="598"/>
                    <a:pt x="181" y="598"/>
                    <a:pt x="181" y="598"/>
                  </a:cubicBezTo>
                  <a:cubicBezTo>
                    <a:pt x="181" y="598"/>
                    <a:pt x="181" y="598"/>
                    <a:pt x="181" y="598"/>
                  </a:cubicBezTo>
                  <a:cubicBezTo>
                    <a:pt x="181" y="598"/>
                    <a:pt x="181" y="598"/>
                    <a:pt x="182" y="598"/>
                  </a:cubicBezTo>
                  <a:cubicBezTo>
                    <a:pt x="182" y="598"/>
                    <a:pt x="182" y="598"/>
                    <a:pt x="182" y="598"/>
                  </a:cubicBezTo>
                  <a:cubicBezTo>
                    <a:pt x="182" y="598"/>
                    <a:pt x="182" y="598"/>
                    <a:pt x="182" y="598"/>
                  </a:cubicBezTo>
                  <a:cubicBezTo>
                    <a:pt x="182" y="598"/>
                    <a:pt x="182" y="598"/>
                    <a:pt x="182" y="598"/>
                  </a:cubicBezTo>
                  <a:cubicBezTo>
                    <a:pt x="185" y="599"/>
                    <a:pt x="188" y="601"/>
                    <a:pt x="191" y="602"/>
                  </a:cubicBezTo>
                  <a:cubicBezTo>
                    <a:pt x="193" y="598"/>
                    <a:pt x="193" y="598"/>
                    <a:pt x="193" y="598"/>
                  </a:cubicBezTo>
                  <a:cubicBezTo>
                    <a:pt x="187" y="596"/>
                    <a:pt x="181" y="593"/>
                    <a:pt x="175" y="590"/>
                  </a:cubicBezTo>
                  <a:close/>
                  <a:moveTo>
                    <a:pt x="211" y="605"/>
                  </a:move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0" y="609"/>
                    <a:pt x="210" y="609"/>
                  </a:cubicBezTo>
                  <a:cubicBezTo>
                    <a:pt x="210" y="609"/>
                    <a:pt x="211" y="609"/>
                    <a:pt x="211" y="609"/>
                  </a:cubicBezTo>
                  <a:cubicBezTo>
                    <a:pt x="211" y="609"/>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1" y="610"/>
                  </a:cubicBezTo>
                  <a:cubicBezTo>
                    <a:pt x="211" y="610"/>
                    <a:pt x="211"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2" y="610"/>
                    <a:pt x="212" y="610"/>
                  </a:cubicBezTo>
                  <a:cubicBezTo>
                    <a:pt x="212"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3" y="610"/>
                    <a:pt x="213" y="610"/>
                    <a:pt x="213" y="610"/>
                  </a:cubicBezTo>
                  <a:cubicBezTo>
                    <a:pt x="214" y="610"/>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4" y="611"/>
                    <a:pt x="214" y="611"/>
                  </a:cubicBezTo>
                  <a:cubicBezTo>
                    <a:pt x="214" y="611"/>
                    <a:pt x="215" y="611"/>
                    <a:pt x="215" y="611"/>
                  </a:cubicBezTo>
                  <a:cubicBezTo>
                    <a:pt x="215" y="611"/>
                    <a:pt x="215" y="611"/>
                    <a:pt x="215" y="611"/>
                  </a:cubicBezTo>
                  <a:cubicBezTo>
                    <a:pt x="215" y="611"/>
                    <a:pt x="215" y="611"/>
                    <a:pt x="215" y="611"/>
                  </a:cubicBezTo>
                  <a:cubicBezTo>
                    <a:pt x="215" y="611"/>
                    <a:pt x="215" y="611"/>
                    <a:pt x="215" y="611"/>
                  </a:cubicBezTo>
                  <a:cubicBezTo>
                    <a:pt x="215" y="611"/>
                    <a:pt x="215" y="611"/>
                    <a:pt x="215" y="611"/>
                  </a:cubicBezTo>
                  <a:cubicBezTo>
                    <a:pt x="215" y="611"/>
                    <a:pt x="215" y="611"/>
                    <a:pt x="215" y="611"/>
                  </a:cubicBezTo>
                  <a:cubicBezTo>
                    <a:pt x="215" y="611"/>
                    <a:pt x="215" y="611"/>
                    <a:pt x="215" y="611"/>
                  </a:cubicBezTo>
                  <a:cubicBezTo>
                    <a:pt x="215" y="611"/>
                    <a:pt x="215" y="611"/>
                    <a:pt x="215" y="611"/>
                  </a:cubicBezTo>
                  <a:cubicBezTo>
                    <a:pt x="215" y="611"/>
                    <a:pt x="215" y="611"/>
                    <a:pt x="215" y="611"/>
                  </a:cubicBezTo>
                  <a:cubicBezTo>
                    <a:pt x="215" y="611"/>
                    <a:pt x="215" y="611"/>
                    <a:pt x="215" y="611"/>
                  </a:cubicBezTo>
                  <a:cubicBezTo>
                    <a:pt x="215" y="611"/>
                    <a:pt x="216" y="611"/>
                    <a:pt x="216" y="611"/>
                  </a:cubicBezTo>
                  <a:cubicBezTo>
                    <a:pt x="216" y="611"/>
                    <a:pt x="216" y="611"/>
                    <a:pt x="216" y="611"/>
                  </a:cubicBezTo>
                  <a:cubicBezTo>
                    <a:pt x="216" y="611"/>
                    <a:pt x="216" y="611"/>
                    <a:pt x="216" y="611"/>
                  </a:cubicBezTo>
                  <a:cubicBezTo>
                    <a:pt x="216" y="611"/>
                    <a:pt x="216" y="611"/>
                    <a:pt x="216" y="611"/>
                  </a:cubicBezTo>
                  <a:cubicBezTo>
                    <a:pt x="216" y="611"/>
                    <a:pt x="216" y="611"/>
                    <a:pt x="216" y="611"/>
                  </a:cubicBezTo>
                  <a:cubicBezTo>
                    <a:pt x="216" y="611"/>
                    <a:pt x="216" y="611"/>
                    <a:pt x="216" y="611"/>
                  </a:cubicBezTo>
                  <a:cubicBezTo>
                    <a:pt x="216" y="611"/>
                    <a:pt x="216" y="611"/>
                    <a:pt x="216" y="611"/>
                  </a:cubicBezTo>
                  <a:cubicBezTo>
                    <a:pt x="216" y="611"/>
                    <a:pt x="216" y="611"/>
                    <a:pt x="216" y="611"/>
                  </a:cubicBezTo>
                  <a:cubicBezTo>
                    <a:pt x="216" y="611"/>
                    <a:pt x="217" y="611"/>
                    <a:pt x="217" y="612"/>
                  </a:cubicBezTo>
                  <a:cubicBezTo>
                    <a:pt x="217" y="612"/>
                    <a:pt x="217" y="612"/>
                    <a:pt x="217" y="612"/>
                  </a:cubicBezTo>
                  <a:cubicBezTo>
                    <a:pt x="220" y="612"/>
                    <a:pt x="222" y="613"/>
                    <a:pt x="225" y="614"/>
                  </a:cubicBezTo>
                  <a:cubicBezTo>
                    <a:pt x="225" y="614"/>
                    <a:pt x="225" y="614"/>
                    <a:pt x="225" y="614"/>
                  </a:cubicBezTo>
                  <a:cubicBezTo>
                    <a:pt x="225" y="614"/>
                    <a:pt x="226" y="614"/>
                    <a:pt x="226" y="614"/>
                  </a:cubicBezTo>
                  <a:cubicBezTo>
                    <a:pt x="226" y="614"/>
                    <a:pt x="226" y="614"/>
                    <a:pt x="226" y="614"/>
                  </a:cubicBezTo>
                  <a:cubicBezTo>
                    <a:pt x="226" y="614"/>
                    <a:pt x="226" y="614"/>
                    <a:pt x="226" y="614"/>
                  </a:cubicBezTo>
                  <a:cubicBezTo>
                    <a:pt x="226" y="614"/>
                    <a:pt x="226" y="614"/>
                    <a:pt x="226" y="614"/>
                  </a:cubicBezTo>
                  <a:cubicBezTo>
                    <a:pt x="226" y="614"/>
                    <a:pt x="226" y="614"/>
                    <a:pt x="226" y="614"/>
                  </a:cubicBezTo>
                  <a:cubicBezTo>
                    <a:pt x="226" y="614"/>
                    <a:pt x="226" y="614"/>
                    <a:pt x="226" y="614"/>
                  </a:cubicBezTo>
                  <a:cubicBezTo>
                    <a:pt x="226" y="614"/>
                    <a:pt x="226" y="614"/>
                    <a:pt x="226" y="614"/>
                  </a:cubicBezTo>
                  <a:cubicBezTo>
                    <a:pt x="226" y="614"/>
                    <a:pt x="226" y="614"/>
                    <a:pt x="226" y="614"/>
                  </a:cubicBezTo>
                  <a:cubicBezTo>
                    <a:pt x="226" y="614"/>
                    <a:pt x="226" y="614"/>
                    <a:pt x="226" y="614"/>
                  </a:cubicBezTo>
                  <a:cubicBezTo>
                    <a:pt x="226" y="615"/>
                    <a:pt x="226" y="615"/>
                    <a:pt x="226"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7" y="615"/>
                    <a:pt x="227" y="615"/>
                    <a:pt x="227" y="615"/>
                  </a:cubicBezTo>
                  <a:cubicBezTo>
                    <a:pt x="228" y="615"/>
                    <a:pt x="228" y="615"/>
                    <a:pt x="228" y="615"/>
                  </a:cubicBezTo>
                  <a:cubicBezTo>
                    <a:pt x="228" y="615"/>
                    <a:pt x="228" y="615"/>
                    <a:pt x="228" y="615"/>
                  </a:cubicBezTo>
                  <a:cubicBezTo>
                    <a:pt x="228" y="615"/>
                    <a:pt x="229" y="615"/>
                    <a:pt x="229" y="615"/>
                  </a:cubicBezTo>
                  <a:cubicBezTo>
                    <a:pt x="230" y="611"/>
                    <a:pt x="230" y="611"/>
                    <a:pt x="230" y="611"/>
                  </a:cubicBezTo>
                  <a:cubicBezTo>
                    <a:pt x="224" y="610"/>
                    <a:pt x="217" y="608"/>
                    <a:pt x="211" y="605"/>
                  </a:cubicBezTo>
                  <a:close/>
                  <a:moveTo>
                    <a:pt x="249" y="616"/>
                  </a:moveTo>
                  <a:cubicBezTo>
                    <a:pt x="248" y="620"/>
                    <a:pt x="248" y="620"/>
                    <a:pt x="248" y="620"/>
                  </a:cubicBezTo>
                  <a:cubicBezTo>
                    <a:pt x="251" y="620"/>
                    <a:pt x="254" y="621"/>
                    <a:pt x="256" y="622"/>
                  </a:cubicBezTo>
                  <a:cubicBezTo>
                    <a:pt x="256" y="622"/>
                    <a:pt x="256" y="622"/>
                    <a:pt x="256" y="622"/>
                  </a:cubicBezTo>
                  <a:cubicBezTo>
                    <a:pt x="256" y="622"/>
                    <a:pt x="257" y="622"/>
                    <a:pt x="257" y="622"/>
                  </a:cubicBezTo>
                  <a:cubicBezTo>
                    <a:pt x="257" y="622"/>
                    <a:pt x="257" y="622"/>
                    <a:pt x="257" y="622"/>
                  </a:cubicBezTo>
                  <a:cubicBezTo>
                    <a:pt x="257" y="622"/>
                    <a:pt x="257" y="622"/>
                    <a:pt x="257" y="622"/>
                  </a:cubicBezTo>
                  <a:cubicBezTo>
                    <a:pt x="257" y="622"/>
                    <a:pt x="257" y="622"/>
                    <a:pt x="257" y="622"/>
                  </a:cubicBezTo>
                  <a:cubicBezTo>
                    <a:pt x="257" y="622"/>
                    <a:pt x="257" y="622"/>
                    <a:pt x="257" y="622"/>
                  </a:cubicBezTo>
                  <a:cubicBezTo>
                    <a:pt x="257" y="622"/>
                    <a:pt x="257" y="622"/>
                    <a:pt x="257" y="622"/>
                  </a:cubicBezTo>
                  <a:cubicBezTo>
                    <a:pt x="257" y="622"/>
                    <a:pt x="257" y="622"/>
                    <a:pt x="257" y="622"/>
                  </a:cubicBezTo>
                  <a:cubicBezTo>
                    <a:pt x="257" y="622"/>
                    <a:pt x="257" y="622"/>
                    <a:pt x="257" y="622"/>
                  </a:cubicBezTo>
                  <a:cubicBezTo>
                    <a:pt x="257" y="622"/>
                    <a:pt x="257"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8" y="622"/>
                  </a:cubicBezTo>
                  <a:cubicBezTo>
                    <a:pt x="258" y="622"/>
                    <a:pt x="258"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59" y="622"/>
                    <a:pt x="259" y="622"/>
                    <a:pt x="259" y="622"/>
                  </a:cubicBezTo>
                  <a:cubicBezTo>
                    <a:pt x="260" y="622"/>
                    <a:pt x="260" y="622"/>
                    <a:pt x="260" y="622"/>
                  </a:cubicBezTo>
                  <a:cubicBezTo>
                    <a:pt x="260" y="622"/>
                    <a:pt x="260" y="622"/>
                    <a:pt x="260" y="622"/>
                  </a:cubicBezTo>
                  <a:cubicBezTo>
                    <a:pt x="262" y="623"/>
                    <a:pt x="265" y="623"/>
                    <a:pt x="268" y="623"/>
                  </a:cubicBezTo>
                  <a:cubicBezTo>
                    <a:pt x="269" y="619"/>
                    <a:pt x="269" y="619"/>
                    <a:pt x="269" y="619"/>
                  </a:cubicBezTo>
                  <a:cubicBezTo>
                    <a:pt x="262" y="619"/>
                    <a:pt x="256" y="617"/>
                    <a:pt x="249" y="616"/>
                  </a:cubicBezTo>
                  <a:close/>
                  <a:moveTo>
                    <a:pt x="288" y="622"/>
                  </a:moveTo>
                  <a:cubicBezTo>
                    <a:pt x="288" y="626"/>
                    <a:pt x="288" y="626"/>
                    <a:pt x="288" y="626"/>
                  </a:cubicBezTo>
                  <a:cubicBezTo>
                    <a:pt x="289" y="626"/>
                    <a:pt x="290" y="626"/>
                    <a:pt x="291" y="626"/>
                  </a:cubicBezTo>
                  <a:cubicBezTo>
                    <a:pt x="291" y="626"/>
                    <a:pt x="291" y="626"/>
                    <a:pt x="291" y="626"/>
                  </a:cubicBezTo>
                  <a:cubicBezTo>
                    <a:pt x="291" y="626"/>
                    <a:pt x="291" y="626"/>
                    <a:pt x="291" y="626"/>
                  </a:cubicBezTo>
                  <a:cubicBezTo>
                    <a:pt x="291" y="626"/>
                    <a:pt x="291" y="626"/>
                    <a:pt x="291" y="626"/>
                  </a:cubicBezTo>
                  <a:cubicBezTo>
                    <a:pt x="291"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2" y="626"/>
                    <a:pt x="292" y="626"/>
                    <a:pt x="292"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3" y="626"/>
                    <a:pt x="293" y="626"/>
                  </a:cubicBezTo>
                  <a:cubicBezTo>
                    <a:pt x="293"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4" y="626"/>
                    <a:pt x="294" y="626"/>
                    <a:pt x="294" y="626"/>
                  </a:cubicBezTo>
                  <a:cubicBezTo>
                    <a:pt x="295" y="626"/>
                    <a:pt x="295" y="626"/>
                    <a:pt x="295" y="626"/>
                  </a:cubicBezTo>
                  <a:cubicBezTo>
                    <a:pt x="295" y="626"/>
                    <a:pt x="295" y="626"/>
                    <a:pt x="295" y="626"/>
                  </a:cubicBezTo>
                  <a:cubicBezTo>
                    <a:pt x="295" y="626"/>
                    <a:pt x="295" y="626"/>
                    <a:pt x="295" y="626"/>
                  </a:cubicBezTo>
                  <a:cubicBezTo>
                    <a:pt x="295" y="626"/>
                    <a:pt x="295" y="626"/>
                    <a:pt x="295" y="626"/>
                  </a:cubicBezTo>
                  <a:cubicBezTo>
                    <a:pt x="295" y="626"/>
                    <a:pt x="295" y="626"/>
                    <a:pt x="295" y="626"/>
                  </a:cubicBezTo>
                  <a:cubicBezTo>
                    <a:pt x="295" y="626"/>
                    <a:pt x="295" y="626"/>
                    <a:pt x="295" y="626"/>
                  </a:cubicBezTo>
                  <a:cubicBezTo>
                    <a:pt x="295" y="626"/>
                    <a:pt x="295" y="626"/>
                    <a:pt x="295" y="626"/>
                  </a:cubicBezTo>
                  <a:cubicBezTo>
                    <a:pt x="295" y="626"/>
                    <a:pt x="295" y="626"/>
                    <a:pt x="295" y="626"/>
                  </a:cubicBezTo>
                  <a:cubicBezTo>
                    <a:pt x="296" y="626"/>
                    <a:pt x="296" y="626"/>
                    <a:pt x="296" y="626"/>
                  </a:cubicBezTo>
                  <a:cubicBezTo>
                    <a:pt x="296" y="626"/>
                    <a:pt x="296" y="626"/>
                    <a:pt x="296" y="626"/>
                  </a:cubicBezTo>
                  <a:cubicBezTo>
                    <a:pt x="296" y="626"/>
                    <a:pt x="296" y="626"/>
                    <a:pt x="296" y="626"/>
                  </a:cubicBezTo>
                  <a:cubicBezTo>
                    <a:pt x="296" y="626"/>
                    <a:pt x="296" y="626"/>
                    <a:pt x="296" y="626"/>
                  </a:cubicBezTo>
                  <a:cubicBezTo>
                    <a:pt x="296" y="626"/>
                    <a:pt x="296" y="626"/>
                    <a:pt x="296" y="626"/>
                  </a:cubicBezTo>
                  <a:cubicBezTo>
                    <a:pt x="296" y="626"/>
                    <a:pt x="296" y="626"/>
                    <a:pt x="296" y="626"/>
                  </a:cubicBezTo>
                  <a:cubicBezTo>
                    <a:pt x="297" y="626"/>
                    <a:pt x="297" y="626"/>
                    <a:pt x="297" y="626"/>
                  </a:cubicBezTo>
                  <a:cubicBezTo>
                    <a:pt x="297" y="626"/>
                    <a:pt x="297" y="626"/>
                    <a:pt x="297" y="626"/>
                  </a:cubicBezTo>
                  <a:cubicBezTo>
                    <a:pt x="297" y="626"/>
                    <a:pt x="297" y="626"/>
                    <a:pt x="297" y="626"/>
                  </a:cubicBezTo>
                  <a:cubicBezTo>
                    <a:pt x="297" y="626"/>
                    <a:pt x="297" y="626"/>
                    <a:pt x="297" y="626"/>
                  </a:cubicBezTo>
                  <a:cubicBezTo>
                    <a:pt x="297" y="626"/>
                    <a:pt x="298" y="626"/>
                    <a:pt x="298" y="626"/>
                  </a:cubicBezTo>
                  <a:cubicBezTo>
                    <a:pt x="298" y="626"/>
                    <a:pt x="298" y="626"/>
                    <a:pt x="298" y="626"/>
                  </a:cubicBezTo>
                  <a:cubicBezTo>
                    <a:pt x="298" y="626"/>
                    <a:pt x="298" y="626"/>
                    <a:pt x="298" y="626"/>
                  </a:cubicBezTo>
                  <a:cubicBezTo>
                    <a:pt x="299" y="626"/>
                    <a:pt x="299" y="626"/>
                    <a:pt x="299" y="626"/>
                  </a:cubicBezTo>
                  <a:cubicBezTo>
                    <a:pt x="299" y="626"/>
                    <a:pt x="299" y="626"/>
                    <a:pt x="299" y="626"/>
                  </a:cubicBezTo>
                  <a:cubicBezTo>
                    <a:pt x="299" y="626"/>
                    <a:pt x="299" y="626"/>
                    <a:pt x="299" y="626"/>
                  </a:cubicBezTo>
                  <a:cubicBezTo>
                    <a:pt x="299" y="626"/>
                    <a:pt x="300" y="626"/>
                    <a:pt x="300" y="626"/>
                  </a:cubicBezTo>
                  <a:cubicBezTo>
                    <a:pt x="300" y="626"/>
                    <a:pt x="300" y="626"/>
                    <a:pt x="300" y="626"/>
                  </a:cubicBezTo>
                  <a:cubicBezTo>
                    <a:pt x="300" y="626"/>
                    <a:pt x="300" y="626"/>
                    <a:pt x="300" y="626"/>
                  </a:cubicBezTo>
                  <a:cubicBezTo>
                    <a:pt x="300" y="626"/>
                    <a:pt x="300" y="626"/>
                    <a:pt x="300" y="626"/>
                  </a:cubicBezTo>
                  <a:cubicBezTo>
                    <a:pt x="300" y="626"/>
                    <a:pt x="300" y="626"/>
                    <a:pt x="301" y="626"/>
                  </a:cubicBezTo>
                  <a:cubicBezTo>
                    <a:pt x="301" y="626"/>
                    <a:pt x="301" y="626"/>
                    <a:pt x="301" y="626"/>
                  </a:cubicBezTo>
                  <a:cubicBezTo>
                    <a:pt x="301" y="626"/>
                    <a:pt x="301" y="626"/>
                    <a:pt x="301" y="626"/>
                  </a:cubicBezTo>
                  <a:cubicBezTo>
                    <a:pt x="301" y="626"/>
                    <a:pt x="301" y="626"/>
                    <a:pt x="301" y="626"/>
                  </a:cubicBezTo>
                  <a:cubicBezTo>
                    <a:pt x="301" y="626"/>
                    <a:pt x="301" y="626"/>
                    <a:pt x="301" y="626"/>
                  </a:cubicBezTo>
                  <a:cubicBezTo>
                    <a:pt x="301" y="626"/>
                    <a:pt x="301" y="626"/>
                    <a:pt x="301" y="626"/>
                  </a:cubicBezTo>
                  <a:cubicBezTo>
                    <a:pt x="301" y="626"/>
                    <a:pt x="301" y="626"/>
                    <a:pt x="302" y="626"/>
                  </a:cubicBezTo>
                  <a:cubicBezTo>
                    <a:pt x="302" y="626"/>
                    <a:pt x="302" y="626"/>
                    <a:pt x="302" y="626"/>
                  </a:cubicBezTo>
                  <a:cubicBezTo>
                    <a:pt x="302" y="626"/>
                    <a:pt x="302" y="626"/>
                    <a:pt x="302" y="626"/>
                  </a:cubicBezTo>
                  <a:cubicBezTo>
                    <a:pt x="302" y="626"/>
                    <a:pt x="302" y="626"/>
                    <a:pt x="302" y="626"/>
                  </a:cubicBezTo>
                  <a:cubicBezTo>
                    <a:pt x="302" y="626"/>
                    <a:pt x="302" y="626"/>
                    <a:pt x="302" y="626"/>
                  </a:cubicBezTo>
                  <a:cubicBezTo>
                    <a:pt x="302" y="626"/>
                    <a:pt x="302" y="626"/>
                    <a:pt x="302" y="626"/>
                  </a:cubicBezTo>
                  <a:cubicBezTo>
                    <a:pt x="302" y="626"/>
                    <a:pt x="302" y="626"/>
                    <a:pt x="302" y="626"/>
                  </a:cubicBezTo>
                  <a:cubicBezTo>
                    <a:pt x="302" y="626"/>
                    <a:pt x="302" y="626"/>
                    <a:pt x="302" y="626"/>
                  </a:cubicBezTo>
                  <a:cubicBezTo>
                    <a:pt x="303" y="626"/>
                    <a:pt x="303" y="626"/>
                    <a:pt x="303" y="626"/>
                  </a:cubicBezTo>
                  <a:cubicBezTo>
                    <a:pt x="303" y="626"/>
                    <a:pt x="303" y="626"/>
                    <a:pt x="303" y="626"/>
                  </a:cubicBezTo>
                  <a:cubicBezTo>
                    <a:pt x="303" y="626"/>
                    <a:pt x="303" y="626"/>
                    <a:pt x="303" y="626"/>
                  </a:cubicBezTo>
                  <a:cubicBezTo>
                    <a:pt x="303" y="626"/>
                    <a:pt x="303" y="626"/>
                    <a:pt x="303" y="626"/>
                  </a:cubicBezTo>
                  <a:cubicBezTo>
                    <a:pt x="303" y="626"/>
                    <a:pt x="303" y="626"/>
                    <a:pt x="303" y="626"/>
                  </a:cubicBezTo>
                  <a:cubicBezTo>
                    <a:pt x="304" y="626"/>
                    <a:pt x="304" y="626"/>
                    <a:pt x="304" y="626"/>
                  </a:cubicBezTo>
                  <a:cubicBezTo>
                    <a:pt x="304" y="626"/>
                    <a:pt x="304" y="626"/>
                    <a:pt x="304" y="626"/>
                  </a:cubicBezTo>
                  <a:cubicBezTo>
                    <a:pt x="304" y="626"/>
                    <a:pt x="304" y="626"/>
                    <a:pt x="304" y="626"/>
                  </a:cubicBezTo>
                  <a:cubicBezTo>
                    <a:pt x="304" y="626"/>
                    <a:pt x="304" y="626"/>
                    <a:pt x="304" y="626"/>
                  </a:cubicBezTo>
                  <a:cubicBezTo>
                    <a:pt x="304" y="626"/>
                    <a:pt x="304" y="626"/>
                    <a:pt x="304" y="626"/>
                  </a:cubicBezTo>
                  <a:cubicBezTo>
                    <a:pt x="304" y="626"/>
                    <a:pt x="304" y="626"/>
                    <a:pt x="304" y="627"/>
                  </a:cubicBezTo>
                  <a:cubicBezTo>
                    <a:pt x="304" y="627"/>
                    <a:pt x="304" y="627"/>
                    <a:pt x="304" y="627"/>
                  </a:cubicBezTo>
                  <a:cubicBezTo>
                    <a:pt x="304" y="627"/>
                    <a:pt x="304" y="627"/>
                    <a:pt x="304" y="627"/>
                  </a:cubicBezTo>
                  <a:cubicBezTo>
                    <a:pt x="304" y="627"/>
                    <a:pt x="304" y="627"/>
                    <a:pt x="304" y="627"/>
                  </a:cubicBezTo>
                  <a:cubicBezTo>
                    <a:pt x="304" y="627"/>
                    <a:pt x="304" y="627"/>
                    <a:pt x="304" y="627"/>
                  </a:cubicBezTo>
                  <a:cubicBezTo>
                    <a:pt x="304" y="627"/>
                    <a:pt x="304" y="627"/>
                    <a:pt x="304" y="627"/>
                  </a:cubicBezTo>
                  <a:cubicBezTo>
                    <a:pt x="305" y="627"/>
                    <a:pt x="305" y="627"/>
                    <a:pt x="305" y="627"/>
                  </a:cubicBezTo>
                  <a:cubicBezTo>
                    <a:pt x="305" y="627"/>
                    <a:pt x="305" y="627"/>
                    <a:pt x="305" y="627"/>
                  </a:cubicBezTo>
                  <a:cubicBezTo>
                    <a:pt x="305" y="627"/>
                    <a:pt x="305" y="627"/>
                    <a:pt x="305" y="627"/>
                  </a:cubicBezTo>
                  <a:cubicBezTo>
                    <a:pt x="305" y="627"/>
                    <a:pt x="305" y="627"/>
                    <a:pt x="305" y="627"/>
                  </a:cubicBezTo>
                  <a:cubicBezTo>
                    <a:pt x="305" y="627"/>
                    <a:pt x="305" y="627"/>
                    <a:pt x="305" y="627"/>
                  </a:cubicBezTo>
                  <a:cubicBezTo>
                    <a:pt x="305" y="627"/>
                    <a:pt x="305" y="627"/>
                    <a:pt x="305" y="627"/>
                  </a:cubicBezTo>
                  <a:cubicBezTo>
                    <a:pt x="305" y="627"/>
                    <a:pt x="305" y="627"/>
                    <a:pt x="305" y="627"/>
                  </a:cubicBezTo>
                  <a:cubicBezTo>
                    <a:pt x="305" y="627"/>
                    <a:pt x="305" y="627"/>
                    <a:pt x="305" y="627"/>
                  </a:cubicBezTo>
                  <a:cubicBezTo>
                    <a:pt x="305" y="627"/>
                    <a:pt x="305"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6" y="627"/>
                    <a:pt x="306" y="627"/>
                  </a:cubicBezTo>
                  <a:cubicBezTo>
                    <a:pt x="306" y="627"/>
                    <a:pt x="307" y="627"/>
                    <a:pt x="307" y="627"/>
                  </a:cubicBezTo>
                  <a:cubicBezTo>
                    <a:pt x="307" y="627"/>
                    <a:pt x="307" y="627"/>
                    <a:pt x="307" y="627"/>
                  </a:cubicBezTo>
                  <a:cubicBezTo>
                    <a:pt x="307" y="627"/>
                    <a:pt x="307" y="627"/>
                    <a:pt x="307" y="627"/>
                  </a:cubicBezTo>
                  <a:cubicBezTo>
                    <a:pt x="307" y="627"/>
                    <a:pt x="307" y="627"/>
                    <a:pt x="307" y="627"/>
                  </a:cubicBezTo>
                  <a:cubicBezTo>
                    <a:pt x="307" y="627"/>
                    <a:pt x="307" y="627"/>
                    <a:pt x="307" y="627"/>
                  </a:cubicBezTo>
                  <a:cubicBezTo>
                    <a:pt x="307" y="627"/>
                    <a:pt x="307" y="627"/>
                    <a:pt x="307" y="627"/>
                  </a:cubicBezTo>
                  <a:cubicBezTo>
                    <a:pt x="307" y="627"/>
                    <a:pt x="307" y="627"/>
                    <a:pt x="307" y="627"/>
                  </a:cubicBezTo>
                  <a:cubicBezTo>
                    <a:pt x="307" y="627"/>
                    <a:pt x="307" y="627"/>
                    <a:pt x="307" y="627"/>
                  </a:cubicBezTo>
                  <a:cubicBezTo>
                    <a:pt x="307" y="627"/>
                    <a:pt x="307" y="627"/>
                    <a:pt x="307" y="627"/>
                  </a:cubicBezTo>
                  <a:cubicBezTo>
                    <a:pt x="307" y="627"/>
                    <a:pt x="307" y="627"/>
                    <a:pt x="307" y="627"/>
                  </a:cubicBezTo>
                  <a:cubicBezTo>
                    <a:pt x="307" y="627"/>
                    <a:pt x="308" y="627"/>
                    <a:pt x="308" y="627"/>
                  </a:cubicBezTo>
                  <a:cubicBezTo>
                    <a:pt x="308" y="627"/>
                    <a:pt x="308" y="627"/>
                    <a:pt x="308" y="627"/>
                  </a:cubicBezTo>
                  <a:cubicBezTo>
                    <a:pt x="308" y="627"/>
                    <a:pt x="308" y="627"/>
                    <a:pt x="308" y="627"/>
                  </a:cubicBezTo>
                  <a:cubicBezTo>
                    <a:pt x="308" y="627"/>
                    <a:pt x="308" y="627"/>
                    <a:pt x="308" y="627"/>
                  </a:cubicBezTo>
                  <a:cubicBezTo>
                    <a:pt x="308" y="627"/>
                    <a:pt x="308" y="627"/>
                    <a:pt x="308" y="627"/>
                  </a:cubicBezTo>
                  <a:cubicBezTo>
                    <a:pt x="308" y="627"/>
                    <a:pt x="308" y="627"/>
                    <a:pt x="308" y="627"/>
                  </a:cubicBezTo>
                  <a:cubicBezTo>
                    <a:pt x="308" y="623"/>
                    <a:pt x="308" y="623"/>
                    <a:pt x="308" y="623"/>
                  </a:cubicBezTo>
                  <a:cubicBezTo>
                    <a:pt x="301" y="622"/>
                    <a:pt x="295" y="622"/>
                    <a:pt x="288" y="622"/>
                  </a:cubicBezTo>
                  <a:close/>
                  <a:moveTo>
                    <a:pt x="347" y="621"/>
                  </a:moveTo>
                  <a:cubicBezTo>
                    <a:pt x="341" y="621"/>
                    <a:pt x="334" y="622"/>
                    <a:pt x="328" y="622"/>
                  </a:cubicBezTo>
                  <a:cubicBezTo>
                    <a:pt x="328" y="626"/>
                    <a:pt x="328" y="626"/>
                    <a:pt x="328" y="626"/>
                  </a:cubicBezTo>
                  <a:cubicBezTo>
                    <a:pt x="330" y="626"/>
                    <a:pt x="331" y="626"/>
                    <a:pt x="333" y="626"/>
                  </a:cubicBezTo>
                  <a:cubicBezTo>
                    <a:pt x="333" y="626"/>
                    <a:pt x="333" y="626"/>
                    <a:pt x="333" y="626"/>
                  </a:cubicBezTo>
                  <a:cubicBezTo>
                    <a:pt x="333" y="626"/>
                    <a:pt x="333" y="626"/>
                    <a:pt x="333" y="626"/>
                  </a:cubicBezTo>
                  <a:cubicBezTo>
                    <a:pt x="333" y="626"/>
                    <a:pt x="333" y="626"/>
                    <a:pt x="333" y="626"/>
                  </a:cubicBezTo>
                  <a:cubicBezTo>
                    <a:pt x="333" y="626"/>
                    <a:pt x="333" y="626"/>
                    <a:pt x="333" y="626"/>
                  </a:cubicBezTo>
                  <a:cubicBezTo>
                    <a:pt x="333" y="626"/>
                    <a:pt x="333" y="626"/>
                    <a:pt x="333" y="626"/>
                  </a:cubicBezTo>
                  <a:cubicBezTo>
                    <a:pt x="333" y="626"/>
                    <a:pt x="333" y="626"/>
                    <a:pt x="333" y="626"/>
                  </a:cubicBezTo>
                  <a:cubicBezTo>
                    <a:pt x="333" y="626"/>
                    <a:pt x="333" y="626"/>
                    <a:pt x="333" y="626"/>
                  </a:cubicBezTo>
                  <a:cubicBezTo>
                    <a:pt x="333" y="626"/>
                    <a:pt x="333" y="626"/>
                    <a:pt x="333" y="626"/>
                  </a:cubicBezTo>
                  <a:cubicBezTo>
                    <a:pt x="333" y="626"/>
                    <a:pt x="333" y="626"/>
                    <a:pt x="333"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4" y="626"/>
                  </a:cubicBezTo>
                  <a:cubicBezTo>
                    <a:pt x="334" y="626"/>
                    <a:pt x="334" y="626"/>
                    <a:pt x="335" y="626"/>
                  </a:cubicBezTo>
                  <a:cubicBezTo>
                    <a:pt x="335" y="626"/>
                    <a:pt x="335" y="626"/>
                    <a:pt x="335" y="626"/>
                  </a:cubicBezTo>
                  <a:cubicBezTo>
                    <a:pt x="335" y="626"/>
                    <a:pt x="335" y="626"/>
                    <a:pt x="335" y="626"/>
                  </a:cubicBezTo>
                  <a:cubicBezTo>
                    <a:pt x="335" y="626"/>
                    <a:pt x="335" y="626"/>
                    <a:pt x="335" y="626"/>
                  </a:cubicBezTo>
                  <a:cubicBezTo>
                    <a:pt x="335" y="626"/>
                    <a:pt x="335" y="626"/>
                    <a:pt x="335" y="626"/>
                  </a:cubicBezTo>
                  <a:cubicBezTo>
                    <a:pt x="335" y="626"/>
                    <a:pt x="335" y="626"/>
                    <a:pt x="335" y="626"/>
                  </a:cubicBezTo>
                  <a:cubicBezTo>
                    <a:pt x="335" y="626"/>
                    <a:pt x="335" y="626"/>
                    <a:pt x="335" y="626"/>
                  </a:cubicBezTo>
                  <a:cubicBezTo>
                    <a:pt x="335" y="626"/>
                    <a:pt x="335" y="626"/>
                    <a:pt x="335" y="626"/>
                  </a:cubicBezTo>
                  <a:cubicBezTo>
                    <a:pt x="335" y="626"/>
                    <a:pt x="335" y="626"/>
                    <a:pt x="335" y="626"/>
                  </a:cubicBezTo>
                  <a:cubicBezTo>
                    <a:pt x="339" y="626"/>
                    <a:pt x="344" y="625"/>
                    <a:pt x="348" y="625"/>
                  </a:cubicBezTo>
                  <a:cubicBezTo>
                    <a:pt x="347" y="621"/>
                    <a:pt x="347" y="621"/>
                    <a:pt x="347" y="621"/>
                  </a:cubicBezTo>
                  <a:close/>
                  <a:moveTo>
                    <a:pt x="386" y="614"/>
                  </a:moveTo>
                  <a:cubicBezTo>
                    <a:pt x="380" y="615"/>
                    <a:pt x="373" y="617"/>
                    <a:pt x="367" y="618"/>
                  </a:cubicBezTo>
                  <a:cubicBezTo>
                    <a:pt x="368" y="622"/>
                    <a:pt x="368" y="622"/>
                    <a:pt x="368" y="622"/>
                  </a:cubicBezTo>
                  <a:cubicBezTo>
                    <a:pt x="369" y="622"/>
                    <a:pt x="370" y="622"/>
                    <a:pt x="370" y="621"/>
                  </a:cubicBezTo>
                  <a:cubicBezTo>
                    <a:pt x="370" y="621"/>
                    <a:pt x="370"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1" y="621"/>
                    <a:pt x="371" y="621"/>
                    <a:pt x="371"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2" y="621"/>
                  </a:cubicBezTo>
                  <a:cubicBezTo>
                    <a:pt x="372" y="621"/>
                    <a:pt x="372" y="621"/>
                    <a:pt x="373" y="621"/>
                  </a:cubicBezTo>
                  <a:cubicBezTo>
                    <a:pt x="373" y="621"/>
                    <a:pt x="373" y="621"/>
                    <a:pt x="373" y="621"/>
                  </a:cubicBezTo>
                  <a:cubicBezTo>
                    <a:pt x="373" y="621"/>
                    <a:pt x="373" y="621"/>
                    <a:pt x="373" y="621"/>
                  </a:cubicBezTo>
                  <a:cubicBezTo>
                    <a:pt x="373" y="621"/>
                    <a:pt x="373" y="621"/>
                    <a:pt x="373" y="621"/>
                  </a:cubicBezTo>
                  <a:cubicBezTo>
                    <a:pt x="373" y="621"/>
                    <a:pt x="373" y="621"/>
                    <a:pt x="373" y="621"/>
                  </a:cubicBezTo>
                  <a:cubicBezTo>
                    <a:pt x="373" y="621"/>
                    <a:pt x="373" y="621"/>
                    <a:pt x="373" y="621"/>
                  </a:cubicBezTo>
                  <a:cubicBezTo>
                    <a:pt x="373" y="621"/>
                    <a:pt x="373" y="621"/>
                    <a:pt x="373" y="621"/>
                  </a:cubicBezTo>
                  <a:cubicBezTo>
                    <a:pt x="373" y="621"/>
                    <a:pt x="373" y="621"/>
                    <a:pt x="373" y="621"/>
                  </a:cubicBezTo>
                  <a:cubicBezTo>
                    <a:pt x="373" y="621"/>
                    <a:pt x="373" y="621"/>
                    <a:pt x="373" y="621"/>
                  </a:cubicBezTo>
                  <a:cubicBezTo>
                    <a:pt x="373" y="621"/>
                    <a:pt x="373" y="621"/>
                    <a:pt x="373" y="621"/>
                  </a:cubicBezTo>
                  <a:cubicBezTo>
                    <a:pt x="378" y="620"/>
                    <a:pt x="383" y="619"/>
                    <a:pt x="387" y="618"/>
                  </a:cubicBezTo>
                  <a:cubicBezTo>
                    <a:pt x="386" y="614"/>
                    <a:pt x="386" y="614"/>
                    <a:pt x="386" y="614"/>
                  </a:cubicBezTo>
                  <a:close/>
                  <a:moveTo>
                    <a:pt x="424" y="602"/>
                  </a:moveTo>
                  <a:cubicBezTo>
                    <a:pt x="418" y="605"/>
                    <a:pt x="412" y="607"/>
                    <a:pt x="405" y="609"/>
                  </a:cubicBezTo>
                  <a:cubicBezTo>
                    <a:pt x="406" y="612"/>
                    <a:pt x="406" y="612"/>
                    <a:pt x="406" y="612"/>
                  </a:cubicBezTo>
                  <a:cubicBezTo>
                    <a:pt x="407" y="612"/>
                    <a:pt x="408" y="612"/>
                    <a:pt x="409" y="612"/>
                  </a:cubicBezTo>
                  <a:cubicBezTo>
                    <a:pt x="409" y="612"/>
                    <a:pt x="409" y="612"/>
                    <a:pt x="409" y="612"/>
                  </a:cubicBezTo>
                  <a:cubicBezTo>
                    <a:pt x="409" y="612"/>
                    <a:pt x="409" y="612"/>
                    <a:pt x="410" y="612"/>
                  </a:cubicBezTo>
                  <a:cubicBezTo>
                    <a:pt x="410" y="612"/>
                    <a:pt x="410" y="612"/>
                    <a:pt x="410" y="612"/>
                  </a:cubicBezTo>
                  <a:cubicBezTo>
                    <a:pt x="410" y="611"/>
                    <a:pt x="410" y="611"/>
                    <a:pt x="410" y="611"/>
                  </a:cubicBezTo>
                  <a:cubicBezTo>
                    <a:pt x="410" y="611"/>
                    <a:pt x="410" y="611"/>
                    <a:pt x="410" y="611"/>
                  </a:cubicBezTo>
                  <a:cubicBezTo>
                    <a:pt x="410" y="611"/>
                    <a:pt x="410" y="611"/>
                    <a:pt x="410" y="611"/>
                  </a:cubicBezTo>
                  <a:cubicBezTo>
                    <a:pt x="410" y="611"/>
                    <a:pt x="410" y="611"/>
                    <a:pt x="410" y="611"/>
                  </a:cubicBezTo>
                  <a:cubicBezTo>
                    <a:pt x="410" y="611"/>
                    <a:pt x="410" y="611"/>
                    <a:pt x="410" y="611"/>
                  </a:cubicBezTo>
                  <a:cubicBezTo>
                    <a:pt x="410" y="611"/>
                    <a:pt x="410" y="611"/>
                    <a:pt x="410" y="611"/>
                  </a:cubicBezTo>
                  <a:cubicBezTo>
                    <a:pt x="410" y="611"/>
                    <a:pt x="410" y="611"/>
                    <a:pt x="410" y="611"/>
                  </a:cubicBezTo>
                  <a:cubicBezTo>
                    <a:pt x="410" y="611"/>
                    <a:pt x="410" y="611"/>
                    <a:pt x="410" y="611"/>
                  </a:cubicBezTo>
                  <a:cubicBezTo>
                    <a:pt x="410"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1" y="611"/>
                  </a:cubicBezTo>
                  <a:cubicBezTo>
                    <a:pt x="411" y="611"/>
                    <a:pt x="411"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2" y="611"/>
                    <a:pt x="412" y="611"/>
                    <a:pt x="412" y="611"/>
                  </a:cubicBezTo>
                  <a:cubicBezTo>
                    <a:pt x="413" y="611"/>
                    <a:pt x="413" y="611"/>
                    <a:pt x="413" y="611"/>
                  </a:cubicBezTo>
                  <a:cubicBezTo>
                    <a:pt x="413" y="611"/>
                    <a:pt x="413" y="611"/>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3" y="610"/>
                    <a:pt x="413" y="610"/>
                    <a:pt x="413" y="610"/>
                  </a:cubicBezTo>
                  <a:cubicBezTo>
                    <a:pt x="414" y="610"/>
                    <a:pt x="414" y="610"/>
                    <a:pt x="414" y="610"/>
                  </a:cubicBezTo>
                  <a:cubicBezTo>
                    <a:pt x="414" y="610"/>
                    <a:pt x="414" y="610"/>
                    <a:pt x="414" y="610"/>
                  </a:cubicBezTo>
                  <a:cubicBezTo>
                    <a:pt x="414" y="610"/>
                    <a:pt x="414" y="610"/>
                    <a:pt x="414" y="610"/>
                  </a:cubicBezTo>
                  <a:cubicBezTo>
                    <a:pt x="414" y="610"/>
                    <a:pt x="414" y="610"/>
                    <a:pt x="414" y="610"/>
                  </a:cubicBezTo>
                  <a:cubicBezTo>
                    <a:pt x="414" y="610"/>
                    <a:pt x="414" y="610"/>
                    <a:pt x="414" y="610"/>
                  </a:cubicBezTo>
                  <a:cubicBezTo>
                    <a:pt x="414" y="610"/>
                    <a:pt x="414" y="610"/>
                    <a:pt x="414" y="610"/>
                  </a:cubicBezTo>
                  <a:cubicBezTo>
                    <a:pt x="415" y="610"/>
                    <a:pt x="415" y="610"/>
                    <a:pt x="415" y="610"/>
                  </a:cubicBezTo>
                  <a:cubicBezTo>
                    <a:pt x="415" y="610"/>
                    <a:pt x="415" y="610"/>
                    <a:pt x="415" y="610"/>
                  </a:cubicBezTo>
                  <a:cubicBezTo>
                    <a:pt x="417" y="609"/>
                    <a:pt x="418" y="608"/>
                    <a:pt x="420" y="608"/>
                  </a:cubicBezTo>
                  <a:cubicBezTo>
                    <a:pt x="420" y="608"/>
                    <a:pt x="420" y="608"/>
                    <a:pt x="420" y="608"/>
                  </a:cubicBezTo>
                  <a:cubicBezTo>
                    <a:pt x="420" y="608"/>
                    <a:pt x="421" y="608"/>
                    <a:pt x="421" y="608"/>
                  </a:cubicBezTo>
                  <a:cubicBezTo>
                    <a:pt x="421" y="608"/>
                    <a:pt x="421" y="608"/>
                    <a:pt x="421" y="608"/>
                  </a:cubicBezTo>
                  <a:cubicBezTo>
                    <a:pt x="421" y="608"/>
                    <a:pt x="421" y="608"/>
                    <a:pt x="421" y="608"/>
                  </a:cubicBezTo>
                  <a:cubicBezTo>
                    <a:pt x="421" y="608"/>
                    <a:pt x="421" y="608"/>
                    <a:pt x="421" y="608"/>
                  </a:cubicBezTo>
                  <a:cubicBezTo>
                    <a:pt x="421" y="607"/>
                    <a:pt x="421" y="607"/>
                    <a:pt x="421" y="607"/>
                  </a:cubicBezTo>
                  <a:cubicBezTo>
                    <a:pt x="421" y="607"/>
                    <a:pt x="421" y="607"/>
                    <a:pt x="421" y="607"/>
                  </a:cubicBezTo>
                  <a:cubicBezTo>
                    <a:pt x="421" y="607"/>
                    <a:pt x="421"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2" y="607"/>
                    <a:pt x="422" y="607"/>
                    <a:pt x="422"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3" y="607"/>
                    <a:pt x="423" y="607"/>
                  </a:cubicBezTo>
                  <a:cubicBezTo>
                    <a:pt x="423" y="607"/>
                    <a:pt x="424" y="607"/>
                    <a:pt x="424" y="607"/>
                  </a:cubicBezTo>
                  <a:cubicBezTo>
                    <a:pt x="424" y="607"/>
                    <a:pt x="424" y="607"/>
                    <a:pt x="424" y="607"/>
                  </a:cubicBezTo>
                  <a:cubicBezTo>
                    <a:pt x="424" y="607"/>
                    <a:pt x="424" y="607"/>
                    <a:pt x="424" y="607"/>
                  </a:cubicBezTo>
                  <a:cubicBezTo>
                    <a:pt x="424" y="607"/>
                    <a:pt x="424" y="607"/>
                    <a:pt x="424" y="607"/>
                  </a:cubicBezTo>
                  <a:cubicBezTo>
                    <a:pt x="424" y="607"/>
                    <a:pt x="424" y="606"/>
                    <a:pt x="424" y="606"/>
                  </a:cubicBezTo>
                  <a:cubicBezTo>
                    <a:pt x="424" y="606"/>
                    <a:pt x="424" y="606"/>
                    <a:pt x="424" y="606"/>
                  </a:cubicBezTo>
                  <a:cubicBezTo>
                    <a:pt x="424" y="606"/>
                    <a:pt x="424" y="606"/>
                    <a:pt x="424" y="606"/>
                  </a:cubicBezTo>
                  <a:cubicBezTo>
                    <a:pt x="424" y="606"/>
                    <a:pt x="424" y="606"/>
                    <a:pt x="424" y="606"/>
                  </a:cubicBezTo>
                  <a:cubicBezTo>
                    <a:pt x="425" y="606"/>
                    <a:pt x="425" y="606"/>
                    <a:pt x="425" y="606"/>
                  </a:cubicBezTo>
                  <a:cubicBezTo>
                    <a:pt x="424" y="602"/>
                    <a:pt x="424" y="602"/>
                    <a:pt x="424" y="602"/>
                  </a:cubicBezTo>
                  <a:close/>
                  <a:moveTo>
                    <a:pt x="460" y="586"/>
                  </a:moveTo>
                  <a:cubicBezTo>
                    <a:pt x="454" y="589"/>
                    <a:pt x="448" y="592"/>
                    <a:pt x="442" y="595"/>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4" y="598"/>
                  </a:cubicBezTo>
                  <a:cubicBezTo>
                    <a:pt x="444" y="598"/>
                    <a:pt x="444" y="598"/>
                    <a:pt x="445" y="598"/>
                  </a:cubicBezTo>
                  <a:cubicBezTo>
                    <a:pt x="445" y="598"/>
                    <a:pt x="445" y="598"/>
                    <a:pt x="445" y="598"/>
                  </a:cubicBezTo>
                  <a:cubicBezTo>
                    <a:pt x="445" y="598"/>
                    <a:pt x="445" y="598"/>
                    <a:pt x="445" y="598"/>
                  </a:cubicBezTo>
                  <a:cubicBezTo>
                    <a:pt x="445" y="598"/>
                    <a:pt x="445" y="598"/>
                    <a:pt x="445" y="598"/>
                  </a:cubicBezTo>
                  <a:cubicBezTo>
                    <a:pt x="445" y="598"/>
                    <a:pt x="445" y="598"/>
                    <a:pt x="445" y="598"/>
                  </a:cubicBezTo>
                  <a:cubicBezTo>
                    <a:pt x="445" y="598"/>
                    <a:pt x="445" y="598"/>
                    <a:pt x="445" y="598"/>
                  </a:cubicBezTo>
                  <a:cubicBezTo>
                    <a:pt x="450" y="595"/>
                    <a:pt x="455" y="593"/>
                    <a:pt x="460" y="590"/>
                  </a:cubicBezTo>
                  <a:cubicBezTo>
                    <a:pt x="460" y="590"/>
                    <a:pt x="460" y="590"/>
                    <a:pt x="460" y="590"/>
                  </a:cubicBezTo>
                  <a:cubicBezTo>
                    <a:pt x="460" y="590"/>
                    <a:pt x="460" y="590"/>
                    <a:pt x="460" y="590"/>
                  </a:cubicBezTo>
                  <a:cubicBezTo>
                    <a:pt x="460" y="590"/>
                    <a:pt x="460" y="590"/>
                    <a:pt x="460" y="590"/>
                  </a:cubicBezTo>
                  <a:cubicBezTo>
                    <a:pt x="460" y="590"/>
                    <a:pt x="460" y="590"/>
                    <a:pt x="460" y="590"/>
                  </a:cubicBezTo>
                  <a:cubicBezTo>
                    <a:pt x="460" y="590"/>
                    <a:pt x="460" y="590"/>
                    <a:pt x="460" y="590"/>
                  </a:cubicBezTo>
                  <a:cubicBezTo>
                    <a:pt x="461" y="590"/>
                    <a:pt x="461" y="590"/>
                    <a:pt x="461" y="590"/>
                  </a:cubicBezTo>
                  <a:cubicBezTo>
                    <a:pt x="461" y="590"/>
                    <a:pt x="461" y="590"/>
                    <a:pt x="461" y="590"/>
                  </a:cubicBezTo>
                  <a:cubicBezTo>
                    <a:pt x="461" y="590"/>
                    <a:pt x="461" y="590"/>
                    <a:pt x="461" y="590"/>
                  </a:cubicBezTo>
                  <a:cubicBezTo>
                    <a:pt x="461" y="590"/>
                    <a:pt x="461" y="590"/>
                    <a:pt x="461" y="590"/>
                  </a:cubicBezTo>
                  <a:cubicBezTo>
                    <a:pt x="461" y="590"/>
                    <a:pt x="461" y="590"/>
                    <a:pt x="461" y="590"/>
                  </a:cubicBezTo>
                  <a:cubicBezTo>
                    <a:pt x="461" y="590"/>
                    <a:pt x="461" y="590"/>
                    <a:pt x="461" y="590"/>
                  </a:cubicBezTo>
                  <a:cubicBezTo>
                    <a:pt x="461" y="590"/>
                    <a:pt x="461" y="590"/>
                    <a:pt x="461" y="590"/>
                  </a:cubicBezTo>
                  <a:cubicBezTo>
                    <a:pt x="461" y="590"/>
                    <a:pt x="461" y="590"/>
                    <a:pt x="461" y="590"/>
                  </a:cubicBezTo>
                  <a:cubicBezTo>
                    <a:pt x="461" y="590"/>
                    <a:pt x="461" y="590"/>
                    <a:pt x="461" y="590"/>
                  </a:cubicBezTo>
                  <a:cubicBezTo>
                    <a:pt x="461" y="590"/>
                    <a:pt x="461" y="589"/>
                    <a:pt x="461" y="589"/>
                  </a:cubicBezTo>
                  <a:cubicBezTo>
                    <a:pt x="461" y="589"/>
                    <a:pt x="461" y="589"/>
                    <a:pt x="461" y="589"/>
                  </a:cubicBezTo>
                  <a:cubicBezTo>
                    <a:pt x="461" y="589"/>
                    <a:pt x="461" y="589"/>
                    <a:pt x="461" y="589"/>
                  </a:cubicBezTo>
                  <a:cubicBezTo>
                    <a:pt x="461" y="589"/>
                    <a:pt x="461" y="589"/>
                    <a:pt x="461" y="589"/>
                  </a:cubicBezTo>
                  <a:cubicBezTo>
                    <a:pt x="462" y="589"/>
                    <a:pt x="462" y="589"/>
                    <a:pt x="462" y="589"/>
                  </a:cubicBezTo>
                  <a:cubicBezTo>
                    <a:pt x="460" y="586"/>
                    <a:pt x="460" y="586"/>
                    <a:pt x="460" y="586"/>
                  </a:cubicBezTo>
                  <a:close/>
                  <a:moveTo>
                    <a:pt x="493" y="565"/>
                  </a:moveTo>
                  <a:cubicBezTo>
                    <a:pt x="488" y="569"/>
                    <a:pt x="482" y="572"/>
                    <a:pt x="477" y="576"/>
                  </a:cubicBezTo>
                  <a:cubicBezTo>
                    <a:pt x="479" y="579"/>
                    <a:pt x="479" y="579"/>
                    <a:pt x="479" y="579"/>
                  </a:cubicBezTo>
                  <a:cubicBezTo>
                    <a:pt x="481" y="578"/>
                    <a:pt x="484" y="576"/>
                    <a:pt x="486" y="574"/>
                  </a:cubicBezTo>
                  <a:cubicBezTo>
                    <a:pt x="486" y="574"/>
                    <a:pt x="486" y="574"/>
                    <a:pt x="486" y="574"/>
                  </a:cubicBezTo>
                  <a:cubicBezTo>
                    <a:pt x="486" y="574"/>
                    <a:pt x="486" y="574"/>
                    <a:pt x="486" y="574"/>
                  </a:cubicBezTo>
                  <a:cubicBezTo>
                    <a:pt x="486" y="574"/>
                    <a:pt x="486" y="574"/>
                    <a:pt x="486"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7" y="574"/>
                    <a:pt x="487" y="574"/>
                    <a:pt x="487" y="574"/>
                  </a:cubicBezTo>
                  <a:cubicBezTo>
                    <a:pt x="488" y="574"/>
                    <a:pt x="488" y="574"/>
                    <a:pt x="488" y="574"/>
                  </a:cubicBezTo>
                  <a:cubicBezTo>
                    <a:pt x="488" y="574"/>
                    <a:pt x="488" y="574"/>
                    <a:pt x="488" y="574"/>
                  </a:cubicBezTo>
                  <a:cubicBezTo>
                    <a:pt x="488" y="574"/>
                    <a:pt x="488" y="574"/>
                    <a:pt x="488" y="574"/>
                  </a:cubicBezTo>
                  <a:cubicBezTo>
                    <a:pt x="488" y="574"/>
                    <a:pt x="488" y="574"/>
                    <a:pt x="488" y="574"/>
                  </a:cubicBezTo>
                  <a:cubicBezTo>
                    <a:pt x="488" y="573"/>
                    <a:pt x="488" y="573"/>
                    <a:pt x="488" y="573"/>
                  </a:cubicBezTo>
                  <a:cubicBezTo>
                    <a:pt x="488" y="573"/>
                    <a:pt x="488" y="573"/>
                    <a:pt x="488" y="573"/>
                  </a:cubicBezTo>
                  <a:cubicBezTo>
                    <a:pt x="488" y="573"/>
                    <a:pt x="488" y="573"/>
                    <a:pt x="488" y="573"/>
                  </a:cubicBezTo>
                  <a:cubicBezTo>
                    <a:pt x="488" y="573"/>
                    <a:pt x="488" y="573"/>
                    <a:pt x="488" y="573"/>
                  </a:cubicBezTo>
                  <a:cubicBezTo>
                    <a:pt x="488" y="573"/>
                    <a:pt x="488" y="573"/>
                    <a:pt x="488" y="573"/>
                  </a:cubicBezTo>
                  <a:cubicBezTo>
                    <a:pt x="488" y="573"/>
                    <a:pt x="488" y="573"/>
                    <a:pt x="488" y="573"/>
                  </a:cubicBezTo>
                  <a:cubicBezTo>
                    <a:pt x="491" y="571"/>
                    <a:pt x="493" y="570"/>
                    <a:pt x="496" y="568"/>
                  </a:cubicBezTo>
                  <a:cubicBezTo>
                    <a:pt x="496" y="568"/>
                    <a:pt x="496" y="568"/>
                    <a:pt x="496" y="568"/>
                  </a:cubicBezTo>
                  <a:cubicBezTo>
                    <a:pt x="496" y="568"/>
                    <a:pt x="496" y="568"/>
                    <a:pt x="496" y="568"/>
                  </a:cubicBezTo>
                  <a:cubicBezTo>
                    <a:pt x="493" y="565"/>
                    <a:pt x="493" y="565"/>
                    <a:pt x="493" y="565"/>
                  </a:cubicBezTo>
                  <a:close/>
                  <a:moveTo>
                    <a:pt x="524" y="540"/>
                  </a:moveTo>
                  <a:cubicBezTo>
                    <a:pt x="519" y="544"/>
                    <a:pt x="514" y="549"/>
                    <a:pt x="509" y="553"/>
                  </a:cubicBezTo>
                  <a:cubicBezTo>
                    <a:pt x="511" y="556"/>
                    <a:pt x="511" y="556"/>
                    <a:pt x="511" y="556"/>
                  </a:cubicBezTo>
                  <a:cubicBezTo>
                    <a:pt x="517" y="552"/>
                    <a:pt x="522" y="547"/>
                    <a:pt x="527" y="543"/>
                  </a:cubicBezTo>
                  <a:cubicBezTo>
                    <a:pt x="524" y="540"/>
                    <a:pt x="524" y="540"/>
                    <a:pt x="524" y="540"/>
                  </a:cubicBezTo>
                  <a:close/>
                  <a:moveTo>
                    <a:pt x="551" y="511"/>
                  </a:moveTo>
                  <a:cubicBezTo>
                    <a:pt x="547" y="516"/>
                    <a:pt x="542" y="521"/>
                    <a:pt x="538" y="526"/>
                  </a:cubicBezTo>
                  <a:cubicBezTo>
                    <a:pt x="541" y="529"/>
                    <a:pt x="541" y="529"/>
                    <a:pt x="541" y="529"/>
                  </a:cubicBezTo>
                  <a:cubicBezTo>
                    <a:pt x="541" y="529"/>
                    <a:pt x="541" y="529"/>
                    <a:pt x="541" y="529"/>
                  </a:cubicBezTo>
                  <a:cubicBezTo>
                    <a:pt x="541" y="529"/>
                    <a:pt x="541" y="529"/>
                    <a:pt x="541" y="529"/>
                  </a:cubicBezTo>
                  <a:cubicBezTo>
                    <a:pt x="541" y="529"/>
                    <a:pt x="541" y="529"/>
                    <a:pt x="541" y="529"/>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1" y="528"/>
                    <a:pt x="541" y="528"/>
                  </a:cubicBezTo>
                  <a:cubicBezTo>
                    <a:pt x="541" y="528"/>
                    <a:pt x="542" y="528"/>
                    <a:pt x="542" y="528"/>
                  </a:cubicBezTo>
                  <a:cubicBezTo>
                    <a:pt x="542" y="528"/>
                    <a:pt x="542" y="528"/>
                    <a:pt x="542" y="528"/>
                  </a:cubicBezTo>
                  <a:cubicBezTo>
                    <a:pt x="542" y="528"/>
                    <a:pt x="542" y="528"/>
                    <a:pt x="542" y="528"/>
                  </a:cubicBezTo>
                  <a:cubicBezTo>
                    <a:pt x="542" y="528"/>
                    <a:pt x="542" y="528"/>
                    <a:pt x="542" y="528"/>
                  </a:cubicBezTo>
                  <a:cubicBezTo>
                    <a:pt x="542" y="528"/>
                    <a:pt x="542" y="528"/>
                    <a:pt x="542" y="528"/>
                  </a:cubicBezTo>
                  <a:cubicBezTo>
                    <a:pt x="542" y="528"/>
                    <a:pt x="542" y="528"/>
                    <a:pt x="542" y="528"/>
                  </a:cubicBezTo>
                  <a:cubicBezTo>
                    <a:pt x="542" y="528"/>
                    <a:pt x="542" y="528"/>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2" y="527"/>
                  </a:cubicBezTo>
                  <a:cubicBezTo>
                    <a:pt x="542" y="527"/>
                    <a:pt x="542" y="527"/>
                    <a:pt x="543" y="527"/>
                  </a:cubicBezTo>
                  <a:cubicBezTo>
                    <a:pt x="543" y="527"/>
                    <a:pt x="543" y="527"/>
                    <a:pt x="543" y="527"/>
                  </a:cubicBezTo>
                  <a:cubicBezTo>
                    <a:pt x="543" y="527"/>
                    <a:pt x="543" y="527"/>
                    <a:pt x="543" y="527"/>
                  </a:cubicBezTo>
                  <a:cubicBezTo>
                    <a:pt x="543" y="527"/>
                    <a:pt x="543" y="527"/>
                    <a:pt x="543" y="527"/>
                  </a:cubicBezTo>
                  <a:cubicBezTo>
                    <a:pt x="543" y="527"/>
                    <a:pt x="543" y="527"/>
                    <a:pt x="543" y="527"/>
                  </a:cubicBezTo>
                  <a:cubicBezTo>
                    <a:pt x="543" y="527"/>
                    <a:pt x="543" y="527"/>
                    <a:pt x="543" y="527"/>
                  </a:cubicBezTo>
                  <a:cubicBezTo>
                    <a:pt x="543" y="527"/>
                    <a:pt x="543" y="526"/>
                    <a:pt x="543" y="526"/>
                  </a:cubicBezTo>
                  <a:cubicBezTo>
                    <a:pt x="543" y="526"/>
                    <a:pt x="543" y="526"/>
                    <a:pt x="543" y="526"/>
                  </a:cubicBezTo>
                  <a:cubicBezTo>
                    <a:pt x="543" y="526"/>
                    <a:pt x="543" y="526"/>
                    <a:pt x="543" y="526"/>
                  </a:cubicBezTo>
                  <a:cubicBezTo>
                    <a:pt x="543" y="526"/>
                    <a:pt x="543" y="526"/>
                    <a:pt x="543" y="526"/>
                  </a:cubicBezTo>
                  <a:cubicBezTo>
                    <a:pt x="543" y="526"/>
                    <a:pt x="543" y="526"/>
                    <a:pt x="543" y="526"/>
                  </a:cubicBezTo>
                  <a:cubicBezTo>
                    <a:pt x="543" y="526"/>
                    <a:pt x="543" y="526"/>
                    <a:pt x="543" y="526"/>
                  </a:cubicBezTo>
                  <a:cubicBezTo>
                    <a:pt x="543" y="526"/>
                    <a:pt x="543" y="526"/>
                    <a:pt x="543" y="526"/>
                  </a:cubicBezTo>
                  <a:cubicBezTo>
                    <a:pt x="543" y="526"/>
                    <a:pt x="543" y="526"/>
                    <a:pt x="543" y="526"/>
                  </a:cubicBezTo>
                  <a:cubicBezTo>
                    <a:pt x="543" y="526"/>
                    <a:pt x="543" y="526"/>
                    <a:pt x="544" y="526"/>
                  </a:cubicBezTo>
                  <a:cubicBezTo>
                    <a:pt x="544" y="526"/>
                    <a:pt x="544" y="526"/>
                    <a:pt x="544" y="526"/>
                  </a:cubicBezTo>
                  <a:cubicBezTo>
                    <a:pt x="544" y="526"/>
                    <a:pt x="544" y="525"/>
                    <a:pt x="544" y="525"/>
                  </a:cubicBezTo>
                  <a:cubicBezTo>
                    <a:pt x="544" y="525"/>
                    <a:pt x="544" y="525"/>
                    <a:pt x="544" y="525"/>
                  </a:cubicBezTo>
                  <a:cubicBezTo>
                    <a:pt x="547" y="522"/>
                    <a:pt x="550" y="518"/>
                    <a:pt x="554" y="514"/>
                  </a:cubicBezTo>
                  <a:cubicBezTo>
                    <a:pt x="554" y="514"/>
                    <a:pt x="554" y="514"/>
                    <a:pt x="554" y="514"/>
                  </a:cubicBezTo>
                  <a:cubicBezTo>
                    <a:pt x="554" y="514"/>
                    <a:pt x="554" y="514"/>
                    <a:pt x="554" y="514"/>
                  </a:cubicBezTo>
                  <a:cubicBezTo>
                    <a:pt x="554" y="514"/>
                    <a:pt x="554" y="514"/>
                    <a:pt x="554" y="514"/>
                  </a:cubicBezTo>
                  <a:cubicBezTo>
                    <a:pt x="554" y="514"/>
                    <a:pt x="554" y="514"/>
                    <a:pt x="554" y="514"/>
                  </a:cubicBezTo>
                  <a:cubicBezTo>
                    <a:pt x="554" y="514"/>
                    <a:pt x="554" y="514"/>
                    <a:pt x="554" y="514"/>
                  </a:cubicBezTo>
                  <a:cubicBezTo>
                    <a:pt x="554" y="514"/>
                    <a:pt x="554" y="514"/>
                    <a:pt x="554" y="514"/>
                  </a:cubicBezTo>
                  <a:cubicBezTo>
                    <a:pt x="554" y="514"/>
                    <a:pt x="554" y="514"/>
                    <a:pt x="554" y="514"/>
                  </a:cubicBezTo>
                  <a:cubicBezTo>
                    <a:pt x="554" y="514"/>
                    <a:pt x="554" y="514"/>
                    <a:pt x="554" y="514"/>
                  </a:cubicBezTo>
                  <a:cubicBezTo>
                    <a:pt x="551" y="511"/>
                    <a:pt x="551" y="511"/>
                    <a:pt x="551" y="511"/>
                  </a:cubicBezTo>
                  <a:close/>
                  <a:moveTo>
                    <a:pt x="574" y="479"/>
                  </a:moveTo>
                  <a:cubicBezTo>
                    <a:pt x="571" y="485"/>
                    <a:pt x="567" y="490"/>
                    <a:pt x="563" y="496"/>
                  </a:cubicBezTo>
                  <a:cubicBezTo>
                    <a:pt x="566" y="498"/>
                    <a:pt x="566" y="498"/>
                    <a:pt x="566" y="498"/>
                  </a:cubicBezTo>
                  <a:cubicBezTo>
                    <a:pt x="566" y="498"/>
                    <a:pt x="566" y="498"/>
                    <a:pt x="566" y="498"/>
                  </a:cubicBezTo>
                  <a:cubicBezTo>
                    <a:pt x="566" y="498"/>
                    <a:pt x="566" y="498"/>
                    <a:pt x="566" y="498"/>
                  </a:cubicBezTo>
                  <a:cubicBezTo>
                    <a:pt x="566" y="498"/>
                    <a:pt x="566" y="498"/>
                    <a:pt x="566" y="498"/>
                  </a:cubicBezTo>
                  <a:cubicBezTo>
                    <a:pt x="566" y="498"/>
                    <a:pt x="566" y="498"/>
                    <a:pt x="566" y="498"/>
                  </a:cubicBezTo>
                  <a:cubicBezTo>
                    <a:pt x="567" y="498"/>
                    <a:pt x="567" y="498"/>
                    <a:pt x="567" y="498"/>
                  </a:cubicBezTo>
                  <a:cubicBezTo>
                    <a:pt x="567" y="498"/>
                    <a:pt x="567" y="498"/>
                    <a:pt x="567" y="498"/>
                  </a:cubicBezTo>
                  <a:cubicBezTo>
                    <a:pt x="567" y="498"/>
                    <a:pt x="567" y="497"/>
                    <a:pt x="567" y="497"/>
                  </a:cubicBezTo>
                  <a:cubicBezTo>
                    <a:pt x="567" y="497"/>
                    <a:pt x="567" y="497"/>
                    <a:pt x="567" y="497"/>
                  </a:cubicBezTo>
                  <a:cubicBezTo>
                    <a:pt x="571" y="492"/>
                    <a:pt x="574" y="487"/>
                    <a:pt x="578" y="481"/>
                  </a:cubicBezTo>
                  <a:cubicBezTo>
                    <a:pt x="574" y="479"/>
                    <a:pt x="574" y="479"/>
                    <a:pt x="574" y="479"/>
                  </a:cubicBezTo>
                  <a:close/>
                  <a:moveTo>
                    <a:pt x="593" y="445"/>
                  </a:moveTo>
                  <a:cubicBezTo>
                    <a:pt x="591" y="451"/>
                    <a:pt x="587" y="457"/>
                    <a:pt x="584" y="462"/>
                  </a:cubicBezTo>
                  <a:cubicBezTo>
                    <a:pt x="588" y="464"/>
                    <a:pt x="588" y="464"/>
                    <a:pt x="588" y="464"/>
                  </a:cubicBezTo>
                  <a:cubicBezTo>
                    <a:pt x="589" y="463"/>
                    <a:pt x="589" y="462"/>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60"/>
                    <a:pt x="590" y="460"/>
                  </a:cubicBezTo>
                  <a:cubicBezTo>
                    <a:pt x="590" y="460"/>
                    <a:pt x="590" y="459"/>
                    <a:pt x="590" y="459"/>
                  </a:cubicBezTo>
                  <a:cubicBezTo>
                    <a:pt x="590" y="459"/>
                    <a:pt x="590" y="459"/>
                    <a:pt x="590" y="459"/>
                  </a:cubicBezTo>
                  <a:cubicBezTo>
                    <a:pt x="590" y="459"/>
                    <a:pt x="590" y="459"/>
                    <a:pt x="590" y="459"/>
                  </a:cubicBezTo>
                  <a:cubicBezTo>
                    <a:pt x="590" y="459"/>
                    <a:pt x="590" y="459"/>
                    <a:pt x="590"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9"/>
                    <a:pt x="591" y="459"/>
                    <a:pt x="591" y="459"/>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8"/>
                    <a:pt x="591" y="458"/>
                  </a:cubicBezTo>
                  <a:cubicBezTo>
                    <a:pt x="591" y="458"/>
                    <a:pt x="591" y="457"/>
                    <a:pt x="591" y="457"/>
                  </a:cubicBezTo>
                  <a:cubicBezTo>
                    <a:pt x="591" y="457"/>
                    <a:pt x="591" y="457"/>
                    <a:pt x="591"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7"/>
                  </a:cubicBezTo>
                  <a:cubicBezTo>
                    <a:pt x="592" y="457"/>
                    <a:pt x="592" y="457"/>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6"/>
                  </a:cubicBezTo>
                  <a:cubicBezTo>
                    <a:pt x="592" y="456"/>
                    <a:pt x="592" y="456"/>
                    <a:pt x="592" y="455"/>
                  </a:cubicBezTo>
                  <a:cubicBezTo>
                    <a:pt x="593" y="455"/>
                    <a:pt x="593" y="455"/>
                    <a:pt x="593" y="455"/>
                  </a:cubicBezTo>
                  <a:cubicBezTo>
                    <a:pt x="593" y="455"/>
                    <a:pt x="593" y="455"/>
                    <a:pt x="593" y="455"/>
                  </a:cubicBezTo>
                  <a:cubicBezTo>
                    <a:pt x="594" y="452"/>
                    <a:pt x="596" y="449"/>
                    <a:pt x="597" y="446"/>
                  </a:cubicBezTo>
                  <a:cubicBezTo>
                    <a:pt x="593" y="445"/>
                    <a:pt x="593" y="445"/>
                    <a:pt x="593" y="445"/>
                  </a:cubicBezTo>
                  <a:close/>
                  <a:moveTo>
                    <a:pt x="608" y="408"/>
                  </a:moveTo>
                  <a:cubicBezTo>
                    <a:pt x="606" y="414"/>
                    <a:pt x="604" y="421"/>
                    <a:pt x="601" y="427"/>
                  </a:cubicBezTo>
                  <a:cubicBezTo>
                    <a:pt x="605" y="428"/>
                    <a:pt x="605" y="428"/>
                    <a:pt x="605" y="428"/>
                  </a:cubicBezTo>
                  <a:cubicBezTo>
                    <a:pt x="605" y="427"/>
                    <a:pt x="606" y="425"/>
                    <a:pt x="607" y="424"/>
                  </a:cubicBezTo>
                  <a:cubicBezTo>
                    <a:pt x="607" y="424"/>
                    <a:pt x="607" y="424"/>
                    <a:pt x="607" y="424"/>
                  </a:cubicBezTo>
                  <a:cubicBezTo>
                    <a:pt x="607" y="424"/>
                    <a:pt x="607" y="424"/>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3"/>
                    <a:pt x="607" y="423"/>
                    <a:pt x="607" y="423"/>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2"/>
                    <a:pt x="607" y="422"/>
                    <a:pt x="607" y="422"/>
                  </a:cubicBezTo>
                  <a:cubicBezTo>
                    <a:pt x="607" y="421"/>
                    <a:pt x="607" y="421"/>
                    <a:pt x="607" y="421"/>
                  </a:cubicBezTo>
                  <a:cubicBezTo>
                    <a:pt x="607" y="421"/>
                    <a:pt x="607" y="421"/>
                    <a:pt x="607" y="421"/>
                  </a:cubicBezTo>
                  <a:cubicBezTo>
                    <a:pt x="607" y="421"/>
                    <a:pt x="607" y="421"/>
                    <a:pt x="607" y="421"/>
                  </a:cubicBezTo>
                  <a:cubicBezTo>
                    <a:pt x="607" y="421"/>
                    <a:pt x="607" y="421"/>
                    <a:pt x="607" y="421"/>
                  </a:cubicBezTo>
                  <a:cubicBezTo>
                    <a:pt x="607" y="421"/>
                    <a:pt x="607" y="421"/>
                    <a:pt x="608" y="421"/>
                  </a:cubicBezTo>
                  <a:cubicBezTo>
                    <a:pt x="608" y="421"/>
                    <a:pt x="608" y="421"/>
                    <a:pt x="608" y="421"/>
                  </a:cubicBezTo>
                  <a:cubicBezTo>
                    <a:pt x="608" y="421"/>
                    <a:pt x="608" y="421"/>
                    <a:pt x="608" y="421"/>
                  </a:cubicBezTo>
                  <a:cubicBezTo>
                    <a:pt x="608" y="421"/>
                    <a:pt x="608" y="421"/>
                    <a:pt x="608" y="421"/>
                  </a:cubicBezTo>
                  <a:cubicBezTo>
                    <a:pt x="608" y="421"/>
                    <a:pt x="608" y="421"/>
                    <a:pt x="608" y="421"/>
                  </a:cubicBezTo>
                  <a:cubicBezTo>
                    <a:pt x="608" y="421"/>
                    <a:pt x="608" y="421"/>
                    <a:pt x="608" y="421"/>
                  </a:cubicBezTo>
                  <a:cubicBezTo>
                    <a:pt x="608" y="421"/>
                    <a:pt x="608" y="421"/>
                    <a:pt x="608" y="421"/>
                  </a:cubicBezTo>
                  <a:cubicBezTo>
                    <a:pt x="608" y="420"/>
                    <a:pt x="608" y="421"/>
                    <a:pt x="608" y="420"/>
                  </a:cubicBezTo>
                  <a:cubicBezTo>
                    <a:pt x="609" y="417"/>
                    <a:pt x="610" y="413"/>
                    <a:pt x="612" y="409"/>
                  </a:cubicBezTo>
                  <a:cubicBezTo>
                    <a:pt x="608" y="408"/>
                    <a:pt x="608" y="408"/>
                    <a:pt x="608" y="408"/>
                  </a:cubicBezTo>
                  <a:close/>
                  <a:moveTo>
                    <a:pt x="617" y="370"/>
                  </a:moveTo>
                  <a:cubicBezTo>
                    <a:pt x="616" y="376"/>
                    <a:pt x="615" y="383"/>
                    <a:pt x="613" y="389"/>
                  </a:cubicBezTo>
                  <a:cubicBezTo>
                    <a:pt x="617" y="390"/>
                    <a:pt x="617" y="390"/>
                    <a:pt x="617" y="390"/>
                  </a:cubicBezTo>
                  <a:cubicBezTo>
                    <a:pt x="619" y="384"/>
                    <a:pt x="620" y="377"/>
                    <a:pt x="621" y="370"/>
                  </a:cubicBezTo>
                  <a:cubicBezTo>
                    <a:pt x="617" y="370"/>
                    <a:pt x="617" y="370"/>
                    <a:pt x="617" y="370"/>
                  </a:cubicBezTo>
                  <a:close/>
                  <a:moveTo>
                    <a:pt x="622" y="331"/>
                  </a:moveTo>
                  <a:cubicBezTo>
                    <a:pt x="622" y="337"/>
                    <a:pt x="621" y="344"/>
                    <a:pt x="620" y="350"/>
                  </a:cubicBezTo>
                  <a:cubicBezTo>
                    <a:pt x="624" y="351"/>
                    <a:pt x="624" y="351"/>
                    <a:pt x="624" y="351"/>
                  </a:cubicBezTo>
                  <a:cubicBezTo>
                    <a:pt x="625" y="344"/>
                    <a:pt x="626" y="338"/>
                    <a:pt x="626" y="331"/>
                  </a:cubicBezTo>
                  <a:cubicBezTo>
                    <a:pt x="622" y="331"/>
                    <a:pt x="622" y="331"/>
                    <a:pt x="622" y="331"/>
                  </a:cubicBezTo>
                  <a:close/>
                  <a:moveTo>
                    <a:pt x="626" y="291"/>
                  </a:moveTo>
                  <a:cubicBezTo>
                    <a:pt x="622" y="291"/>
                    <a:pt x="622" y="291"/>
                    <a:pt x="622" y="291"/>
                  </a:cubicBezTo>
                  <a:cubicBezTo>
                    <a:pt x="622" y="298"/>
                    <a:pt x="623" y="304"/>
                    <a:pt x="623" y="311"/>
                  </a:cubicBezTo>
                  <a:cubicBezTo>
                    <a:pt x="627" y="311"/>
                    <a:pt x="627" y="311"/>
                    <a:pt x="627" y="311"/>
                  </a:cubicBezTo>
                  <a:cubicBezTo>
                    <a:pt x="627" y="311"/>
                    <a:pt x="627" y="310"/>
                    <a:pt x="627" y="310"/>
                  </a:cubicBezTo>
                  <a:cubicBezTo>
                    <a:pt x="627" y="310"/>
                    <a:pt x="627" y="310"/>
                    <a:pt x="627" y="310"/>
                  </a:cubicBezTo>
                  <a:cubicBezTo>
                    <a:pt x="627" y="310"/>
                    <a:pt x="627" y="310"/>
                    <a:pt x="627" y="310"/>
                  </a:cubicBezTo>
                  <a:cubicBezTo>
                    <a:pt x="627" y="310"/>
                    <a:pt x="627" y="310"/>
                    <a:pt x="627" y="310"/>
                  </a:cubicBezTo>
                  <a:cubicBezTo>
                    <a:pt x="627" y="310"/>
                    <a:pt x="627" y="310"/>
                    <a:pt x="627" y="310"/>
                  </a:cubicBezTo>
                  <a:cubicBezTo>
                    <a:pt x="627" y="310"/>
                    <a:pt x="627" y="310"/>
                    <a:pt x="627" y="310"/>
                  </a:cubicBezTo>
                  <a:cubicBezTo>
                    <a:pt x="627" y="310"/>
                    <a:pt x="627" y="310"/>
                    <a:pt x="627" y="310"/>
                  </a:cubicBezTo>
                  <a:cubicBezTo>
                    <a:pt x="627" y="310"/>
                    <a:pt x="627" y="310"/>
                    <a:pt x="627" y="310"/>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9"/>
                  </a:cubicBezTo>
                  <a:cubicBezTo>
                    <a:pt x="627" y="309"/>
                    <a:pt x="627" y="309"/>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8"/>
                    <a:pt x="627" y="308"/>
                  </a:cubicBezTo>
                  <a:cubicBezTo>
                    <a:pt x="627" y="308"/>
                    <a:pt x="627" y="307"/>
                    <a:pt x="627" y="307"/>
                  </a:cubicBezTo>
                  <a:cubicBezTo>
                    <a:pt x="627" y="307"/>
                    <a:pt x="627" y="307"/>
                    <a:pt x="627" y="307"/>
                  </a:cubicBezTo>
                  <a:cubicBezTo>
                    <a:pt x="627" y="307"/>
                    <a:pt x="627" y="307"/>
                    <a:pt x="627" y="307"/>
                  </a:cubicBezTo>
                  <a:cubicBezTo>
                    <a:pt x="627" y="307"/>
                    <a:pt x="627" y="307"/>
                    <a:pt x="627" y="307"/>
                  </a:cubicBezTo>
                  <a:cubicBezTo>
                    <a:pt x="626" y="303"/>
                    <a:pt x="626" y="299"/>
                    <a:pt x="626" y="296"/>
                  </a:cubicBezTo>
                  <a:cubicBezTo>
                    <a:pt x="626" y="296"/>
                    <a:pt x="626" y="296"/>
                    <a:pt x="626" y="296"/>
                  </a:cubicBezTo>
                  <a:cubicBezTo>
                    <a:pt x="626" y="295"/>
                    <a:pt x="626" y="295"/>
                    <a:pt x="626" y="295"/>
                  </a:cubicBezTo>
                  <a:cubicBezTo>
                    <a:pt x="626" y="295"/>
                    <a:pt x="626" y="295"/>
                    <a:pt x="626" y="295"/>
                  </a:cubicBezTo>
                  <a:cubicBezTo>
                    <a:pt x="626" y="295"/>
                    <a:pt x="626" y="295"/>
                    <a:pt x="626" y="295"/>
                  </a:cubicBezTo>
                  <a:cubicBezTo>
                    <a:pt x="626" y="295"/>
                    <a:pt x="626" y="295"/>
                    <a:pt x="626" y="295"/>
                  </a:cubicBezTo>
                  <a:cubicBezTo>
                    <a:pt x="626" y="295"/>
                    <a:pt x="626" y="295"/>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4"/>
                    <a:pt x="626" y="294"/>
                    <a:pt x="626" y="294"/>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3"/>
                  </a:cubicBezTo>
                  <a:cubicBezTo>
                    <a:pt x="626" y="293"/>
                    <a:pt x="626" y="293"/>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2"/>
                  </a:cubicBezTo>
                  <a:cubicBezTo>
                    <a:pt x="626" y="292"/>
                    <a:pt x="626" y="292"/>
                    <a:pt x="626" y="291"/>
                  </a:cubicBezTo>
                  <a:cubicBezTo>
                    <a:pt x="626" y="291"/>
                    <a:pt x="626" y="291"/>
                    <a:pt x="626" y="291"/>
                  </a:cubicBezTo>
                  <a:cubicBezTo>
                    <a:pt x="626" y="291"/>
                    <a:pt x="626" y="291"/>
                    <a:pt x="626" y="291"/>
                  </a:cubicBezTo>
                  <a:cubicBezTo>
                    <a:pt x="626" y="291"/>
                    <a:pt x="626" y="291"/>
                    <a:pt x="626" y="291"/>
                  </a:cubicBezTo>
                  <a:cubicBezTo>
                    <a:pt x="626" y="291"/>
                    <a:pt x="626" y="291"/>
                    <a:pt x="626" y="291"/>
                  </a:cubicBezTo>
                  <a:cubicBezTo>
                    <a:pt x="626" y="291"/>
                    <a:pt x="626" y="291"/>
                    <a:pt x="626" y="291"/>
                  </a:cubicBezTo>
                  <a:cubicBezTo>
                    <a:pt x="626" y="291"/>
                    <a:pt x="626" y="291"/>
                    <a:pt x="626" y="291"/>
                  </a:cubicBezTo>
                  <a:cubicBezTo>
                    <a:pt x="626" y="291"/>
                    <a:pt x="626" y="291"/>
                    <a:pt x="626" y="291"/>
                  </a:cubicBezTo>
                  <a:cubicBezTo>
                    <a:pt x="626" y="291"/>
                    <a:pt x="626" y="291"/>
                    <a:pt x="626" y="291"/>
                  </a:cubicBezTo>
                  <a:cubicBezTo>
                    <a:pt x="626" y="291"/>
                    <a:pt x="626" y="291"/>
                    <a:pt x="626" y="291"/>
                  </a:cubicBezTo>
                  <a:close/>
                  <a:moveTo>
                    <a:pt x="621" y="251"/>
                  </a:moveTo>
                  <a:cubicBezTo>
                    <a:pt x="617" y="252"/>
                    <a:pt x="617" y="252"/>
                    <a:pt x="617" y="252"/>
                  </a:cubicBezTo>
                  <a:cubicBezTo>
                    <a:pt x="618" y="258"/>
                    <a:pt x="619" y="265"/>
                    <a:pt x="620" y="271"/>
                  </a:cubicBezTo>
                  <a:cubicBezTo>
                    <a:pt x="624" y="271"/>
                    <a:pt x="624" y="271"/>
                    <a:pt x="624" y="271"/>
                  </a:cubicBezTo>
                  <a:cubicBezTo>
                    <a:pt x="623" y="265"/>
                    <a:pt x="622" y="260"/>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4"/>
                  </a:cubicBezTo>
                  <a:cubicBezTo>
                    <a:pt x="621" y="254"/>
                    <a:pt x="621" y="254"/>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3"/>
                    <a:pt x="621" y="253"/>
                  </a:cubicBezTo>
                  <a:cubicBezTo>
                    <a:pt x="621" y="253"/>
                    <a:pt x="621" y="252"/>
                    <a:pt x="621" y="252"/>
                  </a:cubicBezTo>
                  <a:cubicBezTo>
                    <a:pt x="621" y="252"/>
                    <a:pt x="621" y="252"/>
                    <a:pt x="621" y="252"/>
                  </a:cubicBezTo>
                  <a:cubicBezTo>
                    <a:pt x="621" y="252"/>
                    <a:pt x="621" y="252"/>
                    <a:pt x="621" y="251"/>
                  </a:cubicBezTo>
                  <a:close/>
                  <a:moveTo>
                    <a:pt x="610" y="213"/>
                  </a:moveTo>
                  <a:cubicBezTo>
                    <a:pt x="606" y="214"/>
                    <a:pt x="606" y="214"/>
                    <a:pt x="606" y="214"/>
                  </a:cubicBezTo>
                  <a:cubicBezTo>
                    <a:pt x="608" y="220"/>
                    <a:pt x="610" y="226"/>
                    <a:pt x="612" y="233"/>
                  </a:cubicBezTo>
                  <a:cubicBezTo>
                    <a:pt x="616" y="232"/>
                    <a:pt x="616" y="232"/>
                    <a:pt x="616" y="232"/>
                  </a:cubicBezTo>
                  <a:cubicBezTo>
                    <a:pt x="616" y="231"/>
                    <a:pt x="616" y="231"/>
                    <a:pt x="616" y="231"/>
                  </a:cubicBezTo>
                  <a:cubicBezTo>
                    <a:pt x="616" y="231"/>
                    <a:pt x="616" y="231"/>
                    <a:pt x="616" y="231"/>
                  </a:cubicBezTo>
                  <a:cubicBezTo>
                    <a:pt x="616" y="231"/>
                    <a:pt x="616" y="231"/>
                    <a:pt x="616" y="231"/>
                  </a:cubicBezTo>
                  <a:cubicBezTo>
                    <a:pt x="616" y="231"/>
                    <a:pt x="616" y="231"/>
                    <a:pt x="616" y="231"/>
                  </a:cubicBezTo>
                  <a:cubicBezTo>
                    <a:pt x="616" y="230"/>
                    <a:pt x="616" y="230"/>
                    <a:pt x="616" y="230"/>
                  </a:cubicBezTo>
                  <a:cubicBezTo>
                    <a:pt x="616" y="230"/>
                    <a:pt x="616" y="230"/>
                    <a:pt x="616" y="230"/>
                  </a:cubicBezTo>
                  <a:cubicBezTo>
                    <a:pt x="616" y="230"/>
                    <a:pt x="616" y="230"/>
                    <a:pt x="616" y="230"/>
                  </a:cubicBezTo>
                  <a:cubicBezTo>
                    <a:pt x="616" y="230"/>
                    <a:pt x="616" y="230"/>
                    <a:pt x="616" y="230"/>
                  </a:cubicBezTo>
                  <a:cubicBezTo>
                    <a:pt x="616" y="230"/>
                    <a:pt x="616" y="230"/>
                    <a:pt x="616" y="230"/>
                  </a:cubicBezTo>
                  <a:cubicBezTo>
                    <a:pt x="615" y="230"/>
                    <a:pt x="615" y="230"/>
                    <a:pt x="615" y="230"/>
                  </a:cubicBezTo>
                  <a:cubicBezTo>
                    <a:pt x="615" y="230"/>
                    <a:pt x="615" y="230"/>
                    <a:pt x="615" y="230"/>
                  </a:cubicBezTo>
                  <a:cubicBezTo>
                    <a:pt x="615" y="230"/>
                    <a:pt x="615" y="230"/>
                    <a:pt x="615" y="230"/>
                  </a:cubicBezTo>
                  <a:cubicBezTo>
                    <a:pt x="615" y="230"/>
                    <a:pt x="615" y="230"/>
                    <a:pt x="615" y="230"/>
                  </a:cubicBezTo>
                  <a:cubicBezTo>
                    <a:pt x="615" y="230"/>
                    <a:pt x="615" y="230"/>
                    <a:pt x="615" y="230"/>
                  </a:cubicBezTo>
                  <a:cubicBezTo>
                    <a:pt x="615" y="230"/>
                    <a:pt x="615" y="230"/>
                    <a:pt x="615" y="230"/>
                  </a:cubicBezTo>
                  <a:cubicBezTo>
                    <a:pt x="615" y="230"/>
                    <a:pt x="615" y="230"/>
                    <a:pt x="615" y="230"/>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9"/>
                    <a:pt x="615" y="229"/>
                  </a:cubicBezTo>
                  <a:cubicBezTo>
                    <a:pt x="615" y="229"/>
                    <a:pt x="615" y="228"/>
                    <a:pt x="615" y="228"/>
                  </a:cubicBezTo>
                  <a:cubicBezTo>
                    <a:pt x="615" y="228"/>
                    <a:pt x="615" y="228"/>
                    <a:pt x="615" y="228"/>
                  </a:cubicBezTo>
                  <a:cubicBezTo>
                    <a:pt x="615" y="228"/>
                    <a:pt x="615" y="228"/>
                    <a:pt x="615" y="228"/>
                  </a:cubicBezTo>
                  <a:cubicBezTo>
                    <a:pt x="615" y="228"/>
                    <a:pt x="615" y="228"/>
                    <a:pt x="615" y="228"/>
                  </a:cubicBezTo>
                  <a:cubicBezTo>
                    <a:pt x="615" y="228"/>
                    <a:pt x="615" y="228"/>
                    <a:pt x="615" y="228"/>
                  </a:cubicBezTo>
                  <a:cubicBezTo>
                    <a:pt x="615" y="228"/>
                    <a:pt x="615" y="228"/>
                    <a:pt x="615" y="228"/>
                  </a:cubicBezTo>
                  <a:cubicBezTo>
                    <a:pt x="615" y="228"/>
                    <a:pt x="615" y="228"/>
                    <a:pt x="615" y="228"/>
                  </a:cubicBezTo>
                  <a:cubicBezTo>
                    <a:pt x="615" y="228"/>
                    <a:pt x="615" y="228"/>
                    <a:pt x="615" y="228"/>
                  </a:cubicBezTo>
                  <a:cubicBezTo>
                    <a:pt x="613" y="223"/>
                    <a:pt x="612" y="218"/>
                    <a:pt x="610" y="213"/>
                  </a:cubicBezTo>
                  <a:close/>
                  <a:moveTo>
                    <a:pt x="595" y="176"/>
                  </a:moveTo>
                  <a:cubicBezTo>
                    <a:pt x="591" y="177"/>
                    <a:pt x="591" y="177"/>
                    <a:pt x="591" y="177"/>
                  </a:cubicBezTo>
                  <a:cubicBezTo>
                    <a:pt x="594" y="183"/>
                    <a:pt x="597" y="189"/>
                    <a:pt x="599" y="195"/>
                  </a:cubicBezTo>
                  <a:cubicBezTo>
                    <a:pt x="603" y="194"/>
                    <a:pt x="603" y="194"/>
                    <a:pt x="603" y="194"/>
                  </a:cubicBezTo>
                  <a:cubicBezTo>
                    <a:pt x="603" y="194"/>
                    <a:pt x="603" y="194"/>
                    <a:pt x="603" y="194"/>
                  </a:cubicBezTo>
                  <a:cubicBezTo>
                    <a:pt x="603" y="194"/>
                    <a:pt x="603" y="194"/>
                    <a:pt x="603" y="194"/>
                  </a:cubicBezTo>
                  <a:cubicBezTo>
                    <a:pt x="603" y="194"/>
                    <a:pt x="603" y="194"/>
                    <a:pt x="603" y="194"/>
                  </a:cubicBezTo>
                  <a:cubicBezTo>
                    <a:pt x="603" y="194"/>
                    <a:pt x="603" y="194"/>
                    <a:pt x="603" y="194"/>
                  </a:cubicBezTo>
                  <a:cubicBezTo>
                    <a:pt x="603" y="194"/>
                    <a:pt x="603" y="194"/>
                    <a:pt x="603" y="194"/>
                  </a:cubicBezTo>
                  <a:cubicBezTo>
                    <a:pt x="603" y="194"/>
                    <a:pt x="603" y="194"/>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3"/>
                    <a:pt x="603" y="193"/>
                  </a:cubicBezTo>
                  <a:cubicBezTo>
                    <a:pt x="603" y="193"/>
                    <a:pt x="603" y="192"/>
                    <a:pt x="603" y="192"/>
                  </a:cubicBezTo>
                  <a:cubicBezTo>
                    <a:pt x="603" y="192"/>
                    <a:pt x="603" y="192"/>
                    <a:pt x="603" y="192"/>
                  </a:cubicBezTo>
                  <a:cubicBezTo>
                    <a:pt x="603" y="192"/>
                    <a:pt x="603" y="192"/>
                    <a:pt x="603" y="192"/>
                  </a:cubicBezTo>
                  <a:cubicBezTo>
                    <a:pt x="603" y="192"/>
                    <a:pt x="603" y="192"/>
                    <a:pt x="602" y="192"/>
                  </a:cubicBezTo>
                  <a:cubicBezTo>
                    <a:pt x="602" y="192"/>
                    <a:pt x="602" y="192"/>
                    <a:pt x="602" y="192"/>
                  </a:cubicBezTo>
                  <a:cubicBezTo>
                    <a:pt x="602" y="192"/>
                    <a:pt x="602" y="192"/>
                    <a:pt x="602" y="192"/>
                  </a:cubicBezTo>
                  <a:cubicBezTo>
                    <a:pt x="602" y="192"/>
                    <a:pt x="602" y="192"/>
                    <a:pt x="602" y="192"/>
                  </a:cubicBezTo>
                  <a:cubicBezTo>
                    <a:pt x="602" y="192"/>
                    <a:pt x="602" y="192"/>
                    <a:pt x="602" y="192"/>
                  </a:cubicBezTo>
                  <a:cubicBezTo>
                    <a:pt x="602" y="192"/>
                    <a:pt x="602" y="192"/>
                    <a:pt x="602" y="191"/>
                  </a:cubicBezTo>
                  <a:cubicBezTo>
                    <a:pt x="602" y="191"/>
                    <a:pt x="602" y="191"/>
                    <a:pt x="602" y="191"/>
                  </a:cubicBezTo>
                  <a:cubicBezTo>
                    <a:pt x="601" y="189"/>
                    <a:pt x="600" y="187"/>
                    <a:pt x="600" y="185"/>
                  </a:cubicBezTo>
                  <a:cubicBezTo>
                    <a:pt x="600" y="185"/>
                    <a:pt x="600" y="185"/>
                    <a:pt x="600" y="185"/>
                  </a:cubicBezTo>
                  <a:cubicBezTo>
                    <a:pt x="599" y="185"/>
                    <a:pt x="599" y="185"/>
                    <a:pt x="599" y="185"/>
                  </a:cubicBezTo>
                  <a:cubicBezTo>
                    <a:pt x="599" y="185"/>
                    <a:pt x="599" y="185"/>
                    <a:pt x="599" y="185"/>
                  </a:cubicBezTo>
                  <a:cubicBezTo>
                    <a:pt x="599" y="185"/>
                    <a:pt x="599" y="185"/>
                    <a:pt x="599" y="185"/>
                  </a:cubicBezTo>
                  <a:cubicBezTo>
                    <a:pt x="599" y="185"/>
                    <a:pt x="599" y="185"/>
                    <a:pt x="599" y="185"/>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4"/>
                    <a:pt x="599" y="184"/>
                    <a:pt x="599" y="184"/>
                  </a:cubicBezTo>
                  <a:cubicBezTo>
                    <a:pt x="599" y="183"/>
                    <a:pt x="599" y="183"/>
                    <a:pt x="599" y="183"/>
                  </a:cubicBezTo>
                  <a:cubicBezTo>
                    <a:pt x="599" y="183"/>
                    <a:pt x="599" y="183"/>
                    <a:pt x="599" y="183"/>
                  </a:cubicBezTo>
                  <a:cubicBezTo>
                    <a:pt x="599" y="183"/>
                    <a:pt x="599" y="183"/>
                    <a:pt x="598" y="183"/>
                  </a:cubicBezTo>
                  <a:cubicBezTo>
                    <a:pt x="598" y="183"/>
                    <a:pt x="598" y="183"/>
                    <a:pt x="598" y="183"/>
                  </a:cubicBezTo>
                  <a:cubicBezTo>
                    <a:pt x="598" y="183"/>
                    <a:pt x="598" y="183"/>
                    <a:pt x="598" y="183"/>
                  </a:cubicBezTo>
                  <a:cubicBezTo>
                    <a:pt x="598" y="183"/>
                    <a:pt x="598" y="183"/>
                    <a:pt x="598" y="183"/>
                  </a:cubicBezTo>
                  <a:cubicBezTo>
                    <a:pt x="598" y="183"/>
                    <a:pt x="598" y="183"/>
                    <a:pt x="598" y="183"/>
                  </a:cubicBezTo>
                  <a:cubicBezTo>
                    <a:pt x="598" y="183"/>
                    <a:pt x="598" y="183"/>
                    <a:pt x="598" y="183"/>
                  </a:cubicBezTo>
                  <a:cubicBezTo>
                    <a:pt x="598" y="183"/>
                    <a:pt x="598" y="183"/>
                    <a:pt x="598" y="183"/>
                  </a:cubicBezTo>
                  <a:cubicBezTo>
                    <a:pt x="598" y="183"/>
                    <a:pt x="598" y="183"/>
                    <a:pt x="598" y="183"/>
                  </a:cubicBezTo>
                  <a:cubicBezTo>
                    <a:pt x="598" y="182"/>
                    <a:pt x="598" y="182"/>
                    <a:pt x="598" y="182"/>
                  </a:cubicBezTo>
                  <a:cubicBezTo>
                    <a:pt x="598" y="182"/>
                    <a:pt x="598" y="182"/>
                    <a:pt x="598" y="182"/>
                  </a:cubicBezTo>
                  <a:cubicBezTo>
                    <a:pt x="598" y="182"/>
                    <a:pt x="598" y="182"/>
                    <a:pt x="598" y="182"/>
                  </a:cubicBezTo>
                  <a:cubicBezTo>
                    <a:pt x="598" y="182"/>
                    <a:pt x="598" y="182"/>
                    <a:pt x="598" y="182"/>
                  </a:cubicBezTo>
                  <a:cubicBezTo>
                    <a:pt x="598" y="182"/>
                    <a:pt x="598" y="182"/>
                    <a:pt x="598" y="182"/>
                  </a:cubicBezTo>
                  <a:cubicBezTo>
                    <a:pt x="598" y="182"/>
                    <a:pt x="598" y="182"/>
                    <a:pt x="598" y="182"/>
                  </a:cubicBezTo>
                  <a:cubicBezTo>
                    <a:pt x="598" y="182"/>
                    <a:pt x="598" y="182"/>
                    <a:pt x="598" y="182"/>
                  </a:cubicBezTo>
                  <a:cubicBezTo>
                    <a:pt x="598" y="182"/>
                    <a:pt x="598" y="182"/>
                    <a:pt x="598" y="182"/>
                  </a:cubicBezTo>
                  <a:cubicBezTo>
                    <a:pt x="598" y="182"/>
                    <a:pt x="598" y="182"/>
                    <a:pt x="598" y="181"/>
                  </a:cubicBezTo>
                  <a:cubicBezTo>
                    <a:pt x="598" y="181"/>
                    <a:pt x="598" y="181"/>
                    <a:pt x="598" y="181"/>
                  </a:cubicBezTo>
                  <a:cubicBezTo>
                    <a:pt x="598" y="181"/>
                    <a:pt x="598" y="181"/>
                    <a:pt x="598" y="181"/>
                  </a:cubicBezTo>
                  <a:cubicBezTo>
                    <a:pt x="598" y="181"/>
                    <a:pt x="598" y="181"/>
                    <a:pt x="598" y="181"/>
                  </a:cubicBezTo>
                  <a:cubicBezTo>
                    <a:pt x="598" y="181"/>
                    <a:pt x="598" y="181"/>
                    <a:pt x="598" y="181"/>
                  </a:cubicBezTo>
                  <a:cubicBezTo>
                    <a:pt x="598" y="181"/>
                    <a:pt x="598" y="181"/>
                    <a:pt x="598" y="181"/>
                  </a:cubicBezTo>
                  <a:cubicBezTo>
                    <a:pt x="597" y="181"/>
                    <a:pt x="597" y="181"/>
                    <a:pt x="597" y="181"/>
                  </a:cubicBezTo>
                  <a:cubicBezTo>
                    <a:pt x="597" y="181"/>
                    <a:pt x="597" y="181"/>
                    <a:pt x="597" y="181"/>
                  </a:cubicBezTo>
                  <a:cubicBezTo>
                    <a:pt x="597" y="181"/>
                    <a:pt x="597" y="181"/>
                    <a:pt x="597" y="181"/>
                  </a:cubicBezTo>
                  <a:cubicBezTo>
                    <a:pt x="597" y="181"/>
                    <a:pt x="597" y="181"/>
                    <a:pt x="597" y="181"/>
                  </a:cubicBezTo>
                  <a:cubicBezTo>
                    <a:pt x="597" y="181"/>
                    <a:pt x="597" y="181"/>
                    <a:pt x="597" y="180"/>
                  </a:cubicBezTo>
                  <a:cubicBezTo>
                    <a:pt x="597" y="180"/>
                    <a:pt x="597" y="180"/>
                    <a:pt x="597" y="180"/>
                  </a:cubicBezTo>
                  <a:cubicBezTo>
                    <a:pt x="597" y="180"/>
                    <a:pt x="597" y="180"/>
                    <a:pt x="597" y="180"/>
                  </a:cubicBezTo>
                  <a:cubicBezTo>
                    <a:pt x="597" y="180"/>
                    <a:pt x="597" y="180"/>
                    <a:pt x="597" y="180"/>
                  </a:cubicBezTo>
                  <a:cubicBezTo>
                    <a:pt x="597" y="180"/>
                    <a:pt x="597" y="180"/>
                    <a:pt x="597" y="180"/>
                  </a:cubicBezTo>
                  <a:cubicBezTo>
                    <a:pt x="597" y="180"/>
                    <a:pt x="597" y="180"/>
                    <a:pt x="597" y="180"/>
                  </a:cubicBezTo>
                  <a:cubicBezTo>
                    <a:pt x="597" y="180"/>
                    <a:pt x="597" y="180"/>
                    <a:pt x="597" y="180"/>
                  </a:cubicBezTo>
                  <a:cubicBezTo>
                    <a:pt x="597" y="180"/>
                    <a:pt x="597" y="180"/>
                    <a:pt x="597" y="180"/>
                  </a:cubicBezTo>
                  <a:cubicBezTo>
                    <a:pt x="597" y="180"/>
                    <a:pt x="597" y="180"/>
                    <a:pt x="597" y="180"/>
                  </a:cubicBezTo>
                  <a:cubicBezTo>
                    <a:pt x="597" y="180"/>
                    <a:pt x="597" y="180"/>
                    <a:pt x="597" y="180"/>
                  </a:cubicBezTo>
                  <a:cubicBezTo>
                    <a:pt x="597" y="180"/>
                    <a:pt x="597" y="179"/>
                    <a:pt x="597" y="179"/>
                  </a:cubicBezTo>
                  <a:cubicBezTo>
                    <a:pt x="597" y="179"/>
                    <a:pt x="597" y="179"/>
                    <a:pt x="597" y="179"/>
                  </a:cubicBezTo>
                  <a:cubicBezTo>
                    <a:pt x="597" y="179"/>
                    <a:pt x="597" y="179"/>
                    <a:pt x="597" y="179"/>
                  </a:cubicBezTo>
                  <a:cubicBezTo>
                    <a:pt x="597" y="179"/>
                    <a:pt x="597" y="179"/>
                    <a:pt x="597" y="179"/>
                  </a:cubicBezTo>
                  <a:cubicBezTo>
                    <a:pt x="596" y="178"/>
                    <a:pt x="596" y="177"/>
                    <a:pt x="595" y="176"/>
                  </a:cubicBezTo>
                  <a:close/>
                  <a:moveTo>
                    <a:pt x="575" y="141"/>
                  </a:moveTo>
                  <a:cubicBezTo>
                    <a:pt x="572" y="143"/>
                    <a:pt x="572" y="143"/>
                    <a:pt x="572" y="143"/>
                  </a:cubicBezTo>
                  <a:cubicBezTo>
                    <a:pt x="575" y="149"/>
                    <a:pt x="579" y="154"/>
                    <a:pt x="582" y="160"/>
                  </a:cubicBezTo>
                  <a:cubicBezTo>
                    <a:pt x="586" y="158"/>
                    <a:pt x="586" y="158"/>
                    <a:pt x="586" y="158"/>
                  </a:cubicBezTo>
                  <a:cubicBezTo>
                    <a:pt x="585" y="157"/>
                    <a:pt x="584" y="156"/>
                    <a:pt x="584" y="155"/>
                  </a:cubicBezTo>
                  <a:cubicBezTo>
                    <a:pt x="584" y="155"/>
                    <a:pt x="584" y="155"/>
                    <a:pt x="584" y="155"/>
                  </a:cubicBezTo>
                  <a:cubicBezTo>
                    <a:pt x="584" y="155"/>
                    <a:pt x="584" y="154"/>
                    <a:pt x="584"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4"/>
                    <a:pt x="583" y="154"/>
                    <a:pt x="583" y="154"/>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3" y="153"/>
                    <a:pt x="583" y="153"/>
                  </a:cubicBezTo>
                  <a:cubicBezTo>
                    <a:pt x="583" y="153"/>
                    <a:pt x="582" y="153"/>
                    <a:pt x="582" y="153"/>
                  </a:cubicBezTo>
                  <a:cubicBezTo>
                    <a:pt x="582" y="153"/>
                    <a:pt x="582" y="153"/>
                    <a:pt x="582" y="153"/>
                  </a:cubicBezTo>
                  <a:cubicBezTo>
                    <a:pt x="582" y="153"/>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2"/>
                    <a:pt x="582" y="152"/>
                  </a:cubicBezTo>
                  <a:cubicBezTo>
                    <a:pt x="582" y="152"/>
                    <a:pt x="582" y="151"/>
                    <a:pt x="582" y="151"/>
                  </a:cubicBezTo>
                  <a:cubicBezTo>
                    <a:pt x="582" y="151"/>
                    <a:pt x="582" y="151"/>
                    <a:pt x="582" y="151"/>
                  </a:cubicBezTo>
                  <a:cubicBezTo>
                    <a:pt x="582" y="151"/>
                    <a:pt x="582" y="151"/>
                    <a:pt x="582" y="151"/>
                  </a:cubicBezTo>
                  <a:cubicBezTo>
                    <a:pt x="582" y="151"/>
                    <a:pt x="582" y="151"/>
                    <a:pt x="582" y="151"/>
                  </a:cubicBezTo>
                  <a:cubicBezTo>
                    <a:pt x="582" y="151"/>
                    <a:pt x="582" y="151"/>
                    <a:pt x="582" y="151"/>
                  </a:cubicBezTo>
                  <a:cubicBezTo>
                    <a:pt x="582" y="151"/>
                    <a:pt x="582" y="151"/>
                    <a:pt x="582" y="151"/>
                  </a:cubicBezTo>
                  <a:cubicBezTo>
                    <a:pt x="582" y="151"/>
                    <a:pt x="581" y="151"/>
                    <a:pt x="581" y="151"/>
                  </a:cubicBezTo>
                  <a:cubicBezTo>
                    <a:pt x="581" y="151"/>
                    <a:pt x="581" y="151"/>
                    <a:pt x="581" y="151"/>
                  </a:cubicBezTo>
                  <a:cubicBezTo>
                    <a:pt x="581" y="151"/>
                    <a:pt x="581" y="151"/>
                    <a:pt x="581" y="150"/>
                  </a:cubicBezTo>
                  <a:cubicBezTo>
                    <a:pt x="581" y="150"/>
                    <a:pt x="581" y="150"/>
                    <a:pt x="581" y="150"/>
                  </a:cubicBezTo>
                  <a:cubicBezTo>
                    <a:pt x="580" y="149"/>
                    <a:pt x="579" y="147"/>
                    <a:pt x="578" y="145"/>
                  </a:cubicBezTo>
                  <a:cubicBezTo>
                    <a:pt x="578" y="145"/>
                    <a:pt x="578" y="145"/>
                    <a:pt x="578" y="145"/>
                  </a:cubicBezTo>
                  <a:cubicBezTo>
                    <a:pt x="578" y="145"/>
                    <a:pt x="578" y="145"/>
                    <a:pt x="578" y="145"/>
                  </a:cubicBezTo>
                  <a:cubicBezTo>
                    <a:pt x="578" y="145"/>
                    <a:pt x="578" y="145"/>
                    <a:pt x="578" y="145"/>
                  </a:cubicBezTo>
                  <a:cubicBezTo>
                    <a:pt x="578" y="145"/>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4"/>
                  </a:cubicBezTo>
                  <a:cubicBezTo>
                    <a:pt x="577" y="144"/>
                    <a:pt x="577" y="144"/>
                    <a:pt x="577" y="143"/>
                  </a:cubicBezTo>
                  <a:cubicBezTo>
                    <a:pt x="577" y="143"/>
                    <a:pt x="577" y="143"/>
                    <a:pt x="577" y="143"/>
                  </a:cubicBezTo>
                  <a:cubicBezTo>
                    <a:pt x="577" y="143"/>
                    <a:pt x="577" y="143"/>
                    <a:pt x="577" y="143"/>
                  </a:cubicBezTo>
                  <a:cubicBezTo>
                    <a:pt x="577" y="143"/>
                    <a:pt x="577" y="143"/>
                    <a:pt x="577" y="143"/>
                  </a:cubicBezTo>
                  <a:cubicBezTo>
                    <a:pt x="577" y="143"/>
                    <a:pt x="577" y="143"/>
                    <a:pt x="577" y="143"/>
                  </a:cubicBezTo>
                  <a:cubicBezTo>
                    <a:pt x="577" y="143"/>
                    <a:pt x="577" y="143"/>
                    <a:pt x="577" y="143"/>
                  </a:cubicBezTo>
                  <a:cubicBezTo>
                    <a:pt x="577" y="143"/>
                    <a:pt x="577" y="143"/>
                    <a:pt x="577" y="143"/>
                  </a:cubicBezTo>
                  <a:cubicBezTo>
                    <a:pt x="577" y="143"/>
                    <a:pt x="577" y="143"/>
                    <a:pt x="577" y="143"/>
                  </a:cubicBezTo>
                  <a:cubicBezTo>
                    <a:pt x="577" y="143"/>
                    <a:pt x="577" y="143"/>
                    <a:pt x="577" y="143"/>
                  </a:cubicBezTo>
                  <a:cubicBezTo>
                    <a:pt x="576" y="143"/>
                    <a:pt x="576" y="143"/>
                    <a:pt x="576" y="143"/>
                  </a:cubicBezTo>
                  <a:cubicBezTo>
                    <a:pt x="576" y="143"/>
                    <a:pt x="576" y="143"/>
                    <a:pt x="576" y="143"/>
                  </a:cubicBezTo>
                  <a:cubicBezTo>
                    <a:pt x="576" y="143"/>
                    <a:pt x="576" y="143"/>
                    <a:pt x="576" y="143"/>
                  </a:cubicBezTo>
                  <a:cubicBezTo>
                    <a:pt x="576" y="143"/>
                    <a:pt x="576" y="143"/>
                    <a:pt x="576" y="143"/>
                  </a:cubicBezTo>
                  <a:cubicBezTo>
                    <a:pt x="576" y="143"/>
                    <a:pt x="576" y="143"/>
                    <a:pt x="576" y="143"/>
                  </a:cubicBezTo>
                  <a:cubicBezTo>
                    <a:pt x="576" y="143"/>
                    <a:pt x="576" y="143"/>
                    <a:pt x="576" y="143"/>
                  </a:cubicBezTo>
                  <a:cubicBezTo>
                    <a:pt x="576" y="143"/>
                    <a:pt x="576" y="142"/>
                    <a:pt x="576" y="142"/>
                  </a:cubicBezTo>
                  <a:cubicBezTo>
                    <a:pt x="576" y="142"/>
                    <a:pt x="576" y="142"/>
                    <a:pt x="576" y="142"/>
                  </a:cubicBezTo>
                  <a:cubicBezTo>
                    <a:pt x="576" y="142"/>
                    <a:pt x="576" y="142"/>
                    <a:pt x="576" y="142"/>
                  </a:cubicBezTo>
                  <a:cubicBezTo>
                    <a:pt x="576" y="142"/>
                    <a:pt x="576" y="142"/>
                    <a:pt x="576" y="142"/>
                  </a:cubicBezTo>
                  <a:cubicBezTo>
                    <a:pt x="576" y="142"/>
                    <a:pt x="576" y="142"/>
                    <a:pt x="576" y="142"/>
                  </a:cubicBezTo>
                  <a:cubicBezTo>
                    <a:pt x="576" y="142"/>
                    <a:pt x="576" y="142"/>
                    <a:pt x="576" y="142"/>
                  </a:cubicBezTo>
                  <a:cubicBezTo>
                    <a:pt x="576" y="142"/>
                    <a:pt x="575" y="141"/>
                    <a:pt x="575" y="141"/>
                  </a:cubicBezTo>
                  <a:close/>
                  <a:moveTo>
                    <a:pt x="551" y="109"/>
                  </a:moveTo>
                  <a:cubicBezTo>
                    <a:pt x="548" y="112"/>
                    <a:pt x="548" y="112"/>
                    <a:pt x="548" y="112"/>
                  </a:cubicBezTo>
                  <a:cubicBezTo>
                    <a:pt x="552" y="117"/>
                    <a:pt x="557" y="122"/>
                    <a:pt x="560" y="127"/>
                  </a:cubicBezTo>
                  <a:cubicBezTo>
                    <a:pt x="564" y="125"/>
                    <a:pt x="564" y="125"/>
                    <a:pt x="564" y="125"/>
                  </a:cubicBezTo>
                  <a:cubicBezTo>
                    <a:pt x="563" y="124"/>
                    <a:pt x="563" y="124"/>
                    <a:pt x="563" y="123"/>
                  </a:cubicBezTo>
                  <a:cubicBezTo>
                    <a:pt x="563" y="123"/>
                    <a:pt x="563" y="123"/>
                    <a:pt x="562" y="123"/>
                  </a:cubicBezTo>
                  <a:cubicBezTo>
                    <a:pt x="562" y="123"/>
                    <a:pt x="562" y="123"/>
                    <a:pt x="562" y="123"/>
                  </a:cubicBezTo>
                  <a:cubicBezTo>
                    <a:pt x="562" y="123"/>
                    <a:pt x="562" y="123"/>
                    <a:pt x="562" y="123"/>
                  </a:cubicBezTo>
                  <a:cubicBezTo>
                    <a:pt x="562" y="123"/>
                    <a:pt x="562" y="123"/>
                    <a:pt x="562" y="123"/>
                  </a:cubicBezTo>
                  <a:cubicBezTo>
                    <a:pt x="562" y="123"/>
                    <a:pt x="562" y="123"/>
                    <a:pt x="562" y="123"/>
                  </a:cubicBezTo>
                  <a:cubicBezTo>
                    <a:pt x="562" y="123"/>
                    <a:pt x="562" y="123"/>
                    <a:pt x="562" y="123"/>
                  </a:cubicBezTo>
                  <a:cubicBezTo>
                    <a:pt x="562" y="123"/>
                    <a:pt x="562" y="123"/>
                    <a:pt x="562" y="123"/>
                  </a:cubicBezTo>
                  <a:cubicBezTo>
                    <a:pt x="562" y="123"/>
                    <a:pt x="562" y="123"/>
                    <a:pt x="562" y="123"/>
                  </a:cubicBezTo>
                  <a:cubicBezTo>
                    <a:pt x="562" y="123"/>
                    <a:pt x="562" y="123"/>
                    <a:pt x="562" y="123"/>
                  </a:cubicBezTo>
                  <a:cubicBezTo>
                    <a:pt x="562" y="123"/>
                    <a:pt x="562" y="122"/>
                    <a:pt x="562" y="122"/>
                  </a:cubicBezTo>
                  <a:cubicBezTo>
                    <a:pt x="562" y="122"/>
                    <a:pt x="562" y="122"/>
                    <a:pt x="562" y="122"/>
                  </a:cubicBezTo>
                  <a:cubicBezTo>
                    <a:pt x="562" y="122"/>
                    <a:pt x="562" y="122"/>
                    <a:pt x="562" y="122"/>
                  </a:cubicBezTo>
                  <a:cubicBezTo>
                    <a:pt x="562" y="122"/>
                    <a:pt x="562" y="122"/>
                    <a:pt x="562" y="122"/>
                  </a:cubicBezTo>
                  <a:cubicBezTo>
                    <a:pt x="562" y="122"/>
                    <a:pt x="562" y="122"/>
                    <a:pt x="562" y="122"/>
                  </a:cubicBezTo>
                  <a:cubicBezTo>
                    <a:pt x="562" y="122"/>
                    <a:pt x="562" y="122"/>
                    <a:pt x="562" y="122"/>
                  </a:cubicBezTo>
                  <a:cubicBezTo>
                    <a:pt x="562" y="122"/>
                    <a:pt x="562" y="122"/>
                    <a:pt x="562" y="122"/>
                  </a:cubicBezTo>
                  <a:cubicBezTo>
                    <a:pt x="562" y="122"/>
                    <a:pt x="562" y="122"/>
                    <a:pt x="562" y="122"/>
                  </a:cubicBezTo>
                  <a:cubicBezTo>
                    <a:pt x="562" y="122"/>
                    <a:pt x="562" y="122"/>
                    <a:pt x="562" y="122"/>
                  </a:cubicBezTo>
                  <a:cubicBezTo>
                    <a:pt x="559" y="118"/>
                    <a:pt x="556" y="115"/>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3" y="111"/>
                    <a:pt x="553" y="111"/>
                    <a:pt x="553" y="111"/>
                  </a:cubicBezTo>
                  <a:cubicBezTo>
                    <a:pt x="552" y="111"/>
                    <a:pt x="552" y="111"/>
                    <a:pt x="552" y="111"/>
                  </a:cubicBezTo>
                  <a:cubicBezTo>
                    <a:pt x="552" y="111"/>
                    <a:pt x="552" y="111"/>
                    <a:pt x="552" y="110"/>
                  </a:cubicBezTo>
                  <a:cubicBezTo>
                    <a:pt x="552" y="110"/>
                    <a:pt x="552" y="110"/>
                    <a:pt x="552" y="110"/>
                  </a:cubicBezTo>
                  <a:cubicBezTo>
                    <a:pt x="552" y="110"/>
                    <a:pt x="552" y="110"/>
                    <a:pt x="552" y="110"/>
                  </a:cubicBezTo>
                  <a:cubicBezTo>
                    <a:pt x="552" y="110"/>
                    <a:pt x="552" y="110"/>
                    <a:pt x="552" y="110"/>
                  </a:cubicBezTo>
                  <a:cubicBezTo>
                    <a:pt x="552" y="110"/>
                    <a:pt x="552" y="110"/>
                    <a:pt x="552" y="110"/>
                  </a:cubicBezTo>
                  <a:cubicBezTo>
                    <a:pt x="552" y="110"/>
                    <a:pt x="552" y="110"/>
                    <a:pt x="552" y="110"/>
                  </a:cubicBezTo>
                  <a:cubicBezTo>
                    <a:pt x="552" y="110"/>
                    <a:pt x="552" y="110"/>
                    <a:pt x="552" y="110"/>
                  </a:cubicBezTo>
                  <a:cubicBezTo>
                    <a:pt x="552" y="110"/>
                    <a:pt x="552" y="110"/>
                    <a:pt x="552" y="110"/>
                  </a:cubicBezTo>
                  <a:cubicBezTo>
                    <a:pt x="552" y="110"/>
                    <a:pt x="552" y="110"/>
                    <a:pt x="552" y="110"/>
                  </a:cubicBezTo>
                  <a:cubicBezTo>
                    <a:pt x="552" y="110"/>
                    <a:pt x="551" y="109"/>
                    <a:pt x="551" y="109"/>
                  </a:cubicBezTo>
                  <a:close/>
                  <a:moveTo>
                    <a:pt x="523" y="80"/>
                  </a:moveTo>
                  <a:cubicBezTo>
                    <a:pt x="521" y="83"/>
                    <a:pt x="521" y="83"/>
                    <a:pt x="521" y="83"/>
                  </a:cubicBezTo>
                  <a:cubicBezTo>
                    <a:pt x="525" y="88"/>
                    <a:pt x="530" y="92"/>
                    <a:pt x="535" y="97"/>
                  </a:cubicBezTo>
                  <a:cubicBezTo>
                    <a:pt x="538" y="94"/>
                    <a:pt x="538" y="94"/>
                    <a:pt x="538" y="94"/>
                  </a:cubicBezTo>
                  <a:cubicBezTo>
                    <a:pt x="537" y="94"/>
                    <a:pt x="537" y="93"/>
                    <a:pt x="536" y="93"/>
                  </a:cubicBezTo>
                  <a:cubicBezTo>
                    <a:pt x="536" y="93"/>
                    <a:pt x="536" y="93"/>
                    <a:pt x="536" y="93"/>
                  </a:cubicBezTo>
                  <a:cubicBezTo>
                    <a:pt x="536" y="93"/>
                    <a:pt x="536" y="93"/>
                    <a:pt x="536" y="93"/>
                  </a:cubicBezTo>
                  <a:cubicBezTo>
                    <a:pt x="536" y="93"/>
                    <a:pt x="536" y="93"/>
                    <a:pt x="536" y="93"/>
                  </a:cubicBezTo>
                  <a:cubicBezTo>
                    <a:pt x="536" y="93"/>
                    <a:pt x="536" y="93"/>
                    <a:pt x="536" y="93"/>
                  </a:cubicBezTo>
                  <a:cubicBezTo>
                    <a:pt x="536" y="93"/>
                    <a:pt x="536" y="93"/>
                    <a:pt x="536" y="93"/>
                  </a:cubicBezTo>
                  <a:cubicBezTo>
                    <a:pt x="536" y="92"/>
                    <a:pt x="536" y="92"/>
                    <a:pt x="536" y="92"/>
                  </a:cubicBezTo>
                  <a:cubicBezTo>
                    <a:pt x="536" y="92"/>
                    <a:pt x="536" y="92"/>
                    <a:pt x="536" y="92"/>
                  </a:cubicBezTo>
                  <a:cubicBezTo>
                    <a:pt x="536" y="92"/>
                    <a:pt x="536" y="92"/>
                    <a:pt x="536" y="92"/>
                  </a:cubicBezTo>
                  <a:cubicBezTo>
                    <a:pt x="536" y="92"/>
                    <a:pt x="536" y="92"/>
                    <a:pt x="536" y="92"/>
                  </a:cubicBezTo>
                  <a:cubicBezTo>
                    <a:pt x="536" y="92"/>
                    <a:pt x="536" y="92"/>
                    <a:pt x="536" y="92"/>
                  </a:cubicBezTo>
                  <a:cubicBezTo>
                    <a:pt x="536" y="92"/>
                    <a:pt x="536" y="92"/>
                    <a:pt x="536" y="92"/>
                  </a:cubicBezTo>
                  <a:cubicBezTo>
                    <a:pt x="536" y="92"/>
                    <a:pt x="536" y="92"/>
                    <a:pt x="536"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2"/>
                    <a:pt x="535" y="92"/>
                    <a:pt x="535" y="92"/>
                  </a:cubicBezTo>
                  <a:cubicBezTo>
                    <a:pt x="535" y="91"/>
                    <a:pt x="535" y="91"/>
                    <a:pt x="535" y="91"/>
                  </a:cubicBezTo>
                  <a:cubicBezTo>
                    <a:pt x="535" y="91"/>
                    <a:pt x="535" y="91"/>
                    <a:pt x="535" y="91"/>
                  </a:cubicBezTo>
                  <a:cubicBezTo>
                    <a:pt x="535" y="91"/>
                    <a:pt x="535" y="91"/>
                    <a:pt x="535" y="91"/>
                  </a:cubicBezTo>
                  <a:cubicBezTo>
                    <a:pt x="535" y="91"/>
                    <a:pt x="535" y="91"/>
                    <a:pt x="535" y="91"/>
                  </a:cubicBezTo>
                  <a:cubicBezTo>
                    <a:pt x="535" y="91"/>
                    <a:pt x="534" y="91"/>
                    <a:pt x="534" y="91"/>
                  </a:cubicBezTo>
                  <a:cubicBezTo>
                    <a:pt x="534" y="91"/>
                    <a:pt x="534" y="91"/>
                    <a:pt x="534" y="91"/>
                  </a:cubicBezTo>
                  <a:cubicBezTo>
                    <a:pt x="533" y="90"/>
                    <a:pt x="532" y="88"/>
                    <a:pt x="530" y="87"/>
                  </a:cubicBezTo>
                  <a:cubicBezTo>
                    <a:pt x="530" y="87"/>
                    <a:pt x="530" y="87"/>
                    <a:pt x="530" y="87"/>
                  </a:cubicBezTo>
                  <a:cubicBezTo>
                    <a:pt x="530" y="87"/>
                    <a:pt x="530" y="87"/>
                    <a:pt x="530" y="87"/>
                  </a:cubicBezTo>
                  <a:cubicBezTo>
                    <a:pt x="530" y="87"/>
                    <a:pt x="530" y="87"/>
                    <a:pt x="530" y="87"/>
                  </a:cubicBezTo>
                  <a:cubicBezTo>
                    <a:pt x="530" y="87"/>
                    <a:pt x="530" y="87"/>
                    <a:pt x="530" y="87"/>
                  </a:cubicBezTo>
                  <a:cubicBezTo>
                    <a:pt x="530" y="87"/>
                    <a:pt x="530" y="87"/>
                    <a:pt x="530" y="87"/>
                  </a:cubicBezTo>
                  <a:cubicBezTo>
                    <a:pt x="530" y="86"/>
                    <a:pt x="530" y="86"/>
                    <a:pt x="530" y="86"/>
                  </a:cubicBezTo>
                  <a:cubicBezTo>
                    <a:pt x="530" y="86"/>
                    <a:pt x="530" y="86"/>
                    <a:pt x="530" y="86"/>
                  </a:cubicBezTo>
                  <a:cubicBezTo>
                    <a:pt x="530" y="86"/>
                    <a:pt x="530" y="86"/>
                    <a:pt x="530"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6"/>
                    <a:pt x="529" y="86"/>
                  </a:cubicBezTo>
                  <a:cubicBezTo>
                    <a:pt x="529" y="86"/>
                    <a:pt x="529" y="85"/>
                    <a:pt x="529" y="85"/>
                  </a:cubicBezTo>
                  <a:cubicBezTo>
                    <a:pt x="529" y="85"/>
                    <a:pt x="529" y="85"/>
                    <a:pt x="529" y="85"/>
                  </a:cubicBezTo>
                  <a:cubicBezTo>
                    <a:pt x="529" y="85"/>
                    <a:pt x="529" y="85"/>
                    <a:pt x="529" y="85"/>
                  </a:cubicBezTo>
                  <a:cubicBezTo>
                    <a:pt x="529" y="85"/>
                    <a:pt x="529" y="85"/>
                    <a:pt x="529" y="85"/>
                  </a:cubicBezTo>
                  <a:cubicBezTo>
                    <a:pt x="529" y="85"/>
                    <a:pt x="529" y="85"/>
                    <a:pt x="529"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5"/>
                    <a:pt x="528" y="85"/>
                  </a:cubicBezTo>
                  <a:cubicBezTo>
                    <a:pt x="528" y="85"/>
                    <a:pt x="528" y="84"/>
                    <a:pt x="528" y="84"/>
                  </a:cubicBezTo>
                  <a:cubicBezTo>
                    <a:pt x="528" y="84"/>
                    <a:pt x="528" y="84"/>
                    <a:pt x="528" y="84"/>
                  </a:cubicBezTo>
                  <a:cubicBezTo>
                    <a:pt x="528" y="84"/>
                    <a:pt x="528" y="84"/>
                    <a:pt x="528" y="84"/>
                  </a:cubicBezTo>
                  <a:cubicBezTo>
                    <a:pt x="528" y="84"/>
                    <a:pt x="528" y="84"/>
                    <a:pt x="528" y="84"/>
                  </a:cubicBezTo>
                  <a:cubicBezTo>
                    <a:pt x="527" y="84"/>
                    <a:pt x="527" y="84"/>
                    <a:pt x="527" y="84"/>
                  </a:cubicBezTo>
                  <a:cubicBezTo>
                    <a:pt x="527" y="84"/>
                    <a:pt x="527" y="84"/>
                    <a:pt x="527" y="84"/>
                  </a:cubicBezTo>
                  <a:cubicBezTo>
                    <a:pt x="526" y="83"/>
                    <a:pt x="525" y="82"/>
                    <a:pt x="523" y="80"/>
                  </a:cubicBezTo>
                  <a:close/>
                  <a:moveTo>
                    <a:pt x="492" y="55"/>
                  </a:moveTo>
                  <a:cubicBezTo>
                    <a:pt x="490" y="59"/>
                    <a:pt x="490" y="59"/>
                    <a:pt x="490" y="59"/>
                  </a:cubicBezTo>
                  <a:cubicBezTo>
                    <a:pt x="495" y="63"/>
                    <a:pt x="500" y="66"/>
                    <a:pt x="505" y="71"/>
                  </a:cubicBezTo>
                  <a:cubicBezTo>
                    <a:pt x="508" y="67"/>
                    <a:pt x="508" y="67"/>
                    <a:pt x="508" y="67"/>
                  </a:cubicBezTo>
                  <a:cubicBezTo>
                    <a:pt x="503" y="63"/>
                    <a:pt x="498" y="60"/>
                    <a:pt x="493" y="56"/>
                  </a:cubicBezTo>
                  <a:cubicBezTo>
                    <a:pt x="493" y="56"/>
                    <a:pt x="493" y="56"/>
                    <a:pt x="493" y="56"/>
                  </a:cubicBezTo>
                  <a:cubicBezTo>
                    <a:pt x="493" y="56"/>
                    <a:pt x="493" y="56"/>
                    <a:pt x="492" y="56"/>
                  </a:cubicBezTo>
                  <a:cubicBezTo>
                    <a:pt x="492" y="56"/>
                    <a:pt x="492" y="56"/>
                    <a:pt x="492" y="56"/>
                  </a:cubicBezTo>
                  <a:cubicBezTo>
                    <a:pt x="492" y="56"/>
                    <a:pt x="492" y="56"/>
                    <a:pt x="492" y="56"/>
                  </a:cubicBezTo>
                  <a:cubicBezTo>
                    <a:pt x="492" y="56"/>
                    <a:pt x="492" y="56"/>
                    <a:pt x="492" y="56"/>
                  </a:cubicBezTo>
                  <a:cubicBezTo>
                    <a:pt x="492" y="56"/>
                    <a:pt x="492" y="56"/>
                    <a:pt x="492" y="56"/>
                  </a:cubicBezTo>
                  <a:cubicBezTo>
                    <a:pt x="492" y="56"/>
                    <a:pt x="492" y="56"/>
                    <a:pt x="492" y="56"/>
                  </a:cubicBezTo>
                  <a:cubicBezTo>
                    <a:pt x="492" y="56"/>
                    <a:pt x="492" y="56"/>
                    <a:pt x="492" y="56"/>
                  </a:cubicBezTo>
                  <a:cubicBezTo>
                    <a:pt x="492" y="56"/>
                    <a:pt x="492" y="56"/>
                    <a:pt x="492" y="56"/>
                  </a:cubicBezTo>
                  <a:cubicBezTo>
                    <a:pt x="492" y="56"/>
                    <a:pt x="492" y="56"/>
                    <a:pt x="492" y="56"/>
                  </a:cubicBezTo>
                  <a:cubicBezTo>
                    <a:pt x="492" y="56"/>
                    <a:pt x="492" y="56"/>
                    <a:pt x="492" y="56"/>
                  </a:cubicBezTo>
                  <a:cubicBezTo>
                    <a:pt x="492" y="56"/>
                    <a:pt x="492" y="55"/>
                    <a:pt x="492" y="55"/>
                  </a:cubicBezTo>
                  <a:close/>
                  <a:moveTo>
                    <a:pt x="458" y="35"/>
                  </a:moveTo>
                  <a:cubicBezTo>
                    <a:pt x="456" y="38"/>
                    <a:pt x="456" y="38"/>
                    <a:pt x="456" y="38"/>
                  </a:cubicBezTo>
                  <a:cubicBezTo>
                    <a:pt x="462" y="41"/>
                    <a:pt x="467" y="45"/>
                    <a:pt x="473" y="48"/>
                  </a:cubicBezTo>
                  <a:cubicBezTo>
                    <a:pt x="475" y="45"/>
                    <a:pt x="475" y="45"/>
                    <a:pt x="475" y="45"/>
                  </a:cubicBezTo>
                  <a:cubicBezTo>
                    <a:pt x="473" y="43"/>
                    <a:pt x="471" y="42"/>
                    <a:pt x="469" y="41"/>
                  </a:cubicBezTo>
                  <a:cubicBezTo>
                    <a:pt x="469" y="41"/>
                    <a:pt x="469" y="41"/>
                    <a:pt x="469" y="41"/>
                  </a:cubicBezTo>
                  <a:cubicBezTo>
                    <a:pt x="469" y="41"/>
                    <a:pt x="469" y="41"/>
                    <a:pt x="469" y="41"/>
                  </a:cubicBezTo>
                  <a:cubicBezTo>
                    <a:pt x="469" y="41"/>
                    <a:pt x="469" y="41"/>
                    <a:pt x="469" y="41"/>
                  </a:cubicBezTo>
                  <a:cubicBezTo>
                    <a:pt x="469" y="41"/>
                    <a:pt x="469" y="41"/>
                    <a:pt x="469" y="41"/>
                  </a:cubicBezTo>
                  <a:cubicBezTo>
                    <a:pt x="469" y="41"/>
                    <a:pt x="469" y="41"/>
                    <a:pt x="469" y="41"/>
                  </a:cubicBezTo>
                  <a:cubicBezTo>
                    <a:pt x="469" y="41"/>
                    <a:pt x="469" y="41"/>
                    <a:pt x="469" y="41"/>
                  </a:cubicBezTo>
                  <a:cubicBezTo>
                    <a:pt x="469" y="41"/>
                    <a:pt x="469" y="41"/>
                    <a:pt x="469" y="41"/>
                  </a:cubicBezTo>
                  <a:cubicBezTo>
                    <a:pt x="469" y="41"/>
                    <a:pt x="468" y="41"/>
                    <a:pt x="468" y="41"/>
                  </a:cubicBezTo>
                  <a:cubicBezTo>
                    <a:pt x="468" y="41"/>
                    <a:pt x="468" y="41"/>
                    <a:pt x="468" y="41"/>
                  </a:cubicBezTo>
                  <a:cubicBezTo>
                    <a:pt x="468" y="41"/>
                    <a:pt x="468" y="41"/>
                    <a:pt x="468" y="41"/>
                  </a:cubicBezTo>
                  <a:cubicBezTo>
                    <a:pt x="468" y="41"/>
                    <a:pt x="468" y="41"/>
                    <a:pt x="468" y="41"/>
                  </a:cubicBezTo>
                  <a:cubicBezTo>
                    <a:pt x="468" y="41"/>
                    <a:pt x="468" y="40"/>
                    <a:pt x="468" y="40"/>
                  </a:cubicBezTo>
                  <a:cubicBezTo>
                    <a:pt x="468" y="40"/>
                    <a:pt x="468" y="40"/>
                    <a:pt x="468" y="40"/>
                  </a:cubicBezTo>
                  <a:cubicBezTo>
                    <a:pt x="468" y="40"/>
                    <a:pt x="468" y="40"/>
                    <a:pt x="468" y="40"/>
                  </a:cubicBezTo>
                  <a:cubicBezTo>
                    <a:pt x="468" y="40"/>
                    <a:pt x="468" y="40"/>
                    <a:pt x="468" y="40"/>
                  </a:cubicBezTo>
                  <a:cubicBezTo>
                    <a:pt x="468" y="40"/>
                    <a:pt x="468" y="40"/>
                    <a:pt x="468" y="40"/>
                  </a:cubicBezTo>
                  <a:cubicBezTo>
                    <a:pt x="468" y="40"/>
                    <a:pt x="468" y="40"/>
                    <a:pt x="468" y="40"/>
                  </a:cubicBezTo>
                  <a:cubicBezTo>
                    <a:pt x="468" y="40"/>
                    <a:pt x="468" y="40"/>
                    <a:pt x="468" y="40"/>
                  </a:cubicBezTo>
                  <a:cubicBezTo>
                    <a:pt x="468" y="40"/>
                    <a:pt x="468" y="40"/>
                    <a:pt x="468" y="40"/>
                  </a:cubicBezTo>
                  <a:cubicBezTo>
                    <a:pt x="468" y="40"/>
                    <a:pt x="468" y="40"/>
                    <a:pt x="468" y="40"/>
                  </a:cubicBezTo>
                  <a:cubicBezTo>
                    <a:pt x="468" y="40"/>
                    <a:pt x="468"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7" y="40"/>
                  </a:cubicBezTo>
                  <a:cubicBezTo>
                    <a:pt x="467" y="40"/>
                    <a:pt x="467" y="40"/>
                    <a:pt x="466" y="40"/>
                  </a:cubicBezTo>
                  <a:cubicBezTo>
                    <a:pt x="466" y="40"/>
                    <a:pt x="466" y="40"/>
                    <a:pt x="466" y="40"/>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6" y="39"/>
                    <a:pt x="466" y="39"/>
                    <a:pt x="466" y="39"/>
                  </a:cubicBezTo>
                  <a:cubicBezTo>
                    <a:pt x="465" y="39"/>
                    <a:pt x="465" y="39"/>
                    <a:pt x="465" y="39"/>
                  </a:cubicBezTo>
                  <a:cubicBezTo>
                    <a:pt x="465" y="39"/>
                    <a:pt x="465" y="39"/>
                    <a:pt x="465" y="39"/>
                  </a:cubicBezTo>
                  <a:cubicBezTo>
                    <a:pt x="465" y="39"/>
                    <a:pt x="465" y="39"/>
                    <a:pt x="465" y="39"/>
                  </a:cubicBezTo>
                  <a:cubicBezTo>
                    <a:pt x="465" y="39"/>
                    <a:pt x="465" y="39"/>
                    <a:pt x="465" y="39"/>
                  </a:cubicBezTo>
                  <a:cubicBezTo>
                    <a:pt x="462" y="37"/>
                    <a:pt x="460" y="36"/>
                    <a:pt x="458" y="35"/>
                  </a:cubicBezTo>
                  <a:close/>
                  <a:moveTo>
                    <a:pt x="421" y="19"/>
                  </a:moveTo>
                  <a:cubicBezTo>
                    <a:pt x="420" y="22"/>
                    <a:pt x="420" y="22"/>
                    <a:pt x="420" y="22"/>
                  </a:cubicBezTo>
                  <a:cubicBezTo>
                    <a:pt x="426" y="25"/>
                    <a:pt x="432" y="27"/>
                    <a:pt x="438" y="30"/>
                  </a:cubicBezTo>
                  <a:cubicBezTo>
                    <a:pt x="440" y="26"/>
                    <a:pt x="440" y="26"/>
                    <a:pt x="440" y="26"/>
                  </a:cubicBezTo>
                  <a:cubicBezTo>
                    <a:pt x="434" y="23"/>
                    <a:pt x="427" y="21"/>
                    <a:pt x="421" y="19"/>
                  </a:cubicBezTo>
                  <a:close/>
                  <a:moveTo>
                    <a:pt x="383" y="7"/>
                  </a:moveTo>
                  <a:cubicBezTo>
                    <a:pt x="382" y="11"/>
                    <a:pt x="382" y="11"/>
                    <a:pt x="382" y="11"/>
                  </a:cubicBezTo>
                  <a:cubicBezTo>
                    <a:pt x="388" y="13"/>
                    <a:pt x="395" y="14"/>
                    <a:pt x="401" y="16"/>
                  </a:cubicBezTo>
                  <a:cubicBezTo>
                    <a:pt x="402" y="12"/>
                    <a:pt x="402" y="12"/>
                    <a:pt x="402" y="12"/>
                  </a:cubicBezTo>
                  <a:cubicBezTo>
                    <a:pt x="401" y="12"/>
                    <a:pt x="400" y="12"/>
                    <a:pt x="399" y="12"/>
                  </a:cubicBezTo>
                  <a:cubicBezTo>
                    <a:pt x="399" y="12"/>
                    <a:pt x="399" y="12"/>
                    <a:pt x="399" y="12"/>
                  </a:cubicBezTo>
                  <a:cubicBezTo>
                    <a:pt x="399" y="11"/>
                    <a:pt x="399" y="11"/>
                    <a:pt x="399" y="11"/>
                  </a:cubicBezTo>
                  <a:cubicBezTo>
                    <a:pt x="399" y="11"/>
                    <a:pt x="399" y="11"/>
                    <a:pt x="399" y="11"/>
                  </a:cubicBezTo>
                  <a:cubicBezTo>
                    <a:pt x="399" y="11"/>
                    <a:pt x="399" y="11"/>
                    <a:pt x="399" y="11"/>
                  </a:cubicBezTo>
                  <a:cubicBezTo>
                    <a:pt x="399" y="11"/>
                    <a:pt x="399" y="11"/>
                    <a:pt x="399" y="11"/>
                  </a:cubicBezTo>
                  <a:cubicBezTo>
                    <a:pt x="399" y="11"/>
                    <a:pt x="399"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8" y="11"/>
                    <a:pt x="398" y="11"/>
                    <a:pt x="398"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7" y="11"/>
                  </a:cubicBezTo>
                  <a:cubicBezTo>
                    <a:pt x="397" y="11"/>
                    <a:pt x="397"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1"/>
                  </a:cubicBezTo>
                  <a:cubicBezTo>
                    <a:pt x="396" y="11"/>
                    <a:pt x="396" y="11"/>
                    <a:pt x="396" y="10"/>
                  </a:cubicBezTo>
                  <a:cubicBezTo>
                    <a:pt x="396" y="10"/>
                    <a:pt x="396" y="10"/>
                    <a:pt x="396" y="10"/>
                  </a:cubicBezTo>
                  <a:cubicBezTo>
                    <a:pt x="396"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5" y="10"/>
                  </a:cubicBezTo>
                  <a:cubicBezTo>
                    <a:pt x="395" y="10"/>
                    <a:pt x="395"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4" y="10"/>
                  </a:cubicBezTo>
                  <a:cubicBezTo>
                    <a:pt x="394" y="10"/>
                    <a:pt x="394"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3" y="10"/>
                    <a:pt x="393" y="10"/>
                    <a:pt x="393" y="10"/>
                  </a:cubicBezTo>
                  <a:cubicBezTo>
                    <a:pt x="392" y="10"/>
                    <a:pt x="392" y="10"/>
                    <a:pt x="392" y="10"/>
                  </a:cubicBezTo>
                  <a:cubicBezTo>
                    <a:pt x="392" y="10"/>
                    <a:pt x="392" y="10"/>
                    <a:pt x="392" y="10"/>
                  </a:cubicBezTo>
                  <a:cubicBezTo>
                    <a:pt x="392" y="10"/>
                    <a:pt x="392" y="10"/>
                    <a:pt x="392" y="10"/>
                  </a:cubicBezTo>
                  <a:cubicBezTo>
                    <a:pt x="392" y="10"/>
                    <a:pt x="392" y="10"/>
                    <a:pt x="392" y="10"/>
                  </a:cubicBezTo>
                  <a:cubicBezTo>
                    <a:pt x="392" y="10"/>
                    <a:pt x="392" y="10"/>
                    <a:pt x="392" y="10"/>
                  </a:cubicBezTo>
                  <a:cubicBezTo>
                    <a:pt x="392" y="10"/>
                    <a:pt x="392" y="10"/>
                    <a:pt x="392" y="10"/>
                  </a:cubicBezTo>
                  <a:cubicBezTo>
                    <a:pt x="392" y="9"/>
                    <a:pt x="392" y="9"/>
                    <a:pt x="391" y="9"/>
                  </a:cubicBezTo>
                  <a:cubicBezTo>
                    <a:pt x="391" y="9"/>
                    <a:pt x="391" y="9"/>
                    <a:pt x="391" y="9"/>
                  </a:cubicBezTo>
                  <a:cubicBezTo>
                    <a:pt x="389" y="9"/>
                    <a:pt x="386" y="8"/>
                    <a:pt x="383" y="7"/>
                  </a:cubicBezTo>
                  <a:close/>
                  <a:moveTo>
                    <a:pt x="343" y="1"/>
                  </a:moveTo>
                  <a:cubicBezTo>
                    <a:pt x="343" y="5"/>
                    <a:pt x="343" y="5"/>
                    <a:pt x="343" y="5"/>
                  </a:cubicBezTo>
                  <a:cubicBezTo>
                    <a:pt x="349" y="6"/>
                    <a:pt x="356" y="6"/>
                    <a:pt x="363" y="7"/>
                  </a:cubicBezTo>
                  <a:cubicBezTo>
                    <a:pt x="363" y="4"/>
                    <a:pt x="363" y="4"/>
                    <a:pt x="363" y="4"/>
                  </a:cubicBezTo>
                  <a:cubicBezTo>
                    <a:pt x="363" y="4"/>
                    <a:pt x="363" y="4"/>
                    <a:pt x="363" y="4"/>
                  </a:cubicBezTo>
                  <a:cubicBezTo>
                    <a:pt x="363" y="3"/>
                    <a:pt x="363" y="3"/>
                    <a:pt x="363" y="3"/>
                  </a:cubicBezTo>
                  <a:cubicBezTo>
                    <a:pt x="363" y="3"/>
                    <a:pt x="363" y="3"/>
                    <a:pt x="363" y="3"/>
                  </a:cubicBezTo>
                  <a:cubicBezTo>
                    <a:pt x="363" y="3"/>
                    <a:pt x="363" y="3"/>
                    <a:pt x="363" y="3"/>
                  </a:cubicBezTo>
                  <a:cubicBezTo>
                    <a:pt x="363" y="3"/>
                    <a:pt x="363" y="3"/>
                    <a:pt x="363" y="3"/>
                  </a:cubicBezTo>
                  <a:cubicBezTo>
                    <a:pt x="363" y="3"/>
                    <a:pt x="363" y="3"/>
                    <a:pt x="363" y="3"/>
                  </a:cubicBezTo>
                  <a:cubicBezTo>
                    <a:pt x="363" y="3"/>
                    <a:pt x="363" y="3"/>
                    <a:pt x="363" y="3"/>
                  </a:cubicBezTo>
                  <a:cubicBezTo>
                    <a:pt x="363" y="3"/>
                    <a:pt x="363" y="3"/>
                    <a:pt x="363" y="3"/>
                  </a:cubicBezTo>
                  <a:cubicBezTo>
                    <a:pt x="363" y="3"/>
                    <a:pt x="363" y="3"/>
                    <a:pt x="363" y="3"/>
                  </a:cubicBezTo>
                  <a:cubicBezTo>
                    <a:pt x="363"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2" y="3"/>
                    <a:pt x="362" y="3"/>
                    <a:pt x="362"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1" y="3"/>
                    <a:pt x="361" y="3"/>
                  </a:cubicBezTo>
                  <a:cubicBezTo>
                    <a:pt x="361"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60" y="3"/>
                    <a:pt x="360" y="3"/>
                  </a:cubicBezTo>
                  <a:cubicBezTo>
                    <a:pt x="360"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9" y="3"/>
                    <a:pt x="359" y="3"/>
                  </a:cubicBezTo>
                  <a:cubicBezTo>
                    <a:pt x="359"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8" y="3"/>
                    <a:pt x="358" y="3"/>
                    <a:pt x="358"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7" y="3"/>
                    <a:pt x="357" y="3"/>
                  </a:cubicBezTo>
                  <a:cubicBezTo>
                    <a:pt x="357" y="3"/>
                    <a:pt x="356" y="3"/>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6" y="2"/>
                    <a:pt x="356" y="2"/>
                    <a:pt x="356"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5" y="2"/>
                    <a:pt x="355" y="2"/>
                    <a:pt x="355"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4" y="2"/>
                  </a:cubicBezTo>
                  <a:cubicBezTo>
                    <a:pt x="354" y="2"/>
                    <a:pt x="354" y="2"/>
                    <a:pt x="353" y="2"/>
                  </a:cubicBezTo>
                  <a:cubicBezTo>
                    <a:pt x="353" y="2"/>
                    <a:pt x="353" y="2"/>
                    <a:pt x="353" y="2"/>
                  </a:cubicBezTo>
                  <a:cubicBezTo>
                    <a:pt x="353" y="2"/>
                    <a:pt x="353" y="2"/>
                    <a:pt x="353" y="2"/>
                  </a:cubicBezTo>
                  <a:cubicBezTo>
                    <a:pt x="353" y="2"/>
                    <a:pt x="353" y="2"/>
                    <a:pt x="353" y="2"/>
                  </a:cubicBezTo>
                  <a:cubicBezTo>
                    <a:pt x="353" y="2"/>
                    <a:pt x="353" y="2"/>
                    <a:pt x="353" y="2"/>
                  </a:cubicBezTo>
                  <a:cubicBezTo>
                    <a:pt x="353" y="2"/>
                    <a:pt x="353" y="2"/>
                    <a:pt x="353" y="2"/>
                  </a:cubicBezTo>
                  <a:cubicBezTo>
                    <a:pt x="353" y="2"/>
                    <a:pt x="353" y="2"/>
                    <a:pt x="353" y="2"/>
                  </a:cubicBezTo>
                  <a:cubicBezTo>
                    <a:pt x="353" y="2"/>
                    <a:pt x="353" y="2"/>
                    <a:pt x="353" y="2"/>
                  </a:cubicBezTo>
                  <a:cubicBezTo>
                    <a:pt x="353" y="2"/>
                    <a:pt x="353" y="2"/>
                    <a:pt x="353" y="2"/>
                  </a:cubicBezTo>
                  <a:cubicBezTo>
                    <a:pt x="353" y="2"/>
                    <a:pt x="353" y="2"/>
                    <a:pt x="353" y="2"/>
                  </a:cubicBezTo>
                  <a:cubicBezTo>
                    <a:pt x="353" y="2"/>
                    <a:pt x="352" y="2"/>
                    <a:pt x="352" y="2"/>
                  </a:cubicBezTo>
                  <a:cubicBezTo>
                    <a:pt x="352" y="2"/>
                    <a:pt x="352" y="2"/>
                    <a:pt x="352" y="2"/>
                  </a:cubicBezTo>
                  <a:cubicBezTo>
                    <a:pt x="352" y="2"/>
                    <a:pt x="352" y="2"/>
                    <a:pt x="352" y="2"/>
                  </a:cubicBezTo>
                  <a:cubicBezTo>
                    <a:pt x="352" y="2"/>
                    <a:pt x="352" y="2"/>
                    <a:pt x="352" y="2"/>
                  </a:cubicBezTo>
                  <a:cubicBezTo>
                    <a:pt x="352" y="2"/>
                    <a:pt x="352" y="2"/>
                    <a:pt x="352" y="2"/>
                  </a:cubicBezTo>
                  <a:cubicBezTo>
                    <a:pt x="352" y="2"/>
                    <a:pt x="352" y="2"/>
                    <a:pt x="352" y="2"/>
                  </a:cubicBezTo>
                  <a:cubicBezTo>
                    <a:pt x="352" y="2"/>
                    <a:pt x="351" y="2"/>
                    <a:pt x="351" y="2"/>
                  </a:cubicBezTo>
                  <a:cubicBezTo>
                    <a:pt x="351" y="2"/>
                    <a:pt x="351" y="2"/>
                    <a:pt x="351" y="2"/>
                  </a:cubicBezTo>
                  <a:cubicBezTo>
                    <a:pt x="351" y="2"/>
                    <a:pt x="351" y="2"/>
                    <a:pt x="351" y="2"/>
                  </a:cubicBezTo>
                  <a:cubicBezTo>
                    <a:pt x="351" y="2"/>
                    <a:pt x="351" y="2"/>
                    <a:pt x="351" y="2"/>
                  </a:cubicBezTo>
                  <a:cubicBezTo>
                    <a:pt x="351" y="2"/>
                    <a:pt x="351" y="2"/>
                    <a:pt x="350" y="2"/>
                  </a:cubicBezTo>
                  <a:cubicBezTo>
                    <a:pt x="350" y="2"/>
                    <a:pt x="350" y="2"/>
                    <a:pt x="350" y="2"/>
                  </a:cubicBezTo>
                  <a:cubicBezTo>
                    <a:pt x="348" y="1"/>
                    <a:pt x="346" y="1"/>
                    <a:pt x="343" y="1"/>
                  </a:cubicBezTo>
                  <a:close/>
                  <a:moveTo>
                    <a:pt x="313" y="0"/>
                  </a:moveTo>
                  <a:cubicBezTo>
                    <a:pt x="313" y="4"/>
                    <a:pt x="313" y="4"/>
                    <a:pt x="313" y="4"/>
                  </a:cubicBezTo>
                  <a:cubicBezTo>
                    <a:pt x="316" y="4"/>
                    <a:pt x="320" y="4"/>
                    <a:pt x="323" y="4"/>
                  </a:cubicBezTo>
                  <a:cubicBezTo>
                    <a:pt x="323" y="0"/>
                    <a:pt x="323" y="0"/>
                    <a:pt x="323" y="0"/>
                  </a:cubicBezTo>
                  <a:cubicBezTo>
                    <a:pt x="321" y="0"/>
                    <a:pt x="319" y="0"/>
                    <a:pt x="317" y="0"/>
                  </a:cubicBezTo>
                  <a:cubicBezTo>
                    <a:pt x="317" y="0"/>
                    <a:pt x="317" y="0"/>
                    <a:pt x="317" y="0"/>
                  </a:cubicBezTo>
                  <a:cubicBezTo>
                    <a:pt x="317" y="0"/>
                    <a:pt x="317" y="0"/>
                    <a:pt x="317" y="0"/>
                  </a:cubicBezTo>
                  <a:cubicBezTo>
                    <a:pt x="317" y="0"/>
                    <a:pt x="317" y="0"/>
                    <a:pt x="317" y="0"/>
                  </a:cubicBezTo>
                  <a:cubicBezTo>
                    <a:pt x="317" y="0"/>
                    <a:pt x="317" y="0"/>
                    <a:pt x="317" y="0"/>
                  </a:cubicBezTo>
                  <a:cubicBezTo>
                    <a:pt x="317" y="0"/>
                    <a:pt x="317" y="0"/>
                    <a:pt x="317" y="0"/>
                  </a:cubicBezTo>
                  <a:cubicBezTo>
                    <a:pt x="317" y="0"/>
                    <a:pt x="317" y="0"/>
                    <a:pt x="317" y="0"/>
                  </a:cubicBezTo>
                  <a:cubicBezTo>
                    <a:pt x="317" y="0"/>
                    <a:pt x="317" y="0"/>
                    <a:pt x="317" y="0"/>
                  </a:cubicBezTo>
                  <a:cubicBezTo>
                    <a:pt x="317"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6" y="0"/>
                  </a:cubicBezTo>
                  <a:cubicBezTo>
                    <a:pt x="316" y="0"/>
                    <a:pt x="316"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5" y="0"/>
                  </a:cubicBezTo>
                  <a:cubicBezTo>
                    <a:pt x="315" y="0"/>
                    <a:pt x="315"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4" y="0"/>
                    <a:pt x="314" y="0"/>
                    <a:pt x="314" y="0"/>
                  </a:cubicBezTo>
                  <a:cubicBezTo>
                    <a:pt x="313" y="0"/>
                    <a:pt x="313" y="0"/>
                    <a:pt x="313" y="0"/>
                  </a:cubicBezTo>
                  <a:cubicBezTo>
                    <a:pt x="313" y="0"/>
                    <a:pt x="313" y="0"/>
                    <a:pt x="313" y="0"/>
                  </a:cubicBezTo>
                  <a:cubicBezTo>
                    <a:pt x="313" y="0"/>
                    <a:pt x="313" y="0"/>
                    <a:pt x="313" y="0"/>
                  </a:cubicBezTo>
                  <a:cubicBezTo>
                    <a:pt x="313" y="0"/>
                    <a:pt x="313" y="0"/>
                    <a:pt x="313" y="0"/>
                  </a:cubicBezTo>
                  <a:cubicBezTo>
                    <a:pt x="313" y="0"/>
                    <a:pt x="313" y="0"/>
                    <a:pt x="313" y="0"/>
                  </a:cubicBezTo>
                  <a:cubicBezTo>
                    <a:pt x="313" y="0"/>
                    <a:pt x="313" y="0"/>
                    <a:pt x="313" y="0"/>
                  </a:cubicBezTo>
                  <a:close/>
                </a:path>
              </a:pathLst>
            </a:custGeom>
            <a:solidFill>
              <a:srgbClr val="DFDE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8">
              <a:extLst>
                <a:ext uri="{FF2B5EF4-FFF2-40B4-BE49-F238E27FC236}">
                  <a16:creationId xmlns:a16="http://schemas.microsoft.com/office/drawing/2014/main" id="{A5890F62-8AFB-4BCF-B2E1-E6DBEBDDA051}"/>
                </a:ext>
              </a:extLst>
            </p:cNvPr>
            <p:cNvSpPr>
              <a:spLocks noEditPoints="1"/>
            </p:cNvSpPr>
            <p:nvPr/>
          </p:nvSpPr>
          <p:spPr bwMode="auto">
            <a:xfrm>
              <a:off x="383" y="382"/>
              <a:ext cx="1242" cy="1241"/>
            </a:xfrm>
            <a:custGeom>
              <a:avLst/>
              <a:gdLst>
                <a:gd name="T0" fmla="*/ 259 w 522"/>
                <a:gd name="T1" fmla="*/ 0 h 522"/>
                <a:gd name="T2" fmla="*/ 257 w 522"/>
                <a:gd name="T3" fmla="*/ 0 h 522"/>
                <a:gd name="T4" fmla="*/ 255 w 522"/>
                <a:gd name="T5" fmla="*/ 0 h 522"/>
                <a:gd name="T6" fmla="*/ 217 w 522"/>
                <a:gd name="T7" fmla="*/ 4 h 522"/>
                <a:gd name="T8" fmla="*/ 178 w 522"/>
                <a:gd name="T9" fmla="*/ 13 h 522"/>
                <a:gd name="T10" fmla="*/ 176 w 522"/>
                <a:gd name="T11" fmla="*/ 14 h 522"/>
                <a:gd name="T12" fmla="*/ 174 w 522"/>
                <a:gd name="T13" fmla="*/ 15 h 522"/>
                <a:gd name="T14" fmla="*/ 183 w 522"/>
                <a:gd name="T15" fmla="*/ 16 h 522"/>
                <a:gd name="T16" fmla="*/ 71 w 522"/>
                <a:gd name="T17" fmla="*/ 81 h 522"/>
                <a:gd name="T18" fmla="*/ 69 w 522"/>
                <a:gd name="T19" fmla="*/ 84 h 522"/>
                <a:gd name="T20" fmla="*/ 67 w 522"/>
                <a:gd name="T21" fmla="*/ 86 h 522"/>
                <a:gd name="T22" fmla="*/ 51 w 522"/>
                <a:gd name="T23" fmla="*/ 106 h 522"/>
                <a:gd name="T24" fmla="*/ 30 w 522"/>
                <a:gd name="T25" fmla="*/ 138 h 522"/>
                <a:gd name="T26" fmla="*/ 3 w 522"/>
                <a:gd name="T27" fmla="*/ 218 h 522"/>
                <a:gd name="T28" fmla="*/ 6 w 522"/>
                <a:gd name="T29" fmla="*/ 231 h 522"/>
                <a:gd name="T30" fmla="*/ 0 w 522"/>
                <a:gd name="T31" fmla="*/ 257 h 522"/>
                <a:gd name="T32" fmla="*/ 0 w 522"/>
                <a:gd name="T33" fmla="*/ 260 h 522"/>
                <a:gd name="T34" fmla="*/ 0 w 522"/>
                <a:gd name="T35" fmla="*/ 262 h 522"/>
                <a:gd name="T36" fmla="*/ 0 w 522"/>
                <a:gd name="T37" fmla="*/ 267 h 522"/>
                <a:gd name="T38" fmla="*/ 2 w 522"/>
                <a:gd name="T39" fmla="*/ 292 h 522"/>
                <a:gd name="T40" fmla="*/ 4 w 522"/>
                <a:gd name="T41" fmla="*/ 307 h 522"/>
                <a:gd name="T42" fmla="*/ 22 w 522"/>
                <a:gd name="T43" fmla="*/ 367 h 522"/>
                <a:gd name="T44" fmla="*/ 56 w 522"/>
                <a:gd name="T45" fmla="*/ 417 h 522"/>
                <a:gd name="T46" fmla="*/ 68 w 522"/>
                <a:gd name="T47" fmla="*/ 437 h 522"/>
                <a:gd name="T48" fmla="*/ 70 w 522"/>
                <a:gd name="T49" fmla="*/ 439 h 522"/>
                <a:gd name="T50" fmla="*/ 72 w 522"/>
                <a:gd name="T51" fmla="*/ 442 h 522"/>
                <a:gd name="T52" fmla="*/ 103 w 522"/>
                <a:gd name="T53" fmla="*/ 469 h 522"/>
                <a:gd name="T54" fmla="*/ 130 w 522"/>
                <a:gd name="T55" fmla="*/ 487 h 522"/>
                <a:gd name="T56" fmla="*/ 139 w 522"/>
                <a:gd name="T57" fmla="*/ 492 h 522"/>
                <a:gd name="T58" fmla="*/ 170 w 522"/>
                <a:gd name="T59" fmla="*/ 506 h 522"/>
                <a:gd name="T60" fmla="*/ 202 w 522"/>
                <a:gd name="T61" fmla="*/ 511 h 522"/>
                <a:gd name="T62" fmla="*/ 203 w 522"/>
                <a:gd name="T63" fmla="*/ 516 h 522"/>
                <a:gd name="T64" fmla="*/ 205 w 522"/>
                <a:gd name="T65" fmla="*/ 516 h 522"/>
                <a:gd name="T66" fmla="*/ 207 w 522"/>
                <a:gd name="T67" fmla="*/ 517 h 522"/>
                <a:gd name="T68" fmla="*/ 209 w 522"/>
                <a:gd name="T69" fmla="*/ 517 h 522"/>
                <a:gd name="T70" fmla="*/ 251 w 522"/>
                <a:gd name="T71" fmla="*/ 522 h 522"/>
                <a:gd name="T72" fmla="*/ 240 w 522"/>
                <a:gd name="T73" fmla="*/ 518 h 522"/>
                <a:gd name="T74" fmla="*/ 322 w 522"/>
                <a:gd name="T75" fmla="*/ 515 h 522"/>
                <a:gd name="T76" fmla="*/ 329 w 522"/>
                <a:gd name="T77" fmla="*/ 513 h 522"/>
                <a:gd name="T78" fmla="*/ 331 w 522"/>
                <a:gd name="T79" fmla="*/ 513 h 522"/>
                <a:gd name="T80" fmla="*/ 439 w 522"/>
                <a:gd name="T81" fmla="*/ 447 h 522"/>
                <a:gd name="T82" fmla="*/ 433 w 522"/>
                <a:gd name="T83" fmla="*/ 458 h 522"/>
                <a:gd name="T84" fmla="*/ 461 w 522"/>
                <a:gd name="T85" fmla="*/ 429 h 522"/>
                <a:gd name="T86" fmla="*/ 463 w 522"/>
                <a:gd name="T87" fmla="*/ 427 h 522"/>
                <a:gd name="T88" fmla="*/ 465 w 522"/>
                <a:gd name="T89" fmla="*/ 425 h 522"/>
                <a:gd name="T90" fmla="*/ 467 w 522"/>
                <a:gd name="T91" fmla="*/ 422 h 522"/>
                <a:gd name="T92" fmla="*/ 480 w 522"/>
                <a:gd name="T93" fmla="*/ 404 h 522"/>
                <a:gd name="T94" fmla="*/ 500 w 522"/>
                <a:gd name="T95" fmla="*/ 367 h 522"/>
                <a:gd name="T96" fmla="*/ 504 w 522"/>
                <a:gd name="T97" fmla="*/ 358 h 522"/>
                <a:gd name="T98" fmla="*/ 505 w 522"/>
                <a:gd name="T99" fmla="*/ 356 h 522"/>
                <a:gd name="T100" fmla="*/ 522 w 522"/>
                <a:gd name="T101" fmla="*/ 244 h 522"/>
                <a:gd name="T102" fmla="*/ 500 w 522"/>
                <a:gd name="T103" fmla="*/ 156 h 522"/>
                <a:gd name="T104" fmla="*/ 490 w 522"/>
                <a:gd name="T105" fmla="*/ 135 h 522"/>
                <a:gd name="T106" fmla="*/ 430 w 522"/>
                <a:gd name="T107" fmla="*/ 61 h 522"/>
                <a:gd name="T108" fmla="*/ 404 w 522"/>
                <a:gd name="T109" fmla="*/ 42 h 522"/>
                <a:gd name="T110" fmla="*/ 403 w 522"/>
                <a:gd name="T111" fmla="*/ 41 h 522"/>
                <a:gd name="T112" fmla="*/ 378 w 522"/>
                <a:gd name="T113" fmla="*/ 27 h 522"/>
                <a:gd name="T114" fmla="*/ 369 w 522"/>
                <a:gd name="T115" fmla="*/ 23 h 522"/>
                <a:gd name="T116" fmla="*/ 366 w 522"/>
                <a:gd name="T117" fmla="*/ 22 h 522"/>
                <a:gd name="T118" fmla="*/ 365 w 522"/>
                <a:gd name="T119" fmla="*/ 21 h 522"/>
                <a:gd name="T120" fmla="*/ 339 w 522"/>
                <a:gd name="T121" fmla="*/ 12 h 522"/>
                <a:gd name="T122" fmla="*/ 286 w 522"/>
                <a:gd name="T123" fmla="*/ 1 h 522"/>
                <a:gd name="T124" fmla="*/ 261 w 522"/>
                <a:gd name="T125"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22" h="522">
                  <a:moveTo>
                    <a:pt x="261" y="0"/>
                  </a:move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60" y="0"/>
                  </a:cubicBezTo>
                  <a:cubicBezTo>
                    <a:pt x="260" y="0"/>
                    <a:pt x="260"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9" y="0"/>
                    <a:pt x="259" y="0"/>
                    <a:pt x="259"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8" y="0"/>
                    <a:pt x="258" y="0"/>
                    <a:pt x="258"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7" y="0"/>
                    <a:pt x="257" y="0"/>
                    <a:pt x="257"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6" y="0"/>
                    <a:pt x="256" y="0"/>
                  </a:cubicBezTo>
                  <a:cubicBezTo>
                    <a:pt x="256"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5" y="0"/>
                  </a:cubicBezTo>
                  <a:cubicBezTo>
                    <a:pt x="255" y="0"/>
                    <a:pt x="255" y="0"/>
                    <a:pt x="254" y="0"/>
                  </a:cubicBezTo>
                  <a:cubicBezTo>
                    <a:pt x="254" y="0"/>
                    <a:pt x="254" y="0"/>
                    <a:pt x="254" y="0"/>
                  </a:cubicBezTo>
                  <a:cubicBezTo>
                    <a:pt x="254" y="0"/>
                    <a:pt x="254" y="0"/>
                    <a:pt x="254" y="0"/>
                  </a:cubicBezTo>
                  <a:cubicBezTo>
                    <a:pt x="254" y="0"/>
                    <a:pt x="254" y="0"/>
                    <a:pt x="254" y="0"/>
                  </a:cubicBezTo>
                  <a:cubicBezTo>
                    <a:pt x="254" y="0"/>
                    <a:pt x="254" y="0"/>
                    <a:pt x="254" y="0"/>
                  </a:cubicBezTo>
                  <a:cubicBezTo>
                    <a:pt x="254" y="0"/>
                    <a:pt x="254" y="0"/>
                    <a:pt x="254" y="0"/>
                  </a:cubicBezTo>
                  <a:cubicBezTo>
                    <a:pt x="250" y="0"/>
                    <a:pt x="245" y="0"/>
                    <a:pt x="241" y="1"/>
                  </a:cubicBezTo>
                  <a:cubicBezTo>
                    <a:pt x="241" y="5"/>
                    <a:pt x="241" y="5"/>
                    <a:pt x="241" y="5"/>
                  </a:cubicBezTo>
                  <a:cubicBezTo>
                    <a:pt x="248" y="4"/>
                    <a:pt x="255" y="4"/>
                    <a:pt x="261" y="4"/>
                  </a:cubicBezTo>
                  <a:cubicBezTo>
                    <a:pt x="261" y="0"/>
                    <a:pt x="261" y="0"/>
                    <a:pt x="261" y="0"/>
                  </a:cubicBezTo>
                  <a:cubicBezTo>
                    <a:pt x="261" y="0"/>
                    <a:pt x="261" y="0"/>
                    <a:pt x="261" y="0"/>
                  </a:cubicBezTo>
                  <a:close/>
                  <a:moveTo>
                    <a:pt x="221" y="3"/>
                  </a:moveTo>
                  <a:cubicBezTo>
                    <a:pt x="220" y="3"/>
                    <a:pt x="219" y="3"/>
                    <a:pt x="218" y="3"/>
                  </a:cubicBezTo>
                  <a:cubicBezTo>
                    <a:pt x="218" y="3"/>
                    <a:pt x="218" y="3"/>
                    <a:pt x="218" y="3"/>
                  </a:cubicBezTo>
                  <a:cubicBezTo>
                    <a:pt x="218" y="3"/>
                    <a:pt x="218" y="3"/>
                    <a:pt x="218" y="3"/>
                  </a:cubicBezTo>
                  <a:cubicBezTo>
                    <a:pt x="218" y="3"/>
                    <a:pt x="218" y="3"/>
                    <a:pt x="218"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3"/>
                  </a:cubicBezTo>
                  <a:cubicBezTo>
                    <a:pt x="217" y="3"/>
                    <a:pt x="217" y="3"/>
                    <a:pt x="217" y="4"/>
                  </a:cubicBezTo>
                  <a:cubicBezTo>
                    <a:pt x="217" y="4"/>
                    <a:pt x="217" y="4"/>
                    <a:pt x="217" y="4"/>
                  </a:cubicBezTo>
                  <a:cubicBezTo>
                    <a:pt x="217" y="4"/>
                    <a:pt x="217" y="4"/>
                    <a:pt x="217" y="4"/>
                  </a:cubicBezTo>
                  <a:cubicBezTo>
                    <a:pt x="217" y="4"/>
                    <a:pt x="217" y="4"/>
                    <a:pt x="217" y="4"/>
                  </a:cubicBezTo>
                  <a:cubicBezTo>
                    <a:pt x="217" y="4"/>
                    <a:pt x="217" y="4"/>
                    <a:pt x="217" y="4"/>
                  </a:cubicBezTo>
                  <a:cubicBezTo>
                    <a:pt x="217" y="4"/>
                    <a:pt x="217" y="4"/>
                    <a:pt x="217" y="4"/>
                  </a:cubicBezTo>
                  <a:cubicBezTo>
                    <a:pt x="213" y="4"/>
                    <a:pt x="209" y="5"/>
                    <a:pt x="205" y="6"/>
                  </a:cubicBezTo>
                  <a:cubicBezTo>
                    <a:pt x="205" y="6"/>
                    <a:pt x="205" y="6"/>
                    <a:pt x="205" y="6"/>
                  </a:cubicBezTo>
                  <a:cubicBezTo>
                    <a:pt x="205" y="6"/>
                    <a:pt x="205" y="6"/>
                    <a:pt x="205" y="6"/>
                  </a:cubicBezTo>
                  <a:cubicBezTo>
                    <a:pt x="205" y="6"/>
                    <a:pt x="205" y="6"/>
                    <a:pt x="205" y="6"/>
                  </a:cubicBezTo>
                  <a:cubicBezTo>
                    <a:pt x="205" y="6"/>
                    <a:pt x="205" y="6"/>
                    <a:pt x="205" y="6"/>
                  </a:cubicBezTo>
                  <a:cubicBezTo>
                    <a:pt x="205" y="6"/>
                    <a:pt x="205" y="6"/>
                    <a:pt x="205" y="6"/>
                  </a:cubicBezTo>
                  <a:cubicBezTo>
                    <a:pt x="205" y="6"/>
                    <a:pt x="205" y="6"/>
                    <a:pt x="205" y="6"/>
                  </a:cubicBezTo>
                  <a:cubicBezTo>
                    <a:pt x="205" y="6"/>
                    <a:pt x="205" y="6"/>
                    <a:pt x="205" y="6"/>
                  </a:cubicBezTo>
                  <a:cubicBezTo>
                    <a:pt x="205" y="6"/>
                    <a:pt x="205" y="6"/>
                    <a:pt x="205" y="6"/>
                  </a:cubicBezTo>
                  <a:cubicBezTo>
                    <a:pt x="205" y="6"/>
                    <a:pt x="205" y="6"/>
                    <a:pt x="205" y="6"/>
                  </a:cubicBezTo>
                  <a:cubicBezTo>
                    <a:pt x="205" y="6"/>
                    <a:pt x="205"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4" y="6"/>
                    <a:pt x="204" y="6"/>
                    <a:pt x="204" y="6"/>
                  </a:cubicBezTo>
                  <a:cubicBezTo>
                    <a:pt x="203" y="6"/>
                    <a:pt x="202" y="6"/>
                    <a:pt x="202" y="7"/>
                  </a:cubicBezTo>
                  <a:cubicBezTo>
                    <a:pt x="202" y="10"/>
                    <a:pt x="202" y="10"/>
                    <a:pt x="202" y="10"/>
                  </a:cubicBezTo>
                  <a:cubicBezTo>
                    <a:pt x="209" y="9"/>
                    <a:pt x="215" y="8"/>
                    <a:pt x="222" y="7"/>
                  </a:cubicBezTo>
                  <a:cubicBezTo>
                    <a:pt x="221" y="3"/>
                    <a:pt x="221" y="3"/>
                    <a:pt x="221" y="3"/>
                  </a:cubicBezTo>
                  <a:close/>
                  <a:moveTo>
                    <a:pt x="182" y="12"/>
                  </a:moveTo>
                  <a:cubicBezTo>
                    <a:pt x="181" y="12"/>
                    <a:pt x="180" y="13"/>
                    <a:pt x="178" y="13"/>
                  </a:cubicBezTo>
                  <a:cubicBezTo>
                    <a:pt x="178" y="13"/>
                    <a:pt x="178" y="13"/>
                    <a:pt x="178" y="13"/>
                  </a:cubicBezTo>
                  <a:cubicBezTo>
                    <a:pt x="178" y="13"/>
                    <a:pt x="178" y="13"/>
                    <a:pt x="178" y="13"/>
                  </a:cubicBezTo>
                  <a:cubicBezTo>
                    <a:pt x="178" y="13"/>
                    <a:pt x="178" y="13"/>
                    <a:pt x="178" y="13"/>
                  </a:cubicBezTo>
                  <a:cubicBezTo>
                    <a:pt x="178" y="13"/>
                    <a:pt x="178" y="13"/>
                    <a:pt x="178" y="13"/>
                  </a:cubicBezTo>
                  <a:cubicBezTo>
                    <a:pt x="178" y="13"/>
                    <a:pt x="178" y="13"/>
                    <a:pt x="178" y="13"/>
                  </a:cubicBezTo>
                  <a:cubicBezTo>
                    <a:pt x="178" y="13"/>
                    <a:pt x="178" y="13"/>
                    <a:pt x="178" y="13"/>
                  </a:cubicBezTo>
                  <a:cubicBezTo>
                    <a:pt x="178" y="13"/>
                    <a:pt x="178" y="13"/>
                    <a:pt x="178" y="13"/>
                  </a:cubicBezTo>
                  <a:cubicBezTo>
                    <a:pt x="178" y="13"/>
                    <a:pt x="178" y="13"/>
                    <a:pt x="178" y="13"/>
                  </a:cubicBezTo>
                  <a:cubicBezTo>
                    <a:pt x="178" y="13"/>
                    <a:pt x="178" y="13"/>
                    <a:pt x="178" y="13"/>
                  </a:cubicBezTo>
                  <a:cubicBezTo>
                    <a:pt x="177" y="13"/>
                    <a:pt x="177" y="13"/>
                    <a:pt x="177" y="13"/>
                  </a:cubicBezTo>
                  <a:cubicBezTo>
                    <a:pt x="177" y="13"/>
                    <a:pt x="177" y="13"/>
                    <a:pt x="177" y="13"/>
                  </a:cubicBezTo>
                  <a:cubicBezTo>
                    <a:pt x="177" y="13"/>
                    <a:pt x="177" y="13"/>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7" y="14"/>
                  </a:cubicBezTo>
                  <a:cubicBezTo>
                    <a:pt x="177" y="14"/>
                    <a:pt x="177"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6" y="14"/>
                    <a:pt x="176" y="14"/>
                  </a:cubicBezTo>
                  <a:cubicBezTo>
                    <a:pt x="176"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5" y="14"/>
                    <a:pt x="175" y="14"/>
                    <a:pt x="175" y="14"/>
                  </a:cubicBezTo>
                  <a:cubicBezTo>
                    <a:pt x="174" y="14"/>
                    <a:pt x="174" y="14"/>
                    <a:pt x="174" y="14"/>
                  </a:cubicBezTo>
                  <a:cubicBezTo>
                    <a:pt x="174" y="14"/>
                    <a:pt x="174" y="14"/>
                    <a:pt x="174" y="14"/>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4" y="15"/>
                  </a:cubicBezTo>
                  <a:cubicBezTo>
                    <a:pt x="174" y="15"/>
                    <a:pt x="174"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3" y="15"/>
                    <a:pt x="173" y="15"/>
                    <a:pt x="173" y="15"/>
                  </a:cubicBezTo>
                  <a:cubicBezTo>
                    <a:pt x="172" y="15"/>
                    <a:pt x="172" y="15"/>
                    <a:pt x="172" y="15"/>
                  </a:cubicBezTo>
                  <a:cubicBezTo>
                    <a:pt x="172" y="15"/>
                    <a:pt x="172" y="15"/>
                    <a:pt x="172" y="15"/>
                  </a:cubicBezTo>
                  <a:cubicBezTo>
                    <a:pt x="172" y="15"/>
                    <a:pt x="172" y="15"/>
                    <a:pt x="172" y="15"/>
                  </a:cubicBezTo>
                  <a:cubicBezTo>
                    <a:pt x="172" y="15"/>
                    <a:pt x="172" y="15"/>
                    <a:pt x="172" y="15"/>
                  </a:cubicBezTo>
                  <a:cubicBezTo>
                    <a:pt x="172" y="15"/>
                    <a:pt x="172" y="15"/>
                    <a:pt x="172" y="15"/>
                  </a:cubicBezTo>
                  <a:cubicBezTo>
                    <a:pt x="172" y="15"/>
                    <a:pt x="172" y="15"/>
                    <a:pt x="172" y="15"/>
                  </a:cubicBezTo>
                  <a:cubicBezTo>
                    <a:pt x="172" y="15"/>
                    <a:pt x="171" y="16"/>
                    <a:pt x="171" y="16"/>
                  </a:cubicBezTo>
                  <a:cubicBezTo>
                    <a:pt x="171" y="16"/>
                    <a:pt x="171" y="16"/>
                    <a:pt x="171" y="16"/>
                  </a:cubicBezTo>
                  <a:cubicBezTo>
                    <a:pt x="169" y="17"/>
                    <a:pt x="166" y="18"/>
                    <a:pt x="163" y="19"/>
                  </a:cubicBezTo>
                  <a:cubicBezTo>
                    <a:pt x="165" y="22"/>
                    <a:pt x="165" y="22"/>
                    <a:pt x="165" y="22"/>
                  </a:cubicBezTo>
                  <a:cubicBezTo>
                    <a:pt x="171" y="20"/>
                    <a:pt x="177" y="18"/>
                    <a:pt x="183" y="16"/>
                  </a:cubicBezTo>
                  <a:cubicBezTo>
                    <a:pt x="182" y="12"/>
                    <a:pt x="182" y="12"/>
                    <a:pt x="182" y="12"/>
                  </a:cubicBezTo>
                  <a:close/>
                  <a:moveTo>
                    <a:pt x="145" y="27"/>
                  </a:moveTo>
                  <a:cubicBezTo>
                    <a:pt x="143" y="28"/>
                    <a:pt x="140" y="30"/>
                    <a:pt x="137" y="31"/>
                  </a:cubicBezTo>
                  <a:cubicBezTo>
                    <a:pt x="137" y="31"/>
                    <a:pt x="137" y="31"/>
                    <a:pt x="137" y="31"/>
                  </a:cubicBezTo>
                  <a:cubicBezTo>
                    <a:pt x="137" y="31"/>
                    <a:pt x="137" y="31"/>
                    <a:pt x="137" y="31"/>
                  </a:cubicBezTo>
                  <a:cubicBezTo>
                    <a:pt x="137" y="31"/>
                    <a:pt x="137" y="31"/>
                    <a:pt x="137" y="31"/>
                  </a:cubicBezTo>
                  <a:cubicBezTo>
                    <a:pt x="134" y="33"/>
                    <a:pt x="131" y="35"/>
                    <a:pt x="128" y="36"/>
                  </a:cubicBezTo>
                  <a:cubicBezTo>
                    <a:pt x="130" y="40"/>
                    <a:pt x="130" y="40"/>
                    <a:pt x="130" y="40"/>
                  </a:cubicBezTo>
                  <a:cubicBezTo>
                    <a:pt x="135" y="36"/>
                    <a:pt x="141" y="33"/>
                    <a:pt x="147" y="30"/>
                  </a:cubicBezTo>
                  <a:cubicBezTo>
                    <a:pt x="145" y="27"/>
                    <a:pt x="145" y="27"/>
                    <a:pt x="145" y="27"/>
                  </a:cubicBezTo>
                  <a:close/>
                  <a:moveTo>
                    <a:pt x="111" y="47"/>
                  </a:moveTo>
                  <a:cubicBezTo>
                    <a:pt x="105" y="51"/>
                    <a:pt x="100" y="55"/>
                    <a:pt x="95" y="59"/>
                  </a:cubicBezTo>
                  <a:cubicBezTo>
                    <a:pt x="98" y="62"/>
                    <a:pt x="98" y="62"/>
                    <a:pt x="98" y="62"/>
                  </a:cubicBezTo>
                  <a:cubicBezTo>
                    <a:pt x="103" y="58"/>
                    <a:pt x="108" y="54"/>
                    <a:pt x="113" y="51"/>
                  </a:cubicBezTo>
                  <a:cubicBezTo>
                    <a:pt x="111" y="47"/>
                    <a:pt x="111" y="47"/>
                    <a:pt x="111" y="47"/>
                  </a:cubicBezTo>
                  <a:close/>
                  <a:moveTo>
                    <a:pt x="80" y="73"/>
                  </a:moveTo>
                  <a:cubicBezTo>
                    <a:pt x="78" y="75"/>
                    <a:pt x="75" y="78"/>
                    <a:pt x="73" y="80"/>
                  </a:cubicBezTo>
                  <a:cubicBezTo>
                    <a:pt x="73" y="80"/>
                    <a:pt x="73" y="80"/>
                    <a:pt x="73" y="80"/>
                  </a:cubicBezTo>
                  <a:cubicBezTo>
                    <a:pt x="73" y="80"/>
                    <a:pt x="73" y="80"/>
                    <a:pt x="72" y="80"/>
                  </a:cubicBezTo>
                  <a:cubicBezTo>
                    <a:pt x="72" y="80"/>
                    <a:pt x="72" y="80"/>
                    <a:pt x="72" y="80"/>
                  </a:cubicBezTo>
                  <a:cubicBezTo>
                    <a:pt x="72" y="80"/>
                    <a:pt x="72" y="80"/>
                    <a:pt x="72" y="80"/>
                  </a:cubicBezTo>
                  <a:cubicBezTo>
                    <a:pt x="72" y="80"/>
                    <a:pt x="72" y="80"/>
                    <a:pt x="72" y="80"/>
                  </a:cubicBezTo>
                  <a:cubicBezTo>
                    <a:pt x="72" y="80"/>
                    <a:pt x="72" y="80"/>
                    <a:pt x="72" y="80"/>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2" y="81"/>
                    <a:pt x="71" y="81"/>
                  </a:cubicBezTo>
                  <a:cubicBezTo>
                    <a:pt x="71" y="81"/>
                    <a:pt x="71" y="81"/>
                    <a:pt x="71" y="81"/>
                  </a:cubicBezTo>
                  <a:cubicBezTo>
                    <a:pt x="71" y="81"/>
                    <a:pt x="71" y="81"/>
                    <a:pt x="71" y="81"/>
                  </a:cubicBezTo>
                  <a:cubicBezTo>
                    <a:pt x="71" y="81"/>
                    <a:pt x="71" y="81"/>
                    <a:pt x="71" y="81"/>
                  </a:cubicBezTo>
                  <a:cubicBezTo>
                    <a:pt x="71" y="81"/>
                    <a:pt x="71" y="81"/>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1" y="82"/>
                    <a:pt x="71" y="82"/>
                    <a:pt x="71" y="82"/>
                  </a:cubicBezTo>
                  <a:cubicBezTo>
                    <a:pt x="70" y="82"/>
                    <a:pt x="70" y="82"/>
                    <a:pt x="70" y="82"/>
                  </a:cubicBezTo>
                  <a:cubicBezTo>
                    <a:pt x="70" y="82"/>
                    <a:pt x="70" y="82"/>
                    <a:pt x="70" y="82"/>
                  </a:cubicBezTo>
                  <a:cubicBezTo>
                    <a:pt x="70" y="82"/>
                    <a:pt x="70" y="82"/>
                    <a:pt x="70" y="82"/>
                  </a:cubicBezTo>
                  <a:cubicBezTo>
                    <a:pt x="70" y="82"/>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70" y="83"/>
                    <a:pt x="70" y="83"/>
                  </a:cubicBezTo>
                  <a:cubicBezTo>
                    <a:pt x="70" y="83"/>
                    <a:pt x="69" y="83"/>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9" y="84"/>
                    <a:pt x="69" y="84"/>
                    <a:pt x="69" y="84"/>
                  </a:cubicBezTo>
                  <a:cubicBezTo>
                    <a:pt x="68" y="84"/>
                    <a:pt x="68" y="84"/>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5"/>
                    <a:pt x="68" y="85"/>
                    <a:pt x="68" y="85"/>
                  </a:cubicBezTo>
                  <a:cubicBezTo>
                    <a:pt x="68" y="86"/>
                    <a:pt x="68"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6"/>
                    <a:pt x="67" y="86"/>
                  </a:cubicBezTo>
                  <a:cubicBezTo>
                    <a:pt x="67" y="86"/>
                    <a:pt x="67" y="87"/>
                    <a:pt x="67" y="87"/>
                  </a:cubicBezTo>
                  <a:cubicBezTo>
                    <a:pt x="67" y="87"/>
                    <a:pt x="67" y="87"/>
                    <a:pt x="67" y="87"/>
                  </a:cubicBezTo>
                  <a:cubicBezTo>
                    <a:pt x="67" y="87"/>
                    <a:pt x="67" y="87"/>
                    <a:pt x="66" y="87"/>
                  </a:cubicBezTo>
                  <a:cubicBezTo>
                    <a:pt x="66" y="87"/>
                    <a:pt x="66" y="87"/>
                    <a:pt x="66" y="87"/>
                  </a:cubicBezTo>
                  <a:cubicBezTo>
                    <a:pt x="66" y="87"/>
                    <a:pt x="66" y="87"/>
                    <a:pt x="66" y="87"/>
                  </a:cubicBezTo>
                  <a:cubicBezTo>
                    <a:pt x="66" y="87"/>
                    <a:pt x="66" y="87"/>
                    <a:pt x="66" y="87"/>
                  </a:cubicBezTo>
                  <a:cubicBezTo>
                    <a:pt x="66" y="87"/>
                    <a:pt x="66" y="87"/>
                    <a:pt x="66" y="87"/>
                  </a:cubicBezTo>
                  <a:cubicBezTo>
                    <a:pt x="66" y="87"/>
                    <a:pt x="66" y="87"/>
                    <a:pt x="66" y="87"/>
                  </a:cubicBezTo>
                  <a:cubicBezTo>
                    <a:pt x="69" y="90"/>
                    <a:pt x="69" y="90"/>
                    <a:pt x="69" y="90"/>
                  </a:cubicBezTo>
                  <a:cubicBezTo>
                    <a:pt x="74" y="85"/>
                    <a:pt x="78" y="80"/>
                    <a:pt x="83" y="76"/>
                  </a:cubicBezTo>
                  <a:cubicBezTo>
                    <a:pt x="80" y="73"/>
                    <a:pt x="80" y="73"/>
                    <a:pt x="80" y="73"/>
                  </a:cubicBezTo>
                  <a:close/>
                  <a:moveTo>
                    <a:pt x="53" y="102"/>
                  </a:moveTo>
                  <a:cubicBezTo>
                    <a:pt x="53" y="104"/>
                    <a:pt x="52" y="105"/>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1" y="106"/>
                    <a:pt x="51" y="106"/>
                    <a:pt x="51" y="106"/>
                  </a:cubicBezTo>
                  <a:cubicBezTo>
                    <a:pt x="50" y="106"/>
                    <a:pt x="50" y="106"/>
                    <a:pt x="50" y="106"/>
                  </a:cubicBezTo>
                  <a:cubicBezTo>
                    <a:pt x="50" y="106"/>
                    <a:pt x="50" y="106"/>
                    <a:pt x="50" y="106"/>
                  </a:cubicBezTo>
                  <a:cubicBezTo>
                    <a:pt x="50" y="106"/>
                    <a:pt x="50" y="106"/>
                    <a:pt x="50" y="106"/>
                  </a:cubicBezTo>
                  <a:cubicBezTo>
                    <a:pt x="50" y="106"/>
                    <a:pt x="50" y="106"/>
                    <a:pt x="50" y="106"/>
                  </a:cubicBezTo>
                  <a:cubicBezTo>
                    <a:pt x="50" y="107"/>
                    <a:pt x="50" y="107"/>
                    <a:pt x="50" y="107"/>
                  </a:cubicBezTo>
                  <a:cubicBezTo>
                    <a:pt x="50" y="107"/>
                    <a:pt x="50" y="107"/>
                    <a:pt x="50" y="107"/>
                  </a:cubicBezTo>
                  <a:cubicBezTo>
                    <a:pt x="50" y="107"/>
                    <a:pt x="50" y="107"/>
                    <a:pt x="50" y="107"/>
                  </a:cubicBezTo>
                  <a:cubicBezTo>
                    <a:pt x="50" y="107"/>
                    <a:pt x="50" y="107"/>
                    <a:pt x="50" y="107"/>
                  </a:cubicBezTo>
                  <a:cubicBezTo>
                    <a:pt x="50" y="107"/>
                    <a:pt x="50" y="107"/>
                    <a:pt x="50" y="107"/>
                  </a:cubicBezTo>
                  <a:cubicBezTo>
                    <a:pt x="50" y="107"/>
                    <a:pt x="50" y="107"/>
                    <a:pt x="50" y="107"/>
                  </a:cubicBezTo>
                  <a:cubicBezTo>
                    <a:pt x="47" y="111"/>
                    <a:pt x="45" y="115"/>
                    <a:pt x="42" y="119"/>
                  </a:cubicBezTo>
                  <a:cubicBezTo>
                    <a:pt x="45" y="121"/>
                    <a:pt x="45" y="121"/>
                    <a:pt x="45" y="121"/>
                  </a:cubicBezTo>
                  <a:cubicBezTo>
                    <a:pt x="49" y="115"/>
                    <a:pt x="53" y="110"/>
                    <a:pt x="57" y="105"/>
                  </a:cubicBezTo>
                  <a:cubicBezTo>
                    <a:pt x="53" y="102"/>
                    <a:pt x="53" y="102"/>
                    <a:pt x="53" y="102"/>
                  </a:cubicBezTo>
                  <a:close/>
                  <a:moveTo>
                    <a:pt x="32" y="136"/>
                  </a:moveTo>
                  <a:cubicBezTo>
                    <a:pt x="31" y="136"/>
                    <a:pt x="31" y="137"/>
                    <a:pt x="31" y="137"/>
                  </a:cubicBezTo>
                  <a:cubicBezTo>
                    <a:pt x="31" y="137"/>
                    <a:pt x="31" y="137"/>
                    <a:pt x="31" y="137"/>
                  </a:cubicBezTo>
                  <a:cubicBezTo>
                    <a:pt x="31" y="138"/>
                    <a:pt x="31" y="138"/>
                    <a:pt x="31" y="138"/>
                  </a:cubicBezTo>
                  <a:cubicBezTo>
                    <a:pt x="31" y="138"/>
                    <a:pt x="31" y="138"/>
                    <a:pt x="31" y="138"/>
                  </a:cubicBezTo>
                  <a:cubicBezTo>
                    <a:pt x="31" y="138"/>
                    <a:pt x="31" y="138"/>
                    <a:pt x="31" y="138"/>
                  </a:cubicBezTo>
                  <a:cubicBezTo>
                    <a:pt x="31" y="138"/>
                    <a:pt x="31" y="138"/>
                    <a:pt x="31" y="138"/>
                  </a:cubicBezTo>
                  <a:cubicBezTo>
                    <a:pt x="31" y="138"/>
                    <a:pt x="31" y="138"/>
                    <a:pt x="31" y="138"/>
                  </a:cubicBezTo>
                  <a:cubicBezTo>
                    <a:pt x="31" y="138"/>
                    <a:pt x="31" y="138"/>
                    <a:pt x="31" y="138"/>
                  </a:cubicBezTo>
                  <a:cubicBezTo>
                    <a:pt x="31" y="138"/>
                    <a:pt x="31" y="138"/>
                    <a:pt x="31" y="138"/>
                  </a:cubicBezTo>
                  <a:cubicBezTo>
                    <a:pt x="31" y="138"/>
                    <a:pt x="31" y="138"/>
                    <a:pt x="31" y="138"/>
                  </a:cubicBezTo>
                  <a:cubicBezTo>
                    <a:pt x="31" y="138"/>
                    <a:pt x="31" y="138"/>
                    <a:pt x="31" y="138"/>
                  </a:cubicBezTo>
                  <a:cubicBezTo>
                    <a:pt x="31" y="138"/>
                    <a:pt x="31" y="138"/>
                    <a:pt x="30" y="138"/>
                  </a:cubicBezTo>
                  <a:cubicBezTo>
                    <a:pt x="30" y="138"/>
                    <a:pt x="30" y="138"/>
                    <a:pt x="30" y="138"/>
                  </a:cubicBezTo>
                  <a:cubicBezTo>
                    <a:pt x="30" y="138"/>
                    <a:pt x="30" y="138"/>
                    <a:pt x="30" y="138"/>
                  </a:cubicBezTo>
                  <a:cubicBezTo>
                    <a:pt x="30" y="138"/>
                    <a:pt x="30" y="138"/>
                    <a:pt x="30" y="138"/>
                  </a:cubicBezTo>
                  <a:cubicBezTo>
                    <a:pt x="30" y="138"/>
                    <a:pt x="30" y="138"/>
                    <a:pt x="30" y="138"/>
                  </a:cubicBezTo>
                  <a:cubicBezTo>
                    <a:pt x="30" y="138"/>
                    <a:pt x="30" y="138"/>
                    <a:pt x="30" y="138"/>
                  </a:cubicBezTo>
                  <a:cubicBezTo>
                    <a:pt x="30" y="138"/>
                    <a:pt x="30" y="138"/>
                    <a:pt x="30" y="138"/>
                  </a:cubicBezTo>
                  <a:cubicBezTo>
                    <a:pt x="30" y="138"/>
                    <a:pt x="30" y="138"/>
                    <a:pt x="30" y="138"/>
                  </a:cubicBezTo>
                  <a:cubicBezTo>
                    <a:pt x="30" y="138"/>
                    <a:pt x="30" y="138"/>
                    <a:pt x="30" y="138"/>
                  </a:cubicBezTo>
                  <a:cubicBezTo>
                    <a:pt x="30" y="138"/>
                    <a:pt x="30" y="138"/>
                    <a:pt x="30" y="138"/>
                  </a:cubicBezTo>
                  <a:cubicBezTo>
                    <a:pt x="28" y="143"/>
                    <a:pt x="25" y="148"/>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3"/>
                    <a:pt x="23" y="153"/>
                    <a:pt x="23" y="153"/>
                  </a:cubicBezTo>
                  <a:cubicBezTo>
                    <a:pt x="23" y="154"/>
                    <a:pt x="23" y="154"/>
                    <a:pt x="23" y="154"/>
                  </a:cubicBezTo>
                  <a:cubicBezTo>
                    <a:pt x="23" y="154"/>
                    <a:pt x="23" y="154"/>
                    <a:pt x="23" y="154"/>
                  </a:cubicBezTo>
                  <a:cubicBezTo>
                    <a:pt x="23" y="154"/>
                    <a:pt x="23" y="154"/>
                    <a:pt x="23" y="154"/>
                  </a:cubicBezTo>
                  <a:cubicBezTo>
                    <a:pt x="23" y="154"/>
                    <a:pt x="23" y="154"/>
                    <a:pt x="23" y="154"/>
                  </a:cubicBezTo>
                  <a:cubicBezTo>
                    <a:pt x="23" y="154"/>
                    <a:pt x="23" y="154"/>
                    <a:pt x="23" y="154"/>
                  </a:cubicBezTo>
                  <a:cubicBezTo>
                    <a:pt x="23" y="154"/>
                    <a:pt x="23" y="154"/>
                    <a:pt x="23" y="154"/>
                  </a:cubicBezTo>
                  <a:cubicBezTo>
                    <a:pt x="26" y="155"/>
                    <a:pt x="26" y="155"/>
                    <a:pt x="26" y="155"/>
                  </a:cubicBezTo>
                  <a:cubicBezTo>
                    <a:pt x="29" y="150"/>
                    <a:pt x="32" y="144"/>
                    <a:pt x="35" y="138"/>
                  </a:cubicBezTo>
                  <a:cubicBezTo>
                    <a:pt x="32" y="136"/>
                    <a:pt x="32" y="136"/>
                    <a:pt x="32" y="136"/>
                  </a:cubicBezTo>
                  <a:close/>
                  <a:moveTo>
                    <a:pt x="15" y="172"/>
                  </a:moveTo>
                  <a:cubicBezTo>
                    <a:pt x="14" y="176"/>
                    <a:pt x="13" y="180"/>
                    <a:pt x="11" y="184"/>
                  </a:cubicBezTo>
                  <a:cubicBezTo>
                    <a:pt x="11" y="184"/>
                    <a:pt x="11" y="184"/>
                    <a:pt x="11" y="184"/>
                  </a:cubicBezTo>
                  <a:cubicBezTo>
                    <a:pt x="11" y="184"/>
                    <a:pt x="11" y="184"/>
                    <a:pt x="11" y="184"/>
                  </a:cubicBezTo>
                  <a:cubicBezTo>
                    <a:pt x="11" y="184"/>
                    <a:pt x="11" y="184"/>
                    <a:pt x="11" y="184"/>
                  </a:cubicBezTo>
                  <a:cubicBezTo>
                    <a:pt x="11" y="187"/>
                    <a:pt x="10" y="189"/>
                    <a:pt x="9" y="191"/>
                  </a:cubicBezTo>
                  <a:cubicBezTo>
                    <a:pt x="13" y="192"/>
                    <a:pt x="13" y="192"/>
                    <a:pt x="13" y="192"/>
                  </a:cubicBezTo>
                  <a:cubicBezTo>
                    <a:pt x="15" y="186"/>
                    <a:pt x="17" y="180"/>
                    <a:pt x="19" y="174"/>
                  </a:cubicBezTo>
                  <a:cubicBezTo>
                    <a:pt x="15" y="172"/>
                    <a:pt x="15" y="172"/>
                    <a:pt x="15" y="172"/>
                  </a:cubicBezTo>
                  <a:close/>
                  <a:moveTo>
                    <a:pt x="5" y="211"/>
                  </a:moveTo>
                  <a:cubicBezTo>
                    <a:pt x="4" y="213"/>
                    <a:pt x="4" y="215"/>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8"/>
                  </a:cubicBezTo>
                  <a:cubicBezTo>
                    <a:pt x="3" y="218"/>
                    <a:pt x="3" y="218"/>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19"/>
                    <a:pt x="3" y="219"/>
                    <a:pt x="3" y="219"/>
                  </a:cubicBezTo>
                  <a:cubicBezTo>
                    <a:pt x="3" y="220"/>
                    <a:pt x="3" y="220"/>
                    <a:pt x="3" y="220"/>
                  </a:cubicBezTo>
                  <a:cubicBezTo>
                    <a:pt x="3" y="220"/>
                    <a:pt x="3" y="220"/>
                    <a:pt x="3" y="220"/>
                  </a:cubicBezTo>
                  <a:cubicBezTo>
                    <a:pt x="3" y="220"/>
                    <a:pt x="3" y="220"/>
                    <a:pt x="3" y="220"/>
                  </a:cubicBezTo>
                  <a:cubicBezTo>
                    <a:pt x="3" y="220"/>
                    <a:pt x="3" y="220"/>
                    <a:pt x="3" y="220"/>
                  </a:cubicBezTo>
                  <a:cubicBezTo>
                    <a:pt x="3" y="220"/>
                    <a:pt x="3" y="220"/>
                    <a:pt x="3" y="220"/>
                  </a:cubicBezTo>
                  <a:cubicBezTo>
                    <a:pt x="3" y="220"/>
                    <a:pt x="3" y="220"/>
                    <a:pt x="3" y="220"/>
                  </a:cubicBezTo>
                  <a:cubicBezTo>
                    <a:pt x="3" y="220"/>
                    <a:pt x="3" y="220"/>
                    <a:pt x="3" y="220"/>
                  </a:cubicBezTo>
                  <a:cubicBezTo>
                    <a:pt x="3" y="220"/>
                    <a:pt x="3" y="220"/>
                    <a:pt x="3" y="220"/>
                  </a:cubicBezTo>
                  <a:cubicBezTo>
                    <a:pt x="2" y="224"/>
                    <a:pt x="2" y="227"/>
                    <a:pt x="2" y="231"/>
                  </a:cubicBezTo>
                  <a:cubicBezTo>
                    <a:pt x="6" y="231"/>
                    <a:pt x="6" y="231"/>
                    <a:pt x="6" y="231"/>
                  </a:cubicBezTo>
                  <a:cubicBezTo>
                    <a:pt x="6" y="225"/>
                    <a:pt x="7" y="218"/>
                    <a:pt x="9" y="212"/>
                  </a:cubicBezTo>
                  <a:cubicBezTo>
                    <a:pt x="5" y="211"/>
                    <a:pt x="5" y="211"/>
                    <a:pt x="5" y="211"/>
                  </a:cubicBezTo>
                  <a:close/>
                  <a:moveTo>
                    <a:pt x="0" y="251"/>
                  </a:moveTo>
                  <a:cubicBezTo>
                    <a:pt x="0" y="251"/>
                    <a:pt x="0" y="252"/>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3"/>
                  </a:cubicBezTo>
                  <a:cubicBezTo>
                    <a:pt x="0" y="253"/>
                    <a:pt x="0" y="253"/>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4"/>
                  </a:cubicBezTo>
                  <a:cubicBezTo>
                    <a:pt x="0" y="254"/>
                    <a:pt x="0" y="254"/>
                    <a:pt x="0" y="255"/>
                  </a:cubicBezTo>
                  <a:cubicBezTo>
                    <a:pt x="0" y="255"/>
                    <a:pt x="0" y="255"/>
                    <a:pt x="0" y="255"/>
                  </a:cubicBezTo>
                  <a:cubicBezTo>
                    <a:pt x="0" y="255"/>
                    <a:pt x="0" y="256"/>
                    <a:pt x="0" y="257"/>
                  </a:cubicBezTo>
                  <a:cubicBezTo>
                    <a:pt x="0" y="257"/>
                    <a:pt x="0" y="257"/>
                    <a:pt x="0" y="257"/>
                  </a:cubicBezTo>
                  <a:cubicBezTo>
                    <a:pt x="0" y="257"/>
                    <a:pt x="0" y="257"/>
                    <a:pt x="0" y="257"/>
                  </a:cubicBezTo>
                  <a:cubicBezTo>
                    <a:pt x="0" y="257"/>
                    <a:pt x="0" y="257"/>
                    <a:pt x="0" y="257"/>
                  </a:cubicBezTo>
                  <a:cubicBezTo>
                    <a:pt x="0" y="257"/>
                    <a:pt x="0" y="257"/>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8"/>
                    <a:pt x="0" y="258"/>
                  </a:cubicBezTo>
                  <a:cubicBezTo>
                    <a:pt x="0" y="258"/>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59"/>
                  </a:cubicBezTo>
                  <a:cubicBezTo>
                    <a:pt x="0" y="259"/>
                    <a:pt x="0" y="259"/>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0"/>
                    <a:pt x="0" y="260"/>
                  </a:cubicBezTo>
                  <a:cubicBezTo>
                    <a:pt x="0" y="260"/>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1"/>
                  </a:cubicBezTo>
                  <a:cubicBezTo>
                    <a:pt x="0" y="261"/>
                    <a:pt x="0" y="261"/>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2"/>
                    <a:pt x="0" y="262"/>
                  </a:cubicBezTo>
                  <a:cubicBezTo>
                    <a:pt x="0" y="262"/>
                    <a:pt x="0" y="263"/>
                    <a:pt x="0" y="263"/>
                  </a:cubicBezTo>
                  <a:cubicBezTo>
                    <a:pt x="0" y="263"/>
                    <a:pt x="0" y="263"/>
                    <a:pt x="0" y="263"/>
                  </a:cubicBezTo>
                  <a:cubicBezTo>
                    <a:pt x="0" y="263"/>
                    <a:pt x="0" y="263"/>
                    <a:pt x="0" y="263"/>
                  </a:cubicBezTo>
                  <a:cubicBezTo>
                    <a:pt x="0" y="263"/>
                    <a:pt x="0" y="263"/>
                    <a:pt x="0" y="263"/>
                  </a:cubicBezTo>
                  <a:cubicBezTo>
                    <a:pt x="0" y="263"/>
                    <a:pt x="0" y="263"/>
                    <a:pt x="0" y="263"/>
                  </a:cubicBezTo>
                  <a:cubicBezTo>
                    <a:pt x="0" y="263"/>
                    <a:pt x="0" y="263"/>
                    <a:pt x="0" y="263"/>
                  </a:cubicBezTo>
                  <a:cubicBezTo>
                    <a:pt x="0" y="263"/>
                    <a:pt x="0" y="263"/>
                    <a:pt x="0" y="263"/>
                  </a:cubicBezTo>
                  <a:cubicBezTo>
                    <a:pt x="0" y="263"/>
                    <a:pt x="0" y="263"/>
                    <a:pt x="0" y="263"/>
                  </a:cubicBezTo>
                  <a:cubicBezTo>
                    <a:pt x="0" y="263"/>
                    <a:pt x="0" y="263"/>
                    <a:pt x="0" y="263"/>
                  </a:cubicBezTo>
                  <a:cubicBezTo>
                    <a:pt x="0" y="263"/>
                    <a:pt x="0" y="263"/>
                    <a:pt x="0" y="263"/>
                  </a:cubicBezTo>
                  <a:cubicBezTo>
                    <a:pt x="0" y="264"/>
                    <a:pt x="0" y="265"/>
                    <a:pt x="0" y="266"/>
                  </a:cubicBezTo>
                  <a:cubicBezTo>
                    <a:pt x="0" y="266"/>
                    <a:pt x="0" y="266"/>
                    <a:pt x="0" y="266"/>
                  </a:cubicBezTo>
                  <a:cubicBezTo>
                    <a:pt x="0" y="266"/>
                    <a:pt x="0" y="266"/>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7"/>
                    <a:pt x="0" y="267"/>
                    <a:pt x="0" y="267"/>
                  </a:cubicBezTo>
                  <a:cubicBezTo>
                    <a:pt x="0" y="268"/>
                    <a:pt x="0" y="268"/>
                    <a:pt x="0" y="268"/>
                  </a:cubicBezTo>
                  <a:cubicBezTo>
                    <a:pt x="0" y="268"/>
                    <a:pt x="0" y="268"/>
                    <a:pt x="0" y="268"/>
                  </a:cubicBezTo>
                  <a:cubicBezTo>
                    <a:pt x="0" y="268"/>
                    <a:pt x="0" y="268"/>
                    <a:pt x="0" y="268"/>
                  </a:cubicBezTo>
                  <a:cubicBezTo>
                    <a:pt x="0" y="268"/>
                    <a:pt x="0" y="268"/>
                    <a:pt x="0" y="268"/>
                  </a:cubicBezTo>
                  <a:cubicBezTo>
                    <a:pt x="0" y="268"/>
                    <a:pt x="0" y="268"/>
                    <a:pt x="0" y="268"/>
                  </a:cubicBezTo>
                  <a:cubicBezTo>
                    <a:pt x="0" y="268"/>
                    <a:pt x="0" y="268"/>
                    <a:pt x="0" y="268"/>
                  </a:cubicBezTo>
                  <a:cubicBezTo>
                    <a:pt x="0" y="269"/>
                    <a:pt x="0" y="270"/>
                    <a:pt x="0" y="271"/>
                  </a:cubicBezTo>
                  <a:cubicBezTo>
                    <a:pt x="4" y="270"/>
                    <a:pt x="4" y="270"/>
                    <a:pt x="4" y="270"/>
                  </a:cubicBezTo>
                  <a:cubicBezTo>
                    <a:pt x="4" y="267"/>
                    <a:pt x="4" y="264"/>
                    <a:pt x="4" y="261"/>
                  </a:cubicBezTo>
                  <a:cubicBezTo>
                    <a:pt x="4" y="258"/>
                    <a:pt x="4" y="254"/>
                    <a:pt x="4" y="251"/>
                  </a:cubicBezTo>
                  <a:cubicBezTo>
                    <a:pt x="0" y="251"/>
                    <a:pt x="0" y="251"/>
                    <a:pt x="0" y="251"/>
                  </a:cubicBezTo>
                  <a:close/>
                  <a:moveTo>
                    <a:pt x="5" y="290"/>
                  </a:move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1" y="291"/>
                  </a:cubicBezTo>
                  <a:cubicBezTo>
                    <a:pt x="1" y="291"/>
                    <a:pt x="1" y="291"/>
                    <a:pt x="2" y="291"/>
                  </a:cubicBezTo>
                  <a:cubicBezTo>
                    <a:pt x="2" y="291"/>
                    <a:pt x="2" y="291"/>
                    <a:pt x="2" y="291"/>
                  </a:cubicBezTo>
                  <a:cubicBezTo>
                    <a:pt x="2" y="291"/>
                    <a:pt x="2" y="291"/>
                    <a:pt x="2" y="291"/>
                  </a:cubicBezTo>
                  <a:cubicBezTo>
                    <a:pt x="2" y="291"/>
                    <a:pt x="2" y="291"/>
                    <a:pt x="2" y="291"/>
                  </a:cubicBezTo>
                  <a:cubicBezTo>
                    <a:pt x="2" y="291"/>
                    <a:pt x="2" y="291"/>
                    <a:pt x="2" y="291"/>
                  </a:cubicBezTo>
                  <a:cubicBezTo>
                    <a:pt x="2" y="291"/>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2"/>
                    <a:pt x="2" y="292"/>
                    <a:pt x="2" y="292"/>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3"/>
                  </a:cubicBezTo>
                  <a:cubicBezTo>
                    <a:pt x="2" y="293"/>
                    <a:pt x="2" y="293"/>
                    <a:pt x="2" y="294"/>
                  </a:cubicBezTo>
                  <a:cubicBezTo>
                    <a:pt x="2" y="294"/>
                    <a:pt x="2" y="294"/>
                    <a:pt x="2" y="294"/>
                  </a:cubicBezTo>
                  <a:cubicBezTo>
                    <a:pt x="2" y="298"/>
                    <a:pt x="3" y="302"/>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7"/>
                    <a:pt x="4" y="307"/>
                    <a:pt x="4" y="307"/>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8"/>
                    <a:pt x="4" y="308"/>
                    <a:pt x="4" y="308"/>
                  </a:cubicBezTo>
                  <a:cubicBezTo>
                    <a:pt x="4" y="309"/>
                    <a:pt x="4" y="310"/>
                    <a:pt x="4" y="310"/>
                  </a:cubicBezTo>
                  <a:cubicBezTo>
                    <a:pt x="8" y="310"/>
                    <a:pt x="8" y="310"/>
                    <a:pt x="8" y="310"/>
                  </a:cubicBezTo>
                  <a:cubicBezTo>
                    <a:pt x="7" y="303"/>
                    <a:pt x="6" y="297"/>
                    <a:pt x="5" y="290"/>
                  </a:cubicBezTo>
                  <a:close/>
                  <a:moveTo>
                    <a:pt x="13" y="329"/>
                  </a:moveTo>
                  <a:cubicBezTo>
                    <a:pt x="9" y="330"/>
                    <a:pt x="9" y="330"/>
                    <a:pt x="9" y="330"/>
                  </a:cubicBezTo>
                  <a:cubicBezTo>
                    <a:pt x="11" y="336"/>
                    <a:pt x="13" y="343"/>
                    <a:pt x="15" y="349"/>
                  </a:cubicBezTo>
                  <a:cubicBezTo>
                    <a:pt x="19" y="348"/>
                    <a:pt x="19" y="348"/>
                    <a:pt x="19" y="348"/>
                  </a:cubicBezTo>
                  <a:cubicBezTo>
                    <a:pt x="16" y="341"/>
                    <a:pt x="14" y="335"/>
                    <a:pt x="13" y="329"/>
                  </a:cubicBezTo>
                  <a:close/>
                  <a:moveTo>
                    <a:pt x="26" y="366"/>
                  </a:moveTo>
                  <a:cubicBezTo>
                    <a:pt x="22" y="367"/>
                    <a:pt x="22" y="367"/>
                    <a:pt x="22" y="367"/>
                  </a:cubicBezTo>
                  <a:cubicBezTo>
                    <a:pt x="23" y="370"/>
                    <a:pt x="24" y="372"/>
                    <a:pt x="26" y="374"/>
                  </a:cubicBezTo>
                  <a:cubicBezTo>
                    <a:pt x="26" y="374"/>
                    <a:pt x="26" y="374"/>
                    <a:pt x="26" y="374"/>
                  </a:cubicBezTo>
                  <a:cubicBezTo>
                    <a:pt x="27" y="378"/>
                    <a:pt x="29" y="382"/>
                    <a:pt x="31" y="385"/>
                  </a:cubicBezTo>
                  <a:cubicBezTo>
                    <a:pt x="35" y="383"/>
                    <a:pt x="35" y="383"/>
                    <a:pt x="35" y="383"/>
                  </a:cubicBezTo>
                  <a:cubicBezTo>
                    <a:pt x="32" y="378"/>
                    <a:pt x="29" y="372"/>
                    <a:pt x="26" y="366"/>
                  </a:cubicBezTo>
                  <a:close/>
                  <a:moveTo>
                    <a:pt x="45" y="400"/>
                  </a:moveTo>
                  <a:cubicBezTo>
                    <a:pt x="41" y="403"/>
                    <a:pt x="41" y="403"/>
                    <a:pt x="41" y="403"/>
                  </a:cubicBezTo>
                  <a:cubicBezTo>
                    <a:pt x="41" y="403"/>
                    <a:pt x="41" y="403"/>
                    <a:pt x="41" y="403"/>
                  </a:cubicBezTo>
                  <a:cubicBezTo>
                    <a:pt x="41" y="403"/>
                    <a:pt x="41" y="403"/>
                    <a:pt x="41" y="403"/>
                  </a:cubicBezTo>
                  <a:cubicBezTo>
                    <a:pt x="41" y="403"/>
                    <a:pt x="41" y="403"/>
                    <a:pt x="41" y="403"/>
                  </a:cubicBezTo>
                  <a:cubicBezTo>
                    <a:pt x="41" y="403"/>
                    <a:pt x="41" y="403"/>
                    <a:pt x="41" y="403"/>
                  </a:cubicBezTo>
                  <a:cubicBezTo>
                    <a:pt x="41" y="403"/>
                    <a:pt x="41" y="403"/>
                    <a:pt x="41" y="403"/>
                  </a:cubicBezTo>
                  <a:cubicBezTo>
                    <a:pt x="41" y="403"/>
                    <a:pt x="41" y="403"/>
                    <a:pt x="41" y="403"/>
                  </a:cubicBezTo>
                  <a:cubicBezTo>
                    <a:pt x="45" y="408"/>
                    <a:pt x="48" y="413"/>
                    <a:pt x="52" y="418"/>
                  </a:cubicBezTo>
                  <a:cubicBezTo>
                    <a:pt x="52" y="418"/>
                    <a:pt x="52" y="418"/>
                    <a:pt x="52" y="418"/>
                  </a:cubicBezTo>
                  <a:cubicBezTo>
                    <a:pt x="52" y="418"/>
                    <a:pt x="52" y="418"/>
                    <a:pt x="52" y="418"/>
                  </a:cubicBezTo>
                  <a:cubicBezTo>
                    <a:pt x="52" y="418"/>
                    <a:pt x="52" y="418"/>
                    <a:pt x="52" y="418"/>
                  </a:cubicBezTo>
                  <a:cubicBezTo>
                    <a:pt x="52" y="418"/>
                    <a:pt x="52" y="418"/>
                    <a:pt x="52" y="418"/>
                  </a:cubicBezTo>
                  <a:cubicBezTo>
                    <a:pt x="52" y="418"/>
                    <a:pt x="52" y="418"/>
                    <a:pt x="52" y="418"/>
                  </a:cubicBezTo>
                  <a:cubicBezTo>
                    <a:pt x="52" y="418"/>
                    <a:pt x="52" y="418"/>
                    <a:pt x="52" y="418"/>
                  </a:cubicBezTo>
                  <a:cubicBezTo>
                    <a:pt x="52" y="418"/>
                    <a:pt x="52" y="418"/>
                    <a:pt x="52" y="418"/>
                  </a:cubicBezTo>
                  <a:cubicBezTo>
                    <a:pt x="52" y="418"/>
                    <a:pt x="52" y="418"/>
                    <a:pt x="52" y="418"/>
                  </a:cubicBezTo>
                  <a:cubicBezTo>
                    <a:pt x="52" y="418"/>
                    <a:pt x="52" y="418"/>
                    <a:pt x="52" y="418"/>
                  </a:cubicBezTo>
                  <a:cubicBezTo>
                    <a:pt x="52" y="418"/>
                    <a:pt x="52" y="418"/>
                    <a:pt x="53" y="418"/>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3" y="419"/>
                    <a:pt x="53" y="419"/>
                    <a:pt x="53" y="419"/>
                  </a:cubicBezTo>
                  <a:cubicBezTo>
                    <a:pt x="56" y="417"/>
                    <a:pt x="56" y="417"/>
                    <a:pt x="56" y="417"/>
                  </a:cubicBezTo>
                  <a:cubicBezTo>
                    <a:pt x="52" y="411"/>
                    <a:pt x="48" y="406"/>
                    <a:pt x="45" y="400"/>
                  </a:cubicBezTo>
                  <a:close/>
                  <a:moveTo>
                    <a:pt x="69" y="432"/>
                  </a:moveTo>
                  <a:cubicBezTo>
                    <a:pt x="66" y="434"/>
                    <a:pt x="66" y="434"/>
                    <a:pt x="66" y="434"/>
                  </a:cubicBezTo>
                  <a:cubicBezTo>
                    <a:pt x="66" y="435"/>
                    <a:pt x="66" y="435"/>
                    <a:pt x="66" y="435"/>
                  </a:cubicBezTo>
                  <a:cubicBezTo>
                    <a:pt x="66" y="435"/>
                    <a:pt x="66" y="435"/>
                    <a:pt x="66" y="435"/>
                  </a:cubicBezTo>
                  <a:cubicBezTo>
                    <a:pt x="66" y="435"/>
                    <a:pt x="66" y="435"/>
                    <a:pt x="66" y="435"/>
                  </a:cubicBezTo>
                  <a:cubicBezTo>
                    <a:pt x="66" y="435"/>
                    <a:pt x="66" y="435"/>
                    <a:pt x="66" y="435"/>
                  </a:cubicBezTo>
                  <a:cubicBezTo>
                    <a:pt x="66" y="435"/>
                    <a:pt x="66" y="435"/>
                    <a:pt x="66" y="435"/>
                  </a:cubicBezTo>
                  <a:cubicBezTo>
                    <a:pt x="66" y="435"/>
                    <a:pt x="66" y="435"/>
                    <a:pt x="66" y="435"/>
                  </a:cubicBezTo>
                  <a:cubicBezTo>
                    <a:pt x="66" y="435"/>
                    <a:pt x="67" y="435"/>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6"/>
                    <a:pt x="67" y="436"/>
                    <a:pt x="67" y="436"/>
                  </a:cubicBezTo>
                  <a:cubicBezTo>
                    <a:pt x="67" y="437"/>
                    <a:pt x="67"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7"/>
                  </a:cubicBezTo>
                  <a:cubicBezTo>
                    <a:pt x="68" y="437"/>
                    <a:pt x="68" y="437"/>
                    <a:pt x="68" y="438"/>
                  </a:cubicBezTo>
                  <a:cubicBezTo>
                    <a:pt x="68" y="438"/>
                    <a:pt x="68" y="438"/>
                    <a:pt x="68" y="438"/>
                  </a:cubicBezTo>
                  <a:cubicBezTo>
                    <a:pt x="68" y="438"/>
                    <a:pt x="68" y="438"/>
                    <a:pt x="68" y="438"/>
                  </a:cubicBezTo>
                  <a:cubicBezTo>
                    <a:pt x="68" y="438"/>
                    <a:pt x="68" y="438"/>
                    <a:pt x="68"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8"/>
                    <a:pt x="69" y="438"/>
                  </a:cubicBezTo>
                  <a:cubicBezTo>
                    <a:pt x="69" y="438"/>
                    <a:pt x="69" y="439"/>
                    <a:pt x="69" y="439"/>
                  </a:cubicBezTo>
                  <a:cubicBezTo>
                    <a:pt x="69" y="439"/>
                    <a:pt x="69" y="439"/>
                    <a:pt x="69" y="439"/>
                  </a:cubicBezTo>
                  <a:cubicBezTo>
                    <a:pt x="69" y="439"/>
                    <a:pt x="69" y="439"/>
                    <a:pt x="69" y="439"/>
                  </a:cubicBezTo>
                  <a:cubicBezTo>
                    <a:pt x="69" y="439"/>
                    <a:pt x="69" y="439"/>
                    <a:pt x="69" y="439"/>
                  </a:cubicBezTo>
                  <a:cubicBezTo>
                    <a:pt x="69" y="439"/>
                    <a:pt x="69"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39"/>
                    <a:pt x="70" y="439"/>
                    <a:pt x="70" y="439"/>
                  </a:cubicBezTo>
                  <a:cubicBezTo>
                    <a:pt x="70" y="440"/>
                    <a:pt x="70" y="440"/>
                    <a:pt x="70" y="440"/>
                  </a:cubicBezTo>
                  <a:cubicBezTo>
                    <a:pt x="70" y="440"/>
                    <a:pt x="70" y="440"/>
                    <a:pt x="70" y="440"/>
                  </a:cubicBezTo>
                  <a:cubicBezTo>
                    <a:pt x="70" y="440"/>
                    <a:pt x="70" y="440"/>
                    <a:pt x="70" y="440"/>
                  </a:cubicBezTo>
                  <a:cubicBezTo>
                    <a:pt x="70" y="440"/>
                    <a:pt x="70" y="440"/>
                    <a:pt x="70" y="440"/>
                  </a:cubicBezTo>
                  <a:cubicBezTo>
                    <a:pt x="70" y="440"/>
                    <a:pt x="70" y="440"/>
                    <a:pt x="70" y="440"/>
                  </a:cubicBezTo>
                  <a:cubicBezTo>
                    <a:pt x="70" y="440"/>
                    <a:pt x="70" y="440"/>
                    <a:pt x="70"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0"/>
                    <a:pt x="71" y="440"/>
                    <a:pt x="71" y="440"/>
                  </a:cubicBezTo>
                  <a:cubicBezTo>
                    <a:pt x="71" y="441"/>
                    <a:pt x="71" y="441"/>
                    <a:pt x="71" y="441"/>
                  </a:cubicBezTo>
                  <a:cubicBezTo>
                    <a:pt x="71" y="441"/>
                    <a:pt x="71" y="441"/>
                    <a:pt x="71" y="441"/>
                  </a:cubicBezTo>
                  <a:cubicBezTo>
                    <a:pt x="71" y="441"/>
                    <a:pt x="71" y="441"/>
                    <a:pt x="71" y="441"/>
                  </a:cubicBezTo>
                  <a:cubicBezTo>
                    <a:pt x="71" y="441"/>
                    <a:pt x="71" y="441"/>
                    <a:pt x="71" y="441"/>
                  </a:cubicBezTo>
                  <a:cubicBezTo>
                    <a:pt x="71" y="441"/>
                    <a:pt x="71" y="441"/>
                    <a:pt x="71" y="441"/>
                  </a:cubicBezTo>
                  <a:cubicBezTo>
                    <a:pt x="71" y="441"/>
                    <a:pt x="71" y="441"/>
                    <a:pt x="71" y="441"/>
                  </a:cubicBezTo>
                  <a:cubicBezTo>
                    <a:pt x="71" y="441"/>
                    <a:pt x="71" y="441"/>
                    <a:pt x="71" y="441"/>
                  </a:cubicBezTo>
                  <a:cubicBezTo>
                    <a:pt x="71"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1"/>
                  </a:cubicBezTo>
                  <a:cubicBezTo>
                    <a:pt x="72" y="441"/>
                    <a:pt x="72" y="441"/>
                    <a:pt x="72" y="442"/>
                  </a:cubicBezTo>
                  <a:cubicBezTo>
                    <a:pt x="72" y="442"/>
                    <a:pt x="72" y="442"/>
                    <a:pt x="72" y="442"/>
                  </a:cubicBezTo>
                  <a:cubicBezTo>
                    <a:pt x="72" y="442"/>
                    <a:pt x="72" y="442"/>
                    <a:pt x="72" y="442"/>
                  </a:cubicBezTo>
                  <a:cubicBezTo>
                    <a:pt x="72" y="442"/>
                    <a:pt x="72" y="442"/>
                    <a:pt x="72" y="442"/>
                  </a:cubicBezTo>
                  <a:cubicBezTo>
                    <a:pt x="72" y="442"/>
                    <a:pt x="72" y="442"/>
                    <a:pt x="72" y="442"/>
                  </a:cubicBezTo>
                  <a:cubicBezTo>
                    <a:pt x="72" y="442"/>
                    <a:pt x="72" y="442"/>
                    <a:pt x="72" y="442"/>
                  </a:cubicBezTo>
                  <a:cubicBezTo>
                    <a:pt x="72" y="442"/>
                    <a:pt x="72" y="442"/>
                    <a:pt x="73" y="442"/>
                  </a:cubicBezTo>
                  <a:cubicBezTo>
                    <a:pt x="73" y="442"/>
                    <a:pt x="73" y="442"/>
                    <a:pt x="73" y="442"/>
                  </a:cubicBezTo>
                  <a:cubicBezTo>
                    <a:pt x="73" y="442"/>
                    <a:pt x="73" y="442"/>
                    <a:pt x="73" y="442"/>
                  </a:cubicBezTo>
                  <a:cubicBezTo>
                    <a:pt x="73" y="442"/>
                    <a:pt x="73" y="442"/>
                    <a:pt x="73" y="442"/>
                  </a:cubicBezTo>
                  <a:cubicBezTo>
                    <a:pt x="73" y="442"/>
                    <a:pt x="73" y="442"/>
                    <a:pt x="73" y="442"/>
                  </a:cubicBezTo>
                  <a:cubicBezTo>
                    <a:pt x="73" y="442"/>
                    <a:pt x="73" y="442"/>
                    <a:pt x="73" y="442"/>
                  </a:cubicBezTo>
                  <a:cubicBezTo>
                    <a:pt x="73" y="442"/>
                    <a:pt x="73" y="442"/>
                    <a:pt x="73" y="442"/>
                  </a:cubicBezTo>
                  <a:cubicBezTo>
                    <a:pt x="73" y="442"/>
                    <a:pt x="73" y="442"/>
                    <a:pt x="73" y="442"/>
                  </a:cubicBezTo>
                  <a:cubicBezTo>
                    <a:pt x="73" y="442"/>
                    <a:pt x="73" y="442"/>
                    <a:pt x="73" y="443"/>
                  </a:cubicBezTo>
                  <a:cubicBezTo>
                    <a:pt x="73" y="443"/>
                    <a:pt x="73" y="443"/>
                    <a:pt x="73" y="443"/>
                  </a:cubicBezTo>
                  <a:cubicBezTo>
                    <a:pt x="73" y="443"/>
                    <a:pt x="73" y="443"/>
                    <a:pt x="73" y="443"/>
                  </a:cubicBezTo>
                  <a:cubicBezTo>
                    <a:pt x="73" y="443"/>
                    <a:pt x="73" y="443"/>
                    <a:pt x="73" y="443"/>
                  </a:cubicBezTo>
                  <a:cubicBezTo>
                    <a:pt x="73" y="443"/>
                    <a:pt x="73" y="443"/>
                    <a:pt x="73" y="443"/>
                  </a:cubicBezTo>
                  <a:cubicBezTo>
                    <a:pt x="73" y="443"/>
                    <a:pt x="73" y="443"/>
                    <a:pt x="73" y="443"/>
                  </a:cubicBezTo>
                  <a:cubicBezTo>
                    <a:pt x="75" y="445"/>
                    <a:pt x="77" y="447"/>
                    <a:pt x="79" y="449"/>
                  </a:cubicBezTo>
                  <a:cubicBezTo>
                    <a:pt x="82" y="446"/>
                    <a:pt x="82" y="446"/>
                    <a:pt x="82" y="446"/>
                  </a:cubicBezTo>
                  <a:cubicBezTo>
                    <a:pt x="77" y="441"/>
                    <a:pt x="73" y="437"/>
                    <a:pt x="69" y="432"/>
                  </a:cubicBezTo>
                  <a:close/>
                  <a:moveTo>
                    <a:pt x="97" y="459"/>
                  </a:moveTo>
                  <a:cubicBezTo>
                    <a:pt x="94" y="462"/>
                    <a:pt x="94" y="462"/>
                    <a:pt x="94" y="462"/>
                  </a:cubicBezTo>
                  <a:cubicBezTo>
                    <a:pt x="97" y="464"/>
                    <a:pt x="99" y="466"/>
                    <a:pt x="102" y="468"/>
                  </a:cubicBezTo>
                  <a:cubicBezTo>
                    <a:pt x="102" y="468"/>
                    <a:pt x="102" y="468"/>
                    <a:pt x="102" y="468"/>
                  </a:cubicBezTo>
                  <a:cubicBezTo>
                    <a:pt x="102" y="468"/>
                    <a:pt x="102" y="469"/>
                    <a:pt x="102" y="469"/>
                  </a:cubicBezTo>
                  <a:cubicBezTo>
                    <a:pt x="102" y="469"/>
                    <a:pt x="102" y="469"/>
                    <a:pt x="102" y="469"/>
                  </a:cubicBezTo>
                  <a:cubicBezTo>
                    <a:pt x="102" y="469"/>
                    <a:pt x="102" y="469"/>
                    <a:pt x="102" y="469"/>
                  </a:cubicBezTo>
                  <a:cubicBezTo>
                    <a:pt x="102" y="469"/>
                    <a:pt x="102" y="469"/>
                    <a:pt x="102" y="469"/>
                  </a:cubicBezTo>
                  <a:cubicBezTo>
                    <a:pt x="102" y="469"/>
                    <a:pt x="102" y="469"/>
                    <a:pt x="102" y="469"/>
                  </a:cubicBezTo>
                  <a:cubicBezTo>
                    <a:pt x="102" y="469"/>
                    <a:pt x="102" y="469"/>
                    <a:pt x="102" y="469"/>
                  </a:cubicBezTo>
                  <a:cubicBezTo>
                    <a:pt x="102" y="469"/>
                    <a:pt x="102" y="469"/>
                    <a:pt x="102" y="469"/>
                  </a:cubicBezTo>
                  <a:cubicBezTo>
                    <a:pt x="102" y="469"/>
                    <a:pt x="102"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69"/>
                  </a:cubicBezTo>
                  <a:cubicBezTo>
                    <a:pt x="103" y="469"/>
                    <a:pt x="103" y="469"/>
                    <a:pt x="103" y="470"/>
                  </a:cubicBezTo>
                  <a:cubicBezTo>
                    <a:pt x="103" y="470"/>
                    <a:pt x="103" y="470"/>
                    <a:pt x="103" y="470"/>
                  </a:cubicBezTo>
                  <a:cubicBezTo>
                    <a:pt x="104" y="470"/>
                    <a:pt x="104" y="470"/>
                    <a:pt x="104" y="470"/>
                  </a:cubicBezTo>
                  <a:cubicBezTo>
                    <a:pt x="104" y="470"/>
                    <a:pt x="104" y="470"/>
                    <a:pt x="104" y="470"/>
                  </a:cubicBezTo>
                  <a:cubicBezTo>
                    <a:pt x="104" y="470"/>
                    <a:pt x="104" y="470"/>
                    <a:pt x="104" y="470"/>
                  </a:cubicBezTo>
                  <a:cubicBezTo>
                    <a:pt x="104" y="470"/>
                    <a:pt x="104" y="470"/>
                    <a:pt x="104" y="470"/>
                  </a:cubicBezTo>
                  <a:cubicBezTo>
                    <a:pt x="104" y="470"/>
                    <a:pt x="104" y="470"/>
                    <a:pt x="104" y="470"/>
                  </a:cubicBezTo>
                  <a:cubicBezTo>
                    <a:pt x="104" y="470"/>
                    <a:pt x="104" y="470"/>
                    <a:pt x="104" y="470"/>
                  </a:cubicBezTo>
                  <a:cubicBezTo>
                    <a:pt x="104" y="470"/>
                    <a:pt x="104" y="470"/>
                    <a:pt x="104" y="470"/>
                  </a:cubicBezTo>
                  <a:cubicBezTo>
                    <a:pt x="104" y="470"/>
                    <a:pt x="104" y="470"/>
                    <a:pt x="104" y="470"/>
                  </a:cubicBezTo>
                  <a:cubicBezTo>
                    <a:pt x="106" y="471"/>
                    <a:pt x="108" y="473"/>
                    <a:pt x="110" y="474"/>
                  </a:cubicBezTo>
                  <a:cubicBezTo>
                    <a:pt x="112" y="471"/>
                    <a:pt x="112" y="471"/>
                    <a:pt x="112" y="471"/>
                  </a:cubicBezTo>
                  <a:cubicBezTo>
                    <a:pt x="107" y="467"/>
                    <a:pt x="102" y="463"/>
                    <a:pt x="97" y="459"/>
                  </a:cubicBezTo>
                  <a:close/>
                  <a:moveTo>
                    <a:pt x="129" y="482"/>
                  </a:moveTo>
                  <a:cubicBezTo>
                    <a:pt x="127" y="485"/>
                    <a:pt x="127" y="485"/>
                    <a:pt x="127" y="485"/>
                  </a:cubicBezTo>
                  <a:cubicBezTo>
                    <a:pt x="128" y="486"/>
                    <a:pt x="129"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0" y="487"/>
                    <a:pt x="130" y="487"/>
                  </a:cubicBezTo>
                  <a:cubicBezTo>
                    <a:pt x="130" y="487"/>
                    <a:pt x="131" y="487"/>
                    <a:pt x="131" y="487"/>
                  </a:cubicBezTo>
                  <a:cubicBezTo>
                    <a:pt x="131" y="487"/>
                    <a:pt x="131" y="487"/>
                    <a:pt x="131" y="487"/>
                  </a:cubicBezTo>
                  <a:cubicBezTo>
                    <a:pt x="131" y="487"/>
                    <a:pt x="131" y="487"/>
                    <a:pt x="131" y="488"/>
                  </a:cubicBezTo>
                  <a:cubicBezTo>
                    <a:pt x="131" y="488"/>
                    <a:pt x="131" y="488"/>
                    <a:pt x="131" y="488"/>
                  </a:cubicBezTo>
                  <a:cubicBezTo>
                    <a:pt x="131" y="488"/>
                    <a:pt x="131" y="488"/>
                    <a:pt x="131" y="488"/>
                  </a:cubicBezTo>
                  <a:cubicBezTo>
                    <a:pt x="131" y="488"/>
                    <a:pt x="131" y="488"/>
                    <a:pt x="131" y="488"/>
                  </a:cubicBezTo>
                  <a:cubicBezTo>
                    <a:pt x="131" y="488"/>
                    <a:pt x="131" y="488"/>
                    <a:pt x="131" y="488"/>
                  </a:cubicBezTo>
                  <a:cubicBezTo>
                    <a:pt x="131" y="488"/>
                    <a:pt x="131" y="488"/>
                    <a:pt x="131" y="488"/>
                  </a:cubicBezTo>
                  <a:cubicBezTo>
                    <a:pt x="133" y="489"/>
                    <a:pt x="135" y="490"/>
                    <a:pt x="137" y="491"/>
                  </a:cubicBezTo>
                  <a:cubicBezTo>
                    <a:pt x="137" y="491"/>
                    <a:pt x="137" y="491"/>
                    <a:pt x="137" y="491"/>
                  </a:cubicBezTo>
                  <a:cubicBezTo>
                    <a:pt x="138" y="491"/>
                    <a:pt x="138" y="491"/>
                    <a:pt x="138" y="491"/>
                  </a:cubicBezTo>
                  <a:cubicBezTo>
                    <a:pt x="138" y="491"/>
                    <a:pt x="138" y="491"/>
                    <a:pt x="138" y="491"/>
                  </a:cubicBezTo>
                  <a:cubicBezTo>
                    <a:pt x="138" y="491"/>
                    <a:pt x="138" y="491"/>
                    <a:pt x="138" y="491"/>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8" y="492"/>
                    <a:pt x="138" y="492"/>
                    <a:pt x="138"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39" y="492"/>
                    <a:pt x="139" y="492"/>
                    <a:pt x="139" y="492"/>
                  </a:cubicBezTo>
                  <a:cubicBezTo>
                    <a:pt x="141" y="493"/>
                    <a:pt x="143" y="494"/>
                    <a:pt x="144" y="495"/>
                  </a:cubicBezTo>
                  <a:cubicBezTo>
                    <a:pt x="146" y="491"/>
                    <a:pt x="146" y="491"/>
                    <a:pt x="146" y="491"/>
                  </a:cubicBezTo>
                  <a:cubicBezTo>
                    <a:pt x="140" y="488"/>
                    <a:pt x="135" y="485"/>
                    <a:pt x="129" y="482"/>
                  </a:cubicBezTo>
                  <a:close/>
                  <a:moveTo>
                    <a:pt x="164" y="499"/>
                  </a:moveTo>
                  <a:cubicBezTo>
                    <a:pt x="163" y="503"/>
                    <a:pt x="163" y="503"/>
                    <a:pt x="163" y="503"/>
                  </a:cubicBezTo>
                  <a:cubicBezTo>
                    <a:pt x="165" y="504"/>
                    <a:pt x="167" y="505"/>
                    <a:pt x="169" y="506"/>
                  </a:cubicBezTo>
                  <a:cubicBezTo>
                    <a:pt x="169" y="506"/>
                    <a:pt x="169" y="506"/>
                    <a:pt x="169" y="506"/>
                  </a:cubicBezTo>
                  <a:cubicBezTo>
                    <a:pt x="169" y="506"/>
                    <a:pt x="169" y="506"/>
                    <a:pt x="169" y="506"/>
                  </a:cubicBezTo>
                  <a:cubicBezTo>
                    <a:pt x="169" y="506"/>
                    <a:pt x="169" y="506"/>
                    <a:pt x="169" y="506"/>
                  </a:cubicBezTo>
                  <a:cubicBezTo>
                    <a:pt x="169" y="506"/>
                    <a:pt x="169" y="506"/>
                    <a:pt x="169" y="506"/>
                  </a:cubicBezTo>
                  <a:cubicBezTo>
                    <a:pt x="169" y="506"/>
                    <a:pt x="169" y="506"/>
                    <a:pt x="169" y="506"/>
                  </a:cubicBezTo>
                  <a:cubicBezTo>
                    <a:pt x="169" y="506"/>
                    <a:pt x="169" y="506"/>
                    <a:pt x="169" y="506"/>
                  </a:cubicBezTo>
                  <a:cubicBezTo>
                    <a:pt x="169" y="506"/>
                    <a:pt x="169" y="506"/>
                    <a:pt x="169" y="506"/>
                  </a:cubicBezTo>
                  <a:cubicBezTo>
                    <a:pt x="169" y="506"/>
                    <a:pt x="169" y="506"/>
                    <a:pt x="169" y="506"/>
                  </a:cubicBezTo>
                  <a:cubicBezTo>
                    <a:pt x="169" y="506"/>
                    <a:pt x="169"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0" y="506"/>
                    <a:pt x="170" y="506"/>
                    <a:pt x="170" y="506"/>
                  </a:cubicBezTo>
                  <a:cubicBezTo>
                    <a:pt x="174" y="507"/>
                    <a:pt x="177" y="509"/>
                    <a:pt x="180" y="510"/>
                  </a:cubicBezTo>
                  <a:cubicBezTo>
                    <a:pt x="180" y="510"/>
                    <a:pt x="180" y="510"/>
                    <a:pt x="180" y="510"/>
                  </a:cubicBezTo>
                  <a:cubicBezTo>
                    <a:pt x="180" y="510"/>
                    <a:pt x="180"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1" y="510"/>
                    <a:pt x="181" y="510"/>
                    <a:pt x="181" y="510"/>
                  </a:cubicBezTo>
                  <a:cubicBezTo>
                    <a:pt x="183" y="506"/>
                    <a:pt x="183" y="506"/>
                    <a:pt x="183" y="506"/>
                  </a:cubicBezTo>
                  <a:cubicBezTo>
                    <a:pt x="176" y="504"/>
                    <a:pt x="170" y="502"/>
                    <a:pt x="164" y="499"/>
                  </a:cubicBezTo>
                  <a:close/>
                  <a:moveTo>
                    <a:pt x="202" y="511"/>
                  </a:move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5"/>
                    <a:pt x="201" y="515"/>
                  </a:cubicBezTo>
                  <a:cubicBezTo>
                    <a:pt x="201" y="515"/>
                    <a:pt x="201" y="516"/>
                    <a:pt x="201" y="516"/>
                  </a:cubicBezTo>
                  <a:cubicBezTo>
                    <a:pt x="201" y="516"/>
                    <a:pt x="201" y="516"/>
                    <a:pt x="201" y="516"/>
                  </a:cubicBezTo>
                  <a:cubicBezTo>
                    <a:pt x="201" y="516"/>
                    <a:pt x="201" y="516"/>
                    <a:pt x="201" y="516"/>
                  </a:cubicBezTo>
                  <a:cubicBezTo>
                    <a:pt x="201" y="516"/>
                    <a:pt x="201" y="516"/>
                    <a:pt x="201"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2" y="516"/>
                    <a:pt x="202" y="516"/>
                  </a:cubicBezTo>
                  <a:cubicBezTo>
                    <a:pt x="202"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3" y="516"/>
                    <a:pt x="203" y="516"/>
                  </a:cubicBezTo>
                  <a:cubicBezTo>
                    <a:pt x="203"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4" y="516"/>
                    <a:pt x="204" y="516"/>
                  </a:cubicBezTo>
                  <a:cubicBezTo>
                    <a:pt x="204"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5" y="516"/>
                  </a:cubicBezTo>
                  <a:cubicBezTo>
                    <a:pt x="205" y="516"/>
                    <a:pt x="205" y="516"/>
                    <a:pt x="206" y="516"/>
                  </a:cubicBezTo>
                  <a:cubicBezTo>
                    <a:pt x="206" y="516"/>
                    <a:pt x="206" y="516"/>
                    <a:pt x="206" y="516"/>
                  </a:cubicBezTo>
                  <a:cubicBezTo>
                    <a:pt x="206" y="516"/>
                    <a:pt x="206" y="516"/>
                    <a:pt x="206" y="516"/>
                  </a:cubicBezTo>
                  <a:cubicBezTo>
                    <a:pt x="206" y="516"/>
                    <a:pt x="206" y="516"/>
                    <a:pt x="206" y="516"/>
                  </a:cubicBezTo>
                  <a:cubicBezTo>
                    <a:pt x="206" y="516"/>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6" y="517"/>
                  </a:cubicBezTo>
                  <a:cubicBezTo>
                    <a:pt x="206" y="517"/>
                    <a:pt x="206"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7" y="517"/>
                    <a:pt x="207" y="517"/>
                    <a:pt x="207"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8" y="517"/>
                    <a:pt x="208" y="517"/>
                    <a:pt x="208"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09" y="517"/>
                    <a:pt x="209" y="517"/>
                    <a:pt x="209"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0" y="517"/>
                  </a:cubicBezTo>
                  <a:cubicBezTo>
                    <a:pt x="210" y="517"/>
                    <a:pt x="210" y="517"/>
                    <a:pt x="211" y="517"/>
                  </a:cubicBezTo>
                  <a:cubicBezTo>
                    <a:pt x="211" y="517"/>
                    <a:pt x="211" y="517"/>
                    <a:pt x="211" y="517"/>
                  </a:cubicBezTo>
                  <a:cubicBezTo>
                    <a:pt x="211" y="517"/>
                    <a:pt x="211" y="518"/>
                    <a:pt x="211" y="518"/>
                  </a:cubicBezTo>
                  <a:cubicBezTo>
                    <a:pt x="211" y="518"/>
                    <a:pt x="211" y="518"/>
                    <a:pt x="211" y="518"/>
                  </a:cubicBezTo>
                  <a:cubicBezTo>
                    <a:pt x="211" y="518"/>
                    <a:pt x="211" y="518"/>
                    <a:pt x="211" y="518"/>
                  </a:cubicBezTo>
                  <a:cubicBezTo>
                    <a:pt x="211" y="518"/>
                    <a:pt x="211" y="518"/>
                    <a:pt x="211" y="518"/>
                  </a:cubicBezTo>
                  <a:cubicBezTo>
                    <a:pt x="214" y="518"/>
                    <a:pt x="217" y="519"/>
                    <a:pt x="220" y="519"/>
                  </a:cubicBezTo>
                  <a:cubicBezTo>
                    <a:pt x="221" y="515"/>
                    <a:pt x="221" y="515"/>
                    <a:pt x="221" y="515"/>
                  </a:cubicBezTo>
                  <a:cubicBezTo>
                    <a:pt x="214" y="514"/>
                    <a:pt x="208" y="513"/>
                    <a:pt x="202" y="511"/>
                  </a:cubicBezTo>
                  <a:close/>
                  <a:moveTo>
                    <a:pt x="240" y="518"/>
                  </a:moveTo>
                  <a:cubicBezTo>
                    <a:pt x="240" y="522"/>
                    <a:pt x="240" y="522"/>
                    <a:pt x="240" y="522"/>
                  </a:cubicBezTo>
                  <a:cubicBezTo>
                    <a:pt x="243" y="522"/>
                    <a:pt x="247" y="522"/>
                    <a:pt x="250" y="522"/>
                  </a:cubicBezTo>
                  <a:cubicBezTo>
                    <a:pt x="250" y="522"/>
                    <a:pt x="250" y="522"/>
                    <a:pt x="250" y="522"/>
                  </a:cubicBezTo>
                  <a:cubicBezTo>
                    <a:pt x="250" y="522"/>
                    <a:pt x="250" y="522"/>
                    <a:pt x="250" y="522"/>
                  </a:cubicBezTo>
                  <a:cubicBezTo>
                    <a:pt x="250" y="522"/>
                    <a:pt x="250" y="522"/>
                    <a:pt x="250" y="522"/>
                  </a:cubicBezTo>
                  <a:cubicBezTo>
                    <a:pt x="250" y="522"/>
                    <a:pt x="250" y="522"/>
                    <a:pt x="250" y="522"/>
                  </a:cubicBezTo>
                  <a:cubicBezTo>
                    <a:pt x="250" y="522"/>
                    <a:pt x="250" y="522"/>
                    <a:pt x="250" y="522"/>
                  </a:cubicBezTo>
                  <a:cubicBezTo>
                    <a:pt x="250" y="522"/>
                    <a:pt x="250" y="522"/>
                    <a:pt x="250" y="522"/>
                  </a:cubicBezTo>
                  <a:cubicBezTo>
                    <a:pt x="250" y="522"/>
                    <a:pt x="250" y="522"/>
                    <a:pt x="250" y="522"/>
                  </a:cubicBezTo>
                  <a:cubicBezTo>
                    <a:pt x="250"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1" y="522"/>
                    <a:pt x="251" y="522"/>
                  </a:cubicBezTo>
                  <a:cubicBezTo>
                    <a:pt x="251"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2" y="522"/>
                    <a:pt x="252" y="522"/>
                    <a:pt x="252" y="522"/>
                  </a:cubicBezTo>
                  <a:cubicBezTo>
                    <a:pt x="253" y="522"/>
                    <a:pt x="253" y="522"/>
                    <a:pt x="253" y="522"/>
                  </a:cubicBezTo>
                  <a:cubicBezTo>
                    <a:pt x="253" y="522"/>
                    <a:pt x="253" y="522"/>
                    <a:pt x="253" y="522"/>
                  </a:cubicBezTo>
                  <a:cubicBezTo>
                    <a:pt x="255" y="522"/>
                    <a:pt x="258" y="522"/>
                    <a:pt x="260" y="522"/>
                  </a:cubicBezTo>
                  <a:cubicBezTo>
                    <a:pt x="260" y="518"/>
                    <a:pt x="260" y="518"/>
                    <a:pt x="260" y="518"/>
                  </a:cubicBezTo>
                  <a:cubicBezTo>
                    <a:pt x="254" y="518"/>
                    <a:pt x="247" y="518"/>
                    <a:pt x="240" y="518"/>
                  </a:cubicBezTo>
                  <a:close/>
                  <a:moveTo>
                    <a:pt x="299" y="516"/>
                  </a:moveTo>
                  <a:cubicBezTo>
                    <a:pt x="293" y="516"/>
                    <a:pt x="286" y="517"/>
                    <a:pt x="280" y="518"/>
                  </a:cubicBezTo>
                  <a:cubicBezTo>
                    <a:pt x="280" y="522"/>
                    <a:pt x="280" y="522"/>
                    <a:pt x="280" y="522"/>
                  </a:cubicBezTo>
                  <a:cubicBezTo>
                    <a:pt x="287" y="521"/>
                    <a:pt x="293" y="520"/>
                    <a:pt x="300" y="519"/>
                  </a:cubicBezTo>
                  <a:cubicBezTo>
                    <a:pt x="299" y="516"/>
                    <a:pt x="299" y="516"/>
                    <a:pt x="299" y="516"/>
                  </a:cubicBezTo>
                  <a:close/>
                  <a:moveTo>
                    <a:pt x="338" y="507"/>
                  </a:moveTo>
                  <a:cubicBezTo>
                    <a:pt x="331" y="509"/>
                    <a:pt x="325" y="510"/>
                    <a:pt x="319" y="512"/>
                  </a:cubicBezTo>
                  <a:cubicBezTo>
                    <a:pt x="320" y="516"/>
                    <a:pt x="320" y="516"/>
                    <a:pt x="320" y="516"/>
                  </a:cubicBezTo>
                  <a:cubicBezTo>
                    <a:pt x="320" y="516"/>
                    <a:pt x="320" y="516"/>
                    <a:pt x="320" y="516"/>
                  </a:cubicBezTo>
                  <a:cubicBezTo>
                    <a:pt x="320" y="516"/>
                    <a:pt x="320" y="516"/>
                    <a:pt x="320" y="516"/>
                  </a:cubicBezTo>
                  <a:cubicBezTo>
                    <a:pt x="320" y="516"/>
                    <a:pt x="320" y="516"/>
                    <a:pt x="320" y="516"/>
                  </a:cubicBezTo>
                  <a:cubicBezTo>
                    <a:pt x="320" y="516"/>
                    <a:pt x="320" y="516"/>
                    <a:pt x="320" y="516"/>
                  </a:cubicBezTo>
                  <a:cubicBezTo>
                    <a:pt x="321" y="516"/>
                    <a:pt x="321" y="516"/>
                    <a:pt x="321" y="516"/>
                  </a:cubicBezTo>
                  <a:cubicBezTo>
                    <a:pt x="321" y="516"/>
                    <a:pt x="321" y="516"/>
                    <a:pt x="321" y="516"/>
                  </a:cubicBezTo>
                  <a:cubicBezTo>
                    <a:pt x="321" y="516"/>
                    <a:pt x="321" y="516"/>
                    <a:pt x="321" y="516"/>
                  </a:cubicBezTo>
                  <a:cubicBezTo>
                    <a:pt x="321" y="516"/>
                    <a:pt x="321" y="516"/>
                    <a:pt x="321" y="516"/>
                  </a:cubicBezTo>
                  <a:cubicBezTo>
                    <a:pt x="321" y="516"/>
                    <a:pt x="321" y="516"/>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1" y="515"/>
                    <a:pt x="321" y="515"/>
                  </a:cubicBezTo>
                  <a:cubicBezTo>
                    <a:pt x="321"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2" y="515"/>
                  </a:cubicBezTo>
                  <a:cubicBezTo>
                    <a:pt x="322" y="515"/>
                    <a:pt x="322"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3" y="515"/>
                    <a:pt x="323" y="515"/>
                    <a:pt x="323" y="515"/>
                  </a:cubicBezTo>
                  <a:cubicBezTo>
                    <a:pt x="325" y="514"/>
                    <a:pt x="327" y="514"/>
                    <a:pt x="328" y="514"/>
                  </a:cubicBezTo>
                  <a:cubicBezTo>
                    <a:pt x="328" y="514"/>
                    <a:pt x="328" y="514"/>
                    <a:pt x="328" y="514"/>
                  </a:cubicBezTo>
                  <a:cubicBezTo>
                    <a:pt x="328" y="514"/>
                    <a:pt x="329" y="514"/>
                    <a:pt x="329" y="514"/>
                  </a:cubicBezTo>
                  <a:cubicBezTo>
                    <a:pt x="329" y="514"/>
                    <a:pt x="329" y="514"/>
                    <a:pt x="329" y="514"/>
                  </a:cubicBezTo>
                  <a:cubicBezTo>
                    <a:pt x="329" y="514"/>
                    <a:pt x="329" y="514"/>
                    <a:pt x="329" y="514"/>
                  </a:cubicBezTo>
                  <a:cubicBezTo>
                    <a:pt x="329" y="514"/>
                    <a:pt x="329" y="514"/>
                    <a:pt x="329" y="514"/>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29" y="513"/>
                    <a:pt x="329" y="513"/>
                  </a:cubicBezTo>
                  <a:cubicBezTo>
                    <a:pt x="329"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0" y="513"/>
                    <a:pt x="330" y="513"/>
                    <a:pt x="330"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1" y="513"/>
                    <a:pt x="331" y="513"/>
                    <a:pt x="331" y="513"/>
                  </a:cubicBezTo>
                  <a:cubicBezTo>
                    <a:pt x="332" y="513"/>
                    <a:pt x="332" y="513"/>
                    <a:pt x="332" y="513"/>
                  </a:cubicBezTo>
                  <a:cubicBezTo>
                    <a:pt x="332" y="513"/>
                    <a:pt x="332" y="513"/>
                    <a:pt x="332" y="513"/>
                  </a:cubicBezTo>
                  <a:cubicBezTo>
                    <a:pt x="332" y="513"/>
                    <a:pt x="332" y="513"/>
                    <a:pt x="332" y="513"/>
                  </a:cubicBezTo>
                  <a:cubicBezTo>
                    <a:pt x="332" y="513"/>
                    <a:pt x="332" y="513"/>
                    <a:pt x="332" y="513"/>
                  </a:cubicBezTo>
                  <a:cubicBezTo>
                    <a:pt x="332" y="513"/>
                    <a:pt x="332" y="513"/>
                    <a:pt x="332" y="513"/>
                  </a:cubicBezTo>
                  <a:cubicBezTo>
                    <a:pt x="332" y="513"/>
                    <a:pt x="332" y="513"/>
                    <a:pt x="332" y="513"/>
                  </a:cubicBezTo>
                  <a:cubicBezTo>
                    <a:pt x="334" y="512"/>
                    <a:pt x="337" y="511"/>
                    <a:pt x="339" y="511"/>
                  </a:cubicBezTo>
                  <a:cubicBezTo>
                    <a:pt x="338" y="507"/>
                    <a:pt x="338" y="507"/>
                    <a:pt x="338" y="507"/>
                  </a:cubicBezTo>
                  <a:close/>
                  <a:moveTo>
                    <a:pt x="374" y="492"/>
                  </a:moveTo>
                  <a:cubicBezTo>
                    <a:pt x="368" y="495"/>
                    <a:pt x="362" y="498"/>
                    <a:pt x="356" y="500"/>
                  </a:cubicBezTo>
                  <a:cubicBezTo>
                    <a:pt x="358" y="504"/>
                    <a:pt x="358" y="504"/>
                    <a:pt x="358" y="504"/>
                  </a:cubicBezTo>
                  <a:cubicBezTo>
                    <a:pt x="364" y="501"/>
                    <a:pt x="370" y="499"/>
                    <a:pt x="375" y="496"/>
                  </a:cubicBezTo>
                  <a:cubicBezTo>
                    <a:pt x="375" y="496"/>
                    <a:pt x="375" y="496"/>
                    <a:pt x="375"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6" y="496"/>
                    <a:pt x="376" y="496"/>
                    <a:pt x="376" y="496"/>
                  </a:cubicBezTo>
                  <a:cubicBezTo>
                    <a:pt x="374" y="492"/>
                    <a:pt x="374" y="492"/>
                    <a:pt x="374" y="492"/>
                  </a:cubicBezTo>
                  <a:close/>
                  <a:moveTo>
                    <a:pt x="408" y="472"/>
                  </a:moveTo>
                  <a:cubicBezTo>
                    <a:pt x="403" y="476"/>
                    <a:pt x="397" y="480"/>
                    <a:pt x="392" y="483"/>
                  </a:cubicBezTo>
                  <a:cubicBezTo>
                    <a:pt x="394" y="486"/>
                    <a:pt x="394" y="486"/>
                    <a:pt x="394" y="486"/>
                  </a:cubicBezTo>
                  <a:cubicBezTo>
                    <a:pt x="399" y="483"/>
                    <a:pt x="405" y="479"/>
                    <a:pt x="410" y="475"/>
                  </a:cubicBezTo>
                  <a:cubicBezTo>
                    <a:pt x="408" y="472"/>
                    <a:pt x="408" y="472"/>
                    <a:pt x="408" y="472"/>
                  </a:cubicBezTo>
                  <a:close/>
                  <a:moveTo>
                    <a:pt x="439" y="447"/>
                  </a:moveTo>
                  <a:cubicBezTo>
                    <a:pt x="434" y="452"/>
                    <a:pt x="429" y="456"/>
                    <a:pt x="424" y="460"/>
                  </a:cubicBezTo>
                  <a:cubicBezTo>
                    <a:pt x="426" y="463"/>
                    <a:pt x="426" y="463"/>
                    <a:pt x="426" y="463"/>
                  </a:cubicBezTo>
                  <a:cubicBezTo>
                    <a:pt x="428" y="462"/>
                    <a:pt x="429" y="461"/>
                    <a:pt x="431" y="460"/>
                  </a:cubicBezTo>
                  <a:cubicBezTo>
                    <a:pt x="431" y="460"/>
                    <a:pt x="431" y="460"/>
                    <a:pt x="431" y="460"/>
                  </a:cubicBezTo>
                  <a:cubicBezTo>
                    <a:pt x="431" y="460"/>
                    <a:pt x="431" y="460"/>
                    <a:pt x="431" y="460"/>
                  </a:cubicBezTo>
                  <a:cubicBezTo>
                    <a:pt x="431" y="460"/>
                    <a:pt x="431" y="460"/>
                    <a:pt x="431" y="460"/>
                  </a:cubicBezTo>
                  <a:cubicBezTo>
                    <a:pt x="431" y="460"/>
                    <a:pt x="431" y="460"/>
                    <a:pt x="431" y="460"/>
                  </a:cubicBezTo>
                  <a:cubicBezTo>
                    <a:pt x="431" y="460"/>
                    <a:pt x="431" y="460"/>
                    <a:pt x="431" y="460"/>
                  </a:cubicBezTo>
                  <a:cubicBezTo>
                    <a:pt x="431" y="460"/>
                    <a:pt x="431" y="460"/>
                    <a:pt x="431" y="459"/>
                  </a:cubicBezTo>
                  <a:cubicBezTo>
                    <a:pt x="431" y="459"/>
                    <a:pt x="431" y="459"/>
                    <a:pt x="431" y="459"/>
                  </a:cubicBezTo>
                  <a:cubicBezTo>
                    <a:pt x="431" y="459"/>
                    <a:pt x="431" y="459"/>
                    <a:pt x="431" y="459"/>
                  </a:cubicBezTo>
                  <a:cubicBezTo>
                    <a:pt x="431" y="459"/>
                    <a:pt x="431" y="459"/>
                    <a:pt x="431" y="459"/>
                  </a:cubicBezTo>
                  <a:cubicBezTo>
                    <a:pt x="431" y="459"/>
                    <a:pt x="431" y="459"/>
                    <a:pt x="431" y="459"/>
                  </a:cubicBezTo>
                  <a:cubicBezTo>
                    <a:pt x="431" y="459"/>
                    <a:pt x="431" y="459"/>
                    <a:pt x="431" y="459"/>
                  </a:cubicBezTo>
                  <a:cubicBezTo>
                    <a:pt x="431" y="459"/>
                    <a:pt x="431" y="459"/>
                    <a:pt x="431" y="459"/>
                  </a:cubicBezTo>
                  <a:cubicBezTo>
                    <a:pt x="431" y="459"/>
                    <a:pt x="431" y="459"/>
                    <a:pt x="431" y="459"/>
                  </a:cubicBezTo>
                  <a:cubicBezTo>
                    <a:pt x="431"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9"/>
                  </a:cubicBezTo>
                  <a:cubicBezTo>
                    <a:pt x="432" y="459"/>
                    <a:pt x="432" y="459"/>
                    <a:pt x="432" y="458"/>
                  </a:cubicBezTo>
                  <a:cubicBezTo>
                    <a:pt x="432" y="458"/>
                    <a:pt x="432" y="458"/>
                    <a:pt x="432" y="458"/>
                  </a:cubicBezTo>
                  <a:cubicBezTo>
                    <a:pt x="432" y="458"/>
                    <a:pt x="432" y="458"/>
                    <a:pt x="432" y="458"/>
                  </a:cubicBezTo>
                  <a:cubicBezTo>
                    <a:pt x="432" y="458"/>
                    <a:pt x="432" y="458"/>
                    <a:pt x="432" y="458"/>
                  </a:cubicBezTo>
                  <a:cubicBezTo>
                    <a:pt x="432" y="458"/>
                    <a:pt x="432" y="458"/>
                    <a:pt x="432" y="458"/>
                  </a:cubicBezTo>
                  <a:cubicBezTo>
                    <a:pt x="432" y="458"/>
                    <a:pt x="433" y="458"/>
                    <a:pt x="433" y="458"/>
                  </a:cubicBezTo>
                  <a:cubicBezTo>
                    <a:pt x="433" y="458"/>
                    <a:pt x="433" y="458"/>
                    <a:pt x="433" y="458"/>
                  </a:cubicBezTo>
                  <a:cubicBezTo>
                    <a:pt x="433" y="458"/>
                    <a:pt x="433" y="458"/>
                    <a:pt x="433" y="458"/>
                  </a:cubicBezTo>
                  <a:cubicBezTo>
                    <a:pt x="433" y="458"/>
                    <a:pt x="433" y="458"/>
                    <a:pt x="433" y="458"/>
                  </a:cubicBezTo>
                  <a:cubicBezTo>
                    <a:pt x="433" y="458"/>
                    <a:pt x="433" y="458"/>
                    <a:pt x="433" y="458"/>
                  </a:cubicBezTo>
                  <a:cubicBezTo>
                    <a:pt x="433" y="458"/>
                    <a:pt x="433" y="458"/>
                    <a:pt x="433" y="458"/>
                  </a:cubicBezTo>
                  <a:cubicBezTo>
                    <a:pt x="433" y="458"/>
                    <a:pt x="433" y="458"/>
                    <a:pt x="433" y="458"/>
                  </a:cubicBezTo>
                  <a:cubicBezTo>
                    <a:pt x="433" y="458"/>
                    <a:pt x="433" y="458"/>
                    <a:pt x="433" y="458"/>
                  </a:cubicBezTo>
                  <a:cubicBezTo>
                    <a:pt x="436" y="455"/>
                    <a:pt x="439" y="453"/>
                    <a:pt x="441" y="450"/>
                  </a:cubicBezTo>
                  <a:cubicBezTo>
                    <a:pt x="439" y="447"/>
                    <a:pt x="439" y="447"/>
                    <a:pt x="439" y="447"/>
                  </a:cubicBezTo>
                  <a:close/>
                  <a:moveTo>
                    <a:pt x="465" y="418"/>
                  </a:moveTo>
                  <a:cubicBezTo>
                    <a:pt x="461" y="423"/>
                    <a:pt x="457" y="428"/>
                    <a:pt x="452" y="433"/>
                  </a:cubicBezTo>
                  <a:cubicBezTo>
                    <a:pt x="455" y="436"/>
                    <a:pt x="455" y="436"/>
                    <a:pt x="455" y="436"/>
                  </a:cubicBezTo>
                  <a:cubicBezTo>
                    <a:pt x="457" y="434"/>
                    <a:pt x="458" y="433"/>
                    <a:pt x="459" y="431"/>
                  </a:cubicBezTo>
                  <a:cubicBezTo>
                    <a:pt x="459" y="431"/>
                    <a:pt x="459" y="431"/>
                    <a:pt x="459" y="431"/>
                  </a:cubicBezTo>
                  <a:cubicBezTo>
                    <a:pt x="459" y="431"/>
                    <a:pt x="459" y="431"/>
                    <a:pt x="459" y="431"/>
                  </a:cubicBezTo>
                  <a:cubicBezTo>
                    <a:pt x="459" y="431"/>
                    <a:pt x="459" y="431"/>
                    <a:pt x="459" y="431"/>
                  </a:cubicBezTo>
                  <a:cubicBezTo>
                    <a:pt x="460" y="431"/>
                    <a:pt x="460" y="431"/>
                    <a:pt x="460" y="431"/>
                  </a:cubicBezTo>
                  <a:cubicBezTo>
                    <a:pt x="460" y="431"/>
                    <a:pt x="460" y="431"/>
                    <a:pt x="460" y="431"/>
                  </a:cubicBezTo>
                  <a:cubicBezTo>
                    <a:pt x="460" y="431"/>
                    <a:pt x="460" y="431"/>
                    <a:pt x="460" y="431"/>
                  </a:cubicBezTo>
                  <a:cubicBezTo>
                    <a:pt x="460" y="431"/>
                    <a:pt x="460" y="431"/>
                    <a:pt x="460" y="431"/>
                  </a:cubicBezTo>
                  <a:cubicBezTo>
                    <a:pt x="460" y="430"/>
                    <a:pt x="460" y="430"/>
                    <a:pt x="460" y="430"/>
                  </a:cubicBezTo>
                  <a:cubicBezTo>
                    <a:pt x="460" y="430"/>
                    <a:pt x="460" y="430"/>
                    <a:pt x="460" y="430"/>
                  </a:cubicBezTo>
                  <a:cubicBezTo>
                    <a:pt x="460" y="430"/>
                    <a:pt x="460" y="430"/>
                    <a:pt x="460" y="430"/>
                  </a:cubicBezTo>
                  <a:cubicBezTo>
                    <a:pt x="460" y="430"/>
                    <a:pt x="460" y="430"/>
                    <a:pt x="460" y="430"/>
                  </a:cubicBezTo>
                  <a:cubicBezTo>
                    <a:pt x="460" y="430"/>
                    <a:pt x="460" y="430"/>
                    <a:pt x="460" y="430"/>
                  </a:cubicBezTo>
                  <a:cubicBezTo>
                    <a:pt x="460" y="430"/>
                    <a:pt x="460" y="430"/>
                    <a:pt x="460" y="430"/>
                  </a:cubicBezTo>
                  <a:cubicBezTo>
                    <a:pt x="460" y="430"/>
                    <a:pt x="460" y="430"/>
                    <a:pt x="460" y="430"/>
                  </a:cubicBezTo>
                  <a:cubicBezTo>
                    <a:pt x="460" y="430"/>
                    <a:pt x="460" y="430"/>
                    <a:pt x="460" y="430"/>
                  </a:cubicBezTo>
                  <a:cubicBezTo>
                    <a:pt x="460" y="430"/>
                    <a:pt x="461" y="430"/>
                    <a:pt x="461" y="430"/>
                  </a:cubicBezTo>
                  <a:cubicBezTo>
                    <a:pt x="461" y="430"/>
                    <a:pt x="461" y="430"/>
                    <a:pt x="461" y="430"/>
                  </a:cubicBezTo>
                  <a:cubicBezTo>
                    <a:pt x="461" y="430"/>
                    <a:pt x="461" y="430"/>
                    <a:pt x="461" y="430"/>
                  </a:cubicBezTo>
                  <a:cubicBezTo>
                    <a:pt x="461" y="430"/>
                    <a:pt x="461" y="430"/>
                    <a:pt x="461" y="430"/>
                  </a:cubicBezTo>
                  <a:cubicBezTo>
                    <a:pt x="461" y="430"/>
                    <a:pt x="461" y="430"/>
                    <a:pt x="461" y="430"/>
                  </a:cubicBezTo>
                  <a:cubicBezTo>
                    <a:pt x="461" y="430"/>
                    <a:pt x="461" y="430"/>
                    <a:pt x="461" y="430"/>
                  </a:cubicBezTo>
                  <a:cubicBezTo>
                    <a:pt x="461" y="430"/>
                    <a:pt x="461" y="430"/>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1" y="429"/>
                    <a:pt x="461" y="429"/>
                    <a:pt x="461" y="429"/>
                  </a:cubicBezTo>
                  <a:cubicBezTo>
                    <a:pt x="462" y="429"/>
                    <a:pt x="462" y="429"/>
                    <a:pt x="462" y="429"/>
                  </a:cubicBezTo>
                  <a:cubicBezTo>
                    <a:pt x="462" y="429"/>
                    <a:pt x="462" y="429"/>
                    <a:pt x="462" y="429"/>
                  </a:cubicBezTo>
                  <a:cubicBezTo>
                    <a:pt x="462" y="429"/>
                    <a:pt x="462" y="429"/>
                    <a:pt x="462" y="429"/>
                  </a:cubicBezTo>
                  <a:cubicBezTo>
                    <a:pt x="462" y="429"/>
                    <a:pt x="462" y="429"/>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2" y="428"/>
                    <a:pt x="462" y="428"/>
                    <a:pt x="462" y="428"/>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7"/>
                  </a:cubicBezTo>
                  <a:cubicBezTo>
                    <a:pt x="463" y="427"/>
                    <a:pt x="463" y="427"/>
                    <a:pt x="463" y="426"/>
                  </a:cubicBezTo>
                  <a:cubicBezTo>
                    <a:pt x="463" y="426"/>
                    <a:pt x="463" y="426"/>
                    <a:pt x="463" y="426"/>
                  </a:cubicBezTo>
                  <a:cubicBezTo>
                    <a:pt x="463" y="426"/>
                    <a:pt x="463" y="426"/>
                    <a:pt x="463" y="426"/>
                  </a:cubicBezTo>
                  <a:cubicBezTo>
                    <a:pt x="463" y="426"/>
                    <a:pt x="463" y="426"/>
                    <a:pt x="463"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6"/>
                    <a:pt x="464" y="426"/>
                    <a:pt x="464" y="426"/>
                  </a:cubicBezTo>
                  <a:cubicBezTo>
                    <a:pt x="464" y="425"/>
                    <a:pt x="464" y="425"/>
                    <a:pt x="464" y="425"/>
                  </a:cubicBezTo>
                  <a:cubicBezTo>
                    <a:pt x="464" y="425"/>
                    <a:pt x="464" y="425"/>
                    <a:pt x="464" y="425"/>
                  </a:cubicBezTo>
                  <a:cubicBezTo>
                    <a:pt x="464" y="425"/>
                    <a:pt x="464" y="425"/>
                    <a:pt x="464" y="425"/>
                  </a:cubicBezTo>
                  <a:cubicBezTo>
                    <a:pt x="464" y="425"/>
                    <a:pt x="464" y="425"/>
                    <a:pt x="464" y="425"/>
                  </a:cubicBezTo>
                  <a:cubicBezTo>
                    <a:pt x="464" y="425"/>
                    <a:pt x="464" y="425"/>
                    <a:pt x="464" y="425"/>
                  </a:cubicBezTo>
                  <a:cubicBezTo>
                    <a:pt x="464" y="425"/>
                    <a:pt x="464" y="425"/>
                    <a:pt x="464" y="425"/>
                  </a:cubicBezTo>
                  <a:cubicBezTo>
                    <a:pt x="464" y="425"/>
                    <a:pt x="464" y="425"/>
                    <a:pt x="464" y="425"/>
                  </a:cubicBezTo>
                  <a:cubicBezTo>
                    <a:pt x="464" y="425"/>
                    <a:pt x="465" y="425"/>
                    <a:pt x="465" y="425"/>
                  </a:cubicBezTo>
                  <a:cubicBezTo>
                    <a:pt x="465" y="425"/>
                    <a:pt x="465" y="425"/>
                    <a:pt x="465" y="425"/>
                  </a:cubicBezTo>
                  <a:cubicBezTo>
                    <a:pt x="465" y="425"/>
                    <a:pt x="465" y="425"/>
                    <a:pt x="465" y="425"/>
                  </a:cubicBezTo>
                  <a:cubicBezTo>
                    <a:pt x="465" y="425"/>
                    <a:pt x="465" y="425"/>
                    <a:pt x="465" y="425"/>
                  </a:cubicBezTo>
                  <a:cubicBezTo>
                    <a:pt x="465" y="425"/>
                    <a:pt x="465" y="425"/>
                    <a:pt x="465" y="425"/>
                  </a:cubicBezTo>
                  <a:cubicBezTo>
                    <a:pt x="465" y="425"/>
                    <a:pt x="465" y="425"/>
                    <a:pt x="465" y="425"/>
                  </a:cubicBezTo>
                  <a:cubicBezTo>
                    <a:pt x="465" y="425"/>
                    <a:pt x="465" y="425"/>
                    <a:pt x="465" y="425"/>
                  </a:cubicBezTo>
                  <a:cubicBezTo>
                    <a:pt x="465" y="425"/>
                    <a:pt x="465" y="425"/>
                    <a:pt x="465" y="425"/>
                  </a:cubicBezTo>
                  <a:cubicBezTo>
                    <a:pt x="465" y="425"/>
                    <a:pt x="465" y="425"/>
                    <a:pt x="465" y="425"/>
                  </a:cubicBezTo>
                  <a:cubicBezTo>
                    <a:pt x="465" y="425"/>
                    <a:pt x="465" y="425"/>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5" y="424"/>
                  </a:cubicBezTo>
                  <a:cubicBezTo>
                    <a:pt x="465" y="424"/>
                    <a:pt x="465" y="424"/>
                    <a:pt x="466" y="424"/>
                  </a:cubicBezTo>
                  <a:cubicBezTo>
                    <a:pt x="466" y="424"/>
                    <a:pt x="466" y="424"/>
                    <a:pt x="466" y="424"/>
                  </a:cubicBezTo>
                  <a:cubicBezTo>
                    <a:pt x="466" y="424"/>
                    <a:pt x="466" y="424"/>
                    <a:pt x="466" y="424"/>
                  </a:cubicBezTo>
                  <a:cubicBezTo>
                    <a:pt x="466" y="424"/>
                    <a:pt x="466" y="424"/>
                    <a:pt x="466" y="424"/>
                  </a:cubicBezTo>
                  <a:cubicBezTo>
                    <a:pt x="466" y="424"/>
                    <a:pt x="466" y="424"/>
                    <a:pt x="466" y="424"/>
                  </a:cubicBezTo>
                  <a:cubicBezTo>
                    <a:pt x="466" y="424"/>
                    <a:pt x="466" y="424"/>
                    <a:pt x="466" y="424"/>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6" y="423"/>
                    <a:pt x="466" y="423"/>
                    <a:pt x="466" y="423"/>
                  </a:cubicBezTo>
                  <a:cubicBezTo>
                    <a:pt x="467" y="423"/>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2"/>
                    <a:pt x="467" y="422"/>
                  </a:cubicBezTo>
                  <a:cubicBezTo>
                    <a:pt x="467" y="422"/>
                    <a:pt x="467" y="421"/>
                    <a:pt x="467" y="421"/>
                  </a:cubicBezTo>
                  <a:cubicBezTo>
                    <a:pt x="467" y="421"/>
                    <a:pt x="467" y="421"/>
                    <a:pt x="467" y="421"/>
                  </a:cubicBezTo>
                  <a:cubicBezTo>
                    <a:pt x="467" y="421"/>
                    <a:pt x="467" y="421"/>
                    <a:pt x="467" y="421"/>
                  </a:cubicBezTo>
                  <a:cubicBezTo>
                    <a:pt x="467" y="421"/>
                    <a:pt x="467" y="421"/>
                    <a:pt x="467" y="421"/>
                  </a:cubicBezTo>
                  <a:cubicBezTo>
                    <a:pt x="467"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1"/>
                  </a:cubicBezTo>
                  <a:cubicBezTo>
                    <a:pt x="468" y="421"/>
                    <a:pt x="468" y="421"/>
                    <a:pt x="468" y="420"/>
                  </a:cubicBezTo>
                  <a:cubicBezTo>
                    <a:pt x="468" y="420"/>
                    <a:pt x="468" y="420"/>
                    <a:pt x="468" y="420"/>
                  </a:cubicBezTo>
                  <a:cubicBezTo>
                    <a:pt x="465" y="418"/>
                    <a:pt x="465" y="418"/>
                    <a:pt x="465" y="418"/>
                  </a:cubicBezTo>
                  <a:close/>
                  <a:moveTo>
                    <a:pt x="487" y="385"/>
                  </a:moveTo>
                  <a:cubicBezTo>
                    <a:pt x="483" y="391"/>
                    <a:pt x="480" y="397"/>
                    <a:pt x="476" y="402"/>
                  </a:cubicBezTo>
                  <a:cubicBezTo>
                    <a:pt x="480" y="404"/>
                    <a:pt x="480" y="404"/>
                    <a:pt x="480" y="404"/>
                  </a:cubicBezTo>
                  <a:cubicBezTo>
                    <a:pt x="480" y="403"/>
                    <a:pt x="481" y="402"/>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2" y="401"/>
                    <a:pt x="482" y="401"/>
                    <a:pt x="482" y="401"/>
                  </a:cubicBezTo>
                  <a:cubicBezTo>
                    <a:pt x="485" y="396"/>
                    <a:pt x="488" y="392"/>
                    <a:pt x="490" y="387"/>
                  </a:cubicBezTo>
                  <a:cubicBezTo>
                    <a:pt x="487" y="385"/>
                    <a:pt x="487" y="385"/>
                    <a:pt x="487" y="385"/>
                  </a:cubicBezTo>
                  <a:close/>
                  <a:moveTo>
                    <a:pt x="503" y="349"/>
                  </a:moveTo>
                  <a:cubicBezTo>
                    <a:pt x="501" y="355"/>
                    <a:pt x="498" y="362"/>
                    <a:pt x="495" y="368"/>
                  </a:cubicBezTo>
                  <a:cubicBezTo>
                    <a:pt x="499" y="369"/>
                    <a:pt x="499" y="369"/>
                    <a:pt x="499" y="369"/>
                  </a:cubicBezTo>
                  <a:cubicBezTo>
                    <a:pt x="499" y="369"/>
                    <a:pt x="499" y="368"/>
                    <a:pt x="500" y="368"/>
                  </a:cubicBezTo>
                  <a:cubicBezTo>
                    <a:pt x="500" y="368"/>
                    <a:pt x="500" y="368"/>
                    <a:pt x="500" y="368"/>
                  </a:cubicBezTo>
                  <a:cubicBezTo>
                    <a:pt x="500" y="368"/>
                    <a:pt x="500" y="368"/>
                    <a:pt x="500" y="368"/>
                  </a:cubicBezTo>
                  <a:cubicBezTo>
                    <a:pt x="500" y="368"/>
                    <a:pt x="500" y="368"/>
                    <a:pt x="500" y="368"/>
                  </a:cubicBezTo>
                  <a:cubicBezTo>
                    <a:pt x="500" y="368"/>
                    <a:pt x="500" y="368"/>
                    <a:pt x="500" y="368"/>
                  </a:cubicBezTo>
                  <a:cubicBezTo>
                    <a:pt x="500" y="368"/>
                    <a:pt x="500" y="368"/>
                    <a:pt x="500" y="368"/>
                  </a:cubicBezTo>
                  <a:cubicBezTo>
                    <a:pt x="500" y="368"/>
                    <a:pt x="500" y="368"/>
                    <a:pt x="500" y="368"/>
                  </a:cubicBezTo>
                  <a:cubicBezTo>
                    <a:pt x="500" y="368"/>
                    <a:pt x="500" y="368"/>
                    <a:pt x="500" y="368"/>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7"/>
                  </a:cubicBezTo>
                  <a:cubicBezTo>
                    <a:pt x="500" y="367"/>
                    <a:pt x="500" y="367"/>
                    <a:pt x="500" y="366"/>
                  </a:cubicBezTo>
                  <a:cubicBezTo>
                    <a:pt x="500" y="366"/>
                    <a:pt x="500" y="366"/>
                    <a:pt x="500" y="366"/>
                  </a:cubicBezTo>
                  <a:cubicBezTo>
                    <a:pt x="500" y="366"/>
                    <a:pt x="500" y="366"/>
                    <a:pt x="500" y="366"/>
                  </a:cubicBezTo>
                  <a:cubicBezTo>
                    <a:pt x="500" y="366"/>
                    <a:pt x="500" y="366"/>
                    <a:pt x="500" y="366"/>
                  </a:cubicBezTo>
                  <a:cubicBezTo>
                    <a:pt x="501" y="364"/>
                    <a:pt x="502" y="362"/>
                    <a:pt x="503" y="360"/>
                  </a:cubicBezTo>
                  <a:cubicBezTo>
                    <a:pt x="503" y="360"/>
                    <a:pt x="503" y="360"/>
                    <a:pt x="503" y="360"/>
                  </a:cubicBezTo>
                  <a:cubicBezTo>
                    <a:pt x="503" y="360"/>
                    <a:pt x="503" y="360"/>
                    <a:pt x="503" y="360"/>
                  </a:cubicBezTo>
                  <a:cubicBezTo>
                    <a:pt x="503" y="360"/>
                    <a:pt x="503" y="360"/>
                    <a:pt x="503" y="360"/>
                  </a:cubicBezTo>
                  <a:cubicBezTo>
                    <a:pt x="503" y="360"/>
                    <a:pt x="503" y="360"/>
                    <a:pt x="503" y="360"/>
                  </a:cubicBezTo>
                  <a:cubicBezTo>
                    <a:pt x="503" y="360"/>
                    <a:pt x="503" y="360"/>
                    <a:pt x="503" y="360"/>
                  </a:cubicBezTo>
                  <a:cubicBezTo>
                    <a:pt x="503" y="359"/>
                    <a:pt x="503" y="359"/>
                    <a:pt x="503" y="359"/>
                  </a:cubicBezTo>
                  <a:cubicBezTo>
                    <a:pt x="503" y="359"/>
                    <a:pt x="503" y="359"/>
                    <a:pt x="503" y="359"/>
                  </a:cubicBezTo>
                  <a:cubicBezTo>
                    <a:pt x="503" y="359"/>
                    <a:pt x="503" y="359"/>
                    <a:pt x="503" y="359"/>
                  </a:cubicBezTo>
                  <a:cubicBezTo>
                    <a:pt x="503" y="359"/>
                    <a:pt x="503" y="359"/>
                    <a:pt x="503" y="359"/>
                  </a:cubicBezTo>
                  <a:cubicBezTo>
                    <a:pt x="503" y="359"/>
                    <a:pt x="503" y="359"/>
                    <a:pt x="503" y="359"/>
                  </a:cubicBezTo>
                  <a:cubicBezTo>
                    <a:pt x="503" y="359"/>
                    <a:pt x="503" y="359"/>
                    <a:pt x="503" y="359"/>
                  </a:cubicBezTo>
                  <a:cubicBezTo>
                    <a:pt x="503" y="359"/>
                    <a:pt x="503" y="359"/>
                    <a:pt x="503" y="359"/>
                  </a:cubicBezTo>
                  <a:cubicBezTo>
                    <a:pt x="503" y="359"/>
                    <a:pt x="503" y="359"/>
                    <a:pt x="503" y="359"/>
                  </a:cubicBezTo>
                  <a:cubicBezTo>
                    <a:pt x="504" y="359"/>
                    <a:pt x="504" y="359"/>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8"/>
                  </a:cubicBezTo>
                  <a:cubicBezTo>
                    <a:pt x="504" y="358"/>
                    <a:pt x="504" y="358"/>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7"/>
                  </a:cubicBezTo>
                  <a:cubicBezTo>
                    <a:pt x="504" y="357"/>
                    <a:pt x="504" y="357"/>
                    <a:pt x="504" y="356"/>
                  </a:cubicBezTo>
                  <a:cubicBezTo>
                    <a:pt x="504" y="356"/>
                    <a:pt x="504" y="356"/>
                    <a:pt x="504" y="356"/>
                  </a:cubicBezTo>
                  <a:cubicBezTo>
                    <a:pt x="504" y="356"/>
                    <a:pt x="504" y="356"/>
                    <a:pt x="504" y="356"/>
                  </a:cubicBezTo>
                  <a:cubicBezTo>
                    <a:pt x="504" y="356"/>
                    <a:pt x="504" y="356"/>
                    <a:pt x="504" y="356"/>
                  </a:cubicBezTo>
                  <a:cubicBezTo>
                    <a:pt x="504" y="356"/>
                    <a:pt x="505" y="356"/>
                    <a:pt x="505" y="356"/>
                  </a:cubicBezTo>
                  <a:cubicBezTo>
                    <a:pt x="505" y="356"/>
                    <a:pt x="505" y="356"/>
                    <a:pt x="505" y="356"/>
                  </a:cubicBezTo>
                  <a:cubicBezTo>
                    <a:pt x="505" y="356"/>
                    <a:pt x="505" y="356"/>
                    <a:pt x="505" y="356"/>
                  </a:cubicBezTo>
                  <a:cubicBezTo>
                    <a:pt x="505" y="356"/>
                    <a:pt x="505" y="356"/>
                    <a:pt x="505" y="356"/>
                  </a:cubicBezTo>
                  <a:cubicBezTo>
                    <a:pt x="505" y="354"/>
                    <a:pt x="506" y="352"/>
                    <a:pt x="507" y="351"/>
                  </a:cubicBezTo>
                  <a:cubicBezTo>
                    <a:pt x="503" y="349"/>
                    <a:pt x="503" y="349"/>
                    <a:pt x="503" y="349"/>
                  </a:cubicBezTo>
                  <a:close/>
                  <a:moveTo>
                    <a:pt x="513" y="311"/>
                  </a:moveTo>
                  <a:cubicBezTo>
                    <a:pt x="512" y="318"/>
                    <a:pt x="511" y="324"/>
                    <a:pt x="509" y="331"/>
                  </a:cubicBezTo>
                  <a:cubicBezTo>
                    <a:pt x="513" y="332"/>
                    <a:pt x="513" y="332"/>
                    <a:pt x="513" y="332"/>
                  </a:cubicBezTo>
                  <a:cubicBezTo>
                    <a:pt x="513" y="332"/>
                    <a:pt x="513" y="332"/>
                    <a:pt x="513" y="332"/>
                  </a:cubicBezTo>
                  <a:cubicBezTo>
                    <a:pt x="513" y="332"/>
                    <a:pt x="513" y="332"/>
                    <a:pt x="513" y="332"/>
                  </a:cubicBezTo>
                  <a:cubicBezTo>
                    <a:pt x="513" y="332"/>
                    <a:pt x="513" y="332"/>
                    <a:pt x="513" y="332"/>
                  </a:cubicBezTo>
                  <a:cubicBezTo>
                    <a:pt x="513" y="332"/>
                    <a:pt x="513" y="332"/>
                    <a:pt x="513" y="332"/>
                  </a:cubicBezTo>
                  <a:cubicBezTo>
                    <a:pt x="513" y="332"/>
                    <a:pt x="513" y="331"/>
                    <a:pt x="513" y="331"/>
                  </a:cubicBezTo>
                  <a:cubicBezTo>
                    <a:pt x="513" y="331"/>
                    <a:pt x="513" y="331"/>
                    <a:pt x="513" y="331"/>
                  </a:cubicBezTo>
                  <a:cubicBezTo>
                    <a:pt x="513" y="331"/>
                    <a:pt x="513" y="331"/>
                    <a:pt x="513" y="331"/>
                  </a:cubicBezTo>
                  <a:cubicBezTo>
                    <a:pt x="513" y="331"/>
                    <a:pt x="513" y="331"/>
                    <a:pt x="513" y="331"/>
                  </a:cubicBezTo>
                  <a:cubicBezTo>
                    <a:pt x="513" y="331"/>
                    <a:pt x="513" y="331"/>
                    <a:pt x="513" y="331"/>
                  </a:cubicBezTo>
                  <a:cubicBezTo>
                    <a:pt x="513" y="331"/>
                    <a:pt x="513" y="331"/>
                    <a:pt x="513" y="331"/>
                  </a:cubicBezTo>
                  <a:cubicBezTo>
                    <a:pt x="515" y="325"/>
                    <a:pt x="516" y="319"/>
                    <a:pt x="517" y="312"/>
                  </a:cubicBezTo>
                  <a:cubicBezTo>
                    <a:pt x="513" y="311"/>
                    <a:pt x="513" y="311"/>
                    <a:pt x="513" y="311"/>
                  </a:cubicBezTo>
                  <a:close/>
                  <a:moveTo>
                    <a:pt x="518" y="272"/>
                  </a:moveTo>
                  <a:cubicBezTo>
                    <a:pt x="518" y="279"/>
                    <a:pt x="517" y="285"/>
                    <a:pt x="517" y="292"/>
                  </a:cubicBezTo>
                  <a:cubicBezTo>
                    <a:pt x="520" y="292"/>
                    <a:pt x="520" y="292"/>
                    <a:pt x="520" y="292"/>
                  </a:cubicBezTo>
                  <a:cubicBezTo>
                    <a:pt x="521" y="286"/>
                    <a:pt x="522" y="279"/>
                    <a:pt x="522" y="273"/>
                  </a:cubicBezTo>
                  <a:cubicBezTo>
                    <a:pt x="518" y="272"/>
                    <a:pt x="518" y="272"/>
                    <a:pt x="518" y="272"/>
                  </a:cubicBezTo>
                  <a:close/>
                  <a:moveTo>
                    <a:pt x="521" y="233"/>
                  </a:moveTo>
                  <a:cubicBezTo>
                    <a:pt x="517" y="233"/>
                    <a:pt x="517" y="233"/>
                    <a:pt x="517" y="233"/>
                  </a:cubicBezTo>
                  <a:cubicBezTo>
                    <a:pt x="518" y="239"/>
                    <a:pt x="518" y="246"/>
                    <a:pt x="518" y="253"/>
                  </a:cubicBezTo>
                  <a:cubicBezTo>
                    <a:pt x="522" y="253"/>
                    <a:pt x="522" y="253"/>
                    <a:pt x="522" y="253"/>
                  </a:cubicBezTo>
                  <a:cubicBezTo>
                    <a:pt x="522" y="250"/>
                    <a:pt x="522" y="248"/>
                    <a:pt x="522" y="246"/>
                  </a:cubicBezTo>
                  <a:cubicBezTo>
                    <a:pt x="522" y="246"/>
                    <a:pt x="522" y="246"/>
                    <a:pt x="522" y="246"/>
                  </a:cubicBezTo>
                  <a:cubicBezTo>
                    <a:pt x="522" y="245"/>
                    <a:pt x="522" y="245"/>
                    <a:pt x="522" y="245"/>
                  </a:cubicBezTo>
                  <a:cubicBezTo>
                    <a:pt x="522" y="245"/>
                    <a:pt x="522" y="245"/>
                    <a:pt x="522" y="245"/>
                  </a:cubicBezTo>
                  <a:cubicBezTo>
                    <a:pt x="522" y="245"/>
                    <a:pt x="522" y="245"/>
                    <a:pt x="522" y="245"/>
                  </a:cubicBezTo>
                  <a:cubicBezTo>
                    <a:pt x="522" y="245"/>
                    <a:pt x="522" y="245"/>
                    <a:pt x="522" y="245"/>
                  </a:cubicBezTo>
                  <a:cubicBezTo>
                    <a:pt x="522" y="245"/>
                    <a:pt x="522" y="245"/>
                    <a:pt x="522" y="245"/>
                  </a:cubicBezTo>
                  <a:cubicBezTo>
                    <a:pt x="522" y="245"/>
                    <a:pt x="522" y="245"/>
                    <a:pt x="522" y="245"/>
                  </a:cubicBezTo>
                  <a:cubicBezTo>
                    <a:pt x="522" y="245"/>
                    <a:pt x="522" y="245"/>
                    <a:pt x="522" y="245"/>
                  </a:cubicBezTo>
                  <a:cubicBezTo>
                    <a:pt x="522" y="245"/>
                    <a:pt x="522" y="245"/>
                    <a:pt x="522" y="245"/>
                  </a:cubicBezTo>
                  <a:cubicBezTo>
                    <a:pt x="522" y="245"/>
                    <a:pt x="522" y="245"/>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4"/>
                  </a:cubicBezTo>
                  <a:cubicBezTo>
                    <a:pt x="522" y="244"/>
                    <a:pt x="522" y="244"/>
                    <a:pt x="522" y="243"/>
                  </a:cubicBezTo>
                  <a:cubicBezTo>
                    <a:pt x="522" y="243"/>
                    <a:pt x="522" y="243"/>
                    <a:pt x="522" y="243"/>
                  </a:cubicBezTo>
                  <a:cubicBezTo>
                    <a:pt x="522" y="243"/>
                    <a:pt x="522" y="243"/>
                    <a:pt x="522" y="243"/>
                  </a:cubicBezTo>
                  <a:cubicBezTo>
                    <a:pt x="522" y="243"/>
                    <a:pt x="522" y="243"/>
                    <a:pt x="522" y="243"/>
                  </a:cubicBezTo>
                  <a:cubicBezTo>
                    <a:pt x="522" y="243"/>
                    <a:pt x="522" y="243"/>
                    <a:pt x="522" y="243"/>
                  </a:cubicBezTo>
                  <a:cubicBezTo>
                    <a:pt x="522" y="243"/>
                    <a:pt x="522" y="243"/>
                    <a:pt x="522" y="243"/>
                  </a:cubicBezTo>
                  <a:cubicBezTo>
                    <a:pt x="522" y="243"/>
                    <a:pt x="522" y="243"/>
                    <a:pt x="522" y="243"/>
                  </a:cubicBezTo>
                  <a:cubicBezTo>
                    <a:pt x="522" y="243"/>
                    <a:pt x="522" y="243"/>
                    <a:pt x="522" y="243"/>
                  </a:cubicBezTo>
                  <a:cubicBezTo>
                    <a:pt x="522" y="243"/>
                    <a:pt x="522" y="243"/>
                    <a:pt x="522" y="243"/>
                  </a:cubicBezTo>
                  <a:cubicBezTo>
                    <a:pt x="522" y="243"/>
                    <a:pt x="522" y="243"/>
                    <a:pt x="522" y="243"/>
                  </a:cubicBezTo>
                  <a:cubicBezTo>
                    <a:pt x="522" y="243"/>
                    <a:pt x="522" y="243"/>
                    <a:pt x="522" y="242"/>
                  </a:cubicBezTo>
                  <a:cubicBezTo>
                    <a:pt x="522" y="242"/>
                    <a:pt x="522" y="242"/>
                    <a:pt x="522" y="242"/>
                  </a:cubicBezTo>
                  <a:cubicBezTo>
                    <a:pt x="521" y="239"/>
                    <a:pt x="521" y="236"/>
                    <a:pt x="521" y="233"/>
                  </a:cubicBezTo>
                  <a:close/>
                  <a:moveTo>
                    <a:pt x="513" y="193"/>
                  </a:moveTo>
                  <a:cubicBezTo>
                    <a:pt x="510" y="194"/>
                    <a:pt x="510" y="194"/>
                    <a:pt x="510" y="194"/>
                  </a:cubicBezTo>
                  <a:cubicBezTo>
                    <a:pt x="511" y="201"/>
                    <a:pt x="513" y="207"/>
                    <a:pt x="514" y="214"/>
                  </a:cubicBezTo>
                  <a:cubicBezTo>
                    <a:pt x="518" y="213"/>
                    <a:pt x="518" y="213"/>
                    <a:pt x="518" y="213"/>
                  </a:cubicBezTo>
                  <a:cubicBezTo>
                    <a:pt x="517" y="206"/>
                    <a:pt x="515" y="200"/>
                    <a:pt x="513" y="193"/>
                  </a:cubicBezTo>
                  <a:close/>
                  <a:moveTo>
                    <a:pt x="500" y="156"/>
                  </a:moveTo>
                  <a:cubicBezTo>
                    <a:pt x="497" y="157"/>
                    <a:pt x="497" y="157"/>
                    <a:pt x="497" y="157"/>
                  </a:cubicBezTo>
                  <a:cubicBezTo>
                    <a:pt x="499" y="163"/>
                    <a:pt x="502" y="169"/>
                    <a:pt x="504" y="176"/>
                  </a:cubicBezTo>
                  <a:cubicBezTo>
                    <a:pt x="508" y="174"/>
                    <a:pt x="508" y="174"/>
                    <a:pt x="508" y="174"/>
                  </a:cubicBezTo>
                  <a:cubicBezTo>
                    <a:pt x="505" y="168"/>
                    <a:pt x="503" y="162"/>
                    <a:pt x="501" y="156"/>
                  </a:cubicBezTo>
                  <a:cubicBezTo>
                    <a:pt x="501" y="156"/>
                    <a:pt x="501" y="156"/>
                    <a:pt x="501" y="156"/>
                  </a:cubicBezTo>
                  <a:cubicBezTo>
                    <a:pt x="500" y="156"/>
                    <a:pt x="500" y="156"/>
                    <a:pt x="500" y="156"/>
                  </a:cubicBezTo>
                  <a:cubicBezTo>
                    <a:pt x="500" y="156"/>
                    <a:pt x="500" y="156"/>
                    <a:pt x="500" y="156"/>
                  </a:cubicBezTo>
                  <a:cubicBezTo>
                    <a:pt x="500" y="156"/>
                    <a:pt x="500" y="156"/>
                    <a:pt x="500" y="156"/>
                  </a:cubicBezTo>
                  <a:cubicBezTo>
                    <a:pt x="500" y="156"/>
                    <a:pt x="500" y="156"/>
                    <a:pt x="500" y="156"/>
                  </a:cubicBezTo>
                  <a:cubicBezTo>
                    <a:pt x="500" y="156"/>
                    <a:pt x="500" y="156"/>
                    <a:pt x="500" y="156"/>
                  </a:cubicBezTo>
                  <a:cubicBezTo>
                    <a:pt x="500" y="156"/>
                    <a:pt x="500" y="156"/>
                    <a:pt x="500" y="156"/>
                  </a:cubicBezTo>
                  <a:cubicBezTo>
                    <a:pt x="500" y="156"/>
                    <a:pt x="500" y="156"/>
                    <a:pt x="500" y="156"/>
                  </a:cubicBezTo>
                  <a:cubicBezTo>
                    <a:pt x="500" y="156"/>
                    <a:pt x="500" y="156"/>
                    <a:pt x="500" y="156"/>
                  </a:cubicBezTo>
                  <a:close/>
                  <a:moveTo>
                    <a:pt x="481" y="120"/>
                  </a:moveTo>
                  <a:cubicBezTo>
                    <a:pt x="478" y="123"/>
                    <a:pt x="478" y="123"/>
                    <a:pt x="478" y="123"/>
                  </a:cubicBezTo>
                  <a:cubicBezTo>
                    <a:pt x="481" y="128"/>
                    <a:pt x="485" y="134"/>
                    <a:pt x="488" y="140"/>
                  </a:cubicBezTo>
                  <a:cubicBezTo>
                    <a:pt x="491" y="138"/>
                    <a:pt x="491" y="138"/>
                    <a:pt x="491" y="138"/>
                  </a:cubicBezTo>
                  <a:cubicBezTo>
                    <a:pt x="491" y="137"/>
                    <a:pt x="491" y="137"/>
                    <a:pt x="491" y="137"/>
                  </a:cubicBezTo>
                  <a:cubicBezTo>
                    <a:pt x="491" y="137"/>
                    <a:pt x="491" y="137"/>
                    <a:pt x="491" y="137"/>
                  </a:cubicBezTo>
                  <a:cubicBezTo>
                    <a:pt x="491" y="137"/>
                    <a:pt x="491" y="137"/>
                    <a:pt x="491" y="137"/>
                  </a:cubicBezTo>
                  <a:cubicBezTo>
                    <a:pt x="491" y="137"/>
                    <a:pt x="491" y="137"/>
                    <a:pt x="491" y="137"/>
                  </a:cubicBezTo>
                  <a:cubicBezTo>
                    <a:pt x="491" y="137"/>
                    <a:pt x="491" y="137"/>
                    <a:pt x="491" y="136"/>
                  </a:cubicBezTo>
                  <a:cubicBezTo>
                    <a:pt x="491" y="136"/>
                    <a:pt x="491" y="136"/>
                    <a:pt x="491" y="136"/>
                  </a:cubicBezTo>
                  <a:cubicBezTo>
                    <a:pt x="491" y="136"/>
                    <a:pt x="491" y="136"/>
                    <a:pt x="491" y="136"/>
                  </a:cubicBezTo>
                  <a:cubicBezTo>
                    <a:pt x="491" y="136"/>
                    <a:pt x="491" y="136"/>
                    <a:pt x="491" y="136"/>
                  </a:cubicBezTo>
                  <a:cubicBezTo>
                    <a:pt x="491" y="136"/>
                    <a:pt x="491" y="136"/>
                    <a:pt x="491" y="136"/>
                  </a:cubicBezTo>
                  <a:cubicBezTo>
                    <a:pt x="491" y="136"/>
                    <a:pt x="491" y="136"/>
                    <a:pt x="491" y="136"/>
                  </a:cubicBezTo>
                  <a:cubicBezTo>
                    <a:pt x="491" y="136"/>
                    <a:pt x="491" y="136"/>
                    <a:pt x="491" y="136"/>
                  </a:cubicBezTo>
                  <a:cubicBezTo>
                    <a:pt x="491" y="136"/>
                    <a:pt x="491" y="136"/>
                    <a:pt x="491" y="136"/>
                  </a:cubicBezTo>
                  <a:cubicBezTo>
                    <a:pt x="491" y="136"/>
                    <a:pt x="491" y="136"/>
                    <a:pt x="491" y="136"/>
                  </a:cubicBezTo>
                  <a:cubicBezTo>
                    <a:pt x="491" y="136"/>
                    <a:pt x="491" y="136"/>
                    <a:pt x="491" y="136"/>
                  </a:cubicBezTo>
                  <a:cubicBezTo>
                    <a:pt x="491" y="136"/>
                    <a:pt x="491"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6"/>
                  </a:cubicBezTo>
                  <a:cubicBezTo>
                    <a:pt x="490" y="136"/>
                    <a:pt x="490" y="136"/>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5"/>
                    <a:pt x="490" y="135"/>
                  </a:cubicBezTo>
                  <a:cubicBezTo>
                    <a:pt x="490" y="135"/>
                    <a:pt x="490" y="134"/>
                    <a:pt x="490" y="134"/>
                  </a:cubicBezTo>
                  <a:cubicBezTo>
                    <a:pt x="490" y="134"/>
                    <a:pt x="490" y="134"/>
                    <a:pt x="490" y="134"/>
                  </a:cubicBezTo>
                  <a:cubicBezTo>
                    <a:pt x="490" y="134"/>
                    <a:pt x="490" y="134"/>
                    <a:pt x="490" y="134"/>
                  </a:cubicBezTo>
                  <a:cubicBezTo>
                    <a:pt x="490" y="134"/>
                    <a:pt x="490" y="134"/>
                    <a:pt x="490" y="134"/>
                  </a:cubicBezTo>
                  <a:cubicBezTo>
                    <a:pt x="490" y="134"/>
                    <a:pt x="490" y="134"/>
                    <a:pt x="489" y="134"/>
                  </a:cubicBezTo>
                  <a:cubicBezTo>
                    <a:pt x="489" y="134"/>
                    <a:pt x="489" y="134"/>
                    <a:pt x="489" y="134"/>
                  </a:cubicBezTo>
                  <a:cubicBezTo>
                    <a:pt x="487" y="129"/>
                    <a:pt x="484" y="125"/>
                    <a:pt x="481" y="120"/>
                  </a:cubicBezTo>
                  <a:close/>
                  <a:moveTo>
                    <a:pt x="457" y="88"/>
                  </a:moveTo>
                  <a:cubicBezTo>
                    <a:pt x="454" y="91"/>
                    <a:pt x="454" y="91"/>
                    <a:pt x="454" y="91"/>
                  </a:cubicBezTo>
                  <a:cubicBezTo>
                    <a:pt x="459" y="96"/>
                    <a:pt x="463" y="101"/>
                    <a:pt x="467" y="106"/>
                  </a:cubicBezTo>
                  <a:cubicBezTo>
                    <a:pt x="470" y="104"/>
                    <a:pt x="470" y="104"/>
                    <a:pt x="470" y="104"/>
                  </a:cubicBezTo>
                  <a:cubicBezTo>
                    <a:pt x="466" y="99"/>
                    <a:pt x="462" y="93"/>
                    <a:pt x="457" y="88"/>
                  </a:cubicBezTo>
                  <a:close/>
                  <a:moveTo>
                    <a:pt x="429" y="61"/>
                  </a:moveTo>
                  <a:cubicBezTo>
                    <a:pt x="426" y="64"/>
                    <a:pt x="426" y="64"/>
                    <a:pt x="426" y="64"/>
                  </a:cubicBezTo>
                  <a:cubicBezTo>
                    <a:pt x="431" y="68"/>
                    <a:pt x="436" y="72"/>
                    <a:pt x="441" y="77"/>
                  </a:cubicBezTo>
                  <a:cubicBezTo>
                    <a:pt x="443" y="74"/>
                    <a:pt x="443" y="74"/>
                    <a:pt x="443" y="74"/>
                  </a:cubicBezTo>
                  <a:cubicBezTo>
                    <a:pt x="439" y="70"/>
                    <a:pt x="435" y="66"/>
                    <a:pt x="430" y="62"/>
                  </a:cubicBezTo>
                  <a:cubicBezTo>
                    <a:pt x="430" y="62"/>
                    <a:pt x="430" y="62"/>
                    <a:pt x="430" y="62"/>
                  </a:cubicBezTo>
                  <a:cubicBezTo>
                    <a:pt x="430" y="62"/>
                    <a:pt x="430" y="61"/>
                    <a:pt x="430" y="61"/>
                  </a:cubicBezTo>
                  <a:cubicBezTo>
                    <a:pt x="430" y="61"/>
                    <a:pt x="430" y="61"/>
                    <a:pt x="430" y="61"/>
                  </a:cubicBezTo>
                  <a:cubicBezTo>
                    <a:pt x="430" y="61"/>
                    <a:pt x="429" y="61"/>
                    <a:pt x="429" y="61"/>
                  </a:cubicBezTo>
                  <a:cubicBezTo>
                    <a:pt x="429" y="61"/>
                    <a:pt x="429" y="61"/>
                    <a:pt x="429" y="61"/>
                  </a:cubicBezTo>
                  <a:cubicBezTo>
                    <a:pt x="429" y="61"/>
                    <a:pt x="429" y="61"/>
                    <a:pt x="429" y="61"/>
                  </a:cubicBezTo>
                  <a:cubicBezTo>
                    <a:pt x="429" y="61"/>
                    <a:pt x="429" y="61"/>
                    <a:pt x="429" y="61"/>
                  </a:cubicBezTo>
                  <a:cubicBezTo>
                    <a:pt x="429" y="61"/>
                    <a:pt x="429" y="61"/>
                    <a:pt x="429" y="61"/>
                  </a:cubicBezTo>
                  <a:cubicBezTo>
                    <a:pt x="429" y="61"/>
                    <a:pt x="429" y="61"/>
                    <a:pt x="429" y="61"/>
                  </a:cubicBezTo>
                  <a:cubicBezTo>
                    <a:pt x="429" y="61"/>
                    <a:pt x="429" y="61"/>
                    <a:pt x="429" y="61"/>
                  </a:cubicBezTo>
                  <a:cubicBezTo>
                    <a:pt x="429" y="61"/>
                    <a:pt x="429" y="61"/>
                    <a:pt x="429" y="61"/>
                  </a:cubicBezTo>
                  <a:cubicBezTo>
                    <a:pt x="429" y="61"/>
                    <a:pt x="429" y="61"/>
                    <a:pt x="429" y="61"/>
                  </a:cubicBezTo>
                  <a:close/>
                  <a:moveTo>
                    <a:pt x="396" y="37"/>
                  </a:moveTo>
                  <a:cubicBezTo>
                    <a:pt x="394" y="41"/>
                    <a:pt x="394" y="41"/>
                    <a:pt x="394" y="41"/>
                  </a:cubicBezTo>
                  <a:cubicBezTo>
                    <a:pt x="400" y="44"/>
                    <a:pt x="405" y="48"/>
                    <a:pt x="410" y="52"/>
                  </a:cubicBezTo>
                  <a:cubicBezTo>
                    <a:pt x="413" y="48"/>
                    <a:pt x="413" y="48"/>
                    <a:pt x="413" y="48"/>
                  </a:cubicBezTo>
                  <a:cubicBezTo>
                    <a:pt x="410" y="47"/>
                    <a:pt x="408" y="45"/>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5" y="43"/>
                    <a:pt x="405" y="43"/>
                  </a:cubicBezTo>
                  <a:cubicBezTo>
                    <a:pt x="405" y="43"/>
                    <a:pt x="404" y="43"/>
                    <a:pt x="404" y="43"/>
                  </a:cubicBezTo>
                  <a:cubicBezTo>
                    <a:pt x="404" y="43"/>
                    <a:pt x="404" y="43"/>
                    <a:pt x="404" y="43"/>
                  </a:cubicBezTo>
                  <a:cubicBezTo>
                    <a:pt x="404" y="43"/>
                    <a:pt x="404" y="43"/>
                    <a:pt x="404" y="43"/>
                  </a:cubicBezTo>
                  <a:cubicBezTo>
                    <a:pt x="404" y="43"/>
                    <a:pt x="404" y="43"/>
                    <a:pt x="404" y="43"/>
                  </a:cubicBezTo>
                  <a:cubicBezTo>
                    <a:pt x="404" y="43"/>
                    <a:pt x="404" y="43"/>
                    <a:pt x="404" y="43"/>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4" y="42"/>
                  </a:cubicBezTo>
                  <a:cubicBezTo>
                    <a:pt x="404" y="42"/>
                    <a:pt x="404"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2"/>
                  </a:cubicBezTo>
                  <a:cubicBezTo>
                    <a:pt x="403" y="42"/>
                    <a:pt x="403" y="42"/>
                    <a:pt x="403" y="41"/>
                  </a:cubicBezTo>
                  <a:cubicBezTo>
                    <a:pt x="403" y="41"/>
                    <a:pt x="403" y="41"/>
                    <a:pt x="403" y="41"/>
                  </a:cubicBezTo>
                  <a:cubicBezTo>
                    <a:pt x="403" y="41"/>
                    <a:pt x="403" y="41"/>
                    <a:pt x="403" y="41"/>
                  </a:cubicBezTo>
                  <a:cubicBezTo>
                    <a:pt x="403" y="41"/>
                    <a:pt x="403" y="41"/>
                    <a:pt x="403" y="41"/>
                  </a:cubicBezTo>
                  <a:cubicBezTo>
                    <a:pt x="403" y="41"/>
                    <a:pt x="403" y="41"/>
                    <a:pt x="403" y="41"/>
                  </a:cubicBezTo>
                  <a:cubicBezTo>
                    <a:pt x="403" y="41"/>
                    <a:pt x="403" y="41"/>
                    <a:pt x="403" y="41"/>
                  </a:cubicBezTo>
                  <a:cubicBezTo>
                    <a:pt x="403"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2" y="41"/>
                    <a:pt x="402" y="41"/>
                  </a:cubicBezTo>
                  <a:cubicBezTo>
                    <a:pt x="402" y="41"/>
                    <a:pt x="401" y="41"/>
                    <a:pt x="401" y="41"/>
                  </a:cubicBezTo>
                  <a:cubicBezTo>
                    <a:pt x="401" y="41"/>
                    <a:pt x="401" y="41"/>
                    <a:pt x="401" y="41"/>
                  </a:cubicBezTo>
                  <a:cubicBezTo>
                    <a:pt x="400" y="39"/>
                    <a:pt x="398" y="38"/>
                    <a:pt x="396" y="37"/>
                  </a:cubicBezTo>
                  <a:close/>
                  <a:moveTo>
                    <a:pt x="360" y="19"/>
                  </a:moveTo>
                  <a:cubicBezTo>
                    <a:pt x="359" y="23"/>
                    <a:pt x="359" y="23"/>
                    <a:pt x="359" y="23"/>
                  </a:cubicBezTo>
                  <a:cubicBezTo>
                    <a:pt x="365" y="26"/>
                    <a:pt x="371" y="28"/>
                    <a:pt x="377" y="31"/>
                  </a:cubicBezTo>
                  <a:cubicBezTo>
                    <a:pt x="379" y="28"/>
                    <a:pt x="379" y="28"/>
                    <a:pt x="379" y="28"/>
                  </a:cubicBezTo>
                  <a:cubicBezTo>
                    <a:pt x="379" y="28"/>
                    <a:pt x="379" y="28"/>
                    <a:pt x="379" y="28"/>
                  </a:cubicBezTo>
                  <a:cubicBezTo>
                    <a:pt x="379" y="28"/>
                    <a:pt x="379" y="28"/>
                    <a:pt x="379" y="28"/>
                  </a:cubicBezTo>
                  <a:cubicBezTo>
                    <a:pt x="379" y="28"/>
                    <a:pt x="379" y="28"/>
                    <a:pt x="379" y="28"/>
                  </a:cubicBezTo>
                  <a:cubicBezTo>
                    <a:pt x="379" y="28"/>
                    <a:pt x="379" y="28"/>
                    <a:pt x="378" y="28"/>
                  </a:cubicBezTo>
                  <a:cubicBezTo>
                    <a:pt x="378" y="28"/>
                    <a:pt x="378" y="28"/>
                    <a:pt x="378" y="28"/>
                  </a:cubicBezTo>
                  <a:cubicBezTo>
                    <a:pt x="378" y="28"/>
                    <a:pt x="378" y="28"/>
                    <a:pt x="378" y="28"/>
                  </a:cubicBezTo>
                  <a:cubicBezTo>
                    <a:pt x="378" y="28"/>
                    <a:pt x="378" y="28"/>
                    <a:pt x="378" y="28"/>
                  </a:cubicBezTo>
                  <a:cubicBezTo>
                    <a:pt x="378" y="28"/>
                    <a:pt x="378" y="27"/>
                    <a:pt x="378" y="27"/>
                  </a:cubicBezTo>
                  <a:cubicBezTo>
                    <a:pt x="378" y="27"/>
                    <a:pt x="378" y="27"/>
                    <a:pt x="378" y="27"/>
                  </a:cubicBezTo>
                  <a:cubicBezTo>
                    <a:pt x="378" y="27"/>
                    <a:pt x="378" y="27"/>
                    <a:pt x="378" y="27"/>
                  </a:cubicBezTo>
                  <a:cubicBezTo>
                    <a:pt x="378" y="27"/>
                    <a:pt x="378" y="27"/>
                    <a:pt x="378" y="27"/>
                  </a:cubicBezTo>
                  <a:cubicBezTo>
                    <a:pt x="376" y="26"/>
                    <a:pt x="373" y="25"/>
                    <a:pt x="371" y="24"/>
                  </a:cubicBezTo>
                  <a:cubicBezTo>
                    <a:pt x="371" y="24"/>
                    <a:pt x="371" y="24"/>
                    <a:pt x="371" y="24"/>
                  </a:cubicBezTo>
                  <a:cubicBezTo>
                    <a:pt x="370" y="24"/>
                    <a:pt x="370" y="24"/>
                    <a:pt x="370" y="24"/>
                  </a:cubicBezTo>
                  <a:cubicBezTo>
                    <a:pt x="370" y="24"/>
                    <a:pt x="370" y="24"/>
                    <a:pt x="370" y="24"/>
                  </a:cubicBezTo>
                  <a:cubicBezTo>
                    <a:pt x="370" y="24"/>
                    <a:pt x="370" y="24"/>
                    <a:pt x="370" y="24"/>
                  </a:cubicBezTo>
                  <a:cubicBezTo>
                    <a:pt x="370" y="24"/>
                    <a:pt x="370" y="24"/>
                    <a:pt x="370" y="24"/>
                  </a:cubicBezTo>
                  <a:cubicBezTo>
                    <a:pt x="370" y="24"/>
                    <a:pt x="370" y="24"/>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70" y="23"/>
                    <a:pt x="370" y="23"/>
                  </a:cubicBezTo>
                  <a:cubicBezTo>
                    <a:pt x="370"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9" y="23"/>
                  </a:cubicBezTo>
                  <a:cubicBezTo>
                    <a:pt x="369" y="23"/>
                    <a:pt x="369"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3"/>
                    <a:pt x="368" y="23"/>
                    <a:pt x="368" y="23"/>
                  </a:cubicBezTo>
                  <a:cubicBezTo>
                    <a:pt x="368" y="22"/>
                    <a:pt x="368" y="22"/>
                    <a:pt x="368" y="22"/>
                  </a:cubicBezTo>
                  <a:cubicBezTo>
                    <a:pt x="368" y="22"/>
                    <a:pt x="368" y="22"/>
                    <a:pt x="368" y="22"/>
                  </a:cubicBezTo>
                  <a:cubicBezTo>
                    <a:pt x="368" y="22"/>
                    <a:pt x="368" y="22"/>
                    <a:pt x="368" y="22"/>
                  </a:cubicBezTo>
                  <a:cubicBezTo>
                    <a:pt x="368" y="22"/>
                    <a:pt x="368" y="22"/>
                    <a:pt x="368" y="22"/>
                  </a:cubicBezTo>
                  <a:cubicBezTo>
                    <a:pt x="368" y="22"/>
                    <a:pt x="368" y="22"/>
                    <a:pt x="368"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7" y="22"/>
                    <a:pt x="367" y="22"/>
                    <a:pt x="367"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2"/>
                  </a:cubicBezTo>
                  <a:cubicBezTo>
                    <a:pt x="366" y="22"/>
                    <a:pt x="366" y="22"/>
                    <a:pt x="366" y="21"/>
                  </a:cubicBezTo>
                  <a:cubicBezTo>
                    <a:pt x="366" y="21"/>
                    <a:pt x="366"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5" y="21"/>
                  </a:cubicBezTo>
                  <a:cubicBezTo>
                    <a:pt x="365" y="21"/>
                    <a:pt x="365" y="21"/>
                    <a:pt x="364" y="21"/>
                  </a:cubicBezTo>
                  <a:cubicBezTo>
                    <a:pt x="364" y="21"/>
                    <a:pt x="364" y="21"/>
                    <a:pt x="364" y="21"/>
                  </a:cubicBezTo>
                  <a:cubicBezTo>
                    <a:pt x="364" y="21"/>
                    <a:pt x="364" y="21"/>
                    <a:pt x="364" y="21"/>
                  </a:cubicBezTo>
                  <a:cubicBezTo>
                    <a:pt x="364" y="21"/>
                    <a:pt x="364" y="21"/>
                    <a:pt x="364" y="21"/>
                  </a:cubicBezTo>
                  <a:cubicBezTo>
                    <a:pt x="364" y="21"/>
                    <a:pt x="364" y="21"/>
                    <a:pt x="364" y="21"/>
                  </a:cubicBezTo>
                  <a:cubicBezTo>
                    <a:pt x="364" y="21"/>
                    <a:pt x="364" y="21"/>
                    <a:pt x="364" y="21"/>
                  </a:cubicBezTo>
                  <a:cubicBezTo>
                    <a:pt x="363" y="20"/>
                    <a:pt x="362" y="20"/>
                    <a:pt x="360" y="19"/>
                  </a:cubicBezTo>
                  <a:close/>
                  <a:moveTo>
                    <a:pt x="322" y="7"/>
                  </a:moveTo>
                  <a:cubicBezTo>
                    <a:pt x="321" y="11"/>
                    <a:pt x="321" y="11"/>
                    <a:pt x="321" y="11"/>
                  </a:cubicBezTo>
                  <a:cubicBezTo>
                    <a:pt x="328" y="12"/>
                    <a:pt x="334" y="14"/>
                    <a:pt x="340" y="16"/>
                  </a:cubicBezTo>
                  <a:cubicBezTo>
                    <a:pt x="342" y="12"/>
                    <a:pt x="342" y="12"/>
                    <a:pt x="342" y="12"/>
                  </a:cubicBezTo>
                  <a:cubicBezTo>
                    <a:pt x="341" y="12"/>
                    <a:pt x="341"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40" y="12"/>
                    <a:pt x="340" y="12"/>
                    <a:pt x="340"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2"/>
                    <a:pt x="339" y="12"/>
                  </a:cubicBezTo>
                  <a:cubicBezTo>
                    <a:pt x="339" y="12"/>
                    <a:pt x="339" y="11"/>
                    <a:pt x="339" y="11"/>
                  </a:cubicBezTo>
                  <a:cubicBezTo>
                    <a:pt x="339" y="11"/>
                    <a:pt x="339" y="11"/>
                    <a:pt x="339" y="11"/>
                  </a:cubicBezTo>
                  <a:cubicBezTo>
                    <a:pt x="339" y="11"/>
                    <a:pt x="339" y="11"/>
                    <a:pt x="339" y="11"/>
                  </a:cubicBezTo>
                  <a:cubicBezTo>
                    <a:pt x="339" y="11"/>
                    <a:pt x="339" y="11"/>
                    <a:pt x="339" y="11"/>
                  </a:cubicBezTo>
                  <a:cubicBezTo>
                    <a:pt x="338" y="11"/>
                    <a:pt x="338" y="11"/>
                    <a:pt x="338" y="11"/>
                  </a:cubicBezTo>
                  <a:cubicBezTo>
                    <a:pt x="338" y="11"/>
                    <a:pt x="338" y="11"/>
                    <a:pt x="338" y="11"/>
                  </a:cubicBezTo>
                  <a:cubicBezTo>
                    <a:pt x="338" y="11"/>
                    <a:pt x="338" y="11"/>
                    <a:pt x="338" y="11"/>
                  </a:cubicBezTo>
                  <a:cubicBezTo>
                    <a:pt x="338" y="11"/>
                    <a:pt x="338" y="11"/>
                    <a:pt x="338" y="11"/>
                  </a:cubicBezTo>
                  <a:cubicBezTo>
                    <a:pt x="333" y="10"/>
                    <a:pt x="328" y="8"/>
                    <a:pt x="322" y="7"/>
                  </a:cubicBezTo>
                  <a:close/>
                  <a:moveTo>
                    <a:pt x="283" y="1"/>
                  </a:moveTo>
                  <a:cubicBezTo>
                    <a:pt x="283" y="5"/>
                    <a:pt x="283" y="5"/>
                    <a:pt x="283" y="5"/>
                  </a:cubicBezTo>
                  <a:cubicBezTo>
                    <a:pt x="289" y="5"/>
                    <a:pt x="296" y="6"/>
                    <a:pt x="302" y="7"/>
                  </a:cubicBezTo>
                  <a:cubicBezTo>
                    <a:pt x="303" y="3"/>
                    <a:pt x="303" y="3"/>
                    <a:pt x="303" y="3"/>
                  </a:cubicBezTo>
                  <a:cubicBezTo>
                    <a:pt x="303" y="3"/>
                    <a:pt x="303" y="3"/>
                    <a:pt x="303" y="3"/>
                  </a:cubicBezTo>
                  <a:cubicBezTo>
                    <a:pt x="303" y="3"/>
                    <a:pt x="303" y="3"/>
                    <a:pt x="303" y="3"/>
                  </a:cubicBezTo>
                  <a:cubicBezTo>
                    <a:pt x="303" y="3"/>
                    <a:pt x="303" y="3"/>
                    <a:pt x="303" y="3"/>
                  </a:cubicBezTo>
                  <a:cubicBezTo>
                    <a:pt x="297" y="2"/>
                    <a:pt x="292" y="2"/>
                    <a:pt x="287" y="1"/>
                  </a:cubicBezTo>
                  <a:cubicBezTo>
                    <a:pt x="287" y="1"/>
                    <a:pt x="287" y="1"/>
                    <a:pt x="287" y="1"/>
                  </a:cubicBezTo>
                  <a:cubicBezTo>
                    <a:pt x="287" y="1"/>
                    <a:pt x="287" y="1"/>
                    <a:pt x="287" y="1"/>
                  </a:cubicBezTo>
                  <a:cubicBezTo>
                    <a:pt x="287" y="1"/>
                    <a:pt x="287" y="1"/>
                    <a:pt x="287" y="1"/>
                  </a:cubicBezTo>
                  <a:cubicBezTo>
                    <a:pt x="287" y="1"/>
                    <a:pt x="287" y="1"/>
                    <a:pt x="287" y="1"/>
                  </a:cubicBezTo>
                  <a:cubicBezTo>
                    <a:pt x="287" y="1"/>
                    <a:pt x="287" y="1"/>
                    <a:pt x="287" y="1"/>
                  </a:cubicBezTo>
                  <a:cubicBezTo>
                    <a:pt x="287" y="1"/>
                    <a:pt x="287" y="1"/>
                    <a:pt x="287"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6" y="1"/>
                    <a:pt x="286" y="1"/>
                    <a:pt x="286" y="1"/>
                  </a:cubicBezTo>
                  <a:cubicBezTo>
                    <a:pt x="285" y="1"/>
                    <a:pt x="284" y="1"/>
                    <a:pt x="283" y="1"/>
                  </a:cubicBezTo>
                  <a:close/>
                  <a:moveTo>
                    <a:pt x="261" y="0"/>
                  </a:moveTo>
                  <a:cubicBezTo>
                    <a:pt x="261" y="4"/>
                    <a:pt x="261" y="4"/>
                    <a:pt x="261" y="4"/>
                  </a:cubicBezTo>
                  <a:cubicBezTo>
                    <a:pt x="263" y="4"/>
                    <a:pt x="263" y="4"/>
                    <a:pt x="263" y="4"/>
                  </a:cubicBezTo>
                  <a:cubicBezTo>
                    <a:pt x="263" y="0"/>
                    <a:pt x="263" y="0"/>
                    <a:pt x="263" y="0"/>
                  </a:cubicBezTo>
                  <a:cubicBezTo>
                    <a:pt x="263" y="0"/>
                    <a:pt x="263" y="0"/>
                    <a:pt x="263" y="0"/>
                  </a:cubicBezTo>
                  <a:cubicBezTo>
                    <a:pt x="263" y="0"/>
                    <a:pt x="263" y="0"/>
                    <a:pt x="263" y="0"/>
                  </a:cubicBezTo>
                  <a:cubicBezTo>
                    <a:pt x="263" y="0"/>
                    <a:pt x="263" y="0"/>
                    <a:pt x="263" y="0"/>
                  </a:cubicBezTo>
                  <a:cubicBezTo>
                    <a:pt x="263" y="0"/>
                    <a:pt x="263" y="0"/>
                    <a:pt x="263" y="0"/>
                  </a:cubicBezTo>
                  <a:cubicBezTo>
                    <a:pt x="263"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2" y="0"/>
                    <a:pt x="262" y="0"/>
                  </a:cubicBezTo>
                  <a:cubicBezTo>
                    <a:pt x="262"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ubicBezTo>
                    <a:pt x="261" y="0"/>
                    <a:pt x="261" y="0"/>
                    <a:pt x="261" y="0"/>
                  </a:cubicBezTo>
                  <a:close/>
                </a:path>
              </a:pathLst>
            </a:custGeom>
            <a:solidFill>
              <a:srgbClr val="DFDE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9">
              <a:extLst>
                <a:ext uri="{FF2B5EF4-FFF2-40B4-BE49-F238E27FC236}">
                  <a16:creationId xmlns:a16="http://schemas.microsoft.com/office/drawing/2014/main" id="{9789D8FF-D4F9-4DCC-B84F-9E8168FEEBDD}"/>
                </a:ext>
              </a:extLst>
            </p:cNvPr>
            <p:cNvSpPr>
              <a:spLocks/>
            </p:cNvSpPr>
            <p:nvPr/>
          </p:nvSpPr>
          <p:spPr bwMode="auto">
            <a:xfrm>
              <a:off x="2" y="1"/>
              <a:ext cx="2003" cy="2003"/>
            </a:xfrm>
            <a:custGeom>
              <a:avLst/>
              <a:gdLst>
                <a:gd name="T0" fmla="*/ 421 w 842"/>
                <a:gd name="T1" fmla="*/ 842 h 842"/>
                <a:gd name="T2" fmla="*/ 0 w 842"/>
                <a:gd name="T3" fmla="*/ 421 h 842"/>
                <a:gd name="T4" fmla="*/ 124 w 842"/>
                <a:gd name="T5" fmla="*/ 124 h 842"/>
                <a:gd name="T6" fmla="*/ 421 w 842"/>
                <a:gd name="T7" fmla="*/ 0 h 842"/>
                <a:gd name="T8" fmla="*/ 421 w 842"/>
                <a:gd name="T9" fmla="*/ 0 h 842"/>
                <a:gd name="T10" fmla="*/ 842 w 842"/>
                <a:gd name="T11" fmla="*/ 421 h 842"/>
                <a:gd name="T12" fmla="*/ 802 w 842"/>
                <a:gd name="T13" fmla="*/ 421 h 842"/>
                <a:gd name="T14" fmla="*/ 421 w 842"/>
                <a:gd name="T15" fmla="*/ 40 h 842"/>
                <a:gd name="T16" fmla="*/ 152 w 842"/>
                <a:gd name="T17" fmla="*/ 152 h 842"/>
                <a:gd name="T18" fmla="*/ 40 w 842"/>
                <a:gd name="T19" fmla="*/ 421 h 842"/>
                <a:gd name="T20" fmla="*/ 421 w 842"/>
                <a:gd name="T21" fmla="*/ 802 h 842"/>
                <a:gd name="T22" fmla="*/ 421 w 842"/>
                <a:gd name="T23" fmla="*/ 842 h 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42" h="842">
                  <a:moveTo>
                    <a:pt x="421" y="842"/>
                  </a:moveTo>
                  <a:cubicBezTo>
                    <a:pt x="189" y="842"/>
                    <a:pt x="0" y="653"/>
                    <a:pt x="0" y="421"/>
                  </a:cubicBezTo>
                  <a:cubicBezTo>
                    <a:pt x="0" y="309"/>
                    <a:pt x="44" y="203"/>
                    <a:pt x="124" y="124"/>
                  </a:cubicBezTo>
                  <a:cubicBezTo>
                    <a:pt x="203" y="44"/>
                    <a:pt x="309" y="0"/>
                    <a:pt x="421" y="0"/>
                  </a:cubicBezTo>
                  <a:cubicBezTo>
                    <a:pt x="421" y="0"/>
                    <a:pt x="421" y="0"/>
                    <a:pt x="421" y="0"/>
                  </a:cubicBezTo>
                  <a:cubicBezTo>
                    <a:pt x="653" y="0"/>
                    <a:pt x="842" y="189"/>
                    <a:pt x="842" y="421"/>
                  </a:cubicBezTo>
                  <a:cubicBezTo>
                    <a:pt x="802" y="421"/>
                    <a:pt x="802" y="421"/>
                    <a:pt x="802" y="421"/>
                  </a:cubicBezTo>
                  <a:cubicBezTo>
                    <a:pt x="802" y="211"/>
                    <a:pt x="631" y="40"/>
                    <a:pt x="421" y="40"/>
                  </a:cubicBezTo>
                  <a:cubicBezTo>
                    <a:pt x="319" y="40"/>
                    <a:pt x="224" y="80"/>
                    <a:pt x="152" y="152"/>
                  </a:cubicBezTo>
                  <a:cubicBezTo>
                    <a:pt x="80" y="224"/>
                    <a:pt x="40" y="319"/>
                    <a:pt x="40" y="421"/>
                  </a:cubicBezTo>
                  <a:cubicBezTo>
                    <a:pt x="40" y="631"/>
                    <a:pt x="211" y="802"/>
                    <a:pt x="421" y="802"/>
                  </a:cubicBezTo>
                  <a:lnTo>
                    <a:pt x="421" y="842"/>
                  </a:lnTo>
                  <a:close/>
                </a:path>
              </a:pathLst>
            </a:custGeom>
            <a:solidFill>
              <a:srgbClr val="B652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0">
              <a:extLst>
                <a:ext uri="{FF2B5EF4-FFF2-40B4-BE49-F238E27FC236}">
                  <a16:creationId xmlns:a16="http://schemas.microsoft.com/office/drawing/2014/main" id="{39F51970-DE8B-4D14-A0EE-AA23FF23C4D3}"/>
                </a:ext>
              </a:extLst>
            </p:cNvPr>
            <p:cNvSpPr>
              <a:spLocks/>
            </p:cNvSpPr>
            <p:nvPr/>
          </p:nvSpPr>
          <p:spPr bwMode="auto">
            <a:xfrm>
              <a:off x="128" y="127"/>
              <a:ext cx="1713" cy="1751"/>
            </a:xfrm>
            <a:custGeom>
              <a:avLst/>
              <a:gdLst>
                <a:gd name="T0" fmla="*/ 368 w 720"/>
                <a:gd name="T1" fmla="*/ 736 h 736"/>
                <a:gd name="T2" fmla="*/ 0 w 720"/>
                <a:gd name="T3" fmla="*/ 368 h 736"/>
                <a:gd name="T4" fmla="*/ 108 w 720"/>
                <a:gd name="T5" fmla="*/ 108 h 736"/>
                <a:gd name="T6" fmla="*/ 368 w 720"/>
                <a:gd name="T7" fmla="*/ 0 h 736"/>
                <a:gd name="T8" fmla="*/ 368 w 720"/>
                <a:gd name="T9" fmla="*/ 0 h 736"/>
                <a:gd name="T10" fmla="*/ 588 w 720"/>
                <a:gd name="T11" fmla="*/ 73 h 736"/>
                <a:gd name="T12" fmla="*/ 720 w 720"/>
                <a:gd name="T13" fmla="*/ 258 h 736"/>
                <a:gd name="T14" fmla="*/ 681 w 720"/>
                <a:gd name="T15" fmla="*/ 270 h 736"/>
                <a:gd name="T16" fmla="*/ 368 w 720"/>
                <a:gd name="T17" fmla="*/ 40 h 736"/>
                <a:gd name="T18" fmla="*/ 136 w 720"/>
                <a:gd name="T19" fmla="*/ 136 h 736"/>
                <a:gd name="T20" fmla="*/ 40 w 720"/>
                <a:gd name="T21" fmla="*/ 368 h 736"/>
                <a:gd name="T22" fmla="*/ 368 w 720"/>
                <a:gd name="T23" fmla="*/ 696 h 736"/>
                <a:gd name="T24" fmla="*/ 368 w 720"/>
                <a:gd name="T25" fmla="*/ 736 h 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0" h="736">
                  <a:moveTo>
                    <a:pt x="368" y="736"/>
                  </a:moveTo>
                  <a:cubicBezTo>
                    <a:pt x="165" y="736"/>
                    <a:pt x="0" y="571"/>
                    <a:pt x="0" y="368"/>
                  </a:cubicBezTo>
                  <a:cubicBezTo>
                    <a:pt x="0" y="270"/>
                    <a:pt x="38" y="177"/>
                    <a:pt x="108" y="108"/>
                  </a:cubicBezTo>
                  <a:cubicBezTo>
                    <a:pt x="177" y="38"/>
                    <a:pt x="270" y="0"/>
                    <a:pt x="368" y="0"/>
                  </a:cubicBezTo>
                  <a:cubicBezTo>
                    <a:pt x="368" y="0"/>
                    <a:pt x="368" y="0"/>
                    <a:pt x="368" y="0"/>
                  </a:cubicBezTo>
                  <a:cubicBezTo>
                    <a:pt x="448" y="0"/>
                    <a:pt x="524" y="25"/>
                    <a:pt x="588" y="73"/>
                  </a:cubicBezTo>
                  <a:cubicBezTo>
                    <a:pt x="650" y="119"/>
                    <a:pt x="697" y="184"/>
                    <a:pt x="720" y="258"/>
                  </a:cubicBezTo>
                  <a:cubicBezTo>
                    <a:pt x="681" y="270"/>
                    <a:pt x="681" y="270"/>
                    <a:pt x="681" y="270"/>
                  </a:cubicBezTo>
                  <a:cubicBezTo>
                    <a:pt x="638" y="132"/>
                    <a:pt x="512" y="40"/>
                    <a:pt x="368" y="40"/>
                  </a:cubicBezTo>
                  <a:cubicBezTo>
                    <a:pt x="280" y="40"/>
                    <a:pt x="198" y="74"/>
                    <a:pt x="136" y="136"/>
                  </a:cubicBezTo>
                  <a:cubicBezTo>
                    <a:pt x="74" y="198"/>
                    <a:pt x="40" y="280"/>
                    <a:pt x="40" y="368"/>
                  </a:cubicBezTo>
                  <a:cubicBezTo>
                    <a:pt x="40" y="549"/>
                    <a:pt x="187" y="696"/>
                    <a:pt x="368" y="696"/>
                  </a:cubicBezTo>
                  <a:lnTo>
                    <a:pt x="368" y="736"/>
                  </a:lnTo>
                  <a:close/>
                </a:path>
              </a:pathLst>
            </a:custGeom>
            <a:solidFill>
              <a:srgbClr val="4BC4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1">
              <a:extLst>
                <a:ext uri="{FF2B5EF4-FFF2-40B4-BE49-F238E27FC236}">
                  <a16:creationId xmlns:a16="http://schemas.microsoft.com/office/drawing/2014/main" id="{98B71996-7EE7-43D2-8FDA-B05A321F37F8}"/>
                </a:ext>
              </a:extLst>
            </p:cNvPr>
            <p:cNvSpPr>
              <a:spLocks/>
            </p:cNvSpPr>
            <p:nvPr/>
          </p:nvSpPr>
          <p:spPr bwMode="auto">
            <a:xfrm>
              <a:off x="252" y="251"/>
              <a:ext cx="1239" cy="1503"/>
            </a:xfrm>
            <a:custGeom>
              <a:avLst/>
              <a:gdLst>
                <a:gd name="T0" fmla="*/ 316 w 521"/>
                <a:gd name="T1" fmla="*/ 632 h 632"/>
                <a:gd name="T2" fmla="*/ 0 w 521"/>
                <a:gd name="T3" fmla="*/ 316 h 632"/>
                <a:gd name="T4" fmla="*/ 93 w 521"/>
                <a:gd name="T5" fmla="*/ 93 h 632"/>
                <a:gd name="T6" fmla="*/ 316 w 521"/>
                <a:gd name="T7" fmla="*/ 0 h 632"/>
                <a:gd name="T8" fmla="*/ 316 w 521"/>
                <a:gd name="T9" fmla="*/ 0 h 632"/>
                <a:gd name="T10" fmla="*/ 521 w 521"/>
                <a:gd name="T11" fmla="*/ 75 h 632"/>
                <a:gd name="T12" fmla="*/ 495 w 521"/>
                <a:gd name="T13" fmla="*/ 106 h 632"/>
                <a:gd name="T14" fmla="*/ 316 w 521"/>
                <a:gd name="T15" fmla="*/ 40 h 632"/>
                <a:gd name="T16" fmla="*/ 121 w 521"/>
                <a:gd name="T17" fmla="*/ 121 h 632"/>
                <a:gd name="T18" fmla="*/ 40 w 521"/>
                <a:gd name="T19" fmla="*/ 316 h 632"/>
                <a:gd name="T20" fmla="*/ 316 w 521"/>
                <a:gd name="T21" fmla="*/ 592 h 632"/>
                <a:gd name="T22" fmla="*/ 316 w 521"/>
                <a:gd name="T23" fmla="*/ 632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1" h="632">
                  <a:moveTo>
                    <a:pt x="316" y="632"/>
                  </a:moveTo>
                  <a:cubicBezTo>
                    <a:pt x="142" y="632"/>
                    <a:pt x="0" y="490"/>
                    <a:pt x="0" y="316"/>
                  </a:cubicBezTo>
                  <a:cubicBezTo>
                    <a:pt x="0" y="232"/>
                    <a:pt x="33" y="152"/>
                    <a:pt x="93" y="93"/>
                  </a:cubicBezTo>
                  <a:cubicBezTo>
                    <a:pt x="152" y="33"/>
                    <a:pt x="232" y="0"/>
                    <a:pt x="316" y="0"/>
                  </a:cubicBezTo>
                  <a:cubicBezTo>
                    <a:pt x="316" y="0"/>
                    <a:pt x="316" y="0"/>
                    <a:pt x="316" y="0"/>
                  </a:cubicBezTo>
                  <a:cubicBezTo>
                    <a:pt x="391" y="0"/>
                    <a:pt x="464" y="27"/>
                    <a:pt x="521" y="75"/>
                  </a:cubicBezTo>
                  <a:cubicBezTo>
                    <a:pt x="495" y="106"/>
                    <a:pt x="495" y="106"/>
                    <a:pt x="495" y="106"/>
                  </a:cubicBezTo>
                  <a:cubicBezTo>
                    <a:pt x="445" y="63"/>
                    <a:pt x="382" y="40"/>
                    <a:pt x="316" y="40"/>
                  </a:cubicBezTo>
                  <a:cubicBezTo>
                    <a:pt x="242" y="40"/>
                    <a:pt x="173" y="69"/>
                    <a:pt x="121" y="121"/>
                  </a:cubicBezTo>
                  <a:cubicBezTo>
                    <a:pt x="69" y="173"/>
                    <a:pt x="40" y="242"/>
                    <a:pt x="40" y="316"/>
                  </a:cubicBezTo>
                  <a:cubicBezTo>
                    <a:pt x="40" y="468"/>
                    <a:pt x="164" y="592"/>
                    <a:pt x="316" y="592"/>
                  </a:cubicBezTo>
                  <a:lnTo>
                    <a:pt x="316" y="632"/>
                  </a:lnTo>
                  <a:close/>
                </a:path>
              </a:pathLst>
            </a:custGeom>
            <a:solidFill>
              <a:srgbClr val="075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2">
              <a:extLst>
                <a:ext uri="{FF2B5EF4-FFF2-40B4-BE49-F238E27FC236}">
                  <a16:creationId xmlns:a16="http://schemas.microsoft.com/office/drawing/2014/main" id="{4ADD5045-9F76-43DD-AA43-07DCBC1EF6D5}"/>
                </a:ext>
              </a:extLst>
            </p:cNvPr>
            <p:cNvSpPr>
              <a:spLocks/>
            </p:cNvSpPr>
            <p:nvPr/>
          </p:nvSpPr>
          <p:spPr bwMode="auto">
            <a:xfrm>
              <a:off x="376" y="374"/>
              <a:ext cx="718" cy="1256"/>
            </a:xfrm>
            <a:custGeom>
              <a:avLst/>
              <a:gdLst>
                <a:gd name="T0" fmla="*/ 264 w 302"/>
                <a:gd name="T1" fmla="*/ 528 h 528"/>
                <a:gd name="T2" fmla="*/ 0 w 302"/>
                <a:gd name="T3" fmla="*/ 264 h 528"/>
                <a:gd name="T4" fmla="*/ 264 w 302"/>
                <a:gd name="T5" fmla="*/ 0 h 528"/>
                <a:gd name="T6" fmla="*/ 302 w 302"/>
                <a:gd name="T7" fmla="*/ 3 h 528"/>
                <a:gd name="T8" fmla="*/ 296 w 302"/>
                <a:gd name="T9" fmla="*/ 42 h 528"/>
                <a:gd name="T10" fmla="*/ 264 w 302"/>
                <a:gd name="T11" fmla="*/ 40 h 528"/>
                <a:gd name="T12" fmla="*/ 40 w 302"/>
                <a:gd name="T13" fmla="*/ 264 h 528"/>
                <a:gd name="T14" fmla="*/ 264 w 302"/>
                <a:gd name="T15" fmla="*/ 488 h 528"/>
                <a:gd name="T16" fmla="*/ 264 w 302"/>
                <a:gd name="T17" fmla="*/ 528 h 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2" h="528">
                  <a:moveTo>
                    <a:pt x="264" y="528"/>
                  </a:moveTo>
                  <a:cubicBezTo>
                    <a:pt x="119" y="528"/>
                    <a:pt x="0" y="410"/>
                    <a:pt x="0" y="264"/>
                  </a:cubicBezTo>
                  <a:cubicBezTo>
                    <a:pt x="0" y="119"/>
                    <a:pt x="119" y="0"/>
                    <a:pt x="264" y="0"/>
                  </a:cubicBezTo>
                  <a:cubicBezTo>
                    <a:pt x="277" y="0"/>
                    <a:pt x="289" y="1"/>
                    <a:pt x="302" y="3"/>
                  </a:cubicBezTo>
                  <a:cubicBezTo>
                    <a:pt x="296" y="42"/>
                    <a:pt x="296" y="42"/>
                    <a:pt x="296" y="42"/>
                  </a:cubicBezTo>
                  <a:cubicBezTo>
                    <a:pt x="286" y="41"/>
                    <a:pt x="275" y="40"/>
                    <a:pt x="264" y="40"/>
                  </a:cubicBezTo>
                  <a:cubicBezTo>
                    <a:pt x="141" y="40"/>
                    <a:pt x="40" y="141"/>
                    <a:pt x="40" y="264"/>
                  </a:cubicBezTo>
                  <a:cubicBezTo>
                    <a:pt x="40" y="388"/>
                    <a:pt x="141" y="488"/>
                    <a:pt x="264" y="488"/>
                  </a:cubicBezTo>
                  <a:lnTo>
                    <a:pt x="264" y="528"/>
                  </a:lnTo>
                  <a:close/>
                </a:path>
              </a:pathLst>
            </a:custGeom>
            <a:solidFill>
              <a:srgbClr val="F582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5" name="TextBox 206">
            <a:extLst>
              <a:ext uri="{FF2B5EF4-FFF2-40B4-BE49-F238E27FC236}">
                <a16:creationId xmlns:a16="http://schemas.microsoft.com/office/drawing/2014/main" id="{0A9BB0CB-9FCF-42EC-B9B5-8486E0999602}"/>
              </a:ext>
            </a:extLst>
          </p:cNvPr>
          <p:cNvSpPr txBox="1">
            <a:spLocks noChangeArrowheads="1"/>
          </p:cNvSpPr>
          <p:nvPr/>
        </p:nvSpPr>
        <p:spPr bwMode="auto">
          <a:xfrm>
            <a:off x="9299878" y="4369201"/>
            <a:ext cx="2348707"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b="1" dirty="0"/>
              <a:t>TITLE:</a:t>
            </a:r>
            <a:endParaRPr lang="en-US" sz="1400" dirty="0">
              <a:latin typeface="+mj-lt"/>
            </a:endParaRPr>
          </a:p>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36" name="TextBox 215">
            <a:extLst>
              <a:ext uri="{FF2B5EF4-FFF2-40B4-BE49-F238E27FC236}">
                <a16:creationId xmlns:a16="http://schemas.microsoft.com/office/drawing/2014/main" id="{ED316B84-0DAA-45D0-B229-9BF290D6B228}"/>
              </a:ext>
            </a:extLst>
          </p:cNvPr>
          <p:cNvSpPr txBox="1">
            <a:spLocks noChangeArrowheads="1"/>
          </p:cNvSpPr>
          <p:nvPr/>
        </p:nvSpPr>
        <p:spPr bwMode="auto">
          <a:xfrm>
            <a:off x="6020002" y="4375354"/>
            <a:ext cx="2348707"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b="1" dirty="0"/>
              <a:t>TITLE:</a:t>
            </a:r>
            <a:endParaRPr lang="en-US" sz="1400" dirty="0">
              <a:latin typeface="+mj-lt"/>
            </a:endParaRPr>
          </a:p>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37" name="TextBox 230">
            <a:extLst>
              <a:ext uri="{FF2B5EF4-FFF2-40B4-BE49-F238E27FC236}">
                <a16:creationId xmlns:a16="http://schemas.microsoft.com/office/drawing/2014/main" id="{DD8E03CD-6971-4F4F-B95E-0B4A46A74649}"/>
              </a:ext>
            </a:extLst>
          </p:cNvPr>
          <p:cNvSpPr txBox="1">
            <a:spLocks noChangeArrowheads="1"/>
          </p:cNvSpPr>
          <p:nvPr/>
        </p:nvSpPr>
        <p:spPr bwMode="auto">
          <a:xfrm>
            <a:off x="9299878" y="2548016"/>
            <a:ext cx="2348707"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b="1" dirty="0"/>
              <a:t>TITLE:</a:t>
            </a:r>
          </a:p>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38" name="TextBox 233">
            <a:extLst>
              <a:ext uri="{FF2B5EF4-FFF2-40B4-BE49-F238E27FC236}">
                <a16:creationId xmlns:a16="http://schemas.microsoft.com/office/drawing/2014/main" id="{BEB7ADAF-774E-45BA-9D7F-DD33E0EBE996}"/>
              </a:ext>
            </a:extLst>
          </p:cNvPr>
          <p:cNvSpPr txBox="1">
            <a:spLocks noChangeArrowheads="1"/>
          </p:cNvSpPr>
          <p:nvPr/>
        </p:nvSpPr>
        <p:spPr bwMode="auto">
          <a:xfrm>
            <a:off x="6020002" y="2554169"/>
            <a:ext cx="2348707"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b="1" dirty="0">
                <a:latin typeface="+mj-lt"/>
              </a:rPr>
              <a:t>TITLE:</a:t>
            </a:r>
          </a:p>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39" name="Oval 38">
            <a:extLst>
              <a:ext uri="{FF2B5EF4-FFF2-40B4-BE49-F238E27FC236}">
                <a16:creationId xmlns:a16="http://schemas.microsoft.com/office/drawing/2014/main" id="{4CD717CC-0DD1-453A-A28E-F300FF143DC6}"/>
              </a:ext>
            </a:extLst>
          </p:cNvPr>
          <p:cNvSpPr/>
          <p:nvPr/>
        </p:nvSpPr>
        <p:spPr>
          <a:xfrm>
            <a:off x="5688607" y="2610402"/>
            <a:ext cx="270281" cy="270281"/>
          </a:xfrm>
          <a:prstGeom prst="ellipse">
            <a:avLst/>
          </a:prstGeom>
          <a:solidFill>
            <a:srgbClr val="B652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915A5CDB-9907-4D44-AC65-8F97E5D813CC}"/>
              </a:ext>
            </a:extLst>
          </p:cNvPr>
          <p:cNvSpPr/>
          <p:nvPr/>
        </p:nvSpPr>
        <p:spPr>
          <a:xfrm>
            <a:off x="5686586" y="4392944"/>
            <a:ext cx="270281" cy="270281"/>
          </a:xfrm>
          <a:prstGeom prst="ellipse">
            <a:avLst/>
          </a:prstGeom>
          <a:solidFill>
            <a:srgbClr val="0752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791452A-6E9B-485F-B828-BEA222470466}"/>
              </a:ext>
            </a:extLst>
          </p:cNvPr>
          <p:cNvSpPr/>
          <p:nvPr/>
        </p:nvSpPr>
        <p:spPr>
          <a:xfrm>
            <a:off x="8913709" y="2610402"/>
            <a:ext cx="270281" cy="270281"/>
          </a:xfrm>
          <a:prstGeom prst="ellipse">
            <a:avLst/>
          </a:prstGeom>
          <a:solidFill>
            <a:srgbClr val="4B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ACA94061-A038-4555-A925-A7A5BA013E62}"/>
              </a:ext>
            </a:extLst>
          </p:cNvPr>
          <p:cNvSpPr/>
          <p:nvPr/>
        </p:nvSpPr>
        <p:spPr>
          <a:xfrm>
            <a:off x="8911688" y="4401468"/>
            <a:ext cx="270281" cy="270281"/>
          </a:xfrm>
          <a:prstGeom prst="ellipse">
            <a:avLst/>
          </a:prstGeom>
          <a:solidFill>
            <a:srgbClr val="F582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105">
            <a:extLst>
              <a:ext uri="{FF2B5EF4-FFF2-40B4-BE49-F238E27FC236}">
                <a16:creationId xmlns:a16="http://schemas.microsoft.com/office/drawing/2014/main" id="{EECC73DB-6EC7-4CBD-9440-C68E291BFFAC}"/>
              </a:ext>
            </a:extLst>
          </p:cNvPr>
          <p:cNvSpPr txBox="1">
            <a:spLocks noChangeArrowheads="1"/>
          </p:cNvSpPr>
          <p:nvPr/>
        </p:nvSpPr>
        <p:spPr bwMode="auto">
          <a:xfrm>
            <a:off x="5625855" y="561292"/>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44" name="TextBox 43">
            <a:extLst>
              <a:ext uri="{FF2B5EF4-FFF2-40B4-BE49-F238E27FC236}">
                <a16:creationId xmlns:a16="http://schemas.microsoft.com/office/drawing/2014/main" id="{048E766F-ED3B-49C5-AAE9-C7B8E2CD8DEB}"/>
              </a:ext>
            </a:extLst>
          </p:cNvPr>
          <p:cNvSpPr txBox="1"/>
          <p:nvPr/>
        </p:nvSpPr>
        <p:spPr>
          <a:xfrm>
            <a:off x="5625855" y="1004841"/>
            <a:ext cx="4355702" cy="830997"/>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tincidunt mi.</a:t>
            </a:r>
          </a:p>
        </p:txBody>
      </p:sp>
      <p:sp>
        <p:nvSpPr>
          <p:cNvPr id="45" name="TextBox 44">
            <a:extLst>
              <a:ext uri="{FF2B5EF4-FFF2-40B4-BE49-F238E27FC236}">
                <a16:creationId xmlns:a16="http://schemas.microsoft.com/office/drawing/2014/main" id="{AB078F3E-79DF-4CD7-B97E-E98DAC2ACC8A}"/>
              </a:ext>
            </a:extLst>
          </p:cNvPr>
          <p:cNvSpPr txBox="1"/>
          <p:nvPr/>
        </p:nvSpPr>
        <p:spPr>
          <a:xfrm>
            <a:off x="2906691" y="1818417"/>
            <a:ext cx="488359" cy="276999"/>
          </a:xfrm>
          <a:prstGeom prst="rect">
            <a:avLst/>
          </a:prstGeom>
          <a:noFill/>
        </p:spPr>
        <p:txBody>
          <a:bodyPr wrap="square" rtlCol="0">
            <a:spAutoFit/>
          </a:bodyPr>
          <a:lstStyle/>
          <a:p>
            <a:r>
              <a:rPr lang="en-US" sz="1200" dirty="0"/>
              <a:t>52%</a:t>
            </a:r>
          </a:p>
        </p:txBody>
      </p:sp>
      <p:sp>
        <p:nvSpPr>
          <p:cNvPr id="46" name="TextBox 45">
            <a:extLst>
              <a:ext uri="{FF2B5EF4-FFF2-40B4-BE49-F238E27FC236}">
                <a16:creationId xmlns:a16="http://schemas.microsoft.com/office/drawing/2014/main" id="{3A8EB3B0-3378-42D3-BB8C-0808E908F9F3}"/>
              </a:ext>
            </a:extLst>
          </p:cNvPr>
          <p:cNvSpPr txBox="1"/>
          <p:nvPr/>
        </p:nvSpPr>
        <p:spPr>
          <a:xfrm>
            <a:off x="3631413" y="1979946"/>
            <a:ext cx="488359" cy="276999"/>
          </a:xfrm>
          <a:prstGeom prst="rect">
            <a:avLst/>
          </a:prstGeom>
          <a:noFill/>
        </p:spPr>
        <p:txBody>
          <a:bodyPr wrap="square" rtlCol="0">
            <a:spAutoFit/>
          </a:bodyPr>
          <a:lstStyle/>
          <a:p>
            <a:r>
              <a:rPr lang="en-US" sz="1200" dirty="0"/>
              <a:t>60%</a:t>
            </a:r>
          </a:p>
        </p:txBody>
      </p:sp>
      <p:sp>
        <p:nvSpPr>
          <p:cNvPr id="47" name="TextBox 46">
            <a:extLst>
              <a:ext uri="{FF2B5EF4-FFF2-40B4-BE49-F238E27FC236}">
                <a16:creationId xmlns:a16="http://schemas.microsoft.com/office/drawing/2014/main" id="{381DBAA7-8B21-45C8-B8A0-4B6B543A6BFB}"/>
              </a:ext>
            </a:extLst>
          </p:cNvPr>
          <p:cNvSpPr txBox="1"/>
          <p:nvPr/>
        </p:nvSpPr>
        <p:spPr>
          <a:xfrm>
            <a:off x="4272786" y="2626041"/>
            <a:ext cx="488359" cy="276999"/>
          </a:xfrm>
          <a:prstGeom prst="rect">
            <a:avLst/>
          </a:prstGeom>
          <a:noFill/>
        </p:spPr>
        <p:txBody>
          <a:bodyPr wrap="square" rtlCol="0">
            <a:spAutoFit/>
          </a:bodyPr>
          <a:lstStyle/>
          <a:p>
            <a:r>
              <a:rPr lang="en-US" sz="1200" dirty="0"/>
              <a:t>68%</a:t>
            </a:r>
          </a:p>
        </p:txBody>
      </p:sp>
      <p:sp>
        <p:nvSpPr>
          <p:cNvPr id="48" name="TextBox 47">
            <a:extLst>
              <a:ext uri="{FF2B5EF4-FFF2-40B4-BE49-F238E27FC236}">
                <a16:creationId xmlns:a16="http://schemas.microsoft.com/office/drawing/2014/main" id="{F8E4CB4F-D2FE-4F55-8C06-D561215D6A86}"/>
              </a:ext>
            </a:extLst>
          </p:cNvPr>
          <p:cNvSpPr txBox="1"/>
          <p:nvPr/>
        </p:nvSpPr>
        <p:spPr>
          <a:xfrm>
            <a:off x="4633953" y="3152001"/>
            <a:ext cx="488359" cy="276999"/>
          </a:xfrm>
          <a:prstGeom prst="rect">
            <a:avLst/>
          </a:prstGeom>
          <a:noFill/>
        </p:spPr>
        <p:txBody>
          <a:bodyPr wrap="square" rtlCol="0">
            <a:spAutoFit/>
          </a:bodyPr>
          <a:lstStyle/>
          <a:p>
            <a:r>
              <a:rPr lang="en-US" sz="1200" dirty="0"/>
              <a:t>75%</a:t>
            </a: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E3EE44AC-8611-4481-9DE2-EA223AF599A5}"/>
              </a:ext>
            </a:extLst>
          </p:cNvPr>
          <p:cNvSpPr>
            <a:spLocks/>
          </p:cNvSpPr>
          <p:nvPr/>
        </p:nvSpPr>
        <p:spPr bwMode="auto">
          <a:xfrm>
            <a:off x="1443038" y="3248026"/>
            <a:ext cx="395287" cy="1208088"/>
          </a:xfrm>
          <a:custGeom>
            <a:avLst/>
            <a:gdLst>
              <a:gd name="T0" fmla="*/ 0 w 66"/>
              <a:gd name="T1" fmla="*/ 64 h 200"/>
              <a:gd name="T2" fmla="*/ 0 w 66"/>
              <a:gd name="T3" fmla="*/ 79 h 200"/>
              <a:gd name="T4" fmla="*/ 0 w 66"/>
              <a:gd name="T5" fmla="*/ 184 h 200"/>
              <a:gd name="T6" fmla="*/ 13 w 66"/>
              <a:gd name="T7" fmla="*/ 200 h 200"/>
              <a:gd name="T8" fmla="*/ 14 w 66"/>
              <a:gd name="T9" fmla="*/ 200 h 200"/>
              <a:gd name="T10" fmla="*/ 31 w 66"/>
              <a:gd name="T11" fmla="*/ 184 h 200"/>
              <a:gd name="T12" fmla="*/ 31 w 66"/>
              <a:gd name="T13" fmla="*/ 83 h 200"/>
              <a:gd name="T14" fmla="*/ 36 w 66"/>
              <a:gd name="T15" fmla="*/ 83 h 200"/>
              <a:gd name="T16" fmla="*/ 36 w 66"/>
              <a:gd name="T17" fmla="*/ 184 h 200"/>
              <a:gd name="T18" fmla="*/ 53 w 66"/>
              <a:gd name="T19" fmla="*/ 200 h 200"/>
              <a:gd name="T20" fmla="*/ 54 w 66"/>
              <a:gd name="T21" fmla="*/ 200 h 200"/>
              <a:gd name="T22" fmla="*/ 66 w 66"/>
              <a:gd name="T23" fmla="*/ 184 h 200"/>
              <a:gd name="T24" fmla="*/ 66 w 66"/>
              <a:gd name="T25" fmla="*/ 79 h 200"/>
              <a:gd name="T26" fmla="*/ 66 w 66"/>
              <a:gd name="T27" fmla="*/ 64 h 200"/>
              <a:gd name="T28" fmla="*/ 66 w 66"/>
              <a:gd name="T29" fmla="*/ 0 h 200"/>
              <a:gd name="T30" fmla="*/ 0 w 66"/>
              <a:gd name="T31" fmla="*/ 0 h 200"/>
              <a:gd name="T32" fmla="*/ 0 w 66"/>
              <a:gd name="T33" fmla="*/ 64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200">
                <a:moveTo>
                  <a:pt x="0" y="64"/>
                </a:moveTo>
                <a:cubicBezTo>
                  <a:pt x="0" y="79"/>
                  <a:pt x="0" y="79"/>
                  <a:pt x="0" y="79"/>
                </a:cubicBezTo>
                <a:cubicBezTo>
                  <a:pt x="0" y="184"/>
                  <a:pt x="0" y="184"/>
                  <a:pt x="0" y="184"/>
                </a:cubicBezTo>
                <a:cubicBezTo>
                  <a:pt x="0" y="191"/>
                  <a:pt x="5" y="200"/>
                  <a:pt x="13" y="200"/>
                </a:cubicBezTo>
                <a:cubicBezTo>
                  <a:pt x="14" y="200"/>
                  <a:pt x="14" y="200"/>
                  <a:pt x="14" y="200"/>
                </a:cubicBezTo>
                <a:cubicBezTo>
                  <a:pt x="22" y="200"/>
                  <a:pt x="31" y="191"/>
                  <a:pt x="31" y="184"/>
                </a:cubicBezTo>
                <a:cubicBezTo>
                  <a:pt x="31" y="184"/>
                  <a:pt x="31" y="88"/>
                  <a:pt x="31" y="83"/>
                </a:cubicBezTo>
                <a:cubicBezTo>
                  <a:pt x="31" y="73"/>
                  <a:pt x="36" y="73"/>
                  <a:pt x="36" y="83"/>
                </a:cubicBezTo>
                <a:cubicBezTo>
                  <a:pt x="36" y="88"/>
                  <a:pt x="36" y="184"/>
                  <a:pt x="36" y="184"/>
                </a:cubicBezTo>
                <a:cubicBezTo>
                  <a:pt x="36" y="191"/>
                  <a:pt x="45" y="200"/>
                  <a:pt x="53" y="200"/>
                </a:cubicBezTo>
                <a:cubicBezTo>
                  <a:pt x="54" y="200"/>
                  <a:pt x="54" y="200"/>
                  <a:pt x="54" y="200"/>
                </a:cubicBezTo>
                <a:cubicBezTo>
                  <a:pt x="61" y="200"/>
                  <a:pt x="66" y="191"/>
                  <a:pt x="66" y="184"/>
                </a:cubicBezTo>
                <a:cubicBezTo>
                  <a:pt x="66" y="79"/>
                  <a:pt x="66" y="79"/>
                  <a:pt x="66" y="79"/>
                </a:cubicBezTo>
                <a:cubicBezTo>
                  <a:pt x="66" y="64"/>
                  <a:pt x="66" y="64"/>
                  <a:pt x="66" y="64"/>
                </a:cubicBezTo>
                <a:cubicBezTo>
                  <a:pt x="66" y="47"/>
                  <a:pt x="66" y="19"/>
                  <a:pt x="66" y="0"/>
                </a:cubicBezTo>
                <a:cubicBezTo>
                  <a:pt x="0" y="0"/>
                  <a:pt x="0" y="0"/>
                  <a:pt x="0" y="0"/>
                </a:cubicBezTo>
                <a:cubicBezTo>
                  <a:pt x="0" y="19"/>
                  <a:pt x="0" y="47"/>
                  <a:pt x="0" y="64"/>
                </a:cubicBez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F1495E55-D0B0-4C49-83EC-34788C7115F7}"/>
              </a:ext>
            </a:extLst>
          </p:cNvPr>
          <p:cNvSpPr>
            <a:spLocks noEditPoints="1"/>
          </p:cNvSpPr>
          <p:nvPr/>
        </p:nvSpPr>
        <p:spPr bwMode="auto">
          <a:xfrm>
            <a:off x="1430338" y="3235326"/>
            <a:ext cx="420687" cy="1233488"/>
          </a:xfrm>
          <a:custGeom>
            <a:avLst/>
            <a:gdLst>
              <a:gd name="T0" fmla="*/ 56 w 70"/>
              <a:gd name="T1" fmla="*/ 204 h 204"/>
              <a:gd name="T2" fmla="*/ 55 w 70"/>
              <a:gd name="T3" fmla="*/ 204 h 204"/>
              <a:gd name="T4" fmla="*/ 36 w 70"/>
              <a:gd name="T5" fmla="*/ 186 h 204"/>
              <a:gd name="T6" fmla="*/ 36 w 70"/>
              <a:gd name="T7" fmla="*/ 85 h 204"/>
              <a:gd name="T8" fmla="*/ 35 w 70"/>
              <a:gd name="T9" fmla="*/ 80 h 204"/>
              <a:gd name="T10" fmla="*/ 35 w 70"/>
              <a:gd name="T11" fmla="*/ 85 h 204"/>
              <a:gd name="T12" fmla="*/ 35 w 70"/>
              <a:gd name="T13" fmla="*/ 186 h 204"/>
              <a:gd name="T14" fmla="*/ 16 w 70"/>
              <a:gd name="T15" fmla="*/ 204 h 204"/>
              <a:gd name="T16" fmla="*/ 15 w 70"/>
              <a:gd name="T17" fmla="*/ 204 h 204"/>
              <a:gd name="T18" fmla="*/ 0 w 70"/>
              <a:gd name="T19" fmla="*/ 186 h 204"/>
              <a:gd name="T20" fmla="*/ 0 w 70"/>
              <a:gd name="T21" fmla="*/ 0 h 204"/>
              <a:gd name="T22" fmla="*/ 70 w 70"/>
              <a:gd name="T23" fmla="*/ 0 h 204"/>
              <a:gd name="T24" fmla="*/ 70 w 70"/>
              <a:gd name="T25" fmla="*/ 186 h 204"/>
              <a:gd name="T26" fmla="*/ 56 w 70"/>
              <a:gd name="T27" fmla="*/ 204 h 204"/>
              <a:gd name="T28" fmla="*/ 35 w 70"/>
              <a:gd name="T29" fmla="*/ 75 h 204"/>
              <a:gd name="T30" fmla="*/ 40 w 70"/>
              <a:gd name="T31" fmla="*/ 85 h 204"/>
              <a:gd name="T32" fmla="*/ 40 w 70"/>
              <a:gd name="T33" fmla="*/ 186 h 204"/>
              <a:gd name="T34" fmla="*/ 55 w 70"/>
              <a:gd name="T35" fmla="*/ 200 h 204"/>
              <a:gd name="T36" fmla="*/ 56 w 70"/>
              <a:gd name="T37" fmla="*/ 200 h 204"/>
              <a:gd name="T38" fmla="*/ 66 w 70"/>
              <a:gd name="T39" fmla="*/ 186 h 204"/>
              <a:gd name="T40" fmla="*/ 66 w 70"/>
              <a:gd name="T41" fmla="*/ 4 h 204"/>
              <a:gd name="T42" fmla="*/ 4 w 70"/>
              <a:gd name="T43" fmla="*/ 4 h 204"/>
              <a:gd name="T44" fmla="*/ 4 w 70"/>
              <a:gd name="T45" fmla="*/ 186 h 204"/>
              <a:gd name="T46" fmla="*/ 15 w 70"/>
              <a:gd name="T47" fmla="*/ 200 h 204"/>
              <a:gd name="T48" fmla="*/ 16 w 70"/>
              <a:gd name="T49" fmla="*/ 200 h 204"/>
              <a:gd name="T50" fmla="*/ 31 w 70"/>
              <a:gd name="T51" fmla="*/ 186 h 204"/>
              <a:gd name="T52" fmla="*/ 31 w 70"/>
              <a:gd name="T53" fmla="*/ 85 h 204"/>
              <a:gd name="T54" fmla="*/ 35 w 70"/>
              <a:gd name="T55" fmla="*/ 75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0" h="204">
                <a:moveTo>
                  <a:pt x="56" y="204"/>
                </a:moveTo>
                <a:cubicBezTo>
                  <a:pt x="55" y="204"/>
                  <a:pt x="55" y="204"/>
                  <a:pt x="55" y="204"/>
                </a:cubicBezTo>
                <a:cubicBezTo>
                  <a:pt x="45" y="204"/>
                  <a:pt x="36" y="195"/>
                  <a:pt x="36" y="186"/>
                </a:cubicBezTo>
                <a:cubicBezTo>
                  <a:pt x="36" y="85"/>
                  <a:pt x="36" y="85"/>
                  <a:pt x="36" y="85"/>
                </a:cubicBezTo>
                <a:cubicBezTo>
                  <a:pt x="36" y="83"/>
                  <a:pt x="36" y="81"/>
                  <a:pt x="35" y="80"/>
                </a:cubicBezTo>
                <a:cubicBezTo>
                  <a:pt x="35" y="81"/>
                  <a:pt x="35" y="83"/>
                  <a:pt x="35" y="85"/>
                </a:cubicBezTo>
                <a:cubicBezTo>
                  <a:pt x="35" y="186"/>
                  <a:pt x="35" y="186"/>
                  <a:pt x="35" y="186"/>
                </a:cubicBezTo>
                <a:cubicBezTo>
                  <a:pt x="35" y="195"/>
                  <a:pt x="25" y="204"/>
                  <a:pt x="16" y="204"/>
                </a:cubicBezTo>
                <a:cubicBezTo>
                  <a:pt x="15" y="204"/>
                  <a:pt x="15" y="204"/>
                  <a:pt x="15" y="204"/>
                </a:cubicBezTo>
                <a:cubicBezTo>
                  <a:pt x="6" y="204"/>
                  <a:pt x="0" y="194"/>
                  <a:pt x="0" y="186"/>
                </a:cubicBezTo>
                <a:cubicBezTo>
                  <a:pt x="0" y="0"/>
                  <a:pt x="0" y="0"/>
                  <a:pt x="0" y="0"/>
                </a:cubicBezTo>
                <a:cubicBezTo>
                  <a:pt x="70" y="0"/>
                  <a:pt x="70" y="0"/>
                  <a:pt x="70" y="0"/>
                </a:cubicBezTo>
                <a:cubicBezTo>
                  <a:pt x="70" y="186"/>
                  <a:pt x="70" y="186"/>
                  <a:pt x="70" y="186"/>
                </a:cubicBezTo>
                <a:cubicBezTo>
                  <a:pt x="70" y="194"/>
                  <a:pt x="65" y="204"/>
                  <a:pt x="56" y="204"/>
                </a:cubicBezTo>
                <a:close/>
                <a:moveTo>
                  <a:pt x="35" y="75"/>
                </a:moveTo>
                <a:cubicBezTo>
                  <a:pt x="38" y="75"/>
                  <a:pt x="40" y="79"/>
                  <a:pt x="40" y="85"/>
                </a:cubicBezTo>
                <a:cubicBezTo>
                  <a:pt x="40" y="186"/>
                  <a:pt x="40" y="186"/>
                  <a:pt x="40" y="186"/>
                </a:cubicBezTo>
                <a:cubicBezTo>
                  <a:pt x="40" y="192"/>
                  <a:pt x="48" y="200"/>
                  <a:pt x="55" y="200"/>
                </a:cubicBezTo>
                <a:cubicBezTo>
                  <a:pt x="56" y="200"/>
                  <a:pt x="56" y="200"/>
                  <a:pt x="56" y="200"/>
                </a:cubicBezTo>
                <a:cubicBezTo>
                  <a:pt x="62" y="200"/>
                  <a:pt x="66" y="193"/>
                  <a:pt x="66" y="186"/>
                </a:cubicBezTo>
                <a:cubicBezTo>
                  <a:pt x="66" y="4"/>
                  <a:pt x="66" y="4"/>
                  <a:pt x="66" y="4"/>
                </a:cubicBezTo>
                <a:cubicBezTo>
                  <a:pt x="4" y="4"/>
                  <a:pt x="4" y="4"/>
                  <a:pt x="4" y="4"/>
                </a:cubicBezTo>
                <a:cubicBezTo>
                  <a:pt x="4" y="186"/>
                  <a:pt x="4" y="186"/>
                  <a:pt x="4" y="186"/>
                </a:cubicBezTo>
                <a:cubicBezTo>
                  <a:pt x="4" y="193"/>
                  <a:pt x="9" y="200"/>
                  <a:pt x="15" y="200"/>
                </a:cubicBezTo>
                <a:cubicBezTo>
                  <a:pt x="16" y="200"/>
                  <a:pt x="16" y="200"/>
                  <a:pt x="16" y="200"/>
                </a:cubicBezTo>
                <a:cubicBezTo>
                  <a:pt x="23" y="200"/>
                  <a:pt x="31" y="192"/>
                  <a:pt x="31" y="186"/>
                </a:cubicBezTo>
                <a:cubicBezTo>
                  <a:pt x="31" y="85"/>
                  <a:pt x="31" y="85"/>
                  <a:pt x="31" y="85"/>
                </a:cubicBezTo>
                <a:cubicBezTo>
                  <a:pt x="31" y="79"/>
                  <a:pt x="32" y="75"/>
                  <a:pt x="35" y="75"/>
                </a:cubicBez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4DA3B766-BF4E-424B-98DA-133A37C7C1EC}"/>
              </a:ext>
            </a:extLst>
          </p:cNvPr>
          <p:cNvSpPr>
            <a:spLocks/>
          </p:cNvSpPr>
          <p:nvPr/>
        </p:nvSpPr>
        <p:spPr bwMode="auto">
          <a:xfrm>
            <a:off x="1233488" y="3248026"/>
            <a:ext cx="149225" cy="361950"/>
          </a:xfrm>
          <a:custGeom>
            <a:avLst/>
            <a:gdLst>
              <a:gd name="T0" fmla="*/ 0 w 25"/>
              <a:gd name="T1" fmla="*/ 50 h 60"/>
              <a:gd name="T2" fmla="*/ 12 w 25"/>
              <a:gd name="T3" fmla="*/ 60 h 60"/>
              <a:gd name="T4" fmla="*/ 25 w 25"/>
              <a:gd name="T5" fmla="*/ 50 h 60"/>
              <a:gd name="T6" fmla="*/ 25 w 25"/>
              <a:gd name="T7" fmla="*/ 0 h 60"/>
              <a:gd name="T8" fmla="*/ 0 w 25"/>
              <a:gd name="T9" fmla="*/ 0 h 60"/>
              <a:gd name="T10" fmla="*/ 0 w 25"/>
              <a:gd name="T11" fmla="*/ 50 h 60"/>
            </a:gdLst>
            <a:ahLst/>
            <a:cxnLst>
              <a:cxn ang="0">
                <a:pos x="T0" y="T1"/>
              </a:cxn>
              <a:cxn ang="0">
                <a:pos x="T2" y="T3"/>
              </a:cxn>
              <a:cxn ang="0">
                <a:pos x="T4" y="T5"/>
              </a:cxn>
              <a:cxn ang="0">
                <a:pos x="T6" y="T7"/>
              </a:cxn>
              <a:cxn ang="0">
                <a:pos x="T8" y="T9"/>
              </a:cxn>
              <a:cxn ang="0">
                <a:pos x="T10" y="T11"/>
              </a:cxn>
            </a:cxnLst>
            <a:rect l="0" t="0" r="r" b="b"/>
            <a:pathLst>
              <a:path w="25" h="60">
                <a:moveTo>
                  <a:pt x="0" y="50"/>
                </a:moveTo>
                <a:cubicBezTo>
                  <a:pt x="0" y="55"/>
                  <a:pt x="7" y="60"/>
                  <a:pt x="12" y="60"/>
                </a:cubicBezTo>
                <a:cubicBezTo>
                  <a:pt x="18" y="60"/>
                  <a:pt x="25" y="55"/>
                  <a:pt x="25" y="50"/>
                </a:cubicBezTo>
                <a:cubicBezTo>
                  <a:pt x="25" y="50"/>
                  <a:pt x="25" y="20"/>
                  <a:pt x="25" y="0"/>
                </a:cubicBezTo>
                <a:cubicBezTo>
                  <a:pt x="0" y="0"/>
                  <a:pt x="0" y="0"/>
                  <a:pt x="0" y="0"/>
                </a:cubicBezTo>
                <a:lnTo>
                  <a:pt x="0" y="50"/>
                </a:ln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4AD2DDE1-6EF4-454F-A253-8BE716AC2ACD}"/>
              </a:ext>
            </a:extLst>
          </p:cNvPr>
          <p:cNvSpPr>
            <a:spLocks noEditPoints="1"/>
          </p:cNvSpPr>
          <p:nvPr/>
        </p:nvSpPr>
        <p:spPr bwMode="auto">
          <a:xfrm>
            <a:off x="1220788" y="3235326"/>
            <a:ext cx="174625" cy="387350"/>
          </a:xfrm>
          <a:custGeom>
            <a:avLst/>
            <a:gdLst>
              <a:gd name="T0" fmla="*/ 14 w 29"/>
              <a:gd name="T1" fmla="*/ 64 h 64"/>
              <a:gd name="T2" fmla="*/ 0 w 29"/>
              <a:gd name="T3" fmla="*/ 52 h 64"/>
              <a:gd name="T4" fmla="*/ 0 w 29"/>
              <a:gd name="T5" fmla="*/ 0 h 64"/>
              <a:gd name="T6" fmla="*/ 29 w 29"/>
              <a:gd name="T7" fmla="*/ 0 h 64"/>
              <a:gd name="T8" fmla="*/ 29 w 29"/>
              <a:gd name="T9" fmla="*/ 52 h 64"/>
              <a:gd name="T10" fmla="*/ 14 w 29"/>
              <a:gd name="T11" fmla="*/ 64 h 64"/>
              <a:gd name="T12" fmla="*/ 4 w 29"/>
              <a:gd name="T13" fmla="*/ 4 h 64"/>
              <a:gd name="T14" fmla="*/ 4 w 29"/>
              <a:gd name="T15" fmla="*/ 52 h 64"/>
              <a:gd name="T16" fmla="*/ 14 w 29"/>
              <a:gd name="T17" fmla="*/ 60 h 64"/>
              <a:gd name="T18" fmla="*/ 25 w 29"/>
              <a:gd name="T19" fmla="*/ 52 h 64"/>
              <a:gd name="T20" fmla="*/ 25 w 29"/>
              <a:gd name="T21" fmla="*/ 4 h 64"/>
              <a:gd name="T22" fmla="*/ 4 w 29"/>
              <a:gd name="T23" fmla="*/ 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64">
                <a:moveTo>
                  <a:pt x="14" y="64"/>
                </a:moveTo>
                <a:cubicBezTo>
                  <a:pt x="8" y="64"/>
                  <a:pt x="0" y="58"/>
                  <a:pt x="0" y="52"/>
                </a:cubicBezTo>
                <a:cubicBezTo>
                  <a:pt x="0" y="0"/>
                  <a:pt x="0" y="0"/>
                  <a:pt x="0" y="0"/>
                </a:cubicBezTo>
                <a:cubicBezTo>
                  <a:pt x="29" y="0"/>
                  <a:pt x="29" y="0"/>
                  <a:pt x="29" y="0"/>
                </a:cubicBezTo>
                <a:cubicBezTo>
                  <a:pt x="29" y="52"/>
                  <a:pt x="29" y="52"/>
                  <a:pt x="29" y="52"/>
                </a:cubicBezTo>
                <a:cubicBezTo>
                  <a:pt x="29" y="58"/>
                  <a:pt x="21" y="64"/>
                  <a:pt x="14" y="64"/>
                </a:cubicBezTo>
                <a:close/>
                <a:moveTo>
                  <a:pt x="4" y="4"/>
                </a:moveTo>
                <a:cubicBezTo>
                  <a:pt x="4" y="52"/>
                  <a:pt x="4" y="52"/>
                  <a:pt x="4" y="52"/>
                </a:cubicBezTo>
                <a:cubicBezTo>
                  <a:pt x="4" y="56"/>
                  <a:pt x="10" y="60"/>
                  <a:pt x="14" y="60"/>
                </a:cubicBezTo>
                <a:cubicBezTo>
                  <a:pt x="19" y="60"/>
                  <a:pt x="25" y="56"/>
                  <a:pt x="25" y="52"/>
                </a:cubicBezTo>
                <a:cubicBezTo>
                  <a:pt x="25" y="4"/>
                  <a:pt x="25" y="4"/>
                  <a:pt x="25" y="4"/>
                </a:cubicBezTo>
                <a:lnTo>
                  <a:pt x="4" y="4"/>
                </a:ln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51AD020E-0220-4255-B6E6-D29BDE895154}"/>
              </a:ext>
            </a:extLst>
          </p:cNvPr>
          <p:cNvSpPr>
            <a:spLocks noEditPoints="1"/>
          </p:cNvSpPr>
          <p:nvPr/>
        </p:nvSpPr>
        <p:spPr bwMode="auto">
          <a:xfrm>
            <a:off x="1220788" y="2849563"/>
            <a:ext cx="846137" cy="409575"/>
          </a:xfrm>
          <a:custGeom>
            <a:avLst/>
            <a:gdLst>
              <a:gd name="T0" fmla="*/ 141 w 141"/>
              <a:gd name="T1" fmla="*/ 68 h 68"/>
              <a:gd name="T2" fmla="*/ 112 w 141"/>
              <a:gd name="T3" fmla="*/ 68 h 68"/>
              <a:gd name="T4" fmla="*/ 112 w 141"/>
              <a:gd name="T5" fmla="*/ 47 h 68"/>
              <a:gd name="T6" fmla="*/ 108 w 141"/>
              <a:gd name="T7" fmla="*/ 45 h 68"/>
              <a:gd name="T8" fmla="*/ 105 w 141"/>
              <a:gd name="T9" fmla="*/ 47 h 68"/>
              <a:gd name="T10" fmla="*/ 105 w 141"/>
              <a:gd name="T11" fmla="*/ 68 h 68"/>
              <a:gd name="T12" fmla="*/ 35 w 141"/>
              <a:gd name="T13" fmla="*/ 68 h 68"/>
              <a:gd name="T14" fmla="*/ 35 w 141"/>
              <a:gd name="T15" fmla="*/ 47 h 68"/>
              <a:gd name="T16" fmla="*/ 32 w 141"/>
              <a:gd name="T17" fmla="*/ 45 h 68"/>
              <a:gd name="T18" fmla="*/ 29 w 141"/>
              <a:gd name="T19" fmla="*/ 47 h 68"/>
              <a:gd name="T20" fmla="*/ 29 w 141"/>
              <a:gd name="T21" fmla="*/ 68 h 68"/>
              <a:gd name="T22" fmla="*/ 0 w 141"/>
              <a:gd name="T23" fmla="*/ 68 h 68"/>
              <a:gd name="T24" fmla="*/ 0 w 141"/>
              <a:gd name="T25" fmla="*/ 27 h 68"/>
              <a:gd name="T26" fmla="*/ 36 w 141"/>
              <a:gd name="T27" fmla="*/ 0 h 68"/>
              <a:gd name="T28" fmla="*/ 105 w 141"/>
              <a:gd name="T29" fmla="*/ 0 h 68"/>
              <a:gd name="T30" fmla="*/ 141 w 141"/>
              <a:gd name="T31" fmla="*/ 27 h 68"/>
              <a:gd name="T32" fmla="*/ 141 w 141"/>
              <a:gd name="T33" fmla="*/ 68 h 68"/>
              <a:gd name="T34" fmla="*/ 116 w 141"/>
              <a:gd name="T35" fmla="*/ 64 h 68"/>
              <a:gd name="T36" fmla="*/ 137 w 141"/>
              <a:gd name="T37" fmla="*/ 64 h 68"/>
              <a:gd name="T38" fmla="*/ 137 w 141"/>
              <a:gd name="T39" fmla="*/ 27 h 68"/>
              <a:gd name="T40" fmla="*/ 105 w 141"/>
              <a:gd name="T41" fmla="*/ 4 h 68"/>
              <a:gd name="T42" fmla="*/ 36 w 141"/>
              <a:gd name="T43" fmla="*/ 4 h 68"/>
              <a:gd name="T44" fmla="*/ 4 w 141"/>
              <a:gd name="T45" fmla="*/ 27 h 68"/>
              <a:gd name="T46" fmla="*/ 4 w 141"/>
              <a:gd name="T47" fmla="*/ 64 h 68"/>
              <a:gd name="T48" fmla="*/ 25 w 141"/>
              <a:gd name="T49" fmla="*/ 64 h 68"/>
              <a:gd name="T50" fmla="*/ 25 w 141"/>
              <a:gd name="T51" fmla="*/ 47 h 68"/>
              <a:gd name="T52" fmla="*/ 32 w 141"/>
              <a:gd name="T53" fmla="*/ 41 h 68"/>
              <a:gd name="T54" fmla="*/ 39 w 141"/>
              <a:gd name="T55" fmla="*/ 47 h 68"/>
              <a:gd name="T56" fmla="*/ 39 w 141"/>
              <a:gd name="T57" fmla="*/ 64 h 68"/>
              <a:gd name="T58" fmla="*/ 101 w 141"/>
              <a:gd name="T59" fmla="*/ 64 h 68"/>
              <a:gd name="T60" fmla="*/ 101 w 141"/>
              <a:gd name="T61" fmla="*/ 47 h 68"/>
              <a:gd name="T62" fmla="*/ 108 w 141"/>
              <a:gd name="T63" fmla="*/ 41 h 68"/>
              <a:gd name="T64" fmla="*/ 116 w 141"/>
              <a:gd name="T65" fmla="*/ 47 h 68"/>
              <a:gd name="T66" fmla="*/ 116 w 141"/>
              <a:gd name="T67" fmla="*/ 6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1" h="68">
                <a:moveTo>
                  <a:pt x="141" y="68"/>
                </a:moveTo>
                <a:cubicBezTo>
                  <a:pt x="112" y="68"/>
                  <a:pt x="112" y="68"/>
                  <a:pt x="112" y="68"/>
                </a:cubicBezTo>
                <a:cubicBezTo>
                  <a:pt x="112" y="47"/>
                  <a:pt x="112" y="47"/>
                  <a:pt x="112" y="47"/>
                </a:cubicBezTo>
                <a:cubicBezTo>
                  <a:pt x="112" y="46"/>
                  <a:pt x="110" y="45"/>
                  <a:pt x="108" y="45"/>
                </a:cubicBezTo>
                <a:cubicBezTo>
                  <a:pt x="107" y="45"/>
                  <a:pt x="105" y="46"/>
                  <a:pt x="105" y="47"/>
                </a:cubicBezTo>
                <a:cubicBezTo>
                  <a:pt x="105" y="68"/>
                  <a:pt x="105" y="68"/>
                  <a:pt x="105" y="68"/>
                </a:cubicBezTo>
                <a:cubicBezTo>
                  <a:pt x="35" y="68"/>
                  <a:pt x="35" y="68"/>
                  <a:pt x="35" y="68"/>
                </a:cubicBezTo>
                <a:cubicBezTo>
                  <a:pt x="35" y="47"/>
                  <a:pt x="35" y="47"/>
                  <a:pt x="35" y="47"/>
                </a:cubicBezTo>
                <a:cubicBezTo>
                  <a:pt x="35" y="46"/>
                  <a:pt x="33" y="45"/>
                  <a:pt x="32" y="45"/>
                </a:cubicBezTo>
                <a:cubicBezTo>
                  <a:pt x="31" y="45"/>
                  <a:pt x="29" y="46"/>
                  <a:pt x="29" y="47"/>
                </a:cubicBezTo>
                <a:cubicBezTo>
                  <a:pt x="29" y="68"/>
                  <a:pt x="29" y="68"/>
                  <a:pt x="29" y="68"/>
                </a:cubicBezTo>
                <a:cubicBezTo>
                  <a:pt x="0" y="68"/>
                  <a:pt x="0" y="68"/>
                  <a:pt x="0" y="68"/>
                </a:cubicBezTo>
                <a:cubicBezTo>
                  <a:pt x="0" y="27"/>
                  <a:pt x="0" y="27"/>
                  <a:pt x="0" y="27"/>
                </a:cubicBezTo>
                <a:cubicBezTo>
                  <a:pt x="0" y="8"/>
                  <a:pt x="11" y="0"/>
                  <a:pt x="36" y="0"/>
                </a:cubicBezTo>
                <a:cubicBezTo>
                  <a:pt x="105" y="0"/>
                  <a:pt x="105" y="0"/>
                  <a:pt x="105" y="0"/>
                </a:cubicBezTo>
                <a:cubicBezTo>
                  <a:pt x="129" y="0"/>
                  <a:pt x="141" y="8"/>
                  <a:pt x="141" y="27"/>
                </a:cubicBezTo>
                <a:lnTo>
                  <a:pt x="141" y="68"/>
                </a:lnTo>
                <a:close/>
                <a:moveTo>
                  <a:pt x="116" y="64"/>
                </a:moveTo>
                <a:cubicBezTo>
                  <a:pt x="137" y="64"/>
                  <a:pt x="137" y="64"/>
                  <a:pt x="137" y="64"/>
                </a:cubicBezTo>
                <a:cubicBezTo>
                  <a:pt x="137" y="27"/>
                  <a:pt x="137" y="27"/>
                  <a:pt x="137" y="27"/>
                </a:cubicBezTo>
                <a:cubicBezTo>
                  <a:pt x="137" y="11"/>
                  <a:pt x="127" y="4"/>
                  <a:pt x="105" y="4"/>
                </a:cubicBezTo>
                <a:cubicBezTo>
                  <a:pt x="36" y="4"/>
                  <a:pt x="36" y="4"/>
                  <a:pt x="36" y="4"/>
                </a:cubicBezTo>
                <a:cubicBezTo>
                  <a:pt x="14" y="4"/>
                  <a:pt x="4" y="11"/>
                  <a:pt x="4" y="27"/>
                </a:cubicBezTo>
                <a:cubicBezTo>
                  <a:pt x="4" y="64"/>
                  <a:pt x="4" y="64"/>
                  <a:pt x="4" y="64"/>
                </a:cubicBezTo>
                <a:cubicBezTo>
                  <a:pt x="25" y="64"/>
                  <a:pt x="25" y="64"/>
                  <a:pt x="25" y="64"/>
                </a:cubicBezTo>
                <a:cubicBezTo>
                  <a:pt x="25" y="47"/>
                  <a:pt x="25" y="47"/>
                  <a:pt x="25" y="47"/>
                </a:cubicBezTo>
                <a:cubicBezTo>
                  <a:pt x="25" y="44"/>
                  <a:pt x="28" y="41"/>
                  <a:pt x="32" y="41"/>
                </a:cubicBezTo>
                <a:cubicBezTo>
                  <a:pt x="36" y="41"/>
                  <a:pt x="39" y="44"/>
                  <a:pt x="39" y="47"/>
                </a:cubicBezTo>
                <a:cubicBezTo>
                  <a:pt x="39" y="64"/>
                  <a:pt x="39" y="64"/>
                  <a:pt x="39" y="64"/>
                </a:cubicBezTo>
                <a:cubicBezTo>
                  <a:pt x="101" y="64"/>
                  <a:pt x="101" y="64"/>
                  <a:pt x="101" y="64"/>
                </a:cubicBezTo>
                <a:cubicBezTo>
                  <a:pt x="101" y="47"/>
                  <a:pt x="101" y="47"/>
                  <a:pt x="101" y="47"/>
                </a:cubicBezTo>
                <a:cubicBezTo>
                  <a:pt x="101" y="44"/>
                  <a:pt x="104" y="41"/>
                  <a:pt x="108" y="41"/>
                </a:cubicBezTo>
                <a:cubicBezTo>
                  <a:pt x="113" y="41"/>
                  <a:pt x="116" y="44"/>
                  <a:pt x="116" y="47"/>
                </a:cubicBezTo>
                <a:lnTo>
                  <a:pt x="116" y="64"/>
                </a:ln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0">
            <a:extLst>
              <a:ext uri="{FF2B5EF4-FFF2-40B4-BE49-F238E27FC236}">
                <a16:creationId xmlns:a16="http://schemas.microsoft.com/office/drawing/2014/main" id="{80A09040-C969-4C68-853F-B214C773A42A}"/>
              </a:ext>
            </a:extLst>
          </p:cNvPr>
          <p:cNvSpPr>
            <a:spLocks/>
          </p:cNvSpPr>
          <p:nvPr/>
        </p:nvSpPr>
        <p:spPr bwMode="auto">
          <a:xfrm>
            <a:off x="1905000" y="3248026"/>
            <a:ext cx="149225" cy="361950"/>
          </a:xfrm>
          <a:custGeom>
            <a:avLst/>
            <a:gdLst>
              <a:gd name="T0" fmla="*/ 0 w 25"/>
              <a:gd name="T1" fmla="*/ 0 h 60"/>
              <a:gd name="T2" fmla="*/ 0 w 25"/>
              <a:gd name="T3" fmla="*/ 50 h 60"/>
              <a:gd name="T4" fmla="*/ 12 w 25"/>
              <a:gd name="T5" fmla="*/ 60 h 60"/>
              <a:gd name="T6" fmla="*/ 25 w 25"/>
              <a:gd name="T7" fmla="*/ 50 h 60"/>
              <a:gd name="T8" fmla="*/ 25 w 25"/>
              <a:gd name="T9" fmla="*/ 0 h 60"/>
              <a:gd name="T10" fmla="*/ 0 w 25"/>
              <a:gd name="T11" fmla="*/ 0 h 60"/>
            </a:gdLst>
            <a:ahLst/>
            <a:cxnLst>
              <a:cxn ang="0">
                <a:pos x="T0" y="T1"/>
              </a:cxn>
              <a:cxn ang="0">
                <a:pos x="T2" y="T3"/>
              </a:cxn>
              <a:cxn ang="0">
                <a:pos x="T4" y="T5"/>
              </a:cxn>
              <a:cxn ang="0">
                <a:pos x="T6" y="T7"/>
              </a:cxn>
              <a:cxn ang="0">
                <a:pos x="T8" y="T9"/>
              </a:cxn>
              <a:cxn ang="0">
                <a:pos x="T10" y="T11"/>
              </a:cxn>
            </a:cxnLst>
            <a:rect l="0" t="0" r="r" b="b"/>
            <a:pathLst>
              <a:path w="25" h="60">
                <a:moveTo>
                  <a:pt x="0" y="0"/>
                </a:moveTo>
                <a:cubicBezTo>
                  <a:pt x="0" y="20"/>
                  <a:pt x="0" y="50"/>
                  <a:pt x="0" y="50"/>
                </a:cubicBezTo>
                <a:cubicBezTo>
                  <a:pt x="0" y="55"/>
                  <a:pt x="7" y="60"/>
                  <a:pt x="12" y="60"/>
                </a:cubicBezTo>
                <a:cubicBezTo>
                  <a:pt x="18" y="60"/>
                  <a:pt x="25" y="55"/>
                  <a:pt x="25" y="50"/>
                </a:cubicBezTo>
                <a:cubicBezTo>
                  <a:pt x="25" y="0"/>
                  <a:pt x="25" y="0"/>
                  <a:pt x="25" y="0"/>
                </a:cubicBezTo>
                <a:lnTo>
                  <a:pt x="0" y="0"/>
                </a:ln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372E9818-FF0C-4BDB-ACFC-FEAD692C1874}"/>
              </a:ext>
            </a:extLst>
          </p:cNvPr>
          <p:cNvSpPr>
            <a:spLocks noEditPoints="1"/>
          </p:cNvSpPr>
          <p:nvPr/>
        </p:nvSpPr>
        <p:spPr bwMode="auto">
          <a:xfrm>
            <a:off x="1892300" y="3235326"/>
            <a:ext cx="174625" cy="387350"/>
          </a:xfrm>
          <a:custGeom>
            <a:avLst/>
            <a:gdLst>
              <a:gd name="T0" fmla="*/ 14 w 29"/>
              <a:gd name="T1" fmla="*/ 64 h 64"/>
              <a:gd name="T2" fmla="*/ 0 w 29"/>
              <a:gd name="T3" fmla="*/ 52 h 64"/>
              <a:gd name="T4" fmla="*/ 0 w 29"/>
              <a:gd name="T5" fmla="*/ 0 h 64"/>
              <a:gd name="T6" fmla="*/ 29 w 29"/>
              <a:gd name="T7" fmla="*/ 0 h 64"/>
              <a:gd name="T8" fmla="*/ 29 w 29"/>
              <a:gd name="T9" fmla="*/ 52 h 64"/>
              <a:gd name="T10" fmla="*/ 14 w 29"/>
              <a:gd name="T11" fmla="*/ 64 h 64"/>
              <a:gd name="T12" fmla="*/ 4 w 29"/>
              <a:gd name="T13" fmla="*/ 4 h 64"/>
              <a:gd name="T14" fmla="*/ 4 w 29"/>
              <a:gd name="T15" fmla="*/ 52 h 64"/>
              <a:gd name="T16" fmla="*/ 14 w 29"/>
              <a:gd name="T17" fmla="*/ 60 h 64"/>
              <a:gd name="T18" fmla="*/ 25 w 29"/>
              <a:gd name="T19" fmla="*/ 52 h 64"/>
              <a:gd name="T20" fmla="*/ 25 w 29"/>
              <a:gd name="T21" fmla="*/ 4 h 64"/>
              <a:gd name="T22" fmla="*/ 4 w 29"/>
              <a:gd name="T23" fmla="*/ 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64">
                <a:moveTo>
                  <a:pt x="14" y="64"/>
                </a:moveTo>
                <a:cubicBezTo>
                  <a:pt x="8" y="64"/>
                  <a:pt x="0" y="58"/>
                  <a:pt x="0" y="52"/>
                </a:cubicBezTo>
                <a:cubicBezTo>
                  <a:pt x="0" y="0"/>
                  <a:pt x="0" y="0"/>
                  <a:pt x="0" y="0"/>
                </a:cubicBezTo>
                <a:cubicBezTo>
                  <a:pt x="29" y="0"/>
                  <a:pt x="29" y="0"/>
                  <a:pt x="29" y="0"/>
                </a:cubicBezTo>
                <a:cubicBezTo>
                  <a:pt x="29" y="52"/>
                  <a:pt x="29" y="52"/>
                  <a:pt x="29" y="52"/>
                </a:cubicBezTo>
                <a:cubicBezTo>
                  <a:pt x="29" y="58"/>
                  <a:pt x="21" y="64"/>
                  <a:pt x="14" y="64"/>
                </a:cubicBezTo>
                <a:close/>
                <a:moveTo>
                  <a:pt x="4" y="4"/>
                </a:moveTo>
                <a:cubicBezTo>
                  <a:pt x="4" y="52"/>
                  <a:pt x="4" y="52"/>
                  <a:pt x="4" y="52"/>
                </a:cubicBezTo>
                <a:cubicBezTo>
                  <a:pt x="4" y="56"/>
                  <a:pt x="10" y="60"/>
                  <a:pt x="14" y="60"/>
                </a:cubicBezTo>
                <a:cubicBezTo>
                  <a:pt x="19" y="60"/>
                  <a:pt x="25" y="56"/>
                  <a:pt x="25" y="52"/>
                </a:cubicBezTo>
                <a:cubicBezTo>
                  <a:pt x="25" y="4"/>
                  <a:pt x="25" y="4"/>
                  <a:pt x="25" y="4"/>
                </a:cubicBezTo>
                <a:lnTo>
                  <a:pt x="4" y="4"/>
                </a:ln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182E1D09-155E-4207-B53D-107638D281A2}"/>
              </a:ext>
            </a:extLst>
          </p:cNvPr>
          <p:cNvSpPr>
            <a:spLocks noEditPoints="1"/>
          </p:cNvSpPr>
          <p:nvPr/>
        </p:nvSpPr>
        <p:spPr bwMode="auto">
          <a:xfrm>
            <a:off x="1484313" y="2401888"/>
            <a:ext cx="319087" cy="325438"/>
          </a:xfrm>
          <a:custGeom>
            <a:avLst/>
            <a:gdLst>
              <a:gd name="T0" fmla="*/ 26 w 53"/>
              <a:gd name="T1" fmla="*/ 54 h 54"/>
              <a:gd name="T2" fmla="*/ 0 w 53"/>
              <a:gd name="T3" fmla="*/ 27 h 54"/>
              <a:gd name="T4" fmla="*/ 26 w 53"/>
              <a:gd name="T5" fmla="*/ 0 h 54"/>
              <a:gd name="T6" fmla="*/ 53 w 53"/>
              <a:gd name="T7" fmla="*/ 27 h 54"/>
              <a:gd name="T8" fmla="*/ 26 w 53"/>
              <a:gd name="T9" fmla="*/ 54 h 54"/>
              <a:gd name="T10" fmla="*/ 26 w 53"/>
              <a:gd name="T11" fmla="*/ 4 h 54"/>
              <a:gd name="T12" fmla="*/ 4 w 53"/>
              <a:gd name="T13" fmla="*/ 27 h 54"/>
              <a:gd name="T14" fmla="*/ 26 w 53"/>
              <a:gd name="T15" fmla="*/ 50 h 54"/>
              <a:gd name="T16" fmla="*/ 49 w 53"/>
              <a:gd name="T17" fmla="*/ 27 h 54"/>
              <a:gd name="T18" fmla="*/ 26 w 53"/>
              <a:gd name="T19"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54">
                <a:moveTo>
                  <a:pt x="26" y="54"/>
                </a:moveTo>
                <a:cubicBezTo>
                  <a:pt x="12" y="54"/>
                  <a:pt x="0" y="42"/>
                  <a:pt x="0" y="27"/>
                </a:cubicBezTo>
                <a:cubicBezTo>
                  <a:pt x="0" y="12"/>
                  <a:pt x="12" y="0"/>
                  <a:pt x="26" y="0"/>
                </a:cubicBezTo>
                <a:cubicBezTo>
                  <a:pt x="41" y="0"/>
                  <a:pt x="53" y="12"/>
                  <a:pt x="53" y="27"/>
                </a:cubicBezTo>
                <a:cubicBezTo>
                  <a:pt x="53" y="42"/>
                  <a:pt x="41" y="54"/>
                  <a:pt x="26" y="54"/>
                </a:cubicBezTo>
                <a:close/>
                <a:moveTo>
                  <a:pt x="26" y="4"/>
                </a:moveTo>
                <a:cubicBezTo>
                  <a:pt x="14" y="4"/>
                  <a:pt x="4" y="14"/>
                  <a:pt x="4" y="27"/>
                </a:cubicBezTo>
                <a:cubicBezTo>
                  <a:pt x="4" y="39"/>
                  <a:pt x="14" y="50"/>
                  <a:pt x="26" y="50"/>
                </a:cubicBezTo>
                <a:cubicBezTo>
                  <a:pt x="39" y="50"/>
                  <a:pt x="49" y="39"/>
                  <a:pt x="49" y="27"/>
                </a:cubicBezTo>
                <a:cubicBezTo>
                  <a:pt x="49" y="14"/>
                  <a:pt x="39" y="4"/>
                  <a:pt x="26" y="4"/>
                </a:cubicBezTo>
                <a:close/>
              </a:path>
            </a:pathLst>
          </a:custGeom>
          <a:solidFill>
            <a:srgbClr val="D5D1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ECE4733E-3FF2-4E97-B876-6BE2465F4F75}"/>
              </a:ext>
            </a:extLst>
          </p:cNvPr>
          <p:cNvSpPr>
            <a:spLocks/>
          </p:cNvSpPr>
          <p:nvPr/>
        </p:nvSpPr>
        <p:spPr bwMode="auto">
          <a:xfrm>
            <a:off x="5073650" y="3127376"/>
            <a:ext cx="149225" cy="482600"/>
          </a:xfrm>
          <a:custGeom>
            <a:avLst/>
            <a:gdLst>
              <a:gd name="T0" fmla="*/ 0 w 25"/>
              <a:gd name="T1" fmla="*/ 20 h 80"/>
              <a:gd name="T2" fmla="*/ 0 w 25"/>
              <a:gd name="T3" fmla="*/ 70 h 80"/>
              <a:gd name="T4" fmla="*/ 12 w 25"/>
              <a:gd name="T5" fmla="*/ 80 h 80"/>
              <a:gd name="T6" fmla="*/ 25 w 25"/>
              <a:gd name="T7" fmla="*/ 70 h 80"/>
              <a:gd name="T8" fmla="*/ 25 w 25"/>
              <a:gd name="T9" fmla="*/ 20 h 80"/>
              <a:gd name="T10" fmla="*/ 25 w 25"/>
              <a:gd name="T11" fmla="*/ 1 h 80"/>
              <a:gd name="T12" fmla="*/ 25 w 25"/>
              <a:gd name="T13" fmla="*/ 0 h 80"/>
              <a:gd name="T14" fmla="*/ 0 w 25"/>
              <a:gd name="T15" fmla="*/ 0 h 80"/>
              <a:gd name="T16" fmla="*/ 0 w 25"/>
              <a:gd name="T17" fmla="*/ 2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80">
                <a:moveTo>
                  <a:pt x="0" y="20"/>
                </a:moveTo>
                <a:cubicBezTo>
                  <a:pt x="0" y="70"/>
                  <a:pt x="0" y="70"/>
                  <a:pt x="0" y="70"/>
                </a:cubicBezTo>
                <a:cubicBezTo>
                  <a:pt x="0" y="75"/>
                  <a:pt x="7" y="80"/>
                  <a:pt x="12" y="80"/>
                </a:cubicBezTo>
                <a:cubicBezTo>
                  <a:pt x="18" y="80"/>
                  <a:pt x="25" y="75"/>
                  <a:pt x="25" y="70"/>
                </a:cubicBezTo>
                <a:cubicBezTo>
                  <a:pt x="25" y="70"/>
                  <a:pt x="25" y="40"/>
                  <a:pt x="25" y="20"/>
                </a:cubicBezTo>
                <a:cubicBezTo>
                  <a:pt x="25" y="10"/>
                  <a:pt x="25" y="3"/>
                  <a:pt x="25" y="1"/>
                </a:cubicBezTo>
                <a:cubicBezTo>
                  <a:pt x="25" y="1"/>
                  <a:pt x="25" y="0"/>
                  <a:pt x="25" y="0"/>
                </a:cubicBezTo>
                <a:cubicBezTo>
                  <a:pt x="0" y="0"/>
                  <a:pt x="0" y="0"/>
                  <a:pt x="0" y="0"/>
                </a:cubicBezTo>
                <a:lnTo>
                  <a:pt x="0" y="20"/>
                </a:ln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4CD4417D-1F9B-4774-92D2-F7F125E70F05}"/>
              </a:ext>
            </a:extLst>
          </p:cNvPr>
          <p:cNvSpPr>
            <a:spLocks noEditPoints="1"/>
          </p:cNvSpPr>
          <p:nvPr/>
        </p:nvSpPr>
        <p:spPr bwMode="auto">
          <a:xfrm>
            <a:off x="5060950" y="3114676"/>
            <a:ext cx="180975" cy="508000"/>
          </a:xfrm>
          <a:custGeom>
            <a:avLst/>
            <a:gdLst>
              <a:gd name="T0" fmla="*/ 14 w 30"/>
              <a:gd name="T1" fmla="*/ 84 h 84"/>
              <a:gd name="T2" fmla="*/ 0 w 30"/>
              <a:gd name="T3" fmla="*/ 72 h 84"/>
              <a:gd name="T4" fmla="*/ 0 w 30"/>
              <a:gd name="T5" fmla="*/ 0 h 84"/>
              <a:gd name="T6" fmla="*/ 30 w 30"/>
              <a:gd name="T7" fmla="*/ 0 h 84"/>
              <a:gd name="T8" fmla="*/ 29 w 30"/>
              <a:gd name="T9" fmla="*/ 3 h 84"/>
              <a:gd name="T10" fmla="*/ 29 w 30"/>
              <a:gd name="T11" fmla="*/ 3 h 84"/>
              <a:gd name="T12" fmla="*/ 29 w 30"/>
              <a:gd name="T13" fmla="*/ 72 h 84"/>
              <a:gd name="T14" fmla="*/ 14 w 30"/>
              <a:gd name="T15" fmla="*/ 84 h 84"/>
              <a:gd name="T16" fmla="*/ 4 w 30"/>
              <a:gd name="T17" fmla="*/ 4 h 84"/>
              <a:gd name="T18" fmla="*/ 4 w 30"/>
              <a:gd name="T19" fmla="*/ 72 h 84"/>
              <a:gd name="T20" fmla="*/ 14 w 30"/>
              <a:gd name="T21" fmla="*/ 80 h 84"/>
              <a:gd name="T22" fmla="*/ 25 w 30"/>
              <a:gd name="T23" fmla="*/ 72 h 84"/>
              <a:gd name="T24" fmla="*/ 25 w 30"/>
              <a:gd name="T25" fmla="*/ 4 h 84"/>
              <a:gd name="T26" fmla="*/ 4 w 30"/>
              <a:gd name="T27"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 h="84">
                <a:moveTo>
                  <a:pt x="14" y="84"/>
                </a:moveTo>
                <a:cubicBezTo>
                  <a:pt x="8" y="84"/>
                  <a:pt x="0" y="78"/>
                  <a:pt x="0" y="72"/>
                </a:cubicBezTo>
                <a:cubicBezTo>
                  <a:pt x="0" y="0"/>
                  <a:pt x="0" y="0"/>
                  <a:pt x="0" y="0"/>
                </a:cubicBezTo>
                <a:cubicBezTo>
                  <a:pt x="30" y="0"/>
                  <a:pt x="30" y="0"/>
                  <a:pt x="30" y="0"/>
                </a:cubicBezTo>
                <a:cubicBezTo>
                  <a:pt x="29" y="3"/>
                  <a:pt x="29" y="3"/>
                  <a:pt x="29" y="3"/>
                </a:cubicBezTo>
                <a:cubicBezTo>
                  <a:pt x="29" y="3"/>
                  <a:pt x="29" y="3"/>
                  <a:pt x="29" y="3"/>
                </a:cubicBezTo>
                <a:cubicBezTo>
                  <a:pt x="29" y="72"/>
                  <a:pt x="29" y="72"/>
                  <a:pt x="29" y="72"/>
                </a:cubicBezTo>
                <a:cubicBezTo>
                  <a:pt x="29" y="78"/>
                  <a:pt x="21" y="84"/>
                  <a:pt x="14" y="84"/>
                </a:cubicBezTo>
                <a:close/>
                <a:moveTo>
                  <a:pt x="4" y="4"/>
                </a:moveTo>
                <a:cubicBezTo>
                  <a:pt x="4" y="72"/>
                  <a:pt x="4" y="72"/>
                  <a:pt x="4" y="72"/>
                </a:cubicBezTo>
                <a:cubicBezTo>
                  <a:pt x="4" y="76"/>
                  <a:pt x="10" y="80"/>
                  <a:pt x="14" y="80"/>
                </a:cubicBezTo>
                <a:cubicBezTo>
                  <a:pt x="19" y="80"/>
                  <a:pt x="25" y="76"/>
                  <a:pt x="25" y="72"/>
                </a:cubicBezTo>
                <a:cubicBezTo>
                  <a:pt x="25" y="4"/>
                  <a:pt x="25" y="4"/>
                  <a:pt x="25" y="4"/>
                </a:cubicBezTo>
                <a:lnTo>
                  <a:pt x="4" y="4"/>
                </a:ln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C2554CB0-9B0B-4F02-8C64-053C5914AF33}"/>
              </a:ext>
            </a:extLst>
          </p:cNvPr>
          <p:cNvSpPr>
            <a:spLocks/>
          </p:cNvSpPr>
          <p:nvPr/>
        </p:nvSpPr>
        <p:spPr bwMode="auto">
          <a:xfrm>
            <a:off x="5283200" y="3127376"/>
            <a:ext cx="401637" cy="1328738"/>
          </a:xfrm>
          <a:custGeom>
            <a:avLst/>
            <a:gdLst>
              <a:gd name="T0" fmla="*/ 0 w 67"/>
              <a:gd name="T1" fmla="*/ 1 h 220"/>
              <a:gd name="T2" fmla="*/ 0 w 67"/>
              <a:gd name="T3" fmla="*/ 20 h 220"/>
              <a:gd name="T4" fmla="*/ 0 w 67"/>
              <a:gd name="T5" fmla="*/ 84 h 220"/>
              <a:gd name="T6" fmla="*/ 0 w 67"/>
              <a:gd name="T7" fmla="*/ 99 h 220"/>
              <a:gd name="T8" fmla="*/ 0 w 67"/>
              <a:gd name="T9" fmla="*/ 204 h 220"/>
              <a:gd name="T10" fmla="*/ 13 w 67"/>
              <a:gd name="T11" fmla="*/ 220 h 220"/>
              <a:gd name="T12" fmla="*/ 14 w 67"/>
              <a:gd name="T13" fmla="*/ 220 h 220"/>
              <a:gd name="T14" fmla="*/ 31 w 67"/>
              <a:gd name="T15" fmla="*/ 204 h 220"/>
              <a:gd name="T16" fmla="*/ 31 w 67"/>
              <a:gd name="T17" fmla="*/ 103 h 220"/>
              <a:gd name="T18" fmla="*/ 36 w 67"/>
              <a:gd name="T19" fmla="*/ 103 h 220"/>
              <a:gd name="T20" fmla="*/ 36 w 67"/>
              <a:gd name="T21" fmla="*/ 204 h 220"/>
              <a:gd name="T22" fmla="*/ 53 w 67"/>
              <a:gd name="T23" fmla="*/ 220 h 220"/>
              <a:gd name="T24" fmla="*/ 54 w 67"/>
              <a:gd name="T25" fmla="*/ 220 h 220"/>
              <a:gd name="T26" fmla="*/ 66 w 67"/>
              <a:gd name="T27" fmla="*/ 204 h 220"/>
              <a:gd name="T28" fmla="*/ 66 w 67"/>
              <a:gd name="T29" fmla="*/ 99 h 220"/>
              <a:gd name="T30" fmla="*/ 66 w 67"/>
              <a:gd name="T31" fmla="*/ 84 h 220"/>
              <a:gd name="T32" fmla="*/ 66 w 67"/>
              <a:gd name="T33" fmla="*/ 20 h 220"/>
              <a:gd name="T34" fmla="*/ 66 w 67"/>
              <a:gd name="T35" fmla="*/ 1 h 220"/>
              <a:gd name="T36" fmla="*/ 67 w 67"/>
              <a:gd name="T37" fmla="*/ 0 h 220"/>
              <a:gd name="T38" fmla="*/ 0 w 67"/>
              <a:gd name="T39" fmla="*/ 0 h 220"/>
              <a:gd name="T40" fmla="*/ 0 w 67"/>
              <a:gd name="T41" fmla="*/ 1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7" h="220">
                <a:moveTo>
                  <a:pt x="0" y="1"/>
                </a:moveTo>
                <a:cubicBezTo>
                  <a:pt x="0" y="3"/>
                  <a:pt x="0" y="10"/>
                  <a:pt x="0" y="20"/>
                </a:cubicBezTo>
                <a:cubicBezTo>
                  <a:pt x="0" y="39"/>
                  <a:pt x="0" y="67"/>
                  <a:pt x="0" y="84"/>
                </a:cubicBezTo>
                <a:cubicBezTo>
                  <a:pt x="0" y="99"/>
                  <a:pt x="0" y="99"/>
                  <a:pt x="0" y="99"/>
                </a:cubicBezTo>
                <a:cubicBezTo>
                  <a:pt x="0" y="204"/>
                  <a:pt x="0" y="204"/>
                  <a:pt x="0" y="204"/>
                </a:cubicBezTo>
                <a:cubicBezTo>
                  <a:pt x="0" y="211"/>
                  <a:pt x="5" y="220"/>
                  <a:pt x="13" y="220"/>
                </a:cubicBezTo>
                <a:cubicBezTo>
                  <a:pt x="14" y="220"/>
                  <a:pt x="14" y="220"/>
                  <a:pt x="14" y="220"/>
                </a:cubicBezTo>
                <a:cubicBezTo>
                  <a:pt x="22" y="220"/>
                  <a:pt x="31" y="211"/>
                  <a:pt x="31" y="204"/>
                </a:cubicBezTo>
                <a:cubicBezTo>
                  <a:pt x="31" y="204"/>
                  <a:pt x="31" y="108"/>
                  <a:pt x="31" y="103"/>
                </a:cubicBezTo>
                <a:cubicBezTo>
                  <a:pt x="31" y="93"/>
                  <a:pt x="36" y="93"/>
                  <a:pt x="36" y="103"/>
                </a:cubicBezTo>
                <a:cubicBezTo>
                  <a:pt x="36" y="108"/>
                  <a:pt x="36" y="204"/>
                  <a:pt x="36" y="204"/>
                </a:cubicBezTo>
                <a:cubicBezTo>
                  <a:pt x="36" y="211"/>
                  <a:pt x="45" y="220"/>
                  <a:pt x="53" y="220"/>
                </a:cubicBezTo>
                <a:cubicBezTo>
                  <a:pt x="54" y="220"/>
                  <a:pt x="54" y="220"/>
                  <a:pt x="54" y="220"/>
                </a:cubicBezTo>
                <a:cubicBezTo>
                  <a:pt x="61" y="220"/>
                  <a:pt x="66" y="211"/>
                  <a:pt x="66" y="204"/>
                </a:cubicBezTo>
                <a:cubicBezTo>
                  <a:pt x="66" y="99"/>
                  <a:pt x="66" y="99"/>
                  <a:pt x="66" y="99"/>
                </a:cubicBezTo>
                <a:cubicBezTo>
                  <a:pt x="66" y="84"/>
                  <a:pt x="66" y="84"/>
                  <a:pt x="66" y="84"/>
                </a:cubicBezTo>
                <a:cubicBezTo>
                  <a:pt x="66" y="67"/>
                  <a:pt x="66" y="39"/>
                  <a:pt x="66" y="20"/>
                </a:cubicBezTo>
                <a:cubicBezTo>
                  <a:pt x="66" y="10"/>
                  <a:pt x="66" y="3"/>
                  <a:pt x="66" y="1"/>
                </a:cubicBezTo>
                <a:cubicBezTo>
                  <a:pt x="66" y="1"/>
                  <a:pt x="67" y="0"/>
                  <a:pt x="67" y="0"/>
                </a:cubicBezTo>
                <a:cubicBezTo>
                  <a:pt x="0" y="0"/>
                  <a:pt x="0" y="0"/>
                  <a:pt x="0" y="0"/>
                </a:cubicBezTo>
                <a:cubicBezTo>
                  <a:pt x="0" y="0"/>
                  <a:pt x="0" y="1"/>
                  <a:pt x="0" y="1"/>
                </a:cubicBez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6E45442D-D86E-4E3D-A6D4-0E44FBC5CBDE}"/>
              </a:ext>
            </a:extLst>
          </p:cNvPr>
          <p:cNvSpPr>
            <a:spLocks noEditPoints="1"/>
          </p:cNvSpPr>
          <p:nvPr/>
        </p:nvSpPr>
        <p:spPr bwMode="auto">
          <a:xfrm>
            <a:off x="5265738" y="3114676"/>
            <a:ext cx="438150" cy="1354138"/>
          </a:xfrm>
          <a:custGeom>
            <a:avLst/>
            <a:gdLst>
              <a:gd name="T0" fmla="*/ 57 w 73"/>
              <a:gd name="T1" fmla="*/ 224 h 224"/>
              <a:gd name="T2" fmla="*/ 56 w 73"/>
              <a:gd name="T3" fmla="*/ 224 h 224"/>
              <a:gd name="T4" fmla="*/ 37 w 73"/>
              <a:gd name="T5" fmla="*/ 206 h 224"/>
              <a:gd name="T6" fmla="*/ 37 w 73"/>
              <a:gd name="T7" fmla="*/ 105 h 224"/>
              <a:gd name="T8" fmla="*/ 36 w 73"/>
              <a:gd name="T9" fmla="*/ 100 h 224"/>
              <a:gd name="T10" fmla="*/ 36 w 73"/>
              <a:gd name="T11" fmla="*/ 105 h 224"/>
              <a:gd name="T12" fmla="*/ 36 w 73"/>
              <a:gd name="T13" fmla="*/ 206 h 224"/>
              <a:gd name="T14" fmla="*/ 17 w 73"/>
              <a:gd name="T15" fmla="*/ 224 h 224"/>
              <a:gd name="T16" fmla="*/ 16 w 73"/>
              <a:gd name="T17" fmla="*/ 224 h 224"/>
              <a:gd name="T18" fmla="*/ 1 w 73"/>
              <a:gd name="T19" fmla="*/ 206 h 224"/>
              <a:gd name="T20" fmla="*/ 1 w 73"/>
              <a:gd name="T21" fmla="*/ 3 h 224"/>
              <a:gd name="T22" fmla="*/ 1 w 73"/>
              <a:gd name="T23" fmla="*/ 3 h 224"/>
              <a:gd name="T24" fmla="*/ 0 w 73"/>
              <a:gd name="T25" fmla="*/ 0 h 224"/>
              <a:gd name="T26" fmla="*/ 73 w 73"/>
              <a:gd name="T27" fmla="*/ 0 h 224"/>
              <a:gd name="T28" fmla="*/ 72 w 73"/>
              <a:gd name="T29" fmla="*/ 3 h 224"/>
              <a:gd name="T30" fmla="*/ 71 w 73"/>
              <a:gd name="T31" fmla="*/ 3 h 224"/>
              <a:gd name="T32" fmla="*/ 71 w 73"/>
              <a:gd name="T33" fmla="*/ 206 h 224"/>
              <a:gd name="T34" fmla="*/ 57 w 73"/>
              <a:gd name="T35" fmla="*/ 224 h 224"/>
              <a:gd name="T36" fmla="*/ 36 w 73"/>
              <a:gd name="T37" fmla="*/ 95 h 224"/>
              <a:gd name="T38" fmla="*/ 41 w 73"/>
              <a:gd name="T39" fmla="*/ 105 h 224"/>
              <a:gd name="T40" fmla="*/ 41 w 73"/>
              <a:gd name="T41" fmla="*/ 206 h 224"/>
              <a:gd name="T42" fmla="*/ 56 w 73"/>
              <a:gd name="T43" fmla="*/ 220 h 224"/>
              <a:gd name="T44" fmla="*/ 57 w 73"/>
              <a:gd name="T45" fmla="*/ 220 h 224"/>
              <a:gd name="T46" fmla="*/ 67 w 73"/>
              <a:gd name="T47" fmla="*/ 206 h 224"/>
              <a:gd name="T48" fmla="*/ 67 w 73"/>
              <a:gd name="T49" fmla="*/ 4 h 224"/>
              <a:gd name="T50" fmla="*/ 5 w 73"/>
              <a:gd name="T51" fmla="*/ 4 h 224"/>
              <a:gd name="T52" fmla="*/ 5 w 73"/>
              <a:gd name="T53" fmla="*/ 206 h 224"/>
              <a:gd name="T54" fmla="*/ 16 w 73"/>
              <a:gd name="T55" fmla="*/ 220 h 224"/>
              <a:gd name="T56" fmla="*/ 17 w 73"/>
              <a:gd name="T57" fmla="*/ 220 h 224"/>
              <a:gd name="T58" fmla="*/ 32 w 73"/>
              <a:gd name="T59" fmla="*/ 206 h 224"/>
              <a:gd name="T60" fmla="*/ 32 w 73"/>
              <a:gd name="T61" fmla="*/ 105 h 224"/>
              <a:gd name="T62" fmla="*/ 36 w 73"/>
              <a:gd name="T63" fmla="*/ 95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3" h="224">
                <a:moveTo>
                  <a:pt x="57" y="224"/>
                </a:moveTo>
                <a:cubicBezTo>
                  <a:pt x="56" y="224"/>
                  <a:pt x="56" y="224"/>
                  <a:pt x="56" y="224"/>
                </a:cubicBezTo>
                <a:cubicBezTo>
                  <a:pt x="46" y="224"/>
                  <a:pt x="37" y="215"/>
                  <a:pt x="37" y="206"/>
                </a:cubicBezTo>
                <a:cubicBezTo>
                  <a:pt x="37" y="105"/>
                  <a:pt x="37" y="105"/>
                  <a:pt x="37" y="105"/>
                </a:cubicBezTo>
                <a:cubicBezTo>
                  <a:pt x="37" y="103"/>
                  <a:pt x="37" y="101"/>
                  <a:pt x="36" y="100"/>
                </a:cubicBezTo>
                <a:cubicBezTo>
                  <a:pt x="36" y="101"/>
                  <a:pt x="36" y="103"/>
                  <a:pt x="36" y="105"/>
                </a:cubicBezTo>
                <a:cubicBezTo>
                  <a:pt x="36" y="206"/>
                  <a:pt x="36" y="206"/>
                  <a:pt x="36" y="206"/>
                </a:cubicBezTo>
                <a:cubicBezTo>
                  <a:pt x="36" y="215"/>
                  <a:pt x="26" y="224"/>
                  <a:pt x="17" y="224"/>
                </a:cubicBezTo>
                <a:cubicBezTo>
                  <a:pt x="16" y="224"/>
                  <a:pt x="16" y="224"/>
                  <a:pt x="16" y="224"/>
                </a:cubicBezTo>
                <a:cubicBezTo>
                  <a:pt x="7" y="224"/>
                  <a:pt x="1" y="214"/>
                  <a:pt x="1" y="206"/>
                </a:cubicBezTo>
                <a:cubicBezTo>
                  <a:pt x="1" y="3"/>
                  <a:pt x="1" y="3"/>
                  <a:pt x="1" y="3"/>
                </a:cubicBezTo>
                <a:cubicBezTo>
                  <a:pt x="1" y="3"/>
                  <a:pt x="1" y="3"/>
                  <a:pt x="1" y="3"/>
                </a:cubicBezTo>
                <a:cubicBezTo>
                  <a:pt x="0" y="0"/>
                  <a:pt x="0" y="0"/>
                  <a:pt x="0" y="0"/>
                </a:cubicBezTo>
                <a:cubicBezTo>
                  <a:pt x="73" y="0"/>
                  <a:pt x="73" y="0"/>
                  <a:pt x="73" y="0"/>
                </a:cubicBezTo>
                <a:cubicBezTo>
                  <a:pt x="72" y="3"/>
                  <a:pt x="72" y="3"/>
                  <a:pt x="72" y="3"/>
                </a:cubicBezTo>
                <a:cubicBezTo>
                  <a:pt x="71" y="3"/>
                  <a:pt x="71" y="3"/>
                  <a:pt x="71" y="3"/>
                </a:cubicBezTo>
                <a:cubicBezTo>
                  <a:pt x="71" y="206"/>
                  <a:pt x="71" y="206"/>
                  <a:pt x="71" y="206"/>
                </a:cubicBezTo>
                <a:cubicBezTo>
                  <a:pt x="71" y="214"/>
                  <a:pt x="66" y="224"/>
                  <a:pt x="57" y="224"/>
                </a:cubicBezTo>
                <a:close/>
                <a:moveTo>
                  <a:pt x="36" y="95"/>
                </a:moveTo>
                <a:cubicBezTo>
                  <a:pt x="39" y="95"/>
                  <a:pt x="41" y="99"/>
                  <a:pt x="41" y="105"/>
                </a:cubicBezTo>
                <a:cubicBezTo>
                  <a:pt x="41" y="206"/>
                  <a:pt x="41" y="206"/>
                  <a:pt x="41" y="206"/>
                </a:cubicBezTo>
                <a:cubicBezTo>
                  <a:pt x="41" y="212"/>
                  <a:pt x="49" y="220"/>
                  <a:pt x="56" y="220"/>
                </a:cubicBezTo>
                <a:cubicBezTo>
                  <a:pt x="57" y="220"/>
                  <a:pt x="57" y="220"/>
                  <a:pt x="57" y="220"/>
                </a:cubicBezTo>
                <a:cubicBezTo>
                  <a:pt x="63" y="220"/>
                  <a:pt x="67" y="213"/>
                  <a:pt x="67" y="206"/>
                </a:cubicBezTo>
                <a:cubicBezTo>
                  <a:pt x="67" y="4"/>
                  <a:pt x="67" y="4"/>
                  <a:pt x="67" y="4"/>
                </a:cubicBezTo>
                <a:cubicBezTo>
                  <a:pt x="5" y="4"/>
                  <a:pt x="5" y="4"/>
                  <a:pt x="5" y="4"/>
                </a:cubicBezTo>
                <a:cubicBezTo>
                  <a:pt x="5" y="206"/>
                  <a:pt x="5" y="206"/>
                  <a:pt x="5" y="206"/>
                </a:cubicBezTo>
                <a:cubicBezTo>
                  <a:pt x="5" y="213"/>
                  <a:pt x="10" y="220"/>
                  <a:pt x="16" y="220"/>
                </a:cubicBezTo>
                <a:cubicBezTo>
                  <a:pt x="17" y="220"/>
                  <a:pt x="17" y="220"/>
                  <a:pt x="17" y="220"/>
                </a:cubicBezTo>
                <a:cubicBezTo>
                  <a:pt x="24" y="220"/>
                  <a:pt x="32" y="212"/>
                  <a:pt x="32" y="206"/>
                </a:cubicBezTo>
                <a:cubicBezTo>
                  <a:pt x="32" y="105"/>
                  <a:pt x="32" y="105"/>
                  <a:pt x="32" y="105"/>
                </a:cubicBezTo>
                <a:cubicBezTo>
                  <a:pt x="32" y="99"/>
                  <a:pt x="33" y="95"/>
                  <a:pt x="36" y="95"/>
                </a:cubicBez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84ADF5FF-BB26-4872-9D01-57065EABBBF4}"/>
              </a:ext>
            </a:extLst>
          </p:cNvPr>
          <p:cNvSpPr>
            <a:spLocks/>
          </p:cNvSpPr>
          <p:nvPr/>
        </p:nvSpPr>
        <p:spPr bwMode="auto">
          <a:xfrm>
            <a:off x="5738813" y="3127376"/>
            <a:ext cx="157162" cy="482600"/>
          </a:xfrm>
          <a:custGeom>
            <a:avLst/>
            <a:gdLst>
              <a:gd name="T0" fmla="*/ 0 w 26"/>
              <a:gd name="T1" fmla="*/ 0 h 80"/>
              <a:gd name="T2" fmla="*/ 1 w 26"/>
              <a:gd name="T3" fmla="*/ 1 h 80"/>
              <a:gd name="T4" fmla="*/ 1 w 26"/>
              <a:gd name="T5" fmla="*/ 20 h 80"/>
              <a:gd name="T6" fmla="*/ 1 w 26"/>
              <a:gd name="T7" fmla="*/ 70 h 80"/>
              <a:gd name="T8" fmla="*/ 13 w 26"/>
              <a:gd name="T9" fmla="*/ 80 h 80"/>
              <a:gd name="T10" fmla="*/ 26 w 26"/>
              <a:gd name="T11" fmla="*/ 70 h 80"/>
              <a:gd name="T12" fmla="*/ 26 w 26"/>
              <a:gd name="T13" fmla="*/ 20 h 80"/>
              <a:gd name="T14" fmla="*/ 26 w 26"/>
              <a:gd name="T15" fmla="*/ 0 h 80"/>
              <a:gd name="T16" fmla="*/ 0 w 26"/>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80">
                <a:moveTo>
                  <a:pt x="0" y="0"/>
                </a:moveTo>
                <a:cubicBezTo>
                  <a:pt x="0" y="0"/>
                  <a:pt x="1" y="1"/>
                  <a:pt x="1" y="1"/>
                </a:cubicBezTo>
                <a:cubicBezTo>
                  <a:pt x="1" y="3"/>
                  <a:pt x="1" y="10"/>
                  <a:pt x="1" y="20"/>
                </a:cubicBezTo>
                <a:cubicBezTo>
                  <a:pt x="1" y="40"/>
                  <a:pt x="1" y="70"/>
                  <a:pt x="1" y="70"/>
                </a:cubicBezTo>
                <a:cubicBezTo>
                  <a:pt x="1" y="75"/>
                  <a:pt x="8" y="80"/>
                  <a:pt x="13" y="80"/>
                </a:cubicBezTo>
                <a:cubicBezTo>
                  <a:pt x="19" y="80"/>
                  <a:pt x="26" y="75"/>
                  <a:pt x="26" y="70"/>
                </a:cubicBezTo>
                <a:cubicBezTo>
                  <a:pt x="26" y="20"/>
                  <a:pt x="26" y="20"/>
                  <a:pt x="26" y="20"/>
                </a:cubicBezTo>
                <a:cubicBezTo>
                  <a:pt x="26" y="0"/>
                  <a:pt x="26" y="0"/>
                  <a:pt x="26" y="0"/>
                </a:cubicBezTo>
                <a:lnTo>
                  <a:pt x="0" y="0"/>
                </a:ln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C1E4DF79-7D3D-41B1-982E-7618378F4AE4}"/>
              </a:ext>
            </a:extLst>
          </p:cNvPr>
          <p:cNvSpPr>
            <a:spLocks noEditPoints="1"/>
          </p:cNvSpPr>
          <p:nvPr/>
        </p:nvSpPr>
        <p:spPr bwMode="auto">
          <a:xfrm>
            <a:off x="5721350" y="3114676"/>
            <a:ext cx="185737" cy="508000"/>
          </a:xfrm>
          <a:custGeom>
            <a:avLst/>
            <a:gdLst>
              <a:gd name="T0" fmla="*/ 16 w 31"/>
              <a:gd name="T1" fmla="*/ 84 h 84"/>
              <a:gd name="T2" fmla="*/ 2 w 31"/>
              <a:gd name="T3" fmla="*/ 72 h 84"/>
              <a:gd name="T4" fmla="*/ 2 w 31"/>
              <a:gd name="T5" fmla="*/ 3 h 84"/>
              <a:gd name="T6" fmla="*/ 1 w 31"/>
              <a:gd name="T7" fmla="*/ 3 h 84"/>
              <a:gd name="T8" fmla="*/ 0 w 31"/>
              <a:gd name="T9" fmla="*/ 0 h 84"/>
              <a:gd name="T10" fmla="*/ 31 w 31"/>
              <a:gd name="T11" fmla="*/ 0 h 84"/>
              <a:gd name="T12" fmla="*/ 31 w 31"/>
              <a:gd name="T13" fmla="*/ 72 h 84"/>
              <a:gd name="T14" fmla="*/ 16 w 31"/>
              <a:gd name="T15" fmla="*/ 84 h 84"/>
              <a:gd name="T16" fmla="*/ 6 w 31"/>
              <a:gd name="T17" fmla="*/ 4 h 84"/>
              <a:gd name="T18" fmla="*/ 6 w 31"/>
              <a:gd name="T19" fmla="*/ 72 h 84"/>
              <a:gd name="T20" fmla="*/ 16 w 31"/>
              <a:gd name="T21" fmla="*/ 80 h 84"/>
              <a:gd name="T22" fmla="*/ 27 w 31"/>
              <a:gd name="T23" fmla="*/ 72 h 84"/>
              <a:gd name="T24" fmla="*/ 27 w 31"/>
              <a:gd name="T25" fmla="*/ 4 h 84"/>
              <a:gd name="T26" fmla="*/ 6 w 31"/>
              <a:gd name="T27"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 h="84">
                <a:moveTo>
                  <a:pt x="16" y="84"/>
                </a:moveTo>
                <a:cubicBezTo>
                  <a:pt x="10" y="84"/>
                  <a:pt x="2" y="78"/>
                  <a:pt x="2" y="72"/>
                </a:cubicBezTo>
                <a:cubicBezTo>
                  <a:pt x="2" y="3"/>
                  <a:pt x="2" y="3"/>
                  <a:pt x="2" y="3"/>
                </a:cubicBezTo>
                <a:cubicBezTo>
                  <a:pt x="2" y="3"/>
                  <a:pt x="2" y="3"/>
                  <a:pt x="1" y="3"/>
                </a:cubicBezTo>
                <a:cubicBezTo>
                  <a:pt x="0" y="0"/>
                  <a:pt x="0" y="0"/>
                  <a:pt x="0" y="0"/>
                </a:cubicBezTo>
                <a:cubicBezTo>
                  <a:pt x="31" y="0"/>
                  <a:pt x="31" y="0"/>
                  <a:pt x="31" y="0"/>
                </a:cubicBezTo>
                <a:cubicBezTo>
                  <a:pt x="31" y="72"/>
                  <a:pt x="31" y="72"/>
                  <a:pt x="31" y="72"/>
                </a:cubicBezTo>
                <a:cubicBezTo>
                  <a:pt x="31" y="78"/>
                  <a:pt x="23" y="84"/>
                  <a:pt x="16" y="84"/>
                </a:cubicBezTo>
                <a:close/>
                <a:moveTo>
                  <a:pt x="6" y="4"/>
                </a:moveTo>
                <a:cubicBezTo>
                  <a:pt x="6" y="72"/>
                  <a:pt x="6" y="72"/>
                  <a:pt x="6" y="72"/>
                </a:cubicBezTo>
                <a:cubicBezTo>
                  <a:pt x="6" y="76"/>
                  <a:pt x="12" y="80"/>
                  <a:pt x="16" y="80"/>
                </a:cubicBezTo>
                <a:cubicBezTo>
                  <a:pt x="21" y="80"/>
                  <a:pt x="27" y="76"/>
                  <a:pt x="27" y="72"/>
                </a:cubicBezTo>
                <a:cubicBezTo>
                  <a:pt x="27" y="4"/>
                  <a:pt x="27" y="4"/>
                  <a:pt x="27" y="4"/>
                </a:cubicBezTo>
                <a:lnTo>
                  <a:pt x="6" y="4"/>
                </a:ln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1E5E5A3A-A6F0-468D-BD7A-D3E49F21DFFE}"/>
              </a:ext>
            </a:extLst>
          </p:cNvPr>
          <p:cNvSpPr>
            <a:spLocks noEditPoints="1"/>
          </p:cNvSpPr>
          <p:nvPr/>
        </p:nvSpPr>
        <p:spPr bwMode="auto">
          <a:xfrm>
            <a:off x="5060950" y="2849563"/>
            <a:ext cx="846137" cy="288925"/>
          </a:xfrm>
          <a:custGeom>
            <a:avLst/>
            <a:gdLst>
              <a:gd name="T0" fmla="*/ 141 w 141"/>
              <a:gd name="T1" fmla="*/ 48 h 48"/>
              <a:gd name="T2" fmla="*/ 112 w 141"/>
              <a:gd name="T3" fmla="*/ 48 h 48"/>
              <a:gd name="T4" fmla="*/ 111 w 141"/>
              <a:gd name="T5" fmla="*/ 47 h 48"/>
              <a:gd name="T6" fmla="*/ 106 w 141"/>
              <a:gd name="T7" fmla="*/ 47 h 48"/>
              <a:gd name="T8" fmla="*/ 105 w 141"/>
              <a:gd name="T9" fmla="*/ 48 h 48"/>
              <a:gd name="T10" fmla="*/ 36 w 141"/>
              <a:gd name="T11" fmla="*/ 48 h 48"/>
              <a:gd name="T12" fmla="*/ 35 w 141"/>
              <a:gd name="T13" fmla="*/ 47 h 48"/>
              <a:gd name="T14" fmla="*/ 29 w 141"/>
              <a:gd name="T15" fmla="*/ 47 h 48"/>
              <a:gd name="T16" fmla="*/ 29 w 141"/>
              <a:gd name="T17" fmla="*/ 48 h 48"/>
              <a:gd name="T18" fmla="*/ 0 w 141"/>
              <a:gd name="T19" fmla="*/ 48 h 48"/>
              <a:gd name="T20" fmla="*/ 0 w 141"/>
              <a:gd name="T21" fmla="*/ 27 h 48"/>
              <a:gd name="T22" fmla="*/ 36 w 141"/>
              <a:gd name="T23" fmla="*/ 0 h 48"/>
              <a:gd name="T24" fmla="*/ 105 w 141"/>
              <a:gd name="T25" fmla="*/ 0 h 48"/>
              <a:gd name="T26" fmla="*/ 141 w 141"/>
              <a:gd name="T27" fmla="*/ 27 h 48"/>
              <a:gd name="T28" fmla="*/ 141 w 141"/>
              <a:gd name="T29" fmla="*/ 48 h 48"/>
              <a:gd name="T30" fmla="*/ 114 w 141"/>
              <a:gd name="T31" fmla="*/ 44 h 48"/>
              <a:gd name="T32" fmla="*/ 137 w 141"/>
              <a:gd name="T33" fmla="*/ 44 h 48"/>
              <a:gd name="T34" fmla="*/ 137 w 141"/>
              <a:gd name="T35" fmla="*/ 27 h 48"/>
              <a:gd name="T36" fmla="*/ 105 w 141"/>
              <a:gd name="T37" fmla="*/ 4 h 48"/>
              <a:gd name="T38" fmla="*/ 36 w 141"/>
              <a:gd name="T39" fmla="*/ 4 h 48"/>
              <a:gd name="T40" fmla="*/ 4 w 141"/>
              <a:gd name="T41" fmla="*/ 27 h 48"/>
              <a:gd name="T42" fmla="*/ 4 w 141"/>
              <a:gd name="T43" fmla="*/ 44 h 48"/>
              <a:gd name="T44" fmla="*/ 26 w 141"/>
              <a:gd name="T45" fmla="*/ 44 h 48"/>
              <a:gd name="T46" fmla="*/ 32 w 141"/>
              <a:gd name="T47" fmla="*/ 41 h 48"/>
              <a:gd name="T48" fmla="*/ 38 w 141"/>
              <a:gd name="T49" fmla="*/ 44 h 48"/>
              <a:gd name="T50" fmla="*/ 103 w 141"/>
              <a:gd name="T51" fmla="*/ 44 h 48"/>
              <a:gd name="T52" fmla="*/ 108 w 141"/>
              <a:gd name="T53" fmla="*/ 41 h 48"/>
              <a:gd name="T54" fmla="*/ 114 w 141"/>
              <a:gd name="T55"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1" h="48">
                <a:moveTo>
                  <a:pt x="141" y="48"/>
                </a:moveTo>
                <a:cubicBezTo>
                  <a:pt x="112" y="48"/>
                  <a:pt x="112" y="48"/>
                  <a:pt x="112" y="48"/>
                </a:cubicBezTo>
                <a:cubicBezTo>
                  <a:pt x="111" y="47"/>
                  <a:pt x="111" y="47"/>
                  <a:pt x="111" y="47"/>
                </a:cubicBezTo>
                <a:cubicBezTo>
                  <a:pt x="111" y="45"/>
                  <a:pt x="106" y="45"/>
                  <a:pt x="106" y="47"/>
                </a:cubicBezTo>
                <a:cubicBezTo>
                  <a:pt x="105" y="48"/>
                  <a:pt x="105" y="48"/>
                  <a:pt x="105" y="48"/>
                </a:cubicBezTo>
                <a:cubicBezTo>
                  <a:pt x="36" y="48"/>
                  <a:pt x="36" y="48"/>
                  <a:pt x="36" y="48"/>
                </a:cubicBezTo>
                <a:cubicBezTo>
                  <a:pt x="35" y="47"/>
                  <a:pt x="35" y="47"/>
                  <a:pt x="35" y="47"/>
                </a:cubicBezTo>
                <a:cubicBezTo>
                  <a:pt x="35" y="45"/>
                  <a:pt x="30" y="45"/>
                  <a:pt x="29" y="47"/>
                </a:cubicBezTo>
                <a:cubicBezTo>
                  <a:pt x="29" y="48"/>
                  <a:pt x="29" y="48"/>
                  <a:pt x="29" y="48"/>
                </a:cubicBezTo>
                <a:cubicBezTo>
                  <a:pt x="0" y="48"/>
                  <a:pt x="0" y="48"/>
                  <a:pt x="0" y="48"/>
                </a:cubicBezTo>
                <a:cubicBezTo>
                  <a:pt x="0" y="27"/>
                  <a:pt x="0" y="27"/>
                  <a:pt x="0" y="27"/>
                </a:cubicBezTo>
                <a:cubicBezTo>
                  <a:pt x="0" y="8"/>
                  <a:pt x="11" y="0"/>
                  <a:pt x="36" y="0"/>
                </a:cubicBezTo>
                <a:cubicBezTo>
                  <a:pt x="105" y="0"/>
                  <a:pt x="105" y="0"/>
                  <a:pt x="105" y="0"/>
                </a:cubicBezTo>
                <a:cubicBezTo>
                  <a:pt x="129" y="0"/>
                  <a:pt x="141" y="8"/>
                  <a:pt x="141" y="27"/>
                </a:cubicBezTo>
                <a:lnTo>
                  <a:pt x="141" y="48"/>
                </a:lnTo>
                <a:close/>
                <a:moveTo>
                  <a:pt x="114" y="44"/>
                </a:moveTo>
                <a:cubicBezTo>
                  <a:pt x="137" y="44"/>
                  <a:pt x="137" y="44"/>
                  <a:pt x="137" y="44"/>
                </a:cubicBezTo>
                <a:cubicBezTo>
                  <a:pt x="137" y="27"/>
                  <a:pt x="137" y="27"/>
                  <a:pt x="137" y="27"/>
                </a:cubicBezTo>
                <a:cubicBezTo>
                  <a:pt x="137" y="11"/>
                  <a:pt x="127" y="4"/>
                  <a:pt x="105" y="4"/>
                </a:cubicBezTo>
                <a:cubicBezTo>
                  <a:pt x="36" y="4"/>
                  <a:pt x="36" y="4"/>
                  <a:pt x="36" y="4"/>
                </a:cubicBezTo>
                <a:cubicBezTo>
                  <a:pt x="14" y="4"/>
                  <a:pt x="4" y="11"/>
                  <a:pt x="4" y="27"/>
                </a:cubicBezTo>
                <a:cubicBezTo>
                  <a:pt x="4" y="44"/>
                  <a:pt x="4" y="44"/>
                  <a:pt x="4" y="44"/>
                </a:cubicBezTo>
                <a:cubicBezTo>
                  <a:pt x="26" y="44"/>
                  <a:pt x="26" y="44"/>
                  <a:pt x="26" y="44"/>
                </a:cubicBezTo>
                <a:cubicBezTo>
                  <a:pt x="28" y="42"/>
                  <a:pt x="30" y="41"/>
                  <a:pt x="32" y="41"/>
                </a:cubicBezTo>
                <a:cubicBezTo>
                  <a:pt x="35" y="41"/>
                  <a:pt x="37" y="42"/>
                  <a:pt x="38" y="44"/>
                </a:cubicBezTo>
                <a:cubicBezTo>
                  <a:pt x="103" y="44"/>
                  <a:pt x="103" y="44"/>
                  <a:pt x="103" y="44"/>
                </a:cubicBezTo>
                <a:cubicBezTo>
                  <a:pt x="104" y="42"/>
                  <a:pt x="106" y="41"/>
                  <a:pt x="108" y="41"/>
                </a:cubicBezTo>
                <a:cubicBezTo>
                  <a:pt x="111" y="41"/>
                  <a:pt x="113" y="42"/>
                  <a:pt x="114" y="44"/>
                </a:cubicBez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43FDD3D1-DF53-4B64-86D4-42EC6315A95B}"/>
              </a:ext>
            </a:extLst>
          </p:cNvPr>
          <p:cNvSpPr>
            <a:spLocks noEditPoints="1"/>
          </p:cNvSpPr>
          <p:nvPr/>
        </p:nvSpPr>
        <p:spPr bwMode="auto">
          <a:xfrm>
            <a:off x="5324475" y="2401888"/>
            <a:ext cx="319087" cy="325438"/>
          </a:xfrm>
          <a:custGeom>
            <a:avLst/>
            <a:gdLst>
              <a:gd name="T0" fmla="*/ 26 w 53"/>
              <a:gd name="T1" fmla="*/ 54 h 54"/>
              <a:gd name="T2" fmla="*/ 0 w 53"/>
              <a:gd name="T3" fmla="*/ 27 h 54"/>
              <a:gd name="T4" fmla="*/ 26 w 53"/>
              <a:gd name="T5" fmla="*/ 0 h 54"/>
              <a:gd name="T6" fmla="*/ 53 w 53"/>
              <a:gd name="T7" fmla="*/ 27 h 54"/>
              <a:gd name="T8" fmla="*/ 26 w 53"/>
              <a:gd name="T9" fmla="*/ 54 h 54"/>
              <a:gd name="T10" fmla="*/ 26 w 53"/>
              <a:gd name="T11" fmla="*/ 4 h 54"/>
              <a:gd name="T12" fmla="*/ 4 w 53"/>
              <a:gd name="T13" fmla="*/ 27 h 54"/>
              <a:gd name="T14" fmla="*/ 26 w 53"/>
              <a:gd name="T15" fmla="*/ 50 h 54"/>
              <a:gd name="T16" fmla="*/ 49 w 53"/>
              <a:gd name="T17" fmla="*/ 27 h 54"/>
              <a:gd name="T18" fmla="*/ 26 w 53"/>
              <a:gd name="T19"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54">
                <a:moveTo>
                  <a:pt x="26" y="54"/>
                </a:moveTo>
                <a:cubicBezTo>
                  <a:pt x="12" y="54"/>
                  <a:pt x="0" y="42"/>
                  <a:pt x="0" y="27"/>
                </a:cubicBezTo>
                <a:cubicBezTo>
                  <a:pt x="0" y="12"/>
                  <a:pt x="12" y="0"/>
                  <a:pt x="26" y="0"/>
                </a:cubicBezTo>
                <a:cubicBezTo>
                  <a:pt x="41" y="0"/>
                  <a:pt x="53" y="12"/>
                  <a:pt x="53" y="27"/>
                </a:cubicBezTo>
                <a:cubicBezTo>
                  <a:pt x="53" y="42"/>
                  <a:pt x="41" y="54"/>
                  <a:pt x="26" y="54"/>
                </a:cubicBezTo>
                <a:close/>
                <a:moveTo>
                  <a:pt x="26" y="4"/>
                </a:moveTo>
                <a:cubicBezTo>
                  <a:pt x="14" y="4"/>
                  <a:pt x="4" y="14"/>
                  <a:pt x="4" y="27"/>
                </a:cubicBezTo>
                <a:cubicBezTo>
                  <a:pt x="4" y="39"/>
                  <a:pt x="14" y="50"/>
                  <a:pt x="26" y="50"/>
                </a:cubicBezTo>
                <a:cubicBezTo>
                  <a:pt x="39" y="50"/>
                  <a:pt x="49" y="39"/>
                  <a:pt x="49" y="27"/>
                </a:cubicBezTo>
                <a:cubicBezTo>
                  <a:pt x="49" y="14"/>
                  <a:pt x="39" y="4"/>
                  <a:pt x="26" y="4"/>
                </a:cubicBezTo>
                <a:close/>
              </a:path>
            </a:pathLst>
          </a:custGeom>
          <a:solidFill>
            <a:srgbClr val="B652A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3747A4DA-33FC-431D-83D5-69C5B4F93BEB}"/>
              </a:ext>
            </a:extLst>
          </p:cNvPr>
          <p:cNvSpPr>
            <a:spLocks noEditPoints="1"/>
          </p:cNvSpPr>
          <p:nvPr/>
        </p:nvSpPr>
        <p:spPr bwMode="auto">
          <a:xfrm>
            <a:off x="8901113" y="2849563"/>
            <a:ext cx="846137" cy="168275"/>
          </a:xfrm>
          <a:custGeom>
            <a:avLst/>
            <a:gdLst>
              <a:gd name="T0" fmla="*/ 141 w 141"/>
              <a:gd name="T1" fmla="*/ 28 h 28"/>
              <a:gd name="T2" fmla="*/ 0 w 141"/>
              <a:gd name="T3" fmla="*/ 28 h 28"/>
              <a:gd name="T4" fmla="*/ 0 w 141"/>
              <a:gd name="T5" fmla="*/ 26 h 28"/>
              <a:gd name="T6" fmla="*/ 36 w 141"/>
              <a:gd name="T7" fmla="*/ 0 h 28"/>
              <a:gd name="T8" fmla="*/ 105 w 141"/>
              <a:gd name="T9" fmla="*/ 0 h 28"/>
              <a:gd name="T10" fmla="*/ 141 w 141"/>
              <a:gd name="T11" fmla="*/ 26 h 28"/>
              <a:gd name="T12" fmla="*/ 141 w 141"/>
              <a:gd name="T13" fmla="*/ 28 h 28"/>
              <a:gd name="T14" fmla="*/ 4 w 141"/>
              <a:gd name="T15" fmla="*/ 24 h 28"/>
              <a:gd name="T16" fmla="*/ 137 w 141"/>
              <a:gd name="T17" fmla="*/ 24 h 28"/>
              <a:gd name="T18" fmla="*/ 105 w 141"/>
              <a:gd name="T19" fmla="*/ 4 h 28"/>
              <a:gd name="T20" fmla="*/ 36 w 141"/>
              <a:gd name="T21" fmla="*/ 4 h 28"/>
              <a:gd name="T22" fmla="*/ 4 w 141"/>
              <a:gd name="T23"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1" h="28">
                <a:moveTo>
                  <a:pt x="141" y="28"/>
                </a:moveTo>
                <a:cubicBezTo>
                  <a:pt x="0" y="28"/>
                  <a:pt x="0" y="28"/>
                  <a:pt x="0" y="28"/>
                </a:cubicBezTo>
                <a:cubicBezTo>
                  <a:pt x="0" y="26"/>
                  <a:pt x="0" y="26"/>
                  <a:pt x="0" y="26"/>
                </a:cubicBezTo>
                <a:cubicBezTo>
                  <a:pt x="0" y="8"/>
                  <a:pt x="12" y="0"/>
                  <a:pt x="36" y="0"/>
                </a:cubicBezTo>
                <a:cubicBezTo>
                  <a:pt x="105" y="0"/>
                  <a:pt x="105" y="0"/>
                  <a:pt x="105" y="0"/>
                </a:cubicBezTo>
                <a:cubicBezTo>
                  <a:pt x="129" y="0"/>
                  <a:pt x="141" y="8"/>
                  <a:pt x="141" y="26"/>
                </a:cubicBezTo>
                <a:lnTo>
                  <a:pt x="141" y="28"/>
                </a:lnTo>
                <a:close/>
                <a:moveTo>
                  <a:pt x="4" y="24"/>
                </a:moveTo>
                <a:cubicBezTo>
                  <a:pt x="137" y="24"/>
                  <a:pt x="137" y="24"/>
                  <a:pt x="137" y="24"/>
                </a:cubicBezTo>
                <a:cubicBezTo>
                  <a:pt x="136" y="10"/>
                  <a:pt x="126" y="4"/>
                  <a:pt x="105" y="4"/>
                </a:cubicBezTo>
                <a:cubicBezTo>
                  <a:pt x="36" y="4"/>
                  <a:pt x="36" y="4"/>
                  <a:pt x="36" y="4"/>
                </a:cubicBezTo>
                <a:cubicBezTo>
                  <a:pt x="15" y="4"/>
                  <a:pt x="5" y="10"/>
                  <a:pt x="4" y="24"/>
                </a:cubicBezTo>
                <a:close/>
              </a:path>
            </a:pathLst>
          </a:custGeom>
          <a:solidFill>
            <a:srgbClr val="F5821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A185FFA9-A4CE-4C3B-8D09-7103D891C922}"/>
              </a:ext>
            </a:extLst>
          </p:cNvPr>
          <p:cNvSpPr>
            <a:spLocks/>
          </p:cNvSpPr>
          <p:nvPr/>
        </p:nvSpPr>
        <p:spPr bwMode="auto">
          <a:xfrm>
            <a:off x="8913813" y="3006726"/>
            <a:ext cx="822325" cy="1449388"/>
          </a:xfrm>
          <a:custGeom>
            <a:avLst/>
            <a:gdLst>
              <a:gd name="T0" fmla="*/ 0 w 137"/>
              <a:gd name="T1" fmla="*/ 0 h 240"/>
              <a:gd name="T2" fmla="*/ 0 w 137"/>
              <a:gd name="T3" fmla="*/ 1 h 240"/>
              <a:gd name="T4" fmla="*/ 0 w 137"/>
              <a:gd name="T5" fmla="*/ 20 h 240"/>
              <a:gd name="T6" fmla="*/ 0 w 137"/>
              <a:gd name="T7" fmla="*/ 40 h 240"/>
              <a:gd name="T8" fmla="*/ 0 w 137"/>
              <a:gd name="T9" fmla="*/ 90 h 240"/>
              <a:gd name="T10" fmla="*/ 12 w 137"/>
              <a:gd name="T11" fmla="*/ 100 h 240"/>
              <a:gd name="T12" fmla="*/ 25 w 137"/>
              <a:gd name="T13" fmla="*/ 90 h 240"/>
              <a:gd name="T14" fmla="*/ 25 w 137"/>
              <a:gd name="T15" fmla="*/ 40 h 240"/>
              <a:gd name="T16" fmla="*/ 25 w 137"/>
              <a:gd name="T17" fmla="*/ 21 h 240"/>
              <a:gd name="T18" fmla="*/ 25 w 137"/>
              <a:gd name="T19" fmla="*/ 20 h 240"/>
              <a:gd name="T20" fmla="*/ 35 w 137"/>
              <a:gd name="T21" fmla="*/ 20 h 240"/>
              <a:gd name="T22" fmla="*/ 35 w 137"/>
              <a:gd name="T23" fmla="*/ 21 h 240"/>
              <a:gd name="T24" fmla="*/ 35 w 137"/>
              <a:gd name="T25" fmla="*/ 40 h 240"/>
              <a:gd name="T26" fmla="*/ 35 w 137"/>
              <a:gd name="T27" fmla="*/ 104 h 240"/>
              <a:gd name="T28" fmla="*/ 35 w 137"/>
              <a:gd name="T29" fmla="*/ 119 h 240"/>
              <a:gd name="T30" fmla="*/ 35 w 137"/>
              <a:gd name="T31" fmla="*/ 224 h 240"/>
              <a:gd name="T32" fmla="*/ 48 w 137"/>
              <a:gd name="T33" fmla="*/ 240 h 240"/>
              <a:gd name="T34" fmla="*/ 49 w 137"/>
              <a:gd name="T35" fmla="*/ 240 h 240"/>
              <a:gd name="T36" fmla="*/ 66 w 137"/>
              <a:gd name="T37" fmla="*/ 224 h 240"/>
              <a:gd name="T38" fmla="*/ 66 w 137"/>
              <a:gd name="T39" fmla="*/ 123 h 240"/>
              <a:gd name="T40" fmla="*/ 71 w 137"/>
              <a:gd name="T41" fmla="*/ 123 h 240"/>
              <a:gd name="T42" fmla="*/ 71 w 137"/>
              <a:gd name="T43" fmla="*/ 224 h 240"/>
              <a:gd name="T44" fmla="*/ 88 w 137"/>
              <a:gd name="T45" fmla="*/ 240 h 240"/>
              <a:gd name="T46" fmla="*/ 89 w 137"/>
              <a:gd name="T47" fmla="*/ 240 h 240"/>
              <a:gd name="T48" fmla="*/ 101 w 137"/>
              <a:gd name="T49" fmla="*/ 224 h 240"/>
              <a:gd name="T50" fmla="*/ 101 w 137"/>
              <a:gd name="T51" fmla="*/ 119 h 240"/>
              <a:gd name="T52" fmla="*/ 101 w 137"/>
              <a:gd name="T53" fmla="*/ 104 h 240"/>
              <a:gd name="T54" fmla="*/ 101 w 137"/>
              <a:gd name="T55" fmla="*/ 40 h 240"/>
              <a:gd name="T56" fmla="*/ 101 w 137"/>
              <a:gd name="T57" fmla="*/ 21 h 240"/>
              <a:gd name="T58" fmla="*/ 102 w 137"/>
              <a:gd name="T59" fmla="*/ 20 h 240"/>
              <a:gd name="T60" fmla="*/ 111 w 137"/>
              <a:gd name="T61" fmla="*/ 20 h 240"/>
              <a:gd name="T62" fmla="*/ 112 w 137"/>
              <a:gd name="T63" fmla="*/ 21 h 240"/>
              <a:gd name="T64" fmla="*/ 112 w 137"/>
              <a:gd name="T65" fmla="*/ 40 h 240"/>
              <a:gd name="T66" fmla="*/ 112 w 137"/>
              <a:gd name="T67" fmla="*/ 90 h 240"/>
              <a:gd name="T68" fmla="*/ 124 w 137"/>
              <a:gd name="T69" fmla="*/ 100 h 240"/>
              <a:gd name="T70" fmla="*/ 137 w 137"/>
              <a:gd name="T71" fmla="*/ 90 h 240"/>
              <a:gd name="T72" fmla="*/ 137 w 137"/>
              <a:gd name="T73" fmla="*/ 40 h 240"/>
              <a:gd name="T74" fmla="*/ 137 w 137"/>
              <a:gd name="T75" fmla="*/ 20 h 240"/>
              <a:gd name="T76" fmla="*/ 137 w 137"/>
              <a:gd name="T77" fmla="*/ 1 h 240"/>
              <a:gd name="T78" fmla="*/ 137 w 137"/>
              <a:gd name="T79" fmla="*/ 0 h 240"/>
              <a:gd name="T80" fmla="*/ 0 w 137"/>
              <a:gd name="T81" fmla="*/ 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37" h="240">
                <a:moveTo>
                  <a:pt x="0" y="0"/>
                </a:moveTo>
                <a:cubicBezTo>
                  <a:pt x="0" y="0"/>
                  <a:pt x="0" y="1"/>
                  <a:pt x="0" y="1"/>
                </a:cubicBezTo>
                <a:cubicBezTo>
                  <a:pt x="0" y="20"/>
                  <a:pt x="0" y="20"/>
                  <a:pt x="0" y="20"/>
                </a:cubicBezTo>
                <a:cubicBezTo>
                  <a:pt x="0" y="40"/>
                  <a:pt x="0" y="40"/>
                  <a:pt x="0" y="40"/>
                </a:cubicBezTo>
                <a:cubicBezTo>
                  <a:pt x="0" y="90"/>
                  <a:pt x="0" y="90"/>
                  <a:pt x="0" y="90"/>
                </a:cubicBezTo>
                <a:cubicBezTo>
                  <a:pt x="0" y="95"/>
                  <a:pt x="7" y="100"/>
                  <a:pt x="12" y="100"/>
                </a:cubicBezTo>
                <a:cubicBezTo>
                  <a:pt x="18" y="100"/>
                  <a:pt x="25" y="95"/>
                  <a:pt x="25" y="90"/>
                </a:cubicBezTo>
                <a:cubicBezTo>
                  <a:pt x="25" y="90"/>
                  <a:pt x="25" y="60"/>
                  <a:pt x="25" y="40"/>
                </a:cubicBezTo>
                <a:cubicBezTo>
                  <a:pt x="25" y="30"/>
                  <a:pt x="25" y="23"/>
                  <a:pt x="25" y="21"/>
                </a:cubicBezTo>
                <a:cubicBezTo>
                  <a:pt x="25" y="21"/>
                  <a:pt x="25" y="20"/>
                  <a:pt x="25" y="20"/>
                </a:cubicBezTo>
                <a:cubicBezTo>
                  <a:pt x="27" y="17"/>
                  <a:pt x="34" y="17"/>
                  <a:pt x="35" y="20"/>
                </a:cubicBezTo>
                <a:cubicBezTo>
                  <a:pt x="35" y="20"/>
                  <a:pt x="35" y="21"/>
                  <a:pt x="35" y="21"/>
                </a:cubicBezTo>
                <a:cubicBezTo>
                  <a:pt x="35" y="23"/>
                  <a:pt x="35" y="30"/>
                  <a:pt x="35" y="40"/>
                </a:cubicBezTo>
                <a:cubicBezTo>
                  <a:pt x="35" y="59"/>
                  <a:pt x="35" y="87"/>
                  <a:pt x="35" y="104"/>
                </a:cubicBezTo>
                <a:cubicBezTo>
                  <a:pt x="35" y="119"/>
                  <a:pt x="35" y="119"/>
                  <a:pt x="35" y="119"/>
                </a:cubicBezTo>
                <a:cubicBezTo>
                  <a:pt x="35" y="224"/>
                  <a:pt x="35" y="224"/>
                  <a:pt x="35" y="224"/>
                </a:cubicBezTo>
                <a:cubicBezTo>
                  <a:pt x="35" y="231"/>
                  <a:pt x="40" y="240"/>
                  <a:pt x="48" y="240"/>
                </a:cubicBezTo>
                <a:cubicBezTo>
                  <a:pt x="49" y="240"/>
                  <a:pt x="49" y="240"/>
                  <a:pt x="49" y="240"/>
                </a:cubicBezTo>
                <a:cubicBezTo>
                  <a:pt x="57" y="240"/>
                  <a:pt x="66" y="231"/>
                  <a:pt x="66" y="224"/>
                </a:cubicBezTo>
                <a:cubicBezTo>
                  <a:pt x="66" y="224"/>
                  <a:pt x="66" y="128"/>
                  <a:pt x="66" y="123"/>
                </a:cubicBezTo>
                <a:cubicBezTo>
                  <a:pt x="66" y="113"/>
                  <a:pt x="71" y="113"/>
                  <a:pt x="71" y="123"/>
                </a:cubicBezTo>
                <a:cubicBezTo>
                  <a:pt x="71" y="128"/>
                  <a:pt x="71" y="224"/>
                  <a:pt x="71" y="224"/>
                </a:cubicBezTo>
                <a:cubicBezTo>
                  <a:pt x="71" y="231"/>
                  <a:pt x="80" y="240"/>
                  <a:pt x="88" y="240"/>
                </a:cubicBezTo>
                <a:cubicBezTo>
                  <a:pt x="89" y="240"/>
                  <a:pt x="89" y="240"/>
                  <a:pt x="89" y="240"/>
                </a:cubicBezTo>
                <a:cubicBezTo>
                  <a:pt x="96" y="240"/>
                  <a:pt x="101" y="231"/>
                  <a:pt x="101" y="224"/>
                </a:cubicBezTo>
                <a:cubicBezTo>
                  <a:pt x="101" y="119"/>
                  <a:pt x="101" y="119"/>
                  <a:pt x="101" y="119"/>
                </a:cubicBezTo>
                <a:cubicBezTo>
                  <a:pt x="101" y="104"/>
                  <a:pt x="101" y="104"/>
                  <a:pt x="101" y="104"/>
                </a:cubicBezTo>
                <a:cubicBezTo>
                  <a:pt x="101" y="87"/>
                  <a:pt x="101" y="59"/>
                  <a:pt x="101" y="40"/>
                </a:cubicBezTo>
                <a:cubicBezTo>
                  <a:pt x="101" y="30"/>
                  <a:pt x="101" y="23"/>
                  <a:pt x="101" y="21"/>
                </a:cubicBezTo>
                <a:cubicBezTo>
                  <a:pt x="101" y="21"/>
                  <a:pt x="102" y="20"/>
                  <a:pt x="102" y="20"/>
                </a:cubicBezTo>
                <a:cubicBezTo>
                  <a:pt x="103" y="17"/>
                  <a:pt x="110" y="17"/>
                  <a:pt x="111" y="20"/>
                </a:cubicBezTo>
                <a:cubicBezTo>
                  <a:pt x="111" y="20"/>
                  <a:pt x="112" y="21"/>
                  <a:pt x="112" y="21"/>
                </a:cubicBezTo>
                <a:cubicBezTo>
                  <a:pt x="112" y="23"/>
                  <a:pt x="112" y="30"/>
                  <a:pt x="112" y="40"/>
                </a:cubicBezTo>
                <a:cubicBezTo>
                  <a:pt x="112" y="60"/>
                  <a:pt x="112" y="90"/>
                  <a:pt x="112" y="90"/>
                </a:cubicBezTo>
                <a:cubicBezTo>
                  <a:pt x="112" y="95"/>
                  <a:pt x="119" y="100"/>
                  <a:pt x="124" y="100"/>
                </a:cubicBezTo>
                <a:cubicBezTo>
                  <a:pt x="130" y="100"/>
                  <a:pt x="137" y="95"/>
                  <a:pt x="137" y="90"/>
                </a:cubicBezTo>
                <a:cubicBezTo>
                  <a:pt x="137" y="40"/>
                  <a:pt x="137" y="40"/>
                  <a:pt x="137" y="40"/>
                </a:cubicBezTo>
                <a:cubicBezTo>
                  <a:pt x="137" y="20"/>
                  <a:pt x="137" y="20"/>
                  <a:pt x="137" y="20"/>
                </a:cubicBezTo>
                <a:cubicBezTo>
                  <a:pt x="137" y="1"/>
                  <a:pt x="137" y="1"/>
                  <a:pt x="137" y="1"/>
                </a:cubicBezTo>
                <a:cubicBezTo>
                  <a:pt x="137" y="1"/>
                  <a:pt x="137" y="0"/>
                  <a:pt x="137" y="0"/>
                </a:cubicBezTo>
                <a:lnTo>
                  <a:pt x="0" y="0"/>
                </a:lnTo>
                <a:close/>
              </a:path>
            </a:pathLst>
          </a:custGeom>
          <a:solidFill>
            <a:srgbClr val="F5821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5932B5EF-9192-4DFE-AFB1-52620D214FBA}"/>
              </a:ext>
            </a:extLst>
          </p:cNvPr>
          <p:cNvSpPr>
            <a:spLocks noEditPoints="1"/>
          </p:cNvSpPr>
          <p:nvPr/>
        </p:nvSpPr>
        <p:spPr bwMode="auto">
          <a:xfrm>
            <a:off x="8901113" y="2994026"/>
            <a:ext cx="846137" cy="1474788"/>
          </a:xfrm>
          <a:custGeom>
            <a:avLst/>
            <a:gdLst>
              <a:gd name="T0" fmla="*/ 91 w 141"/>
              <a:gd name="T1" fmla="*/ 244 h 244"/>
              <a:gd name="T2" fmla="*/ 90 w 141"/>
              <a:gd name="T3" fmla="*/ 244 h 244"/>
              <a:gd name="T4" fmla="*/ 71 w 141"/>
              <a:gd name="T5" fmla="*/ 226 h 244"/>
              <a:gd name="T6" fmla="*/ 71 w 141"/>
              <a:gd name="T7" fmla="*/ 125 h 244"/>
              <a:gd name="T8" fmla="*/ 70 w 141"/>
              <a:gd name="T9" fmla="*/ 120 h 244"/>
              <a:gd name="T10" fmla="*/ 70 w 141"/>
              <a:gd name="T11" fmla="*/ 125 h 244"/>
              <a:gd name="T12" fmla="*/ 70 w 141"/>
              <a:gd name="T13" fmla="*/ 226 h 244"/>
              <a:gd name="T14" fmla="*/ 51 w 141"/>
              <a:gd name="T15" fmla="*/ 244 h 244"/>
              <a:gd name="T16" fmla="*/ 50 w 141"/>
              <a:gd name="T17" fmla="*/ 244 h 244"/>
              <a:gd name="T18" fmla="*/ 35 w 141"/>
              <a:gd name="T19" fmla="*/ 226 h 244"/>
              <a:gd name="T20" fmla="*/ 35 w 141"/>
              <a:gd name="T21" fmla="*/ 23 h 244"/>
              <a:gd name="T22" fmla="*/ 35 w 141"/>
              <a:gd name="T23" fmla="*/ 23 h 244"/>
              <a:gd name="T24" fmla="*/ 29 w 141"/>
              <a:gd name="T25" fmla="*/ 23 h 244"/>
              <a:gd name="T26" fmla="*/ 29 w 141"/>
              <a:gd name="T27" fmla="*/ 23 h 244"/>
              <a:gd name="T28" fmla="*/ 29 w 141"/>
              <a:gd name="T29" fmla="*/ 92 h 244"/>
              <a:gd name="T30" fmla="*/ 14 w 141"/>
              <a:gd name="T31" fmla="*/ 104 h 244"/>
              <a:gd name="T32" fmla="*/ 0 w 141"/>
              <a:gd name="T33" fmla="*/ 92 h 244"/>
              <a:gd name="T34" fmla="*/ 0 w 141"/>
              <a:gd name="T35" fmla="*/ 3 h 244"/>
              <a:gd name="T36" fmla="*/ 0 w 141"/>
              <a:gd name="T37" fmla="*/ 2 h 244"/>
              <a:gd name="T38" fmla="*/ 0 w 141"/>
              <a:gd name="T39" fmla="*/ 0 h 244"/>
              <a:gd name="T40" fmla="*/ 2 w 141"/>
              <a:gd name="T41" fmla="*/ 0 h 244"/>
              <a:gd name="T42" fmla="*/ 141 w 141"/>
              <a:gd name="T43" fmla="*/ 0 h 244"/>
              <a:gd name="T44" fmla="*/ 141 w 141"/>
              <a:gd name="T45" fmla="*/ 2 h 244"/>
              <a:gd name="T46" fmla="*/ 141 w 141"/>
              <a:gd name="T47" fmla="*/ 3 h 244"/>
              <a:gd name="T48" fmla="*/ 141 w 141"/>
              <a:gd name="T49" fmla="*/ 92 h 244"/>
              <a:gd name="T50" fmla="*/ 126 w 141"/>
              <a:gd name="T51" fmla="*/ 104 h 244"/>
              <a:gd name="T52" fmla="*/ 112 w 141"/>
              <a:gd name="T53" fmla="*/ 92 h 244"/>
              <a:gd name="T54" fmla="*/ 112 w 141"/>
              <a:gd name="T55" fmla="*/ 23 h 244"/>
              <a:gd name="T56" fmla="*/ 111 w 141"/>
              <a:gd name="T57" fmla="*/ 23 h 244"/>
              <a:gd name="T58" fmla="*/ 106 w 141"/>
              <a:gd name="T59" fmla="*/ 23 h 244"/>
              <a:gd name="T60" fmla="*/ 105 w 141"/>
              <a:gd name="T61" fmla="*/ 23 h 244"/>
              <a:gd name="T62" fmla="*/ 105 w 141"/>
              <a:gd name="T63" fmla="*/ 226 h 244"/>
              <a:gd name="T64" fmla="*/ 91 w 141"/>
              <a:gd name="T65" fmla="*/ 244 h 244"/>
              <a:gd name="T66" fmla="*/ 70 w 141"/>
              <a:gd name="T67" fmla="*/ 115 h 244"/>
              <a:gd name="T68" fmla="*/ 75 w 141"/>
              <a:gd name="T69" fmla="*/ 125 h 244"/>
              <a:gd name="T70" fmla="*/ 75 w 141"/>
              <a:gd name="T71" fmla="*/ 226 h 244"/>
              <a:gd name="T72" fmla="*/ 90 w 141"/>
              <a:gd name="T73" fmla="*/ 240 h 244"/>
              <a:gd name="T74" fmla="*/ 91 w 141"/>
              <a:gd name="T75" fmla="*/ 240 h 244"/>
              <a:gd name="T76" fmla="*/ 101 w 141"/>
              <a:gd name="T77" fmla="*/ 226 h 244"/>
              <a:gd name="T78" fmla="*/ 101 w 141"/>
              <a:gd name="T79" fmla="*/ 23 h 244"/>
              <a:gd name="T80" fmla="*/ 102 w 141"/>
              <a:gd name="T81" fmla="*/ 21 h 244"/>
              <a:gd name="T82" fmla="*/ 108 w 141"/>
              <a:gd name="T83" fmla="*/ 17 h 244"/>
              <a:gd name="T84" fmla="*/ 115 w 141"/>
              <a:gd name="T85" fmla="*/ 21 h 244"/>
              <a:gd name="T86" fmla="*/ 116 w 141"/>
              <a:gd name="T87" fmla="*/ 23 h 244"/>
              <a:gd name="T88" fmla="*/ 116 w 141"/>
              <a:gd name="T89" fmla="*/ 92 h 244"/>
              <a:gd name="T90" fmla="*/ 126 w 141"/>
              <a:gd name="T91" fmla="*/ 100 h 244"/>
              <a:gd name="T92" fmla="*/ 137 w 141"/>
              <a:gd name="T93" fmla="*/ 92 h 244"/>
              <a:gd name="T94" fmla="*/ 137 w 141"/>
              <a:gd name="T95" fmla="*/ 4 h 244"/>
              <a:gd name="T96" fmla="*/ 4 w 141"/>
              <a:gd name="T97" fmla="*/ 4 h 244"/>
              <a:gd name="T98" fmla="*/ 4 w 141"/>
              <a:gd name="T99" fmla="*/ 92 h 244"/>
              <a:gd name="T100" fmla="*/ 14 w 141"/>
              <a:gd name="T101" fmla="*/ 100 h 244"/>
              <a:gd name="T102" fmla="*/ 25 w 141"/>
              <a:gd name="T103" fmla="*/ 92 h 244"/>
              <a:gd name="T104" fmla="*/ 25 w 141"/>
              <a:gd name="T105" fmla="*/ 23 h 244"/>
              <a:gd name="T106" fmla="*/ 26 w 141"/>
              <a:gd name="T107" fmla="*/ 21 h 244"/>
              <a:gd name="T108" fmla="*/ 32 w 141"/>
              <a:gd name="T109" fmla="*/ 17 h 244"/>
              <a:gd name="T110" fmla="*/ 39 w 141"/>
              <a:gd name="T111" fmla="*/ 21 h 244"/>
              <a:gd name="T112" fmla="*/ 39 w 141"/>
              <a:gd name="T113" fmla="*/ 23 h 244"/>
              <a:gd name="T114" fmla="*/ 39 w 141"/>
              <a:gd name="T115" fmla="*/ 226 h 244"/>
              <a:gd name="T116" fmla="*/ 50 w 141"/>
              <a:gd name="T117" fmla="*/ 240 h 244"/>
              <a:gd name="T118" fmla="*/ 51 w 141"/>
              <a:gd name="T119" fmla="*/ 240 h 244"/>
              <a:gd name="T120" fmla="*/ 66 w 141"/>
              <a:gd name="T121" fmla="*/ 226 h 244"/>
              <a:gd name="T122" fmla="*/ 66 w 141"/>
              <a:gd name="T123" fmla="*/ 125 h 244"/>
              <a:gd name="T124" fmla="*/ 70 w 141"/>
              <a:gd name="T125" fmla="*/ 115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41" h="244">
                <a:moveTo>
                  <a:pt x="91" y="244"/>
                </a:moveTo>
                <a:cubicBezTo>
                  <a:pt x="90" y="244"/>
                  <a:pt x="90" y="244"/>
                  <a:pt x="90" y="244"/>
                </a:cubicBezTo>
                <a:cubicBezTo>
                  <a:pt x="80" y="244"/>
                  <a:pt x="71" y="235"/>
                  <a:pt x="71" y="226"/>
                </a:cubicBezTo>
                <a:cubicBezTo>
                  <a:pt x="71" y="125"/>
                  <a:pt x="71" y="125"/>
                  <a:pt x="71" y="125"/>
                </a:cubicBezTo>
                <a:cubicBezTo>
                  <a:pt x="71" y="123"/>
                  <a:pt x="71" y="121"/>
                  <a:pt x="70" y="120"/>
                </a:cubicBezTo>
                <a:cubicBezTo>
                  <a:pt x="70" y="121"/>
                  <a:pt x="70" y="123"/>
                  <a:pt x="70" y="125"/>
                </a:cubicBezTo>
                <a:cubicBezTo>
                  <a:pt x="70" y="226"/>
                  <a:pt x="70" y="226"/>
                  <a:pt x="70" y="226"/>
                </a:cubicBezTo>
                <a:cubicBezTo>
                  <a:pt x="70" y="235"/>
                  <a:pt x="60" y="244"/>
                  <a:pt x="51" y="244"/>
                </a:cubicBezTo>
                <a:cubicBezTo>
                  <a:pt x="50" y="244"/>
                  <a:pt x="50" y="244"/>
                  <a:pt x="50" y="244"/>
                </a:cubicBezTo>
                <a:cubicBezTo>
                  <a:pt x="41" y="244"/>
                  <a:pt x="35" y="234"/>
                  <a:pt x="35" y="226"/>
                </a:cubicBezTo>
                <a:cubicBezTo>
                  <a:pt x="35" y="23"/>
                  <a:pt x="35" y="23"/>
                  <a:pt x="35" y="23"/>
                </a:cubicBezTo>
                <a:cubicBezTo>
                  <a:pt x="35" y="23"/>
                  <a:pt x="35" y="23"/>
                  <a:pt x="35" y="23"/>
                </a:cubicBezTo>
                <a:cubicBezTo>
                  <a:pt x="35" y="21"/>
                  <a:pt x="30" y="21"/>
                  <a:pt x="29" y="23"/>
                </a:cubicBezTo>
                <a:cubicBezTo>
                  <a:pt x="29" y="23"/>
                  <a:pt x="29" y="23"/>
                  <a:pt x="29" y="23"/>
                </a:cubicBezTo>
                <a:cubicBezTo>
                  <a:pt x="29" y="92"/>
                  <a:pt x="29" y="92"/>
                  <a:pt x="29" y="92"/>
                </a:cubicBezTo>
                <a:cubicBezTo>
                  <a:pt x="29" y="98"/>
                  <a:pt x="21" y="104"/>
                  <a:pt x="14" y="104"/>
                </a:cubicBezTo>
                <a:cubicBezTo>
                  <a:pt x="8" y="104"/>
                  <a:pt x="0" y="98"/>
                  <a:pt x="0" y="92"/>
                </a:cubicBezTo>
                <a:cubicBezTo>
                  <a:pt x="0" y="3"/>
                  <a:pt x="0" y="3"/>
                  <a:pt x="0" y="3"/>
                </a:cubicBezTo>
                <a:cubicBezTo>
                  <a:pt x="0" y="3"/>
                  <a:pt x="0" y="2"/>
                  <a:pt x="0" y="2"/>
                </a:cubicBezTo>
                <a:cubicBezTo>
                  <a:pt x="0" y="0"/>
                  <a:pt x="0" y="0"/>
                  <a:pt x="0" y="0"/>
                </a:cubicBezTo>
                <a:cubicBezTo>
                  <a:pt x="2" y="0"/>
                  <a:pt x="2" y="0"/>
                  <a:pt x="2" y="0"/>
                </a:cubicBezTo>
                <a:cubicBezTo>
                  <a:pt x="141" y="0"/>
                  <a:pt x="141" y="0"/>
                  <a:pt x="141" y="0"/>
                </a:cubicBezTo>
                <a:cubicBezTo>
                  <a:pt x="141" y="2"/>
                  <a:pt x="141" y="2"/>
                  <a:pt x="141" y="2"/>
                </a:cubicBezTo>
                <a:cubicBezTo>
                  <a:pt x="141" y="2"/>
                  <a:pt x="141" y="3"/>
                  <a:pt x="141" y="3"/>
                </a:cubicBezTo>
                <a:cubicBezTo>
                  <a:pt x="141" y="92"/>
                  <a:pt x="141" y="92"/>
                  <a:pt x="141" y="92"/>
                </a:cubicBezTo>
                <a:cubicBezTo>
                  <a:pt x="141" y="98"/>
                  <a:pt x="133" y="104"/>
                  <a:pt x="126" y="104"/>
                </a:cubicBezTo>
                <a:cubicBezTo>
                  <a:pt x="120" y="104"/>
                  <a:pt x="112" y="98"/>
                  <a:pt x="112" y="92"/>
                </a:cubicBezTo>
                <a:cubicBezTo>
                  <a:pt x="112" y="23"/>
                  <a:pt x="112" y="23"/>
                  <a:pt x="112" y="23"/>
                </a:cubicBezTo>
                <a:cubicBezTo>
                  <a:pt x="112" y="23"/>
                  <a:pt x="112" y="23"/>
                  <a:pt x="111" y="23"/>
                </a:cubicBezTo>
                <a:cubicBezTo>
                  <a:pt x="111" y="21"/>
                  <a:pt x="106" y="21"/>
                  <a:pt x="106" y="23"/>
                </a:cubicBezTo>
                <a:cubicBezTo>
                  <a:pt x="105" y="23"/>
                  <a:pt x="105" y="23"/>
                  <a:pt x="105" y="23"/>
                </a:cubicBezTo>
                <a:cubicBezTo>
                  <a:pt x="105" y="226"/>
                  <a:pt x="105" y="226"/>
                  <a:pt x="105" y="226"/>
                </a:cubicBezTo>
                <a:cubicBezTo>
                  <a:pt x="105" y="234"/>
                  <a:pt x="100" y="244"/>
                  <a:pt x="91" y="244"/>
                </a:cubicBezTo>
                <a:close/>
                <a:moveTo>
                  <a:pt x="70" y="115"/>
                </a:moveTo>
                <a:cubicBezTo>
                  <a:pt x="73" y="115"/>
                  <a:pt x="75" y="119"/>
                  <a:pt x="75" y="125"/>
                </a:cubicBezTo>
                <a:cubicBezTo>
                  <a:pt x="75" y="226"/>
                  <a:pt x="75" y="226"/>
                  <a:pt x="75" y="226"/>
                </a:cubicBezTo>
                <a:cubicBezTo>
                  <a:pt x="75" y="232"/>
                  <a:pt x="83" y="240"/>
                  <a:pt x="90" y="240"/>
                </a:cubicBezTo>
                <a:cubicBezTo>
                  <a:pt x="91" y="240"/>
                  <a:pt x="91" y="240"/>
                  <a:pt x="91" y="240"/>
                </a:cubicBezTo>
                <a:cubicBezTo>
                  <a:pt x="97" y="240"/>
                  <a:pt x="101" y="233"/>
                  <a:pt x="101" y="226"/>
                </a:cubicBezTo>
                <a:cubicBezTo>
                  <a:pt x="101" y="23"/>
                  <a:pt x="101" y="23"/>
                  <a:pt x="101" y="23"/>
                </a:cubicBezTo>
                <a:cubicBezTo>
                  <a:pt x="101" y="23"/>
                  <a:pt x="102" y="22"/>
                  <a:pt x="102" y="21"/>
                </a:cubicBezTo>
                <a:cubicBezTo>
                  <a:pt x="103" y="19"/>
                  <a:pt x="105" y="17"/>
                  <a:pt x="108" y="17"/>
                </a:cubicBezTo>
                <a:cubicBezTo>
                  <a:pt x="112" y="17"/>
                  <a:pt x="114" y="19"/>
                  <a:pt x="115" y="21"/>
                </a:cubicBezTo>
                <a:cubicBezTo>
                  <a:pt x="115" y="22"/>
                  <a:pt x="116" y="23"/>
                  <a:pt x="116" y="23"/>
                </a:cubicBezTo>
                <a:cubicBezTo>
                  <a:pt x="116" y="92"/>
                  <a:pt x="116" y="92"/>
                  <a:pt x="116" y="92"/>
                </a:cubicBezTo>
                <a:cubicBezTo>
                  <a:pt x="116" y="96"/>
                  <a:pt x="122" y="100"/>
                  <a:pt x="126" y="100"/>
                </a:cubicBezTo>
                <a:cubicBezTo>
                  <a:pt x="131" y="100"/>
                  <a:pt x="137" y="96"/>
                  <a:pt x="137" y="92"/>
                </a:cubicBezTo>
                <a:cubicBezTo>
                  <a:pt x="137" y="4"/>
                  <a:pt x="137" y="4"/>
                  <a:pt x="137" y="4"/>
                </a:cubicBezTo>
                <a:cubicBezTo>
                  <a:pt x="4" y="4"/>
                  <a:pt x="4" y="4"/>
                  <a:pt x="4" y="4"/>
                </a:cubicBezTo>
                <a:cubicBezTo>
                  <a:pt x="4" y="92"/>
                  <a:pt x="4" y="92"/>
                  <a:pt x="4" y="92"/>
                </a:cubicBezTo>
                <a:cubicBezTo>
                  <a:pt x="4" y="96"/>
                  <a:pt x="10" y="100"/>
                  <a:pt x="14" y="100"/>
                </a:cubicBezTo>
                <a:cubicBezTo>
                  <a:pt x="19" y="100"/>
                  <a:pt x="25" y="96"/>
                  <a:pt x="25" y="92"/>
                </a:cubicBezTo>
                <a:cubicBezTo>
                  <a:pt x="25" y="23"/>
                  <a:pt x="25" y="23"/>
                  <a:pt x="25" y="23"/>
                </a:cubicBezTo>
                <a:cubicBezTo>
                  <a:pt x="25" y="23"/>
                  <a:pt x="25" y="22"/>
                  <a:pt x="26" y="21"/>
                </a:cubicBezTo>
                <a:cubicBezTo>
                  <a:pt x="26" y="19"/>
                  <a:pt x="29" y="17"/>
                  <a:pt x="32" y="17"/>
                </a:cubicBezTo>
                <a:cubicBezTo>
                  <a:pt x="35" y="17"/>
                  <a:pt x="38" y="19"/>
                  <a:pt x="39" y="21"/>
                </a:cubicBezTo>
                <a:cubicBezTo>
                  <a:pt x="39" y="22"/>
                  <a:pt x="39" y="23"/>
                  <a:pt x="39" y="23"/>
                </a:cubicBezTo>
                <a:cubicBezTo>
                  <a:pt x="39" y="226"/>
                  <a:pt x="39" y="226"/>
                  <a:pt x="39" y="226"/>
                </a:cubicBezTo>
                <a:cubicBezTo>
                  <a:pt x="39" y="233"/>
                  <a:pt x="44" y="240"/>
                  <a:pt x="50" y="240"/>
                </a:cubicBezTo>
                <a:cubicBezTo>
                  <a:pt x="51" y="240"/>
                  <a:pt x="51" y="240"/>
                  <a:pt x="51" y="240"/>
                </a:cubicBezTo>
                <a:cubicBezTo>
                  <a:pt x="58" y="240"/>
                  <a:pt x="66" y="232"/>
                  <a:pt x="66" y="226"/>
                </a:cubicBezTo>
                <a:cubicBezTo>
                  <a:pt x="66" y="125"/>
                  <a:pt x="66" y="125"/>
                  <a:pt x="66" y="125"/>
                </a:cubicBezTo>
                <a:cubicBezTo>
                  <a:pt x="66" y="119"/>
                  <a:pt x="67" y="115"/>
                  <a:pt x="70" y="115"/>
                </a:cubicBezTo>
                <a:close/>
              </a:path>
            </a:pathLst>
          </a:custGeom>
          <a:solidFill>
            <a:srgbClr val="F5821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1991CB6C-55B0-42D5-8731-937FD417F689}"/>
              </a:ext>
            </a:extLst>
          </p:cNvPr>
          <p:cNvSpPr>
            <a:spLocks noEditPoints="1"/>
          </p:cNvSpPr>
          <p:nvPr/>
        </p:nvSpPr>
        <p:spPr bwMode="auto">
          <a:xfrm>
            <a:off x="9166225" y="2401888"/>
            <a:ext cx="317500" cy="325438"/>
          </a:xfrm>
          <a:custGeom>
            <a:avLst/>
            <a:gdLst>
              <a:gd name="T0" fmla="*/ 26 w 53"/>
              <a:gd name="T1" fmla="*/ 54 h 54"/>
              <a:gd name="T2" fmla="*/ 0 w 53"/>
              <a:gd name="T3" fmla="*/ 27 h 54"/>
              <a:gd name="T4" fmla="*/ 26 w 53"/>
              <a:gd name="T5" fmla="*/ 0 h 54"/>
              <a:gd name="T6" fmla="*/ 53 w 53"/>
              <a:gd name="T7" fmla="*/ 27 h 54"/>
              <a:gd name="T8" fmla="*/ 26 w 53"/>
              <a:gd name="T9" fmla="*/ 54 h 54"/>
              <a:gd name="T10" fmla="*/ 26 w 53"/>
              <a:gd name="T11" fmla="*/ 4 h 54"/>
              <a:gd name="T12" fmla="*/ 4 w 53"/>
              <a:gd name="T13" fmla="*/ 27 h 54"/>
              <a:gd name="T14" fmla="*/ 26 w 53"/>
              <a:gd name="T15" fmla="*/ 50 h 54"/>
              <a:gd name="T16" fmla="*/ 49 w 53"/>
              <a:gd name="T17" fmla="*/ 27 h 54"/>
              <a:gd name="T18" fmla="*/ 26 w 53"/>
              <a:gd name="T19"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54">
                <a:moveTo>
                  <a:pt x="26" y="54"/>
                </a:moveTo>
                <a:cubicBezTo>
                  <a:pt x="12" y="54"/>
                  <a:pt x="0" y="42"/>
                  <a:pt x="0" y="27"/>
                </a:cubicBezTo>
                <a:cubicBezTo>
                  <a:pt x="0" y="12"/>
                  <a:pt x="12" y="0"/>
                  <a:pt x="26" y="0"/>
                </a:cubicBezTo>
                <a:cubicBezTo>
                  <a:pt x="41" y="0"/>
                  <a:pt x="53" y="12"/>
                  <a:pt x="53" y="27"/>
                </a:cubicBezTo>
                <a:cubicBezTo>
                  <a:pt x="53" y="42"/>
                  <a:pt x="41" y="54"/>
                  <a:pt x="26" y="54"/>
                </a:cubicBezTo>
                <a:close/>
                <a:moveTo>
                  <a:pt x="26" y="4"/>
                </a:moveTo>
                <a:cubicBezTo>
                  <a:pt x="14" y="4"/>
                  <a:pt x="4" y="14"/>
                  <a:pt x="4" y="27"/>
                </a:cubicBezTo>
                <a:cubicBezTo>
                  <a:pt x="4" y="39"/>
                  <a:pt x="14" y="50"/>
                  <a:pt x="26" y="50"/>
                </a:cubicBezTo>
                <a:cubicBezTo>
                  <a:pt x="39" y="50"/>
                  <a:pt x="49" y="39"/>
                  <a:pt x="49" y="27"/>
                </a:cubicBezTo>
                <a:cubicBezTo>
                  <a:pt x="49" y="14"/>
                  <a:pt x="39" y="4"/>
                  <a:pt x="26" y="4"/>
                </a:cubicBezTo>
                <a:close/>
              </a:path>
            </a:pathLst>
          </a:custGeom>
          <a:solidFill>
            <a:srgbClr val="F5821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TextBox 233">
            <a:extLst>
              <a:ext uri="{FF2B5EF4-FFF2-40B4-BE49-F238E27FC236}">
                <a16:creationId xmlns:a16="http://schemas.microsoft.com/office/drawing/2014/main" id="{42796BA0-6428-4C79-986A-72B23862B54B}"/>
              </a:ext>
            </a:extLst>
          </p:cNvPr>
          <p:cNvSpPr txBox="1">
            <a:spLocks noChangeArrowheads="1"/>
          </p:cNvSpPr>
          <p:nvPr/>
        </p:nvSpPr>
        <p:spPr bwMode="auto">
          <a:xfrm>
            <a:off x="2364959" y="3497046"/>
            <a:ext cx="1673683"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28" name="TextBox 105">
            <a:extLst>
              <a:ext uri="{FF2B5EF4-FFF2-40B4-BE49-F238E27FC236}">
                <a16:creationId xmlns:a16="http://schemas.microsoft.com/office/drawing/2014/main" id="{00489D23-AC74-4BBF-A74B-EDBD18291531}"/>
              </a:ext>
            </a:extLst>
          </p:cNvPr>
          <p:cNvSpPr txBox="1">
            <a:spLocks noChangeArrowheads="1"/>
          </p:cNvSpPr>
          <p:nvPr/>
        </p:nvSpPr>
        <p:spPr bwMode="auto">
          <a:xfrm>
            <a:off x="2419652" y="2873740"/>
            <a:ext cx="1050251" cy="707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000" b="1" dirty="0">
                <a:solidFill>
                  <a:srgbClr val="D5D10E"/>
                </a:solidFill>
                <a:latin typeface="+mj-lt"/>
              </a:rPr>
              <a:t>73%</a:t>
            </a:r>
            <a:endParaRPr lang="id-ID" altLang="es-MX" sz="4000" b="1" dirty="0">
              <a:solidFill>
                <a:srgbClr val="D5D10E"/>
              </a:solidFill>
              <a:latin typeface="+mj-lt"/>
            </a:endParaRPr>
          </a:p>
        </p:txBody>
      </p:sp>
      <p:sp>
        <p:nvSpPr>
          <p:cNvPr id="29" name="TextBox 233">
            <a:extLst>
              <a:ext uri="{FF2B5EF4-FFF2-40B4-BE49-F238E27FC236}">
                <a16:creationId xmlns:a16="http://schemas.microsoft.com/office/drawing/2014/main" id="{4EE77CF8-BEF3-4A30-9D28-F224CA2FFEF4}"/>
              </a:ext>
            </a:extLst>
          </p:cNvPr>
          <p:cNvSpPr txBox="1">
            <a:spLocks noChangeArrowheads="1"/>
          </p:cNvSpPr>
          <p:nvPr/>
        </p:nvSpPr>
        <p:spPr bwMode="auto">
          <a:xfrm>
            <a:off x="6095999" y="3581608"/>
            <a:ext cx="1673683"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30" name="TextBox 105">
            <a:extLst>
              <a:ext uri="{FF2B5EF4-FFF2-40B4-BE49-F238E27FC236}">
                <a16:creationId xmlns:a16="http://schemas.microsoft.com/office/drawing/2014/main" id="{1496ED92-2232-40BC-9CF3-91ABF15E9070}"/>
              </a:ext>
            </a:extLst>
          </p:cNvPr>
          <p:cNvSpPr txBox="1">
            <a:spLocks noChangeArrowheads="1"/>
          </p:cNvSpPr>
          <p:nvPr/>
        </p:nvSpPr>
        <p:spPr bwMode="auto">
          <a:xfrm>
            <a:off x="6150692" y="2958302"/>
            <a:ext cx="1050251" cy="707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000" b="1" dirty="0">
                <a:solidFill>
                  <a:srgbClr val="6D4174"/>
                </a:solidFill>
                <a:latin typeface="+mj-lt"/>
              </a:rPr>
              <a:t>82%</a:t>
            </a:r>
            <a:endParaRPr lang="id-ID" altLang="es-MX" sz="4000" b="1" dirty="0">
              <a:solidFill>
                <a:srgbClr val="6D4174"/>
              </a:solidFill>
              <a:latin typeface="+mj-lt"/>
            </a:endParaRPr>
          </a:p>
        </p:txBody>
      </p:sp>
      <p:sp>
        <p:nvSpPr>
          <p:cNvPr id="31" name="TextBox 233">
            <a:extLst>
              <a:ext uri="{FF2B5EF4-FFF2-40B4-BE49-F238E27FC236}">
                <a16:creationId xmlns:a16="http://schemas.microsoft.com/office/drawing/2014/main" id="{E0B32223-B763-4B11-B591-7E58C3A23A0B}"/>
              </a:ext>
            </a:extLst>
          </p:cNvPr>
          <p:cNvSpPr txBox="1">
            <a:spLocks noChangeArrowheads="1"/>
          </p:cNvSpPr>
          <p:nvPr/>
        </p:nvSpPr>
        <p:spPr bwMode="auto">
          <a:xfrm>
            <a:off x="9827039" y="3580567"/>
            <a:ext cx="1673683"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latin typeface="+mj-lt"/>
              </a:rPr>
              <a:t>Lorem ipsum dolor sit amet, consectetur adipiscing elit.</a:t>
            </a:r>
            <a:endParaRPr lang="en-US" altLang="es-MX" sz="1400" dirty="0">
              <a:latin typeface="+mj-lt"/>
              <a:cs typeface="Calibri Light" panose="020F0302020204030204" pitchFamily="34" charset="0"/>
            </a:endParaRPr>
          </a:p>
        </p:txBody>
      </p:sp>
      <p:sp>
        <p:nvSpPr>
          <p:cNvPr id="32" name="TextBox 105">
            <a:extLst>
              <a:ext uri="{FF2B5EF4-FFF2-40B4-BE49-F238E27FC236}">
                <a16:creationId xmlns:a16="http://schemas.microsoft.com/office/drawing/2014/main" id="{6C721C90-37A7-4007-8123-4FDBE5E03FA2}"/>
              </a:ext>
            </a:extLst>
          </p:cNvPr>
          <p:cNvSpPr txBox="1">
            <a:spLocks noChangeArrowheads="1"/>
          </p:cNvSpPr>
          <p:nvPr/>
        </p:nvSpPr>
        <p:spPr bwMode="auto">
          <a:xfrm>
            <a:off x="9881732" y="2957261"/>
            <a:ext cx="1050251" cy="707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4000" b="1" dirty="0">
                <a:solidFill>
                  <a:srgbClr val="F5821F"/>
                </a:solidFill>
                <a:latin typeface="+mj-lt"/>
              </a:rPr>
              <a:t>89%</a:t>
            </a:r>
            <a:endParaRPr lang="id-ID" altLang="es-MX" sz="4000" b="1" dirty="0">
              <a:solidFill>
                <a:srgbClr val="F5821F"/>
              </a:solidFill>
              <a:latin typeface="+mj-lt"/>
            </a:endParaRPr>
          </a:p>
        </p:txBody>
      </p:sp>
      <p:sp>
        <p:nvSpPr>
          <p:cNvPr id="33" name="TextBox 105">
            <a:extLst>
              <a:ext uri="{FF2B5EF4-FFF2-40B4-BE49-F238E27FC236}">
                <a16:creationId xmlns:a16="http://schemas.microsoft.com/office/drawing/2014/main" id="{B26B9357-4AF5-4703-BFD7-2A2C08F9B821}"/>
              </a:ext>
            </a:extLst>
          </p:cNvPr>
          <p:cNvSpPr txBox="1">
            <a:spLocks noChangeArrowheads="1"/>
          </p:cNvSpPr>
          <p:nvPr/>
        </p:nvSpPr>
        <p:spPr bwMode="auto">
          <a:xfrm>
            <a:off x="1002269" y="643154"/>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34" name="TextBox 33">
            <a:extLst>
              <a:ext uri="{FF2B5EF4-FFF2-40B4-BE49-F238E27FC236}">
                <a16:creationId xmlns:a16="http://schemas.microsoft.com/office/drawing/2014/main" id="{CF00951D-324D-402F-B2E8-29033F13E776}"/>
              </a:ext>
            </a:extLst>
          </p:cNvPr>
          <p:cNvSpPr txBox="1"/>
          <p:nvPr/>
        </p:nvSpPr>
        <p:spPr>
          <a:xfrm>
            <a:off x="1002269" y="1086703"/>
            <a:ext cx="10187462" cy="1077218"/>
          </a:xfrm>
          <a:prstGeom prst="rect">
            <a:avLst/>
          </a:prstGeom>
          <a:noFill/>
        </p:spPr>
        <p:txBody>
          <a:bodyPr wrap="square" rtlCol="0">
            <a:spAutoFit/>
          </a:bodyPr>
          <a:lstStyle/>
          <a:p>
            <a:pPr algn="just"/>
            <a:r>
              <a:rPr lang="en-US" sz="1600" dirty="0">
                <a:latin typeface="+mj-lt"/>
              </a:rPr>
              <a:t>Lorem ipsum dolor sit </a:t>
            </a:r>
            <a:r>
              <a:rPr lang="en-US" sz="1600" dirty="0" err="1">
                <a:latin typeface="+mj-lt"/>
              </a:rPr>
              <a:t>amet</a:t>
            </a:r>
            <a:r>
              <a:rPr lang="en-US" sz="1600" dirty="0">
                <a:latin typeface="+mj-lt"/>
              </a:rPr>
              <a:t>, consectetur adipiscing </a:t>
            </a:r>
            <a:r>
              <a:rPr lang="en-US" sz="1600" dirty="0" err="1">
                <a:latin typeface="+mj-lt"/>
              </a:rPr>
              <a:t>elit</a:t>
            </a:r>
            <a:r>
              <a:rPr lang="en-US" sz="1600" dirty="0">
                <a:latin typeface="+mj-lt"/>
              </a:rPr>
              <a:t>. </a:t>
            </a:r>
            <a:r>
              <a:rPr lang="en-US" sz="1600" dirty="0" err="1">
                <a:latin typeface="+mj-lt"/>
              </a:rPr>
              <a:t>Vivamus</a:t>
            </a:r>
            <a:r>
              <a:rPr lang="en-US" sz="1600" dirty="0">
                <a:latin typeface="+mj-lt"/>
              </a:rPr>
              <a:t> </a:t>
            </a:r>
            <a:r>
              <a:rPr lang="en-US" sz="1600" dirty="0" err="1">
                <a:latin typeface="+mj-lt"/>
              </a:rPr>
              <a:t>tempor</a:t>
            </a:r>
            <a:r>
              <a:rPr lang="en-US" sz="1600" dirty="0">
                <a:latin typeface="+mj-lt"/>
              </a:rPr>
              <a:t>, </a:t>
            </a:r>
            <a:r>
              <a:rPr lang="en-US" sz="1600" dirty="0" err="1">
                <a:latin typeface="+mj-lt"/>
              </a:rPr>
              <a:t>purus</a:t>
            </a:r>
            <a:r>
              <a:rPr lang="en-US" sz="1600" dirty="0">
                <a:latin typeface="+mj-lt"/>
              </a:rPr>
              <a:t> non </a:t>
            </a:r>
            <a:r>
              <a:rPr lang="en-US" sz="1600" dirty="0" err="1">
                <a:latin typeface="+mj-lt"/>
              </a:rPr>
              <a:t>sagittis</a:t>
            </a:r>
            <a:r>
              <a:rPr lang="en-US" sz="1600" dirty="0">
                <a:latin typeface="+mj-lt"/>
              </a:rPr>
              <a:t> </a:t>
            </a:r>
            <a:r>
              <a:rPr lang="en-US" sz="1600" dirty="0" err="1">
                <a:latin typeface="+mj-lt"/>
              </a:rPr>
              <a:t>finibus</a:t>
            </a:r>
            <a:r>
              <a:rPr lang="en-US" sz="1600" dirty="0">
                <a:latin typeface="+mj-lt"/>
              </a:rPr>
              <a:t>, </a:t>
            </a:r>
            <a:r>
              <a:rPr lang="en-US" sz="1600" dirty="0" err="1">
                <a:latin typeface="+mj-lt"/>
              </a:rPr>
              <a:t>augue</a:t>
            </a:r>
            <a:r>
              <a:rPr lang="en-US" sz="1600" dirty="0">
                <a:latin typeface="+mj-lt"/>
              </a:rPr>
              <a:t> </a:t>
            </a:r>
            <a:r>
              <a:rPr lang="en-US" sz="1600" dirty="0" err="1">
                <a:latin typeface="+mj-lt"/>
              </a:rPr>
              <a:t>nunc</a:t>
            </a:r>
            <a:r>
              <a:rPr lang="en-US" sz="1600" dirty="0">
                <a:latin typeface="+mj-lt"/>
              </a:rPr>
              <a:t> </a:t>
            </a:r>
            <a:r>
              <a:rPr lang="en-US" sz="1600" dirty="0" err="1">
                <a:latin typeface="+mj-lt"/>
              </a:rPr>
              <a:t>tincidunt</a:t>
            </a:r>
            <a:r>
              <a:rPr lang="en-US" sz="1600" dirty="0">
                <a:latin typeface="+mj-lt"/>
              </a:rPr>
              <a:t> mi. Lorem ipsum dolor sit </a:t>
            </a:r>
            <a:r>
              <a:rPr lang="en-US" sz="1600" dirty="0" err="1">
                <a:latin typeface="+mj-lt"/>
              </a:rPr>
              <a:t>amet</a:t>
            </a:r>
            <a:r>
              <a:rPr lang="en-US" sz="1600" dirty="0">
                <a:latin typeface="+mj-lt"/>
              </a:rPr>
              <a:t>, consectetur adipiscing </a:t>
            </a:r>
            <a:r>
              <a:rPr lang="en-US" sz="1600" dirty="0" err="1">
                <a:latin typeface="+mj-lt"/>
              </a:rPr>
              <a:t>elit</a:t>
            </a:r>
            <a:r>
              <a:rPr lang="en-US" sz="1600" dirty="0">
                <a:latin typeface="+mj-lt"/>
              </a:rPr>
              <a:t>. </a:t>
            </a:r>
            <a:r>
              <a:rPr lang="en-US" sz="1600" dirty="0" err="1">
                <a:latin typeface="+mj-lt"/>
              </a:rPr>
              <a:t>Vivamus</a:t>
            </a:r>
            <a:r>
              <a:rPr lang="en-US" sz="1600" dirty="0">
                <a:latin typeface="+mj-lt"/>
              </a:rPr>
              <a:t> </a:t>
            </a:r>
            <a:r>
              <a:rPr lang="en-US" sz="1600" dirty="0" err="1">
                <a:latin typeface="+mj-lt"/>
              </a:rPr>
              <a:t>tempor</a:t>
            </a:r>
            <a:r>
              <a:rPr lang="en-US" sz="1600" dirty="0">
                <a:latin typeface="+mj-lt"/>
              </a:rPr>
              <a:t>, </a:t>
            </a:r>
            <a:r>
              <a:rPr lang="en-US" sz="1600" dirty="0" err="1">
                <a:latin typeface="+mj-lt"/>
              </a:rPr>
              <a:t>purus</a:t>
            </a:r>
            <a:r>
              <a:rPr lang="en-US" sz="1600" dirty="0">
                <a:latin typeface="+mj-lt"/>
              </a:rPr>
              <a:t> non </a:t>
            </a:r>
            <a:r>
              <a:rPr lang="en-US" sz="1600" dirty="0" err="1">
                <a:latin typeface="+mj-lt"/>
              </a:rPr>
              <a:t>sagittis</a:t>
            </a:r>
            <a:r>
              <a:rPr lang="en-US" sz="1600" dirty="0">
                <a:latin typeface="+mj-lt"/>
              </a:rPr>
              <a:t> </a:t>
            </a:r>
            <a:r>
              <a:rPr lang="en-US" sz="1600" dirty="0" err="1">
                <a:latin typeface="+mj-lt"/>
              </a:rPr>
              <a:t>finibus</a:t>
            </a:r>
            <a:r>
              <a:rPr lang="en-US" sz="1600" dirty="0">
                <a:latin typeface="+mj-lt"/>
              </a:rPr>
              <a:t>, </a:t>
            </a:r>
            <a:r>
              <a:rPr lang="en-US" sz="1600" dirty="0" err="1">
                <a:latin typeface="+mj-lt"/>
              </a:rPr>
              <a:t>augue</a:t>
            </a:r>
            <a:r>
              <a:rPr lang="en-US" sz="1600" dirty="0">
                <a:latin typeface="+mj-lt"/>
              </a:rPr>
              <a:t> </a:t>
            </a:r>
            <a:r>
              <a:rPr lang="en-US" sz="1600" dirty="0" err="1">
                <a:latin typeface="+mj-lt"/>
              </a:rPr>
              <a:t>nunc</a:t>
            </a:r>
            <a:r>
              <a:rPr lang="en-US" sz="1600" dirty="0">
                <a:latin typeface="+mj-lt"/>
              </a:rPr>
              <a:t> </a:t>
            </a:r>
            <a:r>
              <a:rPr lang="en-US" sz="1600" dirty="0" err="1">
                <a:latin typeface="+mj-lt"/>
              </a:rPr>
              <a:t>tincidunt</a:t>
            </a:r>
            <a:r>
              <a:rPr lang="en-US" sz="1600" dirty="0">
                <a:latin typeface="+mj-lt"/>
              </a:rPr>
              <a:t> mi.</a:t>
            </a:r>
          </a:p>
          <a:p>
            <a:pPr algn="just"/>
            <a:endParaRPr lang="en-US" sz="1600" dirty="0">
              <a:latin typeface="+mj-lt"/>
            </a:endParaRPr>
          </a:p>
        </p:txBody>
      </p:sp>
      <p:grpSp>
        <p:nvGrpSpPr>
          <p:cNvPr id="235" name="Group 17">
            <a:extLst>
              <a:ext uri="{FF2B5EF4-FFF2-40B4-BE49-F238E27FC236}">
                <a16:creationId xmlns:a16="http://schemas.microsoft.com/office/drawing/2014/main" id="{60B31E81-37B2-4091-BE85-31A64B60DF5A}"/>
              </a:ext>
            </a:extLst>
          </p:cNvPr>
          <p:cNvGrpSpPr>
            <a:grpSpLocks noChangeAspect="1"/>
          </p:cNvGrpSpPr>
          <p:nvPr/>
        </p:nvGrpSpPr>
        <p:grpSpPr bwMode="auto">
          <a:xfrm rot="3600000">
            <a:off x="8583210" y="4660226"/>
            <a:ext cx="3242595" cy="2717801"/>
            <a:chOff x="3208" y="1414"/>
            <a:chExt cx="1866" cy="1564"/>
          </a:xfrm>
          <a:solidFill>
            <a:srgbClr val="4BC4C4"/>
          </a:solidFill>
        </p:grpSpPr>
        <p:sp>
          <p:nvSpPr>
            <p:cNvPr id="236" name="Freeform 18">
              <a:extLst>
                <a:ext uri="{FF2B5EF4-FFF2-40B4-BE49-F238E27FC236}">
                  <a16:creationId xmlns:a16="http://schemas.microsoft.com/office/drawing/2014/main" id="{9177C8AF-BA9B-4BC6-9BA6-26DB5BE7AA9F}"/>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9">
              <a:extLst>
                <a:ext uri="{FF2B5EF4-FFF2-40B4-BE49-F238E27FC236}">
                  <a16:creationId xmlns:a16="http://schemas.microsoft.com/office/drawing/2014/main" id="{EAAC55AF-7E0A-43E3-B641-837B5CA7CFD4}"/>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20">
              <a:extLst>
                <a:ext uri="{FF2B5EF4-FFF2-40B4-BE49-F238E27FC236}">
                  <a16:creationId xmlns:a16="http://schemas.microsoft.com/office/drawing/2014/main" id="{FAB8D0A8-CA00-4431-BE16-E526B3E750FB}"/>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21">
              <a:extLst>
                <a:ext uri="{FF2B5EF4-FFF2-40B4-BE49-F238E27FC236}">
                  <a16:creationId xmlns:a16="http://schemas.microsoft.com/office/drawing/2014/main" id="{C3A85286-AB3B-4191-B3CA-E1D21537030F}"/>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22">
              <a:extLst>
                <a:ext uri="{FF2B5EF4-FFF2-40B4-BE49-F238E27FC236}">
                  <a16:creationId xmlns:a16="http://schemas.microsoft.com/office/drawing/2014/main" id="{842A54DB-199C-41A4-8D1F-51C7BFFD6995}"/>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23">
              <a:extLst>
                <a:ext uri="{FF2B5EF4-FFF2-40B4-BE49-F238E27FC236}">
                  <a16:creationId xmlns:a16="http://schemas.microsoft.com/office/drawing/2014/main" id="{467BB264-0831-4CA3-B903-E69C39A63C22}"/>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24">
              <a:extLst>
                <a:ext uri="{FF2B5EF4-FFF2-40B4-BE49-F238E27FC236}">
                  <a16:creationId xmlns:a16="http://schemas.microsoft.com/office/drawing/2014/main" id="{18BF2B36-6A0A-437A-AA25-35F802445556}"/>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25">
              <a:extLst>
                <a:ext uri="{FF2B5EF4-FFF2-40B4-BE49-F238E27FC236}">
                  <a16:creationId xmlns:a16="http://schemas.microsoft.com/office/drawing/2014/main" id="{6F1B7C48-A0AE-4F92-BBF3-C8D7278EB979}"/>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Group 17">
            <a:extLst>
              <a:ext uri="{FF2B5EF4-FFF2-40B4-BE49-F238E27FC236}">
                <a16:creationId xmlns:a16="http://schemas.microsoft.com/office/drawing/2014/main" id="{8C6A1DC0-0BA7-4654-93D6-B76E1EAC4013}"/>
              </a:ext>
            </a:extLst>
          </p:cNvPr>
          <p:cNvGrpSpPr>
            <a:grpSpLocks noChangeAspect="1"/>
          </p:cNvGrpSpPr>
          <p:nvPr/>
        </p:nvGrpSpPr>
        <p:grpSpPr bwMode="auto">
          <a:xfrm rot="10800000">
            <a:off x="10868" y="4337147"/>
            <a:ext cx="3242595" cy="2717801"/>
            <a:chOff x="3208" y="1414"/>
            <a:chExt cx="1866" cy="1564"/>
          </a:xfrm>
          <a:solidFill>
            <a:schemeClr val="accent1">
              <a:lumMod val="40000"/>
              <a:lumOff val="60000"/>
            </a:schemeClr>
          </a:solidFill>
        </p:grpSpPr>
        <p:sp>
          <p:nvSpPr>
            <p:cNvPr id="56" name="Freeform 18">
              <a:extLst>
                <a:ext uri="{FF2B5EF4-FFF2-40B4-BE49-F238E27FC236}">
                  <a16:creationId xmlns:a16="http://schemas.microsoft.com/office/drawing/2014/main" id="{57F0D609-FB0F-44AD-9B8D-3A1E8A6F6495}"/>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9">
              <a:extLst>
                <a:ext uri="{FF2B5EF4-FFF2-40B4-BE49-F238E27FC236}">
                  <a16:creationId xmlns:a16="http://schemas.microsoft.com/office/drawing/2014/main" id="{84E9C33F-530E-49BA-8E7B-7A53C37EE9D5}"/>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0">
              <a:extLst>
                <a:ext uri="{FF2B5EF4-FFF2-40B4-BE49-F238E27FC236}">
                  <a16:creationId xmlns:a16="http://schemas.microsoft.com/office/drawing/2014/main" id="{CEF9B38E-60A9-408C-854A-35DC03F1F679}"/>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1">
              <a:extLst>
                <a:ext uri="{FF2B5EF4-FFF2-40B4-BE49-F238E27FC236}">
                  <a16:creationId xmlns:a16="http://schemas.microsoft.com/office/drawing/2014/main" id="{96EA29DF-945A-41E7-9F7F-BCBBD763C466}"/>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22">
              <a:extLst>
                <a:ext uri="{FF2B5EF4-FFF2-40B4-BE49-F238E27FC236}">
                  <a16:creationId xmlns:a16="http://schemas.microsoft.com/office/drawing/2014/main" id="{B5CA0575-B514-461C-A09A-E90B3DF8A71F}"/>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3">
              <a:extLst>
                <a:ext uri="{FF2B5EF4-FFF2-40B4-BE49-F238E27FC236}">
                  <a16:creationId xmlns:a16="http://schemas.microsoft.com/office/drawing/2014/main" id="{B0CB83F4-48C7-4036-BC74-E6F94DB1BBBC}"/>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4">
              <a:extLst>
                <a:ext uri="{FF2B5EF4-FFF2-40B4-BE49-F238E27FC236}">
                  <a16:creationId xmlns:a16="http://schemas.microsoft.com/office/drawing/2014/main" id="{D07F67DF-D3AB-4AA7-B940-A6C3A40C7331}"/>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5">
              <a:extLst>
                <a:ext uri="{FF2B5EF4-FFF2-40B4-BE49-F238E27FC236}">
                  <a16:creationId xmlns:a16="http://schemas.microsoft.com/office/drawing/2014/main" id="{B96F3108-D100-4B1C-8B6B-86A16264AB6A}"/>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4817" name="Group 5"/>
          <p:cNvGrpSpPr>
            <a:grpSpLocks/>
          </p:cNvGrpSpPr>
          <p:nvPr/>
        </p:nvGrpSpPr>
        <p:grpSpPr bwMode="auto">
          <a:xfrm>
            <a:off x="6588125" y="1524000"/>
            <a:ext cx="3821907" cy="3659188"/>
            <a:chOff x="3806187" y="4025914"/>
            <a:chExt cx="4720024" cy="4519312"/>
          </a:xfrm>
        </p:grpSpPr>
        <p:sp>
          <p:nvSpPr>
            <p:cNvPr id="34846" name="Freeform 197"/>
            <p:cNvSpPr>
              <a:spLocks noChangeArrowheads="1"/>
            </p:cNvSpPr>
            <p:nvPr/>
          </p:nvSpPr>
          <p:spPr bwMode="auto">
            <a:xfrm>
              <a:off x="4357108" y="4420519"/>
              <a:ext cx="1116723" cy="781756"/>
            </a:xfrm>
            <a:custGeom>
              <a:avLst/>
              <a:gdLst>
                <a:gd name="T0" fmla="*/ 558362 w 662"/>
                <a:gd name="T1" fmla="*/ 0 h 461"/>
                <a:gd name="T2" fmla="*/ 558362 w 662"/>
                <a:gd name="T3" fmla="*/ 0 h 461"/>
                <a:gd name="T4" fmla="*/ 1115036 w 662"/>
                <a:gd name="T5" fmla="*/ 376464 h 461"/>
                <a:gd name="T6" fmla="*/ 949721 w 662"/>
                <a:gd name="T7" fmla="*/ 639310 h 461"/>
                <a:gd name="T8" fmla="*/ 958155 w 662"/>
                <a:gd name="T9" fmla="*/ 630831 h 461"/>
                <a:gd name="T10" fmla="*/ 993580 w 662"/>
                <a:gd name="T11" fmla="*/ 780060 h 461"/>
                <a:gd name="T12" fmla="*/ 880558 w 662"/>
                <a:gd name="T13" fmla="*/ 683401 h 461"/>
                <a:gd name="T14" fmla="*/ 880558 w 662"/>
                <a:gd name="T15" fmla="*/ 683401 h 461"/>
                <a:gd name="T16" fmla="*/ 558362 w 662"/>
                <a:gd name="T17" fmla="*/ 754623 h 461"/>
                <a:gd name="T18" fmla="*/ 0 w 662"/>
                <a:gd name="T19" fmla="*/ 376464 h 461"/>
                <a:gd name="T20" fmla="*/ 558362 w 662"/>
                <a:gd name="T21" fmla="*/ 0 h 46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62" h="461">
                  <a:moveTo>
                    <a:pt x="331" y="0"/>
                  </a:moveTo>
                  <a:lnTo>
                    <a:pt x="331" y="0"/>
                  </a:lnTo>
                  <a:cubicBezTo>
                    <a:pt x="512" y="0"/>
                    <a:pt x="661" y="98"/>
                    <a:pt x="661" y="222"/>
                  </a:cubicBezTo>
                  <a:cubicBezTo>
                    <a:pt x="661" y="284"/>
                    <a:pt x="625" y="336"/>
                    <a:pt x="563" y="377"/>
                  </a:cubicBezTo>
                  <a:lnTo>
                    <a:pt x="568" y="372"/>
                  </a:lnTo>
                  <a:cubicBezTo>
                    <a:pt x="589" y="460"/>
                    <a:pt x="589" y="460"/>
                    <a:pt x="589" y="460"/>
                  </a:cubicBezTo>
                  <a:cubicBezTo>
                    <a:pt x="522" y="403"/>
                    <a:pt x="522" y="403"/>
                    <a:pt x="522" y="403"/>
                  </a:cubicBezTo>
                  <a:cubicBezTo>
                    <a:pt x="465" y="429"/>
                    <a:pt x="403" y="445"/>
                    <a:pt x="331" y="445"/>
                  </a:cubicBezTo>
                  <a:cubicBezTo>
                    <a:pt x="150" y="445"/>
                    <a:pt x="0" y="341"/>
                    <a:pt x="0" y="222"/>
                  </a:cubicBezTo>
                  <a:cubicBezTo>
                    <a:pt x="0" y="98"/>
                    <a:pt x="150" y="0"/>
                    <a:pt x="331" y="0"/>
                  </a:cubicBezTo>
                </a:path>
              </a:pathLst>
            </a:custGeom>
            <a:solidFill>
              <a:srgbClr val="B652A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85" name="Freeform 198"/>
            <p:cNvSpPr>
              <a:spLocks noChangeArrowheads="1"/>
            </p:cNvSpPr>
            <p:nvPr/>
          </p:nvSpPr>
          <p:spPr bwMode="auto">
            <a:xfrm>
              <a:off x="3806187" y="6259506"/>
              <a:ext cx="1116723" cy="781761"/>
            </a:xfrm>
            <a:custGeom>
              <a:avLst/>
              <a:gdLst>
                <a:gd name="T0" fmla="*/ 556675 w 662"/>
                <a:gd name="T1" fmla="*/ 780065 h 461"/>
                <a:gd name="T2" fmla="*/ 556675 w 662"/>
                <a:gd name="T3" fmla="*/ 780065 h 461"/>
                <a:gd name="T4" fmla="*/ 1115036 w 662"/>
                <a:gd name="T5" fmla="*/ 403599 h 461"/>
                <a:gd name="T6" fmla="*/ 949721 w 662"/>
                <a:gd name="T7" fmla="*/ 140751 h 461"/>
                <a:gd name="T8" fmla="*/ 958155 w 662"/>
                <a:gd name="T9" fmla="*/ 149230 h 461"/>
                <a:gd name="T10" fmla="*/ 993580 w 662"/>
                <a:gd name="T11" fmla="*/ 0 h 461"/>
                <a:gd name="T12" fmla="*/ 878871 w 662"/>
                <a:gd name="T13" fmla="*/ 96660 h 461"/>
                <a:gd name="T14" fmla="*/ 878871 w 662"/>
                <a:gd name="T15" fmla="*/ 96660 h 461"/>
                <a:gd name="T16" fmla="*/ 556675 w 662"/>
                <a:gd name="T17" fmla="*/ 27133 h 461"/>
                <a:gd name="T18" fmla="*/ 0 w 662"/>
                <a:gd name="T19" fmla="*/ 403599 h 461"/>
                <a:gd name="T20" fmla="*/ 556675 w 662"/>
                <a:gd name="T21" fmla="*/ 780065 h 46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62" h="461">
                  <a:moveTo>
                    <a:pt x="330" y="460"/>
                  </a:moveTo>
                  <a:lnTo>
                    <a:pt x="330" y="460"/>
                  </a:lnTo>
                  <a:cubicBezTo>
                    <a:pt x="511" y="460"/>
                    <a:pt x="661" y="362"/>
                    <a:pt x="661" y="238"/>
                  </a:cubicBezTo>
                  <a:cubicBezTo>
                    <a:pt x="661" y="181"/>
                    <a:pt x="625" y="124"/>
                    <a:pt x="563" y="83"/>
                  </a:cubicBezTo>
                  <a:cubicBezTo>
                    <a:pt x="568" y="83"/>
                    <a:pt x="568" y="88"/>
                    <a:pt x="568" y="88"/>
                  </a:cubicBezTo>
                  <a:cubicBezTo>
                    <a:pt x="589" y="0"/>
                    <a:pt x="589" y="0"/>
                    <a:pt x="589" y="0"/>
                  </a:cubicBezTo>
                  <a:cubicBezTo>
                    <a:pt x="521" y="57"/>
                    <a:pt x="521" y="57"/>
                    <a:pt x="521" y="57"/>
                  </a:cubicBezTo>
                  <a:cubicBezTo>
                    <a:pt x="470" y="31"/>
                    <a:pt x="403" y="16"/>
                    <a:pt x="330" y="16"/>
                  </a:cubicBezTo>
                  <a:cubicBezTo>
                    <a:pt x="149" y="16"/>
                    <a:pt x="0" y="119"/>
                    <a:pt x="0" y="238"/>
                  </a:cubicBezTo>
                  <a:cubicBezTo>
                    <a:pt x="0" y="362"/>
                    <a:pt x="149" y="460"/>
                    <a:pt x="330" y="460"/>
                  </a:cubicBezTo>
                </a:path>
              </a:pathLst>
            </a:custGeom>
            <a:solidFill>
              <a:srgbClr val="4BC4C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6" name="Freeform 199"/>
            <p:cNvSpPr>
              <a:spLocks noChangeArrowheads="1"/>
            </p:cNvSpPr>
            <p:nvPr/>
          </p:nvSpPr>
          <p:spPr bwMode="auto">
            <a:xfrm>
              <a:off x="6858763" y="4025914"/>
              <a:ext cx="1116533" cy="789164"/>
            </a:xfrm>
            <a:custGeom>
              <a:avLst/>
              <a:gdLst>
                <a:gd name="T0" fmla="*/ 330 w 662"/>
                <a:gd name="T1" fmla="*/ 0 h 466"/>
                <a:gd name="T2" fmla="*/ 330 w 662"/>
                <a:gd name="T3" fmla="*/ 0 h 466"/>
                <a:gd name="T4" fmla="*/ 0 w 662"/>
                <a:gd name="T5" fmla="*/ 222 h 466"/>
                <a:gd name="T6" fmla="*/ 98 w 662"/>
                <a:gd name="T7" fmla="*/ 382 h 466"/>
                <a:gd name="T8" fmla="*/ 93 w 662"/>
                <a:gd name="T9" fmla="*/ 377 h 466"/>
                <a:gd name="T10" fmla="*/ 72 w 662"/>
                <a:gd name="T11" fmla="*/ 465 h 466"/>
                <a:gd name="T12" fmla="*/ 139 w 662"/>
                <a:gd name="T13" fmla="*/ 403 h 466"/>
                <a:gd name="T14" fmla="*/ 139 w 662"/>
                <a:gd name="T15" fmla="*/ 403 h 466"/>
                <a:gd name="T16" fmla="*/ 330 w 662"/>
                <a:gd name="T17" fmla="*/ 444 h 466"/>
                <a:gd name="T18" fmla="*/ 661 w 662"/>
                <a:gd name="T19" fmla="*/ 222 h 466"/>
                <a:gd name="T20" fmla="*/ 330 w 662"/>
                <a:gd name="T21" fmla="*/ 0 h 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2" h="466">
                  <a:moveTo>
                    <a:pt x="330" y="0"/>
                  </a:moveTo>
                  <a:lnTo>
                    <a:pt x="330" y="0"/>
                  </a:lnTo>
                  <a:cubicBezTo>
                    <a:pt x="150" y="0"/>
                    <a:pt x="0" y="103"/>
                    <a:pt x="0" y="222"/>
                  </a:cubicBezTo>
                  <a:cubicBezTo>
                    <a:pt x="0" y="284"/>
                    <a:pt x="36" y="341"/>
                    <a:pt x="98" y="382"/>
                  </a:cubicBezTo>
                  <a:cubicBezTo>
                    <a:pt x="93" y="377"/>
                    <a:pt x="93" y="377"/>
                    <a:pt x="93" y="377"/>
                  </a:cubicBezTo>
                  <a:cubicBezTo>
                    <a:pt x="72" y="465"/>
                    <a:pt x="72" y="465"/>
                    <a:pt x="72" y="465"/>
                  </a:cubicBezTo>
                  <a:cubicBezTo>
                    <a:pt x="139" y="403"/>
                    <a:pt x="139" y="403"/>
                    <a:pt x="139" y="403"/>
                  </a:cubicBezTo>
                  <a:lnTo>
                    <a:pt x="139" y="403"/>
                  </a:lnTo>
                  <a:cubicBezTo>
                    <a:pt x="191" y="428"/>
                    <a:pt x="258" y="444"/>
                    <a:pt x="330" y="444"/>
                  </a:cubicBezTo>
                  <a:cubicBezTo>
                    <a:pt x="511" y="444"/>
                    <a:pt x="661" y="346"/>
                    <a:pt x="661" y="222"/>
                  </a:cubicBezTo>
                  <a:cubicBezTo>
                    <a:pt x="661" y="103"/>
                    <a:pt x="511" y="0"/>
                    <a:pt x="330" y="0"/>
                  </a:cubicBezTo>
                </a:path>
              </a:pathLst>
            </a:custGeom>
            <a:solidFill>
              <a:srgbClr val="07526D"/>
            </a:solidFill>
            <a:ln>
              <a:noFill/>
            </a:ln>
            <a:effectLst/>
          </p:spPr>
          <p:txBody>
            <a:bodyPr wrap="none" anchor="ctr"/>
            <a:lstStyle/>
            <a:p>
              <a:pPr defTabSz="914217">
                <a:defRPr/>
              </a:pPr>
              <a:endParaRPr lang="en-US" sz="11950">
                <a:latin typeface="Calibri Light"/>
              </a:endParaRPr>
            </a:p>
          </p:txBody>
        </p:sp>
        <p:sp>
          <p:nvSpPr>
            <p:cNvPr id="87" name="Freeform 200"/>
            <p:cNvSpPr>
              <a:spLocks noChangeArrowheads="1"/>
            </p:cNvSpPr>
            <p:nvPr/>
          </p:nvSpPr>
          <p:spPr bwMode="auto">
            <a:xfrm>
              <a:off x="7409678" y="5871872"/>
              <a:ext cx="1116533" cy="782302"/>
            </a:xfrm>
            <a:custGeom>
              <a:avLst/>
              <a:gdLst>
                <a:gd name="T0" fmla="*/ 331 w 663"/>
                <a:gd name="T1" fmla="*/ 0 h 461"/>
                <a:gd name="T2" fmla="*/ 331 w 663"/>
                <a:gd name="T3" fmla="*/ 0 h 461"/>
                <a:gd name="T4" fmla="*/ 0 w 663"/>
                <a:gd name="T5" fmla="*/ 222 h 461"/>
                <a:gd name="T6" fmla="*/ 98 w 663"/>
                <a:gd name="T7" fmla="*/ 377 h 461"/>
                <a:gd name="T8" fmla="*/ 93 w 663"/>
                <a:gd name="T9" fmla="*/ 377 h 461"/>
                <a:gd name="T10" fmla="*/ 73 w 663"/>
                <a:gd name="T11" fmla="*/ 460 h 461"/>
                <a:gd name="T12" fmla="*/ 140 w 663"/>
                <a:gd name="T13" fmla="*/ 403 h 461"/>
                <a:gd name="T14" fmla="*/ 140 w 663"/>
                <a:gd name="T15" fmla="*/ 403 h 461"/>
                <a:gd name="T16" fmla="*/ 331 w 663"/>
                <a:gd name="T17" fmla="*/ 444 h 461"/>
                <a:gd name="T18" fmla="*/ 662 w 663"/>
                <a:gd name="T19" fmla="*/ 222 h 461"/>
                <a:gd name="T20" fmla="*/ 331 w 663"/>
                <a:gd name="T21" fmla="*/ 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3" h="461">
                  <a:moveTo>
                    <a:pt x="331" y="0"/>
                  </a:moveTo>
                  <a:lnTo>
                    <a:pt x="331" y="0"/>
                  </a:lnTo>
                  <a:cubicBezTo>
                    <a:pt x="150" y="0"/>
                    <a:pt x="0" y="98"/>
                    <a:pt x="0" y="222"/>
                  </a:cubicBezTo>
                  <a:cubicBezTo>
                    <a:pt x="0" y="284"/>
                    <a:pt x="36" y="341"/>
                    <a:pt x="98" y="377"/>
                  </a:cubicBezTo>
                  <a:lnTo>
                    <a:pt x="93" y="377"/>
                  </a:lnTo>
                  <a:cubicBezTo>
                    <a:pt x="73" y="460"/>
                    <a:pt x="73" y="460"/>
                    <a:pt x="73" y="460"/>
                  </a:cubicBezTo>
                  <a:cubicBezTo>
                    <a:pt x="140" y="403"/>
                    <a:pt x="140" y="403"/>
                    <a:pt x="140" y="403"/>
                  </a:cubicBezTo>
                  <a:lnTo>
                    <a:pt x="140" y="403"/>
                  </a:lnTo>
                  <a:cubicBezTo>
                    <a:pt x="197" y="429"/>
                    <a:pt x="259" y="444"/>
                    <a:pt x="331" y="444"/>
                  </a:cubicBezTo>
                  <a:cubicBezTo>
                    <a:pt x="512" y="444"/>
                    <a:pt x="662" y="346"/>
                    <a:pt x="662" y="222"/>
                  </a:cubicBezTo>
                  <a:cubicBezTo>
                    <a:pt x="662" y="98"/>
                    <a:pt x="512" y="0"/>
                    <a:pt x="331" y="0"/>
                  </a:cubicBezTo>
                </a:path>
              </a:pathLst>
            </a:custGeom>
            <a:solidFill>
              <a:srgbClr val="FFCB05"/>
            </a:solidFill>
            <a:ln>
              <a:noFill/>
            </a:ln>
            <a:effectLst/>
          </p:spPr>
          <p:txBody>
            <a:bodyPr wrap="none" anchor="ctr"/>
            <a:lstStyle/>
            <a:p>
              <a:pPr defTabSz="914217">
                <a:defRPr/>
              </a:pPr>
              <a:endParaRPr lang="en-US" sz="11950">
                <a:latin typeface="Calibri Light"/>
              </a:endParaRPr>
            </a:p>
          </p:txBody>
        </p:sp>
        <p:grpSp>
          <p:nvGrpSpPr>
            <p:cNvPr id="88" name="Group 87"/>
            <p:cNvGrpSpPr/>
            <p:nvPr/>
          </p:nvGrpSpPr>
          <p:grpSpPr>
            <a:xfrm>
              <a:off x="4960134" y="5998926"/>
              <a:ext cx="2397239" cy="2546300"/>
              <a:chOff x="3878172" y="5954366"/>
              <a:chExt cx="2397239" cy="2546300"/>
            </a:xfrm>
            <a:solidFill>
              <a:schemeClr val="accent3"/>
            </a:solidFill>
          </p:grpSpPr>
          <p:sp>
            <p:nvSpPr>
              <p:cNvPr id="89" name="Freeform 201"/>
              <p:cNvSpPr>
                <a:spLocks noChangeArrowheads="1"/>
              </p:cNvSpPr>
              <p:nvPr/>
            </p:nvSpPr>
            <p:spPr bwMode="auto">
              <a:xfrm>
                <a:off x="3878172" y="7413649"/>
                <a:ext cx="2397239" cy="1087017"/>
              </a:xfrm>
              <a:custGeom>
                <a:avLst/>
                <a:gdLst>
                  <a:gd name="T0" fmla="*/ 940 w 1421"/>
                  <a:gd name="T1" fmla="*/ 0 h 642"/>
                  <a:gd name="T2" fmla="*/ 940 w 1421"/>
                  <a:gd name="T3" fmla="*/ 0 h 642"/>
                  <a:gd name="T4" fmla="*/ 490 w 1421"/>
                  <a:gd name="T5" fmla="*/ 5 h 642"/>
                  <a:gd name="T6" fmla="*/ 0 w 1421"/>
                  <a:gd name="T7" fmla="*/ 641 h 642"/>
                  <a:gd name="T8" fmla="*/ 1420 w 1421"/>
                  <a:gd name="T9" fmla="*/ 641 h 642"/>
                  <a:gd name="T10" fmla="*/ 940 w 1421"/>
                  <a:gd name="T11" fmla="*/ 0 h 642"/>
                </a:gdLst>
                <a:ahLst/>
                <a:cxnLst>
                  <a:cxn ang="0">
                    <a:pos x="T0" y="T1"/>
                  </a:cxn>
                  <a:cxn ang="0">
                    <a:pos x="T2" y="T3"/>
                  </a:cxn>
                  <a:cxn ang="0">
                    <a:pos x="T4" y="T5"/>
                  </a:cxn>
                  <a:cxn ang="0">
                    <a:pos x="T6" y="T7"/>
                  </a:cxn>
                  <a:cxn ang="0">
                    <a:pos x="T8" y="T9"/>
                  </a:cxn>
                  <a:cxn ang="0">
                    <a:pos x="T10" y="T11"/>
                  </a:cxn>
                </a:cxnLst>
                <a:rect l="0" t="0" r="r" b="b"/>
                <a:pathLst>
                  <a:path w="1421" h="642">
                    <a:moveTo>
                      <a:pt x="940" y="0"/>
                    </a:moveTo>
                    <a:lnTo>
                      <a:pt x="940" y="0"/>
                    </a:lnTo>
                    <a:cubicBezTo>
                      <a:pt x="490" y="5"/>
                      <a:pt x="490" y="5"/>
                      <a:pt x="490" y="5"/>
                    </a:cubicBezTo>
                    <a:cubicBezTo>
                      <a:pt x="0" y="124"/>
                      <a:pt x="0" y="641"/>
                      <a:pt x="0" y="641"/>
                    </a:cubicBezTo>
                    <a:cubicBezTo>
                      <a:pt x="1420" y="641"/>
                      <a:pt x="1420" y="641"/>
                      <a:pt x="1420" y="641"/>
                    </a:cubicBezTo>
                    <a:cubicBezTo>
                      <a:pt x="1420" y="641"/>
                      <a:pt x="1420" y="124"/>
                      <a:pt x="940" y="0"/>
                    </a:cubicBezTo>
                  </a:path>
                </a:pathLst>
              </a:custGeom>
              <a:solidFill>
                <a:srgbClr val="00B0F0"/>
              </a:solid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1950">
                  <a:latin typeface="Calibri Light"/>
                </a:endParaRPr>
              </a:p>
            </p:txBody>
          </p:sp>
          <p:sp>
            <p:nvSpPr>
              <p:cNvPr id="90" name="Freeform 202"/>
              <p:cNvSpPr>
                <a:spLocks noChangeArrowheads="1"/>
              </p:cNvSpPr>
              <p:nvPr/>
            </p:nvSpPr>
            <p:spPr bwMode="auto">
              <a:xfrm>
                <a:off x="4324859" y="5954366"/>
                <a:ext cx="1518747" cy="1526288"/>
              </a:xfrm>
              <a:custGeom>
                <a:avLst/>
                <a:gdLst>
                  <a:gd name="T0" fmla="*/ 899 w 900"/>
                  <a:gd name="T1" fmla="*/ 450 h 905"/>
                  <a:gd name="T2" fmla="*/ 899 w 900"/>
                  <a:gd name="T3" fmla="*/ 450 h 905"/>
                  <a:gd name="T4" fmla="*/ 450 w 900"/>
                  <a:gd name="T5" fmla="*/ 904 h 905"/>
                  <a:gd name="T6" fmla="*/ 0 w 900"/>
                  <a:gd name="T7" fmla="*/ 450 h 905"/>
                  <a:gd name="T8" fmla="*/ 450 w 900"/>
                  <a:gd name="T9" fmla="*/ 0 h 905"/>
                  <a:gd name="T10" fmla="*/ 899 w 900"/>
                  <a:gd name="T11" fmla="*/ 450 h 905"/>
                </a:gdLst>
                <a:ahLst/>
                <a:cxnLst>
                  <a:cxn ang="0">
                    <a:pos x="T0" y="T1"/>
                  </a:cxn>
                  <a:cxn ang="0">
                    <a:pos x="T2" y="T3"/>
                  </a:cxn>
                  <a:cxn ang="0">
                    <a:pos x="T4" y="T5"/>
                  </a:cxn>
                  <a:cxn ang="0">
                    <a:pos x="T6" y="T7"/>
                  </a:cxn>
                  <a:cxn ang="0">
                    <a:pos x="T8" y="T9"/>
                  </a:cxn>
                  <a:cxn ang="0">
                    <a:pos x="T10" y="T11"/>
                  </a:cxn>
                </a:cxnLst>
                <a:rect l="0" t="0" r="r" b="b"/>
                <a:pathLst>
                  <a:path w="900" h="905">
                    <a:moveTo>
                      <a:pt x="899" y="450"/>
                    </a:moveTo>
                    <a:lnTo>
                      <a:pt x="899" y="450"/>
                    </a:lnTo>
                    <a:cubicBezTo>
                      <a:pt x="899" y="703"/>
                      <a:pt x="698" y="904"/>
                      <a:pt x="450" y="904"/>
                    </a:cubicBezTo>
                    <a:cubicBezTo>
                      <a:pt x="202" y="904"/>
                      <a:pt x="0" y="703"/>
                      <a:pt x="0" y="450"/>
                    </a:cubicBezTo>
                    <a:cubicBezTo>
                      <a:pt x="0" y="202"/>
                      <a:pt x="202" y="0"/>
                      <a:pt x="450" y="0"/>
                    </a:cubicBezTo>
                    <a:cubicBezTo>
                      <a:pt x="698" y="0"/>
                      <a:pt x="899" y="202"/>
                      <a:pt x="899" y="450"/>
                    </a:cubicBezTo>
                  </a:path>
                </a:pathLst>
              </a:custGeom>
              <a:solidFill>
                <a:srgbClr val="00B0F0"/>
              </a:solid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1950">
                  <a:latin typeface="Calibri Light"/>
                </a:endParaRPr>
              </a:p>
            </p:txBody>
          </p:sp>
        </p:grpSp>
      </p:grpSp>
      <p:sp>
        <p:nvSpPr>
          <p:cNvPr id="34818" name="TextBox 90"/>
          <p:cNvSpPr txBox="1">
            <a:spLocks noChangeArrowheads="1"/>
          </p:cNvSpPr>
          <p:nvPr/>
        </p:nvSpPr>
        <p:spPr bwMode="auto">
          <a:xfrm>
            <a:off x="7878000" y="5189538"/>
            <a:ext cx="1277878"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a:latin typeface="Source Sans Pro" panose="020B0503030403020204" pitchFamily="34" charset="0"/>
              </a:rPr>
              <a:t>Joe Binder</a:t>
            </a:r>
            <a:endParaRPr lang="id-ID" altLang="es-MX" sz="2000" b="1">
              <a:latin typeface="Source Sans Pro" panose="020B0503030403020204" pitchFamily="34" charset="0"/>
            </a:endParaRPr>
          </a:p>
        </p:txBody>
      </p:sp>
      <p:sp>
        <p:nvSpPr>
          <p:cNvPr id="34819" name="TextBox 91"/>
          <p:cNvSpPr txBox="1">
            <a:spLocks noChangeArrowheads="1"/>
          </p:cNvSpPr>
          <p:nvPr/>
        </p:nvSpPr>
        <p:spPr bwMode="auto">
          <a:xfrm>
            <a:off x="7577138" y="5465763"/>
            <a:ext cx="1874838" cy="520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ts val="850"/>
              </a:spcBef>
            </a:pPr>
            <a:r>
              <a:rPr lang="en-US" altLang="es-MX" sz="1200">
                <a:latin typeface="Calibri Light" panose="020F0302020204030204" pitchFamily="34" charset="0"/>
                <a:cs typeface="Calibri Light" panose="020F0302020204030204" pitchFamily="34" charset="0"/>
              </a:rPr>
              <a:t>Creativity is the key to success </a:t>
            </a:r>
            <a:r>
              <a:rPr lang="en-US" altLang="es-MX" sz="1200">
                <a:latin typeface="Calibri Light" panose="020F0302020204030204" pitchFamily="34" charset="0"/>
              </a:rPr>
              <a:t>Lorem ipsum</a:t>
            </a:r>
            <a:endParaRPr lang="es-ES" altLang="es-MX" sz="1200">
              <a:latin typeface="Calibri Light" panose="020F0302020204030204" pitchFamily="34" charset="0"/>
              <a:cs typeface="Calibri Light" panose="020F0302020204030204" pitchFamily="34" charset="0"/>
            </a:endParaRPr>
          </a:p>
        </p:txBody>
      </p:sp>
      <p:sp>
        <p:nvSpPr>
          <p:cNvPr id="94" name="Rectangle 93"/>
          <p:cNvSpPr/>
          <p:nvPr/>
        </p:nvSpPr>
        <p:spPr>
          <a:xfrm>
            <a:off x="3398739" y="3881124"/>
            <a:ext cx="2466182" cy="688975"/>
          </a:xfrm>
          <a:prstGeom prst="rect">
            <a:avLst/>
          </a:prstGeom>
          <a:solidFill>
            <a:srgbClr val="FFCB0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95" name="Line 525"/>
          <p:cNvSpPr>
            <a:spLocks noChangeShapeType="1"/>
          </p:cNvSpPr>
          <p:nvPr/>
        </p:nvSpPr>
        <p:spPr bwMode="auto">
          <a:xfrm>
            <a:off x="3982146" y="3983518"/>
            <a:ext cx="2381" cy="534194"/>
          </a:xfrm>
          <a:prstGeom prst="line">
            <a:avLst/>
          </a:prstGeom>
          <a:noFill/>
          <a:ln w="1800" cap="flat">
            <a:solidFill>
              <a:srgbClr val="F1F0F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defTabSz="914217">
              <a:defRPr/>
            </a:pPr>
            <a:endParaRPr lang="en-US" sz="5750">
              <a:latin typeface="Calibri Light"/>
            </a:endParaRPr>
          </a:p>
        </p:txBody>
      </p:sp>
      <p:sp>
        <p:nvSpPr>
          <p:cNvPr id="34822" name="TextBox 95"/>
          <p:cNvSpPr txBox="1">
            <a:spLocks noChangeArrowheads="1"/>
          </p:cNvSpPr>
          <p:nvPr/>
        </p:nvSpPr>
        <p:spPr bwMode="auto">
          <a:xfrm>
            <a:off x="3490882" y="3957324"/>
            <a:ext cx="367372"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700" b="1">
                <a:solidFill>
                  <a:schemeClr val="bg1"/>
                </a:solidFill>
                <a:latin typeface="Source Sans Pro" panose="020B0503030403020204" pitchFamily="34" charset="0"/>
              </a:rPr>
              <a:t>4</a:t>
            </a:r>
          </a:p>
        </p:txBody>
      </p:sp>
      <p:sp>
        <p:nvSpPr>
          <p:cNvPr id="34823" name="TextBox 96"/>
          <p:cNvSpPr txBox="1">
            <a:spLocks noChangeArrowheads="1"/>
          </p:cNvSpPr>
          <p:nvPr/>
        </p:nvSpPr>
        <p:spPr bwMode="auto">
          <a:xfrm>
            <a:off x="3951189" y="3914461"/>
            <a:ext cx="2067719"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Calibri Light" panose="020F0302020204030204" pitchFamily="34" charset="0"/>
                <a:cs typeface="Calibri Light" panose="020F0302020204030204" pitchFamily="34" charset="0"/>
              </a:rPr>
              <a:t>Creativity is the key to success in the great</a:t>
            </a:r>
          </a:p>
        </p:txBody>
      </p:sp>
      <p:sp>
        <p:nvSpPr>
          <p:cNvPr id="98" name="Rectangle 97"/>
          <p:cNvSpPr/>
          <p:nvPr/>
        </p:nvSpPr>
        <p:spPr>
          <a:xfrm>
            <a:off x="852389" y="3881124"/>
            <a:ext cx="2465388" cy="688975"/>
          </a:xfrm>
          <a:prstGeom prst="rect">
            <a:avLst/>
          </a:prstGeom>
          <a:solidFill>
            <a:srgbClr val="4BC4C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99" name="Line 525"/>
          <p:cNvSpPr>
            <a:spLocks noChangeShapeType="1"/>
          </p:cNvSpPr>
          <p:nvPr/>
        </p:nvSpPr>
        <p:spPr bwMode="auto">
          <a:xfrm>
            <a:off x="1435796" y="3983518"/>
            <a:ext cx="2381" cy="534194"/>
          </a:xfrm>
          <a:prstGeom prst="line">
            <a:avLst/>
          </a:prstGeom>
          <a:noFill/>
          <a:ln w="1800" cap="flat">
            <a:solidFill>
              <a:srgbClr val="F1F0F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defTabSz="914217">
              <a:defRPr/>
            </a:pPr>
            <a:endParaRPr lang="en-US" sz="5750">
              <a:latin typeface="Calibri Light"/>
            </a:endParaRPr>
          </a:p>
        </p:txBody>
      </p:sp>
      <p:sp>
        <p:nvSpPr>
          <p:cNvPr id="34826" name="TextBox 99"/>
          <p:cNvSpPr txBox="1">
            <a:spLocks noChangeArrowheads="1"/>
          </p:cNvSpPr>
          <p:nvPr/>
        </p:nvSpPr>
        <p:spPr bwMode="auto">
          <a:xfrm>
            <a:off x="944532" y="3957324"/>
            <a:ext cx="367372"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700" b="1">
                <a:solidFill>
                  <a:schemeClr val="bg1"/>
                </a:solidFill>
                <a:latin typeface="Source Sans Pro" panose="020B0503030403020204" pitchFamily="34" charset="0"/>
              </a:rPr>
              <a:t>3</a:t>
            </a:r>
          </a:p>
        </p:txBody>
      </p:sp>
      <p:sp>
        <p:nvSpPr>
          <p:cNvPr id="34827" name="TextBox 100"/>
          <p:cNvSpPr txBox="1">
            <a:spLocks noChangeArrowheads="1"/>
          </p:cNvSpPr>
          <p:nvPr/>
        </p:nvSpPr>
        <p:spPr bwMode="auto">
          <a:xfrm>
            <a:off x="1404839" y="3914461"/>
            <a:ext cx="2067719"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Calibri Light" panose="020F0302020204030204" pitchFamily="34" charset="0"/>
                <a:cs typeface="Calibri Light" panose="020F0302020204030204" pitchFamily="34" charset="0"/>
              </a:rPr>
              <a:t>Creativity is the key to success in the great</a:t>
            </a:r>
          </a:p>
        </p:txBody>
      </p:sp>
      <p:sp>
        <p:nvSpPr>
          <p:cNvPr id="102" name="Rectangle 101"/>
          <p:cNvSpPr/>
          <p:nvPr/>
        </p:nvSpPr>
        <p:spPr>
          <a:xfrm>
            <a:off x="3398739" y="3121505"/>
            <a:ext cx="2466182" cy="688975"/>
          </a:xfrm>
          <a:prstGeom prst="rect">
            <a:avLst/>
          </a:prstGeom>
          <a:solidFill>
            <a:srgbClr val="07526D"/>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103" name="Line 525"/>
          <p:cNvSpPr>
            <a:spLocks noChangeShapeType="1"/>
          </p:cNvSpPr>
          <p:nvPr/>
        </p:nvSpPr>
        <p:spPr bwMode="auto">
          <a:xfrm>
            <a:off x="3982146" y="3223899"/>
            <a:ext cx="2381" cy="534194"/>
          </a:xfrm>
          <a:prstGeom prst="line">
            <a:avLst/>
          </a:prstGeom>
          <a:noFill/>
          <a:ln w="1800" cap="flat">
            <a:solidFill>
              <a:srgbClr val="F1F0F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defTabSz="914217">
              <a:defRPr/>
            </a:pPr>
            <a:endParaRPr lang="en-US" sz="5750">
              <a:latin typeface="Calibri Light"/>
            </a:endParaRPr>
          </a:p>
        </p:txBody>
      </p:sp>
      <p:sp>
        <p:nvSpPr>
          <p:cNvPr id="34830" name="TextBox 103"/>
          <p:cNvSpPr txBox="1">
            <a:spLocks noChangeArrowheads="1"/>
          </p:cNvSpPr>
          <p:nvPr/>
        </p:nvSpPr>
        <p:spPr bwMode="auto">
          <a:xfrm>
            <a:off x="3490882" y="3197705"/>
            <a:ext cx="367372"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700" b="1">
                <a:solidFill>
                  <a:schemeClr val="bg1"/>
                </a:solidFill>
                <a:latin typeface="Source Sans Pro" panose="020B0503030403020204" pitchFamily="34" charset="0"/>
              </a:rPr>
              <a:t>2</a:t>
            </a:r>
          </a:p>
        </p:txBody>
      </p:sp>
      <p:sp>
        <p:nvSpPr>
          <p:cNvPr id="34831" name="TextBox 104"/>
          <p:cNvSpPr txBox="1">
            <a:spLocks noChangeArrowheads="1"/>
          </p:cNvSpPr>
          <p:nvPr/>
        </p:nvSpPr>
        <p:spPr bwMode="auto">
          <a:xfrm>
            <a:off x="3951189" y="3154843"/>
            <a:ext cx="2067719"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Calibri Light" panose="020F0302020204030204" pitchFamily="34" charset="0"/>
                <a:cs typeface="Calibri Light" panose="020F0302020204030204" pitchFamily="34" charset="0"/>
              </a:rPr>
              <a:t>Creativity is the key to success in the great</a:t>
            </a:r>
          </a:p>
        </p:txBody>
      </p:sp>
      <p:sp>
        <p:nvSpPr>
          <p:cNvPr id="106" name="Rectangle 105"/>
          <p:cNvSpPr/>
          <p:nvPr/>
        </p:nvSpPr>
        <p:spPr>
          <a:xfrm>
            <a:off x="852389" y="3121505"/>
            <a:ext cx="2465388" cy="688975"/>
          </a:xfrm>
          <a:prstGeom prst="rect">
            <a:avLst/>
          </a:prstGeom>
          <a:solidFill>
            <a:srgbClr val="B652A6"/>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107" name="Line 525"/>
          <p:cNvSpPr>
            <a:spLocks noChangeShapeType="1"/>
          </p:cNvSpPr>
          <p:nvPr/>
        </p:nvSpPr>
        <p:spPr bwMode="auto">
          <a:xfrm>
            <a:off x="1435796" y="3223899"/>
            <a:ext cx="2381" cy="534194"/>
          </a:xfrm>
          <a:prstGeom prst="line">
            <a:avLst/>
          </a:prstGeom>
          <a:noFill/>
          <a:ln w="1800" cap="flat">
            <a:solidFill>
              <a:srgbClr val="F1F0F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defTabSz="914217">
              <a:defRPr/>
            </a:pPr>
            <a:endParaRPr lang="en-US" sz="5750">
              <a:latin typeface="Calibri Light"/>
            </a:endParaRPr>
          </a:p>
        </p:txBody>
      </p:sp>
      <p:sp>
        <p:nvSpPr>
          <p:cNvPr id="34834" name="TextBox 107"/>
          <p:cNvSpPr txBox="1">
            <a:spLocks noChangeArrowheads="1"/>
          </p:cNvSpPr>
          <p:nvPr/>
        </p:nvSpPr>
        <p:spPr bwMode="auto">
          <a:xfrm>
            <a:off x="944532" y="3197705"/>
            <a:ext cx="367372"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700" b="1">
                <a:solidFill>
                  <a:schemeClr val="bg1"/>
                </a:solidFill>
                <a:latin typeface="Source Sans Pro" panose="020B0503030403020204" pitchFamily="34" charset="0"/>
              </a:rPr>
              <a:t>1</a:t>
            </a:r>
          </a:p>
        </p:txBody>
      </p:sp>
      <p:sp>
        <p:nvSpPr>
          <p:cNvPr id="34835" name="TextBox 108"/>
          <p:cNvSpPr txBox="1">
            <a:spLocks noChangeArrowheads="1"/>
          </p:cNvSpPr>
          <p:nvPr/>
        </p:nvSpPr>
        <p:spPr bwMode="auto">
          <a:xfrm>
            <a:off x="1404839" y="3154843"/>
            <a:ext cx="2067719"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a:solidFill>
                  <a:schemeClr val="bg1"/>
                </a:solidFill>
                <a:latin typeface="Calibri Light" panose="020F0302020204030204" pitchFamily="34" charset="0"/>
                <a:cs typeface="Calibri Light" panose="020F0302020204030204" pitchFamily="34" charset="0"/>
              </a:rPr>
              <a:t>Creativity is the key to success in the great</a:t>
            </a:r>
          </a:p>
        </p:txBody>
      </p:sp>
      <p:sp>
        <p:nvSpPr>
          <p:cNvPr id="2" name="TextBox 105">
            <a:extLst>
              <a:ext uri="{FF2B5EF4-FFF2-40B4-BE49-F238E27FC236}">
                <a16:creationId xmlns:a16="http://schemas.microsoft.com/office/drawing/2014/main" id="{2B27AC59-59B3-4637-A872-15F8D4338E84}"/>
              </a:ext>
            </a:extLst>
          </p:cNvPr>
          <p:cNvSpPr txBox="1">
            <a:spLocks noChangeArrowheads="1"/>
          </p:cNvSpPr>
          <p:nvPr/>
        </p:nvSpPr>
        <p:spPr bwMode="auto">
          <a:xfrm>
            <a:off x="761546" y="1523110"/>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3" name="TextBox 2">
            <a:extLst>
              <a:ext uri="{FF2B5EF4-FFF2-40B4-BE49-F238E27FC236}">
                <a16:creationId xmlns:a16="http://schemas.microsoft.com/office/drawing/2014/main" id="{2AF39E85-56C7-4910-848A-69B2F9ACCFD8}"/>
              </a:ext>
            </a:extLst>
          </p:cNvPr>
          <p:cNvSpPr txBox="1"/>
          <p:nvPr/>
        </p:nvSpPr>
        <p:spPr>
          <a:xfrm>
            <a:off x="761546" y="1966659"/>
            <a:ext cx="4355702" cy="830997"/>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tincidunt mi.</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7" name="Group 17">
            <a:extLst>
              <a:ext uri="{FF2B5EF4-FFF2-40B4-BE49-F238E27FC236}">
                <a16:creationId xmlns:a16="http://schemas.microsoft.com/office/drawing/2014/main" id="{653E742E-BBA9-4225-92F2-A0E2AB7E9521}"/>
              </a:ext>
            </a:extLst>
          </p:cNvPr>
          <p:cNvGrpSpPr>
            <a:grpSpLocks noChangeAspect="1"/>
          </p:cNvGrpSpPr>
          <p:nvPr/>
        </p:nvGrpSpPr>
        <p:grpSpPr bwMode="auto">
          <a:xfrm rot="3600000">
            <a:off x="8583210" y="4660226"/>
            <a:ext cx="3242595" cy="2717801"/>
            <a:chOff x="3208" y="1414"/>
            <a:chExt cx="1866" cy="1564"/>
          </a:xfrm>
          <a:solidFill>
            <a:srgbClr val="4BC4C4"/>
          </a:solidFill>
        </p:grpSpPr>
        <p:sp>
          <p:nvSpPr>
            <p:cNvPr id="118" name="Freeform 18">
              <a:extLst>
                <a:ext uri="{FF2B5EF4-FFF2-40B4-BE49-F238E27FC236}">
                  <a16:creationId xmlns:a16="http://schemas.microsoft.com/office/drawing/2014/main" id="{62840C24-717B-42E9-AF28-ABD969268C5C}"/>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close/>
                  <a:moveTo>
                    <a:pt x="497" y="0"/>
                  </a:moveTo>
                  <a:lnTo>
                    <a:pt x="0" y="0"/>
                  </a:lnTo>
                  <a:lnTo>
                    <a:pt x="250" y="429"/>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9">
              <a:extLst>
                <a:ext uri="{FF2B5EF4-FFF2-40B4-BE49-F238E27FC236}">
                  <a16:creationId xmlns:a16="http://schemas.microsoft.com/office/drawing/2014/main" id="{4CC67793-7F1E-4B0E-B375-74F042343CFD}"/>
                </a:ext>
              </a:extLst>
            </p:cNvPr>
            <p:cNvSpPr>
              <a:spLocks noEditPoints="1"/>
            </p:cNvSpPr>
            <p:nvPr/>
          </p:nvSpPr>
          <p:spPr bwMode="auto">
            <a:xfrm>
              <a:off x="3208" y="2549"/>
              <a:ext cx="497" cy="429"/>
            </a:xfrm>
            <a:custGeom>
              <a:avLst/>
              <a:gdLst>
                <a:gd name="T0" fmla="*/ 250 w 497"/>
                <a:gd name="T1" fmla="*/ 414 h 429"/>
                <a:gd name="T2" fmla="*/ 14 w 497"/>
                <a:gd name="T3" fmla="*/ 7 h 429"/>
                <a:gd name="T4" fmla="*/ 485 w 497"/>
                <a:gd name="T5" fmla="*/ 7 h 429"/>
                <a:gd name="T6" fmla="*/ 250 w 497"/>
                <a:gd name="T7" fmla="*/ 414 h 429"/>
                <a:gd name="T8" fmla="*/ 497 w 497"/>
                <a:gd name="T9" fmla="*/ 0 h 429"/>
                <a:gd name="T10" fmla="*/ 0 w 497"/>
                <a:gd name="T11" fmla="*/ 0 h 429"/>
                <a:gd name="T12" fmla="*/ 250 w 497"/>
                <a:gd name="T13" fmla="*/ 429 h 429"/>
                <a:gd name="T14" fmla="*/ 497 w 497"/>
                <a:gd name="T15" fmla="*/ 0 h 4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7" h="429">
                  <a:moveTo>
                    <a:pt x="250" y="414"/>
                  </a:moveTo>
                  <a:lnTo>
                    <a:pt x="14" y="7"/>
                  </a:lnTo>
                  <a:lnTo>
                    <a:pt x="485" y="7"/>
                  </a:lnTo>
                  <a:lnTo>
                    <a:pt x="250" y="414"/>
                  </a:lnTo>
                  <a:moveTo>
                    <a:pt x="497" y="0"/>
                  </a:moveTo>
                  <a:lnTo>
                    <a:pt x="0" y="0"/>
                  </a:lnTo>
                  <a:lnTo>
                    <a:pt x="250" y="429"/>
                  </a:lnTo>
                  <a:lnTo>
                    <a:pt x="49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20">
              <a:extLst>
                <a:ext uri="{FF2B5EF4-FFF2-40B4-BE49-F238E27FC236}">
                  <a16:creationId xmlns:a16="http://schemas.microsoft.com/office/drawing/2014/main" id="{8DEB0313-B0E6-451E-A09B-FFE85CA679BB}"/>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close/>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21">
              <a:extLst>
                <a:ext uri="{FF2B5EF4-FFF2-40B4-BE49-F238E27FC236}">
                  <a16:creationId xmlns:a16="http://schemas.microsoft.com/office/drawing/2014/main" id="{D7BC55F4-5A28-47FE-914D-1F9027838C92}"/>
                </a:ext>
              </a:extLst>
            </p:cNvPr>
            <p:cNvSpPr>
              <a:spLocks noEditPoints="1"/>
            </p:cNvSpPr>
            <p:nvPr/>
          </p:nvSpPr>
          <p:spPr bwMode="auto">
            <a:xfrm>
              <a:off x="3686" y="1414"/>
              <a:ext cx="962" cy="833"/>
            </a:xfrm>
            <a:custGeom>
              <a:avLst/>
              <a:gdLst>
                <a:gd name="T0" fmla="*/ 883 w 962"/>
                <a:gd name="T1" fmla="*/ 133 h 833"/>
                <a:gd name="T2" fmla="*/ 862 w 962"/>
                <a:gd name="T3" fmla="*/ 133 h 833"/>
                <a:gd name="T4" fmla="*/ 617 w 962"/>
                <a:gd name="T5" fmla="*/ 559 h 833"/>
                <a:gd name="T6" fmla="*/ 629 w 962"/>
                <a:gd name="T7" fmla="*/ 578 h 833"/>
                <a:gd name="T8" fmla="*/ 883 w 962"/>
                <a:gd name="T9" fmla="*/ 133 h 833"/>
                <a:gd name="T10" fmla="*/ 962 w 962"/>
                <a:gd name="T11" fmla="*/ 0 h 833"/>
                <a:gd name="T12" fmla="*/ 0 w 962"/>
                <a:gd name="T13" fmla="*/ 0 h 833"/>
                <a:gd name="T14" fmla="*/ 481 w 962"/>
                <a:gd name="T15" fmla="*/ 833 h 833"/>
                <a:gd name="T16" fmla="*/ 621 w 962"/>
                <a:gd name="T17" fmla="*/ 588 h 833"/>
                <a:gd name="T18" fmla="*/ 612 w 962"/>
                <a:gd name="T19" fmla="*/ 569 h 833"/>
                <a:gd name="T20" fmla="*/ 481 w 962"/>
                <a:gd name="T21" fmla="*/ 795 h 833"/>
                <a:gd name="T22" fmla="*/ 31 w 962"/>
                <a:gd name="T23" fmla="*/ 19 h 833"/>
                <a:gd name="T24" fmla="*/ 929 w 962"/>
                <a:gd name="T25" fmla="*/ 19 h 833"/>
                <a:gd name="T26" fmla="*/ 869 w 962"/>
                <a:gd name="T27" fmla="*/ 123 h 833"/>
                <a:gd name="T28" fmla="*/ 890 w 962"/>
                <a:gd name="T29" fmla="*/ 123 h 833"/>
                <a:gd name="T30" fmla="*/ 962 w 962"/>
                <a:gd name="T31" fmla="*/ 0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2" h="833">
                  <a:moveTo>
                    <a:pt x="883" y="133"/>
                  </a:moveTo>
                  <a:lnTo>
                    <a:pt x="862" y="133"/>
                  </a:lnTo>
                  <a:lnTo>
                    <a:pt x="617" y="559"/>
                  </a:lnTo>
                  <a:lnTo>
                    <a:pt x="629" y="578"/>
                  </a:lnTo>
                  <a:lnTo>
                    <a:pt x="883" y="133"/>
                  </a:lnTo>
                  <a:moveTo>
                    <a:pt x="962" y="0"/>
                  </a:moveTo>
                  <a:lnTo>
                    <a:pt x="0" y="0"/>
                  </a:lnTo>
                  <a:lnTo>
                    <a:pt x="481" y="833"/>
                  </a:lnTo>
                  <a:lnTo>
                    <a:pt x="621" y="588"/>
                  </a:lnTo>
                  <a:lnTo>
                    <a:pt x="612" y="569"/>
                  </a:lnTo>
                  <a:lnTo>
                    <a:pt x="481" y="795"/>
                  </a:lnTo>
                  <a:lnTo>
                    <a:pt x="31" y="19"/>
                  </a:lnTo>
                  <a:lnTo>
                    <a:pt x="929" y="19"/>
                  </a:lnTo>
                  <a:lnTo>
                    <a:pt x="869" y="123"/>
                  </a:lnTo>
                  <a:lnTo>
                    <a:pt x="890" y="123"/>
                  </a:lnTo>
                  <a:lnTo>
                    <a:pt x="96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22">
              <a:extLst>
                <a:ext uri="{FF2B5EF4-FFF2-40B4-BE49-F238E27FC236}">
                  <a16:creationId xmlns:a16="http://schemas.microsoft.com/office/drawing/2014/main" id="{AF7FD433-9FED-41C8-BB3F-1BDF8D5F02CC}"/>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close/>
                  <a:moveTo>
                    <a:pt x="245" y="0"/>
                  </a:moveTo>
                  <a:lnTo>
                    <a:pt x="0" y="426"/>
                  </a:lnTo>
                  <a:lnTo>
                    <a:pt x="490" y="426"/>
                  </a:lnTo>
                  <a:lnTo>
                    <a:pt x="2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23">
              <a:extLst>
                <a:ext uri="{FF2B5EF4-FFF2-40B4-BE49-F238E27FC236}">
                  <a16:creationId xmlns:a16="http://schemas.microsoft.com/office/drawing/2014/main" id="{60FD6AA1-1D38-43DA-A87B-793996105ED1}"/>
                </a:ext>
              </a:extLst>
            </p:cNvPr>
            <p:cNvSpPr>
              <a:spLocks noEditPoints="1"/>
            </p:cNvSpPr>
            <p:nvPr/>
          </p:nvSpPr>
          <p:spPr bwMode="auto">
            <a:xfrm>
              <a:off x="3715" y="2095"/>
              <a:ext cx="490" cy="426"/>
            </a:xfrm>
            <a:custGeom>
              <a:avLst/>
              <a:gdLst>
                <a:gd name="T0" fmla="*/ 33 w 490"/>
                <a:gd name="T1" fmla="*/ 407 h 426"/>
                <a:gd name="T2" fmla="*/ 245 w 490"/>
                <a:gd name="T3" fmla="*/ 38 h 426"/>
                <a:gd name="T4" fmla="*/ 457 w 490"/>
                <a:gd name="T5" fmla="*/ 407 h 426"/>
                <a:gd name="T6" fmla="*/ 33 w 490"/>
                <a:gd name="T7" fmla="*/ 407 h 426"/>
                <a:gd name="T8" fmla="*/ 245 w 490"/>
                <a:gd name="T9" fmla="*/ 0 h 426"/>
                <a:gd name="T10" fmla="*/ 0 w 490"/>
                <a:gd name="T11" fmla="*/ 426 h 426"/>
                <a:gd name="T12" fmla="*/ 490 w 490"/>
                <a:gd name="T13" fmla="*/ 426 h 426"/>
                <a:gd name="T14" fmla="*/ 245 w 490"/>
                <a:gd name="T15" fmla="*/ 0 h 4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0" h="426">
                  <a:moveTo>
                    <a:pt x="33" y="407"/>
                  </a:moveTo>
                  <a:lnTo>
                    <a:pt x="245" y="38"/>
                  </a:lnTo>
                  <a:lnTo>
                    <a:pt x="457" y="407"/>
                  </a:lnTo>
                  <a:lnTo>
                    <a:pt x="33" y="407"/>
                  </a:lnTo>
                  <a:moveTo>
                    <a:pt x="245" y="0"/>
                  </a:moveTo>
                  <a:lnTo>
                    <a:pt x="0" y="426"/>
                  </a:lnTo>
                  <a:lnTo>
                    <a:pt x="490" y="426"/>
                  </a:lnTo>
                  <a:lnTo>
                    <a:pt x="24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24">
              <a:extLst>
                <a:ext uri="{FF2B5EF4-FFF2-40B4-BE49-F238E27FC236}">
                  <a16:creationId xmlns:a16="http://schemas.microsoft.com/office/drawing/2014/main" id="{E1EF3AF0-F217-467D-9DED-DCA004E76486}"/>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close/>
                  <a:moveTo>
                    <a:pt x="1033" y="0"/>
                  </a:moveTo>
                  <a:lnTo>
                    <a:pt x="535" y="0"/>
                  </a:lnTo>
                  <a:lnTo>
                    <a:pt x="514" y="0"/>
                  </a:lnTo>
                  <a:lnTo>
                    <a:pt x="0" y="0"/>
                  </a:lnTo>
                  <a:lnTo>
                    <a:pt x="257" y="446"/>
                  </a:lnTo>
                  <a:lnTo>
                    <a:pt x="266" y="465"/>
                  </a:lnTo>
                  <a:lnTo>
                    <a:pt x="516" y="896"/>
                  </a:lnTo>
                  <a:lnTo>
                    <a:pt x="103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25">
              <a:extLst>
                <a:ext uri="{FF2B5EF4-FFF2-40B4-BE49-F238E27FC236}">
                  <a16:creationId xmlns:a16="http://schemas.microsoft.com/office/drawing/2014/main" id="{7DE1B9C6-8A18-408F-9661-2E5C1A1F3FF1}"/>
                </a:ext>
              </a:extLst>
            </p:cNvPr>
            <p:cNvSpPr>
              <a:spLocks noEditPoints="1"/>
            </p:cNvSpPr>
            <p:nvPr/>
          </p:nvSpPr>
          <p:spPr bwMode="auto">
            <a:xfrm>
              <a:off x="4041" y="1537"/>
              <a:ext cx="1033" cy="896"/>
            </a:xfrm>
            <a:custGeom>
              <a:avLst/>
              <a:gdLst>
                <a:gd name="T0" fmla="*/ 528 w 1033"/>
                <a:gd name="T1" fmla="*/ 10 h 896"/>
                <a:gd name="T2" fmla="*/ 1016 w 1033"/>
                <a:gd name="T3" fmla="*/ 10 h 896"/>
                <a:gd name="T4" fmla="*/ 516 w 1033"/>
                <a:gd name="T5" fmla="*/ 876 h 896"/>
                <a:gd name="T6" fmla="*/ 274 w 1033"/>
                <a:gd name="T7" fmla="*/ 455 h 896"/>
                <a:gd name="T8" fmla="*/ 262 w 1033"/>
                <a:gd name="T9" fmla="*/ 436 h 896"/>
                <a:gd name="T10" fmla="*/ 17 w 1033"/>
                <a:gd name="T11" fmla="*/ 10 h 896"/>
                <a:gd name="T12" fmla="*/ 507 w 1033"/>
                <a:gd name="T13" fmla="*/ 10 h 896"/>
                <a:gd name="T14" fmla="*/ 528 w 1033"/>
                <a:gd name="T15" fmla="*/ 10 h 896"/>
                <a:gd name="T16" fmla="*/ 1033 w 1033"/>
                <a:gd name="T17" fmla="*/ 0 h 896"/>
                <a:gd name="T18" fmla="*/ 535 w 1033"/>
                <a:gd name="T19" fmla="*/ 0 h 896"/>
                <a:gd name="T20" fmla="*/ 514 w 1033"/>
                <a:gd name="T21" fmla="*/ 0 h 896"/>
                <a:gd name="T22" fmla="*/ 0 w 1033"/>
                <a:gd name="T23" fmla="*/ 0 h 896"/>
                <a:gd name="T24" fmla="*/ 257 w 1033"/>
                <a:gd name="T25" fmla="*/ 446 h 896"/>
                <a:gd name="T26" fmla="*/ 266 w 1033"/>
                <a:gd name="T27" fmla="*/ 465 h 896"/>
                <a:gd name="T28" fmla="*/ 516 w 1033"/>
                <a:gd name="T29" fmla="*/ 896 h 896"/>
                <a:gd name="T30" fmla="*/ 1033 w 1033"/>
                <a:gd name="T31" fmla="*/ 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3" h="896">
                  <a:moveTo>
                    <a:pt x="528" y="10"/>
                  </a:moveTo>
                  <a:lnTo>
                    <a:pt x="1016" y="10"/>
                  </a:lnTo>
                  <a:lnTo>
                    <a:pt x="516" y="876"/>
                  </a:lnTo>
                  <a:lnTo>
                    <a:pt x="274" y="455"/>
                  </a:lnTo>
                  <a:lnTo>
                    <a:pt x="262" y="436"/>
                  </a:lnTo>
                  <a:lnTo>
                    <a:pt x="17" y="10"/>
                  </a:lnTo>
                  <a:lnTo>
                    <a:pt x="507" y="10"/>
                  </a:lnTo>
                  <a:lnTo>
                    <a:pt x="528" y="10"/>
                  </a:lnTo>
                  <a:moveTo>
                    <a:pt x="1033" y="0"/>
                  </a:moveTo>
                  <a:lnTo>
                    <a:pt x="535" y="0"/>
                  </a:lnTo>
                  <a:lnTo>
                    <a:pt x="514" y="0"/>
                  </a:lnTo>
                  <a:lnTo>
                    <a:pt x="0" y="0"/>
                  </a:lnTo>
                  <a:lnTo>
                    <a:pt x="257" y="446"/>
                  </a:lnTo>
                  <a:lnTo>
                    <a:pt x="266" y="465"/>
                  </a:lnTo>
                  <a:lnTo>
                    <a:pt x="516" y="896"/>
                  </a:lnTo>
                  <a:lnTo>
                    <a:pt x="103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2225" name="Group 4"/>
          <p:cNvGrpSpPr>
            <a:grpSpLocks/>
          </p:cNvGrpSpPr>
          <p:nvPr/>
        </p:nvGrpSpPr>
        <p:grpSpPr bwMode="auto">
          <a:xfrm>
            <a:off x="4507382" y="1354710"/>
            <a:ext cx="419894" cy="1170782"/>
            <a:chOff x="3364268" y="3515654"/>
            <a:chExt cx="840630" cy="2341905"/>
          </a:xfrm>
          <a:solidFill>
            <a:srgbClr val="369CB7"/>
          </a:solidFill>
        </p:grpSpPr>
        <p:sp>
          <p:nvSpPr>
            <p:cNvPr id="52274" name="Freeform 88"/>
            <p:cNvSpPr>
              <a:spLocks noChangeArrowheads="1"/>
            </p:cNvSpPr>
            <p:nvPr/>
          </p:nvSpPr>
          <p:spPr bwMode="auto">
            <a:xfrm>
              <a:off x="3614456" y="3515654"/>
              <a:ext cx="350263" cy="350285"/>
            </a:xfrm>
            <a:custGeom>
              <a:avLst/>
              <a:gdLst>
                <a:gd name="T0" fmla="*/ 169554 w 314"/>
                <a:gd name="T1" fmla="*/ 349166 h 313"/>
                <a:gd name="T2" fmla="*/ 169554 w 314"/>
                <a:gd name="T3" fmla="*/ 349166 h 313"/>
                <a:gd name="T4" fmla="*/ 349148 w 314"/>
                <a:gd name="T5" fmla="*/ 168987 h 313"/>
                <a:gd name="T6" fmla="*/ 169554 w 314"/>
                <a:gd name="T7" fmla="*/ 0 h 313"/>
                <a:gd name="T8" fmla="*/ 0 w 314"/>
                <a:gd name="T9" fmla="*/ 168987 h 313"/>
                <a:gd name="T10" fmla="*/ 169554 w 314"/>
                <a:gd name="T11" fmla="*/ 349166 h 3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4" h="313">
                  <a:moveTo>
                    <a:pt x="152" y="312"/>
                  </a:moveTo>
                  <a:lnTo>
                    <a:pt x="152" y="312"/>
                  </a:lnTo>
                  <a:cubicBezTo>
                    <a:pt x="241" y="312"/>
                    <a:pt x="313" y="243"/>
                    <a:pt x="313" y="151"/>
                  </a:cubicBezTo>
                  <a:cubicBezTo>
                    <a:pt x="313" y="71"/>
                    <a:pt x="241" y="0"/>
                    <a:pt x="152" y="0"/>
                  </a:cubicBezTo>
                  <a:cubicBezTo>
                    <a:pt x="71" y="0"/>
                    <a:pt x="0" y="71"/>
                    <a:pt x="0" y="151"/>
                  </a:cubicBezTo>
                  <a:cubicBezTo>
                    <a:pt x="0" y="243"/>
                    <a:pt x="71" y="312"/>
                    <a:pt x="152" y="31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2275" name="Freeform 89"/>
            <p:cNvSpPr>
              <a:spLocks noChangeArrowheads="1"/>
            </p:cNvSpPr>
            <p:nvPr/>
          </p:nvSpPr>
          <p:spPr bwMode="auto">
            <a:xfrm>
              <a:off x="3364268" y="3915980"/>
              <a:ext cx="840630" cy="1941579"/>
            </a:xfrm>
            <a:custGeom>
              <a:avLst/>
              <a:gdLst>
                <a:gd name="T0" fmla="*/ 839505 w 747"/>
                <a:gd name="T1" fmla="*/ 115409 h 1716"/>
                <a:gd name="T2" fmla="*/ 839505 w 747"/>
                <a:gd name="T3" fmla="*/ 115409 h 1716"/>
                <a:gd name="T4" fmla="*/ 735973 w 747"/>
                <a:gd name="T5" fmla="*/ 0 h 1716"/>
                <a:gd name="T6" fmla="*/ 100155 w 747"/>
                <a:gd name="T7" fmla="*/ 0 h 1716"/>
                <a:gd name="T8" fmla="*/ 0 w 747"/>
                <a:gd name="T9" fmla="*/ 115409 h 1716"/>
                <a:gd name="T10" fmla="*/ 0 w 747"/>
                <a:gd name="T11" fmla="*/ 115409 h 1716"/>
                <a:gd name="T12" fmla="*/ 0 w 747"/>
                <a:gd name="T13" fmla="*/ 866696 h 1716"/>
                <a:gd name="T14" fmla="*/ 77649 w 747"/>
                <a:gd name="T15" fmla="*/ 992287 h 1716"/>
                <a:gd name="T16" fmla="*/ 158673 w 747"/>
                <a:gd name="T17" fmla="*/ 866696 h 1716"/>
                <a:gd name="T18" fmla="*/ 158673 w 747"/>
                <a:gd name="T19" fmla="*/ 262498 h 1716"/>
                <a:gd name="T20" fmla="*/ 191308 w 747"/>
                <a:gd name="T21" fmla="*/ 262498 h 1716"/>
                <a:gd name="T22" fmla="*/ 191308 w 747"/>
                <a:gd name="T23" fmla="*/ 924400 h 1716"/>
                <a:gd name="T24" fmla="*/ 191308 w 747"/>
                <a:gd name="T25" fmla="*/ 924400 h 1716"/>
                <a:gd name="T26" fmla="*/ 191308 w 747"/>
                <a:gd name="T27" fmla="*/ 924400 h 1716"/>
                <a:gd name="T28" fmla="*/ 191308 w 747"/>
                <a:gd name="T29" fmla="*/ 1848800 h 1716"/>
                <a:gd name="T30" fmla="*/ 293714 w 747"/>
                <a:gd name="T31" fmla="*/ 1940448 h 1716"/>
                <a:gd name="T32" fmla="*/ 384867 w 747"/>
                <a:gd name="T33" fmla="*/ 1848800 h 1716"/>
                <a:gd name="T34" fmla="*/ 384867 w 747"/>
                <a:gd name="T35" fmla="*/ 1061306 h 1716"/>
                <a:gd name="T36" fmla="*/ 452387 w 747"/>
                <a:gd name="T37" fmla="*/ 1061306 h 1716"/>
                <a:gd name="T38" fmla="*/ 452387 w 747"/>
                <a:gd name="T39" fmla="*/ 1848800 h 1716"/>
                <a:gd name="T40" fmla="*/ 554793 w 747"/>
                <a:gd name="T41" fmla="*/ 1940448 h 1716"/>
                <a:gd name="T42" fmla="*/ 645946 w 747"/>
                <a:gd name="T43" fmla="*/ 1848800 h 1716"/>
                <a:gd name="T44" fmla="*/ 645946 w 747"/>
                <a:gd name="T45" fmla="*/ 924400 h 1716"/>
                <a:gd name="T46" fmla="*/ 645946 w 747"/>
                <a:gd name="T47" fmla="*/ 924400 h 1716"/>
                <a:gd name="T48" fmla="*/ 645946 w 747"/>
                <a:gd name="T49" fmla="*/ 924400 h 1716"/>
                <a:gd name="T50" fmla="*/ 645946 w 747"/>
                <a:gd name="T51" fmla="*/ 262498 h 1716"/>
                <a:gd name="T52" fmla="*/ 680832 w 747"/>
                <a:gd name="T53" fmla="*/ 262498 h 1716"/>
                <a:gd name="T54" fmla="*/ 680832 w 747"/>
                <a:gd name="T55" fmla="*/ 866696 h 1716"/>
                <a:gd name="T56" fmla="*/ 759605 w 747"/>
                <a:gd name="T57" fmla="*/ 992287 h 1716"/>
                <a:gd name="T58" fmla="*/ 839505 w 747"/>
                <a:gd name="T59" fmla="*/ 866696 h 1716"/>
                <a:gd name="T60" fmla="*/ 839505 w 747"/>
                <a:gd name="T61" fmla="*/ 115409 h 171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47" h="1716">
                  <a:moveTo>
                    <a:pt x="746" y="102"/>
                  </a:moveTo>
                  <a:lnTo>
                    <a:pt x="746" y="102"/>
                  </a:lnTo>
                  <a:cubicBezTo>
                    <a:pt x="746" y="51"/>
                    <a:pt x="706" y="0"/>
                    <a:pt x="654" y="0"/>
                  </a:cubicBezTo>
                  <a:cubicBezTo>
                    <a:pt x="89" y="0"/>
                    <a:pt x="89" y="0"/>
                    <a:pt x="89" y="0"/>
                  </a:cubicBezTo>
                  <a:cubicBezTo>
                    <a:pt x="40" y="0"/>
                    <a:pt x="0" y="51"/>
                    <a:pt x="0" y="102"/>
                  </a:cubicBezTo>
                  <a:cubicBezTo>
                    <a:pt x="0" y="766"/>
                    <a:pt x="0" y="766"/>
                    <a:pt x="0" y="766"/>
                  </a:cubicBezTo>
                  <a:cubicBezTo>
                    <a:pt x="0" y="848"/>
                    <a:pt x="29" y="877"/>
                    <a:pt x="69" y="877"/>
                  </a:cubicBezTo>
                  <a:cubicBezTo>
                    <a:pt x="109" y="877"/>
                    <a:pt x="141" y="848"/>
                    <a:pt x="141" y="766"/>
                  </a:cubicBezTo>
                  <a:cubicBezTo>
                    <a:pt x="141" y="232"/>
                    <a:pt x="141" y="232"/>
                    <a:pt x="141" y="232"/>
                  </a:cubicBezTo>
                  <a:cubicBezTo>
                    <a:pt x="170" y="232"/>
                    <a:pt x="170" y="232"/>
                    <a:pt x="170" y="232"/>
                  </a:cubicBezTo>
                  <a:cubicBezTo>
                    <a:pt x="170" y="817"/>
                    <a:pt x="170" y="817"/>
                    <a:pt x="170" y="817"/>
                  </a:cubicBezTo>
                  <a:cubicBezTo>
                    <a:pt x="170" y="1634"/>
                    <a:pt x="170" y="1634"/>
                    <a:pt x="170" y="1634"/>
                  </a:cubicBezTo>
                  <a:cubicBezTo>
                    <a:pt x="170" y="1684"/>
                    <a:pt x="212" y="1715"/>
                    <a:pt x="261" y="1715"/>
                  </a:cubicBezTo>
                  <a:cubicBezTo>
                    <a:pt x="312" y="1715"/>
                    <a:pt x="342" y="1684"/>
                    <a:pt x="342" y="1634"/>
                  </a:cubicBezTo>
                  <a:cubicBezTo>
                    <a:pt x="342" y="938"/>
                    <a:pt x="342" y="938"/>
                    <a:pt x="342" y="938"/>
                  </a:cubicBezTo>
                  <a:cubicBezTo>
                    <a:pt x="402" y="938"/>
                    <a:pt x="402" y="938"/>
                    <a:pt x="402" y="938"/>
                  </a:cubicBezTo>
                  <a:cubicBezTo>
                    <a:pt x="402" y="1634"/>
                    <a:pt x="402" y="1634"/>
                    <a:pt x="402" y="1634"/>
                  </a:cubicBezTo>
                  <a:cubicBezTo>
                    <a:pt x="402" y="1684"/>
                    <a:pt x="442" y="1715"/>
                    <a:pt x="493" y="1715"/>
                  </a:cubicBezTo>
                  <a:cubicBezTo>
                    <a:pt x="534" y="1715"/>
                    <a:pt x="574" y="1684"/>
                    <a:pt x="574" y="1634"/>
                  </a:cubicBezTo>
                  <a:cubicBezTo>
                    <a:pt x="574" y="817"/>
                    <a:pt x="574" y="817"/>
                    <a:pt x="574" y="817"/>
                  </a:cubicBezTo>
                  <a:cubicBezTo>
                    <a:pt x="574" y="232"/>
                    <a:pt x="574" y="232"/>
                    <a:pt x="574" y="232"/>
                  </a:cubicBezTo>
                  <a:cubicBezTo>
                    <a:pt x="605" y="232"/>
                    <a:pt x="605" y="232"/>
                    <a:pt x="605" y="232"/>
                  </a:cubicBezTo>
                  <a:cubicBezTo>
                    <a:pt x="605" y="766"/>
                    <a:pt x="605" y="766"/>
                    <a:pt x="605" y="766"/>
                  </a:cubicBezTo>
                  <a:cubicBezTo>
                    <a:pt x="605" y="848"/>
                    <a:pt x="634" y="877"/>
                    <a:pt x="675" y="877"/>
                  </a:cubicBezTo>
                  <a:cubicBezTo>
                    <a:pt x="715" y="877"/>
                    <a:pt x="746" y="848"/>
                    <a:pt x="746" y="766"/>
                  </a:cubicBezTo>
                  <a:cubicBezTo>
                    <a:pt x="746" y="102"/>
                    <a:pt x="746" y="102"/>
                    <a:pt x="746" y="1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52226" name="Group 5"/>
          <p:cNvGrpSpPr>
            <a:grpSpLocks/>
          </p:cNvGrpSpPr>
          <p:nvPr/>
        </p:nvGrpSpPr>
        <p:grpSpPr bwMode="auto">
          <a:xfrm>
            <a:off x="5063007" y="1354710"/>
            <a:ext cx="424657" cy="1170782"/>
            <a:chOff x="4475099" y="3515654"/>
            <a:chExt cx="850635" cy="2341905"/>
          </a:xfrm>
          <a:solidFill>
            <a:srgbClr val="369CB7"/>
          </a:solidFill>
        </p:grpSpPr>
        <p:sp>
          <p:nvSpPr>
            <p:cNvPr id="52272" name="Freeform 90"/>
            <p:cNvSpPr>
              <a:spLocks noChangeArrowheads="1"/>
            </p:cNvSpPr>
            <p:nvPr/>
          </p:nvSpPr>
          <p:spPr bwMode="auto">
            <a:xfrm>
              <a:off x="4725287" y="3515654"/>
              <a:ext cx="350263" cy="350285"/>
            </a:xfrm>
            <a:custGeom>
              <a:avLst/>
              <a:gdLst>
                <a:gd name="T0" fmla="*/ 179593 w 314"/>
                <a:gd name="T1" fmla="*/ 349166 h 313"/>
                <a:gd name="T2" fmla="*/ 179593 w 314"/>
                <a:gd name="T3" fmla="*/ 349166 h 313"/>
                <a:gd name="T4" fmla="*/ 349148 w 314"/>
                <a:gd name="T5" fmla="*/ 168987 h 313"/>
                <a:gd name="T6" fmla="*/ 179593 w 314"/>
                <a:gd name="T7" fmla="*/ 0 h 313"/>
                <a:gd name="T8" fmla="*/ 0 w 314"/>
                <a:gd name="T9" fmla="*/ 168987 h 313"/>
                <a:gd name="T10" fmla="*/ 179593 w 314"/>
                <a:gd name="T11" fmla="*/ 349166 h 3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4" h="313">
                  <a:moveTo>
                    <a:pt x="161" y="312"/>
                  </a:moveTo>
                  <a:lnTo>
                    <a:pt x="161" y="312"/>
                  </a:lnTo>
                  <a:cubicBezTo>
                    <a:pt x="242" y="312"/>
                    <a:pt x="313" y="243"/>
                    <a:pt x="313" y="151"/>
                  </a:cubicBezTo>
                  <a:cubicBezTo>
                    <a:pt x="313" y="71"/>
                    <a:pt x="242" y="0"/>
                    <a:pt x="161" y="0"/>
                  </a:cubicBezTo>
                  <a:cubicBezTo>
                    <a:pt x="70" y="0"/>
                    <a:pt x="0" y="71"/>
                    <a:pt x="0" y="151"/>
                  </a:cubicBezTo>
                  <a:cubicBezTo>
                    <a:pt x="0" y="243"/>
                    <a:pt x="70" y="312"/>
                    <a:pt x="161" y="31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2273" name="Freeform 91"/>
            <p:cNvSpPr>
              <a:spLocks noChangeArrowheads="1"/>
            </p:cNvSpPr>
            <p:nvPr/>
          </p:nvSpPr>
          <p:spPr bwMode="auto">
            <a:xfrm>
              <a:off x="4475099" y="3915980"/>
              <a:ext cx="850635" cy="1941579"/>
            </a:xfrm>
            <a:custGeom>
              <a:avLst/>
              <a:gdLst>
                <a:gd name="T0" fmla="*/ 849510 w 756"/>
                <a:gd name="T1" fmla="*/ 115409 h 1716"/>
                <a:gd name="T2" fmla="*/ 849510 w 756"/>
                <a:gd name="T3" fmla="*/ 115409 h 1716"/>
                <a:gd name="T4" fmla="*/ 747119 w 756"/>
                <a:gd name="T5" fmla="*/ 0 h 1716"/>
                <a:gd name="T6" fmla="*/ 101266 w 756"/>
                <a:gd name="T7" fmla="*/ 0 h 1716"/>
                <a:gd name="T8" fmla="*/ 0 w 756"/>
                <a:gd name="T9" fmla="*/ 115409 h 1716"/>
                <a:gd name="T10" fmla="*/ 0 w 756"/>
                <a:gd name="T11" fmla="*/ 115409 h 1716"/>
                <a:gd name="T12" fmla="*/ 0 w 756"/>
                <a:gd name="T13" fmla="*/ 866696 h 1716"/>
                <a:gd name="T14" fmla="*/ 78763 w 756"/>
                <a:gd name="T15" fmla="*/ 992287 h 1716"/>
                <a:gd name="T16" fmla="*/ 158650 w 756"/>
                <a:gd name="T17" fmla="*/ 866696 h 1716"/>
                <a:gd name="T18" fmla="*/ 158650 w 756"/>
                <a:gd name="T19" fmla="*/ 262498 h 1716"/>
                <a:gd name="T20" fmla="*/ 203657 w 756"/>
                <a:gd name="T21" fmla="*/ 262498 h 1716"/>
                <a:gd name="T22" fmla="*/ 203657 w 756"/>
                <a:gd name="T23" fmla="*/ 924400 h 1716"/>
                <a:gd name="T24" fmla="*/ 203657 w 756"/>
                <a:gd name="T25" fmla="*/ 924400 h 1716"/>
                <a:gd name="T26" fmla="*/ 203657 w 756"/>
                <a:gd name="T27" fmla="*/ 924400 h 1716"/>
                <a:gd name="T28" fmla="*/ 203657 w 756"/>
                <a:gd name="T29" fmla="*/ 1848800 h 1716"/>
                <a:gd name="T30" fmla="*/ 294797 w 756"/>
                <a:gd name="T31" fmla="*/ 1940448 h 1716"/>
                <a:gd name="T32" fmla="*/ 397188 w 756"/>
                <a:gd name="T33" fmla="*/ 1848800 h 1716"/>
                <a:gd name="T34" fmla="*/ 397188 w 756"/>
                <a:gd name="T35" fmla="*/ 1061306 h 1716"/>
                <a:gd name="T36" fmla="*/ 464699 w 756"/>
                <a:gd name="T37" fmla="*/ 1061306 h 1716"/>
                <a:gd name="T38" fmla="*/ 464699 w 756"/>
                <a:gd name="T39" fmla="*/ 1848800 h 1716"/>
                <a:gd name="T40" fmla="*/ 555838 w 756"/>
                <a:gd name="T41" fmla="*/ 1940448 h 1716"/>
                <a:gd name="T42" fmla="*/ 655979 w 756"/>
                <a:gd name="T43" fmla="*/ 1848800 h 1716"/>
                <a:gd name="T44" fmla="*/ 655979 w 756"/>
                <a:gd name="T45" fmla="*/ 924400 h 1716"/>
                <a:gd name="T46" fmla="*/ 655979 w 756"/>
                <a:gd name="T47" fmla="*/ 924400 h 1716"/>
                <a:gd name="T48" fmla="*/ 655979 w 756"/>
                <a:gd name="T49" fmla="*/ 924400 h 1716"/>
                <a:gd name="T50" fmla="*/ 655979 w 756"/>
                <a:gd name="T51" fmla="*/ 262498 h 1716"/>
                <a:gd name="T52" fmla="*/ 679608 w 756"/>
                <a:gd name="T53" fmla="*/ 262498 h 1716"/>
                <a:gd name="T54" fmla="*/ 679608 w 756"/>
                <a:gd name="T55" fmla="*/ 866696 h 1716"/>
                <a:gd name="T56" fmla="*/ 769622 w 756"/>
                <a:gd name="T57" fmla="*/ 992287 h 1716"/>
                <a:gd name="T58" fmla="*/ 849510 w 756"/>
                <a:gd name="T59" fmla="*/ 866696 h 1716"/>
                <a:gd name="T60" fmla="*/ 849510 w 756"/>
                <a:gd name="T61" fmla="*/ 115409 h 171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56" h="1716">
                  <a:moveTo>
                    <a:pt x="755" y="102"/>
                  </a:moveTo>
                  <a:lnTo>
                    <a:pt x="755" y="102"/>
                  </a:lnTo>
                  <a:cubicBezTo>
                    <a:pt x="744" y="51"/>
                    <a:pt x="704" y="0"/>
                    <a:pt x="664" y="0"/>
                  </a:cubicBezTo>
                  <a:cubicBezTo>
                    <a:pt x="90" y="0"/>
                    <a:pt x="90" y="0"/>
                    <a:pt x="90" y="0"/>
                  </a:cubicBezTo>
                  <a:cubicBezTo>
                    <a:pt x="40" y="0"/>
                    <a:pt x="0" y="51"/>
                    <a:pt x="0" y="102"/>
                  </a:cubicBezTo>
                  <a:cubicBezTo>
                    <a:pt x="0" y="766"/>
                    <a:pt x="0" y="766"/>
                    <a:pt x="0" y="766"/>
                  </a:cubicBezTo>
                  <a:cubicBezTo>
                    <a:pt x="0" y="848"/>
                    <a:pt x="29" y="877"/>
                    <a:pt x="70"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cubicBezTo>
                    <a:pt x="181" y="1634"/>
                    <a:pt x="181" y="1634"/>
                    <a:pt x="181" y="1634"/>
                  </a:cubicBezTo>
                  <a:cubicBezTo>
                    <a:pt x="181" y="1684"/>
                    <a:pt x="221" y="1715"/>
                    <a:pt x="262" y="1715"/>
                  </a:cubicBezTo>
                  <a:cubicBezTo>
                    <a:pt x="313" y="1715"/>
                    <a:pt x="353" y="1684"/>
                    <a:pt x="353" y="1634"/>
                  </a:cubicBezTo>
                  <a:cubicBezTo>
                    <a:pt x="353" y="938"/>
                    <a:pt x="353" y="938"/>
                    <a:pt x="353" y="938"/>
                  </a:cubicBezTo>
                  <a:cubicBezTo>
                    <a:pt x="413" y="938"/>
                    <a:pt x="413" y="938"/>
                    <a:pt x="413" y="938"/>
                  </a:cubicBezTo>
                  <a:cubicBezTo>
                    <a:pt x="413" y="1634"/>
                    <a:pt x="413" y="1634"/>
                    <a:pt x="413" y="1634"/>
                  </a:cubicBezTo>
                  <a:cubicBezTo>
                    <a:pt x="413" y="1684"/>
                    <a:pt x="443" y="1715"/>
                    <a:pt x="494" y="1715"/>
                  </a:cubicBezTo>
                  <a:cubicBezTo>
                    <a:pt x="543" y="1715"/>
                    <a:pt x="583" y="1684"/>
                    <a:pt x="583" y="1634"/>
                  </a:cubicBezTo>
                  <a:cubicBezTo>
                    <a:pt x="583" y="817"/>
                    <a:pt x="583" y="817"/>
                    <a:pt x="583" y="817"/>
                  </a:cubicBezTo>
                  <a:cubicBezTo>
                    <a:pt x="583" y="232"/>
                    <a:pt x="583" y="232"/>
                    <a:pt x="583" y="232"/>
                  </a:cubicBezTo>
                  <a:cubicBezTo>
                    <a:pt x="604" y="232"/>
                    <a:pt x="604" y="232"/>
                    <a:pt x="604" y="232"/>
                  </a:cubicBezTo>
                  <a:cubicBezTo>
                    <a:pt x="604" y="766"/>
                    <a:pt x="604" y="766"/>
                    <a:pt x="604" y="766"/>
                  </a:cubicBezTo>
                  <a:cubicBezTo>
                    <a:pt x="604" y="848"/>
                    <a:pt x="644" y="877"/>
                    <a:pt x="684" y="877"/>
                  </a:cubicBezTo>
                  <a:cubicBezTo>
                    <a:pt x="726" y="877"/>
                    <a:pt x="755" y="848"/>
                    <a:pt x="755" y="766"/>
                  </a:cubicBezTo>
                  <a:cubicBezTo>
                    <a:pt x="755" y="102"/>
                    <a:pt x="755" y="102"/>
                    <a:pt x="755" y="1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52227" name="Group 6"/>
          <p:cNvGrpSpPr>
            <a:grpSpLocks/>
          </p:cNvGrpSpPr>
          <p:nvPr/>
        </p:nvGrpSpPr>
        <p:grpSpPr bwMode="auto">
          <a:xfrm>
            <a:off x="5623394" y="1354710"/>
            <a:ext cx="419894" cy="1170782"/>
            <a:chOff x="5595938" y="3515654"/>
            <a:chExt cx="840630" cy="2341905"/>
          </a:xfrm>
          <a:solidFill>
            <a:srgbClr val="369CB7"/>
          </a:solidFill>
        </p:grpSpPr>
        <p:sp>
          <p:nvSpPr>
            <p:cNvPr id="52270" name="Freeform 92"/>
            <p:cNvSpPr>
              <a:spLocks noChangeArrowheads="1"/>
            </p:cNvSpPr>
            <p:nvPr/>
          </p:nvSpPr>
          <p:spPr bwMode="auto">
            <a:xfrm>
              <a:off x="5846123" y="3515654"/>
              <a:ext cx="350263" cy="350285"/>
            </a:xfrm>
            <a:custGeom>
              <a:avLst/>
              <a:gdLst>
                <a:gd name="T0" fmla="*/ 169554 w 314"/>
                <a:gd name="T1" fmla="*/ 349166 h 313"/>
                <a:gd name="T2" fmla="*/ 169554 w 314"/>
                <a:gd name="T3" fmla="*/ 349166 h 313"/>
                <a:gd name="T4" fmla="*/ 349148 w 314"/>
                <a:gd name="T5" fmla="*/ 168987 h 313"/>
                <a:gd name="T6" fmla="*/ 169554 w 314"/>
                <a:gd name="T7" fmla="*/ 0 h 313"/>
                <a:gd name="T8" fmla="*/ 0 w 314"/>
                <a:gd name="T9" fmla="*/ 168987 h 313"/>
                <a:gd name="T10" fmla="*/ 169554 w 314"/>
                <a:gd name="T11" fmla="*/ 349166 h 3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4" h="313">
                  <a:moveTo>
                    <a:pt x="152" y="312"/>
                  </a:moveTo>
                  <a:lnTo>
                    <a:pt x="152" y="312"/>
                  </a:lnTo>
                  <a:cubicBezTo>
                    <a:pt x="243" y="312"/>
                    <a:pt x="313" y="243"/>
                    <a:pt x="313" y="151"/>
                  </a:cubicBezTo>
                  <a:cubicBezTo>
                    <a:pt x="313" y="71"/>
                    <a:pt x="243" y="0"/>
                    <a:pt x="152" y="0"/>
                  </a:cubicBezTo>
                  <a:cubicBezTo>
                    <a:pt x="71" y="0"/>
                    <a:pt x="0" y="71"/>
                    <a:pt x="0" y="151"/>
                  </a:cubicBezTo>
                  <a:cubicBezTo>
                    <a:pt x="0" y="243"/>
                    <a:pt x="71" y="312"/>
                    <a:pt x="152" y="31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2271" name="Freeform 93"/>
            <p:cNvSpPr>
              <a:spLocks noChangeArrowheads="1"/>
            </p:cNvSpPr>
            <p:nvPr/>
          </p:nvSpPr>
          <p:spPr bwMode="auto">
            <a:xfrm>
              <a:off x="5595938" y="3915980"/>
              <a:ext cx="840630" cy="1941579"/>
            </a:xfrm>
            <a:custGeom>
              <a:avLst/>
              <a:gdLst>
                <a:gd name="T0" fmla="*/ 839505 w 747"/>
                <a:gd name="T1" fmla="*/ 115409 h 1716"/>
                <a:gd name="T2" fmla="*/ 839505 w 747"/>
                <a:gd name="T3" fmla="*/ 115409 h 1716"/>
                <a:gd name="T4" fmla="*/ 735973 w 747"/>
                <a:gd name="T5" fmla="*/ 0 h 1716"/>
                <a:gd name="T6" fmla="*/ 102406 w 747"/>
                <a:gd name="T7" fmla="*/ 0 h 1716"/>
                <a:gd name="T8" fmla="*/ 0 w 747"/>
                <a:gd name="T9" fmla="*/ 115409 h 1716"/>
                <a:gd name="T10" fmla="*/ 0 w 747"/>
                <a:gd name="T11" fmla="*/ 115409 h 1716"/>
                <a:gd name="T12" fmla="*/ 0 w 747"/>
                <a:gd name="T13" fmla="*/ 866696 h 1716"/>
                <a:gd name="T14" fmla="*/ 77649 w 747"/>
                <a:gd name="T15" fmla="*/ 992287 h 1716"/>
                <a:gd name="T16" fmla="*/ 157548 w 747"/>
                <a:gd name="T17" fmla="*/ 866696 h 1716"/>
                <a:gd name="T18" fmla="*/ 157548 w 747"/>
                <a:gd name="T19" fmla="*/ 262498 h 1716"/>
                <a:gd name="T20" fmla="*/ 193559 w 747"/>
                <a:gd name="T21" fmla="*/ 262498 h 1716"/>
                <a:gd name="T22" fmla="*/ 193559 w 747"/>
                <a:gd name="T23" fmla="*/ 924400 h 1716"/>
                <a:gd name="T24" fmla="*/ 193559 w 747"/>
                <a:gd name="T25" fmla="*/ 924400 h 1716"/>
                <a:gd name="T26" fmla="*/ 193559 w 747"/>
                <a:gd name="T27" fmla="*/ 924400 h 1716"/>
                <a:gd name="T28" fmla="*/ 193559 w 747"/>
                <a:gd name="T29" fmla="*/ 1848800 h 1716"/>
                <a:gd name="T30" fmla="*/ 293714 w 747"/>
                <a:gd name="T31" fmla="*/ 1940448 h 1716"/>
                <a:gd name="T32" fmla="*/ 384867 w 747"/>
                <a:gd name="T33" fmla="*/ 1848800 h 1716"/>
                <a:gd name="T34" fmla="*/ 384867 w 747"/>
                <a:gd name="T35" fmla="*/ 1061306 h 1716"/>
                <a:gd name="T36" fmla="*/ 452387 w 747"/>
                <a:gd name="T37" fmla="*/ 1061306 h 1716"/>
                <a:gd name="T38" fmla="*/ 452387 w 747"/>
                <a:gd name="T39" fmla="*/ 1848800 h 1716"/>
                <a:gd name="T40" fmla="*/ 554793 w 747"/>
                <a:gd name="T41" fmla="*/ 1940448 h 1716"/>
                <a:gd name="T42" fmla="*/ 645946 w 747"/>
                <a:gd name="T43" fmla="*/ 1848800 h 1716"/>
                <a:gd name="T44" fmla="*/ 645946 w 747"/>
                <a:gd name="T45" fmla="*/ 924400 h 1716"/>
                <a:gd name="T46" fmla="*/ 645946 w 747"/>
                <a:gd name="T47" fmla="*/ 924400 h 1716"/>
                <a:gd name="T48" fmla="*/ 645946 w 747"/>
                <a:gd name="T49" fmla="*/ 924400 h 1716"/>
                <a:gd name="T50" fmla="*/ 645946 w 747"/>
                <a:gd name="T51" fmla="*/ 262498 h 1716"/>
                <a:gd name="T52" fmla="*/ 680832 w 747"/>
                <a:gd name="T53" fmla="*/ 262498 h 1716"/>
                <a:gd name="T54" fmla="*/ 680832 w 747"/>
                <a:gd name="T55" fmla="*/ 866696 h 1716"/>
                <a:gd name="T56" fmla="*/ 758480 w 747"/>
                <a:gd name="T57" fmla="*/ 992287 h 1716"/>
                <a:gd name="T58" fmla="*/ 839505 w 747"/>
                <a:gd name="T59" fmla="*/ 866696 h 1716"/>
                <a:gd name="T60" fmla="*/ 839505 w 747"/>
                <a:gd name="T61" fmla="*/ 115409 h 171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47" h="1716">
                  <a:moveTo>
                    <a:pt x="746" y="102"/>
                  </a:moveTo>
                  <a:lnTo>
                    <a:pt x="746" y="102"/>
                  </a:lnTo>
                  <a:cubicBezTo>
                    <a:pt x="746" y="51"/>
                    <a:pt x="706" y="0"/>
                    <a:pt x="654" y="0"/>
                  </a:cubicBezTo>
                  <a:cubicBezTo>
                    <a:pt x="91" y="0"/>
                    <a:pt x="91" y="0"/>
                    <a:pt x="91" y="0"/>
                  </a:cubicBezTo>
                  <a:cubicBezTo>
                    <a:pt x="40" y="0"/>
                    <a:pt x="0" y="51"/>
                    <a:pt x="0" y="102"/>
                  </a:cubicBezTo>
                  <a:cubicBezTo>
                    <a:pt x="0" y="766"/>
                    <a:pt x="0" y="766"/>
                    <a:pt x="0" y="766"/>
                  </a:cubicBezTo>
                  <a:cubicBezTo>
                    <a:pt x="0" y="848"/>
                    <a:pt x="29" y="877"/>
                    <a:pt x="69" y="877"/>
                  </a:cubicBezTo>
                  <a:cubicBezTo>
                    <a:pt x="109" y="877"/>
                    <a:pt x="140" y="848"/>
                    <a:pt x="140" y="766"/>
                  </a:cubicBezTo>
                  <a:cubicBezTo>
                    <a:pt x="140" y="232"/>
                    <a:pt x="140" y="232"/>
                    <a:pt x="140" y="232"/>
                  </a:cubicBezTo>
                  <a:cubicBezTo>
                    <a:pt x="172" y="232"/>
                    <a:pt x="172" y="232"/>
                    <a:pt x="172" y="232"/>
                  </a:cubicBezTo>
                  <a:cubicBezTo>
                    <a:pt x="172" y="817"/>
                    <a:pt x="172" y="817"/>
                    <a:pt x="172" y="817"/>
                  </a:cubicBezTo>
                  <a:cubicBezTo>
                    <a:pt x="172" y="1634"/>
                    <a:pt x="172" y="1634"/>
                    <a:pt x="172" y="1634"/>
                  </a:cubicBezTo>
                  <a:cubicBezTo>
                    <a:pt x="172" y="1684"/>
                    <a:pt x="212" y="1715"/>
                    <a:pt x="261" y="1715"/>
                  </a:cubicBezTo>
                  <a:cubicBezTo>
                    <a:pt x="301" y="1715"/>
                    <a:pt x="342" y="1684"/>
                    <a:pt x="342" y="1634"/>
                  </a:cubicBezTo>
                  <a:cubicBezTo>
                    <a:pt x="342" y="938"/>
                    <a:pt x="342" y="938"/>
                    <a:pt x="342" y="938"/>
                  </a:cubicBezTo>
                  <a:cubicBezTo>
                    <a:pt x="402" y="938"/>
                    <a:pt x="402" y="938"/>
                    <a:pt x="402" y="938"/>
                  </a:cubicBezTo>
                  <a:cubicBezTo>
                    <a:pt x="402" y="1634"/>
                    <a:pt x="402" y="1634"/>
                    <a:pt x="402" y="1634"/>
                  </a:cubicBezTo>
                  <a:cubicBezTo>
                    <a:pt x="402" y="1684"/>
                    <a:pt x="442" y="1715"/>
                    <a:pt x="493" y="1715"/>
                  </a:cubicBezTo>
                  <a:cubicBezTo>
                    <a:pt x="534" y="1715"/>
                    <a:pt x="574" y="1684"/>
                    <a:pt x="574" y="1634"/>
                  </a:cubicBezTo>
                  <a:cubicBezTo>
                    <a:pt x="574" y="817"/>
                    <a:pt x="574" y="817"/>
                    <a:pt x="574" y="817"/>
                  </a:cubicBezTo>
                  <a:cubicBezTo>
                    <a:pt x="574" y="232"/>
                    <a:pt x="574" y="232"/>
                    <a:pt x="574" y="232"/>
                  </a:cubicBezTo>
                  <a:cubicBezTo>
                    <a:pt x="605" y="232"/>
                    <a:pt x="605" y="232"/>
                    <a:pt x="605" y="232"/>
                  </a:cubicBezTo>
                  <a:cubicBezTo>
                    <a:pt x="605" y="766"/>
                    <a:pt x="605" y="766"/>
                    <a:pt x="605" y="766"/>
                  </a:cubicBezTo>
                  <a:cubicBezTo>
                    <a:pt x="605" y="848"/>
                    <a:pt x="634" y="877"/>
                    <a:pt x="674" y="877"/>
                  </a:cubicBezTo>
                  <a:cubicBezTo>
                    <a:pt x="715" y="877"/>
                    <a:pt x="746" y="848"/>
                    <a:pt x="746" y="766"/>
                  </a:cubicBezTo>
                  <a:cubicBezTo>
                    <a:pt x="746" y="102"/>
                    <a:pt x="746" y="102"/>
                    <a:pt x="746" y="1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52228" name="Group 7"/>
          <p:cNvGrpSpPr>
            <a:grpSpLocks/>
          </p:cNvGrpSpPr>
          <p:nvPr/>
        </p:nvGrpSpPr>
        <p:grpSpPr bwMode="auto">
          <a:xfrm>
            <a:off x="6178226" y="1354710"/>
            <a:ext cx="425450" cy="1170782"/>
            <a:chOff x="6706769" y="3515654"/>
            <a:chExt cx="850635" cy="2341905"/>
          </a:xfrm>
          <a:solidFill>
            <a:srgbClr val="369CB7"/>
          </a:solidFill>
        </p:grpSpPr>
        <p:sp>
          <p:nvSpPr>
            <p:cNvPr id="52268" name="Freeform 94"/>
            <p:cNvSpPr>
              <a:spLocks noChangeArrowheads="1"/>
            </p:cNvSpPr>
            <p:nvPr/>
          </p:nvSpPr>
          <p:spPr bwMode="auto">
            <a:xfrm>
              <a:off x="6956953" y="3515654"/>
              <a:ext cx="350263" cy="350285"/>
            </a:xfrm>
            <a:custGeom>
              <a:avLst/>
              <a:gdLst>
                <a:gd name="T0" fmla="*/ 179593 w 314"/>
                <a:gd name="T1" fmla="*/ 349166 h 313"/>
                <a:gd name="T2" fmla="*/ 179593 w 314"/>
                <a:gd name="T3" fmla="*/ 349166 h 313"/>
                <a:gd name="T4" fmla="*/ 349148 w 314"/>
                <a:gd name="T5" fmla="*/ 168987 h 313"/>
                <a:gd name="T6" fmla="*/ 179593 w 314"/>
                <a:gd name="T7" fmla="*/ 0 h 313"/>
                <a:gd name="T8" fmla="*/ 0 w 314"/>
                <a:gd name="T9" fmla="*/ 168987 h 313"/>
                <a:gd name="T10" fmla="*/ 179593 w 314"/>
                <a:gd name="T11" fmla="*/ 349166 h 3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4" h="313">
                  <a:moveTo>
                    <a:pt x="161" y="312"/>
                  </a:moveTo>
                  <a:lnTo>
                    <a:pt x="161" y="312"/>
                  </a:lnTo>
                  <a:cubicBezTo>
                    <a:pt x="242" y="312"/>
                    <a:pt x="313" y="243"/>
                    <a:pt x="313" y="151"/>
                  </a:cubicBezTo>
                  <a:cubicBezTo>
                    <a:pt x="313" y="71"/>
                    <a:pt x="242" y="0"/>
                    <a:pt x="161" y="0"/>
                  </a:cubicBezTo>
                  <a:cubicBezTo>
                    <a:pt x="72" y="0"/>
                    <a:pt x="0" y="71"/>
                    <a:pt x="0" y="151"/>
                  </a:cubicBezTo>
                  <a:cubicBezTo>
                    <a:pt x="0" y="243"/>
                    <a:pt x="72" y="312"/>
                    <a:pt x="161" y="31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2269" name="Freeform 95"/>
            <p:cNvSpPr>
              <a:spLocks noChangeArrowheads="1"/>
            </p:cNvSpPr>
            <p:nvPr/>
          </p:nvSpPr>
          <p:spPr bwMode="auto">
            <a:xfrm>
              <a:off x="6706769" y="3915980"/>
              <a:ext cx="850635" cy="1941579"/>
            </a:xfrm>
            <a:custGeom>
              <a:avLst/>
              <a:gdLst>
                <a:gd name="T0" fmla="*/ 849510 w 756"/>
                <a:gd name="T1" fmla="*/ 115409 h 1716"/>
                <a:gd name="T2" fmla="*/ 849510 w 756"/>
                <a:gd name="T3" fmla="*/ 115409 h 1716"/>
                <a:gd name="T4" fmla="*/ 749369 w 756"/>
                <a:gd name="T5" fmla="*/ 0 h 1716"/>
                <a:gd name="T6" fmla="*/ 101266 w 756"/>
                <a:gd name="T7" fmla="*/ 0 h 1716"/>
                <a:gd name="T8" fmla="*/ 0 w 756"/>
                <a:gd name="T9" fmla="*/ 115409 h 1716"/>
                <a:gd name="T10" fmla="*/ 0 w 756"/>
                <a:gd name="T11" fmla="*/ 115409 h 1716"/>
                <a:gd name="T12" fmla="*/ 0 w 756"/>
                <a:gd name="T13" fmla="*/ 866696 h 1716"/>
                <a:gd name="T14" fmla="*/ 78763 w 756"/>
                <a:gd name="T15" fmla="*/ 992287 h 1716"/>
                <a:gd name="T16" fmla="*/ 158650 w 756"/>
                <a:gd name="T17" fmla="*/ 866696 h 1716"/>
                <a:gd name="T18" fmla="*/ 158650 w 756"/>
                <a:gd name="T19" fmla="*/ 262498 h 1716"/>
                <a:gd name="T20" fmla="*/ 203657 w 756"/>
                <a:gd name="T21" fmla="*/ 262498 h 1716"/>
                <a:gd name="T22" fmla="*/ 203657 w 756"/>
                <a:gd name="T23" fmla="*/ 924400 h 1716"/>
                <a:gd name="T24" fmla="*/ 203657 w 756"/>
                <a:gd name="T25" fmla="*/ 924400 h 1716"/>
                <a:gd name="T26" fmla="*/ 203657 w 756"/>
                <a:gd name="T27" fmla="*/ 924400 h 1716"/>
                <a:gd name="T28" fmla="*/ 203657 w 756"/>
                <a:gd name="T29" fmla="*/ 1848800 h 1716"/>
                <a:gd name="T30" fmla="*/ 294797 w 756"/>
                <a:gd name="T31" fmla="*/ 1940448 h 1716"/>
                <a:gd name="T32" fmla="*/ 397188 w 756"/>
                <a:gd name="T33" fmla="*/ 1848800 h 1716"/>
                <a:gd name="T34" fmla="*/ 397188 w 756"/>
                <a:gd name="T35" fmla="*/ 1061306 h 1716"/>
                <a:gd name="T36" fmla="*/ 464699 w 756"/>
                <a:gd name="T37" fmla="*/ 1061306 h 1716"/>
                <a:gd name="T38" fmla="*/ 464699 w 756"/>
                <a:gd name="T39" fmla="*/ 1848800 h 1716"/>
                <a:gd name="T40" fmla="*/ 555838 w 756"/>
                <a:gd name="T41" fmla="*/ 1940448 h 1716"/>
                <a:gd name="T42" fmla="*/ 655979 w 756"/>
                <a:gd name="T43" fmla="*/ 1848800 h 1716"/>
                <a:gd name="T44" fmla="*/ 655979 w 756"/>
                <a:gd name="T45" fmla="*/ 924400 h 1716"/>
                <a:gd name="T46" fmla="*/ 655979 w 756"/>
                <a:gd name="T47" fmla="*/ 924400 h 1716"/>
                <a:gd name="T48" fmla="*/ 655979 w 756"/>
                <a:gd name="T49" fmla="*/ 924400 h 1716"/>
                <a:gd name="T50" fmla="*/ 655979 w 756"/>
                <a:gd name="T51" fmla="*/ 262498 h 1716"/>
                <a:gd name="T52" fmla="*/ 680733 w 756"/>
                <a:gd name="T53" fmla="*/ 262498 h 1716"/>
                <a:gd name="T54" fmla="*/ 680733 w 756"/>
                <a:gd name="T55" fmla="*/ 866696 h 1716"/>
                <a:gd name="T56" fmla="*/ 759496 w 756"/>
                <a:gd name="T57" fmla="*/ 992287 h 1716"/>
                <a:gd name="T58" fmla="*/ 849510 w 756"/>
                <a:gd name="T59" fmla="*/ 866696 h 1716"/>
                <a:gd name="T60" fmla="*/ 849510 w 756"/>
                <a:gd name="T61" fmla="*/ 115409 h 171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56" h="1716">
                  <a:moveTo>
                    <a:pt x="755" y="102"/>
                  </a:moveTo>
                  <a:lnTo>
                    <a:pt x="755" y="102"/>
                  </a:lnTo>
                  <a:cubicBezTo>
                    <a:pt x="746" y="51"/>
                    <a:pt x="706" y="0"/>
                    <a:pt x="666" y="0"/>
                  </a:cubicBezTo>
                  <a:cubicBezTo>
                    <a:pt x="90" y="0"/>
                    <a:pt x="90" y="0"/>
                    <a:pt x="90" y="0"/>
                  </a:cubicBezTo>
                  <a:cubicBezTo>
                    <a:pt x="40" y="0"/>
                    <a:pt x="0" y="51"/>
                    <a:pt x="0" y="102"/>
                  </a:cubicBezTo>
                  <a:cubicBezTo>
                    <a:pt x="0" y="766"/>
                    <a:pt x="0" y="766"/>
                    <a:pt x="0" y="766"/>
                  </a:cubicBezTo>
                  <a:cubicBezTo>
                    <a:pt x="0" y="848"/>
                    <a:pt x="29" y="877"/>
                    <a:pt x="70"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cubicBezTo>
                    <a:pt x="181" y="1634"/>
                    <a:pt x="181" y="1634"/>
                    <a:pt x="181" y="1634"/>
                  </a:cubicBezTo>
                  <a:cubicBezTo>
                    <a:pt x="181" y="1684"/>
                    <a:pt x="210" y="1715"/>
                    <a:pt x="262" y="1715"/>
                  </a:cubicBezTo>
                  <a:cubicBezTo>
                    <a:pt x="313" y="1715"/>
                    <a:pt x="353" y="1684"/>
                    <a:pt x="353" y="1634"/>
                  </a:cubicBezTo>
                  <a:cubicBezTo>
                    <a:pt x="353" y="938"/>
                    <a:pt x="353" y="938"/>
                    <a:pt x="353" y="938"/>
                  </a:cubicBezTo>
                  <a:cubicBezTo>
                    <a:pt x="413" y="938"/>
                    <a:pt x="413" y="938"/>
                    <a:pt x="413" y="938"/>
                  </a:cubicBezTo>
                  <a:cubicBezTo>
                    <a:pt x="413" y="1634"/>
                    <a:pt x="413" y="1634"/>
                    <a:pt x="413" y="1634"/>
                  </a:cubicBezTo>
                  <a:cubicBezTo>
                    <a:pt x="413" y="1684"/>
                    <a:pt x="443" y="1715"/>
                    <a:pt x="494" y="1715"/>
                  </a:cubicBezTo>
                  <a:cubicBezTo>
                    <a:pt x="543" y="1715"/>
                    <a:pt x="583" y="1684"/>
                    <a:pt x="583" y="1634"/>
                  </a:cubicBezTo>
                  <a:cubicBezTo>
                    <a:pt x="583" y="817"/>
                    <a:pt x="583" y="817"/>
                    <a:pt x="583" y="817"/>
                  </a:cubicBezTo>
                  <a:cubicBezTo>
                    <a:pt x="583" y="232"/>
                    <a:pt x="583" y="232"/>
                    <a:pt x="583" y="232"/>
                  </a:cubicBezTo>
                  <a:cubicBezTo>
                    <a:pt x="605" y="232"/>
                    <a:pt x="605" y="232"/>
                    <a:pt x="605" y="232"/>
                  </a:cubicBezTo>
                  <a:cubicBezTo>
                    <a:pt x="605" y="766"/>
                    <a:pt x="605" y="766"/>
                    <a:pt x="605" y="766"/>
                  </a:cubicBezTo>
                  <a:cubicBezTo>
                    <a:pt x="605" y="848"/>
                    <a:pt x="646" y="877"/>
                    <a:pt x="675" y="877"/>
                  </a:cubicBezTo>
                  <a:cubicBezTo>
                    <a:pt x="715" y="877"/>
                    <a:pt x="755" y="848"/>
                    <a:pt x="755" y="766"/>
                  </a:cubicBezTo>
                  <a:cubicBezTo>
                    <a:pt x="755" y="102"/>
                    <a:pt x="755" y="102"/>
                    <a:pt x="755" y="1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9" name="Group 8"/>
          <p:cNvGrpSpPr/>
          <p:nvPr/>
        </p:nvGrpSpPr>
        <p:grpSpPr>
          <a:xfrm>
            <a:off x="6733877" y="1354735"/>
            <a:ext cx="427821" cy="1170953"/>
            <a:chOff x="7817600" y="3515654"/>
            <a:chExt cx="855641" cy="2341905"/>
          </a:xfrm>
          <a:solidFill>
            <a:schemeClr val="bg1">
              <a:lumMod val="85000"/>
            </a:schemeClr>
          </a:solidFill>
        </p:grpSpPr>
        <p:sp>
          <p:nvSpPr>
            <p:cNvPr id="93" name="Freeform 96"/>
            <p:cNvSpPr>
              <a:spLocks noChangeArrowheads="1"/>
            </p:cNvSpPr>
            <p:nvPr/>
          </p:nvSpPr>
          <p:spPr bwMode="auto">
            <a:xfrm>
              <a:off x="8077793" y="3515654"/>
              <a:ext cx="350263" cy="350285"/>
            </a:xfrm>
            <a:custGeom>
              <a:avLst/>
              <a:gdLst>
                <a:gd name="T0" fmla="*/ 152 w 314"/>
                <a:gd name="T1" fmla="*/ 0 h 313"/>
                <a:gd name="T2" fmla="*/ 152 w 314"/>
                <a:gd name="T3" fmla="*/ 0 h 313"/>
                <a:gd name="T4" fmla="*/ 0 w 314"/>
                <a:gd name="T5" fmla="*/ 151 h 313"/>
                <a:gd name="T6" fmla="*/ 152 w 314"/>
                <a:gd name="T7" fmla="*/ 312 h 313"/>
                <a:gd name="T8" fmla="*/ 313 w 314"/>
                <a:gd name="T9" fmla="*/ 151 h 313"/>
                <a:gd name="T10" fmla="*/ 152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52" y="0"/>
                  </a:moveTo>
                  <a:lnTo>
                    <a:pt x="152" y="0"/>
                  </a:lnTo>
                  <a:cubicBezTo>
                    <a:pt x="71" y="0"/>
                    <a:pt x="0" y="71"/>
                    <a:pt x="0" y="151"/>
                  </a:cubicBezTo>
                  <a:cubicBezTo>
                    <a:pt x="0" y="243"/>
                    <a:pt x="71" y="312"/>
                    <a:pt x="152" y="312"/>
                  </a:cubicBezTo>
                  <a:cubicBezTo>
                    <a:pt x="243" y="312"/>
                    <a:pt x="313" y="243"/>
                    <a:pt x="313" y="151"/>
                  </a:cubicBezTo>
                  <a:cubicBezTo>
                    <a:pt x="313" y="71"/>
                    <a:pt x="243" y="0"/>
                    <a:pt x="152" y="0"/>
                  </a:cubicBezTo>
                </a:path>
              </a:pathLst>
            </a:custGeom>
            <a:grpFill/>
            <a:ln>
              <a:noFill/>
            </a:ln>
            <a:effectLst/>
          </p:spPr>
          <p:txBody>
            <a:bodyPr wrap="none" anchor="ctr"/>
            <a:lstStyle/>
            <a:p>
              <a:pPr defTabSz="914217">
                <a:defRPr/>
              </a:pPr>
              <a:endParaRPr lang="en-US" sz="4800">
                <a:latin typeface="Calibri Light"/>
              </a:endParaRPr>
            </a:p>
          </p:txBody>
        </p:sp>
        <p:sp>
          <p:nvSpPr>
            <p:cNvPr id="94" name="Freeform 97"/>
            <p:cNvSpPr>
              <a:spLocks noChangeArrowheads="1"/>
            </p:cNvSpPr>
            <p:nvPr/>
          </p:nvSpPr>
          <p:spPr bwMode="auto">
            <a:xfrm>
              <a:off x="7817600" y="3915980"/>
              <a:ext cx="855641" cy="1941579"/>
            </a:xfrm>
            <a:custGeom>
              <a:avLst/>
              <a:gdLst>
                <a:gd name="T0" fmla="*/ 664 w 757"/>
                <a:gd name="T1" fmla="*/ 0 h 1716"/>
                <a:gd name="T2" fmla="*/ 664 w 757"/>
                <a:gd name="T3" fmla="*/ 0 h 1716"/>
                <a:gd name="T4" fmla="*/ 101 w 757"/>
                <a:gd name="T5" fmla="*/ 0 h 1716"/>
                <a:gd name="T6" fmla="*/ 0 w 757"/>
                <a:gd name="T7" fmla="*/ 102 h 1716"/>
                <a:gd name="T8" fmla="*/ 0 w 757"/>
                <a:gd name="T9" fmla="*/ 102 h 1716"/>
                <a:gd name="T10" fmla="*/ 0 w 757"/>
                <a:gd name="T11" fmla="*/ 766 h 1716"/>
                <a:gd name="T12" fmla="*/ 81 w 757"/>
                <a:gd name="T13" fmla="*/ 877 h 1716"/>
                <a:gd name="T14" fmla="*/ 150 w 757"/>
                <a:gd name="T15" fmla="*/ 766 h 1716"/>
                <a:gd name="T16" fmla="*/ 150 w 757"/>
                <a:gd name="T17" fmla="*/ 232 h 1716"/>
                <a:gd name="T18" fmla="*/ 182 w 757"/>
                <a:gd name="T19" fmla="*/ 232 h 1716"/>
                <a:gd name="T20" fmla="*/ 182 w 757"/>
                <a:gd name="T21" fmla="*/ 817 h 1716"/>
                <a:gd name="T22" fmla="*/ 182 w 757"/>
                <a:gd name="T23" fmla="*/ 817 h 1716"/>
                <a:gd name="T24" fmla="*/ 182 w 757"/>
                <a:gd name="T25" fmla="*/ 817 h 1716"/>
                <a:gd name="T26" fmla="*/ 182 w 757"/>
                <a:gd name="T27" fmla="*/ 1634 h 1716"/>
                <a:gd name="T28" fmla="*/ 271 w 757"/>
                <a:gd name="T29" fmla="*/ 1715 h 1716"/>
                <a:gd name="T30" fmla="*/ 353 w 757"/>
                <a:gd name="T31" fmla="*/ 1634 h 1716"/>
                <a:gd name="T32" fmla="*/ 353 w 757"/>
                <a:gd name="T33" fmla="*/ 938 h 1716"/>
                <a:gd name="T34" fmla="*/ 414 w 757"/>
                <a:gd name="T35" fmla="*/ 938 h 1716"/>
                <a:gd name="T36" fmla="*/ 414 w 757"/>
                <a:gd name="T37" fmla="*/ 1634 h 1716"/>
                <a:gd name="T38" fmla="*/ 503 w 757"/>
                <a:gd name="T39" fmla="*/ 1715 h 1716"/>
                <a:gd name="T40" fmla="*/ 584 w 757"/>
                <a:gd name="T41" fmla="*/ 1634 h 1716"/>
                <a:gd name="T42" fmla="*/ 584 w 757"/>
                <a:gd name="T43" fmla="*/ 817 h 1716"/>
                <a:gd name="T44" fmla="*/ 584 w 757"/>
                <a:gd name="T45" fmla="*/ 817 h 1716"/>
                <a:gd name="T46" fmla="*/ 584 w 757"/>
                <a:gd name="T47" fmla="*/ 817 h 1716"/>
                <a:gd name="T48" fmla="*/ 584 w 757"/>
                <a:gd name="T49" fmla="*/ 232 h 1716"/>
                <a:gd name="T50" fmla="*/ 615 w 757"/>
                <a:gd name="T51" fmla="*/ 232 h 1716"/>
                <a:gd name="T52" fmla="*/ 615 w 757"/>
                <a:gd name="T53" fmla="*/ 766 h 1716"/>
                <a:gd name="T54" fmla="*/ 684 w 757"/>
                <a:gd name="T55" fmla="*/ 877 h 1716"/>
                <a:gd name="T56" fmla="*/ 756 w 757"/>
                <a:gd name="T57" fmla="*/ 766 h 1716"/>
                <a:gd name="T58" fmla="*/ 756 w 757"/>
                <a:gd name="T59" fmla="*/ 102 h 1716"/>
                <a:gd name="T60" fmla="*/ 756 w 757"/>
                <a:gd name="T61" fmla="*/ 102 h 1716"/>
                <a:gd name="T62" fmla="*/ 664 w 757"/>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7" h="1716">
                  <a:moveTo>
                    <a:pt x="664" y="0"/>
                  </a:moveTo>
                  <a:lnTo>
                    <a:pt x="664" y="0"/>
                  </a:lnTo>
                  <a:cubicBezTo>
                    <a:pt x="101" y="0"/>
                    <a:pt x="101" y="0"/>
                    <a:pt x="101" y="0"/>
                  </a:cubicBezTo>
                  <a:cubicBezTo>
                    <a:pt x="50" y="0"/>
                    <a:pt x="10" y="51"/>
                    <a:pt x="0" y="102"/>
                  </a:cubicBezTo>
                  <a:lnTo>
                    <a:pt x="0" y="102"/>
                  </a:lnTo>
                  <a:cubicBezTo>
                    <a:pt x="0" y="766"/>
                    <a:pt x="0" y="766"/>
                    <a:pt x="0" y="766"/>
                  </a:cubicBezTo>
                  <a:cubicBezTo>
                    <a:pt x="0" y="848"/>
                    <a:pt x="41" y="877"/>
                    <a:pt x="81" y="877"/>
                  </a:cubicBezTo>
                  <a:cubicBezTo>
                    <a:pt x="121" y="877"/>
                    <a:pt x="150" y="848"/>
                    <a:pt x="150" y="766"/>
                  </a:cubicBezTo>
                  <a:cubicBezTo>
                    <a:pt x="150" y="232"/>
                    <a:pt x="150" y="232"/>
                    <a:pt x="150" y="232"/>
                  </a:cubicBezTo>
                  <a:cubicBezTo>
                    <a:pt x="182" y="232"/>
                    <a:pt x="182" y="232"/>
                    <a:pt x="182" y="232"/>
                  </a:cubicBezTo>
                  <a:cubicBezTo>
                    <a:pt x="182" y="817"/>
                    <a:pt x="182" y="817"/>
                    <a:pt x="182" y="817"/>
                  </a:cubicBezTo>
                  <a:lnTo>
                    <a:pt x="182" y="817"/>
                  </a:lnTo>
                  <a:lnTo>
                    <a:pt x="182" y="817"/>
                  </a:lnTo>
                  <a:cubicBezTo>
                    <a:pt x="182" y="1634"/>
                    <a:pt x="182" y="1634"/>
                    <a:pt x="182" y="1634"/>
                  </a:cubicBezTo>
                  <a:cubicBezTo>
                    <a:pt x="182" y="1684"/>
                    <a:pt x="222" y="1715"/>
                    <a:pt x="271" y="1715"/>
                  </a:cubicBezTo>
                  <a:cubicBezTo>
                    <a:pt x="311" y="1715"/>
                    <a:pt x="353" y="1684"/>
                    <a:pt x="353" y="1634"/>
                  </a:cubicBezTo>
                  <a:cubicBezTo>
                    <a:pt x="353" y="938"/>
                    <a:pt x="353" y="938"/>
                    <a:pt x="353" y="938"/>
                  </a:cubicBezTo>
                  <a:cubicBezTo>
                    <a:pt x="414" y="938"/>
                    <a:pt x="414" y="938"/>
                    <a:pt x="414" y="938"/>
                  </a:cubicBezTo>
                  <a:cubicBezTo>
                    <a:pt x="414" y="1634"/>
                    <a:pt x="414" y="1634"/>
                    <a:pt x="414" y="1634"/>
                  </a:cubicBezTo>
                  <a:cubicBezTo>
                    <a:pt x="414" y="1684"/>
                    <a:pt x="454" y="1715"/>
                    <a:pt x="503" y="1715"/>
                  </a:cubicBezTo>
                  <a:cubicBezTo>
                    <a:pt x="544" y="1715"/>
                    <a:pt x="584" y="1684"/>
                    <a:pt x="584" y="1634"/>
                  </a:cubicBezTo>
                  <a:cubicBezTo>
                    <a:pt x="584" y="817"/>
                    <a:pt x="584" y="817"/>
                    <a:pt x="584" y="817"/>
                  </a:cubicBezTo>
                  <a:lnTo>
                    <a:pt x="584" y="817"/>
                  </a:lnTo>
                  <a:lnTo>
                    <a:pt x="584" y="817"/>
                  </a:lnTo>
                  <a:cubicBezTo>
                    <a:pt x="584" y="232"/>
                    <a:pt x="584" y="232"/>
                    <a:pt x="584" y="232"/>
                  </a:cubicBezTo>
                  <a:cubicBezTo>
                    <a:pt x="615" y="232"/>
                    <a:pt x="615" y="232"/>
                    <a:pt x="615" y="232"/>
                  </a:cubicBezTo>
                  <a:cubicBezTo>
                    <a:pt x="615" y="766"/>
                    <a:pt x="615" y="766"/>
                    <a:pt x="615" y="766"/>
                  </a:cubicBezTo>
                  <a:cubicBezTo>
                    <a:pt x="615" y="848"/>
                    <a:pt x="644" y="877"/>
                    <a:pt x="684" y="877"/>
                  </a:cubicBezTo>
                  <a:cubicBezTo>
                    <a:pt x="726" y="877"/>
                    <a:pt x="756" y="848"/>
                    <a:pt x="756" y="766"/>
                  </a:cubicBezTo>
                  <a:cubicBezTo>
                    <a:pt x="756" y="102"/>
                    <a:pt x="756" y="102"/>
                    <a:pt x="756" y="102"/>
                  </a:cubicBezTo>
                  <a:lnTo>
                    <a:pt x="756" y="102"/>
                  </a:lnTo>
                  <a:cubicBezTo>
                    <a:pt x="756" y="51"/>
                    <a:pt x="716" y="0"/>
                    <a:pt x="664"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10" name="Group 9"/>
          <p:cNvGrpSpPr/>
          <p:nvPr/>
        </p:nvGrpSpPr>
        <p:grpSpPr>
          <a:xfrm>
            <a:off x="7294297" y="1354735"/>
            <a:ext cx="425318" cy="1170953"/>
            <a:chOff x="8938439" y="3515654"/>
            <a:chExt cx="850635" cy="2341905"/>
          </a:xfrm>
          <a:solidFill>
            <a:schemeClr val="bg1">
              <a:lumMod val="85000"/>
            </a:schemeClr>
          </a:solidFill>
        </p:grpSpPr>
        <p:sp>
          <p:nvSpPr>
            <p:cNvPr id="95" name="Freeform 98"/>
            <p:cNvSpPr>
              <a:spLocks noChangeArrowheads="1"/>
            </p:cNvSpPr>
            <p:nvPr/>
          </p:nvSpPr>
          <p:spPr bwMode="auto">
            <a:xfrm>
              <a:off x="9188623" y="3515654"/>
              <a:ext cx="350263" cy="350285"/>
            </a:xfrm>
            <a:custGeom>
              <a:avLst/>
              <a:gdLst>
                <a:gd name="T0" fmla="*/ 161 w 314"/>
                <a:gd name="T1" fmla="*/ 0 h 313"/>
                <a:gd name="T2" fmla="*/ 161 w 314"/>
                <a:gd name="T3" fmla="*/ 0 h 313"/>
                <a:gd name="T4" fmla="*/ 0 w 314"/>
                <a:gd name="T5" fmla="*/ 151 h 313"/>
                <a:gd name="T6" fmla="*/ 161 w 314"/>
                <a:gd name="T7" fmla="*/ 312 h 313"/>
                <a:gd name="T8" fmla="*/ 313 w 314"/>
                <a:gd name="T9" fmla="*/ 151 h 313"/>
                <a:gd name="T10" fmla="*/ 161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61" y="0"/>
                  </a:moveTo>
                  <a:lnTo>
                    <a:pt x="161" y="0"/>
                  </a:lnTo>
                  <a:cubicBezTo>
                    <a:pt x="72" y="0"/>
                    <a:pt x="0" y="71"/>
                    <a:pt x="0" y="151"/>
                  </a:cubicBezTo>
                  <a:cubicBezTo>
                    <a:pt x="0" y="243"/>
                    <a:pt x="72" y="312"/>
                    <a:pt x="161" y="312"/>
                  </a:cubicBezTo>
                  <a:cubicBezTo>
                    <a:pt x="242" y="312"/>
                    <a:pt x="313" y="243"/>
                    <a:pt x="313" y="151"/>
                  </a:cubicBezTo>
                  <a:cubicBezTo>
                    <a:pt x="313" y="71"/>
                    <a:pt x="242" y="0"/>
                    <a:pt x="161" y="0"/>
                  </a:cubicBezTo>
                </a:path>
              </a:pathLst>
            </a:custGeom>
            <a:grpFill/>
            <a:ln>
              <a:noFill/>
            </a:ln>
            <a:effectLst/>
          </p:spPr>
          <p:txBody>
            <a:bodyPr wrap="none" anchor="ctr"/>
            <a:lstStyle/>
            <a:p>
              <a:pPr defTabSz="914217">
                <a:defRPr/>
              </a:pPr>
              <a:endParaRPr lang="en-US" sz="4800">
                <a:latin typeface="Calibri Light"/>
              </a:endParaRPr>
            </a:p>
          </p:txBody>
        </p:sp>
        <p:sp>
          <p:nvSpPr>
            <p:cNvPr id="96" name="Freeform 99"/>
            <p:cNvSpPr>
              <a:spLocks noChangeArrowheads="1"/>
            </p:cNvSpPr>
            <p:nvPr/>
          </p:nvSpPr>
          <p:spPr bwMode="auto">
            <a:xfrm>
              <a:off x="8938439" y="3915980"/>
              <a:ext cx="850635" cy="1941579"/>
            </a:xfrm>
            <a:custGeom>
              <a:avLst/>
              <a:gdLst>
                <a:gd name="T0" fmla="*/ 655 w 756"/>
                <a:gd name="T1" fmla="*/ 0 h 1716"/>
                <a:gd name="T2" fmla="*/ 655 w 756"/>
                <a:gd name="T3" fmla="*/ 0 h 1716"/>
                <a:gd name="T4" fmla="*/ 91 w 756"/>
                <a:gd name="T5" fmla="*/ 0 h 1716"/>
                <a:gd name="T6" fmla="*/ 0 w 756"/>
                <a:gd name="T7" fmla="*/ 102 h 1716"/>
                <a:gd name="T8" fmla="*/ 0 w 756"/>
                <a:gd name="T9" fmla="*/ 102 h 1716"/>
                <a:gd name="T10" fmla="*/ 0 w 756"/>
                <a:gd name="T11" fmla="*/ 766 h 1716"/>
                <a:gd name="T12" fmla="*/ 69 w 756"/>
                <a:gd name="T13" fmla="*/ 877 h 1716"/>
                <a:gd name="T14" fmla="*/ 141 w 756"/>
                <a:gd name="T15" fmla="*/ 766 h 1716"/>
                <a:gd name="T16" fmla="*/ 141 w 756"/>
                <a:gd name="T17" fmla="*/ 232 h 1716"/>
                <a:gd name="T18" fmla="*/ 181 w 756"/>
                <a:gd name="T19" fmla="*/ 232 h 1716"/>
                <a:gd name="T20" fmla="*/ 181 w 756"/>
                <a:gd name="T21" fmla="*/ 817 h 1716"/>
                <a:gd name="T22" fmla="*/ 181 w 756"/>
                <a:gd name="T23" fmla="*/ 817 h 1716"/>
                <a:gd name="T24" fmla="*/ 181 w 756"/>
                <a:gd name="T25" fmla="*/ 817 h 1716"/>
                <a:gd name="T26" fmla="*/ 181 w 756"/>
                <a:gd name="T27" fmla="*/ 1634 h 1716"/>
                <a:gd name="T28" fmla="*/ 262 w 756"/>
                <a:gd name="T29" fmla="*/ 1715 h 1716"/>
                <a:gd name="T30" fmla="*/ 353 w 756"/>
                <a:gd name="T31" fmla="*/ 1634 h 1716"/>
                <a:gd name="T32" fmla="*/ 353 w 756"/>
                <a:gd name="T33" fmla="*/ 938 h 1716"/>
                <a:gd name="T34" fmla="*/ 402 w 756"/>
                <a:gd name="T35" fmla="*/ 938 h 1716"/>
                <a:gd name="T36" fmla="*/ 402 w 756"/>
                <a:gd name="T37" fmla="*/ 1634 h 1716"/>
                <a:gd name="T38" fmla="*/ 494 w 756"/>
                <a:gd name="T39" fmla="*/ 1715 h 1716"/>
                <a:gd name="T40" fmla="*/ 585 w 756"/>
                <a:gd name="T41" fmla="*/ 1634 h 1716"/>
                <a:gd name="T42" fmla="*/ 585 w 756"/>
                <a:gd name="T43" fmla="*/ 817 h 1716"/>
                <a:gd name="T44" fmla="*/ 585 w 756"/>
                <a:gd name="T45" fmla="*/ 817 h 1716"/>
                <a:gd name="T46" fmla="*/ 585 w 756"/>
                <a:gd name="T47" fmla="*/ 817 h 1716"/>
                <a:gd name="T48" fmla="*/ 585 w 756"/>
                <a:gd name="T49" fmla="*/ 232 h 1716"/>
                <a:gd name="T50" fmla="*/ 605 w 756"/>
                <a:gd name="T51" fmla="*/ 232 h 1716"/>
                <a:gd name="T52" fmla="*/ 605 w 756"/>
                <a:gd name="T53" fmla="*/ 766 h 1716"/>
                <a:gd name="T54" fmla="*/ 675 w 756"/>
                <a:gd name="T55" fmla="*/ 877 h 1716"/>
                <a:gd name="T56" fmla="*/ 755 w 756"/>
                <a:gd name="T57" fmla="*/ 766 h 1716"/>
                <a:gd name="T58" fmla="*/ 755 w 756"/>
                <a:gd name="T59" fmla="*/ 102 h 1716"/>
                <a:gd name="T60" fmla="*/ 755 w 756"/>
                <a:gd name="T61" fmla="*/ 102 h 1716"/>
                <a:gd name="T62" fmla="*/ 655 w 756"/>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6" h="1716">
                  <a:moveTo>
                    <a:pt x="655" y="0"/>
                  </a:moveTo>
                  <a:lnTo>
                    <a:pt x="655" y="0"/>
                  </a:lnTo>
                  <a:cubicBezTo>
                    <a:pt x="91" y="0"/>
                    <a:pt x="91" y="0"/>
                    <a:pt x="91" y="0"/>
                  </a:cubicBezTo>
                  <a:cubicBezTo>
                    <a:pt x="40" y="0"/>
                    <a:pt x="0" y="51"/>
                    <a:pt x="0" y="102"/>
                  </a:cubicBezTo>
                  <a:lnTo>
                    <a:pt x="0" y="102"/>
                  </a:lnTo>
                  <a:cubicBezTo>
                    <a:pt x="0" y="766"/>
                    <a:pt x="0" y="766"/>
                    <a:pt x="0" y="766"/>
                  </a:cubicBezTo>
                  <a:cubicBezTo>
                    <a:pt x="0" y="848"/>
                    <a:pt x="29" y="877"/>
                    <a:pt x="69"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12" y="1715"/>
                    <a:pt x="262" y="1715"/>
                  </a:cubicBezTo>
                  <a:cubicBezTo>
                    <a:pt x="313" y="1715"/>
                    <a:pt x="353" y="1684"/>
                    <a:pt x="353" y="1634"/>
                  </a:cubicBezTo>
                  <a:cubicBezTo>
                    <a:pt x="353" y="938"/>
                    <a:pt x="353" y="938"/>
                    <a:pt x="353" y="938"/>
                  </a:cubicBezTo>
                  <a:cubicBezTo>
                    <a:pt x="402" y="938"/>
                    <a:pt x="402" y="938"/>
                    <a:pt x="402" y="938"/>
                  </a:cubicBezTo>
                  <a:cubicBezTo>
                    <a:pt x="402" y="1634"/>
                    <a:pt x="402" y="1634"/>
                    <a:pt x="402" y="1634"/>
                  </a:cubicBezTo>
                  <a:cubicBezTo>
                    <a:pt x="402" y="1684"/>
                    <a:pt x="443" y="1715"/>
                    <a:pt x="494" y="1715"/>
                  </a:cubicBezTo>
                  <a:cubicBezTo>
                    <a:pt x="545" y="1715"/>
                    <a:pt x="585" y="1684"/>
                    <a:pt x="585" y="1634"/>
                  </a:cubicBezTo>
                  <a:cubicBezTo>
                    <a:pt x="585" y="817"/>
                    <a:pt x="585" y="817"/>
                    <a:pt x="585" y="817"/>
                  </a:cubicBezTo>
                  <a:lnTo>
                    <a:pt x="585" y="817"/>
                  </a:lnTo>
                  <a:lnTo>
                    <a:pt x="585" y="817"/>
                  </a:lnTo>
                  <a:cubicBezTo>
                    <a:pt x="585" y="232"/>
                    <a:pt x="585" y="232"/>
                    <a:pt x="585" y="232"/>
                  </a:cubicBezTo>
                  <a:cubicBezTo>
                    <a:pt x="605" y="232"/>
                    <a:pt x="605" y="232"/>
                    <a:pt x="605" y="232"/>
                  </a:cubicBezTo>
                  <a:cubicBezTo>
                    <a:pt x="605" y="766"/>
                    <a:pt x="605" y="766"/>
                    <a:pt x="605" y="766"/>
                  </a:cubicBezTo>
                  <a:cubicBezTo>
                    <a:pt x="605" y="848"/>
                    <a:pt x="635" y="877"/>
                    <a:pt x="675" y="877"/>
                  </a:cubicBezTo>
                  <a:cubicBezTo>
                    <a:pt x="715" y="877"/>
                    <a:pt x="755" y="848"/>
                    <a:pt x="755" y="766"/>
                  </a:cubicBezTo>
                  <a:cubicBezTo>
                    <a:pt x="755" y="102"/>
                    <a:pt x="755" y="102"/>
                    <a:pt x="755" y="102"/>
                  </a:cubicBezTo>
                  <a:lnTo>
                    <a:pt x="755" y="102"/>
                  </a:lnTo>
                  <a:cubicBezTo>
                    <a:pt x="746" y="51"/>
                    <a:pt x="706" y="0"/>
                    <a:pt x="655"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11" name="Group 10"/>
          <p:cNvGrpSpPr/>
          <p:nvPr/>
        </p:nvGrpSpPr>
        <p:grpSpPr>
          <a:xfrm>
            <a:off x="7847209" y="1354735"/>
            <a:ext cx="427821" cy="1170953"/>
            <a:chOff x="10044264" y="3515654"/>
            <a:chExt cx="855641" cy="2341905"/>
          </a:xfrm>
          <a:solidFill>
            <a:schemeClr val="bg1">
              <a:lumMod val="85000"/>
            </a:schemeClr>
          </a:solidFill>
        </p:grpSpPr>
        <p:sp>
          <p:nvSpPr>
            <p:cNvPr id="97" name="Freeform 100"/>
            <p:cNvSpPr>
              <a:spLocks noChangeArrowheads="1"/>
            </p:cNvSpPr>
            <p:nvPr/>
          </p:nvSpPr>
          <p:spPr bwMode="auto">
            <a:xfrm>
              <a:off x="10309463" y="3515654"/>
              <a:ext cx="350263" cy="350285"/>
            </a:xfrm>
            <a:custGeom>
              <a:avLst/>
              <a:gdLst>
                <a:gd name="T0" fmla="*/ 152 w 314"/>
                <a:gd name="T1" fmla="*/ 0 h 313"/>
                <a:gd name="T2" fmla="*/ 152 w 314"/>
                <a:gd name="T3" fmla="*/ 0 h 313"/>
                <a:gd name="T4" fmla="*/ 0 w 314"/>
                <a:gd name="T5" fmla="*/ 151 h 313"/>
                <a:gd name="T6" fmla="*/ 152 w 314"/>
                <a:gd name="T7" fmla="*/ 312 h 313"/>
                <a:gd name="T8" fmla="*/ 313 w 314"/>
                <a:gd name="T9" fmla="*/ 151 h 313"/>
                <a:gd name="T10" fmla="*/ 152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52" y="0"/>
                  </a:moveTo>
                  <a:lnTo>
                    <a:pt x="152" y="0"/>
                  </a:lnTo>
                  <a:cubicBezTo>
                    <a:pt x="62" y="0"/>
                    <a:pt x="0" y="71"/>
                    <a:pt x="0" y="151"/>
                  </a:cubicBezTo>
                  <a:cubicBezTo>
                    <a:pt x="0" y="243"/>
                    <a:pt x="62" y="312"/>
                    <a:pt x="152" y="312"/>
                  </a:cubicBezTo>
                  <a:cubicBezTo>
                    <a:pt x="243" y="312"/>
                    <a:pt x="313" y="243"/>
                    <a:pt x="313" y="151"/>
                  </a:cubicBezTo>
                  <a:cubicBezTo>
                    <a:pt x="313" y="71"/>
                    <a:pt x="243" y="0"/>
                    <a:pt x="152" y="0"/>
                  </a:cubicBezTo>
                </a:path>
              </a:pathLst>
            </a:custGeom>
            <a:grpFill/>
            <a:ln>
              <a:noFill/>
            </a:ln>
            <a:effectLst/>
          </p:spPr>
          <p:txBody>
            <a:bodyPr wrap="none" anchor="ctr"/>
            <a:lstStyle/>
            <a:p>
              <a:pPr defTabSz="914217">
                <a:defRPr/>
              </a:pPr>
              <a:endParaRPr lang="en-US" sz="4800">
                <a:latin typeface="Calibri Light"/>
              </a:endParaRPr>
            </a:p>
          </p:txBody>
        </p:sp>
        <p:sp>
          <p:nvSpPr>
            <p:cNvPr id="98" name="Freeform 101"/>
            <p:cNvSpPr>
              <a:spLocks noChangeArrowheads="1"/>
            </p:cNvSpPr>
            <p:nvPr/>
          </p:nvSpPr>
          <p:spPr bwMode="auto">
            <a:xfrm>
              <a:off x="10044264" y="3915980"/>
              <a:ext cx="855641" cy="1941579"/>
            </a:xfrm>
            <a:custGeom>
              <a:avLst/>
              <a:gdLst>
                <a:gd name="T0" fmla="*/ 666 w 757"/>
                <a:gd name="T1" fmla="*/ 0 h 1716"/>
                <a:gd name="T2" fmla="*/ 666 w 757"/>
                <a:gd name="T3" fmla="*/ 0 h 1716"/>
                <a:gd name="T4" fmla="*/ 90 w 757"/>
                <a:gd name="T5" fmla="*/ 0 h 1716"/>
                <a:gd name="T6" fmla="*/ 0 w 757"/>
                <a:gd name="T7" fmla="*/ 102 h 1716"/>
                <a:gd name="T8" fmla="*/ 0 w 757"/>
                <a:gd name="T9" fmla="*/ 102 h 1716"/>
                <a:gd name="T10" fmla="*/ 0 w 757"/>
                <a:gd name="T11" fmla="*/ 766 h 1716"/>
                <a:gd name="T12" fmla="*/ 81 w 757"/>
                <a:gd name="T13" fmla="*/ 877 h 1716"/>
                <a:gd name="T14" fmla="*/ 150 w 757"/>
                <a:gd name="T15" fmla="*/ 766 h 1716"/>
                <a:gd name="T16" fmla="*/ 150 w 757"/>
                <a:gd name="T17" fmla="*/ 232 h 1716"/>
                <a:gd name="T18" fmla="*/ 181 w 757"/>
                <a:gd name="T19" fmla="*/ 232 h 1716"/>
                <a:gd name="T20" fmla="*/ 181 w 757"/>
                <a:gd name="T21" fmla="*/ 817 h 1716"/>
                <a:gd name="T22" fmla="*/ 181 w 757"/>
                <a:gd name="T23" fmla="*/ 817 h 1716"/>
                <a:gd name="T24" fmla="*/ 181 w 757"/>
                <a:gd name="T25" fmla="*/ 817 h 1716"/>
                <a:gd name="T26" fmla="*/ 181 w 757"/>
                <a:gd name="T27" fmla="*/ 1634 h 1716"/>
                <a:gd name="T28" fmla="*/ 271 w 757"/>
                <a:gd name="T29" fmla="*/ 1715 h 1716"/>
                <a:gd name="T30" fmla="*/ 353 w 757"/>
                <a:gd name="T31" fmla="*/ 1634 h 1716"/>
                <a:gd name="T32" fmla="*/ 353 w 757"/>
                <a:gd name="T33" fmla="*/ 938 h 1716"/>
                <a:gd name="T34" fmla="*/ 414 w 757"/>
                <a:gd name="T35" fmla="*/ 938 h 1716"/>
                <a:gd name="T36" fmla="*/ 414 w 757"/>
                <a:gd name="T37" fmla="*/ 1634 h 1716"/>
                <a:gd name="T38" fmla="*/ 494 w 757"/>
                <a:gd name="T39" fmla="*/ 1715 h 1716"/>
                <a:gd name="T40" fmla="*/ 584 w 757"/>
                <a:gd name="T41" fmla="*/ 1634 h 1716"/>
                <a:gd name="T42" fmla="*/ 584 w 757"/>
                <a:gd name="T43" fmla="*/ 817 h 1716"/>
                <a:gd name="T44" fmla="*/ 584 w 757"/>
                <a:gd name="T45" fmla="*/ 817 h 1716"/>
                <a:gd name="T46" fmla="*/ 584 w 757"/>
                <a:gd name="T47" fmla="*/ 817 h 1716"/>
                <a:gd name="T48" fmla="*/ 584 w 757"/>
                <a:gd name="T49" fmla="*/ 232 h 1716"/>
                <a:gd name="T50" fmla="*/ 615 w 757"/>
                <a:gd name="T51" fmla="*/ 232 h 1716"/>
                <a:gd name="T52" fmla="*/ 615 w 757"/>
                <a:gd name="T53" fmla="*/ 766 h 1716"/>
                <a:gd name="T54" fmla="*/ 686 w 757"/>
                <a:gd name="T55" fmla="*/ 877 h 1716"/>
                <a:gd name="T56" fmla="*/ 756 w 757"/>
                <a:gd name="T57" fmla="*/ 766 h 1716"/>
                <a:gd name="T58" fmla="*/ 756 w 757"/>
                <a:gd name="T59" fmla="*/ 102 h 1716"/>
                <a:gd name="T60" fmla="*/ 756 w 757"/>
                <a:gd name="T61" fmla="*/ 102 h 1716"/>
                <a:gd name="T62" fmla="*/ 666 w 757"/>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7" h="1716">
                  <a:moveTo>
                    <a:pt x="666" y="0"/>
                  </a:moveTo>
                  <a:lnTo>
                    <a:pt x="666" y="0"/>
                  </a:lnTo>
                  <a:cubicBezTo>
                    <a:pt x="90" y="0"/>
                    <a:pt x="90" y="0"/>
                    <a:pt x="90" y="0"/>
                  </a:cubicBezTo>
                  <a:cubicBezTo>
                    <a:pt x="50" y="0"/>
                    <a:pt x="10" y="51"/>
                    <a:pt x="0" y="102"/>
                  </a:cubicBezTo>
                  <a:lnTo>
                    <a:pt x="0" y="102"/>
                  </a:lnTo>
                  <a:cubicBezTo>
                    <a:pt x="0" y="766"/>
                    <a:pt x="0" y="766"/>
                    <a:pt x="0" y="766"/>
                  </a:cubicBezTo>
                  <a:cubicBezTo>
                    <a:pt x="0" y="848"/>
                    <a:pt x="41" y="877"/>
                    <a:pt x="81" y="877"/>
                  </a:cubicBezTo>
                  <a:cubicBezTo>
                    <a:pt x="110" y="877"/>
                    <a:pt x="150" y="848"/>
                    <a:pt x="150" y="766"/>
                  </a:cubicBezTo>
                  <a:cubicBezTo>
                    <a:pt x="150" y="232"/>
                    <a:pt x="150" y="232"/>
                    <a:pt x="150"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22" y="1715"/>
                    <a:pt x="271" y="1715"/>
                  </a:cubicBezTo>
                  <a:cubicBezTo>
                    <a:pt x="313" y="1715"/>
                    <a:pt x="353" y="1684"/>
                    <a:pt x="353" y="1634"/>
                  </a:cubicBezTo>
                  <a:cubicBezTo>
                    <a:pt x="353" y="938"/>
                    <a:pt x="353" y="938"/>
                    <a:pt x="353" y="938"/>
                  </a:cubicBezTo>
                  <a:cubicBezTo>
                    <a:pt x="414" y="938"/>
                    <a:pt x="414" y="938"/>
                    <a:pt x="414" y="938"/>
                  </a:cubicBezTo>
                  <a:cubicBezTo>
                    <a:pt x="414" y="1634"/>
                    <a:pt x="414" y="1634"/>
                    <a:pt x="414" y="1634"/>
                  </a:cubicBezTo>
                  <a:cubicBezTo>
                    <a:pt x="414" y="1684"/>
                    <a:pt x="454" y="1715"/>
                    <a:pt x="494" y="1715"/>
                  </a:cubicBezTo>
                  <a:cubicBezTo>
                    <a:pt x="544" y="1715"/>
                    <a:pt x="584" y="1684"/>
                    <a:pt x="584" y="1634"/>
                  </a:cubicBezTo>
                  <a:cubicBezTo>
                    <a:pt x="584" y="817"/>
                    <a:pt x="584" y="817"/>
                    <a:pt x="584" y="817"/>
                  </a:cubicBezTo>
                  <a:lnTo>
                    <a:pt x="584" y="817"/>
                  </a:lnTo>
                  <a:lnTo>
                    <a:pt x="584" y="817"/>
                  </a:lnTo>
                  <a:cubicBezTo>
                    <a:pt x="584" y="232"/>
                    <a:pt x="584" y="232"/>
                    <a:pt x="584" y="232"/>
                  </a:cubicBezTo>
                  <a:cubicBezTo>
                    <a:pt x="615" y="232"/>
                    <a:pt x="615" y="232"/>
                    <a:pt x="615" y="232"/>
                  </a:cubicBezTo>
                  <a:cubicBezTo>
                    <a:pt x="615" y="766"/>
                    <a:pt x="615" y="766"/>
                    <a:pt x="615" y="766"/>
                  </a:cubicBezTo>
                  <a:cubicBezTo>
                    <a:pt x="615" y="848"/>
                    <a:pt x="646" y="877"/>
                    <a:pt x="686" y="877"/>
                  </a:cubicBezTo>
                  <a:cubicBezTo>
                    <a:pt x="726" y="877"/>
                    <a:pt x="756" y="848"/>
                    <a:pt x="756" y="766"/>
                  </a:cubicBezTo>
                  <a:cubicBezTo>
                    <a:pt x="756" y="102"/>
                    <a:pt x="756" y="102"/>
                    <a:pt x="756" y="102"/>
                  </a:cubicBezTo>
                  <a:lnTo>
                    <a:pt x="756" y="102"/>
                  </a:lnTo>
                  <a:cubicBezTo>
                    <a:pt x="756" y="51"/>
                    <a:pt x="715" y="0"/>
                    <a:pt x="666"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05" name="Group 204"/>
          <p:cNvGrpSpPr/>
          <p:nvPr/>
        </p:nvGrpSpPr>
        <p:grpSpPr>
          <a:xfrm>
            <a:off x="4507211" y="2760878"/>
            <a:ext cx="420315" cy="1170953"/>
            <a:chOff x="3364268" y="3515654"/>
            <a:chExt cx="840630" cy="2341905"/>
          </a:xfrm>
          <a:solidFill>
            <a:srgbClr val="D5D10E"/>
          </a:solidFill>
        </p:grpSpPr>
        <p:sp>
          <p:nvSpPr>
            <p:cNvPr id="273" name="Freeform 88"/>
            <p:cNvSpPr>
              <a:spLocks noChangeArrowheads="1"/>
            </p:cNvSpPr>
            <p:nvPr/>
          </p:nvSpPr>
          <p:spPr bwMode="auto">
            <a:xfrm>
              <a:off x="3614456" y="3515654"/>
              <a:ext cx="350263" cy="350285"/>
            </a:xfrm>
            <a:custGeom>
              <a:avLst/>
              <a:gdLst>
                <a:gd name="T0" fmla="*/ 152 w 314"/>
                <a:gd name="T1" fmla="*/ 312 h 313"/>
                <a:gd name="T2" fmla="*/ 152 w 314"/>
                <a:gd name="T3" fmla="*/ 312 h 313"/>
                <a:gd name="T4" fmla="*/ 313 w 314"/>
                <a:gd name="T5" fmla="*/ 151 h 313"/>
                <a:gd name="T6" fmla="*/ 152 w 314"/>
                <a:gd name="T7" fmla="*/ 0 h 313"/>
                <a:gd name="T8" fmla="*/ 0 w 314"/>
                <a:gd name="T9" fmla="*/ 151 h 313"/>
                <a:gd name="T10" fmla="*/ 152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52" y="312"/>
                  </a:moveTo>
                  <a:lnTo>
                    <a:pt x="152" y="312"/>
                  </a:lnTo>
                  <a:cubicBezTo>
                    <a:pt x="241" y="312"/>
                    <a:pt x="313" y="243"/>
                    <a:pt x="313" y="151"/>
                  </a:cubicBezTo>
                  <a:cubicBezTo>
                    <a:pt x="313" y="71"/>
                    <a:pt x="241" y="0"/>
                    <a:pt x="152" y="0"/>
                  </a:cubicBezTo>
                  <a:cubicBezTo>
                    <a:pt x="71" y="0"/>
                    <a:pt x="0" y="71"/>
                    <a:pt x="0" y="151"/>
                  </a:cubicBezTo>
                  <a:cubicBezTo>
                    <a:pt x="0" y="243"/>
                    <a:pt x="71" y="312"/>
                    <a:pt x="152" y="312"/>
                  </a:cubicBezTo>
                </a:path>
              </a:pathLst>
            </a:custGeom>
            <a:grpFill/>
            <a:ln>
              <a:noFill/>
            </a:ln>
            <a:effectLst/>
          </p:spPr>
          <p:txBody>
            <a:bodyPr wrap="none" anchor="ctr"/>
            <a:lstStyle/>
            <a:p>
              <a:pPr defTabSz="914217">
                <a:defRPr/>
              </a:pPr>
              <a:endParaRPr lang="en-US" sz="4800">
                <a:latin typeface="Calibri Light"/>
              </a:endParaRPr>
            </a:p>
          </p:txBody>
        </p:sp>
        <p:sp>
          <p:nvSpPr>
            <p:cNvPr id="274" name="Freeform 89"/>
            <p:cNvSpPr>
              <a:spLocks noChangeArrowheads="1"/>
            </p:cNvSpPr>
            <p:nvPr/>
          </p:nvSpPr>
          <p:spPr bwMode="auto">
            <a:xfrm>
              <a:off x="3364268" y="3915980"/>
              <a:ext cx="840630" cy="1941579"/>
            </a:xfrm>
            <a:custGeom>
              <a:avLst/>
              <a:gdLst>
                <a:gd name="T0" fmla="*/ 746 w 747"/>
                <a:gd name="T1" fmla="*/ 102 h 1716"/>
                <a:gd name="T2" fmla="*/ 746 w 747"/>
                <a:gd name="T3" fmla="*/ 102 h 1716"/>
                <a:gd name="T4" fmla="*/ 654 w 747"/>
                <a:gd name="T5" fmla="*/ 0 h 1716"/>
                <a:gd name="T6" fmla="*/ 89 w 747"/>
                <a:gd name="T7" fmla="*/ 0 h 1716"/>
                <a:gd name="T8" fmla="*/ 0 w 747"/>
                <a:gd name="T9" fmla="*/ 102 h 1716"/>
                <a:gd name="T10" fmla="*/ 0 w 747"/>
                <a:gd name="T11" fmla="*/ 102 h 1716"/>
                <a:gd name="T12" fmla="*/ 0 w 747"/>
                <a:gd name="T13" fmla="*/ 766 h 1716"/>
                <a:gd name="T14" fmla="*/ 69 w 747"/>
                <a:gd name="T15" fmla="*/ 877 h 1716"/>
                <a:gd name="T16" fmla="*/ 141 w 747"/>
                <a:gd name="T17" fmla="*/ 766 h 1716"/>
                <a:gd name="T18" fmla="*/ 141 w 747"/>
                <a:gd name="T19" fmla="*/ 232 h 1716"/>
                <a:gd name="T20" fmla="*/ 170 w 747"/>
                <a:gd name="T21" fmla="*/ 232 h 1716"/>
                <a:gd name="T22" fmla="*/ 170 w 747"/>
                <a:gd name="T23" fmla="*/ 817 h 1716"/>
                <a:gd name="T24" fmla="*/ 170 w 747"/>
                <a:gd name="T25" fmla="*/ 817 h 1716"/>
                <a:gd name="T26" fmla="*/ 170 w 747"/>
                <a:gd name="T27" fmla="*/ 817 h 1716"/>
                <a:gd name="T28" fmla="*/ 170 w 747"/>
                <a:gd name="T29" fmla="*/ 1634 h 1716"/>
                <a:gd name="T30" fmla="*/ 261 w 747"/>
                <a:gd name="T31" fmla="*/ 1715 h 1716"/>
                <a:gd name="T32" fmla="*/ 342 w 747"/>
                <a:gd name="T33" fmla="*/ 1634 h 1716"/>
                <a:gd name="T34" fmla="*/ 342 w 747"/>
                <a:gd name="T35" fmla="*/ 938 h 1716"/>
                <a:gd name="T36" fmla="*/ 402 w 747"/>
                <a:gd name="T37" fmla="*/ 938 h 1716"/>
                <a:gd name="T38" fmla="*/ 402 w 747"/>
                <a:gd name="T39" fmla="*/ 1634 h 1716"/>
                <a:gd name="T40" fmla="*/ 493 w 747"/>
                <a:gd name="T41" fmla="*/ 1715 h 1716"/>
                <a:gd name="T42" fmla="*/ 574 w 747"/>
                <a:gd name="T43" fmla="*/ 1634 h 1716"/>
                <a:gd name="T44" fmla="*/ 574 w 747"/>
                <a:gd name="T45" fmla="*/ 817 h 1716"/>
                <a:gd name="T46" fmla="*/ 574 w 747"/>
                <a:gd name="T47" fmla="*/ 817 h 1716"/>
                <a:gd name="T48" fmla="*/ 574 w 747"/>
                <a:gd name="T49" fmla="*/ 817 h 1716"/>
                <a:gd name="T50" fmla="*/ 574 w 747"/>
                <a:gd name="T51" fmla="*/ 232 h 1716"/>
                <a:gd name="T52" fmla="*/ 605 w 747"/>
                <a:gd name="T53" fmla="*/ 232 h 1716"/>
                <a:gd name="T54" fmla="*/ 605 w 747"/>
                <a:gd name="T55" fmla="*/ 766 h 1716"/>
                <a:gd name="T56" fmla="*/ 675 w 747"/>
                <a:gd name="T57" fmla="*/ 877 h 1716"/>
                <a:gd name="T58" fmla="*/ 746 w 747"/>
                <a:gd name="T59" fmla="*/ 766 h 1716"/>
                <a:gd name="T60" fmla="*/ 746 w 747"/>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7" h="1716">
                  <a:moveTo>
                    <a:pt x="746" y="102"/>
                  </a:moveTo>
                  <a:lnTo>
                    <a:pt x="746" y="102"/>
                  </a:lnTo>
                  <a:cubicBezTo>
                    <a:pt x="746" y="51"/>
                    <a:pt x="706" y="0"/>
                    <a:pt x="654" y="0"/>
                  </a:cubicBezTo>
                  <a:cubicBezTo>
                    <a:pt x="89" y="0"/>
                    <a:pt x="89" y="0"/>
                    <a:pt x="89" y="0"/>
                  </a:cubicBezTo>
                  <a:cubicBezTo>
                    <a:pt x="40" y="0"/>
                    <a:pt x="0" y="51"/>
                    <a:pt x="0" y="102"/>
                  </a:cubicBezTo>
                  <a:lnTo>
                    <a:pt x="0" y="102"/>
                  </a:lnTo>
                  <a:cubicBezTo>
                    <a:pt x="0" y="766"/>
                    <a:pt x="0" y="766"/>
                    <a:pt x="0" y="766"/>
                  </a:cubicBezTo>
                  <a:cubicBezTo>
                    <a:pt x="0" y="848"/>
                    <a:pt x="29" y="877"/>
                    <a:pt x="69" y="877"/>
                  </a:cubicBezTo>
                  <a:cubicBezTo>
                    <a:pt x="109" y="877"/>
                    <a:pt x="141" y="848"/>
                    <a:pt x="141" y="766"/>
                  </a:cubicBezTo>
                  <a:cubicBezTo>
                    <a:pt x="141" y="232"/>
                    <a:pt x="141" y="232"/>
                    <a:pt x="141" y="232"/>
                  </a:cubicBezTo>
                  <a:cubicBezTo>
                    <a:pt x="170" y="232"/>
                    <a:pt x="170" y="232"/>
                    <a:pt x="170" y="232"/>
                  </a:cubicBezTo>
                  <a:cubicBezTo>
                    <a:pt x="170" y="817"/>
                    <a:pt x="170" y="817"/>
                    <a:pt x="170" y="817"/>
                  </a:cubicBezTo>
                  <a:lnTo>
                    <a:pt x="170" y="817"/>
                  </a:lnTo>
                  <a:lnTo>
                    <a:pt x="170" y="817"/>
                  </a:lnTo>
                  <a:cubicBezTo>
                    <a:pt x="170" y="1634"/>
                    <a:pt x="170" y="1634"/>
                    <a:pt x="170" y="1634"/>
                  </a:cubicBezTo>
                  <a:cubicBezTo>
                    <a:pt x="170" y="1684"/>
                    <a:pt x="212" y="1715"/>
                    <a:pt x="261" y="1715"/>
                  </a:cubicBezTo>
                  <a:cubicBezTo>
                    <a:pt x="312" y="1715"/>
                    <a:pt x="342" y="1684"/>
                    <a:pt x="342" y="1634"/>
                  </a:cubicBezTo>
                  <a:cubicBezTo>
                    <a:pt x="342" y="938"/>
                    <a:pt x="342" y="938"/>
                    <a:pt x="342" y="938"/>
                  </a:cubicBezTo>
                  <a:cubicBezTo>
                    <a:pt x="402" y="938"/>
                    <a:pt x="402" y="938"/>
                    <a:pt x="402" y="938"/>
                  </a:cubicBezTo>
                  <a:cubicBezTo>
                    <a:pt x="402" y="1634"/>
                    <a:pt x="402" y="1634"/>
                    <a:pt x="402" y="1634"/>
                  </a:cubicBezTo>
                  <a:cubicBezTo>
                    <a:pt x="402" y="1684"/>
                    <a:pt x="442" y="1715"/>
                    <a:pt x="493" y="1715"/>
                  </a:cubicBezTo>
                  <a:cubicBezTo>
                    <a:pt x="534" y="1715"/>
                    <a:pt x="574" y="1684"/>
                    <a:pt x="574" y="1634"/>
                  </a:cubicBezTo>
                  <a:cubicBezTo>
                    <a:pt x="574" y="817"/>
                    <a:pt x="574" y="817"/>
                    <a:pt x="574" y="817"/>
                  </a:cubicBezTo>
                  <a:lnTo>
                    <a:pt x="574" y="817"/>
                  </a:lnTo>
                  <a:lnTo>
                    <a:pt x="574" y="817"/>
                  </a:lnTo>
                  <a:cubicBezTo>
                    <a:pt x="574" y="232"/>
                    <a:pt x="574" y="232"/>
                    <a:pt x="574" y="232"/>
                  </a:cubicBezTo>
                  <a:cubicBezTo>
                    <a:pt x="605" y="232"/>
                    <a:pt x="605" y="232"/>
                    <a:pt x="605" y="232"/>
                  </a:cubicBezTo>
                  <a:cubicBezTo>
                    <a:pt x="605" y="766"/>
                    <a:pt x="605" y="766"/>
                    <a:pt x="605" y="766"/>
                  </a:cubicBezTo>
                  <a:cubicBezTo>
                    <a:pt x="605" y="848"/>
                    <a:pt x="634" y="877"/>
                    <a:pt x="675" y="877"/>
                  </a:cubicBezTo>
                  <a:cubicBezTo>
                    <a:pt x="715" y="877"/>
                    <a:pt x="746" y="848"/>
                    <a:pt x="746" y="766"/>
                  </a:cubicBezTo>
                  <a:cubicBezTo>
                    <a:pt x="746" y="102"/>
                    <a:pt x="746" y="102"/>
                    <a:pt x="746"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06" name="Group 205"/>
          <p:cNvGrpSpPr/>
          <p:nvPr/>
        </p:nvGrpSpPr>
        <p:grpSpPr>
          <a:xfrm>
            <a:off x="5062627" y="2760878"/>
            <a:ext cx="425318" cy="1170953"/>
            <a:chOff x="4475099" y="3515654"/>
            <a:chExt cx="850635" cy="2341905"/>
          </a:xfrm>
          <a:solidFill>
            <a:srgbClr val="D5D10E"/>
          </a:solidFill>
        </p:grpSpPr>
        <p:sp>
          <p:nvSpPr>
            <p:cNvPr id="271" name="Freeform 90"/>
            <p:cNvSpPr>
              <a:spLocks noChangeArrowheads="1"/>
            </p:cNvSpPr>
            <p:nvPr/>
          </p:nvSpPr>
          <p:spPr bwMode="auto">
            <a:xfrm>
              <a:off x="4725287" y="3515654"/>
              <a:ext cx="350263" cy="350285"/>
            </a:xfrm>
            <a:custGeom>
              <a:avLst/>
              <a:gdLst>
                <a:gd name="T0" fmla="*/ 161 w 314"/>
                <a:gd name="T1" fmla="*/ 312 h 313"/>
                <a:gd name="T2" fmla="*/ 161 w 314"/>
                <a:gd name="T3" fmla="*/ 312 h 313"/>
                <a:gd name="T4" fmla="*/ 313 w 314"/>
                <a:gd name="T5" fmla="*/ 151 h 313"/>
                <a:gd name="T6" fmla="*/ 161 w 314"/>
                <a:gd name="T7" fmla="*/ 0 h 313"/>
                <a:gd name="T8" fmla="*/ 0 w 314"/>
                <a:gd name="T9" fmla="*/ 151 h 313"/>
                <a:gd name="T10" fmla="*/ 161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61" y="312"/>
                  </a:moveTo>
                  <a:lnTo>
                    <a:pt x="161" y="312"/>
                  </a:lnTo>
                  <a:cubicBezTo>
                    <a:pt x="242" y="312"/>
                    <a:pt x="313" y="243"/>
                    <a:pt x="313" y="151"/>
                  </a:cubicBezTo>
                  <a:cubicBezTo>
                    <a:pt x="313" y="71"/>
                    <a:pt x="242" y="0"/>
                    <a:pt x="161" y="0"/>
                  </a:cubicBezTo>
                  <a:cubicBezTo>
                    <a:pt x="70" y="0"/>
                    <a:pt x="0" y="71"/>
                    <a:pt x="0" y="151"/>
                  </a:cubicBezTo>
                  <a:cubicBezTo>
                    <a:pt x="0" y="243"/>
                    <a:pt x="70" y="312"/>
                    <a:pt x="161" y="312"/>
                  </a:cubicBezTo>
                </a:path>
              </a:pathLst>
            </a:custGeom>
            <a:grpFill/>
            <a:ln>
              <a:noFill/>
            </a:ln>
            <a:effectLst/>
          </p:spPr>
          <p:txBody>
            <a:bodyPr wrap="none" anchor="ctr"/>
            <a:lstStyle/>
            <a:p>
              <a:pPr defTabSz="914217">
                <a:defRPr/>
              </a:pPr>
              <a:endParaRPr lang="en-US" sz="4800">
                <a:latin typeface="Calibri Light"/>
              </a:endParaRPr>
            </a:p>
          </p:txBody>
        </p:sp>
        <p:sp>
          <p:nvSpPr>
            <p:cNvPr id="272" name="Freeform 91"/>
            <p:cNvSpPr>
              <a:spLocks noChangeArrowheads="1"/>
            </p:cNvSpPr>
            <p:nvPr/>
          </p:nvSpPr>
          <p:spPr bwMode="auto">
            <a:xfrm>
              <a:off x="4475099" y="3915980"/>
              <a:ext cx="850635" cy="1941579"/>
            </a:xfrm>
            <a:custGeom>
              <a:avLst/>
              <a:gdLst>
                <a:gd name="T0" fmla="*/ 755 w 756"/>
                <a:gd name="T1" fmla="*/ 102 h 1716"/>
                <a:gd name="T2" fmla="*/ 755 w 756"/>
                <a:gd name="T3" fmla="*/ 102 h 1716"/>
                <a:gd name="T4" fmla="*/ 664 w 756"/>
                <a:gd name="T5" fmla="*/ 0 h 1716"/>
                <a:gd name="T6" fmla="*/ 90 w 756"/>
                <a:gd name="T7" fmla="*/ 0 h 1716"/>
                <a:gd name="T8" fmla="*/ 0 w 756"/>
                <a:gd name="T9" fmla="*/ 102 h 1716"/>
                <a:gd name="T10" fmla="*/ 0 w 756"/>
                <a:gd name="T11" fmla="*/ 102 h 1716"/>
                <a:gd name="T12" fmla="*/ 0 w 756"/>
                <a:gd name="T13" fmla="*/ 766 h 1716"/>
                <a:gd name="T14" fmla="*/ 70 w 756"/>
                <a:gd name="T15" fmla="*/ 877 h 1716"/>
                <a:gd name="T16" fmla="*/ 141 w 756"/>
                <a:gd name="T17" fmla="*/ 766 h 1716"/>
                <a:gd name="T18" fmla="*/ 141 w 756"/>
                <a:gd name="T19" fmla="*/ 232 h 1716"/>
                <a:gd name="T20" fmla="*/ 181 w 756"/>
                <a:gd name="T21" fmla="*/ 232 h 1716"/>
                <a:gd name="T22" fmla="*/ 181 w 756"/>
                <a:gd name="T23" fmla="*/ 817 h 1716"/>
                <a:gd name="T24" fmla="*/ 181 w 756"/>
                <a:gd name="T25" fmla="*/ 817 h 1716"/>
                <a:gd name="T26" fmla="*/ 181 w 756"/>
                <a:gd name="T27" fmla="*/ 817 h 1716"/>
                <a:gd name="T28" fmla="*/ 181 w 756"/>
                <a:gd name="T29" fmla="*/ 1634 h 1716"/>
                <a:gd name="T30" fmla="*/ 262 w 756"/>
                <a:gd name="T31" fmla="*/ 1715 h 1716"/>
                <a:gd name="T32" fmla="*/ 353 w 756"/>
                <a:gd name="T33" fmla="*/ 1634 h 1716"/>
                <a:gd name="T34" fmla="*/ 353 w 756"/>
                <a:gd name="T35" fmla="*/ 938 h 1716"/>
                <a:gd name="T36" fmla="*/ 413 w 756"/>
                <a:gd name="T37" fmla="*/ 938 h 1716"/>
                <a:gd name="T38" fmla="*/ 413 w 756"/>
                <a:gd name="T39" fmla="*/ 1634 h 1716"/>
                <a:gd name="T40" fmla="*/ 494 w 756"/>
                <a:gd name="T41" fmla="*/ 1715 h 1716"/>
                <a:gd name="T42" fmla="*/ 583 w 756"/>
                <a:gd name="T43" fmla="*/ 1634 h 1716"/>
                <a:gd name="T44" fmla="*/ 583 w 756"/>
                <a:gd name="T45" fmla="*/ 817 h 1716"/>
                <a:gd name="T46" fmla="*/ 583 w 756"/>
                <a:gd name="T47" fmla="*/ 817 h 1716"/>
                <a:gd name="T48" fmla="*/ 583 w 756"/>
                <a:gd name="T49" fmla="*/ 817 h 1716"/>
                <a:gd name="T50" fmla="*/ 583 w 756"/>
                <a:gd name="T51" fmla="*/ 232 h 1716"/>
                <a:gd name="T52" fmla="*/ 604 w 756"/>
                <a:gd name="T53" fmla="*/ 232 h 1716"/>
                <a:gd name="T54" fmla="*/ 604 w 756"/>
                <a:gd name="T55" fmla="*/ 766 h 1716"/>
                <a:gd name="T56" fmla="*/ 684 w 756"/>
                <a:gd name="T57" fmla="*/ 877 h 1716"/>
                <a:gd name="T58" fmla="*/ 755 w 756"/>
                <a:gd name="T59" fmla="*/ 766 h 1716"/>
                <a:gd name="T60" fmla="*/ 755 w 756"/>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6" h="1716">
                  <a:moveTo>
                    <a:pt x="755" y="102"/>
                  </a:moveTo>
                  <a:lnTo>
                    <a:pt x="755" y="102"/>
                  </a:lnTo>
                  <a:cubicBezTo>
                    <a:pt x="744" y="51"/>
                    <a:pt x="704" y="0"/>
                    <a:pt x="664" y="0"/>
                  </a:cubicBezTo>
                  <a:cubicBezTo>
                    <a:pt x="90" y="0"/>
                    <a:pt x="90" y="0"/>
                    <a:pt x="90" y="0"/>
                  </a:cubicBezTo>
                  <a:cubicBezTo>
                    <a:pt x="40" y="0"/>
                    <a:pt x="0" y="51"/>
                    <a:pt x="0" y="102"/>
                  </a:cubicBezTo>
                  <a:lnTo>
                    <a:pt x="0" y="102"/>
                  </a:lnTo>
                  <a:cubicBezTo>
                    <a:pt x="0" y="766"/>
                    <a:pt x="0" y="766"/>
                    <a:pt x="0" y="766"/>
                  </a:cubicBezTo>
                  <a:cubicBezTo>
                    <a:pt x="0" y="848"/>
                    <a:pt x="29" y="877"/>
                    <a:pt x="70"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21" y="1715"/>
                    <a:pt x="262" y="1715"/>
                  </a:cubicBezTo>
                  <a:cubicBezTo>
                    <a:pt x="313" y="1715"/>
                    <a:pt x="353" y="1684"/>
                    <a:pt x="353" y="1634"/>
                  </a:cubicBezTo>
                  <a:cubicBezTo>
                    <a:pt x="353" y="938"/>
                    <a:pt x="353" y="938"/>
                    <a:pt x="353" y="938"/>
                  </a:cubicBezTo>
                  <a:cubicBezTo>
                    <a:pt x="413" y="938"/>
                    <a:pt x="413" y="938"/>
                    <a:pt x="413" y="938"/>
                  </a:cubicBezTo>
                  <a:cubicBezTo>
                    <a:pt x="413" y="1634"/>
                    <a:pt x="413" y="1634"/>
                    <a:pt x="413" y="1634"/>
                  </a:cubicBezTo>
                  <a:cubicBezTo>
                    <a:pt x="413" y="1684"/>
                    <a:pt x="443" y="1715"/>
                    <a:pt x="494" y="1715"/>
                  </a:cubicBezTo>
                  <a:cubicBezTo>
                    <a:pt x="543" y="1715"/>
                    <a:pt x="583" y="1684"/>
                    <a:pt x="583" y="1634"/>
                  </a:cubicBezTo>
                  <a:cubicBezTo>
                    <a:pt x="583" y="817"/>
                    <a:pt x="583" y="817"/>
                    <a:pt x="583" y="817"/>
                  </a:cubicBezTo>
                  <a:lnTo>
                    <a:pt x="583" y="817"/>
                  </a:lnTo>
                  <a:lnTo>
                    <a:pt x="583" y="817"/>
                  </a:lnTo>
                  <a:cubicBezTo>
                    <a:pt x="583" y="232"/>
                    <a:pt x="583" y="232"/>
                    <a:pt x="583" y="232"/>
                  </a:cubicBezTo>
                  <a:cubicBezTo>
                    <a:pt x="604" y="232"/>
                    <a:pt x="604" y="232"/>
                    <a:pt x="604" y="232"/>
                  </a:cubicBezTo>
                  <a:cubicBezTo>
                    <a:pt x="604" y="766"/>
                    <a:pt x="604" y="766"/>
                    <a:pt x="604" y="766"/>
                  </a:cubicBezTo>
                  <a:cubicBezTo>
                    <a:pt x="604" y="848"/>
                    <a:pt x="644" y="877"/>
                    <a:pt x="684" y="877"/>
                  </a:cubicBezTo>
                  <a:cubicBezTo>
                    <a:pt x="726" y="877"/>
                    <a:pt x="755" y="848"/>
                    <a:pt x="755" y="766"/>
                  </a:cubicBezTo>
                  <a:cubicBezTo>
                    <a:pt x="755" y="102"/>
                    <a:pt x="755" y="102"/>
                    <a:pt x="755"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07" name="Group 206"/>
          <p:cNvGrpSpPr/>
          <p:nvPr/>
        </p:nvGrpSpPr>
        <p:grpSpPr>
          <a:xfrm>
            <a:off x="5623046" y="2760878"/>
            <a:ext cx="420315" cy="1170953"/>
            <a:chOff x="5595938" y="3515654"/>
            <a:chExt cx="840630" cy="2341905"/>
          </a:xfrm>
          <a:solidFill>
            <a:srgbClr val="D5D10E"/>
          </a:solidFill>
        </p:grpSpPr>
        <p:sp>
          <p:nvSpPr>
            <p:cNvPr id="269" name="Freeform 92"/>
            <p:cNvSpPr>
              <a:spLocks noChangeArrowheads="1"/>
            </p:cNvSpPr>
            <p:nvPr/>
          </p:nvSpPr>
          <p:spPr bwMode="auto">
            <a:xfrm>
              <a:off x="5846123" y="3515654"/>
              <a:ext cx="350263" cy="350285"/>
            </a:xfrm>
            <a:custGeom>
              <a:avLst/>
              <a:gdLst>
                <a:gd name="T0" fmla="*/ 152 w 314"/>
                <a:gd name="T1" fmla="*/ 312 h 313"/>
                <a:gd name="T2" fmla="*/ 152 w 314"/>
                <a:gd name="T3" fmla="*/ 312 h 313"/>
                <a:gd name="T4" fmla="*/ 313 w 314"/>
                <a:gd name="T5" fmla="*/ 151 h 313"/>
                <a:gd name="T6" fmla="*/ 152 w 314"/>
                <a:gd name="T7" fmla="*/ 0 h 313"/>
                <a:gd name="T8" fmla="*/ 0 w 314"/>
                <a:gd name="T9" fmla="*/ 151 h 313"/>
                <a:gd name="T10" fmla="*/ 152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52" y="312"/>
                  </a:moveTo>
                  <a:lnTo>
                    <a:pt x="152" y="312"/>
                  </a:lnTo>
                  <a:cubicBezTo>
                    <a:pt x="243" y="312"/>
                    <a:pt x="313" y="243"/>
                    <a:pt x="313" y="151"/>
                  </a:cubicBezTo>
                  <a:cubicBezTo>
                    <a:pt x="313" y="71"/>
                    <a:pt x="243" y="0"/>
                    <a:pt x="152" y="0"/>
                  </a:cubicBezTo>
                  <a:cubicBezTo>
                    <a:pt x="71" y="0"/>
                    <a:pt x="0" y="71"/>
                    <a:pt x="0" y="151"/>
                  </a:cubicBezTo>
                  <a:cubicBezTo>
                    <a:pt x="0" y="243"/>
                    <a:pt x="71" y="312"/>
                    <a:pt x="152" y="312"/>
                  </a:cubicBezTo>
                </a:path>
              </a:pathLst>
            </a:custGeom>
            <a:grpFill/>
            <a:ln>
              <a:noFill/>
            </a:ln>
            <a:effectLst/>
          </p:spPr>
          <p:txBody>
            <a:bodyPr wrap="none" anchor="ctr"/>
            <a:lstStyle/>
            <a:p>
              <a:pPr defTabSz="914217">
                <a:defRPr/>
              </a:pPr>
              <a:endParaRPr lang="en-US" sz="4800">
                <a:latin typeface="Calibri Light"/>
              </a:endParaRPr>
            </a:p>
          </p:txBody>
        </p:sp>
        <p:sp>
          <p:nvSpPr>
            <p:cNvPr id="270" name="Freeform 93"/>
            <p:cNvSpPr>
              <a:spLocks noChangeArrowheads="1"/>
            </p:cNvSpPr>
            <p:nvPr/>
          </p:nvSpPr>
          <p:spPr bwMode="auto">
            <a:xfrm>
              <a:off x="5595938" y="3915980"/>
              <a:ext cx="840630" cy="1941579"/>
            </a:xfrm>
            <a:custGeom>
              <a:avLst/>
              <a:gdLst>
                <a:gd name="T0" fmla="*/ 746 w 747"/>
                <a:gd name="T1" fmla="*/ 102 h 1716"/>
                <a:gd name="T2" fmla="*/ 746 w 747"/>
                <a:gd name="T3" fmla="*/ 102 h 1716"/>
                <a:gd name="T4" fmla="*/ 654 w 747"/>
                <a:gd name="T5" fmla="*/ 0 h 1716"/>
                <a:gd name="T6" fmla="*/ 91 w 747"/>
                <a:gd name="T7" fmla="*/ 0 h 1716"/>
                <a:gd name="T8" fmla="*/ 0 w 747"/>
                <a:gd name="T9" fmla="*/ 102 h 1716"/>
                <a:gd name="T10" fmla="*/ 0 w 747"/>
                <a:gd name="T11" fmla="*/ 102 h 1716"/>
                <a:gd name="T12" fmla="*/ 0 w 747"/>
                <a:gd name="T13" fmla="*/ 766 h 1716"/>
                <a:gd name="T14" fmla="*/ 69 w 747"/>
                <a:gd name="T15" fmla="*/ 877 h 1716"/>
                <a:gd name="T16" fmla="*/ 140 w 747"/>
                <a:gd name="T17" fmla="*/ 766 h 1716"/>
                <a:gd name="T18" fmla="*/ 140 w 747"/>
                <a:gd name="T19" fmla="*/ 232 h 1716"/>
                <a:gd name="T20" fmla="*/ 172 w 747"/>
                <a:gd name="T21" fmla="*/ 232 h 1716"/>
                <a:gd name="T22" fmla="*/ 172 w 747"/>
                <a:gd name="T23" fmla="*/ 817 h 1716"/>
                <a:gd name="T24" fmla="*/ 172 w 747"/>
                <a:gd name="T25" fmla="*/ 817 h 1716"/>
                <a:gd name="T26" fmla="*/ 172 w 747"/>
                <a:gd name="T27" fmla="*/ 817 h 1716"/>
                <a:gd name="T28" fmla="*/ 172 w 747"/>
                <a:gd name="T29" fmla="*/ 1634 h 1716"/>
                <a:gd name="T30" fmla="*/ 261 w 747"/>
                <a:gd name="T31" fmla="*/ 1715 h 1716"/>
                <a:gd name="T32" fmla="*/ 342 w 747"/>
                <a:gd name="T33" fmla="*/ 1634 h 1716"/>
                <a:gd name="T34" fmla="*/ 342 w 747"/>
                <a:gd name="T35" fmla="*/ 938 h 1716"/>
                <a:gd name="T36" fmla="*/ 402 w 747"/>
                <a:gd name="T37" fmla="*/ 938 h 1716"/>
                <a:gd name="T38" fmla="*/ 402 w 747"/>
                <a:gd name="T39" fmla="*/ 1634 h 1716"/>
                <a:gd name="T40" fmla="*/ 493 w 747"/>
                <a:gd name="T41" fmla="*/ 1715 h 1716"/>
                <a:gd name="T42" fmla="*/ 574 w 747"/>
                <a:gd name="T43" fmla="*/ 1634 h 1716"/>
                <a:gd name="T44" fmla="*/ 574 w 747"/>
                <a:gd name="T45" fmla="*/ 817 h 1716"/>
                <a:gd name="T46" fmla="*/ 574 w 747"/>
                <a:gd name="T47" fmla="*/ 817 h 1716"/>
                <a:gd name="T48" fmla="*/ 574 w 747"/>
                <a:gd name="T49" fmla="*/ 817 h 1716"/>
                <a:gd name="T50" fmla="*/ 574 w 747"/>
                <a:gd name="T51" fmla="*/ 232 h 1716"/>
                <a:gd name="T52" fmla="*/ 605 w 747"/>
                <a:gd name="T53" fmla="*/ 232 h 1716"/>
                <a:gd name="T54" fmla="*/ 605 w 747"/>
                <a:gd name="T55" fmla="*/ 766 h 1716"/>
                <a:gd name="T56" fmla="*/ 674 w 747"/>
                <a:gd name="T57" fmla="*/ 877 h 1716"/>
                <a:gd name="T58" fmla="*/ 746 w 747"/>
                <a:gd name="T59" fmla="*/ 766 h 1716"/>
                <a:gd name="T60" fmla="*/ 746 w 747"/>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7" h="1716">
                  <a:moveTo>
                    <a:pt x="746" y="102"/>
                  </a:moveTo>
                  <a:lnTo>
                    <a:pt x="746" y="102"/>
                  </a:lnTo>
                  <a:cubicBezTo>
                    <a:pt x="746" y="51"/>
                    <a:pt x="706" y="0"/>
                    <a:pt x="654" y="0"/>
                  </a:cubicBezTo>
                  <a:cubicBezTo>
                    <a:pt x="91" y="0"/>
                    <a:pt x="91" y="0"/>
                    <a:pt x="91" y="0"/>
                  </a:cubicBezTo>
                  <a:cubicBezTo>
                    <a:pt x="40" y="0"/>
                    <a:pt x="0" y="51"/>
                    <a:pt x="0" y="102"/>
                  </a:cubicBezTo>
                  <a:lnTo>
                    <a:pt x="0" y="102"/>
                  </a:lnTo>
                  <a:cubicBezTo>
                    <a:pt x="0" y="766"/>
                    <a:pt x="0" y="766"/>
                    <a:pt x="0" y="766"/>
                  </a:cubicBezTo>
                  <a:cubicBezTo>
                    <a:pt x="0" y="848"/>
                    <a:pt x="29" y="877"/>
                    <a:pt x="69" y="877"/>
                  </a:cubicBezTo>
                  <a:cubicBezTo>
                    <a:pt x="109" y="877"/>
                    <a:pt x="140" y="848"/>
                    <a:pt x="140" y="766"/>
                  </a:cubicBezTo>
                  <a:cubicBezTo>
                    <a:pt x="140" y="232"/>
                    <a:pt x="140" y="232"/>
                    <a:pt x="140" y="232"/>
                  </a:cubicBezTo>
                  <a:cubicBezTo>
                    <a:pt x="172" y="232"/>
                    <a:pt x="172" y="232"/>
                    <a:pt x="172" y="232"/>
                  </a:cubicBezTo>
                  <a:cubicBezTo>
                    <a:pt x="172" y="817"/>
                    <a:pt x="172" y="817"/>
                    <a:pt x="172" y="817"/>
                  </a:cubicBezTo>
                  <a:lnTo>
                    <a:pt x="172" y="817"/>
                  </a:lnTo>
                  <a:lnTo>
                    <a:pt x="172" y="817"/>
                  </a:lnTo>
                  <a:cubicBezTo>
                    <a:pt x="172" y="1634"/>
                    <a:pt x="172" y="1634"/>
                    <a:pt x="172" y="1634"/>
                  </a:cubicBezTo>
                  <a:cubicBezTo>
                    <a:pt x="172" y="1684"/>
                    <a:pt x="212" y="1715"/>
                    <a:pt x="261" y="1715"/>
                  </a:cubicBezTo>
                  <a:cubicBezTo>
                    <a:pt x="301" y="1715"/>
                    <a:pt x="342" y="1684"/>
                    <a:pt x="342" y="1634"/>
                  </a:cubicBezTo>
                  <a:cubicBezTo>
                    <a:pt x="342" y="938"/>
                    <a:pt x="342" y="938"/>
                    <a:pt x="342" y="938"/>
                  </a:cubicBezTo>
                  <a:cubicBezTo>
                    <a:pt x="402" y="938"/>
                    <a:pt x="402" y="938"/>
                    <a:pt x="402" y="938"/>
                  </a:cubicBezTo>
                  <a:cubicBezTo>
                    <a:pt x="402" y="1634"/>
                    <a:pt x="402" y="1634"/>
                    <a:pt x="402" y="1634"/>
                  </a:cubicBezTo>
                  <a:cubicBezTo>
                    <a:pt x="402" y="1684"/>
                    <a:pt x="442" y="1715"/>
                    <a:pt x="493" y="1715"/>
                  </a:cubicBezTo>
                  <a:cubicBezTo>
                    <a:pt x="534" y="1715"/>
                    <a:pt x="574" y="1684"/>
                    <a:pt x="574" y="1634"/>
                  </a:cubicBezTo>
                  <a:cubicBezTo>
                    <a:pt x="574" y="817"/>
                    <a:pt x="574" y="817"/>
                    <a:pt x="574" y="817"/>
                  </a:cubicBezTo>
                  <a:lnTo>
                    <a:pt x="574" y="817"/>
                  </a:lnTo>
                  <a:lnTo>
                    <a:pt x="574" y="817"/>
                  </a:lnTo>
                  <a:cubicBezTo>
                    <a:pt x="574" y="232"/>
                    <a:pt x="574" y="232"/>
                    <a:pt x="574" y="232"/>
                  </a:cubicBezTo>
                  <a:cubicBezTo>
                    <a:pt x="605" y="232"/>
                    <a:pt x="605" y="232"/>
                    <a:pt x="605" y="232"/>
                  </a:cubicBezTo>
                  <a:cubicBezTo>
                    <a:pt x="605" y="766"/>
                    <a:pt x="605" y="766"/>
                    <a:pt x="605" y="766"/>
                  </a:cubicBezTo>
                  <a:cubicBezTo>
                    <a:pt x="605" y="848"/>
                    <a:pt x="634" y="877"/>
                    <a:pt x="674" y="877"/>
                  </a:cubicBezTo>
                  <a:cubicBezTo>
                    <a:pt x="715" y="877"/>
                    <a:pt x="746" y="848"/>
                    <a:pt x="746" y="766"/>
                  </a:cubicBezTo>
                  <a:cubicBezTo>
                    <a:pt x="746" y="102"/>
                    <a:pt x="746" y="102"/>
                    <a:pt x="746"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08" name="Group 207"/>
          <p:cNvGrpSpPr/>
          <p:nvPr/>
        </p:nvGrpSpPr>
        <p:grpSpPr>
          <a:xfrm>
            <a:off x="6178462" y="2760878"/>
            <a:ext cx="425318" cy="1170953"/>
            <a:chOff x="6706769" y="3515654"/>
            <a:chExt cx="850635" cy="2341905"/>
          </a:xfrm>
          <a:solidFill>
            <a:srgbClr val="D5D10E"/>
          </a:solidFill>
        </p:grpSpPr>
        <p:sp>
          <p:nvSpPr>
            <p:cNvPr id="267" name="Freeform 94"/>
            <p:cNvSpPr>
              <a:spLocks noChangeArrowheads="1"/>
            </p:cNvSpPr>
            <p:nvPr/>
          </p:nvSpPr>
          <p:spPr bwMode="auto">
            <a:xfrm>
              <a:off x="6956953" y="3515654"/>
              <a:ext cx="350263" cy="350285"/>
            </a:xfrm>
            <a:custGeom>
              <a:avLst/>
              <a:gdLst>
                <a:gd name="T0" fmla="*/ 161 w 314"/>
                <a:gd name="T1" fmla="*/ 312 h 313"/>
                <a:gd name="T2" fmla="*/ 161 w 314"/>
                <a:gd name="T3" fmla="*/ 312 h 313"/>
                <a:gd name="T4" fmla="*/ 313 w 314"/>
                <a:gd name="T5" fmla="*/ 151 h 313"/>
                <a:gd name="T6" fmla="*/ 161 w 314"/>
                <a:gd name="T7" fmla="*/ 0 h 313"/>
                <a:gd name="T8" fmla="*/ 0 w 314"/>
                <a:gd name="T9" fmla="*/ 151 h 313"/>
                <a:gd name="T10" fmla="*/ 161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61" y="312"/>
                  </a:moveTo>
                  <a:lnTo>
                    <a:pt x="161" y="312"/>
                  </a:lnTo>
                  <a:cubicBezTo>
                    <a:pt x="242" y="312"/>
                    <a:pt x="313" y="243"/>
                    <a:pt x="313" y="151"/>
                  </a:cubicBezTo>
                  <a:cubicBezTo>
                    <a:pt x="313" y="71"/>
                    <a:pt x="242" y="0"/>
                    <a:pt x="161" y="0"/>
                  </a:cubicBezTo>
                  <a:cubicBezTo>
                    <a:pt x="72" y="0"/>
                    <a:pt x="0" y="71"/>
                    <a:pt x="0" y="151"/>
                  </a:cubicBezTo>
                  <a:cubicBezTo>
                    <a:pt x="0" y="243"/>
                    <a:pt x="72" y="312"/>
                    <a:pt x="161" y="312"/>
                  </a:cubicBezTo>
                </a:path>
              </a:pathLst>
            </a:custGeom>
            <a:grpFill/>
            <a:ln>
              <a:noFill/>
            </a:ln>
            <a:effectLst/>
          </p:spPr>
          <p:txBody>
            <a:bodyPr wrap="none" anchor="ctr"/>
            <a:lstStyle/>
            <a:p>
              <a:pPr defTabSz="914217">
                <a:defRPr/>
              </a:pPr>
              <a:endParaRPr lang="en-US" sz="4800">
                <a:latin typeface="Calibri Light"/>
              </a:endParaRPr>
            </a:p>
          </p:txBody>
        </p:sp>
        <p:sp>
          <p:nvSpPr>
            <p:cNvPr id="268" name="Freeform 95"/>
            <p:cNvSpPr>
              <a:spLocks noChangeArrowheads="1"/>
            </p:cNvSpPr>
            <p:nvPr/>
          </p:nvSpPr>
          <p:spPr bwMode="auto">
            <a:xfrm>
              <a:off x="6706769" y="3915980"/>
              <a:ext cx="850635" cy="1941579"/>
            </a:xfrm>
            <a:custGeom>
              <a:avLst/>
              <a:gdLst>
                <a:gd name="T0" fmla="*/ 755 w 756"/>
                <a:gd name="T1" fmla="*/ 102 h 1716"/>
                <a:gd name="T2" fmla="*/ 755 w 756"/>
                <a:gd name="T3" fmla="*/ 102 h 1716"/>
                <a:gd name="T4" fmla="*/ 666 w 756"/>
                <a:gd name="T5" fmla="*/ 0 h 1716"/>
                <a:gd name="T6" fmla="*/ 90 w 756"/>
                <a:gd name="T7" fmla="*/ 0 h 1716"/>
                <a:gd name="T8" fmla="*/ 0 w 756"/>
                <a:gd name="T9" fmla="*/ 102 h 1716"/>
                <a:gd name="T10" fmla="*/ 0 w 756"/>
                <a:gd name="T11" fmla="*/ 102 h 1716"/>
                <a:gd name="T12" fmla="*/ 0 w 756"/>
                <a:gd name="T13" fmla="*/ 766 h 1716"/>
                <a:gd name="T14" fmla="*/ 70 w 756"/>
                <a:gd name="T15" fmla="*/ 877 h 1716"/>
                <a:gd name="T16" fmla="*/ 141 w 756"/>
                <a:gd name="T17" fmla="*/ 766 h 1716"/>
                <a:gd name="T18" fmla="*/ 141 w 756"/>
                <a:gd name="T19" fmla="*/ 232 h 1716"/>
                <a:gd name="T20" fmla="*/ 181 w 756"/>
                <a:gd name="T21" fmla="*/ 232 h 1716"/>
                <a:gd name="T22" fmla="*/ 181 w 756"/>
                <a:gd name="T23" fmla="*/ 817 h 1716"/>
                <a:gd name="T24" fmla="*/ 181 w 756"/>
                <a:gd name="T25" fmla="*/ 817 h 1716"/>
                <a:gd name="T26" fmla="*/ 181 w 756"/>
                <a:gd name="T27" fmla="*/ 817 h 1716"/>
                <a:gd name="T28" fmla="*/ 181 w 756"/>
                <a:gd name="T29" fmla="*/ 1634 h 1716"/>
                <a:gd name="T30" fmla="*/ 262 w 756"/>
                <a:gd name="T31" fmla="*/ 1715 h 1716"/>
                <a:gd name="T32" fmla="*/ 353 w 756"/>
                <a:gd name="T33" fmla="*/ 1634 h 1716"/>
                <a:gd name="T34" fmla="*/ 353 w 756"/>
                <a:gd name="T35" fmla="*/ 938 h 1716"/>
                <a:gd name="T36" fmla="*/ 413 w 756"/>
                <a:gd name="T37" fmla="*/ 938 h 1716"/>
                <a:gd name="T38" fmla="*/ 413 w 756"/>
                <a:gd name="T39" fmla="*/ 1634 h 1716"/>
                <a:gd name="T40" fmla="*/ 494 w 756"/>
                <a:gd name="T41" fmla="*/ 1715 h 1716"/>
                <a:gd name="T42" fmla="*/ 583 w 756"/>
                <a:gd name="T43" fmla="*/ 1634 h 1716"/>
                <a:gd name="T44" fmla="*/ 583 w 756"/>
                <a:gd name="T45" fmla="*/ 817 h 1716"/>
                <a:gd name="T46" fmla="*/ 583 w 756"/>
                <a:gd name="T47" fmla="*/ 817 h 1716"/>
                <a:gd name="T48" fmla="*/ 583 w 756"/>
                <a:gd name="T49" fmla="*/ 817 h 1716"/>
                <a:gd name="T50" fmla="*/ 583 w 756"/>
                <a:gd name="T51" fmla="*/ 232 h 1716"/>
                <a:gd name="T52" fmla="*/ 605 w 756"/>
                <a:gd name="T53" fmla="*/ 232 h 1716"/>
                <a:gd name="T54" fmla="*/ 605 w 756"/>
                <a:gd name="T55" fmla="*/ 766 h 1716"/>
                <a:gd name="T56" fmla="*/ 675 w 756"/>
                <a:gd name="T57" fmla="*/ 877 h 1716"/>
                <a:gd name="T58" fmla="*/ 755 w 756"/>
                <a:gd name="T59" fmla="*/ 766 h 1716"/>
                <a:gd name="T60" fmla="*/ 755 w 756"/>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6" h="1716">
                  <a:moveTo>
                    <a:pt x="755" y="102"/>
                  </a:moveTo>
                  <a:lnTo>
                    <a:pt x="755" y="102"/>
                  </a:lnTo>
                  <a:cubicBezTo>
                    <a:pt x="746" y="51"/>
                    <a:pt x="706" y="0"/>
                    <a:pt x="666" y="0"/>
                  </a:cubicBezTo>
                  <a:cubicBezTo>
                    <a:pt x="90" y="0"/>
                    <a:pt x="90" y="0"/>
                    <a:pt x="90" y="0"/>
                  </a:cubicBezTo>
                  <a:cubicBezTo>
                    <a:pt x="40" y="0"/>
                    <a:pt x="0" y="51"/>
                    <a:pt x="0" y="102"/>
                  </a:cubicBezTo>
                  <a:lnTo>
                    <a:pt x="0" y="102"/>
                  </a:lnTo>
                  <a:cubicBezTo>
                    <a:pt x="0" y="766"/>
                    <a:pt x="0" y="766"/>
                    <a:pt x="0" y="766"/>
                  </a:cubicBezTo>
                  <a:cubicBezTo>
                    <a:pt x="0" y="848"/>
                    <a:pt x="29" y="877"/>
                    <a:pt x="70"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10" y="1715"/>
                    <a:pt x="262" y="1715"/>
                  </a:cubicBezTo>
                  <a:cubicBezTo>
                    <a:pt x="313" y="1715"/>
                    <a:pt x="353" y="1684"/>
                    <a:pt x="353" y="1634"/>
                  </a:cubicBezTo>
                  <a:cubicBezTo>
                    <a:pt x="353" y="938"/>
                    <a:pt x="353" y="938"/>
                    <a:pt x="353" y="938"/>
                  </a:cubicBezTo>
                  <a:cubicBezTo>
                    <a:pt x="413" y="938"/>
                    <a:pt x="413" y="938"/>
                    <a:pt x="413" y="938"/>
                  </a:cubicBezTo>
                  <a:cubicBezTo>
                    <a:pt x="413" y="1634"/>
                    <a:pt x="413" y="1634"/>
                    <a:pt x="413" y="1634"/>
                  </a:cubicBezTo>
                  <a:cubicBezTo>
                    <a:pt x="413" y="1684"/>
                    <a:pt x="443" y="1715"/>
                    <a:pt x="494" y="1715"/>
                  </a:cubicBezTo>
                  <a:cubicBezTo>
                    <a:pt x="543" y="1715"/>
                    <a:pt x="583" y="1684"/>
                    <a:pt x="583" y="1634"/>
                  </a:cubicBezTo>
                  <a:cubicBezTo>
                    <a:pt x="583" y="817"/>
                    <a:pt x="583" y="817"/>
                    <a:pt x="583" y="817"/>
                  </a:cubicBezTo>
                  <a:lnTo>
                    <a:pt x="583" y="817"/>
                  </a:lnTo>
                  <a:lnTo>
                    <a:pt x="583" y="817"/>
                  </a:lnTo>
                  <a:cubicBezTo>
                    <a:pt x="583" y="232"/>
                    <a:pt x="583" y="232"/>
                    <a:pt x="583" y="232"/>
                  </a:cubicBezTo>
                  <a:cubicBezTo>
                    <a:pt x="605" y="232"/>
                    <a:pt x="605" y="232"/>
                    <a:pt x="605" y="232"/>
                  </a:cubicBezTo>
                  <a:cubicBezTo>
                    <a:pt x="605" y="766"/>
                    <a:pt x="605" y="766"/>
                    <a:pt x="605" y="766"/>
                  </a:cubicBezTo>
                  <a:cubicBezTo>
                    <a:pt x="605" y="848"/>
                    <a:pt x="646" y="877"/>
                    <a:pt x="675" y="877"/>
                  </a:cubicBezTo>
                  <a:cubicBezTo>
                    <a:pt x="715" y="877"/>
                    <a:pt x="755" y="848"/>
                    <a:pt x="755" y="766"/>
                  </a:cubicBezTo>
                  <a:cubicBezTo>
                    <a:pt x="755" y="102"/>
                    <a:pt x="755" y="102"/>
                    <a:pt x="755"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09" name="Group 208"/>
          <p:cNvGrpSpPr/>
          <p:nvPr/>
        </p:nvGrpSpPr>
        <p:grpSpPr>
          <a:xfrm>
            <a:off x="6733877" y="2760878"/>
            <a:ext cx="427821" cy="1170953"/>
            <a:chOff x="7817600" y="3515654"/>
            <a:chExt cx="855641" cy="2341905"/>
          </a:xfrm>
          <a:solidFill>
            <a:srgbClr val="D5D10E"/>
          </a:solidFill>
        </p:grpSpPr>
        <p:sp>
          <p:nvSpPr>
            <p:cNvPr id="216" name="Freeform 96"/>
            <p:cNvSpPr>
              <a:spLocks noChangeArrowheads="1"/>
            </p:cNvSpPr>
            <p:nvPr/>
          </p:nvSpPr>
          <p:spPr bwMode="auto">
            <a:xfrm>
              <a:off x="8077793" y="3515654"/>
              <a:ext cx="350263" cy="350285"/>
            </a:xfrm>
            <a:custGeom>
              <a:avLst/>
              <a:gdLst>
                <a:gd name="T0" fmla="*/ 152 w 314"/>
                <a:gd name="T1" fmla="*/ 0 h 313"/>
                <a:gd name="T2" fmla="*/ 152 w 314"/>
                <a:gd name="T3" fmla="*/ 0 h 313"/>
                <a:gd name="T4" fmla="*/ 0 w 314"/>
                <a:gd name="T5" fmla="*/ 151 h 313"/>
                <a:gd name="T6" fmla="*/ 152 w 314"/>
                <a:gd name="T7" fmla="*/ 312 h 313"/>
                <a:gd name="T8" fmla="*/ 313 w 314"/>
                <a:gd name="T9" fmla="*/ 151 h 313"/>
                <a:gd name="T10" fmla="*/ 152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52" y="0"/>
                  </a:moveTo>
                  <a:lnTo>
                    <a:pt x="152" y="0"/>
                  </a:lnTo>
                  <a:cubicBezTo>
                    <a:pt x="71" y="0"/>
                    <a:pt x="0" y="71"/>
                    <a:pt x="0" y="151"/>
                  </a:cubicBezTo>
                  <a:cubicBezTo>
                    <a:pt x="0" y="243"/>
                    <a:pt x="71" y="312"/>
                    <a:pt x="152" y="312"/>
                  </a:cubicBezTo>
                  <a:cubicBezTo>
                    <a:pt x="243" y="312"/>
                    <a:pt x="313" y="243"/>
                    <a:pt x="313" y="151"/>
                  </a:cubicBezTo>
                  <a:cubicBezTo>
                    <a:pt x="313" y="71"/>
                    <a:pt x="243" y="0"/>
                    <a:pt x="152" y="0"/>
                  </a:cubicBezTo>
                </a:path>
              </a:pathLst>
            </a:custGeom>
            <a:grpFill/>
            <a:ln>
              <a:noFill/>
            </a:ln>
            <a:effectLst/>
          </p:spPr>
          <p:txBody>
            <a:bodyPr wrap="none" anchor="ctr"/>
            <a:lstStyle/>
            <a:p>
              <a:pPr defTabSz="914217">
                <a:defRPr/>
              </a:pPr>
              <a:endParaRPr lang="en-US" sz="4800">
                <a:latin typeface="Calibri Light"/>
              </a:endParaRPr>
            </a:p>
          </p:txBody>
        </p:sp>
        <p:sp>
          <p:nvSpPr>
            <p:cNvPr id="217" name="Freeform 97"/>
            <p:cNvSpPr>
              <a:spLocks noChangeArrowheads="1"/>
            </p:cNvSpPr>
            <p:nvPr/>
          </p:nvSpPr>
          <p:spPr bwMode="auto">
            <a:xfrm>
              <a:off x="7817600" y="3915980"/>
              <a:ext cx="855641" cy="1941579"/>
            </a:xfrm>
            <a:custGeom>
              <a:avLst/>
              <a:gdLst>
                <a:gd name="T0" fmla="*/ 664 w 757"/>
                <a:gd name="T1" fmla="*/ 0 h 1716"/>
                <a:gd name="T2" fmla="*/ 664 w 757"/>
                <a:gd name="T3" fmla="*/ 0 h 1716"/>
                <a:gd name="T4" fmla="*/ 101 w 757"/>
                <a:gd name="T5" fmla="*/ 0 h 1716"/>
                <a:gd name="T6" fmla="*/ 0 w 757"/>
                <a:gd name="T7" fmla="*/ 102 h 1716"/>
                <a:gd name="T8" fmla="*/ 0 w 757"/>
                <a:gd name="T9" fmla="*/ 102 h 1716"/>
                <a:gd name="T10" fmla="*/ 0 w 757"/>
                <a:gd name="T11" fmla="*/ 766 h 1716"/>
                <a:gd name="T12" fmla="*/ 81 w 757"/>
                <a:gd name="T13" fmla="*/ 877 h 1716"/>
                <a:gd name="T14" fmla="*/ 150 w 757"/>
                <a:gd name="T15" fmla="*/ 766 h 1716"/>
                <a:gd name="T16" fmla="*/ 150 w 757"/>
                <a:gd name="T17" fmla="*/ 232 h 1716"/>
                <a:gd name="T18" fmla="*/ 182 w 757"/>
                <a:gd name="T19" fmla="*/ 232 h 1716"/>
                <a:gd name="T20" fmla="*/ 182 w 757"/>
                <a:gd name="T21" fmla="*/ 817 h 1716"/>
                <a:gd name="T22" fmla="*/ 182 w 757"/>
                <a:gd name="T23" fmla="*/ 817 h 1716"/>
                <a:gd name="T24" fmla="*/ 182 w 757"/>
                <a:gd name="T25" fmla="*/ 817 h 1716"/>
                <a:gd name="T26" fmla="*/ 182 w 757"/>
                <a:gd name="T27" fmla="*/ 1634 h 1716"/>
                <a:gd name="T28" fmla="*/ 271 w 757"/>
                <a:gd name="T29" fmla="*/ 1715 h 1716"/>
                <a:gd name="T30" fmla="*/ 353 w 757"/>
                <a:gd name="T31" fmla="*/ 1634 h 1716"/>
                <a:gd name="T32" fmla="*/ 353 w 757"/>
                <a:gd name="T33" fmla="*/ 938 h 1716"/>
                <a:gd name="T34" fmla="*/ 414 w 757"/>
                <a:gd name="T35" fmla="*/ 938 h 1716"/>
                <a:gd name="T36" fmla="*/ 414 w 757"/>
                <a:gd name="T37" fmla="*/ 1634 h 1716"/>
                <a:gd name="T38" fmla="*/ 503 w 757"/>
                <a:gd name="T39" fmla="*/ 1715 h 1716"/>
                <a:gd name="T40" fmla="*/ 584 w 757"/>
                <a:gd name="T41" fmla="*/ 1634 h 1716"/>
                <a:gd name="T42" fmla="*/ 584 w 757"/>
                <a:gd name="T43" fmla="*/ 817 h 1716"/>
                <a:gd name="T44" fmla="*/ 584 w 757"/>
                <a:gd name="T45" fmla="*/ 817 h 1716"/>
                <a:gd name="T46" fmla="*/ 584 w 757"/>
                <a:gd name="T47" fmla="*/ 817 h 1716"/>
                <a:gd name="T48" fmla="*/ 584 w 757"/>
                <a:gd name="T49" fmla="*/ 232 h 1716"/>
                <a:gd name="T50" fmla="*/ 615 w 757"/>
                <a:gd name="T51" fmla="*/ 232 h 1716"/>
                <a:gd name="T52" fmla="*/ 615 w 757"/>
                <a:gd name="T53" fmla="*/ 766 h 1716"/>
                <a:gd name="T54" fmla="*/ 684 w 757"/>
                <a:gd name="T55" fmla="*/ 877 h 1716"/>
                <a:gd name="T56" fmla="*/ 756 w 757"/>
                <a:gd name="T57" fmla="*/ 766 h 1716"/>
                <a:gd name="T58" fmla="*/ 756 w 757"/>
                <a:gd name="T59" fmla="*/ 102 h 1716"/>
                <a:gd name="T60" fmla="*/ 756 w 757"/>
                <a:gd name="T61" fmla="*/ 102 h 1716"/>
                <a:gd name="T62" fmla="*/ 664 w 757"/>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7" h="1716">
                  <a:moveTo>
                    <a:pt x="664" y="0"/>
                  </a:moveTo>
                  <a:lnTo>
                    <a:pt x="664" y="0"/>
                  </a:lnTo>
                  <a:cubicBezTo>
                    <a:pt x="101" y="0"/>
                    <a:pt x="101" y="0"/>
                    <a:pt x="101" y="0"/>
                  </a:cubicBezTo>
                  <a:cubicBezTo>
                    <a:pt x="50" y="0"/>
                    <a:pt x="10" y="51"/>
                    <a:pt x="0" y="102"/>
                  </a:cubicBezTo>
                  <a:lnTo>
                    <a:pt x="0" y="102"/>
                  </a:lnTo>
                  <a:cubicBezTo>
                    <a:pt x="0" y="766"/>
                    <a:pt x="0" y="766"/>
                    <a:pt x="0" y="766"/>
                  </a:cubicBezTo>
                  <a:cubicBezTo>
                    <a:pt x="0" y="848"/>
                    <a:pt x="41" y="877"/>
                    <a:pt x="81" y="877"/>
                  </a:cubicBezTo>
                  <a:cubicBezTo>
                    <a:pt x="121" y="877"/>
                    <a:pt x="150" y="848"/>
                    <a:pt x="150" y="766"/>
                  </a:cubicBezTo>
                  <a:cubicBezTo>
                    <a:pt x="150" y="232"/>
                    <a:pt x="150" y="232"/>
                    <a:pt x="150" y="232"/>
                  </a:cubicBezTo>
                  <a:cubicBezTo>
                    <a:pt x="182" y="232"/>
                    <a:pt x="182" y="232"/>
                    <a:pt x="182" y="232"/>
                  </a:cubicBezTo>
                  <a:cubicBezTo>
                    <a:pt x="182" y="817"/>
                    <a:pt x="182" y="817"/>
                    <a:pt x="182" y="817"/>
                  </a:cubicBezTo>
                  <a:lnTo>
                    <a:pt x="182" y="817"/>
                  </a:lnTo>
                  <a:lnTo>
                    <a:pt x="182" y="817"/>
                  </a:lnTo>
                  <a:cubicBezTo>
                    <a:pt x="182" y="1634"/>
                    <a:pt x="182" y="1634"/>
                    <a:pt x="182" y="1634"/>
                  </a:cubicBezTo>
                  <a:cubicBezTo>
                    <a:pt x="182" y="1684"/>
                    <a:pt x="222" y="1715"/>
                    <a:pt x="271" y="1715"/>
                  </a:cubicBezTo>
                  <a:cubicBezTo>
                    <a:pt x="311" y="1715"/>
                    <a:pt x="353" y="1684"/>
                    <a:pt x="353" y="1634"/>
                  </a:cubicBezTo>
                  <a:cubicBezTo>
                    <a:pt x="353" y="938"/>
                    <a:pt x="353" y="938"/>
                    <a:pt x="353" y="938"/>
                  </a:cubicBezTo>
                  <a:cubicBezTo>
                    <a:pt x="414" y="938"/>
                    <a:pt x="414" y="938"/>
                    <a:pt x="414" y="938"/>
                  </a:cubicBezTo>
                  <a:cubicBezTo>
                    <a:pt x="414" y="1634"/>
                    <a:pt x="414" y="1634"/>
                    <a:pt x="414" y="1634"/>
                  </a:cubicBezTo>
                  <a:cubicBezTo>
                    <a:pt x="414" y="1684"/>
                    <a:pt x="454" y="1715"/>
                    <a:pt x="503" y="1715"/>
                  </a:cubicBezTo>
                  <a:cubicBezTo>
                    <a:pt x="544" y="1715"/>
                    <a:pt x="584" y="1684"/>
                    <a:pt x="584" y="1634"/>
                  </a:cubicBezTo>
                  <a:cubicBezTo>
                    <a:pt x="584" y="817"/>
                    <a:pt x="584" y="817"/>
                    <a:pt x="584" y="817"/>
                  </a:cubicBezTo>
                  <a:lnTo>
                    <a:pt x="584" y="817"/>
                  </a:lnTo>
                  <a:lnTo>
                    <a:pt x="584" y="817"/>
                  </a:lnTo>
                  <a:cubicBezTo>
                    <a:pt x="584" y="232"/>
                    <a:pt x="584" y="232"/>
                    <a:pt x="584" y="232"/>
                  </a:cubicBezTo>
                  <a:cubicBezTo>
                    <a:pt x="615" y="232"/>
                    <a:pt x="615" y="232"/>
                    <a:pt x="615" y="232"/>
                  </a:cubicBezTo>
                  <a:cubicBezTo>
                    <a:pt x="615" y="766"/>
                    <a:pt x="615" y="766"/>
                    <a:pt x="615" y="766"/>
                  </a:cubicBezTo>
                  <a:cubicBezTo>
                    <a:pt x="615" y="848"/>
                    <a:pt x="644" y="877"/>
                    <a:pt x="684" y="877"/>
                  </a:cubicBezTo>
                  <a:cubicBezTo>
                    <a:pt x="726" y="877"/>
                    <a:pt x="756" y="848"/>
                    <a:pt x="756" y="766"/>
                  </a:cubicBezTo>
                  <a:cubicBezTo>
                    <a:pt x="756" y="102"/>
                    <a:pt x="756" y="102"/>
                    <a:pt x="756" y="102"/>
                  </a:cubicBezTo>
                  <a:lnTo>
                    <a:pt x="756" y="102"/>
                  </a:lnTo>
                  <a:cubicBezTo>
                    <a:pt x="756" y="51"/>
                    <a:pt x="716" y="0"/>
                    <a:pt x="664"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10" name="Group 209"/>
          <p:cNvGrpSpPr/>
          <p:nvPr/>
        </p:nvGrpSpPr>
        <p:grpSpPr>
          <a:xfrm>
            <a:off x="7294297" y="2760878"/>
            <a:ext cx="425318" cy="1170953"/>
            <a:chOff x="8938439" y="3515654"/>
            <a:chExt cx="850635" cy="2341905"/>
          </a:xfrm>
          <a:solidFill>
            <a:srgbClr val="D5D10E"/>
          </a:solidFill>
        </p:grpSpPr>
        <p:sp>
          <p:nvSpPr>
            <p:cNvPr id="214" name="Freeform 98"/>
            <p:cNvSpPr>
              <a:spLocks noChangeArrowheads="1"/>
            </p:cNvSpPr>
            <p:nvPr/>
          </p:nvSpPr>
          <p:spPr bwMode="auto">
            <a:xfrm>
              <a:off x="9188623" y="3515654"/>
              <a:ext cx="350263" cy="350285"/>
            </a:xfrm>
            <a:custGeom>
              <a:avLst/>
              <a:gdLst>
                <a:gd name="T0" fmla="*/ 161 w 314"/>
                <a:gd name="T1" fmla="*/ 0 h 313"/>
                <a:gd name="T2" fmla="*/ 161 w 314"/>
                <a:gd name="T3" fmla="*/ 0 h 313"/>
                <a:gd name="T4" fmla="*/ 0 w 314"/>
                <a:gd name="T5" fmla="*/ 151 h 313"/>
                <a:gd name="T6" fmla="*/ 161 w 314"/>
                <a:gd name="T7" fmla="*/ 312 h 313"/>
                <a:gd name="T8" fmla="*/ 313 w 314"/>
                <a:gd name="T9" fmla="*/ 151 h 313"/>
                <a:gd name="T10" fmla="*/ 161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61" y="0"/>
                  </a:moveTo>
                  <a:lnTo>
                    <a:pt x="161" y="0"/>
                  </a:lnTo>
                  <a:cubicBezTo>
                    <a:pt x="72" y="0"/>
                    <a:pt x="0" y="71"/>
                    <a:pt x="0" y="151"/>
                  </a:cubicBezTo>
                  <a:cubicBezTo>
                    <a:pt x="0" y="243"/>
                    <a:pt x="72" y="312"/>
                    <a:pt x="161" y="312"/>
                  </a:cubicBezTo>
                  <a:cubicBezTo>
                    <a:pt x="242" y="312"/>
                    <a:pt x="313" y="243"/>
                    <a:pt x="313" y="151"/>
                  </a:cubicBezTo>
                  <a:cubicBezTo>
                    <a:pt x="313" y="71"/>
                    <a:pt x="242" y="0"/>
                    <a:pt x="161" y="0"/>
                  </a:cubicBezTo>
                </a:path>
              </a:pathLst>
            </a:custGeom>
            <a:grpFill/>
            <a:ln>
              <a:noFill/>
            </a:ln>
            <a:effectLst/>
          </p:spPr>
          <p:txBody>
            <a:bodyPr wrap="none" anchor="ctr"/>
            <a:lstStyle/>
            <a:p>
              <a:pPr defTabSz="914217">
                <a:defRPr/>
              </a:pPr>
              <a:endParaRPr lang="en-US" sz="4800">
                <a:latin typeface="Calibri Light"/>
              </a:endParaRPr>
            </a:p>
          </p:txBody>
        </p:sp>
        <p:sp>
          <p:nvSpPr>
            <p:cNvPr id="215" name="Freeform 99"/>
            <p:cNvSpPr>
              <a:spLocks noChangeArrowheads="1"/>
            </p:cNvSpPr>
            <p:nvPr/>
          </p:nvSpPr>
          <p:spPr bwMode="auto">
            <a:xfrm>
              <a:off x="8938439" y="3915980"/>
              <a:ext cx="850635" cy="1941579"/>
            </a:xfrm>
            <a:custGeom>
              <a:avLst/>
              <a:gdLst>
                <a:gd name="T0" fmla="*/ 655 w 756"/>
                <a:gd name="T1" fmla="*/ 0 h 1716"/>
                <a:gd name="T2" fmla="*/ 655 w 756"/>
                <a:gd name="T3" fmla="*/ 0 h 1716"/>
                <a:gd name="T4" fmla="*/ 91 w 756"/>
                <a:gd name="T5" fmla="*/ 0 h 1716"/>
                <a:gd name="T6" fmla="*/ 0 w 756"/>
                <a:gd name="T7" fmla="*/ 102 h 1716"/>
                <a:gd name="T8" fmla="*/ 0 w 756"/>
                <a:gd name="T9" fmla="*/ 102 h 1716"/>
                <a:gd name="T10" fmla="*/ 0 w 756"/>
                <a:gd name="T11" fmla="*/ 766 h 1716"/>
                <a:gd name="T12" fmla="*/ 69 w 756"/>
                <a:gd name="T13" fmla="*/ 877 h 1716"/>
                <a:gd name="T14" fmla="*/ 141 w 756"/>
                <a:gd name="T15" fmla="*/ 766 h 1716"/>
                <a:gd name="T16" fmla="*/ 141 w 756"/>
                <a:gd name="T17" fmla="*/ 232 h 1716"/>
                <a:gd name="T18" fmla="*/ 181 w 756"/>
                <a:gd name="T19" fmla="*/ 232 h 1716"/>
                <a:gd name="T20" fmla="*/ 181 w 756"/>
                <a:gd name="T21" fmla="*/ 817 h 1716"/>
                <a:gd name="T22" fmla="*/ 181 w 756"/>
                <a:gd name="T23" fmla="*/ 817 h 1716"/>
                <a:gd name="T24" fmla="*/ 181 w 756"/>
                <a:gd name="T25" fmla="*/ 817 h 1716"/>
                <a:gd name="T26" fmla="*/ 181 w 756"/>
                <a:gd name="T27" fmla="*/ 1634 h 1716"/>
                <a:gd name="T28" fmla="*/ 262 w 756"/>
                <a:gd name="T29" fmla="*/ 1715 h 1716"/>
                <a:gd name="T30" fmla="*/ 353 w 756"/>
                <a:gd name="T31" fmla="*/ 1634 h 1716"/>
                <a:gd name="T32" fmla="*/ 353 w 756"/>
                <a:gd name="T33" fmla="*/ 938 h 1716"/>
                <a:gd name="T34" fmla="*/ 402 w 756"/>
                <a:gd name="T35" fmla="*/ 938 h 1716"/>
                <a:gd name="T36" fmla="*/ 402 w 756"/>
                <a:gd name="T37" fmla="*/ 1634 h 1716"/>
                <a:gd name="T38" fmla="*/ 494 w 756"/>
                <a:gd name="T39" fmla="*/ 1715 h 1716"/>
                <a:gd name="T40" fmla="*/ 585 w 756"/>
                <a:gd name="T41" fmla="*/ 1634 h 1716"/>
                <a:gd name="T42" fmla="*/ 585 w 756"/>
                <a:gd name="T43" fmla="*/ 817 h 1716"/>
                <a:gd name="T44" fmla="*/ 585 w 756"/>
                <a:gd name="T45" fmla="*/ 817 h 1716"/>
                <a:gd name="T46" fmla="*/ 585 w 756"/>
                <a:gd name="T47" fmla="*/ 817 h 1716"/>
                <a:gd name="T48" fmla="*/ 585 w 756"/>
                <a:gd name="T49" fmla="*/ 232 h 1716"/>
                <a:gd name="T50" fmla="*/ 605 w 756"/>
                <a:gd name="T51" fmla="*/ 232 h 1716"/>
                <a:gd name="T52" fmla="*/ 605 w 756"/>
                <a:gd name="T53" fmla="*/ 766 h 1716"/>
                <a:gd name="T54" fmla="*/ 675 w 756"/>
                <a:gd name="T55" fmla="*/ 877 h 1716"/>
                <a:gd name="T56" fmla="*/ 755 w 756"/>
                <a:gd name="T57" fmla="*/ 766 h 1716"/>
                <a:gd name="T58" fmla="*/ 755 w 756"/>
                <a:gd name="T59" fmla="*/ 102 h 1716"/>
                <a:gd name="T60" fmla="*/ 755 w 756"/>
                <a:gd name="T61" fmla="*/ 102 h 1716"/>
                <a:gd name="T62" fmla="*/ 655 w 756"/>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6" h="1716">
                  <a:moveTo>
                    <a:pt x="655" y="0"/>
                  </a:moveTo>
                  <a:lnTo>
                    <a:pt x="655" y="0"/>
                  </a:lnTo>
                  <a:cubicBezTo>
                    <a:pt x="91" y="0"/>
                    <a:pt x="91" y="0"/>
                    <a:pt x="91" y="0"/>
                  </a:cubicBezTo>
                  <a:cubicBezTo>
                    <a:pt x="40" y="0"/>
                    <a:pt x="0" y="51"/>
                    <a:pt x="0" y="102"/>
                  </a:cubicBezTo>
                  <a:lnTo>
                    <a:pt x="0" y="102"/>
                  </a:lnTo>
                  <a:cubicBezTo>
                    <a:pt x="0" y="766"/>
                    <a:pt x="0" y="766"/>
                    <a:pt x="0" y="766"/>
                  </a:cubicBezTo>
                  <a:cubicBezTo>
                    <a:pt x="0" y="848"/>
                    <a:pt x="29" y="877"/>
                    <a:pt x="69"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12" y="1715"/>
                    <a:pt x="262" y="1715"/>
                  </a:cubicBezTo>
                  <a:cubicBezTo>
                    <a:pt x="313" y="1715"/>
                    <a:pt x="353" y="1684"/>
                    <a:pt x="353" y="1634"/>
                  </a:cubicBezTo>
                  <a:cubicBezTo>
                    <a:pt x="353" y="938"/>
                    <a:pt x="353" y="938"/>
                    <a:pt x="353" y="938"/>
                  </a:cubicBezTo>
                  <a:cubicBezTo>
                    <a:pt x="402" y="938"/>
                    <a:pt x="402" y="938"/>
                    <a:pt x="402" y="938"/>
                  </a:cubicBezTo>
                  <a:cubicBezTo>
                    <a:pt x="402" y="1634"/>
                    <a:pt x="402" y="1634"/>
                    <a:pt x="402" y="1634"/>
                  </a:cubicBezTo>
                  <a:cubicBezTo>
                    <a:pt x="402" y="1684"/>
                    <a:pt x="443" y="1715"/>
                    <a:pt x="494" y="1715"/>
                  </a:cubicBezTo>
                  <a:cubicBezTo>
                    <a:pt x="545" y="1715"/>
                    <a:pt x="585" y="1684"/>
                    <a:pt x="585" y="1634"/>
                  </a:cubicBezTo>
                  <a:cubicBezTo>
                    <a:pt x="585" y="817"/>
                    <a:pt x="585" y="817"/>
                    <a:pt x="585" y="817"/>
                  </a:cubicBezTo>
                  <a:lnTo>
                    <a:pt x="585" y="817"/>
                  </a:lnTo>
                  <a:lnTo>
                    <a:pt x="585" y="817"/>
                  </a:lnTo>
                  <a:cubicBezTo>
                    <a:pt x="585" y="232"/>
                    <a:pt x="585" y="232"/>
                    <a:pt x="585" y="232"/>
                  </a:cubicBezTo>
                  <a:cubicBezTo>
                    <a:pt x="605" y="232"/>
                    <a:pt x="605" y="232"/>
                    <a:pt x="605" y="232"/>
                  </a:cubicBezTo>
                  <a:cubicBezTo>
                    <a:pt x="605" y="766"/>
                    <a:pt x="605" y="766"/>
                    <a:pt x="605" y="766"/>
                  </a:cubicBezTo>
                  <a:cubicBezTo>
                    <a:pt x="605" y="848"/>
                    <a:pt x="635" y="877"/>
                    <a:pt x="675" y="877"/>
                  </a:cubicBezTo>
                  <a:cubicBezTo>
                    <a:pt x="715" y="877"/>
                    <a:pt x="755" y="848"/>
                    <a:pt x="755" y="766"/>
                  </a:cubicBezTo>
                  <a:cubicBezTo>
                    <a:pt x="755" y="102"/>
                    <a:pt x="755" y="102"/>
                    <a:pt x="755" y="102"/>
                  </a:cubicBezTo>
                  <a:lnTo>
                    <a:pt x="755" y="102"/>
                  </a:lnTo>
                  <a:cubicBezTo>
                    <a:pt x="746" y="51"/>
                    <a:pt x="706" y="0"/>
                    <a:pt x="655"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11" name="Group 210"/>
          <p:cNvGrpSpPr/>
          <p:nvPr/>
        </p:nvGrpSpPr>
        <p:grpSpPr>
          <a:xfrm>
            <a:off x="7847209" y="2760878"/>
            <a:ext cx="427821" cy="1170953"/>
            <a:chOff x="10044264" y="3515654"/>
            <a:chExt cx="855641" cy="2341905"/>
          </a:xfrm>
          <a:solidFill>
            <a:schemeClr val="bg1">
              <a:lumMod val="85000"/>
            </a:schemeClr>
          </a:solidFill>
        </p:grpSpPr>
        <p:sp>
          <p:nvSpPr>
            <p:cNvPr id="212" name="Freeform 100"/>
            <p:cNvSpPr>
              <a:spLocks noChangeArrowheads="1"/>
            </p:cNvSpPr>
            <p:nvPr/>
          </p:nvSpPr>
          <p:spPr bwMode="auto">
            <a:xfrm>
              <a:off x="10309463" y="3515654"/>
              <a:ext cx="350263" cy="350285"/>
            </a:xfrm>
            <a:custGeom>
              <a:avLst/>
              <a:gdLst>
                <a:gd name="T0" fmla="*/ 152 w 314"/>
                <a:gd name="T1" fmla="*/ 0 h 313"/>
                <a:gd name="T2" fmla="*/ 152 w 314"/>
                <a:gd name="T3" fmla="*/ 0 h 313"/>
                <a:gd name="T4" fmla="*/ 0 w 314"/>
                <a:gd name="T5" fmla="*/ 151 h 313"/>
                <a:gd name="T6" fmla="*/ 152 w 314"/>
                <a:gd name="T7" fmla="*/ 312 h 313"/>
                <a:gd name="T8" fmla="*/ 313 w 314"/>
                <a:gd name="T9" fmla="*/ 151 h 313"/>
                <a:gd name="T10" fmla="*/ 152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52" y="0"/>
                  </a:moveTo>
                  <a:lnTo>
                    <a:pt x="152" y="0"/>
                  </a:lnTo>
                  <a:cubicBezTo>
                    <a:pt x="62" y="0"/>
                    <a:pt x="0" y="71"/>
                    <a:pt x="0" y="151"/>
                  </a:cubicBezTo>
                  <a:cubicBezTo>
                    <a:pt x="0" y="243"/>
                    <a:pt x="62" y="312"/>
                    <a:pt x="152" y="312"/>
                  </a:cubicBezTo>
                  <a:cubicBezTo>
                    <a:pt x="243" y="312"/>
                    <a:pt x="313" y="243"/>
                    <a:pt x="313" y="151"/>
                  </a:cubicBezTo>
                  <a:cubicBezTo>
                    <a:pt x="313" y="71"/>
                    <a:pt x="243" y="0"/>
                    <a:pt x="152" y="0"/>
                  </a:cubicBezTo>
                </a:path>
              </a:pathLst>
            </a:custGeom>
            <a:grpFill/>
            <a:ln>
              <a:noFill/>
            </a:ln>
            <a:effectLst/>
          </p:spPr>
          <p:txBody>
            <a:bodyPr wrap="none" anchor="ctr"/>
            <a:lstStyle/>
            <a:p>
              <a:pPr defTabSz="914217">
                <a:defRPr/>
              </a:pPr>
              <a:endParaRPr lang="en-US" sz="4800">
                <a:latin typeface="Calibri Light"/>
              </a:endParaRPr>
            </a:p>
          </p:txBody>
        </p:sp>
        <p:sp>
          <p:nvSpPr>
            <p:cNvPr id="213" name="Freeform 101"/>
            <p:cNvSpPr>
              <a:spLocks noChangeArrowheads="1"/>
            </p:cNvSpPr>
            <p:nvPr/>
          </p:nvSpPr>
          <p:spPr bwMode="auto">
            <a:xfrm>
              <a:off x="10044264" y="3915980"/>
              <a:ext cx="855641" cy="1941579"/>
            </a:xfrm>
            <a:custGeom>
              <a:avLst/>
              <a:gdLst>
                <a:gd name="T0" fmla="*/ 666 w 757"/>
                <a:gd name="T1" fmla="*/ 0 h 1716"/>
                <a:gd name="T2" fmla="*/ 666 w 757"/>
                <a:gd name="T3" fmla="*/ 0 h 1716"/>
                <a:gd name="T4" fmla="*/ 90 w 757"/>
                <a:gd name="T5" fmla="*/ 0 h 1716"/>
                <a:gd name="T6" fmla="*/ 0 w 757"/>
                <a:gd name="T7" fmla="*/ 102 h 1716"/>
                <a:gd name="T8" fmla="*/ 0 w 757"/>
                <a:gd name="T9" fmla="*/ 102 h 1716"/>
                <a:gd name="T10" fmla="*/ 0 w 757"/>
                <a:gd name="T11" fmla="*/ 766 h 1716"/>
                <a:gd name="T12" fmla="*/ 81 w 757"/>
                <a:gd name="T13" fmla="*/ 877 h 1716"/>
                <a:gd name="T14" fmla="*/ 150 w 757"/>
                <a:gd name="T15" fmla="*/ 766 h 1716"/>
                <a:gd name="T16" fmla="*/ 150 w 757"/>
                <a:gd name="T17" fmla="*/ 232 h 1716"/>
                <a:gd name="T18" fmla="*/ 181 w 757"/>
                <a:gd name="T19" fmla="*/ 232 h 1716"/>
                <a:gd name="T20" fmla="*/ 181 w 757"/>
                <a:gd name="T21" fmla="*/ 817 h 1716"/>
                <a:gd name="T22" fmla="*/ 181 w 757"/>
                <a:gd name="T23" fmla="*/ 817 h 1716"/>
                <a:gd name="T24" fmla="*/ 181 w 757"/>
                <a:gd name="T25" fmla="*/ 817 h 1716"/>
                <a:gd name="T26" fmla="*/ 181 w 757"/>
                <a:gd name="T27" fmla="*/ 1634 h 1716"/>
                <a:gd name="T28" fmla="*/ 271 w 757"/>
                <a:gd name="T29" fmla="*/ 1715 h 1716"/>
                <a:gd name="T30" fmla="*/ 353 w 757"/>
                <a:gd name="T31" fmla="*/ 1634 h 1716"/>
                <a:gd name="T32" fmla="*/ 353 w 757"/>
                <a:gd name="T33" fmla="*/ 938 h 1716"/>
                <a:gd name="T34" fmla="*/ 414 w 757"/>
                <a:gd name="T35" fmla="*/ 938 h 1716"/>
                <a:gd name="T36" fmla="*/ 414 w 757"/>
                <a:gd name="T37" fmla="*/ 1634 h 1716"/>
                <a:gd name="T38" fmla="*/ 494 w 757"/>
                <a:gd name="T39" fmla="*/ 1715 h 1716"/>
                <a:gd name="T40" fmla="*/ 584 w 757"/>
                <a:gd name="T41" fmla="*/ 1634 h 1716"/>
                <a:gd name="T42" fmla="*/ 584 w 757"/>
                <a:gd name="T43" fmla="*/ 817 h 1716"/>
                <a:gd name="T44" fmla="*/ 584 w 757"/>
                <a:gd name="T45" fmla="*/ 817 h 1716"/>
                <a:gd name="T46" fmla="*/ 584 w 757"/>
                <a:gd name="T47" fmla="*/ 817 h 1716"/>
                <a:gd name="T48" fmla="*/ 584 w 757"/>
                <a:gd name="T49" fmla="*/ 232 h 1716"/>
                <a:gd name="T50" fmla="*/ 615 w 757"/>
                <a:gd name="T51" fmla="*/ 232 h 1716"/>
                <a:gd name="T52" fmla="*/ 615 w 757"/>
                <a:gd name="T53" fmla="*/ 766 h 1716"/>
                <a:gd name="T54" fmla="*/ 686 w 757"/>
                <a:gd name="T55" fmla="*/ 877 h 1716"/>
                <a:gd name="T56" fmla="*/ 756 w 757"/>
                <a:gd name="T57" fmla="*/ 766 h 1716"/>
                <a:gd name="T58" fmla="*/ 756 w 757"/>
                <a:gd name="T59" fmla="*/ 102 h 1716"/>
                <a:gd name="T60" fmla="*/ 756 w 757"/>
                <a:gd name="T61" fmla="*/ 102 h 1716"/>
                <a:gd name="T62" fmla="*/ 666 w 757"/>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7" h="1716">
                  <a:moveTo>
                    <a:pt x="666" y="0"/>
                  </a:moveTo>
                  <a:lnTo>
                    <a:pt x="666" y="0"/>
                  </a:lnTo>
                  <a:cubicBezTo>
                    <a:pt x="90" y="0"/>
                    <a:pt x="90" y="0"/>
                    <a:pt x="90" y="0"/>
                  </a:cubicBezTo>
                  <a:cubicBezTo>
                    <a:pt x="50" y="0"/>
                    <a:pt x="10" y="51"/>
                    <a:pt x="0" y="102"/>
                  </a:cubicBezTo>
                  <a:lnTo>
                    <a:pt x="0" y="102"/>
                  </a:lnTo>
                  <a:cubicBezTo>
                    <a:pt x="0" y="766"/>
                    <a:pt x="0" y="766"/>
                    <a:pt x="0" y="766"/>
                  </a:cubicBezTo>
                  <a:cubicBezTo>
                    <a:pt x="0" y="848"/>
                    <a:pt x="41" y="877"/>
                    <a:pt x="81" y="877"/>
                  </a:cubicBezTo>
                  <a:cubicBezTo>
                    <a:pt x="110" y="877"/>
                    <a:pt x="150" y="848"/>
                    <a:pt x="150" y="766"/>
                  </a:cubicBezTo>
                  <a:cubicBezTo>
                    <a:pt x="150" y="232"/>
                    <a:pt x="150" y="232"/>
                    <a:pt x="150"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22" y="1715"/>
                    <a:pt x="271" y="1715"/>
                  </a:cubicBezTo>
                  <a:cubicBezTo>
                    <a:pt x="313" y="1715"/>
                    <a:pt x="353" y="1684"/>
                    <a:pt x="353" y="1634"/>
                  </a:cubicBezTo>
                  <a:cubicBezTo>
                    <a:pt x="353" y="938"/>
                    <a:pt x="353" y="938"/>
                    <a:pt x="353" y="938"/>
                  </a:cubicBezTo>
                  <a:cubicBezTo>
                    <a:pt x="414" y="938"/>
                    <a:pt x="414" y="938"/>
                    <a:pt x="414" y="938"/>
                  </a:cubicBezTo>
                  <a:cubicBezTo>
                    <a:pt x="414" y="1634"/>
                    <a:pt x="414" y="1634"/>
                    <a:pt x="414" y="1634"/>
                  </a:cubicBezTo>
                  <a:cubicBezTo>
                    <a:pt x="414" y="1684"/>
                    <a:pt x="454" y="1715"/>
                    <a:pt x="494" y="1715"/>
                  </a:cubicBezTo>
                  <a:cubicBezTo>
                    <a:pt x="544" y="1715"/>
                    <a:pt x="584" y="1684"/>
                    <a:pt x="584" y="1634"/>
                  </a:cubicBezTo>
                  <a:cubicBezTo>
                    <a:pt x="584" y="817"/>
                    <a:pt x="584" y="817"/>
                    <a:pt x="584" y="817"/>
                  </a:cubicBezTo>
                  <a:lnTo>
                    <a:pt x="584" y="817"/>
                  </a:lnTo>
                  <a:lnTo>
                    <a:pt x="584" y="817"/>
                  </a:lnTo>
                  <a:cubicBezTo>
                    <a:pt x="584" y="232"/>
                    <a:pt x="584" y="232"/>
                    <a:pt x="584" y="232"/>
                  </a:cubicBezTo>
                  <a:cubicBezTo>
                    <a:pt x="615" y="232"/>
                    <a:pt x="615" y="232"/>
                    <a:pt x="615" y="232"/>
                  </a:cubicBezTo>
                  <a:cubicBezTo>
                    <a:pt x="615" y="766"/>
                    <a:pt x="615" y="766"/>
                    <a:pt x="615" y="766"/>
                  </a:cubicBezTo>
                  <a:cubicBezTo>
                    <a:pt x="615" y="848"/>
                    <a:pt x="646" y="877"/>
                    <a:pt x="686" y="877"/>
                  </a:cubicBezTo>
                  <a:cubicBezTo>
                    <a:pt x="726" y="877"/>
                    <a:pt x="756" y="848"/>
                    <a:pt x="756" y="766"/>
                  </a:cubicBezTo>
                  <a:cubicBezTo>
                    <a:pt x="756" y="102"/>
                    <a:pt x="756" y="102"/>
                    <a:pt x="756" y="102"/>
                  </a:cubicBezTo>
                  <a:lnTo>
                    <a:pt x="756" y="102"/>
                  </a:lnTo>
                  <a:cubicBezTo>
                    <a:pt x="756" y="51"/>
                    <a:pt x="715" y="0"/>
                    <a:pt x="666"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98" name="Group 297"/>
          <p:cNvGrpSpPr/>
          <p:nvPr/>
        </p:nvGrpSpPr>
        <p:grpSpPr>
          <a:xfrm>
            <a:off x="4507211" y="4197047"/>
            <a:ext cx="420315" cy="1170953"/>
            <a:chOff x="3364268" y="3515654"/>
            <a:chExt cx="840630" cy="2341905"/>
          </a:xfrm>
          <a:solidFill>
            <a:srgbClr val="B652A6"/>
          </a:solidFill>
        </p:grpSpPr>
        <p:sp>
          <p:nvSpPr>
            <p:cNvPr id="317" name="Freeform 88"/>
            <p:cNvSpPr>
              <a:spLocks noChangeArrowheads="1"/>
            </p:cNvSpPr>
            <p:nvPr/>
          </p:nvSpPr>
          <p:spPr bwMode="auto">
            <a:xfrm>
              <a:off x="3614456" y="3515654"/>
              <a:ext cx="350263" cy="350285"/>
            </a:xfrm>
            <a:custGeom>
              <a:avLst/>
              <a:gdLst>
                <a:gd name="T0" fmla="*/ 152 w 314"/>
                <a:gd name="T1" fmla="*/ 312 h 313"/>
                <a:gd name="T2" fmla="*/ 152 w 314"/>
                <a:gd name="T3" fmla="*/ 312 h 313"/>
                <a:gd name="T4" fmla="*/ 313 w 314"/>
                <a:gd name="T5" fmla="*/ 151 h 313"/>
                <a:gd name="T6" fmla="*/ 152 w 314"/>
                <a:gd name="T7" fmla="*/ 0 h 313"/>
                <a:gd name="T8" fmla="*/ 0 w 314"/>
                <a:gd name="T9" fmla="*/ 151 h 313"/>
                <a:gd name="T10" fmla="*/ 152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52" y="312"/>
                  </a:moveTo>
                  <a:lnTo>
                    <a:pt x="152" y="312"/>
                  </a:lnTo>
                  <a:cubicBezTo>
                    <a:pt x="241" y="312"/>
                    <a:pt x="313" y="243"/>
                    <a:pt x="313" y="151"/>
                  </a:cubicBezTo>
                  <a:cubicBezTo>
                    <a:pt x="313" y="71"/>
                    <a:pt x="241" y="0"/>
                    <a:pt x="152" y="0"/>
                  </a:cubicBezTo>
                  <a:cubicBezTo>
                    <a:pt x="71" y="0"/>
                    <a:pt x="0" y="71"/>
                    <a:pt x="0" y="151"/>
                  </a:cubicBezTo>
                  <a:cubicBezTo>
                    <a:pt x="0" y="243"/>
                    <a:pt x="71" y="312"/>
                    <a:pt x="152" y="312"/>
                  </a:cubicBezTo>
                </a:path>
              </a:pathLst>
            </a:custGeom>
            <a:grpFill/>
            <a:ln>
              <a:noFill/>
            </a:ln>
            <a:effectLst/>
          </p:spPr>
          <p:txBody>
            <a:bodyPr wrap="none" anchor="ctr"/>
            <a:lstStyle/>
            <a:p>
              <a:pPr defTabSz="914217">
                <a:defRPr/>
              </a:pPr>
              <a:endParaRPr lang="en-US" sz="4800">
                <a:latin typeface="Calibri Light"/>
              </a:endParaRPr>
            </a:p>
          </p:txBody>
        </p:sp>
        <p:sp>
          <p:nvSpPr>
            <p:cNvPr id="318" name="Freeform 89"/>
            <p:cNvSpPr>
              <a:spLocks noChangeArrowheads="1"/>
            </p:cNvSpPr>
            <p:nvPr/>
          </p:nvSpPr>
          <p:spPr bwMode="auto">
            <a:xfrm>
              <a:off x="3364268" y="3915980"/>
              <a:ext cx="840630" cy="1941579"/>
            </a:xfrm>
            <a:custGeom>
              <a:avLst/>
              <a:gdLst>
                <a:gd name="T0" fmla="*/ 746 w 747"/>
                <a:gd name="T1" fmla="*/ 102 h 1716"/>
                <a:gd name="T2" fmla="*/ 746 w 747"/>
                <a:gd name="T3" fmla="*/ 102 h 1716"/>
                <a:gd name="T4" fmla="*/ 654 w 747"/>
                <a:gd name="T5" fmla="*/ 0 h 1716"/>
                <a:gd name="T6" fmla="*/ 89 w 747"/>
                <a:gd name="T7" fmla="*/ 0 h 1716"/>
                <a:gd name="T8" fmla="*/ 0 w 747"/>
                <a:gd name="T9" fmla="*/ 102 h 1716"/>
                <a:gd name="T10" fmla="*/ 0 w 747"/>
                <a:gd name="T11" fmla="*/ 102 h 1716"/>
                <a:gd name="T12" fmla="*/ 0 w 747"/>
                <a:gd name="T13" fmla="*/ 766 h 1716"/>
                <a:gd name="T14" fmla="*/ 69 w 747"/>
                <a:gd name="T15" fmla="*/ 877 h 1716"/>
                <a:gd name="T16" fmla="*/ 141 w 747"/>
                <a:gd name="T17" fmla="*/ 766 h 1716"/>
                <a:gd name="T18" fmla="*/ 141 w 747"/>
                <a:gd name="T19" fmla="*/ 232 h 1716"/>
                <a:gd name="T20" fmla="*/ 170 w 747"/>
                <a:gd name="T21" fmla="*/ 232 h 1716"/>
                <a:gd name="T22" fmla="*/ 170 w 747"/>
                <a:gd name="T23" fmla="*/ 817 h 1716"/>
                <a:gd name="T24" fmla="*/ 170 w 747"/>
                <a:gd name="T25" fmla="*/ 817 h 1716"/>
                <a:gd name="T26" fmla="*/ 170 w 747"/>
                <a:gd name="T27" fmla="*/ 817 h 1716"/>
                <a:gd name="T28" fmla="*/ 170 w 747"/>
                <a:gd name="T29" fmla="*/ 1634 h 1716"/>
                <a:gd name="T30" fmla="*/ 261 w 747"/>
                <a:gd name="T31" fmla="*/ 1715 h 1716"/>
                <a:gd name="T32" fmla="*/ 342 w 747"/>
                <a:gd name="T33" fmla="*/ 1634 h 1716"/>
                <a:gd name="T34" fmla="*/ 342 w 747"/>
                <a:gd name="T35" fmla="*/ 938 h 1716"/>
                <a:gd name="T36" fmla="*/ 402 w 747"/>
                <a:gd name="T37" fmla="*/ 938 h 1716"/>
                <a:gd name="T38" fmla="*/ 402 w 747"/>
                <a:gd name="T39" fmla="*/ 1634 h 1716"/>
                <a:gd name="T40" fmla="*/ 493 w 747"/>
                <a:gd name="T41" fmla="*/ 1715 h 1716"/>
                <a:gd name="T42" fmla="*/ 574 w 747"/>
                <a:gd name="T43" fmla="*/ 1634 h 1716"/>
                <a:gd name="T44" fmla="*/ 574 w 747"/>
                <a:gd name="T45" fmla="*/ 817 h 1716"/>
                <a:gd name="T46" fmla="*/ 574 w 747"/>
                <a:gd name="T47" fmla="*/ 817 h 1716"/>
                <a:gd name="T48" fmla="*/ 574 w 747"/>
                <a:gd name="T49" fmla="*/ 817 h 1716"/>
                <a:gd name="T50" fmla="*/ 574 w 747"/>
                <a:gd name="T51" fmla="*/ 232 h 1716"/>
                <a:gd name="T52" fmla="*/ 605 w 747"/>
                <a:gd name="T53" fmla="*/ 232 h 1716"/>
                <a:gd name="T54" fmla="*/ 605 w 747"/>
                <a:gd name="T55" fmla="*/ 766 h 1716"/>
                <a:gd name="T56" fmla="*/ 675 w 747"/>
                <a:gd name="T57" fmla="*/ 877 h 1716"/>
                <a:gd name="T58" fmla="*/ 746 w 747"/>
                <a:gd name="T59" fmla="*/ 766 h 1716"/>
                <a:gd name="T60" fmla="*/ 746 w 747"/>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7" h="1716">
                  <a:moveTo>
                    <a:pt x="746" y="102"/>
                  </a:moveTo>
                  <a:lnTo>
                    <a:pt x="746" y="102"/>
                  </a:lnTo>
                  <a:cubicBezTo>
                    <a:pt x="746" y="51"/>
                    <a:pt x="706" y="0"/>
                    <a:pt x="654" y="0"/>
                  </a:cubicBezTo>
                  <a:cubicBezTo>
                    <a:pt x="89" y="0"/>
                    <a:pt x="89" y="0"/>
                    <a:pt x="89" y="0"/>
                  </a:cubicBezTo>
                  <a:cubicBezTo>
                    <a:pt x="40" y="0"/>
                    <a:pt x="0" y="51"/>
                    <a:pt x="0" y="102"/>
                  </a:cubicBezTo>
                  <a:lnTo>
                    <a:pt x="0" y="102"/>
                  </a:lnTo>
                  <a:cubicBezTo>
                    <a:pt x="0" y="766"/>
                    <a:pt x="0" y="766"/>
                    <a:pt x="0" y="766"/>
                  </a:cubicBezTo>
                  <a:cubicBezTo>
                    <a:pt x="0" y="848"/>
                    <a:pt x="29" y="877"/>
                    <a:pt x="69" y="877"/>
                  </a:cubicBezTo>
                  <a:cubicBezTo>
                    <a:pt x="109" y="877"/>
                    <a:pt x="141" y="848"/>
                    <a:pt x="141" y="766"/>
                  </a:cubicBezTo>
                  <a:cubicBezTo>
                    <a:pt x="141" y="232"/>
                    <a:pt x="141" y="232"/>
                    <a:pt x="141" y="232"/>
                  </a:cubicBezTo>
                  <a:cubicBezTo>
                    <a:pt x="170" y="232"/>
                    <a:pt x="170" y="232"/>
                    <a:pt x="170" y="232"/>
                  </a:cubicBezTo>
                  <a:cubicBezTo>
                    <a:pt x="170" y="817"/>
                    <a:pt x="170" y="817"/>
                    <a:pt x="170" y="817"/>
                  </a:cubicBezTo>
                  <a:lnTo>
                    <a:pt x="170" y="817"/>
                  </a:lnTo>
                  <a:lnTo>
                    <a:pt x="170" y="817"/>
                  </a:lnTo>
                  <a:cubicBezTo>
                    <a:pt x="170" y="1634"/>
                    <a:pt x="170" y="1634"/>
                    <a:pt x="170" y="1634"/>
                  </a:cubicBezTo>
                  <a:cubicBezTo>
                    <a:pt x="170" y="1684"/>
                    <a:pt x="212" y="1715"/>
                    <a:pt x="261" y="1715"/>
                  </a:cubicBezTo>
                  <a:cubicBezTo>
                    <a:pt x="312" y="1715"/>
                    <a:pt x="342" y="1684"/>
                    <a:pt x="342" y="1634"/>
                  </a:cubicBezTo>
                  <a:cubicBezTo>
                    <a:pt x="342" y="938"/>
                    <a:pt x="342" y="938"/>
                    <a:pt x="342" y="938"/>
                  </a:cubicBezTo>
                  <a:cubicBezTo>
                    <a:pt x="402" y="938"/>
                    <a:pt x="402" y="938"/>
                    <a:pt x="402" y="938"/>
                  </a:cubicBezTo>
                  <a:cubicBezTo>
                    <a:pt x="402" y="1634"/>
                    <a:pt x="402" y="1634"/>
                    <a:pt x="402" y="1634"/>
                  </a:cubicBezTo>
                  <a:cubicBezTo>
                    <a:pt x="402" y="1684"/>
                    <a:pt x="442" y="1715"/>
                    <a:pt x="493" y="1715"/>
                  </a:cubicBezTo>
                  <a:cubicBezTo>
                    <a:pt x="534" y="1715"/>
                    <a:pt x="574" y="1684"/>
                    <a:pt x="574" y="1634"/>
                  </a:cubicBezTo>
                  <a:cubicBezTo>
                    <a:pt x="574" y="817"/>
                    <a:pt x="574" y="817"/>
                    <a:pt x="574" y="817"/>
                  </a:cubicBezTo>
                  <a:lnTo>
                    <a:pt x="574" y="817"/>
                  </a:lnTo>
                  <a:lnTo>
                    <a:pt x="574" y="817"/>
                  </a:lnTo>
                  <a:cubicBezTo>
                    <a:pt x="574" y="232"/>
                    <a:pt x="574" y="232"/>
                    <a:pt x="574" y="232"/>
                  </a:cubicBezTo>
                  <a:cubicBezTo>
                    <a:pt x="605" y="232"/>
                    <a:pt x="605" y="232"/>
                    <a:pt x="605" y="232"/>
                  </a:cubicBezTo>
                  <a:cubicBezTo>
                    <a:pt x="605" y="766"/>
                    <a:pt x="605" y="766"/>
                    <a:pt x="605" y="766"/>
                  </a:cubicBezTo>
                  <a:cubicBezTo>
                    <a:pt x="605" y="848"/>
                    <a:pt x="634" y="877"/>
                    <a:pt x="675" y="877"/>
                  </a:cubicBezTo>
                  <a:cubicBezTo>
                    <a:pt x="715" y="877"/>
                    <a:pt x="746" y="848"/>
                    <a:pt x="746" y="766"/>
                  </a:cubicBezTo>
                  <a:cubicBezTo>
                    <a:pt x="746" y="102"/>
                    <a:pt x="746" y="102"/>
                    <a:pt x="746"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299" name="Group 298"/>
          <p:cNvGrpSpPr/>
          <p:nvPr/>
        </p:nvGrpSpPr>
        <p:grpSpPr>
          <a:xfrm>
            <a:off x="5062627" y="4197047"/>
            <a:ext cx="425318" cy="1170953"/>
            <a:chOff x="4475099" y="3515654"/>
            <a:chExt cx="850635" cy="2341905"/>
          </a:xfrm>
          <a:solidFill>
            <a:srgbClr val="B652A6"/>
          </a:solidFill>
        </p:grpSpPr>
        <p:sp>
          <p:nvSpPr>
            <p:cNvPr id="315" name="Freeform 90"/>
            <p:cNvSpPr>
              <a:spLocks noChangeArrowheads="1"/>
            </p:cNvSpPr>
            <p:nvPr/>
          </p:nvSpPr>
          <p:spPr bwMode="auto">
            <a:xfrm>
              <a:off x="4725287" y="3515654"/>
              <a:ext cx="350263" cy="350285"/>
            </a:xfrm>
            <a:custGeom>
              <a:avLst/>
              <a:gdLst>
                <a:gd name="T0" fmla="*/ 161 w 314"/>
                <a:gd name="T1" fmla="*/ 312 h 313"/>
                <a:gd name="T2" fmla="*/ 161 w 314"/>
                <a:gd name="T3" fmla="*/ 312 h 313"/>
                <a:gd name="T4" fmla="*/ 313 w 314"/>
                <a:gd name="T5" fmla="*/ 151 h 313"/>
                <a:gd name="T6" fmla="*/ 161 w 314"/>
                <a:gd name="T7" fmla="*/ 0 h 313"/>
                <a:gd name="T8" fmla="*/ 0 w 314"/>
                <a:gd name="T9" fmla="*/ 151 h 313"/>
                <a:gd name="T10" fmla="*/ 161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61" y="312"/>
                  </a:moveTo>
                  <a:lnTo>
                    <a:pt x="161" y="312"/>
                  </a:lnTo>
                  <a:cubicBezTo>
                    <a:pt x="242" y="312"/>
                    <a:pt x="313" y="243"/>
                    <a:pt x="313" y="151"/>
                  </a:cubicBezTo>
                  <a:cubicBezTo>
                    <a:pt x="313" y="71"/>
                    <a:pt x="242" y="0"/>
                    <a:pt x="161" y="0"/>
                  </a:cubicBezTo>
                  <a:cubicBezTo>
                    <a:pt x="70" y="0"/>
                    <a:pt x="0" y="71"/>
                    <a:pt x="0" y="151"/>
                  </a:cubicBezTo>
                  <a:cubicBezTo>
                    <a:pt x="0" y="243"/>
                    <a:pt x="70" y="312"/>
                    <a:pt x="161" y="312"/>
                  </a:cubicBezTo>
                </a:path>
              </a:pathLst>
            </a:custGeom>
            <a:grpFill/>
            <a:ln>
              <a:noFill/>
            </a:ln>
            <a:effectLst/>
          </p:spPr>
          <p:txBody>
            <a:bodyPr wrap="none" anchor="ctr"/>
            <a:lstStyle/>
            <a:p>
              <a:pPr defTabSz="914217">
                <a:defRPr/>
              </a:pPr>
              <a:endParaRPr lang="en-US" sz="4800">
                <a:latin typeface="Calibri Light"/>
              </a:endParaRPr>
            </a:p>
          </p:txBody>
        </p:sp>
        <p:sp>
          <p:nvSpPr>
            <p:cNvPr id="316" name="Freeform 91"/>
            <p:cNvSpPr>
              <a:spLocks noChangeArrowheads="1"/>
            </p:cNvSpPr>
            <p:nvPr/>
          </p:nvSpPr>
          <p:spPr bwMode="auto">
            <a:xfrm>
              <a:off x="4475099" y="3915980"/>
              <a:ext cx="850635" cy="1941579"/>
            </a:xfrm>
            <a:custGeom>
              <a:avLst/>
              <a:gdLst>
                <a:gd name="T0" fmla="*/ 755 w 756"/>
                <a:gd name="T1" fmla="*/ 102 h 1716"/>
                <a:gd name="T2" fmla="*/ 755 w 756"/>
                <a:gd name="T3" fmla="*/ 102 h 1716"/>
                <a:gd name="T4" fmla="*/ 664 w 756"/>
                <a:gd name="T5" fmla="*/ 0 h 1716"/>
                <a:gd name="T6" fmla="*/ 90 w 756"/>
                <a:gd name="T7" fmla="*/ 0 h 1716"/>
                <a:gd name="T8" fmla="*/ 0 w 756"/>
                <a:gd name="T9" fmla="*/ 102 h 1716"/>
                <a:gd name="T10" fmla="*/ 0 w 756"/>
                <a:gd name="T11" fmla="*/ 102 h 1716"/>
                <a:gd name="T12" fmla="*/ 0 w 756"/>
                <a:gd name="T13" fmla="*/ 766 h 1716"/>
                <a:gd name="T14" fmla="*/ 70 w 756"/>
                <a:gd name="T15" fmla="*/ 877 h 1716"/>
                <a:gd name="T16" fmla="*/ 141 w 756"/>
                <a:gd name="T17" fmla="*/ 766 h 1716"/>
                <a:gd name="T18" fmla="*/ 141 w 756"/>
                <a:gd name="T19" fmla="*/ 232 h 1716"/>
                <a:gd name="T20" fmla="*/ 181 w 756"/>
                <a:gd name="T21" fmla="*/ 232 h 1716"/>
                <a:gd name="T22" fmla="*/ 181 w 756"/>
                <a:gd name="T23" fmla="*/ 817 h 1716"/>
                <a:gd name="T24" fmla="*/ 181 w 756"/>
                <a:gd name="T25" fmla="*/ 817 h 1716"/>
                <a:gd name="T26" fmla="*/ 181 w 756"/>
                <a:gd name="T27" fmla="*/ 817 h 1716"/>
                <a:gd name="T28" fmla="*/ 181 w 756"/>
                <a:gd name="T29" fmla="*/ 1634 h 1716"/>
                <a:gd name="T30" fmla="*/ 262 w 756"/>
                <a:gd name="T31" fmla="*/ 1715 h 1716"/>
                <a:gd name="T32" fmla="*/ 353 w 756"/>
                <a:gd name="T33" fmla="*/ 1634 h 1716"/>
                <a:gd name="T34" fmla="*/ 353 w 756"/>
                <a:gd name="T35" fmla="*/ 938 h 1716"/>
                <a:gd name="T36" fmla="*/ 413 w 756"/>
                <a:gd name="T37" fmla="*/ 938 h 1716"/>
                <a:gd name="T38" fmla="*/ 413 w 756"/>
                <a:gd name="T39" fmla="*/ 1634 h 1716"/>
                <a:gd name="T40" fmla="*/ 494 w 756"/>
                <a:gd name="T41" fmla="*/ 1715 h 1716"/>
                <a:gd name="T42" fmla="*/ 583 w 756"/>
                <a:gd name="T43" fmla="*/ 1634 h 1716"/>
                <a:gd name="T44" fmla="*/ 583 w 756"/>
                <a:gd name="T45" fmla="*/ 817 h 1716"/>
                <a:gd name="T46" fmla="*/ 583 w 756"/>
                <a:gd name="T47" fmla="*/ 817 h 1716"/>
                <a:gd name="T48" fmla="*/ 583 w 756"/>
                <a:gd name="T49" fmla="*/ 817 h 1716"/>
                <a:gd name="T50" fmla="*/ 583 w 756"/>
                <a:gd name="T51" fmla="*/ 232 h 1716"/>
                <a:gd name="T52" fmla="*/ 604 w 756"/>
                <a:gd name="T53" fmla="*/ 232 h 1716"/>
                <a:gd name="T54" fmla="*/ 604 w 756"/>
                <a:gd name="T55" fmla="*/ 766 h 1716"/>
                <a:gd name="T56" fmla="*/ 684 w 756"/>
                <a:gd name="T57" fmla="*/ 877 h 1716"/>
                <a:gd name="T58" fmla="*/ 755 w 756"/>
                <a:gd name="T59" fmla="*/ 766 h 1716"/>
                <a:gd name="T60" fmla="*/ 755 w 756"/>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6" h="1716">
                  <a:moveTo>
                    <a:pt x="755" y="102"/>
                  </a:moveTo>
                  <a:lnTo>
                    <a:pt x="755" y="102"/>
                  </a:lnTo>
                  <a:cubicBezTo>
                    <a:pt x="744" y="51"/>
                    <a:pt x="704" y="0"/>
                    <a:pt x="664" y="0"/>
                  </a:cubicBezTo>
                  <a:cubicBezTo>
                    <a:pt x="90" y="0"/>
                    <a:pt x="90" y="0"/>
                    <a:pt x="90" y="0"/>
                  </a:cubicBezTo>
                  <a:cubicBezTo>
                    <a:pt x="40" y="0"/>
                    <a:pt x="0" y="51"/>
                    <a:pt x="0" y="102"/>
                  </a:cubicBezTo>
                  <a:lnTo>
                    <a:pt x="0" y="102"/>
                  </a:lnTo>
                  <a:cubicBezTo>
                    <a:pt x="0" y="766"/>
                    <a:pt x="0" y="766"/>
                    <a:pt x="0" y="766"/>
                  </a:cubicBezTo>
                  <a:cubicBezTo>
                    <a:pt x="0" y="848"/>
                    <a:pt x="29" y="877"/>
                    <a:pt x="70"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21" y="1715"/>
                    <a:pt x="262" y="1715"/>
                  </a:cubicBezTo>
                  <a:cubicBezTo>
                    <a:pt x="313" y="1715"/>
                    <a:pt x="353" y="1684"/>
                    <a:pt x="353" y="1634"/>
                  </a:cubicBezTo>
                  <a:cubicBezTo>
                    <a:pt x="353" y="938"/>
                    <a:pt x="353" y="938"/>
                    <a:pt x="353" y="938"/>
                  </a:cubicBezTo>
                  <a:cubicBezTo>
                    <a:pt x="413" y="938"/>
                    <a:pt x="413" y="938"/>
                    <a:pt x="413" y="938"/>
                  </a:cubicBezTo>
                  <a:cubicBezTo>
                    <a:pt x="413" y="1634"/>
                    <a:pt x="413" y="1634"/>
                    <a:pt x="413" y="1634"/>
                  </a:cubicBezTo>
                  <a:cubicBezTo>
                    <a:pt x="413" y="1684"/>
                    <a:pt x="443" y="1715"/>
                    <a:pt x="494" y="1715"/>
                  </a:cubicBezTo>
                  <a:cubicBezTo>
                    <a:pt x="543" y="1715"/>
                    <a:pt x="583" y="1684"/>
                    <a:pt x="583" y="1634"/>
                  </a:cubicBezTo>
                  <a:cubicBezTo>
                    <a:pt x="583" y="817"/>
                    <a:pt x="583" y="817"/>
                    <a:pt x="583" y="817"/>
                  </a:cubicBezTo>
                  <a:lnTo>
                    <a:pt x="583" y="817"/>
                  </a:lnTo>
                  <a:lnTo>
                    <a:pt x="583" y="817"/>
                  </a:lnTo>
                  <a:cubicBezTo>
                    <a:pt x="583" y="232"/>
                    <a:pt x="583" y="232"/>
                    <a:pt x="583" y="232"/>
                  </a:cubicBezTo>
                  <a:cubicBezTo>
                    <a:pt x="604" y="232"/>
                    <a:pt x="604" y="232"/>
                    <a:pt x="604" y="232"/>
                  </a:cubicBezTo>
                  <a:cubicBezTo>
                    <a:pt x="604" y="766"/>
                    <a:pt x="604" y="766"/>
                    <a:pt x="604" y="766"/>
                  </a:cubicBezTo>
                  <a:cubicBezTo>
                    <a:pt x="604" y="848"/>
                    <a:pt x="644" y="877"/>
                    <a:pt x="684" y="877"/>
                  </a:cubicBezTo>
                  <a:cubicBezTo>
                    <a:pt x="726" y="877"/>
                    <a:pt x="755" y="848"/>
                    <a:pt x="755" y="766"/>
                  </a:cubicBezTo>
                  <a:cubicBezTo>
                    <a:pt x="755" y="102"/>
                    <a:pt x="755" y="102"/>
                    <a:pt x="755"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300" name="Group 299"/>
          <p:cNvGrpSpPr/>
          <p:nvPr/>
        </p:nvGrpSpPr>
        <p:grpSpPr>
          <a:xfrm>
            <a:off x="5623046" y="4197047"/>
            <a:ext cx="420315" cy="1170953"/>
            <a:chOff x="5595938" y="3515654"/>
            <a:chExt cx="840630" cy="2341905"/>
          </a:xfrm>
          <a:solidFill>
            <a:srgbClr val="B652A6"/>
          </a:solidFill>
        </p:grpSpPr>
        <p:sp>
          <p:nvSpPr>
            <p:cNvPr id="313" name="Freeform 92"/>
            <p:cNvSpPr>
              <a:spLocks noChangeArrowheads="1"/>
            </p:cNvSpPr>
            <p:nvPr/>
          </p:nvSpPr>
          <p:spPr bwMode="auto">
            <a:xfrm>
              <a:off x="5846123" y="3515654"/>
              <a:ext cx="350263" cy="350285"/>
            </a:xfrm>
            <a:custGeom>
              <a:avLst/>
              <a:gdLst>
                <a:gd name="T0" fmla="*/ 152 w 314"/>
                <a:gd name="T1" fmla="*/ 312 h 313"/>
                <a:gd name="T2" fmla="*/ 152 w 314"/>
                <a:gd name="T3" fmla="*/ 312 h 313"/>
                <a:gd name="T4" fmla="*/ 313 w 314"/>
                <a:gd name="T5" fmla="*/ 151 h 313"/>
                <a:gd name="T6" fmla="*/ 152 w 314"/>
                <a:gd name="T7" fmla="*/ 0 h 313"/>
                <a:gd name="T8" fmla="*/ 0 w 314"/>
                <a:gd name="T9" fmla="*/ 151 h 313"/>
                <a:gd name="T10" fmla="*/ 152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52" y="312"/>
                  </a:moveTo>
                  <a:lnTo>
                    <a:pt x="152" y="312"/>
                  </a:lnTo>
                  <a:cubicBezTo>
                    <a:pt x="243" y="312"/>
                    <a:pt x="313" y="243"/>
                    <a:pt x="313" y="151"/>
                  </a:cubicBezTo>
                  <a:cubicBezTo>
                    <a:pt x="313" y="71"/>
                    <a:pt x="243" y="0"/>
                    <a:pt x="152" y="0"/>
                  </a:cubicBezTo>
                  <a:cubicBezTo>
                    <a:pt x="71" y="0"/>
                    <a:pt x="0" y="71"/>
                    <a:pt x="0" y="151"/>
                  </a:cubicBezTo>
                  <a:cubicBezTo>
                    <a:pt x="0" y="243"/>
                    <a:pt x="71" y="312"/>
                    <a:pt x="152" y="312"/>
                  </a:cubicBezTo>
                </a:path>
              </a:pathLst>
            </a:custGeom>
            <a:grpFill/>
            <a:ln>
              <a:noFill/>
            </a:ln>
            <a:effectLst/>
          </p:spPr>
          <p:txBody>
            <a:bodyPr wrap="none" anchor="ctr"/>
            <a:lstStyle/>
            <a:p>
              <a:pPr defTabSz="914217">
                <a:defRPr/>
              </a:pPr>
              <a:endParaRPr lang="en-US" sz="4800">
                <a:latin typeface="Calibri Light"/>
              </a:endParaRPr>
            </a:p>
          </p:txBody>
        </p:sp>
        <p:sp>
          <p:nvSpPr>
            <p:cNvPr id="314" name="Freeform 93"/>
            <p:cNvSpPr>
              <a:spLocks noChangeArrowheads="1"/>
            </p:cNvSpPr>
            <p:nvPr/>
          </p:nvSpPr>
          <p:spPr bwMode="auto">
            <a:xfrm>
              <a:off x="5595938" y="3915980"/>
              <a:ext cx="840630" cy="1941579"/>
            </a:xfrm>
            <a:custGeom>
              <a:avLst/>
              <a:gdLst>
                <a:gd name="T0" fmla="*/ 746 w 747"/>
                <a:gd name="T1" fmla="*/ 102 h 1716"/>
                <a:gd name="T2" fmla="*/ 746 w 747"/>
                <a:gd name="T3" fmla="*/ 102 h 1716"/>
                <a:gd name="T4" fmla="*/ 654 w 747"/>
                <a:gd name="T5" fmla="*/ 0 h 1716"/>
                <a:gd name="T6" fmla="*/ 91 w 747"/>
                <a:gd name="T7" fmla="*/ 0 h 1716"/>
                <a:gd name="T8" fmla="*/ 0 w 747"/>
                <a:gd name="T9" fmla="*/ 102 h 1716"/>
                <a:gd name="T10" fmla="*/ 0 w 747"/>
                <a:gd name="T11" fmla="*/ 102 h 1716"/>
                <a:gd name="T12" fmla="*/ 0 w 747"/>
                <a:gd name="T13" fmla="*/ 766 h 1716"/>
                <a:gd name="T14" fmla="*/ 69 w 747"/>
                <a:gd name="T15" fmla="*/ 877 h 1716"/>
                <a:gd name="T16" fmla="*/ 140 w 747"/>
                <a:gd name="T17" fmla="*/ 766 h 1716"/>
                <a:gd name="T18" fmla="*/ 140 w 747"/>
                <a:gd name="T19" fmla="*/ 232 h 1716"/>
                <a:gd name="T20" fmla="*/ 172 w 747"/>
                <a:gd name="T21" fmla="*/ 232 h 1716"/>
                <a:gd name="T22" fmla="*/ 172 w 747"/>
                <a:gd name="T23" fmla="*/ 817 h 1716"/>
                <a:gd name="T24" fmla="*/ 172 w 747"/>
                <a:gd name="T25" fmla="*/ 817 h 1716"/>
                <a:gd name="T26" fmla="*/ 172 w 747"/>
                <a:gd name="T27" fmla="*/ 817 h 1716"/>
                <a:gd name="T28" fmla="*/ 172 w 747"/>
                <a:gd name="T29" fmla="*/ 1634 h 1716"/>
                <a:gd name="T30" fmla="*/ 261 w 747"/>
                <a:gd name="T31" fmla="*/ 1715 h 1716"/>
                <a:gd name="T32" fmla="*/ 342 w 747"/>
                <a:gd name="T33" fmla="*/ 1634 h 1716"/>
                <a:gd name="T34" fmla="*/ 342 w 747"/>
                <a:gd name="T35" fmla="*/ 938 h 1716"/>
                <a:gd name="T36" fmla="*/ 402 w 747"/>
                <a:gd name="T37" fmla="*/ 938 h 1716"/>
                <a:gd name="T38" fmla="*/ 402 w 747"/>
                <a:gd name="T39" fmla="*/ 1634 h 1716"/>
                <a:gd name="T40" fmla="*/ 493 w 747"/>
                <a:gd name="T41" fmla="*/ 1715 h 1716"/>
                <a:gd name="T42" fmla="*/ 574 w 747"/>
                <a:gd name="T43" fmla="*/ 1634 h 1716"/>
                <a:gd name="T44" fmla="*/ 574 w 747"/>
                <a:gd name="T45" fmla="*/ 817 h 1716"/>
                <a:gd name="T46" fmla="*/ 574 w 747"/>
                <a:gd name="T47" fmla="*/ 817 h 1716"/>
                <a:gd name="T48" fmla="*/ 574 w 747"/>
                <a:gd name="T49" fmla="*/ 817 h 1716"/>
                <a:gd name="T50" fmla="*/ 574 w 747"/>
                <a:gd name="T51" fmla="*/ 232 h 1716"/>
                <a:gd name="T52" fmla="*/ 605 w 747"/>
                <a:gd name="T53" fmla="*/ 232 h 1716"/>
                <a:gd name="T54" fmla="*/ 605 w 747"/>
                <a:gd name="T55" fmla="*/ 766 h 1716"/>
                <a:gd name="T56" fmla="*/ 674 w 747"/>
                <a:gd name="T57" fmla="*/ 877 h 1716"/>
                <a:gd name="T58" fmla="*/ 746 w 747"/>
                <a:gd name="T59" fmla="*/ 766 h 1716"/>
                <a:gd name="T60" fmla="*/ 746 w 747"/>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7" h="1716">
                  <a:moveTo>
                    <a:pt x="746" y="102"/>
                  </a:moveTo>
                  <a:lnTo>
                    <a:pt x="746" y="102"/>
                  </a:lnTo>
                  <a:cubicBezTo>
                    <a:pt x="746" y="51"/>
                    <a:pt x="706" y="0"/>
                    <a:pt x="654" y="0"/>
                  </a:cubicBezTo>
                  <a:cubicBezTo>
                    <a:pt x="91" y="0"/>
                    <a:pt x="91" y="0"/>
                    <a:pt x="91" y="0"/>
                  </a:cubicBezTo>
                  <a:cubicBezTo>
                    <a:pt x="40" y="0"/>
                    <a:pt x="0" y="51"/>
                    <a:pt x="0" y="102"/>
                  </a:cubicBezTo>
                  <a:lnTo>
                    <a:pt x="0" y="102"/>
                  </a:lnTo>
                  <a:cubicBezTo>
                    <a:pt x="0" y="766"/>
                    <a:pt x="0" y="766"/>
                    <a:pt x="0" y="766"/>
                  </a:cubicBezTo>
                  <a:cubicBezTo>
                    <a:pt x="0" y="848"/>
                    <a:pt x="29" y="877"/>
                    <a:pt x="69" y="877"/>
                  </a:cubicBezTo>
                  <a:cubicBezTo>
                    <a:pt x="109" y="877"/>
                    <a:pt x="140" y="848"/>
                    <a:pt x="140" y="766"/>
                  </a:cubicBezTo>
                  <a:cubicBezTo>
                    <a:pt x="140" y="232"/>
                    <a:pt x="140" y="232"/>
                    <a:pt x="140" y="232"/>
                  </a:cubicBezTo>
                  <a:cubicBezTo>
                    <a:pt x="172" y="232"/>
                    <a:pt x="172" y="232"/>
                    <a:pt x="172" y="232"/>
                  </a:cubicBezTo>
                  <a:cubicBezTo>
                    <a:pt x="172" y="817"/>
                    <a:pt x="172" y="817"/>
                    <a:pt x="172" y="817"/>
                  </a:cubicBezTo>
                  <a:lnTo>
                    <a:pt x="172" y="817"/>
                  </a:lnTo>
                  <a:lnTo>
                    <a:pt x="172" y="817"/>
                  </a:lnTo>
                  <a:cubicBezTo>
                    <a:pt x="172" y="1634"/>
                    <a:pt x="172" y="1634"/>
                    <a:pt x="172" y="1634"/>
                  </a:cubicBezTo>
                  <a:cubicBezTo>
                    <a:pt x="172" y="1684"/>
                    <a:pt x="212" y="1715"/>
                    <a:pt x="261" y="1715"/>
                  </a:cubicBezTo>
                  <a:cubicBezTo>
                    <a:pt x="301" y="1715"/>
                    <a:pt x="342" y="1684"/>
                    <a:pt x="342" y="1634"/>
                  </a:cubicBezTo>
                  <a:cubicBezTo>
                    <a:pt x="342" y="938"/>
                    <a:pt x="342" y="938"/>
                    <a:pt x="342" y="938"/>
                  </a:cubicBezTo>
                  <a:cubicBezTo>
                    <a:pt x="402" y="938"/>
                    <a:pt x="402" y="938"/>
                    <a:pt x="402" y="938"/>
                  </a:cubicBezTo>
                  <a:cubicBezTo>
                    <a:pt x="402" y="1634"/>
                    <a:pt x="402" y="1634"/>
                    <a:pt x="402" y="1634"/>
                  </a:cubicBezTo>
                  <a:cubicBezTo>
                    <a:pt x="402" y="1684"/>
                    <a:pt x="442" y="1715"/>
                    <a:pt x="493" y="1715"/>
                  </a:cubicBezTo>
                  <a:cubicBezTo>
                    <a:pt x="534" y="1715"/>
                    <a:pt x="574" y="1684"/>
                    <a:pt x="574" y="1634"/>
                  </a:cubicBezTo>
                  <a:cubicBezTo>
                    <a:pt x="574" y="817"/>
                    <a:pt x="574" y="817"/>
                    <a:pt x="574" y="817"/>
                  </a:cubicBezTo>
                  <a:lnTo>
                    <a:pt x="574" y="817"/>
                  </a:lnTo>
                  <a:lnTo>
                    <a:pt x="574" y="817"/>
                  </a:lnTo>
                  <a:cubicBezTo>
                    <a:pt x="574" y="232"/>
                    <a:pt x="574" y="232"/>
                    <a:pt x="574" y="232"/>
                  </a:cubicBezTo>
                  <a:cubicBezTo>
                    <a:pt x="605" y="232"/>
                    <a:pt x="605" y="232"/>
                    <a:pt x="605" y="232"/>
                  </a:cubicBezTo>
                  <a:cubicBezTo>
                    <a:pt x="605" y="766"/>
                    <a:pt x="605" y="766"/>
                    <a:pt x="605" y="766"/>
                  </a:cubicBezTo>
                  <a:cubicBezTo>
                    <a:pt x="605" y="848"/>
                    <a:pt x="634" y="877"/>
                    <a:pt x="674" y="877"/>
                  </a:cubicBezTo>
                  <a:cubicBezTo>
                    <a:pt x="715" y="877"/>
                    <a:pt x="746" y="848"/>
                    <a:pt x="746" y="766"/>
                  </a:cubicBezTo>
                  <a:cubicBezTo>
                    <a:pt x="746" y="102"/>
                    <a:pt x="746" y="102"/>
                    <a:pt x="746"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301" name="Group 300"/>
          <p:cNvGrpSpPr/>
          <p:nvPr/>
        </p:nvGrpSpPr>
        <p:grpSpPr>
          <a:xfrm>
            <a:off x="6178462" y="4197047"/>
            <a:ext cx="425318" cy="1170953"/>
            <a:chOff x="6706769" y="3515654"/>
            <a:chExt cx="850635" cy="2341905"/>
          </a:xfrm>
          <a:solidFill>
            <a:schemeClr val="bg1">
              <a:lumMod val="85000"/>
            </a:schemeClr>
          </a:solidFill>
        </p:grpSpPr>
        <p:sp>
          <p:nvSpPr>
            <p:cNvPr id="311" name="Freeform 94"/>
            <p:cNvSpPr>
              <a:spLocks noChangeArrowheads="1"/>
            </p:cNvSpPr>
            <p:nvPr/>
          </p:nvSpPr>
          <p:spPr bwMode="auto">
            <a:xfrm>
              <a:off x="6956953" y="3515654"/>
              <a:ext cx="350263" cy="350285"/>
            </a:xfrm>
            <a:custGeom>
              <a:avLst/>
              <a:gdLst>
                <a:gd name="T0" fmla="*/ 161 w 314"/>
                <a:gd name="T1" fmla="*/ 312 h 313"/>
                <a:gd name="T2" fmla="*/ 161 w 314"/>
                <a:gd name="T3" fmla="*/ 312 h 313"/>
                <a:gd name="T4" fmla="*/ 313 w 314"/>
                <a:gd name="T5" fmla="*/ 151 h 313"/>
                <a:gd name="T6" fmla="*/ 161 w 314"/>
                <a:gd name="T7" fmla="*/ 0 h 313"/>
                <a:gd name="T8" fmla="*/ 0 w 314"/>
                <a:gd name="T9" fmla="*/ 151 h 313"/>
                <a:gd name="T10" fmla="*/ 161 w 314"/>
                <a:gd name="T11" fmla="*/ 312 h 313"/>
              </a:gdLst>
              <a:ahLst/>
              <a:cxnLst>
                <a:cxn ang="0">
                  <a:pos x="T0" y="T1"/>
                </a:cxn>
                <a:cxn ang="0">
                  <a:pos x="T2" y="T3"/>
                </a:cxn>
                <a:cxn ang="0">
                  <a:pos x="T4" y="T5"/>
                </a:cxn>
                <a:cxn ang="0">
                  <a:pos x="T6" y="T7"/>
                </a:cxn>
                <a:cxn ang="0">
                  <a:pos x="T8" y="T9"/>
                </a:cxn>
                <a:cxn ang="0">
                  <a:pos x="T10" y="T11"/>
                </a:cxn>
              </a:cxnLst>
              <a:rect l="0" t="0" r="r" b="b"/>
              <a:pathLst>
                <a:path w="314" h="313">
                  <a:moveTo>
                    <a:pt x="161" y="312"/>
                  </a:moveTo>
                  <a:lnTo>
                    <a:pt x="161" y="312"/>
                  </a:lnTo>
                  <a:cubicBezTo>
                    <a:pt x="242" y="312"/>
                    <a:pt x="313" y="243"/>
                    <a:pt x="313" y="151"/>
                  </a:cubicBezTo>
                  <a:cubicBezTo>
                    <a:pt x="313" y="71"/>
                    <a:pt x="242" y="0"/>
                    <a:pt x="161" y="0"/>
                  </a:cubicBezTo>
                  <a:cubicBezTo>
                    <a:pt x="72" y="0"/>
                    <a:pt x="0" y="71"/>
                    <a:pt x="0" y="151"/>
                  </a:cubicBezTo>
                  <a:cubicBezTo>
                    <a:pt x="0" y="243"/>
                    <a:pt x="72" y="312"/>
                    <a:pt x="161" y="312"/>
                  </a:cubicBezTo>
                </a:path>
              </a:pathLst>
            </a:custGeom>
            <a:grpFill/>
            <a:ln>
              <a:noFill/>
            </a:ln>
            <a:effectLst/>
          </p:spPr>
          <p:txBody>
            <a:bodyPr wrap="none" anchor="ctr"/>
            <a:lstStyle/>
            <a:p>
              <a:pPr defTabSz="914217">
                <a:defRPr/>
              </a:pPr>
              <a:endParaRPr lang="en-US" sz="4800">
                <a:latin typeface="Calibri Light"/>
              </a:endParaRPr>
            </a:p>
          </p:txBody>
        </p:sp>
        <p:sp>
          <p:nvSpPr>
            <p:cNvPr id="312" name="Freeform 95"/>
            <p:cNvSpPr>
              <a:spLocks noChangeArrowheads="1"/>
            </p:cNvSpPr>
            <p:nvPr/>
          </p:nvSpPr>
          <p:spPr bwMode="auto">
            <a:xfrm>
              <a:off x="6706769" y="3915980"/>
              <a:ext cx="850635" cy="1941579"/>
            </a:xfrm>
            <a:custGeom>
              <a:avLst/>
              <a:gdLst>
                <a:gd name="T0" fmla="*/ 755 w 756"/>
                <a:gd name="T1" fmla="*/ 102 h 1716"/>
                <a:gd name="T2" fmla="*/ 755 w 756"/>
                <a:gd name="T3" fmla="*/ 102 h 1716"/>
                <a:gd name="T4" fmla="*/ 666 w 756"/>
                <a:gd name="T5" fmla="*/ 0 h 1716"/>
                <a:gd name="T6" fmla="*/ 90 w 756"/>
                <a:gd name="T7" fmla="*/ 0 h 1716"/>
                <a:gd name="T8" fmla="*/ 0 w 756"/>
                <a:gd name="T9" fmla="*/ 102 h 1716"/>
                <a:gd name="T10" fmla="*/ 0 w 756"/>
                <a:gd name="T11" fmla="*/ 102 h 1716"/>
                <a:gd name="T12" fmla="*/ 0 w 756"/>
                <a:gd name="T13" fmla="*/ 766 h 1716"/>
                <a:gd name="T14" fmla="*/ 70 w 756"/>
                <a:gd name="T15" fmla="*/ 877 h 1716"/>
                <a:gd name="T16" fmla="*/ 141 w 756"/>
                <a:gd name="T17" fmla="*/ 766 h 1716"/>
                <a:gd name="T18" fmla="*/ 141 w 756"/>
                <a:gd name="T19" fmla="*/ 232 h 1716"/>
                <a:gd name="T20" fmla="*/ 181 w 756"/>
                <a:gd name="T21" fmla="*/ 232 h 1716"/>
                <a:gd name="T22" fmla="*/ 181 w 756"/>
                <a:gd name="T23" fmla="*/ 817 h 1716"/>
                <a:gd name="T24" fmla="*/ 181 w 756"/>
                <a:gd name="T25" fmla="*/ 817 h 1716"/>
                <a:gd name="T26" fmla="*/ 181 w 756"/>
                <a:gd name="T27" fmla="*/ 817 h 1716"/>
                <a:gd name="T28" fmla="*/ 181 w 756"/>
                <a:gd name="T29" fmla="*/ 1634 h 1716"/>
                <a:gd name="T30" fmla="*/ 262 w 756"/>
                <a:gd name="T31" fmla="*/ 1715 h 1716"/>
                <a:gd name="T32" fmla="*/ 353 w 756"/>
                <a:gd name="T33" fmla="*/ 1634 h 1716"/>
                <a:gd name="T34" fmla="*/ 353 w 756"/>
                <a:gd name="T35" fmla="*/ 938 h 1716"/>
                <a:gd name="T36" fmla="*/ 413 w 756"/>
                <a:gd name="T37" fmla="*/ 938 h 1716"/>
                <a:gd name="T38" fmla="*/ 413 w 756"/>
                <a:gd name="T39" fmla="*/ 1634 h 1716"/>
                <a:gd name="T40" fmla="*/ 494 w 756"/>
                <a:gd name="T41" fmla="*/ 1715 h 1716"/>
                <a:gd name="T42" fmla="*/ 583 w 756"/>
                <a:gd name="T43" fmla="*/ 1634 h 1716"/>
                <a:gd name="T44" fmla="*/ 583 w 756"/>
                <a:gd name="T45" fmla="*/ 817 h 1716"/>
                <a:gd name="T46" fmla="*/ 583 w 756"/>
                <a:gd name="T47" fmla="*/ 817 h 1716"/>
                <a:gd name="T48" fmla="*/ 583 w 756"/>
                <a:gd name="T49" fmla="*/ 817 h 1716"/>
                <a:gd name="T50" fmla="*/ 583 w 756"/>
                <a:gd name="T51" fmla="*/ 232 h 1716"/>
                <a:gd name="T52" fmla="*/ 605 w 756"/>
                <a:gd name="T53" fmla="*/ 232 h 1716"/>
                <a:gd name="T54" fmla="*/ 605 w 756"/>
                <a:gd name="T55" fmla="*/ 766 h 1716"/>
                <a:gd name="T56" fmla="*/ 675 w 756"/>
                <a:gd name="T57" fmla="*/ 877 h 1716"/>
                <a:gd name="T58" fmla="*/ 755 w 756"/>
                <a:gd name="T59" fmla="*/ 766 h 1716"/>
                <a:gd name="T60" fmla="*/ 755 w 756"/>
                <a:gd name="T61" fmla="*/ 102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6" h="1716">
                  <a:moveTo>
                    <a:pt x="755" y="102"/>
                  </a:moveTo>
                  <a:lnTo>
                    <a:pt x="755" y="102"/>
                  </a:lnTo>
                  <a:cubicBezTo>
                    <a:pt x="746" y="51"/>
                    <a:pt x="706" y="0"/>
                    <a:pt x="666" y="0"/>
                  </a:cubicBezTo>
                  <a:cubicBezTo>
                    <a:pt x="90" y="0"/>
                    <a:pt x="90" y="0"/>
                    <a:pt x="90" y="0"/>
                  </a:cubicBezTo>
                  <a:cubicBezTo>
                    <a:pt x="40" y="0"/>
                    <a:pt x="0" y="51"/>
                    <a:pt x="0" y="102"/>
                  </a:cubicBezTo>
                  <a:lnTo>
                    <a:pt x="0" y="102"/>
                  </a:lnTo>
                  <a:cubicBezTo>
                    <a:pt x="0" y="766"/>
                    <a:pt x="0" y="766"/>
                    <a:pt x="0" y="766"/>
                  </a:cubicBezTo>
                  <a:cubicBezTo>
                    <a:pt x="0" y="848"/>
                    <a:pt x="29" y="877"/>
                    <a:pt x="70"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10" y="1715"/>
                    <a:pt x="262" y="1715"/>
                  </a:cubicBezTo>
                  <a:cubicBezTo>
                    <a:pt x="313" y="1715"/>
                    <a:pt x="353" y="1684"/>
                    <a:pt x="353" y="1634"/>
                  </a:cubicBezTo>
                  <a:cubicBezTo>
                    <a:pt x="353" y="938"/>
                    <a:pt x="353" y="938"/>
                    <a:pt x="353" y="938"/>
                  </a:cubicBezTo>
                  <a:cubicBezTo>
                    <a:pt x="413" y="938"/>
                    <a:pt x="413" y="938"/>
                    <a:pt x="413" y="938"/>
                  </a:cubicBezTo>
                  <a:cubicBezTo>
                    <a:pt x="413" y="1634"/>
                    <a:pt x="413" y="1634"/>
                    <a:pt x="413" y="1634"/>
                  </a:cubicBezTo>
                  <a:cubicBezTo>
                    <a:pt x="413" y="1684"/>
                    <a:pt x="443" y="1715"/>
                    <a:pt x="494" y="1715"/>
                  </a:cubicBezTo>
                  <a:cubicBezTo>
                    <a:pt x="543" y="1715"/>
                    <a:pt x="583" y="1684"/>
                    <a:pt x="583" y="1634"/>
                  </a:cubicBezTo>
                  <a:cubicBezTo>
                    <a:pt x="583" y="817"/>
                    <a:pt x="583" y="817"/>
                    <a:pt x="583" y="817"/>
                  </a:cubicBezTo>
                  <a:lnTo>
                    <a:pt x="583" y="817"/>
                  </a:lnTo>
                  <a:lnTo>
                    <a:pt x="583" y="817"/>
                  </a:lnTo>
                  <a:cubicBezTo>
                    <a:pt x="583" y="232"/>
                    <a:pt x="583" y="232"/>
                    <a:pt x="583" y="232"/>
                  </a:cubicBezTo>
                  <a:cubicBezTo>
                    <a:pt x="605" y="232"/>
                    <a:pt x="605" y="232"/>
                    <a:pt x="605" y="232"/>
                  </a:cubicBezTo>
                  <a:cubicBezTo>
                    <a:pt x="605" y="766"/>
                    <a:pt x="605" y="766"/>
                    <a:pt x="605" y="766"/>
                  </a:cubicBezTo>
                  <a:cubicBezTo>
                    <a:pt x="605" y="848"/>
                    <a:pt x="646" y="877"/>
                    <a:pt x="675" y="877"/>
                  </a:cubicBezTo>
                  <a:cubicBezTo>
                    <a:pt x="715" y="877"/>
                    <a:pt x="755" y="848"/>
                    <a:pt x="755" y="766"/>
                  </a:cubicBezTo>
                  <a:cubicBezTo>
                    <a:pt x="755" y="102"/>
                    <a:pt x="755" y="102"/>
                    <a:pt x="755" y="102"/>
                  </a:cubicBezTo>
                </a:path>
              </a:pathLst>
            </a:custGeom>
            <a:grpFill/>
            <a:ln>
              <a:noFill/>
            </a:ln>
            <a:effectLst/>
          </p:spPr>
          <p:txBody>
            <a:bodyPr wrap="none" anchor="ctr"/>
            <a:lstStyle/>
            <a:p>
              <a:pPr defTabSz="914217">
                <a:defRPr/>
              </a:pPr>
              <a:endParaRPr lang="en-US" sz="4800">
                <a:latin typeface="Calibri Light"/>
              </a:endParaRPr>
            </a:p>
          </p:txBody>
        </p:sp>
      </p:grpSp>
      <p:grpSp>
        <p:nvGrpSpPr>
          <p:cNvPr id="302" name="Group 301"/>
          <p:cNvGrpSpPr/>
          <p:nvPr/>
        </p:nvGrpSpPr>
        <p:grpSpPr>
          <a:xfrm>
            <a:off x="6733877" y="4197047"/>
            <a:ext cx="427821" cy="1170953"/>
            <a:chOff x="7817600" y="3515654"/>
            <a:chExt cx="855641" cy="2341905"/>
          </a:xfrm>
          <a:solidFill>
            <a:schemeClr val="bg1">
              <a:lumMod val="85000"/>
            </a:schemeClr>
          </a:solidFill>
        </p:grpSpPr>
        <p:sp>
          <p:nvSpPr>
            <p:cNvPr id="309" name="Freeform 96"/>
            <p:cNvSpPr>
              <a:spLocks noChangeArrowheads="1"/>
            </p:cNvSpPr>
            <p:nvPr/>
          </p:nvSpPr>
          <p:spPr bwMode="auto">
            <a:xfrm>
              <a:off x="8077793" y="3515654"/>
              <a:ext cx="350263" cy="350285"/>
            </a:xfrm>
            <a:custGeom>
              <a:avLst/>
              <a:gdLst>
                <a:gd name="T0" fmla="*/ 152 w 314"/>
                <a:gd name="T1" fmla="*/ 0 h 313"/>
                <a:gd name="T2" fmla="*/ 152 w 314"/>
                <a:gd name="T3" fmla="*/ 0 h 313"/>
                <a:gd name="T4" fmla="*/ 0 w 314"/>
                <a:gd name="T5" fmla="*/ 151 h 313"/>
                <a:gd name="T6" fmla="*/ 152 w 314"/>
                <a:gd name="T7" fmla="*/ 312 h 313"/>
                <a:gd name="T8" fmla="*/ 313 w 314"/>
                <a:gd name="T9" fmla="*/ 151 h 313"/>
                <a:gd name="T10" fmla="*/ 152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52" y="0"/>
                  </a:moveTo>
                  <a:lnTo>
                    <a:pt x="152" y="0"/>
                  </a:lnTo>
                  <a:cubicBezTo>
                    <a:pt x="71" y="0"/>
                    <a:pt x="0" y="71"/>
                    <a:pt x="0" y="151"/>
                  </a:cubicBezTo>
                  <a:cubicBezTo>
                    <a:pt x="0" y="243"/>
                    <a:pt x="71" y="312"/>
                    <a:pt x="152" y="312"/>
                  </a:cubicBezTo>
                  <a:cubicBezTo>
                    <a:pt x="243" y="312"/>
                    <a:pt x="313" y="243"/>
                    <a:pt x="313" y="151"/>
                  </a:cubicBezTo>
                  <a:cubicBezTo>
                    <a:pt x="313" y="71"/>
                    <a:pt x="243" y="0"/>
                    <a:pt x="152" y="0"/>
                  </a:cubicBezTo>
                </a:path>
              </a:pathLst>
            </a:custGeom>
            <a:grpFill/>
            <a:ln>
              <a:noFill/>
            </a:ln>
            <a:effectLst/>
          </p:spPr>
          <p:txBody>
            <a:bodyPr wrap="none" anchor="ctr"/>
            <a:lstStyle/>
            <a:p>
              <a:pPr defTabSz="914217">
                <a:defRPr/>
              </a:pPr>
              <a:endParaRPr lang="en-US" sz="4800">
                <a:latin typeface="Calibri Light"/>
              </a:endParaRPr>
            </a:p>
          </p:txBody>
        </p:sp>
        <p:sp>
          <p:nvSpPr>
            <p:cNvPr id="310" name="Freeform 97"/>
            <p:cNvSpPr>
              <a:spLocks noChangeArrowheads="1"/>
            </p:cNvSpPr>
            <p:nvPr/>
          </p:nvSpPr>
          <p:spPr bwMode="auto">
            <a:xfrm>
              <a:off x="7817600" y="3915980"/>
              <a:ext cx="855641" cy="1941579"/>
            </a:xfrm>
            <a:custGeom>
              <a:avLst/>
              <a:gdLst>
                <a:gd name="T0" fmla="*/ 664 w 757"/>
                <a:gd name="T1" fmla="*/ 0 h 1716"/>
                <a:gd name="T2" fmla="*/ 664 w 757"/>
                <a:gd name="T3" fmla="*/ 0 h 1716"/>
                <a:gd name="T4" fmla="*/ 101 w 757"/>
                <a:gd name="T5" fmla="*/ 0 h 1716"/>
                <a:gd name="T6" fmla="*/ 0 w 757"/>
                <a:gd name="T7" fmla="*/ 102 h 1716"/>
                <a:gd name="T8" fmla="*/ 0 w 757"/>
                <a:gd name="T9" fmla="*/ 102 h 1716"/>
                <a:gd name="T10" fmla="*/ 0 w 757"/>
                <a:gd name="T11" fmla="*/ 766 h 1716"/>
                <a:gd name="T12" fmla="*/ 81 w 757"/>
                <a:gd name="T13" fmla="*/ 877 h 1716"/>
                <a:gd name="T14" fmla="*/ 150 w 757"/>
                <a:gd name="T15" fmla="*/ 766 h 1716"/>
                <a:gd name="T16" fmla="*/ 150 w 757"/>
                <a:gd name="T17" fmla="*/ 232 h 1716"/>
                <a:gd name="T18" fmla="*/ 182 w 757"/>
                <a:gd name="T19" fmla="*/ 232 h 1716"/>
                <a:gd name="T20" fmla="*/ 182 w 757"/>
                <a:gd name="T21" fmla="*/ 817 h 1716"/>
                <a:gd name="T22" fmla="*/ 182 w 757"/>
                <a:gd name="T23" fmla="*/ 817 h 1716"/>
                <a:gd name="T24" fmla="*/ 182 w 757"/>
                <a:gd name="T25" fmla="*/ 817 h 1716"/>
                <a:gd name="T26" fmla="*/ 182 w 757"/>
                <a:gd name="T27" fmla="*/ 1634 h 1716"/>
                <a:gd name="T28" fmla="*/ 271 w 757"/>
                <a:gd name="T29" fmla="*/ 1715 h 1716"/>
                <a:gd name="T30" fmla="*/ 353 w 757"/>
                <a:gd name="T31" fmla="*/ 1634 h 1716"/>
                <a:gd name="T32" fmla="*/ 353 w 757"/>
                <a:gd name="T33" fmla="*/ 938 h 1716"/>
                <a:gd name="T34" fmla="*/ 414 w 757"/>
                <a:gd name="T35" fmla="*/ 938 h 1716"/>
                <a:gd name="T36" fmla="*/ 414 w 757"/>
                <a:gd name="T37" fmla="*/ 1634 h 1716"/>
                <a:gd name="T38" fmla="*/ 503 w 757"/>
                <a:gd name="T39" fmla="*/ 1715 h 1716"/>
                <a:gd name="T40" fmla="*/ 584 w 757"/>
                <a:gd name="T41" fmla="*/ 1634 h 1716"/>
                <a:gd name="T42" fmla="*/ 584 w 757"/>
                <a:gd name="T43" fmla="*/ 817 h 1716"/>
                <a:gd name="T44" fmla="*/ 584 w 757"/>
                <a:gd name="T45" fmla="*/ 817 h 1716"/>
                <a:gd name="T46" fmla="*/ 584 w 757"/>
                <a:gd name="T47" fmla="*/ 817 h 1716"/>
                <a:gd name="T48" fmla="*/ 584 w 757"/>
                <a:gd name="T49" fmla="*/ 232 h 1716"/>
                <a:gd name="T50" fmla="*/ 615 w 757"/>
                <a:gd name="T51" fmla="*/ 232 h 1716"/>
                <a:gd name="T52" fmla="*/ 615 w 757"/>
                <a:gd name="T53" fmla="*/ 766 h 1716"/>
                <a:gd name="T54" fmla="*/ 684 w 757"/>
                <a:gd name="T55" fmla="*/ 877 h 1716"/>
                <a:gd name="T56" fmla="*/ 756 w 757"/>
                <a:gd name="T57" fmla="*/ 766 h 1716"/>
                <a:gd name="T58" fmla="*/ 756 w 757"/>
                <a:gd name="T59" fmla="*/ 102 h 1716"/>
                <a:gd name="T60" fmla="*/ 756 w 757"/>
                <a:gd name="T61" fmla="*/ 102 h 1716"/>
                <a:gd name="T62" fmla="*/ 664 w 757"/>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7" h="1716">
                  <a:moveTo>
                    <a:pt x="664" y="0"/>
                  </a:moveTo>
                  <a:lnTo>
                    <a:pt x="664" y="0"/>
                  </a:lnTo>
                  <a:cubicBezTo>
                    <a:pt x="101" y="0"/>
                    <a:pt x="101" y="0"/>
                    <a:pt x="101" y="0"/>
                  </a:cubicBezTo>
                  <a:cubicBezTo>
                    <a:pt x="50" y="0"/>
                    <a:pt x="10" y="51"/>
                    <a:pt x="0" y="102"/>
                  </a:cubicBezTo>
                  <a:lnTo>
                    <a:pt x="0" y="102"/>
                  </a:lnTo>
                  <a:cubicBezTo>
                    <a:pt x="0" y="766"/>
                    <a:pt x="0" y="766"/>
                    <a:pt x="0" y="766"/>
                  </a:cubicBezTo>
                  <a:cubicBezTo>
                    <a:pt x="0" y="848"/>
                    <a:pt x="41" y="877"/>
                    <a:pt x="81" y="877"/>
                  </a:cubicBezTo>
                  <a:cubicBezTo>
                    <a:pt x="121" y="877"/>
                    <a:pt x="150" y="848"/>
                    <a:pt x="150" y="766"/>
                  </a:cubicBezTo>
                  <a:cubicBezTo>
                    <a:pt x="150" y="232"/>
                    <a:pt x="150" y="232"/>
                    <a:pt x="150" y="232"/>
                  </a:cubicBezTo>
                  <a:cubicBezTo>
                    <a:pt x="182" y="232"/>
                    <a:pt x="182" y="232"/>
                    <a:pt x="182" y="232"/>
                  </a:cubicBezTo>
                  <a:cubicBezTo>
                    <a:pt x="182" y="817"/>
                    <a:pt x="182" y="817"/>
                    <a:pt x="182" y="817"/>
                  </a:cubicBezTo>
                  <a:lnTo>
                    <a:pt x="182" y="817"/>
                  </a:lnTo>
                  <a:lnTo>
                    <a:pt x="182" y="817"/>
                  </a:lnTo>
                  <a:cubicBezTo>
                    <a:pt x="182" y="1634"/>
                    <a:pt x="182" y="1634"/>
                    <a:pt x="182" y="1634"/>
                  </a:cubicBezTo>
                  <a:cubicBezTo>
                    <a:pt x="182" y="1684"/>
                    <a:pt x="222" y="1715"/>
                    <a:pt x="271" y="1715"/>
                  </a:cubicBezTo>
                  <a:cubicBezTo>
                    <a:pt x="311" y="1715"/>
                    <a:pt x="353" y="1684"/>
                    <a:pt x="353" y="1634"/>
                  </a:cubicBezTo>
                  <a:cubicBezTo>
                    <a:pt x="353" y="938"/>
                    <a:pt x="353" y="938"/>
                    <a:pt x="353" y="938"/>
                  </a:cubicBezTo>
                  <a:cubicBezTo>
                    <a:pt x="414" y="938"/>
                    <a:pt x="414" y="938"/>
                    <a:pt x="414" y="938"/>
                  </a:cubicBezTo>
                  <a:cubicBezTo>
                    <a:pt x="414" y="1634"/>
                    <a:pt x="414" y="1634"/>
                    <a:pt x="414" y="1634"/>
                  </a:cubicBezTo>
                  <a:cubicBezTo>
                    <a:pt x="414" y="1684"/>
                    <a:pt x="454" y="1715"/>
                    <a:pt x="503" y="1715"/>
                  </a:cubicBezTo>
                  <a:cubicBezTo>
                    <a:pt x="544" y="1715"/>
                    <a:pt x="584" y="1684"/>
                    <a:pt x="584" y="1634"/>
                  </a:cubicBezTo>
                  <a:cubicBezTo>
                    <a:pt x="584" y="817"/>
                    <a:pt x="584" y="817"/>
                    <a:pt x="584" y="817"/>
                  </a:cubicBezTo>
                  <a:lnTo>
                    <a:pt x="584" y="817"/>
                  </a:lnTo>
                  <a:lnTo>
                    <a:pt x="584" y="817"/>
                  </a:lnTo>
                  <a:cubicBezTo>
                    <a:pt x="584" y="232"/>
                    <a:pt x="584" y="232"/>
                    <a:pt x="584" y="232"/>
                  </a:cubicBezTo>
                  <a:cubicBezTo>
                    <a:pt x="615" y="232"/>
                    <a:pt x="615" y="232"/>
                    <a:pt x="615" y="232"/>
                  </a:cubicBezTo>
                  <a:cubicBezTo>
                    <a:pt x="615" y="766"/>
                    <a:pt x="615" y="766"/>
                    <a:pt x="615" y="766"/>
                  </a:cubicBezTo>
                  <a:cubicBezTo>
                    <a:pt x="615" y="848"/>
                    <a:pt x="644" y="877"/>
                    <a:pt x="684" y="877"/>
                  </a:cubicBezTo>
                  <a:cubicBezTo>
                    <a:pt x="726" y="877"/>
                    <a:pt x="756" y="848"/>
                    <a:pt x="756" y="766"/>
                  </a:cubicBezTo>
                  <a:cubicBezTo>
                    <a:pt x="756" y="102"/>
                    <a:pt x="756" y="102"/>
                    <a:pt x="756" y="102"/>
                  </a:cubicBezTo>
                  <a:lnTo>
                    <a:pt x="756" y="102"/>
                  </a:lnTo>
                  <a:cubicBezTo>
                    <a:pt x="756" y="51"/>
                    <a:pt x="716" y="0"/>
                    <a:pt x="664"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303" name="Group 302"/>
          <p:cNvGrpSpPr/>
          <p:nvPr/>
        </p:nvGrpSpPr>
        <p:grpSpPr>
          <a:xfrm>
            <a:off x="7294297" y="4197047"/>
            <a:ext cx="425318" cy="1170953"/>
            <a:chOff x="8938439" y="3515654"/>
            <a:chExt cx="850635" cy="2341905"/>
          </a:xfrm>
          <a:solidFill>
            <a:schemeClr val="bg1">
              <a:lumMod val="85000"/>
            </a:schemeClr>
          </a:solidFill>
        </p:grpSpPr>
        <p:sp>
          <p:nvSpPr>
            <p:cNvPr id="307" name="Freeform 98"/>
            <p:cNvSpPr>
              <a:spLocks noChangeArrowheads="1"/>
            </p:cNvSpPr>
            <p:nvPr/>
          </p:nvSpPr>
          <p:spPr bwMode="auto">
            <a:xfrm>
              <a:off x="9188623" y="3515654"/>
              <a:ext cx="350263" cy="350285"/>
            </a:xfrm>
            <a:custGeom>
              <a:avLst/>
              <a:gdLst>
                <a:gd name="T0" fmla="*/ 161 w 314"/>
                <a:gd name="T1" fmla="*/ 0 h 313"/>
                <a:gd name="T2" fmla="*/ 161 w 314"/>
                <a:gd name="T3" fmla="*/ 0 h 313"/>
                <a:gd name="T4" fmla="*/ 0 w 314"/>
                <a:gd name="T5" fmla="*/ 151 h 313"/>
                <a:gd name="T6" fmla="*/ 161 w 314"/>
                <a:gd name="T7" fmla="*/ 312 h 313"/>
                <a:gd name="T8" fmla="*/ 313 w 314"/>
                <a:gd name="T9" fmla="*/ 151 h 313"/>
                <a:gd name="T10" fmla="*/ 161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61" y="0"/>
                  </a:moveTo>
                  <a:lnTo>
                    <a:pt x="161" y="0"/>
                  </a:lnTo>
                  <a:cubicBezTo>
                    <a:pt x="72" y="0"/>
                    <a:pt x="0" y="71"/>
                    <a:pt x="0" y="151"/>
                  </a:cubicBezTo>
                  <a:cubicBezTo>
                    <a:pt x="0" y="243"/>
                    <a:pt x="72" y="312"/>
                    <a:pt x="161" y="312"/>
                  </a:cubicBezTo>
                  <a:cubicBezTo>
                    <a:pt x="242" y="312"/>
                    <a:pt x="313" y="243"/>
                    <a:pt x="313" y="151"/>
                  </a:cubicBezTo>
                  <a:cubicBezTo>
                    <a:pt x="313" y="71"/>
                    <a:pt x="242" y="0"/>
                    <a:pt x="161" y="0"/>
                  </a:cubicBezTo>
                </a:path>
              </a:pathLst>
            </a:custGeom>
            <a:grpFill/>
            <a:ln>
              <a:noFill/>
            </a:ln>
            <a:effectLst/>
          </p:spPr>
          <p:txBody>
            <a:bodyPr wrap="none" anchor="ctr"/>
            <a:lstStyle/>
            <a:p>
              <a:pPr defTabSz="914217">
                <a:defRPr/>
              </a:pPr>
              <a:endParaRPr lang="en-US" sz="4800">
                <a:latin typeface="Calibri Light"/>
              </a:endParaRPr>
            </a:p>
          </p:txBody>
        </p:sp>
        <p:sp>
          <p:nvSpPr>
            <p:cNvPr id="308" name="Freeform 99"/>
            <p:cNvSpPr>
              <a:spLocks noChangeArrowheads="1"/>
            </p:cNvSpPr>
            <p:nvPr/>
          </p:nvSpPr>
          <p:spPr bwMode="auto">
            <a:xfrm>
              <a:off x="8938439" y="3915980"/>
              <a:ext cx="850635" cy="1941579"/>
            </a:xfrm>
            <a:custGeom>
              <a:avLst/>
              <a:gdLst>
                <a:gd name="T0" fmla="*/ 655 w 756"/>
                <a:gd name="T1" fmla="*/ 0 h 1716"/>
                <a:gd name="T2" fmla="*/ 655 w 756"/>
                <a:gd name="T3" fmla="*/ 0 h 1716"/>
                <a:gd name="T4" fmla="*/ 91 w 756"/>
                <a:gd name="T5" fmla="*/ 0 h 1716"/>
                <a:gd name="T6" fmla="*/ 0 w 756"/>
                <a:gd name="T7" fmla="*/ 102 h 1716"/>
                <a:gd name="T8" fmla="*/ 0 w 756"/>
                <a:gd name="T9" fmla="*/ 102 h 1716"/>
                <a:gd name="T10" fmla="*/ 0 w 756"/>
                <a:gd name="T11" fmla="*/ 766 h 1716"/>
                <a:gd name="T12" fmla="*/ 69 w 756"/>
                <a:gd name="T13" fmla="*/ 877 h 1716"/>
                <a:gd name="T14" fmla="*/ 141 w 756"/>
                <a:gd name="T15" fmla="*/ 766 h 1716"/>
                <a:gd name="T16" fmla="*/ 141 w 756"/>
                <a:gd name="T17" fmla="*/ 232 h 1716"/>
                <a:gd name="T18" fmla="*/ 181 w 756"/>
                <a:gd name="T19" fmla="*/ 232 h 1716"/>
                <a:gd name="T20" fmla="*/ 181 w 756"/>
                <a:gd name="T21" fmla="*/ 817 h 1716"/>
                <a:gd name="T22" fmla="*/ 181 w 756"/>
                <a:gd name="T23" fmla="*/ 817 h 1716"/>
                <a:gd name="T24" fmla="*/ 181 w 756"/>
                <a:gd name="T25" fmla="*/ 817 h 1716"/>
                <a:gd name="T26" fmla="*/ 181 w 756"/>
                <a:gd name="T27" fmla="*/ 1634 h 1716"/>
                <a:gd name="T28" fmla="*/ 262 w 756"/>
                <a:gd name="T29" fmla="*/ 1715 h 1716"/>
                <a:gd name="T30" fmla="*/ 353 w 756"/>
                <a:gd name="T31" fmla="*/ 1634 h 1716"/>
                <a:gd name="T32" fmla="*/ 353 w 756"/>
                <a:gd name="T33" fmla="*/ 938 h 1716"/>
                <a:gd name="T34" fmla="*/ 402 w 756"/>
                <a:gd name="T35" fmla="*/ 938 h 1716"/>
                <a:gd name="T36" fmla="*/ 402 w 756"/>
                <a:gd name="T37" fmla="*/ 1634 h 1716"/>
                <a:gd name="T38" fmla="*/ 494 w 756"/>
                <a:gd name="T39" fmla="*/ 1715 h 1716"/>
                <a:gd name="T40" fmla="*/ 585 w 756"/>
                <a:gd name="T41" fmla="*/ 1634 h 1716"/>
                <a:gd name="T42" fmla="*/ 585 w 756"/>
                <a:gd name="T43" fmla="*/ 817 h 1716"/>
                <a:gd name="T44" fmla="*/ 585 w 756"/>
                <a:gd name="T45" fmla="*/ 817 h 1716"/>
                <a:gd name="T46" fmla="*/ 585 w 756"/>
                <a:gd name="T47" fmla="*/ 817 h 1716"/>
                <a:gd name="T48" fmla="*/ 585 w 756"/>
                <a:gd name="T49" fmla="*/ 232 h 1716"/>
                <a:gd name="T50" fmla="*/ 605 w 756"/>
                <a:gd name="T51" fmla="*/ 232 h 1716"/>
                <a:gd name="T52" fmla="*/ 605 w 756"/>
                <a:gd name="T53" fmla="*/ 766 h 1716"/>
                <a:gd name="T54" fmla="*/ 675 w 756"/>
                <a:gd name="T55" fmla="*/ 877 h 1716"/>
                <a:gd name="T56" fmla="*/ 755 w 756"/>
                <a:gd name="T57" fmla="*/ 766 h 1716"/>
                <a:gd name="T58" fmla="*/ 755 w 756"/>
                <a:gd name="T59" fmla="*/ 102 h 1716"/>
                <a:gd name="T60" fmla="*/ 755 w 756"/>
                <a:gd name="T61" fmla="*/ 102 h 1716"/>
                <a:gd name="T62" fmla="*/ 655 w 756"/>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6" h="1716">
                  <a:moveTo>
                    <a:pt x="655" y="0"/>
                  </a:moveTo>
                  <a:lnTo>
                    <a:pt x="655" y="0"/>
                  </a:lnTo>
                  <a:cubicBezTo>
                    <a:pt x="91" y="0"/>
                    <a:pt x="91" y="0"/>
                    <a:pt x="91" y="0"/>
                  </a:cubicBezTo>
                  <a:cubicBezTo>
                    <a:pt x="40" y="0"/>
                    <a:pt x="0" y="51"/>
                    <a:pt x="0" y="102"/>
                  </a:cubicBezTo>
                  <a:lnTo>
                    <a:pt x="0" y="102"/>
                  </a:lnTo>
                  <a:cubicBezTo>
                    <a:pt x="0" y="766"/>
                    <a:pt x="0" y="766"/>
                    <a:pt x="0" y="766"/>
                  </a:cubicBezTo>
                  <a:cubicBezTo>
                    <a:pt x="0" y="848"/>
                    <a:pt x="29" y="877"/>
                    <a:pt x="69" y="877"/>
                  </a:cubicBezTo>
                  <a:cubicBezTo>
                    <a:pt x="110" y="877"/>
                    <a:pt x="141" y="848"/>
                    <a:pt x="141" y="766"/>
                  </a:cubicBezTo>
                  <a:cubicBezTo>
                    <a:pt x="141" y="232"/>
                    <a:pt x="141" y="232"/>
                    <a:pt x="141"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12" y="1715"/>
                    <a:pt x="262" y="1715"/>
                  </a:cubicBezTo>
                  <a:cubicBezTo>
                    <a:pt x="313" y="1715"/>
                    <a:pt x="353" y="1684"/>
                    <a:pt x="353" y="1634"/>
                  </a:cubicBezTo>
                  <a:cubicBezTo>
                    <a:pt x="353" y="938"/>
                    <a:pt x="353" y="938"/>
                    <a:pt x="353" y="938"/>
                  </a:cubicBezTo>
                  <a:cubicBezTo>
                    <a:pt x="402" y="938"/>
                    <a:pt x="402" y="938"/>
                    <a:pt x="402" y="938"/>
                  </a:cubicBezTo>
                  <a:cubicBezTo>
                    <a:pt x="402" y="1634"/>
                    <a:pt x="402" y="1634"/>
                    <a:pt x="402" y="1634"/>
                  </a:cubicBezTo>
                  <a:cubicBezTo>
                    <a:pt x="402" y="1684"/>
                    <a:pt x="443" y="1715"/>
                    <a:pt x="494" y="1715"/>
                  </a:cubicBezTo>
                  <a:cubicBezTo>
                    <a:pt x="545" y="1715"/>
                    <a:pt x="585" y="1684"/>
                    <a:pt x="585" y="1634"/>
                  </a:cubicBezTo>
                  <a:cubicBezTo>
                    <a:pt x="585" y="817"/>
                    <a:pt x="585" y="817"/>
                    <a:pt x="585" y="817"/>
                  </a:cubicBezTo>
                  <a:lnTo>
                    <a:pt x="585" y="817"/>
                  </a:lnTo>
                  <a:lnTo>
                    <a:pt x="585" y="817"/>
                  </a:lnTo>
                  <a:cubicBezTo>
                    <a:pt x="585" y="232"/>
                    <a:pt x="585" y="232"/>
                    <a:pt x="585" y="232"/>
                  </a:cubicBezTo>
                  <a:cubicBezTo>
                    <a:pt x="605" y="232"/>
                    <a:pt x="605" y="232"/>
                    <a:pt x="605" y="232"/>
                  </a:cubicBezTo>
                  <a:cubicBezTo>
                    <a:pt x="605" y="766"/>
                    <a:pt x="605" y="766"/>
                    <a:pt x="605" y="766"/>
                  </a:cubicBezTo>
                  <a:cubicBezTo>
                    <a:pt x="605" y="848"/>
                    <a:pt x="635" y="877"/>
                    <a:pt x="675" y="877"/>
                  </a:cubicBezTo>
                  <a:cubicBezTo>
                    <a:pt x="715" y="877"/>
                    <a:pt x="755" y="848"/>
                    <a:pt x="755" y="766"/>
                  </a:cubicBezTo>
                  <a:cubicBezTo>
                    <a:pt x="755" y="102"/>
                    <a:pt x="755" y="102"/>
                    <a:pt x="755" y="102"/>
                  </a:cubicBezTo>
                  <a:lnTo>
                    <a:pt x="755" y="102"/>
                  </a:lnTo>
                  <a:cubicBezTo>
                    <a:pt x="746" y="51"/>
                    <a:pt x="706" y="0"/>
                    <a:pt x="655" y="0"/>
                  </a:cubicBezTo>
                </a:path>
              </a:pathLst>
            </a:custGeom>
            <a:grpFill/>
            <a:ln>
              <a:noFill/>
            </a:ln>
            <a:effectLst/>
          </p:spPr>
          <p:txBody>
            <a:bodyPr wrap="none" anchor="ctr"/>
            <a:lstStyle/>
            <a:p>
              <a:pPr defTabSz="914217">
                <a:defRPr/>
              </a:pPr>
              <a:endParaRPr lang="en-US" sz="4800">
                <a:latin typeface="Calibri Light"/>
              </a:endParaRPr>
            </a:p>
          </p:txBody>
        </p:sp>
      </p:grpSp>
      <p:grpSp>
        <p:nvGrpSpPr>
          <p:cNvPr id="304" name="Group 303"/>
          <p:cNvGrpSpPr/>
          <p:nvPr/>
        </p:nvGrpSpPr>
        <p:grpSpPr>
          <a:xfrm>
            <a:off x="7847209" y="4197047"/>
            <a:ext cx="427821" cy="1170953"/>
            <a:chOff x="10044264" y="3515654"/>
            <a:chExt cx="855641" cy="2341905"/>
          </a:xfrm>
          <a:solidFill>
            <a:schemeClr val="bg1">
              <a:lumMod val="85000"/>
            </a:schemeClr>
          </a:solidFill>
        </p:grpSpPr>
        <p:sp>
          <p:nvSpPr>
            <p:cNvPr id="305" name="Freeform 100"/>
            <p:cNvSpPr>
              <a:spLocks noChangeArrowheads="1"/>
            </p:cNvSpPr>
            <p:nvPr/>
          </p:nvSpPr>
          <p:spPr bwMode="auto">
            <a:xfrm>
              <a:off x="10309463" y="3515654"/>
              <a:ext cx="350263" cy="350285"/>
            </a:xfrm>
            <a:custGeom>
              <a:avLst/>
              <a:gdLst>
                <a:gd name="T0" fmla="*/ 152 w 314"/>
                <a:gd name="T1" fmla="*/ 0 h 313"/>
                <a:gd name="T2" fmla="*/ 152 w 314"/>
                <a:gd name="T3" fmla="*/ 0 h 313"/>
                <a:gd name="T4" fmla="*/ 0 w 314"/>
                <a:gd name="T5" fmla="*/ 151 h 313"/>
                <a:gd name="T6" fmla="*/ 152 w 314"/>
                <a:gd name="T7" fmla="*/ 312 h 313"/>
                <a:gd name="T8" fmla="*/ 313 w 314"/>
                <a:gd name="T9" fmla="*/ 151 h 313"/>
                <a:gd name="T10" fmla="*/ 152 w 314"/>
                <a:gd name="T11" fmla="*/ 0 h 313"/>
              </a:gdLst>
              <a:ahLst/>
              <a:cxnLst>
                <a:cxn ang="0">
                  <a:pos x="T0" y="T1"/>
                </a:cxn>
                <a:cxn ang="0">
                  <a:pos x="T2" y="T3"/>
                </a:cxn>
                <a:cxn ang="0">
                  <a:pos x="T4" y="T5"/>
                </a:cxn>
                <a:cxn ang="0">
                  <a:pos x="T6" y="T7"/>
                </a:cxn>
                <a:cxn ang="0">
                  <a:pos x="T8" y="T9"/>
                </a:cxn>
                <a:cxn ang="0">
                  <a:pos x="T10" y="T11"/>
                </a:cxn>
              </a:cxnLst>
              <a:rect l="0" t="0" r="r" b="b"/>
              <a:pathLst>
                <a:path w="314" h="313">
                  <a:moveTo>
                    <a:pt x="152" y="0"/>
                  </a:moveTo>
                  <a:lnTo>
                    <a:pt x="152" y="0"/>
                  </a:lnTo>
                  <a:cubicBezTo>
                    <a:pt x="62" y="0"/>
                    <a:pt x="0" y="71"/>
                    <a:pt x="0" y="151"/>
                  </a:cubicBezTo>
                  <a:cubicBezTo>
                    <a:pt x="0" y="243"/>
                    <a:pt x="62" y="312"/>
                    <a:pt x="152" y="312"/>
                  </a:cubicBezTo>
                  <a:cubicBezTo>
                    <a:pt x="243" y="312"/>
                    <a:pt x="313" y="243"/>
                    <a:pt x="313" y="151"/>
                  </a:cubicBezTo>
                  <a:cubicBezTo>
                    <a:pt x="313" y="71"/>
                    <a:pt x="243" y="0"/>
                    <a:pt x="152" y="0"/>
                  </a:cubicBezTo>
                </a:path>
              </a:pathLst>
            </a:custGeom>
            <a:grpFill/>
            <a:ln>
              <a:noFill/>
            </a:ln>
            <a:effectLst/>
          </p:spPr>
          <p:txBody>
            <a:bodyPr wrap="none" anchor="ctr"/>
            <a:lstStyle/>
            <a:p>
              <a:pPr defTabSz="914217">
                <a:defRPr/>
              </a:pPr>
              <a:endParaRPr lang="en-US" sz="4800">
                <a:latin typeface="Calibri Light"/>
              </a:endParaRPr>
            </a:p>
          </p:txBody>
        </p:sp>
        <p:sp>
          <p:nvSpPr>
            <p:cNvPr id="306" name="Freeform 101"/>
            <p:cNvSpPr>
              <a:spLocks noChangeArrowheads="1"/>
            </p:cNvSpPr>
            <p:nvPr/>
          </p:nvSpPr>
          <p:spPr bwMode="auto">
            <a:xfrm>
              <a:off x="10044264" y="3915980"/>
              <a:ext cx="855641" cy="1941579"/>
            </a:xfrm>
            <a:custGeom>
              <a:avLst/>
              <a:gdLst>
                <a:gd name="T0" fmla="*/ 666 w 757"/>
                <a:gd name="T1" fmla="*/ 0 h 1716"/>
                <a:gd name="T2" fmla="*/ 666 w 757"/>
                <a:gd name="T3" fmla="*/ 0 h 1716"/>
                <a:gd name="T4" fmla="*/ 90 w 757"/>
                <a:gd name="T5" fmla="*/ 0 h 1716"/>
                <a:gd name="T6" fmla="*/ 0 w 757"/>
                <a:gd name="T7" fmla="*/ 102 h 1716"/>
                <a:gd name="T8" fmla="*/ 0 w 757"/>
                <a:gd name="T9" fmla="*/ 102 h 1716"/>
                <a:gd name="T10" fmla="*/ 0 w 757"/>
                <a:gd name="T11" fmla="*/ 766 h 1716"/>
                <a:gd name="T12" fmla="*/ 81 w 757"/>
                <a:gd name="T13" fmla="*/ 877 h 1716"/>
                <a:gd name="T14" fmla="*/ 150 w 757"/>
                <a:gd name="T15" fmla="*/ 766 h 1716"/>
                <a:gd name="T16" fmla="*/ 150 w 757"/>
                <a:gd name="T17" fmla="*/ 232 h 1716"/>
                <a:gd name="T18" fmla="*/ 181 w 757"/>
                <a:gd name="T19" fmla="*/ 232 h 1716"/>
                <a:gd name="T20" fmla="*/ 181 w 757"/>
                <a:gd name="T21" fmla="*/ 817 h 1716"/>
                <a:gd name="T22" fmla="*/ 181 w 757"/>
                <a:gd name="T23" fmla="*/ 817 h 1716"/>
                <a:gd name="T24" fmla="*/ 181 w 757"/>
                <a:gd name="T25" fmla="*/ 817 h 1716"/>
                <a:gd name="T26" fmla="*/ 181 w 757"/>
                <a:gd name="T27" fmla="*/ 1634 h 1716"/>
                <a:gd name="T28" fmla="*/ 271 w 757"/>
                <a:gd name="T29" fmla="*/ 1715 h 1716"/>
                <a:gd name="T30" fmla="*/ 353 w 757"/>
                <a:gd name="T31" fmla="*/ 1634 h 1716"/>
                <a:gd name="T32" fmla="*/ 353 w 757"/>
                <a:gd name="T33" fmla="*/ 938 h 1716"/>
                <a:gd name="T34" fmla="*/ 414 w 757"/>
                <a:gd name="T35" fmla="*/ 938 h 1716"/>
                <a:gd name="T36" fmla="*/ 414 w 757"/>
                <a:gd name="T37" fmla="*/ 1634 h 1716"/>
                <a:gd name="T38" fmla="*/ 494 w 757"/>
                <a:gd name="T39" fmla="*/ 1715 h 1716"/>
                <a:gd name="T40" fmla="*/ 584 w 757"/>
                <a:gd name="T41" fmla="*/ 1634 h 1716"/>
                <a:gd name="T42" fmla="*/ 584 w 757"/>
                <a:gd name="T43" fmla="*/ 817 h 1716"/>
                <a:gd name="T44" fmla="*/ 584 w 757"/>
                <a:gd name="T45" fmla="*/ 817 h 1716"/>
                <a:gd name="T46" fmla="*/ 584 w 757"/>
                <a:gd name="T47" fmla="*/ 817 h 1716"/>
                <a:gd name="T48" fmla="*/ 584 w 757"/>
                <a:gd name="T49" fmla="*/ 232 h 1716"/>
                <a:gd name="T50" fmla="*/ 615 w 757"/>
                <a:gd name="T51" fmla="*/ 232 h 1716"/>
                <a:gd name="T52" fmla="*/ 615 w 757"/>
                <a:gd name="T53" fmla="*/ 766 h 1716"/>
                <a:gd name="T54" fmla="*/ 686 w 757"/>
                <a:gd name="T55" fmla="*/ 877 h 1716"/>
                <a:gd name="T56" fmla="*/ 756 w 757"/>
                <a:gd name="T57" fmla="*/ 766 h 1716"/>
                <a:gd name="T58" fmla="*/ 756 w 757"/>
                <a:gd name="T59" fmla="*/ 102 h 1716"/>
                <a:gd name="T60" fmla="*/ 756 w 757"/>
                <a:gd name="T61" fmla="*/ 102 h 1716"/>
                <a:gd name="T62" fmla="*/ 666 w 757"/>
                <a:gd name="T63"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7" h="1716">
                  <a:moveTo>
                    <a:pt x="666" y="0"/>
                  </a:moveTo>
                  <a:lnTo>
                    <a:pt x="666" y="0"/>
                  </a:lnTo>
                  <a:cubicBezTo>
                    <a:pt x="90" y="0"/>
                    <a:pt x="90" y="0"/>
                    <a:pt x="90" y="0"/>
                  </a:cubicBezTo>
                  <a:cubicBezTo>
                    <a:pt x="50" y="0"/>
                    <a:pt x="10" y="51"/>
                    <a:pt x="0" y="102"/>
                  </a:cubicBezTo>
                  <a:lnTo>
                    <a:pt x="0" y="102"/>
                  </a:lnTo>
                  <a:cubicBezTo>
                    <a:pt x="0" y="766"/>
                    <a:pt x="0" y="766"/>
                    <a:pt x="0" y="766"/>
                  </a:cubicBezTo>
                  <a:cubicBezTo>
                    <a:pt x="0" y="848"/>
                    <a:pt x="41" y="877"/>
                    <a:pt x="81" y="877"/>
                  </a:cubicBezTo>
                  <a:cubicBezTo>
                    <a:pt x="110" y="877"/>
                    <a:pt x="150" y="848"/>
                    <a:pt x="150" y="766"/>
                  </a:cubicBezTo>
                  <a:cubicBezTo>
                    <a:pt x="150" y="232"/>
                    <a:pt x="150" y="232"/>
                    <a:pt x="150" y="232"/>
                  </a:cubicBezTo>
                  <a:cubicBezTo>
                    <a:pt x="181" y="232"/>
                    <a:pt x="181" y="232"/>
                    <a:pt x="181" y="232"/>
                  </a:cubicBezTo>
                  <a:cubicBezTo>
                    <a:pt x="181" y="817"/>
                    <a:pt x="181" y="817"/>
                    <a:pt x="181" y="817"/>
                  </a:cubicBezTo>
                  <a:lnTo>
                    <a:pt x="181" y="817"/>
                  </a:lnTo>
                  <a:lnTo>
                    <a:pt x="181" y="817"/>
                  </a:lnTo>
                  <a:cubicBezTo>
                    <a:pt x="181" y="1634"/>
                    <a:pt x="181" y="1634"/>
                    <a:pt x="181" y="1634"/>
                  </a:cubicBezTo>
                  <a:cubicBezTo>
                    <a:pt x="181" y="1684"/>
                    <a:pt x="222" y="1715"/>
                    <a:pt x="271" y="1715"/>
                  </a:cubicBezTo>
                  <a:cubicBezTo>
                    <a:pt x="313" y="1715"/>
                    <a:pt x="353" y="1684"/>
                    <a:pt x="353" y="1634"/>
                  </a:cubicBezTo>
                  <a:cubicBezTo>
                    <a:pt x="353" y="938"/>
                    <a:pt x="353" y="938"/>
                    <a:pt x="353" y="938"/>
                  </a:cubicBezTo>
                  <a:cubicBezTo>
                    <a:pt x="414" y="938"/>
                    <a:pt x="414" y="938"/>
                    <a:pt x="414" y="938"/>
                  </a:cubicBezTo>
                  <a:cubicBezTo>
                    <a:pt x="414" y="1634"/>
                    <a:pt x="414" y="1634"/>
                    <a:pt x="414" y="1634"/>
                  </a:cubicBezTo>
                  <a:cubicBezTo>
                    <a:pt x="414" y="1684"/>
                    <a:pt x="454" y="1715"/>
                    <a:pt x="494" y="1715"/>
                  </a:cubicBezTo>
                  <a:cubicBezTo>
                    <a:pt x="544" y="1715"/>
                    <a:pt x="584" y="1684"/>
                    <a:pt x="584" y="1634"/>
                  </a:cubicBezTo>
                  <a:cubicBezTo>
                    <a:pt x="584" y="817"/>
                    <a:pt x="584" y="817"/>
                    <a:pt x="584" y="817"/>
                  </a:cubicBezTo>
                  <a:lnTo>
                    <a:pt x="584" y="817"/>
                  </a:lnTo>
                  <a:lnTo>
                    <a:pt x="584" y="817"/>
                  </a:lnTo>
                  <a:cubicBezTo>
                    <a:pt x="584" y="232"/>
                    <a:pt x="584" y="232"/>
                    <a:pt x="584" y="232"/>
                  </a:cubicBezTo>
                  <a:cubicBezTo>
                    <a:pt x="615" y="232"/>
                    <a:pt x="615" y="232"/>
                    <a:pt x="615" y="232"/>
                  </a:cubicBezTo>
                  <a:cubicBezTo>
                    <a:pt x="615" y="766"/>
                    <a:pt x="615" y="766"/>
                    <a:pt x="615" y="766"/>
                  </a:cubicBezTo>
                  <a:cubicBezTo>
                    <a:pt x="615" y="848"/>
                    <a:pt x="646" y="877"/>
                    <a:pt x="686" y="877"/>
                  </a:cubicBezTo>
                  <a:cubicBezTo>
                    <a:pt x="726" y="877"/>
                    <a:pt x="756" y="848"/>
                    <a:pt x="756" y="766"/>
                  </a:cubicBezTo>
                  <a:cubicBezTo>
                    <a:pt x="756" y="102"/>
                    <a:pt x="756" y="102"/>
                    <a:pt x="756" y="102"/>
                  </a:cubicBezTo>
                  <a:lnTo>
                    <a:pt x="756" y="102"/>
                  </a:lnTo>
                  <a:cubicBezTo>
                    <a:pt x="756" y="51"/>
                    <a:pt x="715" y="0"/>
                    <a:pt x="666" y="0"/>
                  </a:cubicBezTo>
                </a:path>
              </a:pathLst>
            </a:custGeom>
            <a:grpFill/>
            <a:ln>
              <a:noFill/>
            </a:ln>
            <a:effectLst/>
          </p:spPr>
          <p:txBody>
            <a:bodyPr wrap="none" anchor="ctr"/>
            <a:lstStyle/>
            <a:p>
              <a:pPr defTabSz="914217">
                <a:defRPr/>
              </a:pPr>
              <a:endParaRPr lang="en-US" sz="4800">
                <a:latin typeface="Calibri Light"/>
              </a:endParaRPr>
            </a:p>
          </p:txBody>
        </p:sp>
      </p:grpSp>
      <p:sp>
        <p:nvSpPr>
          <p:cNvPr id="52246" name="TextBox 320"/>
          <p:cNvSpPr txBox="1">
            <a:spLocks noChangeArrowheads="1"/>
          </p:cNvSpPr>
          <p:nvPr/>
        </p:nvSpPr>
        <p:spPr bwMode="auto">
          <a:xfrm>
            <a:off x="8538137" y="2768379"/>
            <a:ext cx="1265054"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b="1">
                <a:latin typeface="Source Sans Pro" panose="020B0503030403020204" pitchFamily="34" charset="0"/>
              </a:rPr>
              <a:t>65%</a:t>
            </a:r>
            <a:endParaRPr lang="id-ID" altLang="es-MX" sz="4400" b="1">
              <a:latin typeface="Source Sans Pro" panose="020B0503030403020204" pitchFamily="34" charset="0"/>
            </a:endParaRPr>
          </a:p>
        </p:txBody>
      </p:sp>
      <p:sp>
        <p:nvSpPr>
          <p:cNvPr id="52247" name="TextBox 322"/>
          <p:cNvSpPr txBox="1">
            <a:spLocks noChangeArrowheads="1"/>
          </p:cNvSpPr>
          <p:nvPr/>
        </p:nvSpPr>
        <p:spPr bwMode="auto">
          <a:xfrm>
            <a:off x="8518994" y="3328766"/>
            <a:ext cx="2705894"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latin typeface="+mj-lt"/>
              </a:rPr>
              <a:t>Lorem ipsum dolor sit </a:t>
            </a:r>
            <a:r>
              <a:rPr lang="en-US" sz="1400" dirty="0" err="1">
                <a:latin typeface="+mj-lt"/>
              </a:rPr>
              <a:t>amet</a:t>
            </a:r>
            <a:r>
              <a:rPr lang="en-US" sz="1400" dirty="0">
                <a:latin typeface="+mj-lt"/>
              </a:rPr>
              <a:t>, consectetur adipiscing </a:t>
            </a:r>
            <a:r>
              <a:rPr lang="en-US" sz="1400" dirty="0" err="1">
                <a:latin typeface="+mj-lt"/>
              </a:rPr>
              <a:t>elit</a:t>
            </a:r>
            <a:r>
              <a:rPr lang="en-US" sz="1400" dirty="0">
                <a:latin typeface="+mj-lt"/>
              </a:rPr>
              <a:t>.</a:t>
            </a:r>
            <a:endParaRPr lang="en-US" altLang="es-MX" sz="1400" dirty="0">
              <a:latin typeface="+mj-lt"/>
              <a:cs typeface="Calibri Light" panose="020F0302020204030204" pitchFamily="34" charset="0"/>
            </a:endParaRPr>
          </a:p>
        </p:txBody>
      </p:sp>
      <p:sp>
        <p:nvSpPr>
          <p:cNvPr id="52248" name="TextBox 323"/>
          <p:cNvSpPr txBox="1">
            <a:spLocks noChangeArrowheads="1"/>
          </p:cNvSpPr>
          <p:nvPr/>
        </p:nvSpPr>
        <p:spPr bwMode="auto">
          <a:xfrm>
            <a:off x="8538137" y="4188397"/>
            <a:ext cx="1265054"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b="1">
                <a:latin typeface="Source Sans Pro" panose="020B0503030403020204" pitchFamily="34" charset="0"/>
              </a:rPr>
              <a:t>35%</a:t>
            </a:r>
            <a:endParaRPr lang="id-ID" altLang="es-MX" sz="4400" b="1">
              <a:latin typeface="Source Sans Pro" panose="020B0503030403020204" pitchFamily="34" charset="0"/>
            </a:endParaRPr>
          </a:p>
        </p:txBody>
      </p:sp>
      <p:sp>
        <p:nvSpPr>
          <p:cNvPr id="52249" name="TextBox 324"/>
          <p:cNvSpPr txBox="1">
            <a:spLocks noChangeArrowheads="1"/>
          </p:cNvSpPr>
          <p:nvPr/>
        </p:nvSpPr>
        <p:spPr bwMode="auto">
          <a:xfrm>
            <a:off x="8518994" y="4748785"/>
            <a:ext cx="2705894"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latin typeface="+mj-lt"/>
              </a:rPr>
              <a:t>Lorem ipsum dolor sit </a:t>
            </a:r>
            <a:r>
              <a:rPr lang="en-US" sz="1400" dirty="0" err="1">
                <a:latin typeface="+mj-lt"/>
              </a:rPr>
              <a:t>amet</a:t>
            </a:r>
            <a:r>
              <a:rPr lang="en-US" sz="1400" dirty="0">
                <a:latin typeface="+mj-lt"/>
              </a:rPr>
              <a:t>, consectetur adipiscing </a:t>
            </a:r>
            <a:r>
              <a:rPr lang="en-US" sz="1400" dirty="0" err="1">
                <a:latin typeface="+mj-lt"/>
              </a:rPr>
              <a:t>elit</a:t>
            </a:r>
            <a:r>
              <a:rPr lang="en-US" sz="1400" dirty="0">
                <a:latin typeface="+mj-lt"/>
              </a:rPr>
              <a:t>.</a:t>
            </a:r>
            <a:endParaRPr lang="en-US" altLang="es-MX" sz="1400" dirty="0">
              <a:latin typeface="+mj-lt"/>
              <a:cs typeface="Calibri Light" panose="020F0302020204030204" pitchFamily="34" charset="0"/>
            </a:endParaRPr>
          </a:p>
        </p:txBody>
      </p:sp>
      <p:sp>
        <p:nvSpPr>
          <p:cNvPr id="52250" name="TextBox 325"/>
          <p:cNvSpPr txBox="1">
            <a:spLocks noChangeArrowheads="1"/>
          </p:cNvSpPr>
          <p:nvPr/>
        </p:nvSpPr>
        <p:spPr bwMode="auto">
          <a:xfrm>
            <a:off x="8538137" y="1347566"/>
            <a:ext cx="1265054"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b="1">
                <a:latin typeface="Source Sans Pro" panose="020B0503030403020204" pitchFamily="34" charset="0"/>
              </a:rPr>
              <a:t>45%</a:t>
            </a:r>
            <a:endParaRPr lang="id-ID" altLang="es-MX" sz="4400" b="1">
              <a:latin typeface="Source Sans Pro" panose="020B0503030403020204" pitchFamily="34" charset="0"/>
            </a:endParaRPr>
          </a:p>
        </p:txBody>
      </p:sp>
      <p:sp>
        <p:nvSpPr>
          <p:cNvPr id="52251" name="TextBox 326"/>
          <p:cNvSpPr txBox="1">
            <a:spLocks noChangeArrowheads="1"/>
          </p:cNvSpPr>
          <p:nvPr/>
        </p:nvSpPr>
        <p:spPr bwMode="auto">
          <a:xfrm>
            <a:off x="8518994" y="1907160"/>
            <a:ext cx="2705894"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400" dirty="0">
                <a:latin typeface="+mj-lt"/>
              </a:rPr>
              <a:t>Lorem ipsum dolor sit </a:t>
            </a:r>
            <a:r>
              <a:rPr lang="en-US" sz="1400" dirty="0" err="1">
                <a:latin typeface="+mj-lt"/>
              </a:rPr>
              <a:t>amet</a:t>
            </a:r>
            <a:r>
              <a:rPr lang="en-US" sz="1400" dirty="0">
                <a:latin typeface="+mj-lt"/>
              </a:rPr>
              <a:t>, consectetur adipiscing </a:t>
            </a:r>
            <a:r>
              <a:rPr lang="en-US" sz="1400" dirty="0" err="1">
                <a:latin typeface="+mj-lt"/>
              </a:rPr>
              <a:t>elit</a:t>
            </a:r>
            <a:r>
              <a:rPr lang="en-US" sz="1400" dirty="0">
                <a:latin typeface="+mj-lt"/>
              </a:rPr>
              <a:t>.</a:t>
            </a:r>
            <a:endParaRPr lang="en-US" altLang="es-MX" sz="1400" dirty="0">
              <a:latin typeface="+mj-lt"/>
              <a:cs typeface="Calibri Light" panose="020F0302020204030204" pitchFamily="34" charset="0"/>
            </a:endParaRPr>
          </a:p>
        </p:txBody>
      </p:sp>
      <p:sp>
        <p:nvSpPr>
          <p:cNvPr id="52254" name="Subtitle 2"/>
          <p:cNvSpPr txBox="1">
            <a:spLocks/>
          </p:cNvSpPr>
          <p:nvPr/>
        </p:nvSpPr>
        <p:spPr bwMode="auto">
          <a:xfrm>
            <a:off x="6105201" y="5713985"/>
            <a:ext cx="657552" cy="31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450" b="1">
                <a:latin typeface="Calibri Light" panose="020F0302020204030204" pitchFamily="34" charset="0"/>
                <a:ea typeface="Lato" panose="020F0502020204030203" pitchFamily="34" charset="0"/>
              </a:rPr>
              <a:t>User 2</a:t>
            </a:r>
          </a:p>
        </p:txBody>
      </p:sp>
      <p:sp>
        <p:nvSpPr>
          <p:cNvPr id="345" name="Oval 344"/>
          <p:cNvSpPr>
            <a:spLocks noChangeAspect="1"/>
          </p:cNvSpPr>
          <p:nvPr/>
        </p:nvSpPr>
        <p:spPr>
          <a:xfrm>
            <a:off x="5913907" y="5767166"/>
            <a:ext cx="191294" cy="191294"/>
          </a:xfrm>
          <a:prstGeom prst="ellipse">
            <a:avLst/>
          </a:prstGeom>
          <a:solidFill>
            <a:srgbClr val="D5D10E"/>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52256" name="Subtitle 2"/>
          <p:cNvSpPr txBox="1">
            <a:spLocks/>
          </p:cNvSpPr>
          <p:nvPr/>
        </p:nvSpPr>
        <p:spPr bwMode="auto">
          <a:xfrm>
            <a:off x="7245819" y="5713985"/>
            <a:ext cx="657552" cy="31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450" b="1">
                <a:latin typeface="Calibri Light" panose="020F0302020204030204" pitchFamily="34" charset="0"/>
                <a:ea typeface="Lato" panose="020F0502020204030203" pitchFamily="34" charset="0"/>
              </a:rPr>
              <a:t>User 3</a:t>
            </a:r>
          </a:p>
        </p:txBody>
      </p:sp>
      <p:sp>
        <p:nvSpPr>
          <p:cNvPr id="349" name="Oval 348"/>
          <p:cNvSpPr>
            <a:spLocks noChangeAspect="1"/>
          </p:cNvSpPr>
          <p:nvPr/>
        </p:nvSpPr>
        <p:spPr>
          <a:xfrm>
            <a:off x="7054526" y="5767166"/>
            <a:ext cx="191294" cy="191294"/>
          </a:xfrm>
          <a:prstGeom prst="ellipse">
            <a:avLst/>
          </a:prstGeom>
          <a:solidFill>
            <a:srgbClr val="B652A6"/>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52258" name="Subtitle 2"/>
          <p:cNvSpPr txBox="1">
            <a:spLocks/>
          </p:cNvSpPr>
          <p:nvPr/>
        </p:nvSpPr>
        <p:spPr bwMode="auto">
          <a:xfrm>
            <a:off x="5090788" y="5713985"/>
            <a:ext cx="657552" cy="31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1450" b="1">
                <a:latin typeface="Calibri Light" panose="020F0302020204030204" pitchFamily="34" charset="0"/>
                <a:ea typeface="Lato" panose="020F0502020204030203" pitchFamily="34" charset="0"/>
              </a:rPr>
              <a:t>User 1</a:t>
            </a:r>
          </a:p>
        </p:txBody>
      </p:sp>
      <p:sp>
        <p:nvSpPr>
          <p:cNvPr id="351" name="Oval 350"/>
          <p:cNvSpPr>
            <a:spLocks noChangeAspect="1"/>
          </p:cNvSpPr>
          <p:nvPr/>
        </p:nvSpPr>
        <p:spPr>
          <a:xfrm>
            <a:off x="4899494" y="5767166"/>
            <a:ext cx="191294" cy="191294"/>
          </a:xfrm>
          <a:prstGeom prst="ellipse">
            <a:avLst/>
          </a:prstGeom>
          <a:solidFill>
            <a:srgbClr val="369CB7"/>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2" name="TextBox 105">
            <a:extLst>
              <a:ext uri="{FF2B5EF4-FFF2-40B4-BE49-F238E27FC236}">
                <a16:creationId xmlns:a16="http://schemas.microsoft.com/office/drawing/2014/main" id="{00803226-3B01-4E55-BF89-24982CED0089}"/>
              </a:ext>
            </a:extLst>
          </p:cNvPr>
          <p:cNvSpPr txBox="1">
            <a:spLocks noChangeArrowheads="1"/>
          </p:cNvSpPr>
          <p:nvPr/>
        </p:nvSpPr>
        <p:spPr bwMode="auto">
          <a:xfrm>
            <a:off x="1076340" y="1298257"/>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3" name="TextBox 2">
            <a:extLst>
              <a:ext uri="{FF2B5EF4-FFF2-40B4-BE49-F238E27FC236}">
                <a16:creationId xmlns:a16="http://schemas.microsoft.com/office/drawing/2014/main" id="{A3CDAAD2-7C56-478F-B4D1-3BBFE0A13DB8}"/>
              </a:ext>
            </a:extLst>
          </p:cNvPr>
          <p:cNvSpPr txBox="1"/>
          <p:nvPr/>
        </p:nvSpPr>
        <p:spPr>
          <a:xfrm>
            <a:off x="1076340" y="1741806"/>
            <a:ext cx="2865344" cy="3046988"/>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tincidunt mi.</a:t>
            </a:r>
          </a:p>
          <a:p>
            <a:pPr algn="just"/>
            <a:endParaRPr lang="en-US" sz="1600" dirty="0">
              <a:latin typeface="+mj-lt"/>
            </a:endParaRPr>
          </a:p>
          <a:p>
            <a:pPr algn="just"/>
            <a:r>
              <a:rPr lang="en-US" sz="1600" dirty="0"/>
              <a:t>Lorem ipsum dolor sit </a:t>
            </a:r>
            <a:r>
              <a:rPr lang="en-US" sz="1600" dirty="0" err="1"/>
              <a:t>amet</a:t>
            </a:r>
            <a:r>
              <a:rPr lang="en-US" sz="1600" dirty="0"/>
              <a:t>, consectetur adipiscing </a:t>
            </a:r>
            <a:r>
              <a:rPr lang="en-US" sz="1600" dirty="0" err="1"/>
              <a:t>elit</a:t>
            </a:r>
            <a:r>
              <a:rPr lang="en-US" sz="1600" dirty="0"/>
              <a:t>. </a:t>
            </a:r>
            <a:r>
              <a:rPr lang="en-US" sz="1600" dirty="0" err="1"/>
              <a:t>Vivamus</a:t>
            </a:r>
            <a:r>
              <a:rPr lang="en-US" sz="1600" dirty="0"/>
              <a:t> </a:t>
            </a:r>
            <a:r>
              <a:rPr lang="en-US" sz="1600" dirty="0" err="1"/>
              <a:t>tempor</a:t>
            </a:r>
            <a:r>
              <a:rPr lang="en-US" sz="1600" dirty="0"/>
              <a:t>, </a:t>
            </a:r>
            <a:r>
              <a:rPr lang="en-US" sz="1600" dirty="0" err="1"/>
              <a:t>purus</a:t>
            </a:r>
            <a:r>
              <a:rPr lang="en-US" sz="1600" dirty="0"/>
              <a:t> non </a:t>
            </a:r>
            <a:r>
              <a:rPr lang="en-US" sz="1600" dirty="0" err="1"/>
              <a:t>sagittis</a:t>
            </a:r>
            <a:r>
              <a:rPr lang="en-US" sz="1600" dirty="0"/>
              <a:t> </a:t>
            </a:r>
            <a:r>
              <a:rPr lang="en-US" sz="1600" dirty="0" err="1"/>
              <a:t>finibus</a:t>
            </a:r>
            <a:r>
              <a:rPr lang="en-US" sz="1600" dirty="0"/>
              <a:t>, </a:t>
            </a:r>
            <a:r>
              <a:rPr lang="en-US" sz="1600" dirty="0" err="1"/>
              <a:t>augue</a:t>
            </a:r>
            <a:r>
              <a:rPr lang="en-US" sz="1600" dirty="0"/>
              <a:t> </a:t>
            </a:r>
            <a:r>
              <a:rPr lang="en-US" sz="1600" dirty="0" err="1"/>
              <a:t>nunc</a:t>
            </a:r>
            <a:r>
              <a:rPr lang="en-US" sz="1600" dirty="0"/>
              <a:t> </a:t>
            </a:r>
            <a:r>
              <a:rPr lang="en-US" sz="1600" dirty="0" err="1"/>
              <a:t>tincidunt</a:t>
            </a:r>
            <a:r>
              <a:rPr lang="en-US" sz="1600" dirty="0"/>
              <a:t> mi.</a:t>
            </a:r>
          </a:p>
          <a:p>
            <a:pPr algn="just"/>
            <a:endParaRPr lang="en-US" sz="1600" dirty="0">
              <a:latin typeface="+mj-lt"/>
            </a:endParaRP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Freeform 17"/>
          <p:cNvSpPr>
            <a:spLocks noChangeArrowheads="1"/>
          </p:cNvSpPr>
          <p:nvPr/>
        </p:nvSpPr>
        <p:spPr bwMode="auto">
          <a:xfrm>
            <a:off x="3571276" y="5226675"/>
            <a:ext cx="1447007" cy="335757"/>
          </a:xfrm>
          <a:custGeom>
            <a:avLst/>
            <a:gdLst>
              <a:gd name="T0" fmla="*/ 1128 w 2248"/>
              <a:gd name="T1" fmla="*/ 0 h 526"/>
              <a:gd name="T2" fmla="*/ 1128 w 2248"/>
              <a:gd name="T3" fmla="*/ 0 h 526"/>
              <a:gd name="T4" fmla="*/ 0 w 2248"/>
              <a:gd name="T5" fmla="*/ 263 h 526"/>
              <a:gd name="T6" fmla="*/ 1128 w 2248"/>
              <a:gd name="T7" fmla="*/ 525 h 526"/>
              <a:gd name="T8" fmla="*/ 2247 w 2248"/>
              <a:gd name="T9" fmla="*/ 263 h 526"/>
              <a:gd name="T10" fmla="*/ 1733 w 2248"/>
              <a:gd name="T11" fmla="*/ 40 h 526"/>
              <a:gd name="T12" fmla="*/ 1733 w 2248"/>
              <a:gd name="T13" fmla="*/ 60 h 526"/>
              <a:gd name="T14" fmla="*/ 1733 w 2248"/>
              <a:gd name="T15" fmla="*/ 60 h 526"/>
              <a:gd name="T16" fmla="*/ 1472 w 2248"/>
              <a:gd name="T17" fmla="*/ 292 h 526"/>
              <a:gd name="T18" fmla="*/ 1220 w 2248"/>
              <a:gd name="T19" fmla="*/ 60 h 526"/>
              <a:gd name="T20" fmla="*/ 1220 w 2248"/>
              <a:gd name="T21" fmla="*/ 0 h 526"/>
              <a:gd name="T22" fmla="*/ 1128 w 2248"/>
              <a:gd name="T23" fmla="*/ 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48" h="526">
                <a:moveTo>
                  <a:pt x="1128" y="0"/>
                </a:moveTo>
                <a:lnTo>
                  <a:pt x="1128" y="0"/>
                </a:lnTo>
                <a:cubicBezTo>
                  <a:pt x="503" y="0"/>
                  <a:pt x="0" y="121"/>
                  <a:pt x="0" y="263"/>
                </a:cubicBezTo>
                <a:cubicBezTo>
                  <a:pt x="0" y="404"/>
                  <a:pt x="503" y="525"/>
                  <a:pt x="1128" y="525"/>
                </a:cubicBezTo>
                <a:cubicBezTo>
                  <a:pt x="1744" y="525"/>
                  <a:pt x="2247" y="404"/>
                  <a:pt x="2247" y="263"/>
                </a:cubicBezTo>
                <a:cubicBezTo>
                  <a:pt x="2247" y="172"/>
                  <a:pt x="2035" y="91"/>
                  <a:pt x="1733" y="40"/>
                </a:cubicBezTo>
                <a:cubicBezTo>
                  <a:pt x="1733" y="60"/>
                  <a:pt x="1733" y="60"/>
                  <a:pt x="1733" y="60"/>
                </a:cubicBezTo>
                <a:lnTo>
                  <a:pt x="1733" y="60"/>
                </a:lnTo>
                <a:cubicBezTo>
                  <a:pt x="1733" y="192"/>
                  <a:pt x="1613" y="292"/>
                  <a:pt x="1472" y="292"/>
                </a:cubicBezTo>
                <a:cubicBezTo>
                  <a:pt x="1329" y="292"/>
                  <a:pt x="1220" y="192"/>
                  <a:pt x="1220" y="60"/>
                </a:cubicBezTo>
                <a:cubicBezTo>
                  <a:pt x="1220" y="0"/>
                  <a:pt x="1220" y="0"/>
                  <a:pt x="1220" y="0"/>
                </a:cubicBezTo>
                <a:cubicBezTo>
                  <a:pt x="1189" y="0"/>
                  <a:pt x="1159" y="0"/>
                  <a:pt x="1128" y="0"/>
                </a:cubicBezTo>
              </a:path>
            </a:pathLst>
          </a:custGeom>
          <a:solidFill>
            <a:schemeClr val="bg1">
              <a:lumMod val="85000"/>
            </a:schemeClr>
          </a:solidFill>
          <a:ln>
            <a:noFill/>
          </a:ln>
          <a:effectLst/>
        </p:spPr>
        <p:txBody>
          <a:bodyPr wrap="none" anchor="ctr"/>
          <a:lstStyle/>
          <a:p>
            <a:pPr defTabSz="914217">
              <a:defRPr/>
            </a:pPr>
            <a:endParaRPr lang="en-US" sz="5750">
              <a:latin typeface="Calibri Light"/>
            </a:endParaRPr>
          </a:p>
        </p:txBody>
      </p:sp>
      <p:sp>
        <p:nvSpPr>
          <p:cNvPr id="53254" name="Freeform 18"/>
          <p:cNvSpPr>
            <a:spLocks noChangeArrowheads="1"/>
          </p:cNvSpPr>
          <p:nvPr/>
        </p:nvSpPr>
        <p:spPr bwMode="auto">
          <a:xfrm>
            <a:off x="4000695" y="1440488"/>
            <a:ext cx="596900" cy="594519"/>
          </a:xfrm>
          <a:custGeom>
            <a:avLst/>
            <a:gdLst>
              <a:gd name="T0" fmla="*/ 594948 w 929"/>
              <a:gd name="T1" fmla="*/ 1186861 h 928"/>
              <a:gd name="T2" fmla="*/ 594948 w 929"/>
              <a:gd name="T3" fmla="*/ 1186861 h 928"/>
              <a:gd name="T4" fmla="*/ 1192465 w 929"/>
              <a:gd name="T5" fmla="*/ 595351 h 928"/>
              <a:gd name="T6" fmla="*/ 594948 w 929"/>
              <a:gd name="T7" fmla="*/ 0 h 928"/>
              <a:gd name="T8" fmla="*/ 0 w 929"/>
              <a:gd name="T9" fmla="*/ 595351 h 928"/>
              <a:gd name="T10" fmla="*/ 594948 w 929"/>
              <a:gd name="T11" fmla="*/ 1186861 h 92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29" h="928">
                <a:moveTo>
                  <a:pt x="463" y="927"/>
                </a:moveTo>
                <a:lnTo>
                  <a:pt x="463" y="927"/>
                </a:lnTo>
                <a:cubicBezTo>
                  <a:pt x="725" y="927"/>
                  <a:pt x="928" y="715"/>
                  <a:pt x="928" y="465"/>
                </a:cubicBezTo>
                <a:cubicBezTo>
                  <a:pt x="928" y="201"/>
                  <a:pt x="725" y="0"/>
                  <a:pt x="463" y="0"/>
                </a:cubicBezTo>
                <a:cubicBezTo>
                  <a:pt x="211" y="0"/>
                  <a:pt x="0" y="201"/>
                  <a:pt x="0" y="465"/>
                </a:cubicBezTo>
                <a:cubicBezTo>
                  <a:pt x="0" y="715"/>
                  <a:pt x="211" y="927"/>
                  <a:pt x="463" y="927"/>
                </a:cubicBezTo>
              </a:path>
            </a:pathLst>
          </a:custGeom>
          <a:solidFill>
            <a:srgbClr val="369CB7"/>
          </a:solidFill>
          <a:ln>
            <a:noFill/>
          </a:ln>
        </p:spPr>
        <p:txBody>
          <a:bodyPr wrap="none" anchor="ctr"/>
          <a:lstStyle/>
          <a:p>
            <a:endParaRPr lang="es-MX" sz="900"/>
          </a:p>
        </p:txBody>
      </p:sp>
      <p:sp>
        <p:nvSpPr>
          <p:cNvPr id="239" name="Freeform 19"/>
          <p:cNvSpPr>
            <a:spLocks noChangeArrowheads="1"/>
          </p:cNvSpPr>
          <p:nvPr/>
        </p:nvSpPr>
        <p:spPr bwMode="auto">
          <a:xfrm>
            <a:off x="4742057" y="2745413"/>
            <a:ext cx="270669" cy="830263"/>
          </a:xfrm>
          <a:custGeom>
            <a:avLst/>
            <a:gdLst>
              <a:gd name="T0" fmla="*/ 538761 w 425"/>
              <a:gd name="T1" fmla="*/ 1658706 h 1293"/>
              <a:gd name="T2" fmla="*/ 538761 w 425"/>
              <a:gd name="T3" fmla="*/ 0 h 1293"/>
              <a:gd name="T4" fmla="*/ 0 w 425"/>
              <a:gd name="T5" fmla="*/ 0 h 1293"/>
              <a:gd name="T6" fmla="*/ 0 w 425"/>
              <a:gd name="T7" fmla="*/ 1658706 h 1293"/>
              <a:gd name="T8" fmla="*/ 538761 w 425"/>
              <a:gd name="T9" fmla="*/ 1658706 h 12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5" h="1293">
                <a:moveTo>
                  <a:pt x="424" y="1292"/>
                </a:moveTo>
                <a:lnTo>
                  <a:pt x="424" y="0"/>
                </a:lnTo>
                <a:lnTo>
                  <a:pt x="0" y="0"/>
                </a:lnTo>
                <a:lnTo>
                  <a:pt x="0" y="1292"/>
                </a:lnTo>
                <a:lnTo>
                  <a:pt x="424" y="1292"/>
                </a:lnTo>
              </a:path>
            </a:pathLst>
          </a:custGeom>
          <a:solidFill>
            <a:srgbClr val="119D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40" name="Freeform 20"/>
          <p:cNvSpPr>
            <a:spLocks noChangeArrowheads="1"/>
          </p:cNvSpPr>
          <p:nvPr/>
        </p:nvSpPr>
        <p:spPr bwMode="auto">
          <a:xfrm>
            <a:off x="4742057" y="2745413"/>
            <a:ext cx="270669" cy="830263"/>
          </a:xfrm>
          <a:custGeom>
            <a:avLst/>
            <a:gdLst>
              <a:gd name="T0" fmla="*/ 538761 w 425"/>
              <a:gd name="T1" fmla="*/ 1658706 h 1293"/>
              <a:gd name="T2" fmla="*/ 538761 w 425"/>
              <a:gd name="T3" fmla="*/ 0 h 1293"/>
              <a:gd name="T4" fmla="*/ 0 w 425"/>
              <a:gd name="T5" fmla="*/ 0 h 1293"/>
              <a:gd name="T6" fmla="*/ 0 w 425"/>
              <a:gd name="T7" fmla="*/ 1658706 h 1293"/>
              <a:gd name="T8" fmla="*/ 538761 w 425"/>
              <a:gd name="T9" fmla="*/ 1658706 h 12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5" h="1293">
                <a:moveTo>
                  <a:pt x="424" y="1292"/>
                </a:moveTo>
                <a:lnTo>
                  <a:pt x="424" y="0"/>
                </a:lnTo>
                <a:lnTo>
                  <a:pt x="0" y="0"/>
                </a:lnTo>
                <a:lnTo>
                  <a:pt x="0" y="1292"/>
                </a:lnTo>
                <a:lnTo>
                  <a:pt x="424" y="1292"/>
                </a:lnTo>
              </a:path>
            </a:pathLst>
          </a:custGeom>
          <a:solidFill>
            <a:srgbClr val="119DA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41" name="Freeform 21"/>
          <p:cNvSpPr>
            <a:spLocks noChangeArrowheads="1"/>
          </p:cNvSpPr>
          <p:nvPr/>
        </p:nvSpPr>
        <p:spPr bwMode="auto">
          <a:xfrm>
            <a:off x="4742057" y="3643938"/>
            <a:ext cx="270669" cy="173038"/>
          </a:xfrm>
          <a:custGeom>
            <a:avLst/>
            <a:gdLst>
              <a:gd name="T0" fmla="*/ 0 w 425"/>
              <a:gd name="T1" fmla="*/ 0 h 274"/>
              <a:gd name="T2" fmla="*/ 0 w 425"/>
              <a:gd name="T3" fmla="*/ 0 h 274"/>
              <a:gd name="T4" fmla="*/ 269381 w 425"/>
              <a:gd name="T5" fmla="*/ 345511 h 274"/>
              <a:gd name="T6" fmla="*/ 538761 w 425"/>
              <a:gd name="T7" fmla="*/ 0 h 274"/>
              <a:gd name="T8" fmla="*/ 0 w 425"/>
              <a:gd name="T9" fmla="*/ 0 h 2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5" h="274">
                <a:moveTo>
                  <a:pt x="0" y="0"/>
                </a:moveTo>
                <a:lnTo>
                  <a:pt x="0" y="0"/>
                </a:lnTo>
                <a:cubicBezTo>
                  <a:pt x="20" y="181"/>
                  <a:pt x="101" y="273"/>
                  <a:pt x="212" y="273"/>
                </a:cubicBezTo>
                <a:cubicBezTo>
                  <a:pt x="322" y="273"/>
                  <a:pt x="413" y="181"/>
                  <a:pt x="424" y="0"/>
                </a:cubicBezTo>
                <a:cubicBezTo>
                  <a:pt x="0" y="0"/>
                  <a:pt x="0" y="0"/>
                  <a:pt x="0" y="0"/>
                </a:cubicBezTo>
              </a:path>
            </a:pathLst>
          </a:custGeom>
          <a:solidFill>
            <a:srgbClr val="119D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53258" name="Freeform 22"/>
          <p:cNvSpPr>
            <a:spLocks noChangeArrowheads="1"/>
          </p:cNvSpPr>
          <p:nvPr/>
        </p:nvSpPr>
        <p:spPr bwMode="auto">
          <a:xfrm>
            <a:off x="3571276" y="2128669"/>
            <a:ext cx="1441450" cy="557213"/>
          </a:xfrm>
          <a:custGeom>
            <a:avLst/>
            <a:gdLst>
              <a:gd name="T0" fmla="*/ 557360 w 2239"/>
              <a:gd name="T1" fmla="*/ 1112958 h 870"/>
              <a:gd name="T2" fmla="*/ 557360 w 2239"/>
              <a:gd name="T3" fmla="*/ 1112958 h 870"/>
              <a:gd name="T4" fmla="*/ 557360 w 2239"/>
              <a:gd name="T5" fmla="*/ 852969 h 870"/>
              <a:gd name="T6" fmla="*/ 687368 w 2239"/>
              <a:gd name="T7" fmla="*/ 852969 h 870"/>
              <a:gd name="T8" fmla="*/ 687368 w 2239"/>
              <a:gd name="T9" fmla="*/ 1112958 h 870"/>
              <a:gd name="T10" fmla="*/ 2230728 w 2239"/>
              <a:gd name="T11" fmla="*/ 1112958 h 870"/>
              <a:gd name="T12" fmla="*/ 2230728 w 2239"/>
              <a:gd name="T13" fmla="*/ 852969 h 870"/>
              <a:gd name="T14" fmla="*/ 2334991 w 2239"/>
              <a:gd name="T15" fmla="*/ 852969 h 870"/>
              <a:gd name="T16" fmla="*/ 2334991 w 2239"/>
              <a:gd name="T17" fmla="*/ 1112958 h 870"/>
              <a:gd name="T18" fmla="*/ 2880767 w 2239"/>
              <a:gd name="T19" fmla="*/ 1112958 h 870"/>
              <a:gd name="T20" fmla="*/ 2880767 w 2239"/>
              <a:gd name="T21" fmla="*/ 375255 h 870"/>
              <a:gd name="T22" fmla="*/ 2880767 w 2239"/>
              <a:gd name="T23" fmla="*/ 363729 h 870"/>
              <a:gd name="T24" fmla="*/ 2530647 w 2239"/>
              <a:gd name="T25" fmla="*/ 0 h 870"/>
              <a:gd name="T26" fmla="*/ 347546 w 2239"/>
              <a:gd name="T27" fmla="*/ 0 h 870"/>
              <a:gd name="T28" fmla="*/ 0 w 2239"/>
              <a:gd name="T29" fmla="*/ 363729 h 870"/>
              <a:gd name="T30" fmla="*/ 0 w 2239"/>
              <a:gd name="T31" fmla="*/ 375255 h 870"/>
              <a:gd name="T32" fmla="*/ 0 w 2239"/>
              <a:gd name="T33" fmla="*/ 1112958 h 870"/>
              <a:gd name="T34" fmla="*/ 557360 w 2239"/>
              <a:gd name="T35" fmla="*/ 1112958 h 8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239" h="870">
                <a:moveTo>
                  <a:pt x="433" y="869"/>
                </a:moveTo>
                <a:lnTo>
                  <a:pt x="433" y="869"/>
                </a:lnTo>
                <a:cubicBezTo>
                  <a:pt x="433" y="666"/>
                  <a:pt x="433" y="666"/>
                  <a:pt x="433" y="666"/>
                </a:cubicBezTo>
                <a:cubicBezTo>
                  <a:pt x="534" y="666"/>
                  <a:pt x="534" y="666"/>
                  <a:pt x="534" y="666"/>
                </a:cubicBezTo>
                <a:cubicBezTo>
                  <a:pt x="534" y="869"/>
                  <a:pt x="534" y="869"/>
                  <a:pt x="534" y="869"/>
                </a:cubicBezTo>
                <a:cubicBezTo>
                  <a:pt x="1733" y="869"/>
                  <a:pt x="1733" y="869"/>
                  <a:pt x="1733" y="869"/>
                </a:cubicBezTo>
                <a:cubicBezTo>
                  <a:pt x="1733" y="666"/>
                  <a:pt x="1733" y="666"/>
                  <a:pt x="1733" y="666"/>
                </a:cubicBezTo>
                <a:cubicBezTo>
                  <a:pt x="1814" y="666"/>
                  <a:pt x="1814" y="666"/>
                  <a:pt x="1814" y="666"/>
                </a:cubicBezTo>
                <a:cubicBezTo>
                  <a:pt x="1814" y="869"/>
                  <a:pt x="1814" y="869"/>
                  <a:pt x="1814" y="869"/>
                </a:cubicBezTo>
                <a:cubicBezTo>
                  <a:pt x="2238" y="869"/>
                  <a:pt x="2238" y="869"/>
                  <a:pt x="2238" y="869"/>
                </a:cubicBezTo>
                <a:cubicBezTo>
                  <a:pt x="2238" y="293"/>
                  <a:pt x="2238" y="293"/>
                  <a:pt x="2238" y="293"/>
                </a:cubicBezTo>
                <a:lnTo>
                  <a:pt x="2238" y="284"/>
                </a:lnTo>
                <a:cubicBezTo>
                  <a:pt x="2238" y="132"/>
                  <a:pt x="2116" y="0"/>
                  <a:pt x="1966" y="0"/>
                </a:cubicBezTo>
                <a:cubicBezTo>
                  <a:pt x="270" y="0"/>
                  <a:pt x="270" y="0"/>
                  <a:pt x="270" y="0"/>
                </a:cubicBezTo>
                <a:cubicBezTo>
                  <a:pt x="130" y="0"/>
                  <a:pt x="9" y="132"/>
                  <a:pt x="0" y="284"/>
                </a:cubicBezTo>
                <a:lnTo>
                  <a:pt x="0" y="293"/>
                </a:lnTo>
                <a:cubicBezTo>
                  <a:pt x="0" y="869"/>
                  <a:pt x="0" y="869"/>
                  <a:pt x="0" y="869"/>
                </a:cubicBezTo>
                <a:cubicBezTo>
                  <a:pt x="433" y="869"/>
                  <a:pt x="433" y="869"/>
                  <a:pt x="433" y="869"/>
                </a:cubicBezTo>
              </a:path>
            </a:pathLst>
          </a:custGeom>
          <a:solidFill>
            <a:srgbClr val="A5A10B"/>
          </a:solidFill>
          <a:ln>
            <a:noFill/>
          </a:ln>
        </p:spPr>
        <p:txBody>
          <a:bodyPr wrap="none" anchor="ctr"/>
          <a:lstStyle/>
          <a:p>
            <a:endParaRPr lang="es-MX" sz="900"/>
          </a:p>
        </p:txBody>
      </p:sp>
      <p:sp>
        <p:nvSpPr>
          <p:cNvPr id="243" name="Freeform 23"/>
          <p:cNvSpPr>
            <a:spLocks noChangeArrowheads="1"/>
          </p:cNvSpPr>
          <p:nvPr/>
        </p:nvSpPr>
        <p:spPr bwMode="auto">
          <a:xfrm>
            <a:off x="3571276" y="2745413"/>
            <a:ext cx="276225" cy="830263"/>
          </a:xfrm>
          <a:custGeom>
            <a:avLst/>
            <a:gdLst>
              <a:gd name="T0" fmla="*/ 433 w 434"/>
              <a:gd name="T1" fmla="*/ 1292 h 1293"/>
              <a:gd name="T2" fmla="*/ 433 w 434"/>
              <a:gd name="T3" fmla="*/ 0 h 1293"/>
              <a:gd name="T4" fmla="*/ 0 w 434"/>
              <a:gd name="T5" fmla="*/ 0 h 1293"/>
              <a:gd name="T6" fmla="*/ 0 w 434"/>
              <a:gd name="T7" fmla="*/ 1292 h 1293"/>
              <a:gd name="T8" fmla="*/ 433 w 434"/>
              <a:gd name="T9" fmla="*/ 1292 h 1293"/>
            </a:gdLst>
            <a:ahLst/>
            <a:cxnLst>
              <a:cxn ang="0">
                <a:pos x="T0" y="T1"/>
              </a:cxn>
              <a:cxn ang="0">
                <a:pos x="T2" y="T3"/>
              </a:cxn>
              <a:cxn ang="0">
                <a:pos x="T4" y="T5"/>
              </a:cxn>
              <a:cxn ang="0">
                <a:pos x="T6" y="T7"/>
              </a:cxn>
              <a:cxn ang="0">
                <a:pos x="T8" y="T9"/>
              </a:cxn>
            </a:cxnLst>
            <a:rect l="0" t="0" r="r" b="b"/>
            <a:pathLst>
              <a:path w="434" h="1293">
                <a:moveTo>
                  <a:pt x="433" y="1292"/>
                </a:moveTo>
                <a:lnTo>
                  <a:pt x="433" y="0"/>
                </a:lnTo>
                <a:lnTo>
                  <a:pt x="0" y="0"/>
                </a:lnTo>
                <a:lnTo>
                  <a:pt x="0" y="1292"/>
                </a:lnTo>
                <a:lnTo>
                  <a:pt x="433" y="1292"/>
                </a:lnTo>
              </a:path>
            </a:pathLst>
          </a:custGeom>
          <a:solidFill>
            <a:srgbClr val="FFCB05"/>
          </a:solidFill>
          <a:ln>
            <a:noFill/>
          </a:ln>
          <a:effectLst/>
        </p:spPr>
        <p:txBody>
          <a:bodyPr wrap="none" anchor="ctr"/>
          <a:lstStyle/>
          <a:p>
            <a:pPr defTabSz="914217">
              <a:defRPr/>
            </a:pPr>
            <a:endParaRPr lang="en-US" sz="5750">
              <a:latin typeface="Calibri Light"/>
            </a:endParaRPr>
          </a:p>
        </p:txBody>
      </p:sp>
      <p:sp>
        <p:nvSpPr>
          <p:cNvPr id="244" name="Freeform 24"/>
          <p:cNvSpPr>
            <a:spLocks noChangeArrowheads="1"/>
          </p:cNvSpPr>
          <p:nvPr/>
        </p:nvSpPr>
        <p:spPr bwMode="auto">
          <a:xfrm>
            <a:off x="3571276" y="3643938"/>
            <a:ext cx="269875" cy="173038"/>
          </a:xfrm>
          <a:custGeom>
            <a:avLst/>
            <a:gdLst>
              <a:gd name="T0" fmla="*/ 0 w 423"/>
              <a:gd name="T1" fmla="*/ 0 h 274"/>
              <a:gd name="T2" fmla="*/ 0 w 423"/>
              <a:gd name="T3" fmla="*/ 0 h 274"/>
              <a:gd name="T4" fmla="*/ 210 w 423"/>
              <a:gd name="T5" fmla="*/ 273 h 274"/>
              <a:gd name="T6" fmla="*/ 422 w 423"/>
              <a:gd name="T7" fmla="*/ 0 h 274"/>
              <a:gd name="T8" fmla="*/ 0 w 423"/>
              <a:gd name="T9" fmla="*/ 0 h 274"/>
            </a:gdLst>
            <a:ahLst/>
            <a:cxnLst>
              <a:cxn ang="0">
                <a:pos x="T0" y="T1"/>
              </a:cxn>
              <a:cxn ang="0">
                <a:pos x="T2" y="T3"/>
              </a:cxn>
              <a:cxn ang="0">
                <a:pos x="T4" y="T5"/>
              </a:cxn>
              <a:cxn ang="0">
                <a:pos x="T6" y="T7"/>
              </a:cxn>
              <a:cxn ang="0">
                <a:pos x="T8" y="T9"/>
              </a:cxn>
            </a:cxnLst>
            <a:rect l="0" t="0" r="r" b="b"/>
            <a:pathLst>
              <a:path w="423" h="274">
                <a:moveTo>
                  <a:pt x="0" y="0"/>
                </a:moveTo>
                <a:lnTo>
                  <a:pt x="0" y="0"/>
                </a:lnTo>
                <a:cubicBezTo>
                  <a:pt x="20" y="181"/>
                  <a:pt x="110" y="273"/>
                  <a:pt x="210" y="273"/>
                </a:cubicBezTo>
                <a:cubicBezTo>
                  <a:pt x="322" y="273"/>
                  <a:pt x="413" y="181"/>
                  <a:pt x="422" y="0"/>
                </a:cubicBezTo>
                <a:lnTo>
                  <a:pt x="0" y="0"/>
                </a:lnTo>
              </a:path>
            </a:pathLst>
          </a:custGeom>
          <a:solidFill>
            <a:srgbClr val="FFCB05"/>
          </a:solidFill>
          <a:ln>
            <a:noFill/>
          </a:ln>
          <a:effectLst/>
        </p:spPr>
        <p:txBody>
          <a:bodyPr wrap="none" anchor="ctr"/>
          <a:lstStyle/>
          <a:p>
            <a:pPr defTabSz="914217">
              <a:defRPr/>
            </a:pPr>
            <a:endParaRPr lang="en-US" sz="5750">
              <a:latin typeface="Calibri Light"/>
            </a:endParaRPr>
          </a:p>
        </p:txBody>
      </p:sp>
      <p:sp>
        <p:nvSpPr>
          <p:cNvPr id="245" name="Freeform 25"/>
          <p:cNvSpPr>
            <a:spLocks noChangeArrowheads="1"/>
          </p:cNvSpPr>
          <p:nvPr/>
        </p:nvSpPr>
        <p:spPr bwMode="auto">
          <a:xfrm>
            <a:off x="3918145" y="2745413"/>
            <a:ext cx="769938" cy="830263"/>
          </a:xfrm>
          <a:custGeom>
            <a:avLst/>
            <a:gdLst>
              <a:gd name="T0" fmla="*/ 1539221 w 1200"/>
              <a:gd name="T1" fmla="*/ 1658706 h 1293"/>
              <a:gd name="T2" fmla="*/ 1539221 w 1200"/>
              <a:gd name="T3" fmla="*/ 0 h 1293"/>
              <a:gd name="T4" fmla="*/ 0 w 1200"/>
              <a:gd name="T5" fmla="*/ 0 h 1293"/>
              <a:gd name="T6" fmla="*/ 0 w 1200"/>
              <a:gd name="T7" fmla="*/ 1658706 h 1293"/>
              <a:gd name="T8" fmla="*/ 1539221 w 1200"/>
              <a:gd name="T9" fmla="*/ 1658706 h 12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 h="1293">
                <a:moveTo>
                  <a:pt x="1199" y="1292"/>
                </a:moveTo>
                <a:lnTo>
                  <a:pt x="1199" y="0"/>
                </a:lnTo>
                <a:lnTo>
                  <a:pt x="0" y="0"/>
                </a:lnTo>
                <a:lnTo>
                  <a:pt x="0" y="1292"/>
                </a:lnTo>
                <a:lnTo>
                  <a:pt x="1199" y="1292"/>
                </a:lnTo>
              </a:path>
            </a:pathLst>
          </a:custGeom>
          <a:solidFill>
            <a:srgbClr val="119D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46" name="Freeform 26"/>
          <p:cNvSpPr>
            <a:spLocks noChangeArrowheads="1"/>
          </p:cNvSpPr>
          <p:nvPr/>
        </p:nvSpPr>
        <p:spPr bwMode="auto">
          <a:xfrm>
            <a:off x="3918145" y="2745413"/>
            <a:ext cx="769938" cy="830263"/>
          </a:xfrm>
          <a:custGeom>
            <a:avLst/>
            <a:gdLst>
              <a:gd name="T0" fmla="*/ 1199 w 1200"/>
              <a:gd name="T1" fmla="*/ 1292 h 1293"/>
              <a:gd name="T2" fmla="*/ 1199 w 1200"/>
              <a:gd name="T3" fmla="*/ 0 h 1293"/>
              <a:gd name="T4" fmla="*/ 0 w 1200"/>
              <a:gd name="T5" fmla="*/ 0 h 1293"/>
              <a:gd name="T6" fmla="*/ 0 w 1200"/>
              <a:gd name="T7" fmla="*/ 1292 h 1293"/>
              <a:gd name="T8" fmla="*/ 1199 w 1200"/>
              <a:gd name="T9" fmla="*/ 1292 h 1293"/>
            </a:gdLst>
            <a:ahLst/>
            <a:cxnLst>
              <a:cxn ang="0">
                <a:pos x="T0" y="T1"/>
              </a:cxn>
              <a:cxn ang="0">
                <a:pos x="T2" y="T3"/>
              </a:cxn>
              <a:cxn ang="0">
                <a:pos x="T4" y="T5"/>
              </a:cxn>
              <a:cxn ang="0">
                <a:pos x="T6" y="T7"/>
              </a:cxn>
              <a:cxn ang="0">
                <a:pos x="T8" y="T9"/>
              </a:cxn>
            </a:cxnLst>
            <a:rect l="0" t="0" r="r" b="b"/>
            <a:pathLst>
              <a:path w="1200" h="1293">
                <a:moveTo>
                  <a:pt x="1199" y="1292"/>
                </a:moveTo>
                <a:lnTo>
                  <a:pt x="1199" y="0"/>
                </a:lnTo>
                <a:lnTo>
                  <a:pt x="0" y="0"/>
                </a:lnTo>
                <a:lnTo>
                  <a:pt x="0" y="1292"/>
                </a:lnTo>
                <a:lnTo>
                  <a:pt x="1199" y="1292"/>
                </a:lnTo>
              </a:path>
            </a:pathLst>
          </a:custGeom>
          <a:solidFill>
            <a:srgbClr val="9E7C00"/>
          </a:solidFill>
          <a:ln>
            <a:noFill/>
          </a:ln>
          <a:effectLst/>
        </p:spPr>
        <p:txBody>
          <a:bodyPr wrap="none" anchor="ctr"/>
          <a:lstStyle/>
          <a:p>
            <a:pPr defTabSz="914217">
              <a:defRPr/>
            </a:pPr>
            <a:endParaRPr lang="en-US" sz="5750">
              <a:latin typeface="Calibri Light"/>
            </a:endParaRPr>
          </a:p>
        </p:txBody>
      </p:sp>
      <p:sp>
        <p:nvSpPr>
          <p:cNvPr id="247" name="Freeform 27"/>
          <p:cNvSpPr>
            <a:spLocks noChangeArrowheads="1"/>
          </p:cNvSpPr>
          <p:nvPr/>
        </p:nvSpPr>
        <p:spPr bwMode="auto">
          <a:xfrm>
            <a:off x="3918145" y="3643938"/>
            <a:ext cx="769938" cy="1082675"/>
          </a:xfrm>
          <a:custGeom>
            <a:avLst/>
            <a:gdLst>
              <a:gd name="T0" fmla="*/ 0 w 1200"/>
              <a:gd name="T1" fmla="*/ 1684 h 1685"/>
              <a:gd name="T2" fmla="*/ 0 w 1200"/>
              <a:gd name="T3" fmla="*/ 1684 h 1685"/>
              <a:gd name="T4" fmla="*/ 514 w 1200"/>
              <a:gd name="T5" fmla="*/ 1684 h 1685"/>
              <a:gd name="T6" fmla="*/ 514 w 1200"/>
              <a:gd name="T7" fmla="*/ 445 h 1685"/>
              <a:gd name="T8" fmla="*/ 686 w 1200"/>
              <a:gd name="T9" fmla="*/ 445 h 1685"/>
              <a:gd name="T10" fmla="*/ 686 w 1200"/>
              <a:gd name="T11" fmla="*/ 1684 h 1685"/>
              <a:gd name="T12" fmla="*/ 1199 w 1200"/>
              <a:gd name="T13" fmla="*/ 1684 h 1685"/>
              <a:gd name="T14" fmla="*/ 1199 w 1200"/>
              <a:gd name="T15" fmla="*/ 81 h 1685"/>
              <a:gd name="T16" fmla="*/ 1199 w 1200"/>
              <a:gd name="T17" fmla="*/ 81 h 1685"/>
              <a:gd name="T18" fmla="*/ 1199 w 1200"/>
              <a:gd name="T19" fmla="*/ 72 h 1685"/>
              <a:gd name="T20" fmla="*/ 1199 w 1200"/>
              <a:gd name="T21" fmla="*/ 0 h 1685"/>
              <a:gd name="T22" fmla="*/ 0 w 1200"/>
              <a:gd name="T23" fmla="*/ 0 h 1685"/>
              <a:gd name="T24" fmla="*/ 0 w 1200"/>
              <a:gd name="T25" fmla="*/ 72 h 1685"/>
              <a:gd name="T26" fmla="*/ 0 w 1200"/>
              <a:gd name="T27" fmla="*/ 81 h 1685"/>
              <a:gd name="T28" fmla="*/ 0 w 1200"/>
              <a:gd name="T29" fmla="*/ 81 h 1685"/>
              <a:gd name="T30" fmla="*/ 0 w 1200"/>
              <a:gd name="T31" fmla="*/ 1684 h 1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00" h="1685">
                <a:moveTo>
                  <a:pt x="0" y="1684"/>
                </a:moveTo>
                <a:lnTo>
                  <a:pt x="0" y="1684"/>
                </a:lnTo>
                <a:cubicBezTo>
                  <a:pt x="514" y="1684"/>
                  <a:pt x="514" y="1684"/>
                  <a:pt x="514" y="1684"/>
                </a:cubicBezTo>
                <a:cubicBezTo>
                  <a:pt x="514" y="445"/>
                  <a:pt x="514" y="445"/>
                  <a:pt x="514" y="445"/>
                </a:cubicBezTo>
                <a:cubicBezTo>
                  <a:pt x="686" y="445"/>
                  <a:pt x="686" y="445"/>
                  <a:pt x="686" y="445"/>
                </a:cubicBezTo>
                <a:cubicBezTo>
                  <a:pt x="686" y="1684"/>
                  <a:pt x="686" y="1684"/>
                  <a:pt x="686" y="1684"/>
                </a:cubicBezTo>
                <a:cubicBezTo>
                  <a:pt x="1199" y="1684"/>
                  <a:pt x="1199" y="1684"/>
                  <a:pt x="1199" y="1684"/>
                </a:cubicBezTo>
                <a:cubicBezTo>
                  <a:pt x="1199" y="81"/>
                  <a:pt x="1199" y="81"/>
                  <a:pt x="1199" y="81"/>
                </a:cubicBezTo>
                <a:lnTo>
                  <a:pt x="1199" y="81"/>
                </a:lnTo>
                <a:lnTo>
                  <a:pt x="1199" y="72"/>
                </a:lnTo>
                <a:cubicBezTo>
                  <a:pt x="1199" y="0"/>
                  <a:pt x="1199" y="0"/>
                  <a:pt x="1199" y="0"/>
                </a:cubicBezTo>
                <a:cubicBezTo>
                  <a:pt x="0" y="0"/>
                  <a:pt x="0" y="0"/>
                  <a:pt x="0" y="0"/>
                </a:cubicBezTo>
                <a:cubicBezTo>
                  <a:pt x="0" y="72"/>
                  <a:pt x="0" y="72"/>
                  <a:pt x="0" y="72"/>
                </a:cubicBezTo>
                <a:lnTo>
                  <a:pt x="0" y="81"/>
                </a:lnTo>
                <a:lnTo>
                  <a:pt x="0" y="81"/>
                </a:lnTo>
                <a:cubicBezTo>
                  <a:pt x="0" y="1684"/>
                  <a:pt x="0" y="1684"/>
                  <a:pt x="0" y="1684"/>
                </a:cubicBezTo>
              </a:path>
            </a:pathLst>
          </a:custGeom>
          <a:solidFill>
            <a:srgbClr val="79336D"/>
          </a:solidFill>
          <a:ln>
            <a:noFill/>
          </a:ln>
          <a:effectLst/>
        </p:spPr>
        <p:txBody>
          <a:bodyPr wrap="none" anchor="ctr"/>
          <a:lstStyle/>
          <a:p>
            <a:pPr defTabSz="914217">
              <a:defRPr/>
            </a:pPr>
            <a:endParaRPr lang="en-US" sz="5750">
              <a:latin typeface="Calibri Light"/>
            </a:endParaRPr>
          </a:p>
        </p:txBody>
      </p:sp>
      <p:sp>
        <p:nvSpPr>
          <p:cNvPr id="248" name="Freeform 28"/>
          <p:cNvSpPr>
            <a:spLocks noChangeArrowheads="1"/>
          </p:cNvSpPr>
          <p:nvPr/>
        </p:nvSpPr>
        <p:spPr bwMode="auto">
          <a:xfrm>
            <a:off x="4358676" y="4791700"/>
            <a:ext cx="329407" cy="623094"/>
          </a:xfrm>
          <a:custGeom>
            <a:avLst/>
            <a:gdLst>
              <a:gd name="T0" fmla="*/ 0 w 514"/>
              <a:gd name="T1" fmla="*/ 0 h 968"/>
              <a:gd name="T2" fmla="*/ 0 w 514"/>
              <a:gd name="T3" fmla="*/ 0 h 968"/>
              <a:gd name="T4" fmla="*/ 0 w 514"/>
              <a:gd name="T5" fmla="*/ 945318 h 968"/>
              <a:gd name="T6" fmla="*/ 323288 w 514"/>
              <a:gd name="T7" fmla="*/ 1243704 h 968"/>
              <a:gd name="T8" fmla="*/ 658122 w 514"/>
              <a:gd name="T9" fmla="*/ 945318 h 968"/>
              <a:gd name="T10" fmla="*/ 658122 w 514"/>
              <a:gd name="T11" fmla="*/ 0 h 968"/>
              <a:gd name="T12" fmla="*/ 0 w 514"/>
              <a:gd name="T13" fmla="*/ 0 h 9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14" h="968">
                <a:moveTo>
                  <a:pt x="0" y="0"/>
                </a:moveTo>
                <a:lnTo>
                  <a:pt x="0" y="0"/>
                </a:lnTo>
                <a:cubicBezTo>
                  <a:pt x="0" y="735"/>
                  <a:pt x="0" y="735"/>
                  <a:pt x="0" y="735"/>
                </a:cubicBezTo>
                <a:cubicBezTo>
                  <a:pt x="0" y="867"/>
                  <a:pt x="109" y="967"/>
                  <a:pt x="252" y="967"/>
                </a:cubicBezTo>
                <a:cubicBezTo>
                  <a:pt x="393" y="967"/>
                  <a:pt x="513" y="867"/>
                  <a:pt x="513" y="735"/>
                </a:cubicBezTo>
                <a:cubicBezTo>
                  <a:pt x="513" y="0"/>
                  <a:pt x="513" y="0"/>
                  <a:pt x="513" y="0"/>
                </a:cubicBezTo>
                <a:cubicBezTo>
                  <a:pt x="0" y="0"/>
                  <a:pt x="0" y="0"/>
                  <a:pt x="0" y="0"/>
                </a:cubicBezTo>
              </a:path>
            </a:pathLst>
          </a:custGeom>
          <a:solidFill>
            <a:srgbClr val="EF454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49" name="Freeform 29"/>
          <p:cNvSpPr>
            <a:spLocks noChangeArrowheads="1"/>
          </p:cNvSpPr>
          <p:nvPr/>
        </p:nvSpPr>
        <p:spPr bwMode="auto">
          <a:xfrm>
            <a:off x="3918145" y="4791700"/>
            <a:ext cx="329406" cy="623094"/>
          </a:xfrm>
          <a:custGeom>
            <a:avLst/>
            <a:gdLst>
              <a:gd name="T0" fmla="*/ 0 w 515"/>
              <a:gd name="T1" fmla="*/ 0 h 968"/>
              <a:gd name="T2" fmla="*/ 0 w 515"/>
              <a:gd name="T3" fmla="*/ 0 h 968"/>
              <a:gd name="T4" fmla="*/ 0 w 515"/>
              <a:gd name="T5" fmla="*/ 735 h 968"/>
              <a:gd name="T6" fmla="*/ 252 w 515"/>
              <a:gd name="T7" fmla="*/ 967 h 968"/>
              <a:gd name="T8" fmla="*/ 514 w 515"/>
              <a:gd name="T9" fmla="*/ 735 h 968"/>
              <a:gd name="T10" fmla="*/ 514 w 515"/>
              <a:gd name="T11" fmla="*/ 0 h 968"/>
              <a:gd name="T12" fmla="*/ 0 w 515"/>
              <a:gd name="T13" fmla="*/ 0 h 968"/>
            </a:gdLst>
            <a:ahLst/>
            <a:cxnLst>
              <a:cxn ang="0">
                <a:pos x="T0" y="T1"/>
              </a:cxn>
              <a:cxn ang="0">
                <a:pos x="T2" y="T3"/>
              </a:cxn>
              <a:cxn ang="0">
                <a:pos x="T4" y="T5"/>
              </a:cxn>
              <a:cxn ang="0">
                <a:pos x="T6" y="T7"/>
              </a:cxn>
              <a:cxn ang="0">
                <a:pos x="T8" y="T9"/>
              </a:cxn>
              <a:cxn ang="0">
                <a:pos x="T10" y="T11"/>
              </a:cxn>
              <a:cxn ang="0">
                <a:pos x="T12" y="T13"/>
              </a:cxn>
            </a:cxnLst>
            <a:rect l="0" t="0" r="r" b="b"/>
            <a:pathLst>
              <a:path w="515" h="968">
                <a:moveTo>
                  <a:pt x="0" y="0"/>
                </a:moveTo>
                <a:lnTo>
                  <a:pt x="0" y="0"/>
                </a:lnTo>
                <a:cubicBezTo>
                  <a:pt x="0" y="735"/>
                  <a:pt x="0" y="735"/>
                  <a:pt x="0" y="735"/>
                </a:cubicBezTo>
                <a:cubicBezTo>
                  <a:pt x="0" y="867"/>
                  <a:pt x="110" y="967"/>
                  <a:pt x="252" y="967"/>
                </a:cubicBezTo>
                <a:cubicBezTo>
                  <a:pt x="393" y="967"/>
                  <a:pt x="514" y="867"/>
                  <a:pt x="514" y="735"/>
                </a:cubicBezTo>
                <a:cubicBezTo>
                  <a:pt x="514" y="0"/>
                  <a:pt x="514" y="0"/>
                  <a:pt x="514" y="0"/>
                </a:cubicBezTo>
                <a:lnTo>
                  <a:pt x="0" y="0"/>
                </a:lnTo>
              </a:path>
            </a:pathLst>
          </a:custGeom>
          <a:solidFill>
            <a:schemeClr val="accent5"/>
          </a:solidFill>
          <a:ln>
            <a:noFill/>
          </a:ln>
          <a:effectLst/>
        </p:spPr>
        <p:txBody>
          <a:bodyPr wrap="none" anchor="ctr"/>
          <a:lstStyle/>
          <a:p>
            <a:pPr defTabSz="914217">
              <a:defRPr/>
            </a:pPr>
            <a:endParaRPr lang="en-US" sz="5750">
              <a:latin typeface="Calibri Light"/>
            </a:endParaRPr>
          </a:p>
        </p:txBody>
      </p:sp>
      <p:sp>
        <p:nvSpPr>
          <p:cNvPr id="250" name="Freeform 30"/>
          <p:cNvSpPr>
            <a:spLocks noChangeArrowheads="1"/>
          </p:cNvSpPr>
          <p:nvPr/>
        </p:nvSpPr>
        <p:spPr bwMode="auto">
          <a:xfrm>
            <a:off x="4599976" y="1724650"/>
            <a:ext cx="0" cy="28575"/>
          </a:xfrm>
          <a:custGeom>
            <a:avLst/>
            <a:gdLst>
              <a:gd name="T0" fmla="*/ 0 w 1"/>
              <a:gd name="T1" fmla="*/ 55712 h 50"/>
              <a:gd name="T2" fmla="*/ 0 w 1"/>
              <a:gd name="T3" fmla="*/ 55712 h 50"/>
              <a:gd name="T4" fmla="*/ 0 w 1"/>
              <a:gd name="T5" fmla="*/ 55712 h 50"/>
              <a:gd name="T6" fmla="*/ 0 w 1"/>
              <a:gd name="T7" fmla="*/ 55712 h 50"/>
              <a:gd name="T8" fmla="*/ 0 w 1"/>
              <a:gd name="T9" fmla="*/ 45479 h 50"/>
              <a:gd name="T10" fmla="*/ 0 w 1"/>
              <a:gd name="T11" fmla="*/ 45479 h 50"/>
              <a:gd name="T12" fmla="*/ 0 w 1"/>
              <a:gd name="T13" fmla="*/ 45479 h 50"/>
              <a:gd name="T14" fmla="*/ 0 w 1"/>
              <a:gd name="T15" fmla="*/ 45479 h 50"/>
              <a:gd name="T16" fmla="*/ 0 w 1"/>
              <a:gd name="T17" fmla="*/ 45479 h 50"/>
              <a:gd name="T18" fmla="*/ 0 w 1"/>
              <a:gd name="T19" fmla="*/ 45479 h 50"/>
              <a:gd name="T20" fmla="*/ 0 w 1"/>
              <a:gd name="T21" fmla="*/ 45479 h 50"/>
              <a:gd name="T22" fmla="*/ 0 w 1"/>
              <a:gd name="T23" fmla="*/ 45479 h 50"/>
              <a:gd name="T24" fmla="*/ 0 w 1"/>
              <a:gd name="T25" fmla="*/ 45479 h 50"/>
              <a:gd name="T26" fmla="*/ 0 w 1"/>
              <a:gd name="T27" fmla="*/ 32972 h 50"/>
              <a:gd name="T28" fmla="*/ 0 w 1"/>
              <a:gd name="T29" fmla="*/ 32972 h 50"/>
              <a:gd name="T30" fmla="*/ 0 w 1"/>
              <a:gd name="T31" fmla="*/ 32972 h 50"/>
              <a:gd name="T32" fmla="*/ 0 w 1"/>
              <a:gd name="T33" fmla="*/ 32972 h 50"/>
              <a:gd name="T34" fmla="*/ 0 w 1"/>
              <a:gd name="T35" fmla="*/ 32972 h 50"/>
              <a:gd name="T36" fmla="*/ 0 w 1"/>
              <a:gd name="T37" fmla="*/ 32972 h 50"/>
              <a:gd name="T38" fmla="*/ 0 w 1"/>
              <a:gd name="T39" fmla="*/ 32972 h 50"/>
              <a:gd name="T40" fmla="*/ 0 w 1"/>
              <a:gd name="T41" fmla="*/ 32972 h 50"/>
              <a:gd name="T42" fmla="*/ 0 w 1"/>
              <a:gd name="T43" fmla="*/ 22740 h 50"/>
              <a:gd name="T44" fmla="*/ 0 w 1"/>
              <a:gd name="T45" fmla="*/ 22740 h 50"/>
              <a:gd name="T46" fmla="*/ 0 w 1"/>
              <a:gd name="T47" fmla="*/ 22740 h 50"/>
              <a:gd name="T48" fmla="*/ 0 w 1"/>
              <a:gd name="T49" fmla="*/ 22740 h 50"/>
              <a:gd name="T50" fmla="*/ 0 w 1"/>
              <a:gd name="T51" fmla="*/ 22740 h 50"/>
              <a:gd name="T52" fmla="*/ 0 w 1"/>
              <a:gd name="T53" fmla="*/ 22740 h 50"/>
              <a:gd name="T54" fmla="*/ 0 w 1"/>
              <a:gd name="T55" fmla="*/ 22740 h 50"/>
              <a:gd name="T56" fmla="*/ 0 w 1"/>
              <a:gd name="T57" fmla="*/ 22740 h 50"/>
              <a:gd name="T58" fmla="*/ 0 w 1"/>
              <a:gd name="T59" fmla="*/ 22740 h 50"/>
              <a:gd name="T60" fmla="*/ 0 w 1"/>
              <a:gd name="T61" fmla="*/ 22740 h 50"/>
              <a:gd name="T62" fmla="*/ 0 w 1"/>
              <a:gd name="T63" fmla="*/ 10233 h 50"/>
              <a:gd name="T64" fmla="*/ 0 w 1"/>
              <a:gd name="T65" fmla="*/ 10233 h 50"/>
              <a:gd name="T66" fmla="*/ 0 w 1"/>
              <a:gd name="T67" fmla="*/ 10233 h 50"/>
              <a:gd name="T68" fmla="*/ 0 w 1"/>
              <a:gd name="T69" fmla="*/ 10233 h 50"/>
              <a:gd name="T70" fmla="*/ 0 w 1"/>
              <a:gd name="T71" fmla="*/ 10233 h 50"/>
              <a:gd name="T72" fmla="*/ 0 w 1"/>
              <a:gd name="T73" fmla="*/ 10233 h 50"/>
              <a:gd name="T74" fmla="*/ 0 w 1"/>
              <a:gd name="T75" fmla="*/ 10233 h 50"/>
              <a:gd name="T76" fmla="*/ 0 w 1"/>
              <a:gd name="T77" fmla="*/ 10233 h 50"/>
              <a:gd name="T78" fmla="*/ 0 w 1"/>
              <a:gd name="T79" fmla="*/ 10233 h 50"/>
              <a:gd name="T80" fmla="*/ 0 w 1"/>
              <a:gd name="T81" fmla="*/ 0 h 50"/>
              <a:gd name="T82" fmla="*/ 0 w 1"/>
              <a:gd name="T83" fmla="*/ 0 h 50"/>
              <a:gd name="T84" fmla="*/ 0 w 1"/>
              <a:gd name="T85" fmla="*/ 0 h 50"/>
              <a:gd name="T86" fmla="*/ 0 w 1"/>
              <a:gd name="T87" fmla="*/ 0 h 50"/>
              <a:gd name="T88" fmla="*/ 0 w 1"/>
              <a:gd name="T89" fmla="*/ 0 h 50"/>
              <a:gd name="T90" fmla="*/ 0 w 1"/>
              <a:gd name="T91" fmla="*/ 0 h 50"/>
              <a:gd name="T92" fmla="*/ 0 w 1"/>
              <a:gd name="T93" fmla="*/ 0 h 5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 h="50">
                <a:moveTo>
                  <a:pt x="0" y="49"/>
                </a:moveTo>
                <a:lnTo>
                  <a:pt x="0" y="49"/>
                </a:lnTo>
                <a:lnTo>
                  <a:pt x="0" y="40"/>
                </a:lnTo>
                <a:lnTo>
                  <a:pt x="0" y="29"/>
                </a:lnTo>
                <a:lnTo>
                  <a:pt x="0" y="20"/>
                </a:lnTo>
                <a:lnTo>
                  <a:pt x="0" y="29"/>
                </a:lnTo>
                <a:lnTo>
                  <a:pt x="0" y="20"/>
                </a:lnTo>
                <a:lnTo>
                  <a:pt x="0" y="9"/>
                </a:lnTo>
                <a:lnTo>
                  <a:pt x="0" y="0"/>
                </a:lnTo>
                <a:cubicBezTo>
                  <a:pt x="0" y="9"/>
                  <a:pt x="0" y="9"/>
                  <a:pt x="0" y="9"/>
                </a:cubicBezTo>
                <a:cubicBezTo>
                  <a:pt x="0" y="9"/>
                  <a:pt x="0" y="9"/>
                  <a:pt x="0" y="0"/>
                </a:cubicBezTo>
                <a:lnTo>
                  <a:pt x="0" y="49"/>
                </a:lnTo>
              </a:path>
            </a:pathLst>
          </a:custGeom>
          <a:solidFill>
            <a:srgbClr val="D4D2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51" name="Freeform 31"/>
          <p:cNvSpPr>
            <a:spLocks noChangeArrowheads="1"/>
          </p:cNvSpPr>
          <p:nvPr/>
        </p:nvSpPr>
        <p:spPr bwMode="auto">
          <a:xfrm>
            <a:off x="4307876" y="1440488"/>
            <a:ext cx="289719" cy="594519"/>
          </a:xfrm>
          <a:custGeom>
            <a:avLst/>
            <a:gdLst>
              <a:gd name="T0" fmla="*/ 0 w 455"/>
              <a:gd name="T1" fmla="*/ 0 h 928"/>
              <a:gd name="T2" fmla="*/ 454 w 455"/>
              <a:gd name="T3" fmla="*/ 494 h 928"/>
              <a:gd name="T4" fmla="*/ 454 w 455"/>
              <a:gd name="T5" fmla="*/ 494 h 928"/>
              <a:gd name="T6" fmla="*/ 454 w 455"/>
              <a:gd name="T7" fmla="*/ 494 h 928"/>
              <a:gd name="T8" fmla="*/ 454 w 455"/>
              <a:gd name="T9" fmla="*/ 485 h 928"/>
              <a:gd name="T10" fmla="*/ 454 w 455"/>
              <a:gd name="T11" fmla="*/ 485 h 928"/>
              <a:gd name="T12" fmla="*/ 454 w 455"/>
              <a:gd name="T13" fmla="*/ 485 h 928"/>
              <a:gd name="T14" fmla="*/ 454 w 455"/>
              <a:gd name="T15" fmla="*/ 485 h 928"/>
              <a:gd name="T16" fmla="*/ 454 w 455"/>
              <a:gd name="T17" fmla="*/ 485 h 928"/>
              <a:gd name="T18" fmla="*/ 454 w 455"/>
              <a:gd name="T19" fmla="*/ 485 h 928"/>
              <a:gd name="T20" fmla="*/ 454 w 455"/>
              <a:gd name="T21" fmla="*/ 485 h 928"/>
              <a:gd name="T22" fmla="*/ 454 w 455"/>
              <a:gd name="T23" fmla="*/ 474 h 928"/>
              <a:gd name="T24" fmla="*/ 454 w 455"/>
              <a:gd name="T25" fmla="*/ 474 h 928"/>
              <a:gd name="T26" fmla="*/ 454 w 455"/>
              <a:gd name="T27" fmla="*/ 474 h 928"/>
              <a:gd name="T28" fmla="*/ 454 w 455"/>
              <a:gd name="T29" fmla="*/ 474 h 928"/>
              <a:gd name="T30" fmla="*/ 454 w 455"/>
              <a:gd name="T31" fmla="*/ 474 h 928"/>
              <a:gd name="T32" fmla="*/ 454 w 455"/>
              <a:gd name="T33" fmla="*/ 474 h 928"/>
              <a:gd name="T34" fmla="*/ 454 w 455"/>
              <a:gd name="T35" fmla="*/ 474 h 928"/>
              <a:gd name="T36" fmla="*/ 454 w 455"/>
              <a:gd name="T37" fmla="*/ 465 h 928"/>
              <a:gd name="T38" fmla="*/ 454 w 455"/>
              <a:gd name="T39" fmla="*/ 465 h 928"/>
              <a:gd name="T40" fmla="*/ 454 w 455"/>
              <a:gd name="T41" fmla="*/ 465 h 928"/>
              <a:gd name="T42" fmla="*/ 454 w 455"/>
              <a:gd name="T43" fmla="*/ 465 h 928"/>
              <a:gd name="T44" fmla="*/ 454 w 455"/>
              <a:gd name="T45" fmla="*/ 465 h 928"/>
              <a:gd name="T46" fmla="*/ 454 w 455"/>
              <a:gd name="T47" fmla="*/ 465 h 928"/>
              <a:gd name="T48" fmla="*/ 454 w 455"/>
              <a:gd name="T49" fmla="*/ 454 h 928"/>
              <a:gd name="T50" fmla="*/ 454 w 455"/>
              <a:gd name="T51" fmla="*/ 454 h 928"/>
              <a:gd name="T52" fmla="*/ 454 w 455"/>
              <a:gd name="T53" fmla="*/ 454 h 928"/>
              <a:gd name="T54" fmla="*/ 454 w 455"/>
              <a:gd name="T55" fmla="*/ 454 h 928"/>
              <a:gd name="T56" fmla="*/ 454 w 455"/>
              <a:gd name="T57" fmla="*/ 454 h 928"/>
              <a:gd name="T58" fmla="*/ 454 w 455"/>
              <a:gd name="T59" fmla="*/ 454 h 928"/>
              <a:gd name="T60" fmla="*/ 454 w 455"/>
              <a:gd name="T61" fmla="*/ 454 h 928"/>
              <a:gd name="T62" fmla="*/ 454 w 455"/>
              <a:gd name="T63" fmla="*/ 445 h 928"/>
              <a:gd name="T64" fmla="*/ 454 w 455"/>
              <a:gd name="T65" fmla="*/ 445 h 928"/>
              <a:gd name="T66" fmla="*/ 454 w 455"/>
              <a:gd name="T67" fmla="*/ 445 h 928"/>
              <a:gd name="T68" fmla="*/ 454 w 455"/>
              <a:gd name="T69" fmla="*/ 445 h 928"/>
              <a:gd name="T70" fmla="*/ 454 w 455"/>
              <a:gd name="T71" fmla="*/ 445 h 928"/>
              <a:gd name="T72" fmla="*/ 0 w 455"/>
              <a:gd name="T73" fmla="*/ 0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55" h="928">
                <a:moveTo>
                  <a:pt x="0" y="0"/>
                </a:moveTo>
                <a:lnTo>
                  <a:pt x="0" y="0"/>
                </a:lnTo>
                <a:cubicBezTo>
                  <a:pt x="0" y="927"/>
                  <a:pt x="0" y="927"/>
                  <a:pt x="0" y="927"/>
                </a:cubicBezTo>
                <a:cubicBezTo>
                  <a:pt x="242" y="927"/>
                  <a:pt x="443" y="735"/>
                  <a:pt x="454" y="494"/>
                </a:cubicBezTo>
                <a:lnTo>
                  <a:pt x="454" y="494"/>
                </a:lnTo>
                <a:lnTo>
                  <a:pt x="454" y="494"/>
                </a:lnTo>
                <a:lnTo>
                  <a:pt x="454" y="494"/>
                </a:lnTo>
                <a:lnTo>
                  <a:pt x="454" y="494"/>
                </a:lnTo>
                <a:lnTo>
                  <a:pt x="454" y="494"/>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85"/>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74"/>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65"/>
                </a:lnTo>
                <a:lnTo>
                  <a:pt x="454" y="454"/>
                </a:lnTo>
                <a:lnTo>
                  <a:pt x="454" y="454"/>
                </a:lnTo>
                <a:lnTo>
                  <a:pt x="454" y="454"/>
                </a:lnTo>
                <a:lnTo>
                  <a:pt x="454" y="454"/>
                </a:lnTo>
                <a:lnTo>
                  <a:pt x="454" y="454"/>
                </a:lnTo>
                <a:lnTo>
                  <a:pt x="454" y="454"/>
                </a:lnTo>
                <a:lnTo>
                  <a:pt x="454" y="454"/>
                </a:lnTo>
                <a:lnTo>
                  <a:pt x="454" y="454"/>
                </a:lnTo>
                <a:lnTo>
                  <a:pt x="454" y="454"/>
                </a:lnTo>
                <a:lnTo>
                  <a:pt x="454" y="454"/>
                </a:lnTo>
                <a:lnTo>
                  <a:pt x="454" y="454"/>
                </a:lnTo>
                <a:lnTo>
                  <a:pt x="454" y="454"/>
                </a:lnTo>
                <a:lnTo>
                  <a:pt x="454" y="454"/>
                </a:lnTo>
                <a:cubicBezTo>
                  <a:pt x="454" y="454"/>
                  <a:pt x="454" y="454"/>
                  <a:pt x="454" y="445"/>
                </a:cubicBezTo>
                <a:lnTo>
                  <a:pt x="454" y="445"/>
                </a:lnTo>
                <a:lnTo>
                  <a:pt x="454" y="445"/>
                </a:lnTo>
                <a:lnTo>
                  <a:pt x="454" y="445"/>
                </a:lnTo>
                <a:lnTo>
                  <a:pt x="454" y="445"/>
                </a:lnTo>
                <a:lnTo>
                  <a:pt x="454" y="445"/>
                </a:lnTo>
                <a:lnTo>
                  <a:pt x="454" y="445"/>
                </a:lnTo>
                <a:lnTo>
                  <a:pt x="454" y="445"/>
                </a:lnTo>
                <a:lnTo>
                  <a:pt x="454" y="445"/>
                </a:lnTo>
                <a:lnTo>
                  <a:pt x="454" y="445"/>
                </a:lnTo>
                <a:lnTo>
                  <a:pt x="454" y="445"/>
                </a:lnTo>
                <a:cubicBezTo>
                  <a:pt x="443" y="201"/>
                  <a:pt x="251" y="0"/>
                  <a:pt x="0" y="0"/>
                </a:cubicBezTo>
              </a:path>
            </a:pathLst>
          </a:custGeom>
          <a:solidFill>
            <a:srgbClr val="4BC4C4"/>
          </a:solidFill>
          <a:ln>
            <a:noFill/>
          </a:ln>
          <a:effectLst/>
        </p:spPr>
        <p:txBody>
          <a:bodyPr wrap="none" anchor="ctr"/>
          <a:lstStyle/>
          <a:p>
            <a:pPr defTabSz="914217">
              <a:defRPr/>
            </a:pPr>
            <a:endParaRPr lang="en-US" sz="5750">
              <a:latin typeface="Calibri Light"/>
            </a:endParaRPr>
          </a:p>
        </p:txBody>
      </p:sp>
      <p:sp>
        <p:nvSpPr>
          <p:cNvPr id="252" name="Freeform 32"/>
          <p:cNvSpPr>
            <a:spLocks noChangeArrowheads="1"/>
          </p:cNvSpPr>
          <p:nvPr/>
        </p:nvSpPr>
        <p:spPr bwMode="auto">
          <a:xfrm>
            <a:off x="4307876" y="2128669"/>
            <a:ext cx="704850" cy="557213"/>
          </a:xfrm>
          <a:custGeom>
            <a:avLst/>
            <a:gdLst>
              <a:gd name="T0" fmla="*/ 827 w 1100"/>
              <a:gd name="T1" fmla="*/ 0 h 870"/>
              <a:gd name="T2" fmla="*/ 827 w 1100"/>
              <a:gd name="T3" fmla="*/ 0 h 870"/>
              <a:gd name="T4" fmla="*/ 0 w 1100"/>
              <a:gd name="T5" fmla="*/ 0 h 870"/>
              <a:gd name="T6" fmla="*/ 0 w 1100"/>
              <a:gd name="T7" fmla="*/ 869 h 870"/>
              <a:gd name="T8" fmla="*/ 594 w 1100"/>
              <a:gd name="T9" fmla="*/ 869 h 870"/>
              <a:gd name="T10" fmla="*/ 594 w 1100"/>
              <a:gd name="T11" fmla="*/ 666 h 870"/>
              <a:gd name="T12" fmla="*/ 675 w 1100"/>
              <a:gd name="T13" fmla="*/ 666 h 870"/>
              <a:gd name="T14" fmla="*/ 675 w 1100"/>
              <a:gd name="T15" fmla="*/ 869 h 870"/>
              <a:gd name="T16" fmla="*/ 1099 w 1100"/>
              <a:gd name="T17" fmla="*/ 869 h 870"/>
              <a:gd name="T18" fmla="*/ 1099 w 1100"/>
              <a:gd name="T19" fmla="*/ 293 h 870"/>
              <a:gd name="T20" fmla="*/ 1099 w 1100"/>
              <a:gd name="T21" fmla="*/ 284 h 870"/>
              <a:gd name="T22" fmla="*/ 827 w 1100"/>
              <a:gd name="T23" fmla="*/ 0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00" h="870">
                <a:moveTo>
                  <a:pt x="827" y="0"/>
                </a:moveTo>
                <a:lnTo>
                  <a:pt x="827" y="0"/>
                </a:lnTo>
                <a:cubicBezTo>
                  <a:pt x="0" y="0"/>
                  <a:pt x="0" y="0"/>
                  <a:pt x="0" y="0"/>
                </a:cubicBezTo>
                <a:cubicBezTo>
                  <a:pt x="0" y="869"/>
                  <a:pt x="0" y="869"/>
                  <a:pt x="0" y="869"/>
                </a:cubicBezTo>
                <a:cubicBezTo>
                  <a:pt x="594" y="869"/>
                  <a:pt x="594" y="869"/>
                  <a:pt x="594" y="869"/>
                </a:cubicBezTo>
                <a:cubicBezTo>
                  <a:pt x="594" y="666"/>
                  <a:pt x="594" y="666"/>
                  <a:pt x="594" y="666"/>
                </a:cubicBezTo>
                <a:cubicBezTo>
                  <a:pt x="675" y="666"/>
                  <a:pt x="675" y="666"/>
                  <a:pt x="675" y="666"/>
                </a:cubicBezTo>
                <a:cubicBezTo>
                  <a:pt x="675" y="869"/>
                  <a:pt x="675" y="869"/>
                  <a:pt x="675" y="869"/>
                </a:cubicBezTo>
                <a:cubicBezTo>
                  <a:pt x="1099" y="869"/>
                  <a:pt x="1099" y="869"/>
                  <a:pt x="1099" y="869"/>
                </a:cubicBezTo>
                <a:cubicBezTo>
                  <a:pt x="1099" y="293"/>
                  <a:pt x="1099" y="293"/>
                  <a:pt x="1099" y="293"/>
                </a:cubicBezTo>
                <a:lnTo>
                  <a:pt x="1099" y="284"/>
                </a:lnTo>
                <a:cubicBezTo>
                  <a:pt x="1099" y="132"/>
                  <a:pt x="977" y="0"/>
                  <a:pt x="827" y="0"/>
                </a:cubicBezTo>
              </a:path>
            </a:pathLst>
          </a:custGeom>
          <a:solidFill>
            <a:srgbClr val="D5D10E"/>
          </a:solidFill>
          <a:ln>
            <a:noFill/>
          </a:ln>
          <a:effectLst/>
        </p:spPr>
        <p:txBody>
          <a:bodyPr wrap="none" anchor="ctr"/>
          <a:lstStyle/>
          <a:p>
            <a:pPr defTabSz="914217">
              <a:defRPr/>
            </a:pPr>
            <a:endParaRPr lang="en-US" sz="5750">
              <a:latin typeface="Calibri Light"/>
            </a:endParaRPr>
          </a:p>
        </p:txBody>
      </p:sp>
      <p:sp>
        <p:nvSpPr>
          <p:cNvPr id="253" name="Freeform 33"/>
          <p:cNvSpPr>
            <a:spLocks noChangeArrowheads="1"/>
          </p:cNvSpPr>
          <p:nvPr/>
        </p:nvSpPr>
        <p:spPr bwMode="auto">
          <a:xfrm>
            <a:off x="4742057" y="2745413"/>
            <a:ext cx="270669" cy="830263"/>
          </a:xfrm>
          <a:custGeom>
            <a:avLst/>
            <a:gdLst>
              <a:gd name="T0" fmla="*/ 538761 w 425"/>
              <a:gd name="T1" fmla="*/ 0 h 1293"/>
              <a:gd name="T2" fmla="*/ 0 w 425"/>
              <a:gd name="T3" fmla="*/ 0 h 1293"/>
              <a:gd name="T4" fmla="*/ 0 w 425"/>
              <a:gd name="T5" fmla="*/ 1658706 h 1293"/>
              <a:gd name="T6" fmla="*/ 538761 w 425"/>
              <a:gd name="T7" fmla="*/ 1658706 h 1293"/>
              <a:gd name="T8" fmla="*/ 538761 w 425"/>
              <a:gd name="T9" fmla="*/ 0 h 12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5" h="1293">
                <a:moveTo>
                  <a:pt x="424" y="0"/>
                </a:moveTo>
                <a:lnTo>
                  <a:pt x="0" y="0"/>
                </a:lnTo>
                <a:lnTo>
                  <a:pt x="0" y="1292"/>
                </a:lnTo>
                <a:lnTo>
                  <a:pt x="424" y="1292"/>
                </a:lnTo>
                <a:lnTo>
                  <a:pt x="424" y="0"/>
                </a:lnTo>
              </a:path>
            </a:pathLst>
          </a:custGeom>
          <a:solidFill>
            <a:srgbClr val="268B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54" name="Freeform 34"/>
          <p:cNvSpPr>
            <a:spLocks noChangeArrowheads="1"/>
          </p:cNvSpPr>
          <p:nvPr/>
        </p:nvSpPr>
        <p:spPr bwMode="auto">
          <a:xfrm>
            <a:off x="4742057" y="2745413"/>
            <a:ext cx="270669" cy="830263"/>
          </a:xfrm>
          <a:custGeom>
            <a:avLst/>
            <a:gdLst>
              <a:gd name="T0" fmla="*/ 424 w 425"/>
              <a:gd name="T1" fmla="*/ 0 h 1293"/>
              <a:gd name="T2" fmla="*/ 0 w 425"/>
              <a:gd name="T3" fmla="*/ 0 h 1293"/>
              <a:gd name="T4" fmla="*/ 0 w 425"/>
              <a:gd name="T5" fmla="*/ 1292 h 1293"/>
              <a:gd name="T6" fmla="*/ 424 w 425"/>
              <a:gd name="T7" fmla="*/ 1292 h 1293"/>
              <a:gd name="T8" fmla="*/ 424 w 425"/>
              <a:gd name="T9" fmla="*/ 0 h 1293"/>
            </a:gdLst>
            <a:ahLst/>
            <a:cxnLst>
              <a:cxn ang="0">
                <a:pos x="T0" y="T1"/>
              </a:cxn>
              <a:cxn ang="0">
                <a:pos x="T2" y="T3"/>
              </a:cxn>
              <a:cxn ang="0">
                <a:pos x="T4" y="T5"/>
              </a:cxn>
              <a:cxn ang="0">
                <a:pos x="T6" y="T7"/>
              </a:cxn>
              <a:cxn ang="0">
                <a:pos x="T8" y="T9"/>
              </a:cxn>
            </a:cxnLst>
            <a:rect l="0" t="0" r="r" b="b"/>
            <a:pathLst>
              <a:path w="425" h="1293">
                <a:moveTo>
                  <a:pt x="424" y="0"/>
                </a:moveTo>
                <a:lnTo>
                  <a:pt x="0" y="0"/>
                </a:lnTo>
                <a:lnTo>
                  <a:pt x="0" y="1292"/>
                </a:lnTo>
                <a:lnTo>
                  <a:pt x="424" y="1292"/>
                </a:lnTo>
                <a:lnTo>
                  <a:pt x="424" y="0"/>
                </a:lnTo>
              </a:path>
            </a:pathLst>
          </a:custGeom>
          <a:solidFill>
            <a:srgbClr val="9E7C00"/>
          </a:solidFill>
          <a:ln>
            <a:noFill/>
          </a:ln>
          <a:effectLst/>
        </p:spPr>
        <p:txBody>
          <a:bodyPr wrap="none" anchor="ctr"/>
          <a:lstStyle/>
          <a:p>
            <a:pPr defTabSz="914217">
              <a:defRPr/>
            </a:pPr>
            <a:endParaRPr lang="en-US" sz="5750">
              <a:latin typeface="Calibri Light"/>
            </a:endParaRPr>
          </a:p>
        </p:txBody>
      </p:sp>
      <p:sp>
        <p:nvSpPr>
          <p:cNvPr id="255" name="Freeform 35"/>
          <p:cNvSpPr>
            <a:spLocks noChangeArrowheads="1"/>
          </p:cNvSpPr>
          <p:nvPr/>
        </p:nvSpPr>
        <p:spPr bwMode="auto">
          <a:xfrm>
            <a:off x="4742057" y="3643938"/>
            <a:ext cx="270669" cy="173038"/>
          </a:xfrm>
          <a:custGeom>
            <a:avLst/>
            <a:gdLst>
              <a:gd name="T0" fmla="*/ 424 w 425"/>
              <a:gd name="T1" fmla="*/ 0 h 274"/>
              <a:gd name="T2" fmla="*/ 424 w 425"/>
              <a:gd name="T3" fmla="*/ 0 h 274"/>
              <a:gd name="T4" fmla="*/ 0 w 425"/>
              <a:gd name="T5" fmla="*/ 0 h 274"/>
              <a:gd name="T6" fmla="*/ 212 w 425"/>
              <a:gd name="T7" fmla="*/ 273 h 274"/>
              <a:gd name="T8" fmla="*/ 424 w 425"/>
              <a:gd name="T9" fmla="*/ 0 h 274"/>
            </a:gdLst>
            <a:ahLst/>
            <a:cxnLst>
              <a:cxn ang="0">
                <a:pos x="T0" y="T1"/>
              </a:cxn>
              <a:cxn ang="0">
                <a:pos x="T2" y="T3"/>
              </a:cxn>
              <a:cxn ang="0">
                <a:pos x="T4" y="T5"/>
              </a:cxn>
              <a:cxn ang="0">
                <a:pos x="T6" y="T7"/>
              </a:cxn>
              <a:cxn ang="0">
                <a:pos x="T8" y="T9"/>
              </a:cxn>
            </a:cxnLst>
            <a:rect l="0" t="0" r="r" b="b"/>
            <a:pathLst>
              <a:path w="425" h="274">
                <a:moveTo>
                  <a:pt x="424" y="0"/>
                </a:moveTo>
                <a:lnTo>
                  <a:pt x="424" y="0"/>
                </a:lnTo>
                <a:cubicBezTo>
                  <a:pt x="0" y="0"/>
                  <a:pt x="0" y="0"/>
                  <a:pt x="0" y="0"/>
                </a:cubicBezTo>
                <a:cubicBezTo>
                  <a:pt x="20" y="181"/>
                  <a:pt x="101" y="273"/>
                  <a:pt x="212" y="273"/>
                </a:cubicBezTo>
                <a:cubicBezTo>
                  <a:pt x="322" y="273"/>
                  <a:pt x="413" y="181"/>
                  <a:pt x="424" y="0"/>
                </a:cubicBezTo>
              </a:path>
            </a:pathLst>
          </a:custGeom>
          <a:solidFill>
            <a:srgbClr val="9E7C00"/>
          </a:solidFill>
          <a:ln>
            <a:noFill/>
          </a:ln>
          <a:effectLst/>
        </p:spPr>
        <p:txBody>
          <a:bodyPr wrap="none" anchor="ctr"/>
          <a:lstStyle/>
          <a:p>
            <a:pPr defTabSz="914217">
              <a:defRPr/>
            </a:pPr>
            <a:endParaRPr lang="en-US" sz="5750">
              <a:latin typeface="Calibri Light"/>
            </a:endParaRPr>
          </a:p>
        </p:txBody>
      </p:sp>
      <p:sp>
        <p:nvSpPr>
          <p:cNvPr id="256" name="Freeform 36"/>
          <p:cNvSpPr>
            <a:spLocks noChangeArrowheads="1"/>
          </p:cNvSpPr>
          <p:nvPr/>
        </p:nvSpPr>
        <p:spPr bwMode="auto">
          <a:xfrm>
            <a:off x="4307876" y="2745413"/>
            <a:ext cx="380207" cy="830263"/>
          </a:xfrm>
          <a:custGeom>
            <a:avLst/>
            <a:gdLst>
              <a:gd name="T0" fmla="*/ 760446 w 595"/>
              <a:gd name="T1" fmla="*/ 0 h 1293"/>
              <a:gd name="T2" fmla="*/ 0 w 595"/>
              <a:gd name="T3" fmla="*/ 0 h 1293"/>
              <a:gd name="T4" fmla="*/ 0 w 595"/>
              <a:gd name="T5" fmla="*/ 1658706 h 1293"/>
              <a:gd name="T6" fmla="*/ 760446 w 595"/>
              <a:gd name="T7" fmla="*/ 1658706 h 1293"/>
              <a:gd name="T8" fmla="*/ 760446 w 595"/>
              <a:gd name="T9" fmla="*/ 0 h 12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5" h="1293">
                <a:moveTo>
                  <a:pt x="594" y="0"/>
                </a:moveTo>
                <a:lnTo>
                  <a:pt x="0" y="0"/>
                </a:lnTo>
                <a:lnTo>
                  <a:pt x="0" y="1292"/>
                </a:lnTo>
                <a:lnTo>
                  <a:pt x="594" y="1292"/>
                </a:lnTo>
                <a:lnTo>
                  <a:pt x="594" y="0"/>
                </a:lnTo>
              </a:path>
            </a:pathLst>
          </a:custGeom>
          <a:solidFill>
            <a:srgbClr val="268B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57" name="Freeform 37"/>
          <p:cNvSpPr>
            <a:spLocks noChangeArrowheads="1"/>
          </p:cNvSpPr>
          <p:nvPr/>
        </p:nvSpPr>
        <p:spPr bwMode="auto">
          <a:xfrm>
            <a:off x="4307876" y="2745413"/>
            <a:ext cx="380207" cy="830263"/>
          </a:xfrm>
          <a:custGeom>
            <a:avLst/>
            <a:gdLst>
              <a:gd name="T0" fmla="*/ 594 w 595"/>
              <a:gd name="T1" fmla="*/ 0 h 1293"/>
              <a:gd name="T2" fmla="*/ 0 w 595"/>
              <a:gd name="T3" fmla="*/ 0 h 1293"/>
              <a:gd name="T4" fmla="*/ 0 w 595"/>
              <a:gd name="T5" fmla="*/ 1292 h 1293"/>
              <a:gd name="T6" fmla="*/ 594 w 595"/>
              <a:gd name="T7" fmla="*/ 1292 h 1293"/>
              <a:gd name="T8" fmla="*/ 594 w 595"/>
              <a:gd name="T9" fmla="*/ 0 h 1293"/>
            </a:gdLst>
            <a:ahLst/>
            <a:cxnLst>
              <a:cxn ang="0">
                <a:pos x="T0" y="T1"/>
              </a:cxn>
              <a:cxn ang="0">
                <a:pos x="T2" y="T3"/>
              </a:cxn>
              <a:cxn ang="0">
                <a:pos x="T4" y="T5"/>
              </a:cxn>
              <a:cxn ang="0">
                <a:pos x="T6" y="T7"/>
              </a:cxn>
              <a:cxn ang="0">
                <a:pos x="T8" y="T9"/>
              </a:cxn>
            </a:cxnLst>
            <a:rect l="0" t="0" r="r" b="b"/>
            <a:pathLst>
              <a:path w="595" h="1293">
                <a:moveTo>
                  <a:pt x="594" y="0"/>
                </a:moveTo>
                <a:lnTo>
                  <a:pt x="0" y="0"/>
                </a:lnTo>
                <a:lnTo>
                  <a:pt x="0" y="1292"/>
                </a:lnTo>
                <a:lnTo>
                  <a:pt x="594" y="1292"/>
                </a:lnTo>
                <a:lnTo>
                  <a:pt x="594" y="0"/>
                </a:lnTo>
              </a:path>
            </a:pathLst>
          </a:custGeom>
          <a:solidFill>
            <a:srgbClr val="FFCB05"/>
          </a:solidFill>
          <a:ln>
            <a:noFill/>
          </a:ln>
          <a:effectLst/>
        </p:spPr>
        <p:txBody>
          <a:bodyPr wrap="none" anchor="ctr"/>
          <a:lstStyle/>
          <a:p>
            <a:pPr defTabSz="914217">
              <a:defRPr/>
            </a:pPr>
            <a:endParaRPr lang="en-US" sz="5750">
              <a:latin typeface="Calibri Light"/>
            </a:endParaRPr>
          </a:p>
        </p:txBody>
      </p:sp>
      <p:sp>
        <p:nvSpPr>
          <p:cNvPr id="258" name="Freeform 38"/>
          <p:cNvSpPr>
            <a:spLocks noChangeArrowheads="1"/>
          </p:cNvSpPr>
          <p:nvPr/>
        </p:nvSpPr>
        <p:spPr bwMode="auto">
          <a:xfrm>
            <a:off x="4307876" y="3643938"/>
            <a:ext cx="380207" cy="1082675"/>
          </a:xfrm>
          <a:custGeom>
            <a:avLst/>
            <a:gdLst>
              <a:gd name="T0" fmla="*/ 594 w 595"/>
              <a:gd name="T1" fmla="*/ 0 h 1685"/>
              <a:gd name="T2" fmla="*/ 594 w 595"/>
              <a:gd name="T3" fmla="*/ 0 h 1685"/>
              <a:gd name="T4" fmla="*/ 0 w 595"/>
              <a:gd name="T5" fmla="*/ 0 h 1685"/>
              <a:gd name="T6" fmla="*/ 0 w 595"/>
              <a:gd name="T7" fmla="*/ 445 h 1685"/>
              <a:gd name="T8" fmla="*/ 81 w 595"/>
              <a:gd name="T9" fmla="*/ 445 h 1685"/>
              <a:gd name="T10" fmla="*/ 81 w 595"/>
              <a:gd name="T11" fmla="*/ 1684 h 1685"/>
              <a:gd name="T12" fmla="*/ 594 w 595"/>
              <a:gd name="T13" fmla="*/ 1684 h 1685"/>
              <a:gd name="T14" fmla="*/ 594 w 595"/>
              <a:gd name="T15" fmla="*/ 81 h 1685"/>
              <a:gd name="T16" fmla="*/ 594 w 595"/>
              <a:gd name="T17" fmla="*/ 81 h 1685"/>
              <a:gd name="T18" fmla="*/ 594 w 595"/>
              <a:gd name="T19" fmla="*/ 81 h 1685"/>
              <a:gd name="T20" fmla="*/ 594 w 595"/>
              <a:gd name="T21" fmla="*/ 81 h 1685"/>
              <a:gd name="T22" fmla="*/ 594 w 595"/>
              <a:gd name="T23" fmla="*/ 72 h 1685"/>
              <a:gd name="T24" fmla="*/ 594 w 595"/>
              <a:gd name="T25" fmla="*/ 0 h 1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5" h="1685">
                <a:moveTo>
                  <a:pt x="594" y="0"/>
                </a:moveTo>
                <a:lnTo>
                  <a:pt x="594" y="0"/>
                </a:lnTo>
                <a:cubicBezTo>
                  <a:pt x="0" y="0"/>
                  <a:pt x="0" y="0"/>
                  <a:pt x="0" y="0"/>
                </a:cubicBezTo>
                <a:cubicBezTo>
                  <a:pt x="0" y="445"/>
                  <a:pt x="0" y="445"/>
                  <a:pt x="0" y="445"/>
                </a:cubicBezTo>
                <a:cubicBezTo>
                  <a:pt x="81" y="445"/>
                  <a:pt x="81" y="445"/>
                  <a:pt x="81" y="445"/>
                </a:cubicBezTo>
                <a:cubicBezTo>
                  <a:pt x="81" y="1684"/>
                  <a:pt x="81" y="1684"/>
                  <a:pt x="81" y="1684"/>
                </a:cubicBezTo>
                <a:cubicBezTo>
                  <a:pt x="594" y="1684"/>
                  <a:pt x="594" y="1684"/>
                  <a:pt x="594" y="1684"/>
                </a:cubicBezTo>
                <a:cubicBezTo>
                  <a:pt x="594" y="81"/>
                  <a:pt x="594" y="81"/>
                  <a:pt x="594" y="81"/>
                </a:cubicBezTo>
                <a:lnTo>
                  <a:pt x="594" y="81"/>
                </a:lnTo>
                <a:lnTo>
                  <a:pt x="594" y="81"/>
                </a:lnTo>
                <a:lnTo>
                  <a:pt x="594" y="81"/>
                </a:lnTo>
                <a:lnTo>
                  <a:pt x="594" y="72"/>
                </a:lnTo>
                <a:cubicBezTo>
                  <a:pt x="594" y="0"/>
                  <a:pt x="594" y="0"/>
                  <a:pt x="594" y="0"/>
                </a:cubicBezTo>
              </a:path>
            </a:pathLst>
          </a:custGeom>
          <a:solidFill>
            <a:srgbClr val="B652A6"/>
          </a:solidFill>
          <a:ln>
            <a:noFill/>
          </a:ln>
          <a:effectLst/>
        </p:spPr>
        <p:txBody>
          <a:bodyPr wrap="none" anchor="ctr"/>
          <a:lstStyle/>
          <a:p>
            <a:pPr defTabSz="914217">
              <a:defRPr/>
            </a:pPr>
            <a:endParaRPr lang="en-US" sz="5750">
              <a:latin typeface="Calibri Light"/>
            </a:endParaRPr>
          </a:p>
        </p:txBody>
      </p:sp>
      <p:sp>
        <p:nvSpPr>
          <p:cNvPr id="259" name="Freeform 39"/>
          <p:cNvSpPr>
            <a:spLocks noChangeArrowheads="1"/>
          </p:cNvSpPr>
          <p:nvPr/>
        </p:nvSpPr>
        <p:spPr bwMode="auto">
          <a:xfrm>
            <a:off x="4358676" y="4791700"/>
            <a:ext cx="329407" cy="623094"/>
          </a:xfrm>
          <a:custGeom>
            <a:avLst/>
            <a:gdLst>
              <a:gd name="T0" fmla="*/ 513 w 514"/>
              <a:gd name="T1" fmla="*/ 0 h 968"/>
              <a:gd name="T2" fmla="*/ 513 w 514"/>
              <a:gd name="T3" fmla="*/ 0 h 968"/>
              <a:gd name="T4" fmla="*/ 0 w 514"/>
              <a:gd name="T5" fmla="*/ 0 h 968"/>
              <a:gd name="T6" fmla="*/ 0 w 514"/>
              <a:gd name="T7" fmla="*/ 735 h 968"/>
              <a:gd name="T8" fmla="*/ 252 w 514"/>
              <a:gd name="T9" fmla="*/ 967 h 968"/>
              <a:gd name="T10" fmla="*/ 513 w 514"/>
              <a:gd name="T11" fmla="*/ 735 h 968"/>
              <a:gd name="T12" fmla="*/ 513 w 514"/>
              <a:gd name="T13" fmla="*/ 0 h 968"/>
            </a:gdLst>
            <a:ahLst/>
            <a:cxnLst>
              <a:cxn ang="0">
                <a:pos x="T0" y="T1"/>
              </a:cxn>
              <a:cxn ang="0">
                <a:pos x="T2" y="T3"/>
              </a:cxn>
              <a:cxn ang="0">
                <a:pos x="T4" y="T5"/>
              </a:cxn>
              <a:cxn ang="0">
                <a:pos x="T6" y="T7"/>
              </a:cxn>
              <a:cxn ang="0">
                <a:pos x="T8" y="T9"/>
              </a:cxn>
              <a:cxn ang="0">
                <a:pos x="T10" y="T11"/>
              </a:cxn>
              <a:cxn ang="0">
                <a:pos x="T12" y="T13"/>
              </a:cxn>
            </a:cxnLst>
            <a:rect l="0" t="0" r="r" b="b"/>
            <a:pathLst>
              <a:path w="514" h="968">
                <a:moveTo>
                  <a:pt x="513" y="0"/>
                </a:moveTo>
                <a:lnTo>
                  <a:pt x="513" y="0"/>
                </a:lnTo>
                <a:cubicBezTo>
                  <a:pt x="0" y="0"/>
                  <a:pt x="0" y="0"/>
                  <a:pt x="0" y="0"/>
                </a:cubicBezTo>
                <a:cubicBezTo>
                  <a:pt x="0" y="735"/>
                  <a:pt x="0" y="735"/>
                  <a:pt x="0" y="735"/>
                </a:cubicBezTo>
                <a:cubicBezTo>
                  <a:pt x="0" y="867"/>
                  <a:pt x="109" y="967"/>
                  <a:pt x="252" y="967"/>
                </a:cubicBezTo>
                <a:cubicBezTo>
                  <a:pt x="393" y="967"/>
                  <a:pt x="513" y="867"/>
                  <a:pt x="513" y="735"/>
                </a:cubicBezTo>
                <a:cubicBezTo>
                  <a:pt x="513" y="0"/>
                  <a:pt x="513" y="0"/>
                  <a:pt x="513" y="0"/>
                </a:cubicBezTo>
              </a:path>
            </a:pathLst>
          </a:custGeom>
          <a:solidFill>
            <a:schemeClr val="accent5">
              <a:lumMod val="75000"/>
            </a:schemeClr>
          </a:solidFill>
          <a:ln>
            <a:noFill/>
          </a:ln>
          <a:effectLst/>
        </p:spPr>
        <p:txBody>
          <a:bodyPr wrap="none" anchor="ctr"/>
          <a:lstStyle/>
          <a:p>
            <a:pPr defTabSz="914217">
              <a:defRPr/>
            </a:pPr>
            <a:endParaRPr lang="en-US" sz="5750">
              <a:latin typeface="Calibri Light"/>
            </a:endParaRPr>
          </a:p>
        </p:txBody>
      </p:sp>
      <p:sp>
        <p:nvSpPr>
          <p:cNvPr id="260" name="Freeform 43"/>
          <p:cNvSpPr>
            <a:spLocks noChangeArrowheads="1"/>
          </p:cNvSpPr>
          <p:nvPr/>
        </p:nvSpPr>
        <p:spPr bwMode="auto">
          <a:xfrm>
            <a:off x="3267270" y="4897269"/>
            <a:ext cx="463550" cy="173038"/>
          </a:xfrm>
          <a:custGeom>
            <a:avLst/>
            <a:gdLst>
              <a:gd name="T0" fmla="*/ 925301 w 725"/>
              <a:gd name="T1" fmla="*/ 332804 h 273"/>
              <a:gd name="T2" fmla="*/ 0 w 725"/>
              <a:gd name="T3" fmla="*/ 0 h 273"/>
              <a:gd name="T4" fmla="*/ 0 w 725"/>
              <a:gd name="T5" fmla="*/ 13973 h 273"/>
              <a:gd name="T6" fmla="*/ 925301 w 725"/>
              <a:gd name="T7" fmla="*/ 345507 h 2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25" h="273">
                <a:moveTo>
                  <a:pt x="724" y="262"/>
                </a:moveTo>
                <a:lnTo>
                  <a:pt x="0" y="0"/>
                </a:lnTo>
                <a:lnTo>
                  <a:pt x="0" y="11"/>
                </a:lnTo>
                <a:lnTo>
                  <a:pt x="724" y="272"/>
                </a:lnTo>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61" name="Freeform 49"/>
          <p:cNvSpPr>
            <a:spLocks noChangeArrowheads="1"/>
          </p:cNvSpPr>
          <p:nvPr/>
        </p:nvSpPr>
        <p:spPr bwMode="auto">
          <a:xfrm>
            <a:off x="4870645" y="4183688"/>
            <a:ext cx="471488" cy="289719"/>
          </a:xfrm>
          <a:custGeom>
            <a:avLst/>
            <a:gdLst>
              <a:gd name="T0" fmla="*/ 942353 w 738"/>
              <a:gd name="T1" fmla="*/ 0 h 454"/>
              <a:gd name="T2" fmla="*/ 0 w 738"/>
              <a:gd name="T3" fmla="*/ 564532 h 454"/>
              <a:gd name="T4" fmla="*/ 14065 w 738"/>
              <a:gd name="T5" fmla="*/ 578582 h 454"/>
              <a:gd name="T6" fmla="*/ 942353 w 738"/>
              <a:gd name="T7" fmla="*/ 11495 h 4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38" h="454">
                <a:moveTo>
                  <a:pt x="737" y="0"/>
                </a:moveTo>
                <a:lnTo>
                  <a:pt x="0" y="442"/>
                </a:lnTo>
                <a:lnTo>
                  <a:pt x="11" y="453"/>
                </a:lnTo>
                <a:lnTo>
                  <a:pt x="737" y="9"/>
                </a:lnTo>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grpSp>
        <p:nvGrpSpPr>
          <p:cNvPr id="262" name="Group 261"/>
          <p:cNvGrpSpPr/>
          <p:nvPr/>
        </p:nvGrpSpPr>
        <p:grpSpPr>
          <a:xfrm flipH="1">
            <a:off x="4674206" y="4033899"/>
            <a:ext cx="2629255" cy="863302"/>
            <a:chOff x="2303754" y="2588851"/>
            <a:chExt cx="6155221" cy="2021285"/>
          </a:xfrm>
          <a:solidFill>
            <a:schemeClr val="accent5"/>
          </a:solidFill>
        </p:grpSpPr>
        <p:sp>
          <p:nvSpPr>
            <p:cNvPr id="263"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64"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65" name="Group 264"/>
          <p:cNvGrpSpPr/>
          <p:nvPr/>
        </p:nvGrpSpPr>
        <p:grpSpPr>
          <a:xfrm>
            <a:off x="1312351" y="3418698"/>
            <a:ext cx="2628928" cy="863302"/>
            <a:chOff x="2303754" y="2588851"/>
            <a:chExt cx="6155221" cy="2021285"/>
          </a:xfrm>
          <a:solidFill>
            <a:srgbClr val="B652A6"/>
          </a:solidFill>
        </p:grpSpPr>
        <p:sp>
          <p:nvSpPr>
            <p:cNvPr id="266"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75"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76" name="Group 275"/>
          <p:cNvGrpSpPr/>
          <p:nvPr/>
        </p:nvGrpSpPr>
        <p:grpSpPr>
          <a:xfrm flipH="1">
            <a:off x="4600321" y="861727"/>
            <a:ext cx="2629255" cy="863302"/>
            <a:chOff x="2303754" y="2588851"/>
            <a:chExt cx="6155221" cy="2021285"/>
          </a:xfrm>
          <a:solidFill>
            <a:srgbClr val="369CB7"/>
          </a:solidFill>
        </p:grpSpPr>
        <p:sp>
          <p:nvSpPr>
            <p:cNvPr id="277"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78"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79" name="Group 278"/>
          <p:cNvGrpSpPr/>
          <p:nvPr/>
        </p:nvGrpSpPr>
        <p:grpSpPr>
          <a:xfrm>
            <a:off x="942496" y="1627972"/>
            <a:ext cx="2628928" cy="863302"/>
            <a:chOff x="2303754" y="2588851"/>
            <a:chExt cx="6155221" cy="2021285"/>
          </a:xfrm>
          <a:solidFill>
            <a:srgbClr val="D5D10E"/>
          </a:solidFill>
        </p:grpSpPr>
        <p:sp>
          <p:nvSpPr>
            <p:cNvPr id="280" name="Freeform 6700"/>
            <p:cNvSpPr>
              <a:spLocks noChangeArrowheads="1"/>
            </p:cNvSpPr>
            <p:nvPr/>
          </p:nvSpPr>
          <p:spPr bwMode="auto">
            <a:xfrm>
              <a:off x="2303754" y="2588851"/>
              <a:ext cx="1645535" cy="1645641"/>
            </a:xfrm>
            <a:custGeom>
              <a:avLst/>
              <a:gdLst>
                <a:gd name="T0" fmla="*/ 1083 w 1084"/>
                <a:gd name="T1" fmla="*/ 540 h 1085"/>
                <a:gd name="T2" fmla="*/ 1083 w 1084"/>
                <a:gd name="T3" fmla="*/ 540 h 1085"/>
                <a:gd name="T4" fmla="*/ 544 w 1084"/>
                <a:gd name="T5" fmla="*/ 1084 h 1085"/>
                <a:gd name="T6" fmla="*/ 0 w 1084"/>
                <a:gd name="T7" fmla="*/ 540 h 1085"/>
                <a:gd name="T8" fmla="*/ 544 w 1084"/>
                <a:gd name="T9" fmla="*/ 0 h 1085"/>
                <a:gd name="T10" fmla="*/ 1083 w 1084"/>
                <a:gd name="T11" fmla="*/ 540 h 1085"/>
              </a:gdLst>
              <a:ahLst/>
              <a:cxnLst>
                <a:cxn ang="0">
                  <a:pos x="T0" y="T1"/>
                </a:cxn>
                <a:cxn ang="0">
                  <a:pos x="T2" y="T3"/>
                </a:cxn>
                <a:cxn ang="0">
                  <a:pos x="T4" y="T5"/>
                </a:cxn>
                <a:cxn ang="0">
                  <a:pos x="T6" y="T7"/>
                </a:cxn>
                <a:cxn ang="0">
                  <a:pos x="T8" y="T9"/>
                </a:cxn>
                <a:cxn ang="0">
                  <a:pos x="T10" y="T11"/>
                </a:cxn>
              </a:cxnLst>
              <a:rect l="0" t="0" r="r" b="b"/>
              <a:pathLst>
                <a:path w="1084" h="1085">
                  <a:moveTo>
                    <a:pt x="1083" y="540"/>
                  </a:moveTo>
                  <a:lnTo>
                    <a:pt x="1083" y="540"/>
                  </a:lnTo>
                  <a:cubicBezTo>
                    <a:pt x="1083" y="838"/>
                    <a:pt x="843" y="1084"/>
                    <a:pt x="544" y="1084"/>
                  </a:cubicBezTo>
                  <a:cubicBezTo>
                    <a:pt x="241" y="1084"/>
                    <a:pt x="0" y="838"/>
                    <a:pt x="0" y="540"/>
                  </a:cubicBezTo>
                  <a:cubicBezTo>
                    <a:pt x="0" y="241"/>
                    <a:pt x="241" y="0"/>
                    <a:pt x="544" y="0"/>
                  </a:cubicBezTo>
                  <a:cubicBezTo>
                    <a:pt x="843" y="0"/>
                    <a:pt x="1083" y="241"/>
                    <a:pt x="1083" y="540"/>
                  </a:cubicBez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81" name="Freeform 6703"/>
            <p:cNvSpPr>
              <a:spLocks noChangeArrowheads="1"/>
            </p:cNvSpPr>
            <p:nvPr/>
          </p:nvSpPr>
          <p:spPr bwMode="auto">
            <a:xfrm>
              <a:off x="3798876" y="3800804"/>
              <a:ext cx="4660099" cy="809332"/>
            </a:xfrm>
            <a:custGeom>
              <a:avLst/>
              <a:gdLst>
                <a:gd name="T0" fmla="*/ 3057 w 3058"/>
                <a:gd name="T1" fmla="*/ 538 h 539"/>
                <a:gd name="T2" fmla="*/ 895 w 3058"/>
                <a:gd name="T3" fmla="*/ 538 h 539"/>
                <a:gd name="T4" fmla="*/ 0 w 3058"/>
                <a:gd name="T5" fmla="*/ 38 h 539"/>
                <a:gd name="T6" fmla="*/ 24 w 3058"/>
                <a:gd name="T7" fmla="*/ 0 h 539"/>
                <a:gd name="T8" fmla="*/ 910 w 3058"/>
                <a:gd name="T9" fmla="*/ 495 h 539"/>
                <a:gd name="T10" fmla="*/ 3057 w 3058"/>
                <a:gd name="T11" fmla="*/ 495 h 539"/>
                <a:gd name="T12" fmla="*/ 3057 w 3058"/>
                <a:gd name="T13" fmla="*/ 538 h 539"/>
              </a:gdLst>
              <a:ahLst/>
              <a:cxnLst>
                <a:cxn ang="0">
                  <a:pos x="T0" y="T1"/>
                </a:cxn>
                <a:cxn ang="0">
                  <a:pos x="T2" y="T3"/>
                </a:cxn>
                <a:cxn ang="0">
                  <a:pos x="T4" y="T5"/>
                </a:cxn>
                <a:cxn ang="0">
                  <a:pos x="T6" y="T7"/>
                </a:cxn>
                <a:cxn ang="0">
                  <a:pos x="T8" y="T9"/>
                </a:cxn>
                <a:cxn ang="0">
                  <a:pos x="T10" y="T11"/>
                </a:cxn>
                <a:cxn ang="0">
                  <a:pos x="T12" y="T13"/>
                </a:cxn>
              </a:cxnLst>
              <a:rect l="0" t="0" r="r" b="b"/>
              <a:pathLst>
                <a:path w="3058" h="539">
                  <a:moveTo>
                    <a:pt x="3057" y="538"/>
                  </a:moveTo>
                  <a:lnTo>
                    <a:pt x="895" y="538"/>
                  </a:lnTo>
                  <a:lnTo>
                    <a:pt x="0" y="38"/>
                  </a:lnTo>
                  <a:lnTo>
                    <a:pt x="24" y="0"/>
                  </a:lnTo>
                  <a:lnTo>
                    <a:pt x="910" y="495"/>
                  </a:lnTo>
                  <a:lnTo>
                    <a:pt x="3057" y="495"/>
                  </a:lnTo>
                  <a:lnTo>
                    <a:pt x="3057" y="538"/>
                  </a:lnTo>
                </a:path>
              </a:pathLst>
            </a:custGeom>
            <a:grpFill/>
            <a:ln>
              <a:noFill/>
            </a:ln>
            <a:effectLst/>
            <a:extLs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53282" name="TextBox 281"/>
          <p:cNvSpPr txBox="1">
            <a:spLocks noChangeArrowheads="1"/>
          </p:cNvSpPr>
          <p:nvPr/>
        </p:nvSpPr>
        <p:spPr bwMode="auto">
          <a:xfrm>
            <a:off x="6808203" y="4740107"/>
            <a:ext cx="53735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mj-lt"/>
              </a:rPr>
              <a:t>Title</a:t>
            </a:r>
            <a:endParaRPr lang="id-ID" altLang="es-MX" sz="1600" b="1" dirty="0">
              <a:latin typeface="+mj-lt"/>
            </a:endParaRPr>
          </a:p>
          <a:p>
            <a:pPr algn="r"/>
            <a:endParaRPr lang="id-ID" altLang="es-MX" sz="1600" b="1" dirty="0">
              <a:latin typeface="+mj-lt"/>
            </a:endParaRPr>
          </a:p>
        </p:txBody>
      </p:sp>
      <p:sp>
        <p:nvSpPr>
          <p:cNvPr id="53283" name="TextBox 282"/>
          <p:cNvSpPr txBox="1">
            <a:spLocks noChangeArrowheads="1"/>
          </p:cNvSpPr>
          <p:nvPr/>
        </p:nvSpPr>
        <p:spPr bwMode="auto">
          <a:xfrm>
            <a:off x="5278632" y="4977438"/>
            <a:ext cx="2066925" cy="499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sz="1200" dirty="0"/>
              <a:t>Lorem ipsum dolor sit </a:t>
            </a:r>
            <a:r>
              <a:rPr lang="en-US" sz="1200" dirty="0" err="1"/>
              <a:t>amet</a:t>
            </a:r>
            <a:r>
              <a:rPr lang="en-US" sz="1200" dirty="0"/>
              <a:t>, consectetur adipiscing </a:t>
            </a:r>
            <a:r>
              <a:rPr lang="en-US" sz="1200" dirty="0" err="1"/>
              <a:t>elit</a:t>
            </a:r>
            <a:r>
              <a:rPr lang="en-US" sz="1200" dirty="0"/>
              <a:t>.</a:t>
            </a:r>
            <a:endParaRPr lang="en-US" altLang="es-MX" sz="1200" dirty="0">
              <a:cs typeface="Calibri Light" panose="020F0302020204030204" pitchFamily="34" charset="0"/>
            </a:endParaRPr>
          </a:p>
        </p:txBody>
      </p:sp>
      <p:sp>
        <p:nvSpPr>
          <p:cNvPr id="53284" name="TextBox 283"/>
          <p:cNvSpPr txBox="1">
            <a:spLocks noChangeArrowheads="1"/>
          </p:cNvSpPr>
          <p:nvPr/>
        </p:nvSpPr>
        <p:spPr bwMode="auto">
          <a:xfrm>
            <a:off x="1287708" y="4124950"/>
            <a:ext cx="537290"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a:p>
            <a:endParaRPr lang="id-ID" altLang="es-MX" sz="1600" b="1" dirty="0">
              <a:latin typeface="+mj-lt"/>
            </a:endParaRPr>
          </a:p>
        </p:txBody>
      </p:sp>
      <p:sp>
        <p:nvSpPr>
          <p:cNvPr id="53285" name="TextBox 284"/>
          <p:cNvSpPr txBox="1">
            <a:spLocks noChangeArrowheads="1"/>
          </p:cNvSpPr>
          <p:nvPr/>
        </p:nvSpPr>
        <p:spPr bwMode="auto">
          <a:xfrm>
            <a:off x="1279720" y="4362282"/>
            <a:ext cx="2067719" cy="499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t>Lorem ipsum dolor sit </a:t>
            </a:r>
            <a:r>
              <a:rPr lang="en-US" sz="1200" dirty="0" err="1"/>
              <a:t>amet</a:t>
            </a:r>
            <a:r>
              <a:rPr lang="en-US" sz="1200" dirty="0"/>
              <a:t>, consectetur adipiscing </a:t>
            </a:r>
            <a:r>
              <a:rPr lang="en-US" sz="1200" dirty="0" err="1"/>
              <a:t>elit</a:t>
            </a:r>
            <a:r>
              <a:rPr lang="en-US" sz="1200" dirty="0"/>
              <a:t>.</a:t>
            </a:r>
            <a:endParaRPr lang="en-US" altLang="es-MX" sz="1200" dirty="0">
              <a:cs typeface="Calibri Light" panose="020F0302020204030204" pitchFamily="34" charset="0"/>
            </a:endParaRPr>
          </a:p>
        </p:txBody>
      </p:sp>
      <p:sp>
        <p:nvSpPr>
          <p:cNvPr id="53286" name="TextBox 285"/>
          <p:cNvSpPr txBox="1">
            <a:spLocks noChangeArrowheads="1"/>
          </p:cNvSpPr>
          <p:nvPr/>
        </p:nvSpPr>
        <p:spPr bwMode="auto">
          <a:xfrm>
            <a:off x="6734448" y="1572250"/>
            <a:ext cx="53729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mj-lt"/>
              </a:rPr>
              <a:t>Title</a:t>
            </a:r>
            <a:endParaRPr lang="id-ID" altLang="es-MX" sz="1600" b="1" dirty="0">
              <a:latin typeface="+mj-lt"/>
            </a:endParaRPr>
          </a:p>
        </p:txBody>
      </p:sp>
      <p:sp>
        <p:nvSpPr>
          <p:cNvPr id="53287" name="TextBox 286"/>
          <p:cNvSpPr txBox="1">
            <a:spLocks noChangeArrowheads="1"/>
          </p:cNvSpPr>
          <p:nvPr/>
        </p:nvSpPr>
        <p:spPr bwMode="auto">
          <a:xfrm>
            <a:off x="5204813" y="1808788"/>
            <a:ext cx="2066925" cy="499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sz="1200" dirty="0"/>
              <a:t>Lorem ipsum dolor sit </a:t>
            </a:r>
            <a:r>
              <a:rPr lang="en-US" sz="1200" dirty="0" err="1"/>
              <a:t>amet</a:t>
            </a:r>
            <a:r>
              <a:rPr lang="en-US" sz="1200" dirty="0"/>
              <a:t>, consectetur adipiscing </a:t>
            </a:r>
            <a:r>
              <a:rPr lang="en-US" sz="1200" dirty="0" err="1"/>
              <a:t>elit</a:t>
            </a:r>
            <a:r>
              <a:rPr lang="en-US" sz="1200" dirty="0"/>
              <a:t>.</a:t>
            </a:r>
            <a:endParaRPr lang="en-US" altLang="es-MX" sz="1200" dirty="0">
              <a:cs typeface="Calibri Light" panose="020F0302020204030204" pitchFamily="34" charset="0"/>
            </a:endParaRPr>
          </a:p>
        </p:txBody>
      </p:sp>
      <p:sp>
        <p:nvSpPr>
          <p:cNvPr id="53288" name="TextBox 287"/>
          <p:cNvSpPr txBox="1">
            <a:spLocks noChangeArrowheads="1"/>
          </p:cNvSpPr>
          <p:nvPr/>
        </p:nvSpPr>
        <p:spPr bwMode="auto">
          <a:xfrm>
            <a:off x="917820" y="2338219"/>
            <a:ext cx="537290"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a:p>
            <a:endParaRPr lang="id-ID" altLang="es-MX" sz="1600" b="1" dirty="0">
              <a:latin typeface="+mj-lt"/>
            </a:endParaRPr>
          </a:p>
        </p:txBody>
      </p:sp>
      <p:sp>
        <p:nvSpPr>
          <p:cNvPr id="53289" name="TextBox 288"/>
          <p:cNvSpPr txBox="1">
            <a:spLocks noChangeArrowheads="1"/>
          </p:cNvSpPr>
          <p:nvPr/>
        </p:nvSpPr>
        <p:spPr bwMode="auto">
          <a:xfrm>
            <a:off x="909832" y="2548563"/>
            <a:ext cx="2067719" cy="499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200" dirty="0"/>
              <a:t>Lorem ipsum dolor sit </a:t>
            </a:r>
            <a:r>
              <a:rPr lang="en-US" sz="1200" dirty="0" err="1"/>
              <a:t>amet</a:t>
            </a:r>
            <a:r>
              <a:rPr lang="en-US" sz="1200" dirty="0"/>
              <a:t>, consectetur adipiscing </a:t>
            </a:r>
            <a:r>
              <a:rPr lang="en-US" sz="1200" dirty="0" err="1"/>
              <a:t>elit</a:t>
            </a:r>
            <a:r>
              <a:rPr lang="en-US" sz="1200" dirty="0"/>
              <a:t>.</a:t>
            </a:r>
            <a:endParaRPr lang="en-US" altLang="es-MX" sz="1200" dirty="0">
              <a:cs typeface="Calibri Light" panose="020F0302020204030204" pitchFamily="34" charset="0"/>
            </a:endParaRPr>
          </a:p>
        </p:txBody>
      </p:sp>
      <p:sp>
        <p:nvSpPr>
          <p:cNvPr id="53290" name="TextBox 289"/>
          <p:cNvSpPr txBox="1">
            <a:spLocks noChangeArrowheads="1"/>
          </p:cNvSpPr>
          <p:nvPr/>
        </p:nvSpPr>
        <p:spPr bwMode="auto">
          <a:xfrm>
            <a:off x="976682" y="1764338"/>
            <a:ext cx="67354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b="1">
                <a:solidFill>
                  <a:schemeClr val="bg1"/>
                </a:solidFill>
                <a:latin typeface="Source Sans Pro" panose="020B0503030403020204" pitchFamily="34" charset="0"/>
              </a:rPr>
              <a:t>45%</a:t>
            </a:r>
          </a:p>
        </p:txBody>
      </p:sp>
      <p:sp>
        <p:nvSpPr>
          <p:cNvPr id="53291" name="TextBox 290"/>
          <p:cNvSpPr txBox="1">
            <a:spLocks noChangeArrowheads="1"/>
          </p:cNvSpPr>
          <p:nvPr/>
        </p:nvSpPr>
        <p:spPr bwMode="auto">
          <a:xfrm>
            <a:off x="6555950" y="990432"/>
            <a:ext cx="67354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b="1">
                <a:solidFill>
                  <a:schemeClr val="bg1"/>
                </a:solidFill>
                <a:latin typeface="Source Sans Pro" panose="020B0503030403020204" pitchFamily="34" charset="0"/>
              </a:rPr>
              <a:t>85%</a:t>
            </a:r>
          </a:p>
        </p:txBody>
      </p:sp>
      <p:sp>
        <p:nvSpPr>
          <p:cNvPr id="53292" name="TextBox 291"/>
          <p:cNvSpPr txBox="1">
            <a:spLocks noChangeArrowheads="1"/>
          </p:cNvSpPr>
          <p:nvPr/>
        </p:nvSpPr>
        <p:spPr bwMode="auto">
          <a:xfrm>
            <a:off x="6618657" y="4173369"/>
            <a:ext cx="67354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b="1">
                <a:solidFill>
                  <a:schemeClr val="bg1"/>
                </a:solidFill>
                <a:latin typeface="Source Sans Pro" panose="020B0503030403020204" pitchFamily="34" charset="0"/>
              </a:rPr>
              <a:t>75%</a:t>
            </a:r>
          </a:p>
        </p:txBody>
      </p:sp>
      <p:sp>
        <p:nvSpPr>
          <p:cNvPr id="53293" name="TextBox 292"/>
          <p:cNvSpPr txBox="1">
            <a:spLocks noChangeArrowheads="1"/>
          </p:cNvSpPr>
          <p:nvPr/>
        </p:nvSpPr>
        <p:spPr bwMode="auto">
          <a:xfrm>
            <a:off x="1354110" y="3575675"/>
            <a:ext cx="67354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b="1">
                <a:solidFill>
                  <a:schemeClr val="bg1"/>
                </a:solidFill>
                <a:latin typeface="Source Sans Pro" panose="020B0503030403020204" pitchFamily="34" charset="0"/>
              </a:rPr>
              <a:t>35%</a:t>
            </a:r>
          </a:p>
        </p:txBody>
      </p:sp>
      <p:sp>
        <p:nvSpPr>
          <p:cNvPr id="2" name="TextBox 105">
            <a:extLst>
              <a:ext uri="{FF2B5EF4-FFF2-40B4-BE49-F238E27FC236}">
                <a16:creationId xmlns:a16="http://schemas.microsoft.com/office/drawing/2014/main" id="{01174C36-CFF6-419F-B1BE-84EAB66CBA4C}"/>
              </a:ext>
            </a:extLst>
          </p:cNvPr>
          <p:cNvSpPr txBox="1">
            <a:spLocks noChangeArrowheads="1"/>
          </p:cNvSpPr>
          <p:nvPr/>
        </p:nvSpPr>
        <p:spPr bwMode="auto">
          <a:xfrm>
            <a:off x="8156164" y="1583256"/>
            <a:ext cx="1602262"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6D4174"/>
                </a:solidFill>
                <a:latin typeface="+mj-lt"/>
              </a:rPr>
              <a:t>YOUR TITLE</a:t>
            </a:r>
            <a:endParaRPr lang="id-ID" altLang="es-MX" sz="2400" b="1" dirty="0">
              <a:solidFill>
                <a:srgbClr val="6D4174"/>
              </a:solidFill>
              <a:latin typeface="+mj-lt"/>
            </a:endParaRPr>
          </a:p>
        </p:txBody>
      </p:sp>
      <p:sp>
        <p:nvSpPr>
          <p:cNvPr id="3" name="TextBox 2">
            <a:extLst>
              <a:ext uri="{FF2B5EF4-FFF2-40B4-BE49-F238E27FC236}">
                <a16:creationId xmlns:a16="http://schemas.microsoft.com/office/drawing/2014/main" id="{D802AFE6-8DC5-45F6-AE23-4A3629B9BECE}"/>
              </a:ext>
            </a:extLst>
          </p:cNvPr>
          <p:cNvSpPr txBox="1"/>
          <p:nvPr/>
        </p:nvSpPr>
        <p:spPr>
          <a:xfrm>
            <a:off x="8156164" y="2026805"/>
            <a:ext cx="2865344" cy="3046988"/>
          </a:xfrm>
          <a:prstGeom prst="rect">
            <a:avLst/>
          </a:prstGeom>
          <a:noFill/>
        </p:spPr>
        <p:txBody>
          <a:bodyPr wrap="square" rtlCol="0">
            <a:spAutoFit/>
          </a:bodyPr>
          <a:lstStyle/>
          <a:p>
            <a:pPr algn="just"/>
            <a:r>
              <a:rPr lang="en-US" sz="1600" dirty="0">
                <a:latin typeface="+mj-lt"/>
              </a:rPr>
              <a:t>Lorem ipsum dolor sit amet, consectetur adipiscing elit. Vivamus tempor, purus non sagittis finibus, augue nunc tincidunt mi.</a:t>
            </a:r>
          </a:p>
          <a:p>
            <a:pPr algn="just"/>
            <a:endParaRPr lang="en-US" sz="1600" dirty="0">
              <a:latin typeface="+mj-lt"/>
            </a:endParaRPr>
          </a:p>
          <a:p>
            <a:pPr algn="just"/>
            <a:r>
              <a:rPr lang="en-US" sz="1600" dirty="0"/>
              <a:t>Lorem ipsum dolor sit </a:t>
            </a:r>
            <a:r>
              <a:rPr lang="en-US" sz="1600" dirty="0" err="1"/>
              <a:t>amet</a:t>
            </a:r>
            <a:r>
              <a:rPr lang="en-US" sz="1600" dirty="0"/>
              <a:t>, consectetur adipiscing </a:t>
            </a:r>
            <a:r>
              <a:rPr lang="en-US" sz="1600" dirty="0" err="1"/>
              <a:t>elit</a:t>
            </a:r>
            <a:r>
              <a:rPr lang="en-US" sz="1600" dirty="0"/>
              <a:t>. </a:t>
            </a:r>
            <a:r>
              <a:rPr lang="en-US" sz="1600" dirty="0" err="1"/>
              <a:t>Vivamus</a:t>
            </a:r>
            <a:r>
              <a:rPr lang="en-US" sz="1600" dirty="0"/>
              <a:t> </a:t>
            </a:r>
            <a:r>
              <a:rPr lang="en-US" sz="1600" dirty="0" err="1"/>
              <a:t>tempor</a:t>
            </a:r>
            <a:r>
              <a:rPr lang="en-US" sz="1600" dirty="0"/>
              <a:t>, </a:t>
            </a:r>
            <a:r>
              <a:rPr lang="en-US" sz="1600" dirty="0" err="1"/>
              <a:t>purus</a:t>
            </a:r>
            <a:r>
              <a:rPr lang="en-US" sz="1600" dirty="0"/>
              <a:t> non </a:t>
            </a:r>
            <a:r>
              <a:rPr lang="en-US" sz="1600" dirty="0" err="1"/>
              <a:t>sagittis</a:t>
            </a:r>
            <a:r>
              <a:rPr lang="en-US" sz="1600" dirty="0"/>
              <a:t> </a:t>
            </a:r>
            <a:r>
              <a:rPr lang="en-US" sz="1600" dirty="0" err="1"/>
              <a:t>finibus</a:t>
            </a:r>
            <a:r>
              <a:rPr lang="en-US" sz="1600" dirty="0"/>
              <a:t>, </a:t>
            </a:r>
            <a:r>
              <a:rPr lang="en-US" sz="1600" dirty="0" err="1"/>
              <a:t>augue</a:t>
            </a:r>
            <a:r>
              <a:rPr lang="en-US" sz="1600" dirty="0"/>
              <a:t> </a:t>
            </a:r>
            <a:r>
              <a:rPr lang="en-US" sz="1600" dirty="0" err="1"/>
              <a:t>nunc</a:t>
            </a:r>
            <a:r>
              <a:rPr lang="en-US" sz="1600" dirty="0"/>
              <a:t> </a:t>
            </a:r>
            <a:r>
              <a:rPr lang="en-US" sz="1600" dirty="0" err="1"/>
              <a:t>tincidunt</a:t>
            </a:r>
            <a:r>
              <a:rPr lang="en-US" sz="1600" dirty="0"/>
              <a:t> mi.</a:t>
            </a:r>
          </a:p>
          <a:p>
            <a:pPr algn="just"/>
            <a:endParaRPr lang="en-US" sz="1600" dirty="0">
              <a:latin typeface="+mj-lt"/>
            </a:endParaRPr>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1054</Words>
  <Application>Microsoft Office PowerPoint</Application>
  <PresentationFormat>Widescreen</PresentationFormat>
  <Paragraphs>140</Paragraphs>
  <Slides>13</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Arial Black</vt:lpstr>
      <vt:lpstr>Calibri</vt:lpstr>
      <vt:lpstr>Calibri Light</vt:lpstr>
      <vt:lpstr>Gill Sans</vt:lpstr>
      <vt:lpstr>Lato Black</vt:lpstr>
      <vt:lpstr>Lato Light</vt:lpstr>
      <vt:lpstr>Montserrat Medium</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95</cp:revision>
  <dcterms:created xsi:type="dcterms:W3CDTF">2020-04-22T15:34:04Z</dcterms:created>
  <dcterms:modified xsi:type="dcterms:W3CDTF">2025-06-12T17:40:43Z</dcterms:modified>
</cp:coreProperties>
</file>